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tiff" ContentType="image/tiff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35"/>
  </p:handoutMasterIdLst>
  <p:sldIdLst>
    <p:sldId id="262" r:id="rId2"/>
    <p:sldId id="284" r:id="rId3"/>
    <p:sldId id="267" r:id="rId4"/>
    <p:sldId id="281" r:id="rId5"/>
    <p:sldId id="265" r:id="rId6"/>
    <p:sldId id="291" r:id="rId7"/>
    <p:sldId id="256" r:id="rId8"/>
    <p:sldId id="287" r:id="rId9"/>
    <p:sldId id="259" r:id="rId10"/>
    <p:sldId id="282" r:id="rId11"/>
    <p:sldId id="283" r:id="rId12"/>
    <p:sldId id="286" r:id="rId13"/>
    <p:sldId id="276" r:id="rId14"/>
    <p:sldId id="285" r:id="rId15"/>
    <p:sldId id="271" r:id="rId16"/>
    <p:sldId id="261" r:id="rId17"/>
    <p:sldId id="270" r:id="rId18"/>
    <p:sldId id="289" r:id="rId19"/>
    <p:sldId id="274" r:id="rId20"/>
    <p:sldId id="280" r:id="rId21"/>
    <p:sldId id="277" r:id="rId22"/>
    <p:sldId id="290" r:id="rId23"/>
    <p:sldId id="260" r:id="rId24"/>
    <p:sldId id="263" r:id="rId25"/>
    <p:sldId id="269" r:id="rId26"/>
    <p:sldId id="272" r:id="rId27"/>
    <p:sldId id="258" r:id="rId28"/>
    <p:sldId id="275" r:id="rId29"/>
    <p:sldId id="257" r:id="rId30"/>
    <p:sldId id="278" r:id="rId31"/>
    <p:sldId id="279" r:id="rId32"/>
    <p:sldId id="264" r:id="rId33"/>
    <p:sldId id="268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15620"/>
    <p:restoredTop sz="90860" autoAdjust="0"/>
  </p:normalViewPr>
  <p:slideViewPr>
    <p:cSldViewPr>
      <p:cViewPr varScale="1">
        <p:scale>
          <a:sx n="93" d="100"/>
          <a:sy n="93" d="100"/>
        </p:scale>
        <p:origin x="-7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52" d="100"/>
        <a:sy n="52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Office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GB"/>
  <c:chart>
    <c:plotArea>
      <c:layout/>
      <c:barChart>
        <c:barDir val="col"/>
        <c:grouping val="clustered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4.3</c:v>
                </c:pt>
                <c:pt idx="1">
                  <c:v>2.5</c:v>
                </c:pt>
                <c:pt idx="2">
                  <c:v>3.5</c:v>
                </c:pt>
                <c:pt idx="3">
                  <c:v>4.5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Series 2</c:v>
                </c:pt>
              </c:strCache>
            </c:strRef>
          </c:tx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2.4</c:v>
                </c:pt>
                <c:pt idx="1">
                  <c:v>4.4000000000000004</c:v>
                </c:pt>
                <c:pt idx="2">
                  <c:v>1.8</c:v>
                </c:pt>
                <c:pt idx="3">
                  <c:v>2.8</c:v>
                </c:pt>
              </c:numCache>
            </c:numRef>
          </c:val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Series 3</c:v>
                </c:pt>
              </c:strCache>
            </c:strRef>
          </c:tx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  <c:pt idx="0">
                  <c:v>2</c:v>
                </c:pt>
                <c:pt idx="1">
                  <c:v>2</c:v>
                </c:pt>
                <c:pt idx="2">
                  <c:v>3</c:v>
                </c:pt>
                <c:pt idx="3">
                  <c:v>5</c:v>
                </c:pt>
              </c:numCache>
            </c:numRef>
          </c:val>
        </c:ser>
        <c:axId val="91435776"/>
        <c:axId val="91437312"/>
      </c:barChart>
      <c:catAx>
        <c:axId val="91435776"/>
        <c:scaling>
          <c:orientation val="minMax"/>
        </c:scaling>
        <c:axPos val="b"/>
        <c:tickLblPos val="nextTo"/>
        <c:crossAx val="91437312"/>
        <c:crosses val="autoZero"/>
        <c:auto val="1"/>
        <c:lblAlgn val="ctr"/>
        <c:lblOffset val="100"/>
      </c:catAx>
      <c:valAx>
        <c:axId val="91437312"/>
        <c:scaling>
          <c:orientation val="minMax"/>
        </c:scaling>
        <c:axPos val="l"/>
        <c:majorGridlines/>
        <c:numFmt formatCode="General" sourceLinked="1"/>
        <c:tickLblPos val="nextTo"/>
        <c:crossAx val="91435776"/>
        <c:crosses val="autoZero"/>
        <c:crossBetween val="between"/>
      </c:valAx>
    </c:plotArea>
    <c:legend>
      <c:legendPos val="r"/>
      <c:layout/>
    </c:legend>
    <c:plotVisOnly val="1"/>
  </c:chart>
  <c:txPr>
    <a:bodyPr/>
    <a:lstStyle/>
    <a:p>
      <a:pPr>
        <a:defRPr sz="1800"/>
      </a:pPr>
      <a:endParaRPr lang="en-US"/>
    </a:p>
  </c:txPr>
  <c:externalData r:id="rId1"/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646555-27AA-4D50-B720-804AB10C2554}" type="datetimeFigureOut">
              <a:rPr lang="en-GB" smtClean="0"/>
              <a:t>27/06/2011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4E6F79-C148-43E0-BC83-83EB18F397E3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31F5-3824-47C5-80F9-07042D3D480E}" type="datetimeFigureOut">
              <a:rPr lang="en-GB" smtClean="0"/>
              <a:pPr/>
              <a:t>27/06/2011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5BC5A-FF1D-4255-9B9F-F1FA9D0A75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31F5-3824-47C5-80F9-07042D3D480E}" type="datetimeFigureOut">
              <a:rPr lang="en-GB" smtClean="0"/>
              <a:pPr/>
              <a:t>27/06/2011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5BC5A-FF1D-4255-9B9F-F1FA9D0A75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31F5-3824-47C5-80F9-07042D3D480E}" type="datetimeFigureOut">
              <a:rPr lang="en-GB" smtClean="0"/>
              <a:pPr/>
              <a:t>27/06/2011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5BC5A-FF1D-4255-9B9F-F1FA9D0A75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31F5-3824-47C5-80F9-07042D3D480E}" type="datetimeFigureOut">
              <a:rPr lang="en-GB" smtClean="0"/>
              <a:pPr/>
              <a:t>27/06/2011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5BC5A-FF1D-4255-9B9F-F1FA9D0A75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31F5-3824-47C5-80F9-07042D3D480E}" type="datetimeFigureOut">
              <a:rPr lang="en-GB" smtClean="0"/>
              <a:pPr/>
              <a:t>27/06/2011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5BC5A-FF1D-4255-9B9F-F1FA9D0A75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31F5-3824-47C5-80F9-07042D3D480E}" type="datetimeFigureOut">
              <a:rPr lang="en-GB" smtClean="0"/>
              <a:pPr/>
              <a:t>27/06/2011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5BC5A-FF1D-4255-9B9F-F1FA9D0A75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31F5-3824-47C5-80F9-07042D3D480E}" type="datetimeFigureOut">
              <a:rPr lang="en-GB" smtClean="0"/>
              <a:pPr/>
              <a:t>27/06/2011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5BC5A-FF1D-4255-9B9F-F1FA9D0A75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31F5-3824-47C5-80F9-07042D3D480E}" type="datetimeFigureOut">
              <a:rPr lang="en-GB" smtClean="0"/>
              <a:pPr/>
              <a:t>27/06/2011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5BC5A-FF1D-4255-9B9F-F1FA9D0A75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31F5-3824-47C5-80F9-07042D3D480E}" type="datetimeFigureOut">
              <a:rPr lang="en-GB" smtClean="0"/>
              <a:pPr/>
              <a:t>27/06/2011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5BC5A-FF1D-4255-9B9F-F1FA9D0A75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31F5-3824-47C5-80F9-07042D3D480E}" type="datetimeFigureOut">
              <a:rPr lang="en-GB" smtClean="0"/>
              <a:pPr/>
              <a:t>27/06/2011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5BC5A-FF1D-4255-9B9F-F1FA9D0A75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31F5-3824-47C5-80F9-07042D3D480E}" type="datetimeFigureOut">
              <a:rPr lang="en-GB" smtClean="0"/>
              <a:pPr/>
              <a:t>27/06/2011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5BC5A-FF1D-4255-9B9F-F1FA9D0A75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4231F5-3824-47C5-80F9-07042D3D480E}" type="datetimeFigureOut">
              <a:rPr lang="en-GB" smtClean="0"/>
              <a:pPr/>
              <a:t>27/06/2011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15BC5A-FF1D-4255-9B9F-F1FA9D0A757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26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7.jpeg"/><Relationship Id="rId4" Type="http://schemas.openxmlformats.org/officeDocument/2006/relationships/image" Target="../media/image24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5" descr="IMG_0582.JPG"/>
          <p:cNvPicPr>
            <a:picLocks noChangeAspect="1"/>
          </p:cNvPicPr>
          <p:nvPr/>
        </p:nvPicPr>
        <p:blipFill>
          <a:blip r:embed="rId2" cstate="print"/>
          <a:srcRect t="5264" b="31571"/>
          <a:stretch>
            <a:fillRect/>
          </a:stretch>
        </p:blipFill>
        <p:spPr>
          <a:xfrm>
            <a:off x="-53487" y="-27384"/>
            <a:ext cx="9233999" cy="77768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SAM_1959 (2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-108520" y="116632"/>
            <a:ext cx="9408000" cy="7056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spainish horse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11506"/>
          <a:stretch>
            <a:fillRect/>
          </a:stretch>
        </p:blipFill>
        <p:spPr>
          <a:xfrm>
            <a:off x="0" y="44624"/>
            <a:ext cx="9127239" cy="6876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Content Placeholder 7" descr="malindi 1 03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5603"/>
          <a:stretch>
            <a:fillRect/>
          </a:stretch>
        </p:blipFill>
        <p:spPr>
          <a:xfrm>
            <a:off x="1072" y="-27384"/>
            <a:ext cx="9107432" cy="7236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IMG_058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74764" y="1600200"/>
            <a:ext cx="3394472" cy="4525963"/>
          </a:xfrm>
        </p:spPr>
      </p:pic>
      <p:pic>
        <p:nvPicPr>
          <p:cNvPr id="5" name="Picture 4" descr="IMG_103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167012_486351082306_577757306_6552030_7070186_n.jpg"/>
          <p:cNvPicPr>
            <a:picLocks noChangeAspect="1"/>
          </p:cNvPicPr>
          <p:nvPr/>
        </p:nvPicPr>
        <p:blipFill>
          <a:blip r:embed="rId2" cstate="print"/>
          <a:srcRect t="5950" r="3999" b="42954"/>
          <a:stretch>
            <a:fillRect/>
          </a:stretch>
        </p:blipFill>
        <p:spPr>
          <a:xfrm>
            <a:off x="-289048" y="188640"/>
            <a:ext cx="9397999" cy="66693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camel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20868"/>
          <a:stretch>
            <a:fillRect/>
          </a:stretch>
        </p:blipFill>
        <p:spPr>
          <a:xfrm>
            <a:off x="-22028" y="-99392"/>
            <a:ext cx="9130532" cy="914448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5" name="Picture 4" descr="bore kids.jpg"/>
          <p:cNvPicPr>
            <a:picLocks noChangeAspect="1"/>
          </p:cNvPicPr>
          <p:nvPr/>
        </p:nvPicPr>
        <p:blipFill>
          <a:blip r:embed="rId3" cstate="print"/>
          <a:srcRect l="6044" r="3730"/>
          <a:stretch>
            <a:fillRect/>
          </a:stretch>
        </p:blipFill>
        <p:spPr>
          <a:xfrm>
            <a:off x="0" y="116632"/>
            <a:ext cx="9144000" cy="6552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SAM_1992 (2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7504" y="44624"/>
            <a:ext cx="9023999" cy="676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digge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-35488" y="-99392"/>
            <a:ext cx="9216000" cy="691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carab.JPG"/>
          <p:cNvPicPr>
            <a:picLocks noChangeAspect="1"/>
          </p:cNvPicPr>
          <p:nvPr/>
        </p:nvPicPr>
        <p:blipFill>
          <a:blip r:embed="rId2" cstate="print"/>
          <a:srcRect l="9482" r="10367" b="-5145"/>
          <a:stretch>
            <a:fillRect/>
          </a:stretch>
        </p:blipFill>
        <p:spPr>
          <a:xfrm>
            <a:off x="0" y="0"/>
            <a:ext cx="9143999" cy="72720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naples 2001 april 08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216000" cy="691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ier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496" y="0"/>
            <a:ext cx="4572000" cy="6858000"/>
          </a:xfrm>
          <a:prstGeom prst="rect">
            <a:avLst/>
          </a:prstGeom>
        </p:spPr>
      </p:pic>
      <p:pic>
        <p:nvPicPr>
          <p:cNvPr id="5" name="Picture 4" descr="loveday PW jug.tif"/>
          <p:cNvPicPr>
            <a:picLocks noChangeAspect="1"/>
          </p:cNvPicPr>
          <p:nvPr/>
        </p:nvPicPr>
        <p:blipFill>
          <a:blip r:embed="rId3" cstate="print"/>
          <a:srcRect l="23" r="1149"/>
          <a:stretch>
            <a:fillRect/>
          </a:stretch>
        </p:blipFill>
        <p:spPr>
          <a:xfrm>
            <a:off x="4608512" y="0"/>
            <a:ext cx="4535488" cy="69010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naples 2001 april 05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496" y="-27384"/>
            <a:ext cx="9120000" cy="6840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pier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-1539552"/>
            <a:ext cx="8784024" cy="1285200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wheelbarro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77527" y="1600200"/>
            <a:ext cx="6788945" cy="4525963"/>
          </a:xfrm>
        </p:spPr>
      </p:pic>
      <p:pic>
        <p:nvPicPr>
          <p:cNvPr id="5" name="Picture 4" descr="castle.jpg"/>
          <p:cNvPicPr>
            <a:picLocks noChangeAspect="1"/>
          </p:cNvPicPr>
          <p:nvPr/>
        </p:nvPicPr>
        <p:blipFill>
          <a:blip r:embed="rId3" cstate="print"/>
          <a:srcRect r="20503" b="23069"/>
          <a:stretch>
            <a:fillRect/>
          </a:stretch>
        </p:blipFill>
        <p:spPr>
          <a:xfrm>
            <a:off x="-81600" y="0"/>
            <a:ext cx="92256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3" descr="dressed for battle.JPG"/>
          <p:cNvPicPr>
            <a:picLocks noChangeAspect="1"/>
          </p:cNvPicPr>
          <p:nvPr/>
        </p:nvPicPr>
        <p:blipFill>
          <a:blip r:embed="rId2" cstate="print"/>
          <a:srcRect l="29524" t="9376" r="24451"/>
          <a:stretch>
            <a:fillRect/>
          </a:stretch>
        </p:blipFill>
        <p:spPr>
          <a:xfrm>
            <a:off x="4427984" y="-27384"/>
            <a:ext cx="4680520" cy="6912000"/>
          </a:xfrm>
          <a:prstGeom prst="rect">
            <a:avLst/>
          </a:prstGeom>
        </p:spPr>
      </p:pic>
      <p:pic>
        <p:nvPicPr>
          <p:cNvPr id="4" name="Content Placeholder 3" descr="Lampeter Bible MS 1 a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0" y="-243408"/>
            <a:ext cx="4408658" cy="7416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gunna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-39328" y="-27384"/>
            <a:ext cx="9219840" cy="8064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 descr="2466280436_ab86a0f12c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064854" y="1600200"/>
            <a:ext cx="3014291" cy="4525963"/>
          </a:xfrm>
        </p:spPr>
      </p:pic>
      <p:pic>
        <p:nvPicPr>
          <p:cNvPr id="7" name="Picture 6" descr="2466276626_020349b8e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97000" y="1314450"/>
            <a:ext cx="6350000" cy="4229100"/>
          </a:xfrm>
          <a:prstGeom prst="rect">
            <a:avLst/>
          </a:prstGeom>
        </p:spPr>
      </p:pic>
      <p:pic>
        <p:nvPicPr>
          <p:cNvPr id="8" name="Picture 7" descr="188414_5170792553_571682553_145873_3035_n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36600" y="552450"/>
            <a:ext cx="7670800" cy="5753100"/>
          </a:xfrm>
          <a:prstGeom prst="rect">
            <a:avLst/>
          </a:prstGeom>
        </p:spPr>
      </p:pic>
      <p:pic>
        <p:nvPicPr>
          <p:cNvPr id="9" name="Picture 8" descr="167012_486351082306_577757306_6552030_7070186_n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</p:spPr>
      </p:pic>
      <p:pic>
        <p:nvPicPr>
          <p:cNvPr id="10" name="Picture 9" descr="arch 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3" name="Picture 12" descr="Excavation 26_07_05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 descr="malindi 1 03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  <p:pic>
        <p:nvPicPr>
          <p:cNvPr id="7" name="Picture 6" descr="malindi 1 02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llyr 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llyr 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-327389" y="188640"/>
            <a:ext cx="9219869" cy="691490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alindi 1 032.JPG"/>
          <p:cNvPicPr>
            <a:picLocks noChangeAspect="1"/>
          </p:cNvPicPr>
          <p:nvPr/>
        </p:nvPicPr>
        <p:blipFill>
          <a:blip r:embed="rId2" cstate="print"/>
          <a:srcRect l="13776" r="26375"/>
          <a:stretch>
            <a:fillRect/>
          </a:stretch>
        </p:blipFill>
        <p:spPr>
          <a:xfrm>
            <a:off x="1979712" y="0"/>
            <a:ext cx="5472608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167012_486351082306_577757306_6552030_7070186_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4535"/>
          <a:stretch>
            <a:fillRect/>
          </a:stretch>
        </p:blipFill>
        <p:spPr>
          <a:xfrm>
            <a:off x="179512" y="116632"/>
            <a:ext cx="8583336" cy="1198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0</Words>
  <Application>Microsoft Office PowerPoint</Application>
  <PresentationFormat>On-screen Show (4:3)</PresentationFormat>
  <Paragraphs>0</Paragraphs>
  <Slides>33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  <vt:lpstr>Slide 30</vt:lpstr>
      <vt:lpstr>Slide 31</vt:lpstr>
      <vt:lpstr>Slide 32</vt:lpstr>
      <vt:lpstr>Slide 33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luci</dc:creator>
  <cp:lastModifiedBy>sa025</cp:lastModifiedBy>
  <cp:revision>20</cp:revision>
  <dcterms:created xsi:type="dcterms:W3CDTF">2011-06-24T19:03:13Z</dcterms:created>
  <dcterms:modified xsi:type="dcterms:W3CDTF">2011-06-27T12:52:22Z</dcterms:modified>
</cp:coreProperties>
</file>