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62" r:id="rId6"/>
    <p:sldId id="263" r:id="rId7"/>
    <p:sldId id="267" r:id="rId8"/>
    <p:sldId id="266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00E3774-8209-7EE1-7024-253206E0FE7D}" name="Shazia Begum (2117727)" initials="SB(" userId="Shazia Begum (2117727)" providerId="None"/>
  <p188:author id="{327DEEAD-8026-7315-C19A-777CD2F64694}" name="Reema Parveen (2117189)" initials="R(" userId="S::2117189@student.uwtsd.ac.uk::d45ee26f-ab2e-4b73-ba6d-48269fd1b376" providerId="AD"/>
  <p188:author id="{82AD6FC1-7238-C8B9-0CC9-9F4BEF965429}" name="Samina Mumtaz (2119016)" initials="S(" userId="S::2119016@student.uwtsd.ac.uk::fe583c2f-c9ff-4dd0-9558-463e6a5d8e7e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eema Parveen (2117189)" initials="RP(" lastIdx="1" clrIdx="0">
    <p:extLst>
      <p:ext uri="{19B8F6BF-5375-455C-9EA6-DF929625EA0E}">
        <p15:presenceInfo xmlns:p15="http://schemas.microsoft.com/office/powerpoint/2012/main" userId="Reema Parveen (2117189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F6F52D-849C-4431-BC0D-A96323AEB8EF}" v="127" dt="2022-02-22T17:37:39.289"/>
    <p1510:client id="{494F24AB-1EF0-7878-E081-48D3770C8964}" v="252" dt="2022-02-22T17:39:12.926"/>
    <p1510:client id="{6C2E79DF-8E4A-A83D-6C89-0C178BAE01EC}" v="94" dt="2022-02-22T19:36:49.075"/>
    <p1510:client id="{6FAF511D-2526-5EEB-0145-967BB3DF7409}" v="218" dt="2022-02-21T23:23:39.868"/>
    <p1510:client id="{804CEB70-699F-E1CB-2634-DE3A4C16924D}" v="59" dt="2022-02-24T12:09:24.627"/>
    <p1510:client id="{EE7D42C4-4849-B6A8-D6D3-E9D079BBC429}" v="3" dt="2022-02-25T12:30:18.2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commentAuthors" Target="commentAuthor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notesMaster" Target="notesMasters/notesMaster1.xml" Id="rId12" /><Relationship Type="http://schemas.openxmlformats.org/officeDocument/2006/relationships/tableStyles" Target="tableStyles.xml" Id="rId17" /><Relationship Type="http://schemas.openxmlformats.org/officeDocument/2006/relationships/slide" Target="slides/slide1.xml" Id="rId2" /><Relationship Type="http://schemas.openxmlformats.org/officeDocument/2006/relationships/theme" Target="theme/theme1.xml" Id="rId16" /><Relationship Type="http://schemas.microsoft.com/office/2018/10/relationships/authors" Target="authors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5" /><Relationship Type="http://schemas.openxmlformats.org/officeDocument/2006/relationships/slide" Target="slides/slide9.xml" Id="rId10" /><Relationship Type="http://schemas.microsoft.com/office/2015/10/relationships/revisionInfo" Target="revisionInfo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presProps" Target="presProps.xml" Id="rId14" 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4ACFA3-37EF-4E2F-9560-7F096F9EE880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92250B5-489F-416A-88E2-CCC75F4EF395}">
      <dgm:prSet phldrT="[Text]" phldr="0"/>
      <dgm:spPr/>
      <dgm:t>
        <a:bodyPr/>
        <a:lstStyle/>
        <a:p>
          <a:r>
            <a:rPr lang="en-GB">
              <a:latin typeface="Arial"/>
              <a:cs typeface="Arial"/>
            </a:rPr>
            <a:t>How</a:t>
          </a:r>
        </a:p>
      </dgm:t>
    </dgm:pt>
    <dgm:pt modelId="{50ADBB50-E7CE-40FE-BB2E-C1203B9FBB4E}" type="parTrans" cxnId="{BB6239F5-2B84-4292-87DB-87D8BE21DA7A}">
      <dgm:prSet/>
      <dgm:spPr/>
      <dgm:t>
        <a:bodyPr/>
        <a:lstStyle/>
        <a:p>
          <a:endParaRPr lang="en-GB"/>
        </a:p>
      </dgm:t>
    </dgm:pt>
    <dgm:pt modelId="{70672DF1-48B5-40B0-8C93-6BEBCB2D8733}" type="sibTrans" cxnId="{BB6239F5-2B84-4292-87DB-87D8BE21DA7A}">
      <dgm:prSet/>
      <dgm:spPr/>
      <dgm:t>
        <a:bodyPr/>
        <a:lstStyle/>
        <a:p>
          <a:endParaRPr lang="en-GB"/>
        </a:p>
      </dgm:t>
    </dgm:pt>
    <dgm:pt modelId="{ED7DCE11-14D2-4476-B7F5-7B5115178A42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Collect data through online questionnaire </a:t>
          </a:r>
        </a:p>
      </dgm:t>
    </dgm:pt>
    <dgm:pt modelId="{1B6A1FCA-7A1C-4BE2-BE08-002A0B8F1C8D}" type="parTrans" cxnId="{5AE41DD3-9197-4A66-A629-5E5F7208BAB9}">
      <dgm:prSet/>
      <dgm:spPr/>
      <dgm:t>
        <a:bodyPr/>
        <a:lstStyle/>
        <a:p>
          <a:endParaRPr lang="en-GB"/>
        </a:p>
      </dgm:t>
    </dgm:pt>
    <dgm:pt modelId="{AF84DDFF-53B8-41B3-964B-614BD2EA8EA2}" type="sibTrans" cxnId="{5AE41DD3-9197-4A66-A629-5E5F7208BAB9}">
      <dgm:prSet/>
      <dgm:spPr/>
      <dgm:t>
        <a:bodyPr/>
        <a:lstStyle/>
        <a:p>
          <a:endParaRPr lang="en-GB"/>
        </a:p>
      </dgm:t>
    </dgm:pt>
    <dgm:pt modelId="{FFAC8F43-EDB3-40EC-A675-0001995456EF}">
      <dgm:prSet phldrT="[Text]" phldr="0"/>
      <dgm:spPr/>
      <dgm:t>
        <a:bodyPr/>
        <a:lstStyle/>
        <a:p>
          <a:r>
            <a:rPr lang="en-GB">
              <a:latin typeface="Arial"/>
              <a:cs typeface="Arial"/>
            </a:rPr>
            <a:t>Who</a:t>
          </a:r>
        </a:p>
      </dgm:t>
    </dgm:pt>
    <dgm:pt modelId="{A398B10A-7C6D-48C5-96CE-689887AD3084}" type="parTrans" cxnId="{E8EE0DF9-89AC-41ED-8E18-0EC19DA12A92}">
      <dgm:prSet/>
      <dgm:spPr/>
      <dgm:t>
        <a:bodyPr/>
        <a:lstStyle/>
        <a:p>
          <a:endParaRPr lang="en-GB"/>
        </a:p>
      </dgm:t>
    </dgm:pt>
    <dgm:pt modelId="{15F0AAA5-BDC2-403A-97BB-ECA8DB836CDF}" type="sibTrans" cxnId="{E8EE0DF9-89AC-41ED-8E18-0EC19DA12A92}">
      <dgm:prSet/>
      <dgm:spPr/>
      <dgm:t>
        <a:bodyPr/>
        <a:lstStyle/>
        <a:p>
          <a:endParaRPr lang="en-GB"/>
        </a:p>
      </dgm:t>
    </dgm:pt>
    <dgm:pt modelId="{0C271C04-A674-47DA-9218-935581A3829D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University Students from UWTSD </a:t>
          </a:r>
        </a:p>
      </dgm:t>
    </dgm:pt>
    <dgm:pt modelId="{BD7CE552-1261-4ABF-A1D8-B3173B059A47}" type="parTrans" cxnId="{FAEF3175-1221-4908-913F-D9FA133B6165}">
      <dgm:prSet/>
      <dgm:spPr/>
      <dgm:t>
        <a:bodyPr/>
        <a:lstStyle/>
        <a:p>
          <a:endParaRPr lang="en-GB"/>
        </a:p>
      </dgm:t>
    </dgm:pt>
    <dgm:pt modelId="{65B20516-D2D8-4649-956F-7E4DCFBFB3EC}" type="sibTrans" cxnId="{FAEF3175-1221-4908-913F-D9FA133B6165}">
      <dgm:prSet/>
      <dgm:spPr/>
      <dgm:t>
        <a:bodyPr/>
        <a:lstStyle/>
        <a:p>
          <a:endParaRPr lang="en-GB"/>
        </a:p>
      </dgm:t>
    </dgm:pt>
    <dgm:pt modelId="{A995B153-2C49-48DB-9D2D-2329347B9965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Students aged 18-60</a:t>
          </a:r>
        </a:p>
      </dgm:t>
    </dgm:pt>
    <dgm:pt modelId="{AD0903E7-5AED-4483-86F4-455506CD565C}" type="parTrans" cxnId="{42391DCF-D3F8-4044-80EC-FDFB83569BC0}">
      <dgm:prSet/>
      <dgm:spPr/>
      <dgm:t>
        <a:bodyPr/>
        <a:lstStyle/>
        <a:p>
          <a:endParaRPr lang="en-GB"/>
        </a:p>
      </dgm:t>
    </dgm:pt>
    <dgm:pt modelId="{E32E013D-1A71-4370-B2BE-3B253ABD4BBF}" type="sibTrans" cxnId="{42391DCF-D3F8-4044-80EC-FDFB83569BC0}">
      <dgm:prSet/>
      <dgm:spPr/>
      <dgm:t>
        <a:bodyPr/>
        <a:lstStyle/>
        <a:p>
          <a:endParaRPr lang="en-GB"/>
        </a:p>
      </dgm:t>
    </dgm:pt>
    <dgm:pt modelId="{E71E35B2-AA46-402B-BC0A-B7723B1D4D7F}">
      <dgm:prSet phldrT="[Text]" phldr="0"/>
      <dgm:spPr/>
      <dgm:t>
        <a:bodyPr/>
        <a:lstStyle/>
        <a:p>
          <a:r>
            <a:rPr lang="en-GB">
              <a:latin typeface="Arial"/>
              <a:cs typeface="Arial"/>
            </a:rPr>
            <a:t>What</a:t>
          </a:r>
        </a:p>
      </dgm:t>
    </dgm:pt>
    <dgm:pt modelId="{41A4C001-9200-4A72-B248-5DED93DC605F}" type="parTrans" cxnId="{7DB59959-79D3-439B-A71E-FECC9A3CFCDD}">
      <dgm:prSet/>
      <dgm:spPr/>
      <dgm:t>
        <a:bodyPr/>
        <a:lstStyle/>
        <a:p>
          <a:endParaRPr lang="en-GB"/>
        </a:p>
      </dgm:t>
    </dgm:pt>
    <dgm:pt modelId="{17F76A3E-6F09-426A-87E1-3A19A9D9B66F}" type="sibTrans" cxnId="{7DB59959-79D3-439B-A71E-FECC9A3CFCDD}">
      <dgm:prSet/>
      <dgm:spPr/>
      <dgm:t>
        <a:bodyPr/>
        <a:lstStyle/>
        <a:p>
          <a:endParaRPr lang="en-GB"/>
        </a:p>
      </dgm:t>
    </dgm:pt>
    <dgm:pt modelId="{CF0A1475-73A7-45C8-B364-B2992F28A43B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How often people use technology to collaborate </a:t>
          </a:r>
        </a:p>
      </dgm:t>
    </dgm:pt>
    <dgm:pt modelId="{40AB5E45-8D17-43BE-868F-580FC7C31EE9}" type="parTrans" cxnId="{D444C901-2390-4C34-A84E-5C8FCFE6F000}">
      <dgm:prSet/>
      <dgm:spPr/>
      <dgm:t>
        <a:bodyPr/>
        <a:lstStyle/>
        <a:p>
          <a:endParaRPr lang="en-GB"/>
        </a:p>
      </dgm:t>
    </dgm:pt>
    <dgm:pt modelId="{6261160C-2847-477E-A951-462F36D16F69}" type="sibTrans" cxnId="{D444C901-2390-4C34-A84E-5C8FCFE6F000}">
      <dgm:prSet/>
      <dgm:spPr/>
      <dgm:t>
        <a:bodyPr/>
        <a:lstStyle/>
        <a:p>
          <a:endParaRPr lang="en-GB"/>
        </a:p>
      </dgm:t>
    </dgm:pt>
    <dgm:pt modelId="{83203CB3-4115-4695-BAA9-B5437C21C6A3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If they are confident </a:t>
          </a:r>
        </a:p>
      </dgm:t>
    </dgm:pt>
    <dgm:pt modelId="{6249C1CA-04F3-4F59-AB8B-06E01E9B358D}" type="parTrans" cxnId="{67E00AC4-1E62-49D3-B43A-8B1312F31486}">
      <dgm:prSet/>
      <dgm:spPr/>
      <dgm:t>
        <a:bodyPr/>
        <a:lstStyle/>
        <a:p>
          <a:endParaRPr lang="en-GB"/>
        </a:p>
      </dgm:t>
    </dgm:pt>
    <dgm:pt modelId="{265BEDE4-32C1-4C63-8138-50A03C8582F7}" type="sibTrans" cxnId="{67E00AC4-1E62-49D3-B43A-8B1312F31486}">
      <dgm:prSet/>
      <dgm:spPr/>
      <dgm:t>
        <a:bodyPr/>
        <a:lstStyle/>
        <a:p>
          <a:endParaRPr lang="en-GB"/>
        </a:p>
      </dgm:t>
    </dgm:pt>
    <dgm:pt modelId="{9C5BD0D6-3DB9-4D61-AF15-C1C339EAC234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Using MS forms </a:t>
          </a:r>
        </a:p>
      </dgm:t>
    </dgm:pt>
    <dgm:pt modelId="{EBDCD2AF-CBF3-461E-9832-B5BE906B5AA1}" type="parTrans" cxnId="{BE32FB6E-3BD9-45C3-B7A5-2B3F66FF9125}">
      <dgm:prSet/>
      <dgm:spPr/>
    </dgm:pt>
    <dgm:pt modelId="{AD0B30C0-FD97-4D8C-B5DA-943E87EE417D}" type="sibTrans" cxnId="{BE32FB6E-3BD9-45C3-B7A5-2B3F66FF9125}">
      <dgm:prSet/>
      <dgm:spPr/>
    </dgm:pt>
    <dgm:pt modelId="{24005B52-A57B-4763-96F1-75DFC8693F1A}" type="pres">
      <dgm:prSet presAssocID="{734ACFA3-37EF-4E2F-9560-7F096F9EE880}" presName="linearFlow" presStyleCnt="0">
        <dgm:presLayoutVars>
          <dgm:dir/>
          <dgm:animLvl val="lvl"/>
          <dgm:resizeHandles val="exact"/>
        </dgm:presLayoutVars>
      </dgm:prSet>
      <dgm:spPr/>
    </dgm:pt>
    <dgm:pt modelId="{6A6EEF14-82BA-44BB-AB93-9B097CBF8C78}" type="pres">
      <dgm:prSet presAssocID="{A92250B5-489F-416A-88E2-CCC75F4EF395}" presName="composite" presStyleCnt="0"/>
      <dgm:spPr/>
    </dgm:pt>
    <dgm:pt modelId="{E81B60E8-8C4C-407B-AAB7-15D3B51B3042}" type="pres">
      <dgm:prSet presAssocID="{A92250B5-489F-416A-88E2-CCC75F4EF395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A8D9E115-2325-46C9-A2EB-B72EDABB298B}" type="pres">
      <dgm:prSet presAssocID="{A92250B5-489F-416A-88E2-CCC75F4EF395}" presName="descendantText" presStyleLbl="alignAcc1" presStyleIdx="0" presStyleCnt="3">
        <dgm:presLayoutVars>
          <dgm:bulletEnabled val="1"/>
        </dgm:presLayoutVars>
      </dgm:prSet>
      <dgm:spPr/>
    </dgm:pt>
    <dgm:pt modelId="{9BC0959E-05D7-41E0-9B19-E9A44CDF16EB}" type="pres">
      <dgm:prSet presAssocID="{70672DF1-48B5-40B0-8C93-6BEBCB2D8733}" presName="sp" presStyleCnt="0"/>
      <dgm:spPr/>
    </dgm:pt>
    <dgm:pt modelId="{A4334E14-B894-48B1-958F-6B882E99162F}" type="pres">
      <dgm:prSet presAssocID="{FFAC8F43-EDB3-40EC-A675-0001995456EF}" presName="composite" presStyleCnt="0"/>
      <dgm:spPr/>
    </dgm:pt>
    <dgm:pt modelId="{AB75EB0B-1CB8-409F-A9A7-F772CE5EE65D}" type="pres">
      <dgm:prSet presAssocID="{FFAC8F43-EDB3-40EC-A675-0001995456EF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A02CEC-35B6-4CB9-AC25-EC3855DA8FFC}" type="pres">
      <dgm:prSet presAssocID="{FFAC8F43-EDB3-40EC-A675-0001995456EF}" presName="descendantText" presStyleLbl="alignAcc1" presStyleIdx="1" presStyleCnt="3">
        <dgm:presLayoutVars>
          <dgm:bulletEnabled val="1"/>
        </dgm:presLayoutVars>
      </dgm:prSet>
      <dgm:spPr/>
    </dgm:pt>
    <dgm:pt modelId="{A73C55A3-FB71-4E2B-ABCF-5707F60A9E79}" type="pres">
      <dgm:prSet presAssocID="{15F0AAA5-BDC2-403A-97BB-ECA8DB836CDF}" presName="sp" presStyleCnt="0"/>
      <dgm:spPr/>
    </dgm:pt>
    <dgm:pt modelId="{EE1BA5F6-43EC-43EE-A700-A7F7E6348F02}" type="pres">
      <dgm:prSet presAssocID="{E71E35B2-AA46-402B-BC0A-B7723B1D4D7F}" presName="composite" presStyleCnt="0"/>
      <dgm:spPr/>
    </dgm:pt>
    <dgm:pt modelId="{1C662764-4094-41AA-ADF9-1E51DB143868}" type="pres">
      <dgm:prSet presAssocID="{E71E35B2-AA46-402B-BC0A-B7723B1D4D7F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7860AD0E-C2A9-4A4B-A9D3-97A2B92B0F1C}" type="pres">
      <dgm:prSet presAssocID="{E71E35B2-AA46-402B-BC0A-B7723B1D4D7F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D444C901-2390-4C34-A84E-5C8FCFE6F000}" srcId="{E71E35B2-AA46-402B-BC0A-B7723B1D4D7F}" destId="{CF0A1475-73A7-45C8-B364-B2992F28A43B}" srcOrd="0" destOrd="0" parTransId="{40AB5E45-8D17-43BE-868F-580FC7C31EE9}" sibTransId="{6261160C-2847-477E-A951-462F36D16F69}"/>
    <dgm:cxn modelId="{A4BAD733-C2E1-4827-94A6-3B50B094A45C}" type="presOf" srcId="{CF0A1475-73A7-45C8-B364-B2992F28A43B}" destId="{7860AD0E-C2A9-4A4B-A9D3-97A2B92B0F1C}" srcOrd="0" destOrd="0" presId="urn:microsoft.com/office/officeart/2005/8/layout/chevron2"/>
    <dgm:cxn modelId="{E6352C3D-6809-4C6F-AD33-418014732D77}" type="presOf" srcId="{A995B153-2C49-48DB-9D2D-2329347B9965}" destId="{EBA02CEC-35B6-4CB9-AC25-EC3855DA8FFC}" srcOrd="0" destOrd="1" presId="urn:microsoft.com/office/officeart/2005/8/layout/chevron2"/>
    <dgm:cxn modelId="{40B2CB63-2F63-4453-9518-E568B1F7EA3A}" type="presOf" srcId="{FFAC8F43-EDB3-40EC-A675-0001995456EF}" destId="{AB75EB0B-1CB8-409F-A9A7-F772CE5EE65D}" srcOrd="0" destOrd="0" presId="urn:microsoft.com/office/officeart/2005/8/layout/chevron2"/>
    <dgm:cxn modelId="{21138967-FEC5-42F2-97CE-D7D8A0028A4B}" type="presOf" srcId="{A92250B5-489F-416A-88E2-CCC75F4EF395}" destId="{E81B60E8-8C4C-407B-AAB7-15D3B51B3042}" srcOrd="0" destOrd="0" presId="urn:microsoft.com/office/officeart/2005/8/layout/chevron2"/>
    <dgm:cxn modelId="{BE32FB6E-3BD9-45C3-B7A5-2B3F66FF9125}" srcId="{A92250B5-489F-416A-88E2-CCC75F4EF395}" destId="{9C5BD0D6-3DB9-4D61-AF15-C1C339EAC234}" srcOrd="1" destOrd="0" parTransId="{EBDCD2AF-CBF3-461E-9832-B5BE906B5AA1}" sibTransId="{AD0B30C0-FD97-4D8C-B5DA-943E87EE417D}"/>
    <dgm:cxn modelId="{CF93BD6F-31B9-4525-A394-77F8E3CEDA1C}" type="presOf" srcId="{E71E35B2-AA46-402B-BC0A-B7723B1D4D7F}" destId="{1C662764-4094-41AA-ADF9-1E51DB143868}" srcOrd="0" destOrd="0" presId="urn:microsoft.com/office/officeart/2005/8/layout/chevron2"/>
    <dgm:cxn modelId="{FAEF3175-1221-4908-913F-D9FA133B6165}" srcId="{FFAC8F43-EDB3-40EC-A675-0001995456EF}" destId="{0C271C04-A674-47DA-9218-935581A3829D}" srcOrd="0" destOrd="0" parTransId="{BD7CE552-1261-4ABF-A1D8-B3173B059A47}" sibTransId="{65B20516-D2D8-4649-956F-7E4DCFBFB3EC}"/>
    <dgm:cxn modelId="{002C2D78-63A2-4EBA-9B43-FD89B474705B}" type="presOf" srcId="{0C271C04-A674-47DA-9218-935581A3829D}" destId="{EBA02CEC-35B6-4CB9-AC25-EC3855DA8FFC}" srcOrd="0" destOrd="0" presId="urn:microsoft.com/office/officeart/2005/8/layout/chevron2"/>
    <dgm:cxn modelId="{7DB59959-79D3-439B-A71E-FECC9A3CFCDD}" srcId="{734ACFA3-37EF-4E2F-9560-7F096F9EE880}" destId="{E71E35B2-AA46-402B-BC0A-B7723B1D4D7F}" srcOrd="2" destOrd="0" parTransId="{41A4C001-9200-4A72-B248-5DED93DC605F}" sibTransId="{17F76A3E-6F09-426A-87E1-3A19A9D9B66F}"/>
    <dgm:cxn modelId="{F077429A-E277-489F-BC83-FF5644E7D7CE}" type="presOf" srcId="{9C5BD0D6-3DB9-4D61-AF15-C1C339EAC234}" destId="{A8D9E115-2325-46C9-A2EB-B72EDABB298B}" srcOrd="0" destOrd="1" presId="urn:microsoft.com/office/officeart/2005/8/layout/chevron2"/>
    <dgm:cxn modelId="{91A8579A-7B1F-4D00-8470-748AFE1A4E30}" type="presOf" srcId="{83203CB3-4115-4695-BAA9-B5437C21C6A3}" destId="{7860AD0E-C2A9-4A4B-A9D3-97A2B92B0F1C}" srcOrd="0" destOrd="1" presId="urn:microsoft.com/office/officeart/2005/8/layout/chevron2"/>
    <dgm:cxn modelId="{0CF7B8A7-EE34-4CDE-8C09-C92F3D2C67BE}" type="presOf" srcId="{ED7DCE11-14D2-4476-B7F5-7B5115178A42}" destId="{A8D9E115-2325-46C9-A2EB-B72EDABB298B}" srcOrd="0" destOrd="0" presId="urn:microsoft.com/office/officeart/2005/8/layout/chevron2"/>
    <dgm:cxn modelId="{67E00AC4-1E62-49D3-B43A-8B1312F31486}" srcId="{E71E35B2-AA46-402B-BC0A-B7723B1D4D7F}" destId="{83203CB3-4115-4695-BAA9-B5437C21C6A3}" srcOrd="1" destOrd="0" parTransId="{6249C1CA-04F3-4F59-AB8B-06E01E9B358D}" sibTransId="{265BEDE4-32C1-4C63-8138-50A03C8582F7}"/>
    <dgm:cxn modelId="{42391DCF-D3F8-4044-80EC-FDFB83569BC0}" srcId="{FFAC8F43-EDB3-40EC-A675-0001995456EF}" destId="{A995B153-2C49-48DB-9D2D-2329347B9965}" srcOrd="1" destOrd="0" parTransId="{AD0903E7-5AED-4483-86F4-455506CD565C}" sibTransId="{E32E013D-1A71-4370-B2BE-3B253ABD4BBF}"/>
    <dgm:cxn modelId="{5AE41DD3-9197-4A66-A629-5E5F7208BAB9}" srcId="{A92250B5-489F-416A-88E2-CCC75F4EF395}" destId="{ED7DCE11-14D2-4476-B7F5-7B5115178A42}" srcOrd="0" destOrd="0" parTransId="{1B6A1FCA-7A1C-4BE2-BE08-002A0B8F1C8D}" sibTransId="{AF84DDFF-53B8-41B3-964B-614BD2EA8EA2}"/>
    <dgm:cxn modelId="{8157C7EE-BCAC-4388-BE49-188E9CC4C940}" type="presOf" srcId="{734ACFA3-37EF-4E2F-9560-7F096F9EE880}" destId="{24005B52-A57B-4763-96F1-75DFC8693F1A}" srcOrd="0" destOrd="0" presId="urn:microsoft.com/office/officeart/2005/8/layout/chevron2"/>
    <dgm:cxn modelId="{BB6239F5-2B84-4292-87DB-87D8BE21DA7A}" srcId="{734ACFA3-37EF-4E2F-9560-7F096F9EE880}" destId="{A92250B5-489F-416A-88E2-CCC75F4EF395}" srcOrd="0" destOrd="0" parTransId="{50ADBB50-E7CE-40FE-BB2E-C1203B9FBB4E}" sibTransId="{70672DF1-48B5-40B0-8C93-6BEBCB2D8733}"/>
    <dgm:cxn modelId="{E8EE0DF9-89AC-41ED-8E18-0EC19DA12A92}" srcId="{734ACFA3-37EF-4E2F-9560-7F096F9EE880}" destId="{FFAC8F43-EDB3-40EC-A675-0001995456EF}" srcOrd="1" destOrd="0" parTransId="{A398B10A-7C6D-48C5-96CE-689887AD3084}" sibTransId="{15F0AAA5-BDC2-403A-97BB-ECA8DB836CDF}"/>
    <dgm:cxn modelId="{37B41440-F458-407C-B95A-5CF94CDA9925}" type="presParOf" srcId="{24005B52-A57B-4763-96F1-75DFC8693F1A}" destId="{6A6EEF14-82BA-44BB-AB93-9B097CBF8C78}" srcOrd="0" destOrd="0" presId="urn:microsoft.com/office/officeart/2005/8/layout/chevron2"/>
    <dgm:cxn modelId="{BC77AE45-FD03-4441-995B-C1A74A3C0DC0}" type="presParOf" srcId="{6A6EEF14-82BA-44BB-AB93-9B097CBF8C78}" destId="{E81B60E8-8C4C-407B-AAB7-15D3B51B3042}" srcOrd="0" destOrd="0" presId="urn:microsoft.com/office/officeart/2005/8/layout/chevron2"/>
    <dgm:cxn modelId="{75173BAF-8A6D-4D60-B858-F175048CD4F3}" type="presParOf" srcId="{6A6EEF14-82BA-44BB-AB93-9B097CBF8C78}" destId="{A8D9E115-2325-46C9-A2EB-B72EDABB298B}" srcOrd="1" destOrd="0" presId="urn:microsoft.com/office/officeart/2005/8/layout/chevron2"/>
    <dgm:cxn modelId="{EE9615A9-D06A-4F36-80BB-273E4F583F59}" type="presParOf" srcId="{24005B52-A57B-4763-96F1-75DFC8693F1A}" destId="{9BC0959E-05D7-41E0-9B19-E9A44CDF16EB}" srcOrd="1" destOrd="0" presId="urn:microsoft.com/office/officeart/2005/8/layout/chevron2"/>
    <dgm:cxn modelId="{4F2B5B01-8EDF-472C-8E5A-E31C6D75898E}" type="presParOf" srcId="{24005B52-A57B-4763-96F1-75DFC8693F1A}" destId="{A4334E14-B894-48B1-958F-6B882E99162F}" srcOrd="2" destOrd="0" presId="urn:microsoft.com/office/officeart/2005/8/layout/chevron2"/>
    <dgm:cxn modelId="{0293ABC0-3FE3-4CF1-9240-ED5ADDFFE6A1}" type="presParOf" srcId="{A4334E14-B894-48B1-958F-6B882E99162F}" destId="{AB75EB0B-1CB8-409F-A9A7-F772CE5EE65D}" srcOrd="0" destOrd="0" presId="urn:microsoft.com/office/officeart/2005/8/layout/chevron2"/>
    <dgm:cxn modelId="{32AC5943-1892-44BD-B477-1B64A13B47B8}" type="presParOf" srcId="{A4334E14-B894-48B1-958F-6B882E99162F}" destId="{EBA02CEC-35B6-4CB9-AC25-EC3855DA8FFC}" srcOrd="1" destOrd="0" presId="urn:microsoft.com/office/officeart/2005/8/layout/chevron2"/>
    <dgm:cxn modelId="{4B3964B8-A36D-4C3C-99BF-8C9206407098}" type="presParOf" srcId="{24005B52-A57B-4763-96F1-75DFC8693F1A}" destId="{A73C55A3-FB71-4E2B-ABCF-5707F60A9E79}" srcOrd="3" destOrd="0" presId="urn:microsoft.com/office/officeart/2005/8/layout/chevron2"/>
    <dgm:cxn modelId="{F7274961-B7DF-4EA3-B56B-2BF43063D10B}" type="presParOf" srcId="{24005B52-A57B-4763-96F1-75DFC8693F1A}" destId="{EE1BA5F6-43EC-43EE-A700-A7F7E6348F02}" srcOrd="4" destOrd="0" presId="urn:microsoft.com/office/officeart/2005/8/layout/chevron2"/>
    <dgm:cxn modelId="{A93B69CA-7193-4A28-A839-74D857A77D96}" type="presParOf" srcId="{EE1BA5F6-43EC-43EE-A700-A7F7E6348F02}" destId="{1C662764-4094-41AA-ADF9-1E51DB143868}" srcOrd="0" destOrd="0" presId="urn:microsoft.com/office/officeart/2005/8/layout/chevron2"/>
    <dgm:cxn modelId="{549A849E-DFA2-4E00-B151-273C89471F98}" type="presParOf" srcId="{EE1BA5F6-43EC-43EE-A700-A7F7E6348F02}" destId="{7860AD0E-C2A9-4A4B-A9D3-97A2B92B0F1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B292FE-B47E-474A-A80B-FF452126A84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97EB79-B282-436A-8213-AF473199F41F}">
      <dgm:prSet/>
      <dgm:spPr/>
      <dgm:t>
        <a:bodyPr/>
        <a:lstStyle/>
        <a:p>
          <a:pPr rtl="0"/>
          <a:r>
            <a:rPr lang="en-GB" b="0">
              <a:solidFill>
                <a:schemeClr val="tx1"/>
              </a:solidFill>
              <a:latin typeface="Corbel" panose="020B0503020204020204"/>
            </a:rPr>
            <a:t>Does</a:t>
          </a:r>
          <a:r>
            <a:rPr lang="en-GB">
              <a:solidFill>
                <a:schemeClr val="tx1"/>
              </a:solidFill>
            </a:rPr>
            <a:t> the use of technology</a:t>
          </a:r>
          <a:r>
            <a:rPr lang="en-GB">
              <a:solidFill>
                <a:schemeClr val="tx1"/>
              </a:solidFill>
              <a:latin typeface="Corbel" panose="020B0503020204020204"/>
            </a:rPr>
            <a:t> in UWTSD improve</a:t>
          </a:r>
          <a:r>
            <a:rPr lang="en-GB">
              <a:solidFill>
                <a:schemeClr val="tx1"/>
              </a:solidFill>
            </a:rPr>
            <a:t> </a:t>
          </a:r>
          <a:r>
            <a:rPr lang="en-GB">
              <a:solidFill>
                <a:schemeClr val="tx1"/>
              </a:solidFill>
              <a:latin typeface="Corbel" panose="020B0503020204020204"/>
            </a:rPr>
            <a:t>student and staff</a:t>
          </a:r>
          <a:r>
            <a:rPr lang="en-GB">
              <a:solidFill>
                <a:schemeClr val="tx1"/>
              </a:solidFill>
            </a:rPr>
            <a:t> </a:t>
          </a:r>
          <a:r>
            <a:rPr lang="en-GB">
              <a:solidFill>
                <a:schemeClr val="tx1"/>
              </a:solidFill>
              <a:latin typeface="Corbel" panose="020B0503020204020204"/>
            </a:rPr>
            <a:t>involvement</a:t>
          </a:r>
          <a:r>
            <a:rPr lang="en-GB">
              <a:solidFill>
                <a:schemeClr val="tx1"/>
              </a:solidFill>
            </a:rPr>
            <a:t>?</a:t>
          </a:r>
          <a:endParaRPr lang="en-US">
            <a:solidFill>
              <a:schemeClr val="tx1"/>
            </a:solidFill>
          </a:endParaRPr>
        </a:p>
      </dgm:t>
    </dgm:pt>
    <dgm:pt modelId="{36770F34-89C6-4152-BF50-3D5900D879B6}" type="parTrans" cxnId="{1E429743-8DB8-4083-ABB5-6EB0384F7817}">
      <dgm:prSet/>
      <dgm:spPr/>
      <dgm:t>
        <a:bodyPr/>
        <a:lstStyle/>
        <a:p>
          <a:endParaRPr lang="en-US"/>
        </a:p>
      </dgm:t>
    </dgm:pt>
    <dgm:pt modelId="{884BB3B4-F95B-411B-8DAC-5ADC1DB43771}" type="sibTrans" cxnId="{1E429743-8DB8-4083-ABB5-6EB0384F7817}">
      <dgm:prSet/>
      <dgm:spPr/>
      <dgm:t>
        <a:bodyPr/>
        <a:lstStyle/>
        <a:p>
          <a:endParaRPr lang="en-US"/>
        </a:p>
      </dgm:t>
    </dgm:pt>
    <dgm:pt modelId="{62989284-7C0E-4939-86BF-55D9D56DBECB}">
      <dgm:prSet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Corbel" panose="020B0503020204020204"/>
            </a:rPr>
            <a:t> Do you feel anxious if you are asked to collaborate using technology?</a:t>
          </a:r>
          <a:endParaRPr lang="en-US">
            <a:solidFill>
              <a:schemeClr val="tx1"/>
            </a:solidFill>
          </a:endParaRPr>
        </a:p>
      </dgm:t>
    </dgm:pt>
    <dgm:pt modelId="{BB366266-898A-48B0-A54F-93F7C7E36828}" type="parTrans" cxnId="{536C3B3C-6269-4C93-A788-1DA3DF5266C5}">
      <dgm:prSet/>
      <dgm:spPr/>
      <dgm:t>
        <a:bodyPr/>
        <a:lstStyle/>
        <a:p>
          <a:endParaRPr lang="en-US"/>
        </a:p>
      </dgm:t>
    </dgm:pt>
    <dgm:pt modelId="{23C7DC68-8A84-4EF9-BF14-547EF60333D7}" type="sibTrans" cxnId="{536C3B3C-6269-4C93-A788-1DA3DF5266C5}">
      <dgm:prSet/>
      <dgm:spPr/>
      <dgm:t>
        <a:bodyPr/>
        <a:lstStyle/>
        <a:p>
          <a:endParaRPr lang="en-US"/>
        </a:p>
      </dgm:t>
    </dgm:pt>
    <dgm:pt modelId="{F1C66C1C-6606-4B57-8347-7ABADEDDCC4B}">
      <dgm:prSet/>
      <dgm:spPr/>
      <dgm:t>
        <a:bodyPr/>
        <a:lstStyle/>
        <a:p>
          <a:pPr rtl="0"/>
          <a:r>
            <a:rPr lang="en-GB">
              <a:solidFill>
                <a:schemeClr val="tx1"/>
              </a:solidFill>
            </a:rPr>
            <a:t>Would you recommend using technology to collaborate</a:t>
          </a:r>
          <a:r>
            <a:rPr lang="en-GB">
              <a:solidFill>
                <a:schemeClr val="tx1"/>
              </a:solidFill>
              <a:latin typeface="Corbel" panose="020B0503020204020204"/>
            </a:rPr>
            <a:t> and why</a:t>
          </a:r>
          <a:r>
            <a:rPr lang="en-GB">
              <a:solidFill>
                <a:schemeClr val="tx1"/>
              </a:solidFill>
            </a:rPr>
            <a:t>?</a:t>
          </a:r>
          <a:endParaRPr lang="en-US">
            <a:solidFill>
              <a:schemeClr val="tx1"/>
            </a:solidFill>
          </a:endParaRPr>
        </a:p>
      </dgm:t>
    </dgm:pt>
    <dgm:pt modelId="{0FE46C95-EEA5-467B-960D-476D3CDC4C58}" type="parTrans" cxnId="{81D575CB-7E87-4E14-B75B-A8CF8811A1F3}">
      <dgm:prSet/>
      <dgm:spPr/>
      <dgm:t>
        <a:bodyPr/>
        <a:lstStyle/>
        <a:p>
          <a:endParaRPr lang="en-US"/>
        </a:p>
      </dgm:t>
    </dgm:pt>
    <dgm:pt modelId="{ECD9165C-23CF-48D2-B759-79E8ADF1023A}" type="sibTrans" cxnId="{81D575CB-7E87-4E14-B75B-A8CF8811A1F3}">
      <dgm:prSet/>
      <dgm:spPr/>
      <dgm:t>
        <a:bodyPr/>
        <a:lstStyle/>
        <a:p>
          <a:endParaRPr lang="en-US"/>
        </a:p>
      </dgm:t>
    </dgm:pt>
    <dgm:pt modelId="{AA6C7E39-1680-4987-A38A-699B668BD02D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Do you use technology often?</a:t>
          </a:r>
          <a:endParaRPr lang="en-US">
            <a:solidFill>
              <a:schemeClr val="tx1"/>
            </a:solidFill>
          </a:endParaRPr>
        </a:p>
      </dgm:t>
    </dgm:pt>
    <dgm:pt modelId="{8CB30BFA-0E47-4CFA-B3AE-3D4EB822DB51}" type="parTrans" cxnId="{30EDF8E1-D327-416A-B918-0B8A0FD5EE39}">
      <dgm:prSet/>
      <dgm:spPr/>
      <dgm:t>
        <a:bodyPr/>
        <a:lstStyle/>
        <a:p>
          <a:endParaRPr lang="en-US"/>
        </a:p>
      </dgm:t>
    </dgm:pt>
    <dgm:pt modelId="{15201F93-8956-4291-BFA2-BCB46EC75C8C}" type="sibTrans" cxnId="{30EDF8E1-D327-416A-B918-0B8A0FD5EE39}">
      <dgm:prSet/>
      <dgm:spPr/>
      <dgm:t>
        <a:bodyPr/>
        <a:lstStyle/>
        <a:p>
          <a:endParaRPr lang="en-US"/>
        </a:p>
      </dgm:t>
    </dgm:pt>
    <dgm:pt modelId="{F15871B6-61C3-4E92-8BA3-4B91E055A508}">
      <dgm:prSet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</a:rPr>
            <a:t>In what order would you rank the resources provided at the University of Wales Trinity Saint David?</a:t>
          </a:r>
          <a:endParaRPr lang="en-GB">
            <a:solidFill>
              <a:schemeClr val="tx1"/>
            </a:solidFill>
            <a:latin typeface="Corbel" panose="020B0503020204020204"/>
          </a:endParaRPr>
        </a:p>
      </dgm:t>
    </dgm:pt>
    <dgm:pt modelId="{0A0EF8D6-84D7-4F0A-8232-6E14E7B141DE}" type="parTrans" cxnId="{11BF9512-91CD-49B4-8B67-D98404A39EDD}">
      <dgm:prSet/>
      <dgm:spPr/>
    </dgm:pt>
    <dgm:pt modelId="{F50B847D-A7A5-42D8-8AC8-41BCC8987127}" type="sibTrans" cxnId="{11BF9512-91CD-49B4-8B67-D98404A39EDD}">
      <dgm:prSet/>
      <dgm:spPr/>
    </dgm:pt>
    <dgm:pt modelId="{99BDAF82-E6A7-4AE9-A744-D13DA1E1D591}" type="pres">
      <dgm:prSet presAssocID="{48B292FE-B47E-474A-A80B-FF452126A844}" presName="outerComposite" presStyleCnt="0">
        <dgm:presLayoutVars>
          <dgm:chMax val="5"/>
          <dgm:dir/>
          <dgm:resizeHandles val="exact"/>
        </dgm:presLayoutVars>
      </dgm:prSet>
      <dgm:spPr/>
    </dgm:pt>
    <dgm:pt modelId="{5E6909FE-846D-45FA-8E00-79642C0F788A}" type="pres">
      <dgm:prSet presAssocID="{48B292FE-B47E-474A-A80B-FF452126A844}" presName="dummyMaxCanvas" presStyleCnt="0">
        <dgm:presLayoutVars/>
      </dgm:prSet>
      <dgm:spPr/>
    </dgm:pt>
    <dgm:pt modelId="{F24BA1B8-2404-46C0-BC50-82746A833696}" type="pres">
      <dgm:prSet presAssocID="{48B292FE-B47E-474A-A80B-FF452126A844}" presName="FiveNodes_1" presStyleLbl="node1" presStyleIdx="0" presStyleCnt="5">
        <dgm:presLayoutVars>
          <dgm:bulletEnabled val="1"/>
        </dgm:presLayoutVars>
      </dgm:prSet>
      <dgm:spPr/>
    </dgm:pt>
    <dgm:pt modelId="{BD72A38B-0AC4-47A5-8EB4-F36291589474}" type="pres">
      <dgm:prSet presAssocID="{48B292FE-B47E-474A-A80B-FF452126A844}" presName="FiveNodes_2" presStyleLbl="node1" presStyleIdx="1" presStyleCnt="5">
        <dgm:presLayoutVars>
          <dgm:bulletEnabled val="1"/>
        </dgm:presLayoutVars>
      </dgm:prSet>
      <dgm:spPr/>
    </dgm:pt>
    <dgm:pt modelId="{76357486-7520-44FE-8865-680085EC842E}" type="pres">
      <dgm:prSet presAssocID="{48B292FE-B47E-474A-A80B-FF452126A844}" presName="FiveNodes_3" presStyleLbl="node1" presStyleIdx="2" presStyleCnt="5">
        <dgm:presLayoutVars>
          <dgm:bulletEnabled val="1"/>
        </dgm:presLayoutVars>
      </dgm:prSet>
      <dgm:spPr/>
    </dgm:pt>
    <dgm:pt modelId="{8AC75D4A-F7AB-460A-91E0-678BE1155F41}" type="pres">
      <dgm:prSet presAssocID="{48B292FE-B47E-474A-A80B-FF452126A844}" presName="FiveNodes_4" presStyleLbl="node1" presStyleIdx="3" presStyleCnt="5">
        <dgm:presLayoutVars>
          <dgm:bulletEnabled val="1"/>
        </dgm:presLayoutVars>
      </dgm:prSet>
      <dgm:spPr/>
    </dgm:pt>
    <dgm:pt modelId="{113658FE-AC81-4453-9247-96AC415FEB5C}" type="pres">
      <dgm:prSet presAssocID="{48B292FE-B47E-474A-A80B-FF452126A844}" presName="FiveNodes_5" presStyleLbl="node1" presStyleIdx="4" presStyleCnt="5">
        <dgm:presLayoutVars>
          <dgm:bulletEnabled val="1"/>
        </dgm:presLayoutVars>
      </dgm:prSet>
      <dgm:spPr/>
    </dgm:pt>
    <dgm:pt modelId="{C9E6E550-CBE6-4418-88E6-79CFC1D2C269}" type="pres">
      <dgm:prSet presAssocID="{48B292FE-B47E-474A-A80B-FF452126A844}" presName="FiveConn_1-2" presStyleLbl="fgAccFollowNode1" presStyleIdx="0" presStyleCnt="4">
        <dgm:presLayoutVars>
          <dgm:bulletEnabled val="1"/>
        </dgm:presLayoutVars>
      </dgm:prSet>
      <dgm:spPr/>
    </dgm:pt>
    <dgm:pt modelId="{F1C970B8-1BB7-4980-88D7-A249C36C61CF}" type="pres">
      <dgm:prSet presAssocID="{48B292FE-B47E-474A-A80B-FF452126A844}" presName="FiveConn_2-3" presStyleLbl="fgAccFollowNode1" presStyleIdx="1" presStyleCnt="4">
        <dgm:presLayoutVars>
          <dgm:bulletEnabled val="1"/>
        </dgm:presLayoutVars>
      </dgm:prSet>
      <dgm:spPr/>
    </dgm:pt>
    <dgm:pt modelId="{BDBFBE34-3B6C-453C-8123-1EB4580DB94D}" type="pres">
      <dgm:prSet presAssocID="{48B292FE-B47E-474A-A80B-FF452126A844}" presName="FiveConn_3-4" presStyleLbl="fgAccFollowNode1" presStyleIdx="2" presStyleCnt="4">
        <dgm:presLayoutVars>
          <dgm:bulletEnabled val="1"/>
        </dgm:presLayoutVars>
      </dgm:prSet>
      <dgm:spPr/>
    </dgm:pt>
    <dgm:pt modelId="{4B862B1F-63F5-4657-AA92-F9BFA93EA950}" type="pres">
      <dgm:prSet presAssocID="{48B292FE-B47E-474A-A80B-FF452126A844}" presName="FiveConn_4-5" presStyleLbl="fgAccFollowNode1" presStyleIdx="3" presStyleCnt="4">
        <dgm:presLayoutVars>
          <dgm:bulletEnabled val="1"/>
        </dgm:presLayoutVars>
      </dgm:prSet>
      <dgm:spPr/>
    </dgm:pt>
    <dgm:pt modelId="{902E07F5-0FD5-40B6-A97F-ABBA134732DA}" type="pres">
      <dgm:prSet presAssocID="{48B292FE-B47E-474A-A80B-FF452126A844}" presName="FiveNodes_1_text" presStyleLbl="node1" presStyleIdx="4" presStyleCnt="5">
        <dgm:presLayoutVars>
          <dgm:bulletEnabled val="1"/>
        </dgm:presLayoutVars>
      </dgm:prSet>
      <dgm:spPr/>
    </dgm:pt>
    <dgm:pt modelId="{93998FDF-CEBB-40A5-BDD7-8FAF15A3B6CD}" type="pres">
      <dgm:prSet presAssocID="{48B292FE-B47E-474A-A80B-FF452126A844}" presName="FiveNodes_2_text" presStyleLbl="node1" presStyleIdx="4" presStyleCnt="5">
        <dgm:presLayoutVars>
          <dgm:bulletEnabled val="1"/>
        </dgm:presLayoutVars>
      </dgm:prSet>
      <dgm:spPr/>
    </dgm:pt>
    <dgm:pt modelId="{0A0944AD-C11E-43F3-8B60-1ABCF7ABBF59}" type="pres">
      <dgm:prSet presAssocID="{48B292FE-B47E-474A-A80B-FF452126A844}" presName="FiveNodes_3_text" presStyleLbl="node1" presStyleIdx="4" presStyleCnt="5">
        <dgm:presLayoutVars>
          <dgm:bulletEnabled val="1"/>
        </dgm:presLayoutVars>
      </dgm:prSet>
      <dgm:spPr/>
    </dgm:pt>
    <dgm:pt modelId="{4CC1700A-1DCD-4571-BC56-98EADD30F3EA}" type="pres">
      <dgm:prSet presAssocID="{48B292FE-B47E-474A-A80B-FF452126A844}" presName="FiveNodes_4_text" presStyleLbl="node1" presStyleIdx="4" presStyleCnt="5">
        <dgm:presLayoutVars>
          <dgm:bulletEnabled val="1"/>
        </dgm:presLayoutVars>
      </dgm:prSet>
      <dgm:spPr/>
    </dgm:pt>
    <dgm:pt modelId="{273D5206-4878-4EB1-A568-8A79BE64A358}" type="pres">
      <dgm:prSet presAssocID="{48B292FE-B47E-474A-A80B-FF452126A84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D151211-93B0-4C3A-A0E5-5762825EC370}" type="presOf" srcId="{F1C66C1C-6606-4B57-8347-7ABADEDDCC4B}" destId="{76357486-7520-44FE-8865-680085EC842E}" srcOrd="0" destOrd="0" presId="urn:microsoft.com/office/officeart/2005/8/layout/vProcess5"/>
    <dgm:cxn modelId="{11BF9512-91CD-49B4-8B67-D98404A39EDD}" srcId="{48B292FE-B47E-474A-A80B-FF452126A844}" destId="{F15871B6-61C3-4E92-8BA3-4B91E055A508}" srcOrd="4" destOrd="0" parTransId="{0A0EF8D6-84D7-4F0A-8232-6E14E7B141DE}" sibTransId="{F50B847D-A7A5-42D8-8AC8-41BCC8987127}"/>
    <dgm:cxn modelId="{366EFB24-2CC5-46E5-837F-3BCAD927E238}" type="presOf" srcId="{F15871B6-61C3-4E92-8BA3-4B91E055A508}" destId="{273D5206-4878-4EB1-A568-8A79BE64A358}" srcOrd="1" destOrd="0" presId="urn:microsoft.com/office/officeart/2005/8/layout/vProcess5"/>
    <dgm:cxn modelId="{EBF1DF2B-F43C-4769-8F49-AD09C48E2B45}" type="presOf" srcId="{8A97EB79-B282-436A-8213-AF473199F41F}" destId="{F24BA1B8-2404-46C0-BC50-82746A833696}" srcOrd="0" destOrd="0" presId="urn:microsoft.com/office/officeart/2005/8/layout/vProcess5"/>
    <dgm:cxn modelId="{536C3B3C-6269-4C93-A788-1DA3DF5266C5}" srcId="{48B292FE-B47E-474A-A80B-FF452126A844}" destId="{62989284-7C0E-4939-86BF-55D9D56DBECB}" srcOrd="1" destOrd="0" parTransId="{BB366266-898A-48B0-A54F-93F7C7E36828}" sibTransId="{23C7DC68-8A84-4EF9-BF14-547EF60333D7}"/>
    <dgm:cxn modelId="{1E429743-8DB8-4083-ABB5-6EB0384F7817}" srcId="{48B292FE-B47E-474A-A80B-FF452126A844}" destId="{8A97EB79-B282-436A-8213-AF473199F41F}" srcOrd="0" destOrd="0" parTransId="{36770F34-89C6-4152-BF50-3D5900D879B6}" sibTransId="{884BB3B4-F95B-411B-8DAC-5ADC1DB43771}"/>
    <dgm:cxn modelId="{36E1D675-2F6E-48F1-8964-951AFE6DC54E}" type="presOf" srcId="{AA6C7E39-1680-4987-A38A-699B668BD02D}" destId="{4CC1700A-1DCD-4571-BC56-98EADD30F3EA}" srcOrd="1" destOrd="0" presId="urn:microsoft.com/office/officeart/2005/8/layout/vProcess5"/>
    <dgm:cxn modelId="{BB6B328A-2A93-429D-9953-D5A5088C0EE1}" type="presOf" srcId="{AA6C7E39-1680-4987-A38A-699B668BD02D}" destId="{8AC75D4A-F7AB-460A-91E0-678BE1155F41}" srcOrd="0" destOrd="0" presId="urn:microsoft.com/office/officeart/2005/8/layout/vProcess5"/>
    <dgm:cxn modelId="{D071528F-7766-4577-B822-B5CA7502C9D0}" type="presOf" srcId="{23C7DC68-8A84-4EF9-BF14-547EF60333D7}" destId="{F1C970B8-1BB7-4980-88D7-A249C36C61CF}" srcOrd="0" destOrd="0" presId="urn:microsoft.com/office/officeart/2005/8/layout/vProcess5"/>
    <dgm:cxn modelId="{6F46CD94-423B-4CD9-8522-A3FB62D7511B}" type="presOf" srcId="{62989284-7C0E-4939-86BF-55D9D56DBECB}" destId="{93998FDF-CEBB-40A5-BDD7-8FAF15A3B6CD}" srcOrd="1" destOrd="0" presId="urn:microsoft.com/office/officeart/2005/8/layout/vProcess5"/>
    <dgm:cxn modelId="{5D698798-CA5E-4ADA-9C40-4290368ACBC2}" type="presOf" srcId="{8A97EB79-B282-436A-8213-AF473199F41F}" destId="{902E07F5-0FD5-40B6-A97F-ABBA134732DA}" srcOrd="1" destOrd="0" presId="urn:microsoft.com/office/officeart/2005/8/layout/vProcess5"/>
    <dgm:cxn modelId="{1079AE9D-6A4D-4912-B514-4AE8E56D8E92}" type="presOf" srcId="{15201F93-8956-4291-BFA2-BCB46EC75C8C}" destId="{4B862B1F-63F5-4657-AA92-F9BFA93EA950}" srcOrd="0" destOrd="0" presId="urn:microsoft.com/office/officeart/2005/8/layout/vProcess5"/>
    <dgm:cxn modelId="{6A70A5A4-631D-4781-9BB4-2A2E4D30735D}" type="presOf" srcId="{62989284-7C0E-4939-86BF-55D9D56DBECB}" destId="{BD72A38B-0AC4-47A5-8EB4-F36291589474}" srcOrd="0" destOrd="0" presId="urn:microsoft.com/office/officeart/2005/8/layout/vProcess5"/>
    <dgm:cxn modelId="{EE7F2FB6-DAE6-4BC9-B041-EB682775DD63}" type="presOf" srcId="{884BB3B4-F95B-411B-8DAC-5ADC1DB43771}" destId="{C9E6E550-CBE6-4418-88E6-79CFC1D2C269}" srcOrd="0" destOrd="0" presId="urn:microsoft.com/office/officeart/2005/8/layout/vProcess5"/>
    <dgm:cxn modelId="{81D575CB-7E87-4E14-B75B-A8CF8811A1F3}" srcId="{48B292FE-B47E-474A-A80B-FF452126A844}" destId="{F1C66C1C-6606-4B57-8347-7ABADEDDCC4B}" srcOrd="2" destOrd="0" parTransId="{0FE46C95-EEA5-467B-960D-476D3CDC4C58}" sibTransId="{ECD9165C-23CF-48D2-B759-79E8ADF1023A}"/>
    <dgm:cxn modelId="{30EDF8E1-D327-416A-B918-0B8A0FD5EE39}" srcId="{48B292FE-B47E-474A-A80B-FF452126A844}" destId="{AA6C7E39-1680-4987-A38A-699B668BD02D}" srcOrd="3" destOrd="0" parTransId="{8CB30BFA-0E47-4CFA-B3AE-3D4EB822DB51}" sibTransId="{15201F93-8956-4291-BFA2-BCB46EC75C8C}"/>
    <dgm:cxn modelId="{28CC8FEA-4452-4670-A365-18B118FCCFED}" type="presOf" srcId="{F1C66C1C-6606-4B57-8347-7ABADEDDCC4B}" destId="{0A0944AD-C11E-43F3-8B60-1ABCF7ABBF59}" srcOrd="1" destOrd="0" presId="urn:microsoft.com/office/officeart/2005/8/layout/vProcess5"/>
    <dgm:cxn modelId="{4846CDF6-750A-4A25-907D-B99CB77FB5EB}" type="presOf" srcId="{F15871B6-61C3-4E92-8BA3-4B91E055A508}" destId="{113658FE-AC81-4453-9247-96AC415FEB5C}" srcOrd="0" destOrd="0" presId="urn:microsoft.com/office/officeart/2005/8/layout/vProcess5"/>
    <dgm:cxn modelId="{A3CFA6F7-CD88-4085-98B4-129ECCB4D40F}" type="presOf" srcId="{ECD9165C-23CF-48D2-B759-79E8ADF1023A}" destId="{BDBFBE34-3B6C-453C-8123-1EB4580DB94D}" srcOrd="0" destOrd="0" presId="urn:microsoft.com/office/officeart/2005/8/layout/vProcess5"/>
    <dgm:cxn modelId="{DF59ABFC-145F-4E02-80AE-66A67C9C3796}" type="presOf" srcId="{48B292FE-B47E-474A-A80B-FF452126A844}" destId="{99BDAF82-E6A7-4AE9-A744-D13DA1E1D591}" srcOrd="0" destOrd="0" presId="urn:microsoft.com/office/officeart/2005/8/layout/vProcess5"/>
    <dgm:cxn modelId="{78BFC9FB-3F91-45F6-AC27-E45F78ACC462}" type="presParOf" srcId="{99BDAF82-E6A7-4AE9-A744-D13DA1E1D591}" destId="{5E6909FE-846D-45FA-8E00-79642C0F788A}" srcOrd="0" destOrd="0" presId="urn:microsoft.com/office/officeart/2005/8/layout/vProcess5"/>
    <dgm:cxn modelId="{F6F90F46-D4D8-42B1-BBA4-A2194F2490FB}" type="presParOf" srcId="{99BDAF82-E6A7-4AE9-A744-D13DA1E1D591}" destId="{F24BA1B8-2404-46C0-BC50-82746A833696}" srcOrd="1" destOrd="0" presId="urn:microsoft.com/office/officeart/2005/8/layout/vProcess5"/>
    <dgm:cxn modelId="{F4A48DF8-7DAE-4B8B-88FF-26A9FC0AD303}" type="presParOf" srcId="{99BDAF82-E6A7-4AE9-A744-D13DA1E1D591}" destId="{BD72A38B-0AC4-47A5-8EB4-F36291589474}" srcOrd="2" destOrd="0" presId="urn:microsoft.com/office/officeart/2005/8/layout/vProcess5"/>
    <dgm:cxn modelId="{E1415568-A275-412A-BB40-7C2947C2FA28}" type="presParOf" srcId="{99BDAF82-E6A7-4AE9-A744-D13DA1E1D591}" destId="{76357486-7520-44FE-8865-680085EC842E}" srcOrd="3" destOrd="0" presId="urn:microsoft.com/office/officeart/2005/8/layout/vProcess5"/>
    <dgm:cxn modelId="{14536B9E-4405-4D73-8B6E-BC2FA5636DAE}" type="presParOf" srcId="{99BDAF82-E6A7-4AE9-A744-D13DA1E1D591}" destId="{8AC75D4A-F7AB-460A-91E0-678BE1155F41}" srcOrd="4" destOrd="0" presId="urn:microsoft.com/office/officeart/2005/8/layout/vProcess5"/>
    <dgm:cxn modelId="{055F1BCE-0A7C-44EF-A3DB-901EF3ABCF20}" type="presParOf" srcId="{99BDAF82-E6A7-4AE9-A744-D13DA1E1D591}" destId="{113658FE-AC81-4453-9247-96AC415FEB5C}" srcOrd="5" destOrd="0" presId="urn:microsoft.com/office/officeart/2005/8/layout/vProcess5"/>
    <dgm:cxn modelId="{185DA8D3-FD6B-4723-9498-DF6C150A4165}" type="presParOf" srcId="{99BDAF82-E6A7-4AE9-A744-D13DA1E1D591}" destId="{C9E6E550-CBE6-4418-88E6-79CFC1D2C269}" srcOrd="6" destOrd="0" presId="urn:microsoft.com/office/officeart/2005/8/layout/vProcess5"/>
    <dgm:cxn modelId="{90DDA9E0-BD0E-41B1-9C4C-98DEEF97FBED}" type="presParOf" srcId="{99BDAF82-E6A7-4AE9-A744-D13DA1E1D591}" destId="{F1C970B8-1BB7-4980-88D7-A249C36C61CF}" srcOrd="7" destOrd="0" presId="urn:microsoft.com/office/officeart/2005/8/layout/vProcess5"/>
    <dgm:cxn modelId="{9980174A-C358-444E-9DE1-A594F6680D04}" type="presParOf" srcId="{99BDAF82-E6A7-4AE9-A744-D13DA1E1D591}" destId="{BDBFBE34-3B6C-453C-8123-1EB4580DB94D}" srcOrd="8" destOrd="0" presId="urn:microsoft.com/office/officeart/2005/8/layout/vProcess5"/>
    <dgm:cxn modelId="{EAEAA5DA-9B4C-4F08-B2E3-5F0CE2130A6B}" type="presParOf" srcId="{99BDAF82-E6A7-4AE9-A744-D13DA1E1D591}" destId="{4B862B1F-63F5-4657-AA92-F9BFA93EA950}" srcOrd="9" destOrd="0" presId="urn:microsoft.com/office/officeart/2005/8/layout/vProcess5"/>
    <dgm:cxn modelId="{D3F3901B-79E0-44C9-96F3-0AC3956F944D}" type="presParOf" srcId="{99BDAF82-E6A7-4AE9-A744-D13DA1E1D591}" destId="{902E07F5-0FD5-40B6-A97F-ABBA134732DA}" srcOrd="10" destOrd="0" presId="urn:microsoft.com/office/officeart/2005/8/layout/vProcess5"/>
    <dgm:cxn modelId="{BB137541-BB8E-4C90-86E4-C2C43D0AC51D}" type="presParOf" srcId="{99BDAF82-E6A7-4AE9-A744-D13DA1E1D591}" destId="{93998FDF-CEBB-40A5-BDD7-8FAF15A3B6CD}" srcOrd="11" destOrd="0" presId="urn:microsoft.com/office/officeart/2005/8/layout/vProcess5"/>
    <dgm:cxn modelId="{3AAA20F7-4090-4BB1-94E4-63CA08DB816F}" type="presParOf" srcId="{99BDAF82-E6A7-4AE9-A744-D13DA1E1D591}" destId="{0A0944AD-C11E-43F3-8B60-1ABCF7ABBF59}" srcOrd="12" destOrd="0" presId="urn:microsoft.com/office/officeart/2005/8/layout/vProcess5"/>
    <dgm:cxn modelId="{7BF34C15-A1E8-4011-8BB9-4F1171ED218A}" type="presParOf" srcId="{99BDAF82-E6A7-4AE9-A744-D13DA1E1D591}" destId="{4CC1700A-1DCD-4571-BC56-98EADD30F3EA}" srcOrd="13" destOrd="0" presId="urn:microsoft.com/office/officeart/2005/8/layout/vProcess5"/>
    <dgm:cxn modelId="{C5FE0872-D00A-4C92-9B01-DD2AF2574C25}" type="presParOf" srcId="{99BDAF82-E6A7-4AE9-A744-D13DA1E1D591}" destId="{273D5206-4878-4EB1-A568-8A79BE64A35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B07485-FEF1-489A-B7BA-32210410C0FE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068259-8FDB-4474-B957-5474EA5DBCC6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As a Group Week 3</a:t>
          </a:r>
        </a:p>
      </dgm:t>
    </dgm:pt>
    <dgm:pt modelId="{70DE4807-2901-41D6-8C85-135BD09B5476}" type="parTrans" cxnId="{0D299C95-F644-4C8C-AFEE-C7E4E3EEACCF}">
      <dgm:prSet/>
      <dgm:spPr/>
      <dgm:t>
        <a:bodyPr/>
        <a:lstStyle/>
        <a:p>
          <a:endParaRPr lang="en-GB"/>
        </a:p>
      </dgm:t>
    </dgm:pt>
    <dgm:pt modelId="{7E91307E-AAB3-4EF1-984D-E6FAB61E68A8}" type="sibTrans" cxnId="{0D299C95-F644-4C8C-AFEE-C7E4E3EEACCF}">
      <dgm:prSet/>
      <dgm:spPr/>
      <dgm:t>
        <a:bodyPr/>
        <a:lstStyle/>
        <a:p>
          <a:endParaRPr lang="en-GB"/>
        </a:p>
      </dgm:t>
    </dgm:pt>
    <dgm:pt modelId="{C43492F9-CC3C-4207-BE9A-3064FD16E4B3}">
      <dgm:prSet phldrT="[Text]"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Formed a group</a:t>
          </a:r>
        </a:p>
      </dgm:t>
    </dgm:pt>
    <dgm:pt modelId="{7DACAB9B-9B7F-4DF9-8F7E-DD80ABE57C4F}" type="parTrans" cxnId="{A14CEC55-D614-4D4E-96ED-3C477AE90880}">
      <dgm:prSet/>
      <dgm:spPr/>
      <dgm:t>
        <a:bodyPr/>
        <a:lstStyle/>
        <a:p>
          <a:endParaRPr lang="en-GB"/>
        </a:p>
      </dgm:t>
    </dgm:pt>
    <dgm:pt modelId="{6CC6E7DB-B62B-4956-AE79-8D6767AF1592}" type="sibTrans" cxnId="{A14CEC55-D614-4D4E-96ED-3C477AE90880}">
      <dgm:prSet/>
      <dgm:spPr/>
      <dgm:t>
        <a:bodyPr/>
        <a:lstStyle/>
        <a:p>
          <a:endParaRPr lang="en-GB"/>
        </a:p>
      </dgm:t>
    </dgm:pt>
    <dgm:pt modelId="{CD28C80B-71F2-44D7-B30E-E90E27D8EFE9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Conduct review of existing literature</a:t>
          </a:r>
        </a:p>
      </dgm:t>
    </dgm:pt>
    <dgm:pt modelId="{28D78F7F-FF81-4AFD-A4B4-65009BFE117D}" type="parTrans" cxnId="{6988413C-3F18-4C1C-A252-FE60E4DF275E}">
      <dgm:prSet/>
      <dgm:spPr/>
      <dgm:t>
        <a:bodyPr/>
        <a:lstStyle/>
        <a:p>
          <a:endParaRPr lang="en-GB"/>
        </a:p>
      </dgm:t>
    </dgm:pt>
    <dgm:pt modelId="{C3343A91-F049-46CE-A95E-8335BEB4D237}" type="sibTrans" cxnId="{6988413C-3F18-4C1C-A252-FE60E4DF275E}">
      <dgm:prSet/>
      <dgm:spPr/>
      <dgm:t>
        <a:bodyPr/>
        <a:lstStyle/>
        <a:p>
          <a:endParaRPr lang="en-GB"/>
        </a:p>
      </dgm:t>
    </dgm:pt>
    <dgm:pt modelId="{C3FCF7A3-9FEF-4ECB-B76E-67EF7E944DD8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As a Group Week 4</a:t>
          </a:r>
        </a:p>
      </dgm:t>
    </dgm:pt>
    <dgm:pt modelId="{519128F0-8D8E-4BD9-A713-3AA667FAAD2B}" type="parTrans" cxnId="{673FF9B1-CDCA-42ED-BEEC-89363477F10B}">
      <dgm:prSet/>
      <dgm:spPr/>
      <dgm:t>
        <a:bodyPr/>
        <a:lstStyle/>
        <a:p>
          <a:endParaRPr lang="en-GB"/>
        </a:p>
      </dgm:t>
    </dgm:pt>
    <dgm:pt modelId="{80568834-873D-47B2-A73A-23EC4DB2223A}" type="sibTrans" cxnId="{673FF9B1-CDCA-42ED-BEEC-89363477F10B}">
      <dgm:prSet/>
      <dgm:spPr/>
      <dgm:t>
        <a:bodyPr/>
        <a:lstStyle/>
        <a:p>
          <a:endParaRPr lang="en-GB"/>
        </a:p>
      </dgm:t>
    </dgm:pt>
    <dgm:pt modelId="{D51EFF8B-4871-46D6-BA68-96AAED030E36}">
      <dgm:prSet phldrT="[Text]"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Introduction and Plan research method</a:t>
          </a:r>
        </a:p>
      </dgm:t>
    </dgm:pt>
    <dgm:pt modelId="{DFC9FF31-A1E7-4A82-8620-08B96AD68ED8}" type="parTrans" cxnId="{01589B37-9A37-4A90-9555-ADE93F3076B6}">
      <dgm:prSet/>
      <dgm:spPr/>
      <dgm:t>
        <a:bodyPr/>
        <a:lstStyle/>
        <a:p>
          <a:endParaRPr lang="en-GB"/>
        </a:p>
      </dgm:t>
    </dgm:pt>
    <dgm:pt modelId="{E7CF8BD7-DA4A-4922-80E6-01AD676A71D0}" type="sibTrans" cxnId="{01589B37-9A37-4A90-9555-ADE93F3076B6}">
      <dgm:prSet/>
      <dgm:spPr/>
      <dgm:t>
        <a:bodyPr/>
        <a:lstStyle/>
        <a:p>
          <a:endParaRPr lang="en-GB"/>
        </a:p>
      </dgm:t>
    </dgm:pt>
    <dgm:pt modelId="{25555485-8D55-473B-95EC-32015C6DB0DE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Consider ethics</a:t>
          </a:r>
        </a:p>
      </dgm:t>
    </dgm:pt>
    <dgm:pt modelId="{2157063C-3036-46F7-B9B4-EFED26F291B4}" type="parTrans" cxnId="{B89DBBC1-9FFA-4ECA-AE41-D81D0D3249B8}">
      <dgm:prSet/>
      <dgm:spPr/>
      <dgm:t>
        <a:bodyPr/>
        <a:lstStyle/>
        <a:p>
          <a:endParaRPr lang="en-GB"/>
        </a:p>
      </dgm:t>
    </dgm:pt>
    <dgm:pt modelId="{6DB3CCBC-1F2B-427E-9A16-D329675C3FF0}" type="sibTrans" cxnId="{B89DBBC1-9FFA-4ECA-AE41-D81D0D3249B8}">
      <dgm:prSet/>
      <dgm:spPr/>
      <dgm:t>
        <a:bodyPr/>
        <a:lstStyle/>
        <a:p>
          <a:endParaRPr lang="en-GB"/>
        </a:p>
      </dgm:t>
    </dgm:pt>
    <dgm:pt modelId="{36F7A470-67D6-4F4F-B39C-4784B8B47CDF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As a Group Week 5</a:t>
          </a:r>
        </a:p>
      </dgm:t>
    </dgm:pt>
    <dgm:pt modelId="{B622CDE9-D31B-4CEB-8A24-46E8B7F5E5C6}" type="parTrans" cxnId="{FE180777-708E-40DD-8AC9-6BE0B7FE57B1}">
      <dgm:prSet/>
      <dgm:spPr/>
      <dgm:t>
        <a:bodyPr/>
        <a:lstStyle/>
        <a:p>
          <a:endParaRPr lang="en-GB"/>
        </a:p>
      </dgm:t>
    </dgm:pt>
    <dgm:pt modelId="{0A048A9D-70B3-4630-8300-A1A2148E77B8}" type="sibTrans" cxnId="{FE180777-708E-40DD-8AC9-6BE0B7FE57B1}">
      <dgm:prSet/>
      <dgm:spPr/>
      <dgm:t>
        <a:bodyPr/>
        <a:lstStyle/>
        <a:p>
          <a:endParaRPr lang="en-GB"/>
        </a:p>
      </dgm:t>
    </dgm:pt>
    <dgm:pt modelId="{ABE0E00D-05E6-4806-AA1D-E91DCA0025DC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Writing a proposal</a:t>
          </a:r>
        </a:p>
      </dgm:t>
    </dgm:pt>
    <dgm:pt modelId="{A5D04F53-AAF4-4871-AD49-CBD742C417FF}" type="parTrans" cxnId="{BEB3EA13-CEEA-4D6A-880B-AA0F022B866B}">
      <dgm:prSet/>
      <dgm:spPr/>
      <dgm:t>
        <a:bodyPr/>
        <a:lstStyle/>
        <a:p>
          <a:endParaRPr lang="en-GB"/>
        </a:p>
      </dgm:t>
    </dgm:pt>
    <dgm:pt modelId="{04F1F4A1-897F-4E5E-AD2D-282F1168B03E}" type="sibTrans" cxnId="{BEB3EA13-CEEA-4D6A-880B-AA0F022B866B}">
      <dgm:prSet/>
      <dgm:spPr/>
      <dgm:t>
        <a:bodyPr/>
        <a:lstStyle/>
        <a:p>
          <a:endParaRPr lang="en-GB"/>
        </a:p>
      </dgm:t>
    </dgm:pt>
    <dgm:pt modelId="{3282E2E6-7C1A-43B9-A6DF-EC61E686013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Present a proposal for approval</a:t>
          </a:r>
        </a:p>
      </dgm:t>
    </dgm:pt>
    <dgm:pt modelId="{23710D37-EC33-4911-9ADE-E781199AF4C2}" type="parTrans" cxnId="{FCAC28B4-2387-4D7C-88D4-033953B05049}">
      <dgm:prSet/>
      <dgm:spPr/>
    </dgm:pt>
    <dgm:pt modelId="{F31BC2EF-64D7-40ED-8FF7-6DCE7BEA50D0}" type="sibTrans" cxnId="{FCAC28B4-2387-4D7C-88D4-033953B05049}">
      <dgm:prSet/>
      <dgm:spPr/>
    </dgm:pt>
    <dgm:pt modelId="{84EA9BB7-C940-4A27-BA0C-B0EFC2869C8E}">
      <dgm:prSet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As a Group Week 6</a:t>
          </a:r>
          <a:endParaRPr lang="en-US">
            <a:latin typeface="Arial"/>
            <a:cs typeface="Arial"/>
          </a:endParaRPr>
        </a:p>
      </dgm:t>
    </dgm:pt>
    <dgm:pt modelId="{FAEC2A81-7A5B-43B2-AF9D-F99F692E1AC3}" type="parTrans" cxnId="{DC0058D7-4EE1-42CF-A2CD-6129A5C580E7}">
      <dgm:prSet/>
      <dgm:spPr/>
    </dgm:pt>
    <dgm:pt modelId="{D41F0B70-EF69-48FB-8099-7C57A38139CA}" type="sibTrans" cxnId="{DC0058D7-4EE1-42CF-A2CD-6129A5C580E7}">
      <dgm:prSet/>
      <dgm:spPr/>
      <dgm:t>
        <a:bodyPr/>
        <a:lstStyle/>
        <a:p>
          <a:endParaRPr lang="en-GB"/>
        </a:p>
      </dgm:t>
    </dgm:pt>
    <dgm:pt modelId="{37E6F9DB-BE0E-4AE8-9C67-7B9433B8C68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 Discussions and Conclusions</a:t>
          </a:r>
        </a:p>
      </dgm:t>
    </dgm:pt>
    <dgm:pt modelId="{1D362CD8-B179-44FE-BE54-25829D11755A}" type="parTrans" cxnId="{2819F16F-AC1F-408B-85C1-F0B2B01F10DD}">
      <dgm:prSet/>
      <dgm:spPr/>
    </dgm:pt>
    <dgm:pt modelId="{D45A7C1C-6EE9-4588-A810-25F7975934F2}" type="sibTrans" cxnId="{2819F16F-AC1F-408B-85C1-F0B2B01F10DD}">
      <dgm:prSet/>
      <dgm:spPr/>
    </dgm:pt>
    <dgm:pt modelId="{5C4D3138-1F07-4B89-B356-1661CE8C3162}">
      <dgm:prSet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As a Group Week 7  </a:t>
          </a:r>
          <a:endParaRPr lang="en-US">
            <a:latin typeface="Arial"/>
            <a:cs typeface="Arial"/>
          </a:endParaRPr>
        </a:p>
      </dgm:t>
    </dgm:pt>
    <dgm:pt modelId="{E728257D-136C-45E5-911C-2DDB69356C98}" type="parTrans" cxnId="{4C9CA5A5-821E-4600-859D-1D72D3EF8181}">
      <dgm:prSet/>
      <dgm:spPr/>
    </dgm:pt>
    <dgm:pt modelId="{CFA666E6-2075-4FB4-BF72-B8781327DBCF}" type="sibTrans" cxnId="{4C9CA5A5-821E-4600-859D-1D72D3EF8181}">
      <dgm:prSet/>
      <dgm:spPr/>
      <dgm:t>
        <a:bodyPr/>
        <a:lstStyle/>
        <a:p>
          <a:endParaRPr lang="en-GB"/>
        </a:p>
      </dgm:t>
    </dgm:pt>
    <dgm:pt modelId="{76CF19CB-7F3C-4363-9CAB-1B748CDEE640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Create a Questionnaire and collect Data</a:t>
          </a:r>
          <a:endParaRPr lang="en-US">
            <a:latin typeface="Arial"/>
            <a:cs typeface="Arial"/>
          </a:endParaRPr>
        </a:p>
      </dgm:t>
    </dgm:pt>
    <dgm:pt modelId="{0C268C08-7B0F-44C3-B19C-E841D945FC59}" type="parTrans" cxnId="{97747903-AFAF-46C7-A119-1914868197CD}">
      <dgm:prSet/>
      <dgm:spPr/>
    </dgm:pt>
    <dgm:pt modelId="{C7CE67B5-A472-4FC3-A1B5-F2F7D6F9CA99}" type="sibTrans" cxnId="{97747903-AFAF-46C7-A119-1914868197CD}">
      <dgm:prSet/>
      <dgm:spPr/>
    </dgm:pt>
    <dgm:pt modelId="{B1858E15-ECB1-44C5-BEFE-0E8B380C4B6A}">
      <dgm:prSet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 Individually Week 8</a:t>
          </a:r>
          <a:endParaRPr lang="en-US">
            <a:latin typeface="Arial"/>
            <a:cs typeface="Arial"/>
          </a:endParaRPr>
        </a:p>
      </dgm:t>
    </dgm:pt>
    <dgm:pt modelId="{320E0567-5353-4604-AA39-7BDE0B076EB9}" type="parTrans" cxnId="{41C2022D-8631-41EC-8509-848118D2426C}">
      <dgm:prSet/>
      <dgm:spPr/>
    </dgm:pt>
    <dgm:pt modelId="{FEF461EF-107F-4EF4-BFA8-2D5A407D0BDB}" type="sibTrans" cxnId="{41C2022D-8631-41EC-8509-848118D2426C}">
      <dgm:prSet/>
      <dgm:spPr/>
      <dgm:t>
        <a:bodyPr/>
        <a:lstStyle/>
        <a:p>
          <a:endParaRPr lang="en-GB"/>
        </a:p>
      </dgm:t>
    </dgm:pt>
    <dgm:pt modelId="{4FD100F6-BEDF-4728-A19A-C8B3DBB3CF9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Analyse results</a:t>
          </a:r>
          <a:endParaRPr lang="en-US">
            <a:latin typeface="Arial"/>
            <a:cs typeface="Arial"/>
          </a:endParaRPr>
        </a:p>
      </dgm:t>
    </dgm:pt>
    <dgm:pt modelId="{89E0677F-E8C6-4F1B-B39B-3C9238DE46C4}" type="parTrans" cxnId="{28EED6D9-EBA4-489B-9D1D-D2700D9D39A6}">
      <dgm:prSet/>
      <dgm:spPr/>
    </dgm:pt>
    <dgm:pt modelId="{9272C7B6-D6F1-4B89-A0AF-75B886241BCA}" type="sibTrans" cxnId="{28EED6D9-EBA4-489B-9D1D-D2700D9D39A6}">
      <dgm:prSet/>
      <dgm:spPr/>
    </dgm:pt>
    <dgm:pt modelId="{6E3868BE-FC37-4E5F-A834-F8BCE4E2FC0C}">
      <dgm:prSet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 Individually Week 9 and 10</a:t>
          </a:r>
          <a:endParaRPr lang="en-US">
            <a:latin typeface="Arial"/>
            <a:cs typeface="Arial"/>
          </a:endParaRPr>
        </a:p>
      </dgm:t>
    </dgm:pt>
    <dgm:pt modelId="{A33CB2B3-A3FD-4A4D-9D6D-B8B9AE70CFEC}" type="parTrans" cxnId="{C2E7531A-AC02-486E-A3BF-CF3DBCFA0465}">
      <dgm:prSet/>
      <dgm:spPr/>
    </dgm:pt>
    <dgm:pt modelId="{97F299EA-43F2-4499-B5DE-BEAF31844817}" type="sibTrans" cxnId="{C2E7531A-AC02-486E-A3BF-CF3DBCFA0465}">
      <dgm:prSet/>
      <dgm:spPr/>
      <dgm:t>
        <a:bodyPr/>
        <a:lstStyle/>
        <a:p>
          <a:endParaRPr lang="en-GB"/>
        </a:p>
      </dgm:t>
    </dgm:pt>
    <dgm:pt modelId="{A9E9E6BF-55D9-45BF-B5B8-A35469A44DED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Write a final report</a:t>
          </a:r>
          <a:endParaRPr lang="en-US">
            <a:latin typeface="Arial"/>
            <a:cs typeface="Arial"/>
          </a:endParaRPr>
        </a:p>
      </dgm:t>
    </dgm:pt>
    <dgm:pt modelId="{E9888957-1D7A-44EB-93D2-B682C7CB97B1}" type="parTrans" cxnId="{58CFAF43-4E3E-46FF-AC31-FF2CA71E7127}">
      <dgm:prSet/>
      <dgm:spPr/>
    </dgm:pt>
    <dgm:pt modelId="{0E36C9C1-5EB5-46F4-9BA6-2FC77EAE4F50}" type="sibTrans" cxnId="{58CFAF43-4E3E-46FF-AC31-FF2CA71E7127}">
      <dgm:prSet/>
      <dgm:spPr/>
    </dgm:pt>
    <dgm:pt modelId="{040969FD-23C6-4818-8BD6-320DFE69831C}" type="pres">
      <dgm:prSet presAssocID="{E7B07485-FEF1-489A-B7BA-32210410C0FE}" presName="root" presStyleCnt="0">
        <dgm:presLayoutVars>
          <dgm:dir/>
          <dgm:resizeHandles val="exact"/>
        </dgm:presLayoutVars>
      </dgm:prSet>
      <dgm:spPr/>
    </dgm:pt>
    <dgm:pt modelId="{3E0009A1-449E-4469-8887-B15F6D13FFDD}" type="pres">
      <dgm:prSet presAssocID="{BA068259-8FDB-4474-B957-5474EA5DBCC6}" presName="compNode" presStyleCnt="0"/>
      <dgm:spPr/>
    </dgm:pt>
    <dgm:pt modelId="{260DC6B7-F869-42FF-B862-38858B77058B}" type="pres">
      <dgm:prSet presAssocID="{BA068259-8FDB-4474-B957-5474EA5DBCC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536179F-7507-453F-ACDA-67C849E21D97}" type="pres">
      <dgm:prSet presAssocID="{BA068259-8FDB-4474-B957-5474EA5DBCC6}" presName="iconSpace" presStyleCnt="0"/>
      <dgm:spPr/>
    </dgm:pt>
    <dgm:pt modelId="{85830F1F-B78E-49BF-8CA1-E835E50109F5}" type="pres">
      <dgm:prSet presAssocID="{BA068259-8FDB-4474-B957-5474EA5DBCC6}" presName="parTx" presStyleLbl="revTx" presStyleIdx="0" presStyleCnt="14">
        <dgm:presLayoutVars>
          <dgm:chMax val="0"/>
          <dgm:chPref val="0"/>
        </dgm:presLayoutVars>
      </dgm:prSet>
      <dgm:spPr/>
    </dgm:pt>
    <dgm:pt modelId="{1241B0D3-883B-4AF4-A0C4-E88988C59A30}" type="pres">
      <dgm:prSet presAssocID="{BA068259-8FDB-4474-B957-5474EA5DBCC6}" presName="txSpace" presStyleCnt="0"/>
      <dgm:spPr/>
    </dgm:pt>
    <dgm:pt modelId="{7985E2AC-050C-4926-9B4B-48F9752638CE}" type="pres">
      <dgm:prSet presAssocID="{BA068259-8FDB-4474-B957-5474EA5DBCC6}" presName="desTx" presStyleLbl="revTx" presStyleIdx="1" presStyleCnt="14">
        <dgm:presLayoutVars/>
      </dgm:prSet>
      <dgm:spPr/>
    </dgm:pt>
    <dgm:pt modelId="{4788D24A-F4EE-4BAB-BBF6-88FACE773658}" type="pres">
      <dgm:prSet presAssocID="{7E91307E-AAB3-4EF1-984D-E6FAB61E68A8}" presName="sibTrans" presStyleCnt="0"/>
      <dgm:spPr/>
    </dgm:pt>
    <dgm:pt modelId="{758B0FE1-7769-4D1F-A97A-FEF0977D832B}" type="pres">
      <dgm:prSet presAssocID="{C3FCF7A3-9FEF-4ECB-B76E-67EF7E944DD8}" presName="compNode" presStyleCnt="0"/>
      <dgm:spPr/>
    </dgm:pt>
    <dgm:pt modelId="{695CA7FA-E0A2-4DD4-B229-BB564F886A1A}" type="pres">
      <dgm:prSet presAssocID="{C3FCF7A3-9FEF-4ECB-B76E-67EF7E944DD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B9F899D-1DB7-4A1D-9239-A62717592DF8}" type="pres">
      <dgm:prSet presAssocID="{C3FCF7A3-9FEF-4ECB-B76E-67EF7E944DD8}" presName="iconSpace" presStyleCnt="0"/>
      <dgm:spPr/>
    </dgm:pt>
    <dgm:pt modelId="{CBF79825-DE22-4D1F-921A-92EE7DD39A78}" type="pres">
      <dgm:prSet presAssocID="{C3FCF7A3-9FEF-4ECB-B76E-67EF7E944DD8}" presName="parTx" presStyleLbl="revTx" presStyleIdx="2" presStyleCnt="14">
        <dgm:presLayoutVars>
          <dgm:chMax val="0"/>
          <dgm:chPref val="0"/>
        </dgm:presLayoutVars>
      </dgm:prSet>
      <dgm:spPr/>
    </dgm:pt>
    <dgm:pt modelId="{2AE99AA0-4F08-405E-9311-C414F5506893}" type="pres">
      <dgm:prSet presAssocID="{C3FCF7A3-9FEF-4ECB-B76E-67EF7E944DD8}" presName="txSpace" presStyleCnt="0"/>
      <dgm:spPr/>
    </dgm:pt>
    <dgm:pt modelId="{DDA8F042-1A38-4F3C-ABC1-2299E176C633}" type="pres">
      <dgm:prSet presAssocID="{C3FCF7A3-9FEF-4ECB-B76E-67EF7E944DD8}" presName="desTx" presStyleLbl="revTx" presStyleIdx="3" presStyleCnt="14">
        <dgm:presLayoutVars/>
      </dgm:prSet>
      <dgm:spPr/>
    </dgm:pt>
    <dgm:pt modelId="{5355259D-859D-43F5-B0F6-4560B9785CF1}" type="pres">
      <dgm:prSet presAssocID="{80568834-873D-47B2-A73A-23EC4DB2223A}" presName="sibTrans" presStyleCnt="0"/>
      <dgm:spPr/>
    </dgm:pt>
    <dgm:pt modelId="{7467852A-04E8-4D6C-9C03-EE72C9703835}" type="pres">
      <dgm:prSet presAssocID="{36F7A470-67D6-4F4F-B39C-4784B8B47CDF}" presName="compNode" presStyleCnt="0"/>
      <dgm:spPr/>
    </dgm:pt>
    <dgm:pt modelId="{01B8C7F0-6323-4240-88CF-6AE15F96CA60}" type="pres">
      <dgm:prSet presAssocID="{36F7A470-67D6-4F4F-B39C-4784B8B47CD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15F81AE-4017-427E-B8CC-C32D97D5F4B9}" type="pres">
      <dgm:prSet presAssocID="{36F7A470-67D6-4F4F-B39C-4784B8B47CDF}" presName="iconSpace" presStyleCnt="0"/>
      <dgm:spPr/>
    </dgm:pt>
    <dgm:pt modelId="{1B93017B-ED52-4458-A55C-A7BC9055EA2F}" type="pres">
      <dgm:prSet presAssocID="{36F7A470-67D6-4F4F-B39C-4784B8B47CDF}" presName="parTx" presStyleLbl="revTx" presStyleIdx="4" presStyleCnt="14">
        <dgm:presLayoutVars>
          <dgm:chMax val="0"/>
          <dgm:chPref val="0"/>
        </dgm:presLayoutVars>
      </dgm:prSet>
      <dgm:spPr/>
    </dgm:pt>
    <dgm:pt modelId="{51398B25-473F-49ED-AE00-7F3320B6BCF6}" type="pres">
      <dgm:prSet presAssocID="{36F7A470-67D6-4F4F-B39C-4784B8B47CDF}" presName="txSpace" presStyleCnt="0"/>
      <dgm:spPr/>
    </dgm:pt>
    <dgm:pt modelId="{CA67BB18-A60C-43E1-ABE6-A72BD7126AE4}" type="pres">
      <dgm:prSet presAssocID="{36F7A470-67D6-4F4F-B39C-4784B8B47CDF}" presName="desTx" presStyleLbl="revTx" presStyleIdx="5" presStyleCnt="14">
        <dgm:presLayoutVars/>
      </dgm:prSet>
      <dgm:spPr/>
    </dgm:pt>
    <dgm:pt modelId="{FDFABF4E-F2E7-4243-8070-77E076F51F5F}" type="pres">
      <dgm:prSet presAssocID="{0A048A9D-70B3-4630-8300-A1A2148E77B8}" presName="sibTrans" presStyleCnt="0"/>
      <dgm:spPr/>
    </dgm:pt>
    <dgm:pt modelId="{97CEC6F9-0056-4465-B2B7-ADD5CC6A115D}" type="pres">
      <dgm:prSet presAssocID="{84EA9BB7-C940-4A27-BA0C-B0EFC2869C8E}" presName="compNode" presStyleCnt="0"/>
      <dgm:spPr/>
    </dgm:pt>
    <dgm:pt modelId="{D05E3AA8-262E-43AA-A5D0-1C70A5E632A0}" type="pres">
      <dgm:prSet presAssocID="{84EA9BB7-C940-4A27-BA0C-B0EFC2869C8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7F55FD5-E6D8-4C0F-AEA5-2F5DFCC11014}" type="pres">
      <dgm:prSet presAssocID="{84EA9BB7-C940-4A27-BA0C-B0EFC2869C8E}" presName="iconSpace" presStyleCnt="0"/>
      <dgm:spPr/>
    </dgm:pt>
    <dgm:pt modelId="{DEC56739-DEEB-4231-A90C-1749709A8373}" type="pres">
      <dgm:prSet presAssocID="{84EA9BB7-C940-4A27-BA0C-B0EFC2869C8E}" presName="parTx" presStyleLbl="revTx" presStyleIdx="6" presStyleCnt="14">
        <dgm:presLayoutVars>
          <dgm:chMax val="0"/>
          <dgm:chPref val="0"/>
        </dgm:presLayoutVars>
      </dgm:prSet>
      <dgm:spPr/>
    </dgm:pt>
    <dgm:pt modelId="{4F687F5C-CDAE-470A-A3CA-57455186FF3B}" type="pres">
      <dgm:prSet presAssocID="{84EA9BB7-C940-4A27-BA0C-B0EFC2869C8E}" presName="txSpace" presStyleCnt="0"/>
      <dgm:spPr/>
    </dgm:pt>
    <dgm:pt modelId="{10E41ECE-3FDF-4980-850C-50CD506C7715}" type="pres">
      <dgm:prSet presAssocID="{84EA9BB7-C940-4A27-BA0C-B0EFC2869C8E}" presName="desTx" presStyleLbl="revTx" presStyleIdx="7" presStyleCnt="14">
        <dgm:presLayoutVars/>
      </dgm:prSet>
      <dgm:spPr/>
    </dgm:pt>
    <dgm:pt modelId="{1C72EE9D-C70E-4B80-B32E-4F1D525092BA}" type="pres">
      <dgm:prSet presAssocID="{D41F0B70-EF69-48FB-8099-7C57A38139CA}" presName="sibTrans" presStyleCnt="0"/>
      <dgm:spPr/>
    </dgm:pt>
    <dgm:pt modelId="{3BC8E645-F4D3-409D-9604-48D1A50AFF63}" type="pres">
      <dgm:prSet presAssocID="{5C4D3138-1F07-4B89-B356-1661CE8C3162}" presName="compNode" presStyleCnt="0"/>
      <dgm:spPr/>
    </dgm:pt>
    <dgm:pt modelId="{6A883856-EE72-4261-863C-543A3A8BA9CA}" type="pres">
      <dgm:prSet presAssocID="{5C4D3138-1F07-4B89-B356-1661CE8C316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305DF987-514A-4F4D-8EA0-0EB8D5FFBAAE}" type="pres">
      <dgm:prSet presAssocID="{5C4D3138-1F07-4B89-B356-1661CE8C3162}" presName="iconSpace" presStyleCnt="0"/>
      <dgm:spPr/>
    </dgm:pt>
    <dgm:pt modelId="{320D2F62-1739-4DCD-9013-ECE6CD21DD3B}" type="pres">
      <dgm:prSet presAssocID="{5C4D3138-1F07-4B89-B356-1661CE8C3162}" presName="parTx" presStyleLbl="revTx" presStyleIdx="8" presStyleCnt="14">
        <dgm:presLayoutVars>
          <dgm:chMax val="0"/>
          <dgm:chPref val="0"/>
        </dgm:presLayoutVars>
      </dgm:prSet>
      <dgm:spPr/>
    </dgm:pt>
    <dgm:pt modelId="{24D7E1BB-6595-435F-9776-EDA5FBDF1BA7}" type="pres">
      <dgm:prSet presAssocID="{5C4D3138-1F07-4B89-B356-1661CE8C3162}" presName="txSpace" presStyleCnt="0"/>
      <dgm:spPr/>
    </dgm:pt>
    <dgm:pt modelId="{C3850124-9831-4D8E-B8EA-0A7830170DD7}" type="pres">
      <dgm:prSet presAssocID="{5C4D3138-1F07-4B89-B356-1661CE8C3162}" presName="desTx" presStyleLbl="revTx" presStyleIdx="9" presStyleCnt="14">
        <dgm:presLayoutVars/>
      </dgm:prSet>
      <dgm:spPr/>
    </dgm:pt>
    <dgm:pt modelId="{BEA52E9A-53F4-41AA-8E85-DC6E572E5838}" type="pres">
      <dgm:prSet presAssocID="{CFA666E6-2075-4FB4-BF72-B8781327DBCF}" presName="sibTrans" presStyleCnt="0"/>
      <dgm:spPr/>
    </dgm:pt>
    <dgm:pt modelId="{BDF192D9-E4E3-46AC-A29A-2ED324B40D8C}" type="pres">
      <dgm:prSet presAssocID="{B1858E15-ECB1-44C5-BEFE-0E8B380C4B6A}" presName="compNode" presStyleCnt="0"/>
      <dgm:spPr/>
    </dgm:pt>
    <dgm:pt modelId="{80B2D378-1561-453B-8DBF-1D0B620FB39F}" type="pres">
      <dgm:prSet presAssocID="{B1858E15-ECB1-44C5-BEFE-0E8B380C4B6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4DC7D63-B9E0-400E-BB5E-E3085A61ED74}" type="pres">
      <dgm:prSet presAssocID="{B1858E15-ECB1-44C5-BEFE-0E8B380C4B6A}" presName="iconSpace" presStyleCnt="0"/>
      <dgm:spPr/>
    </dgm:pt>
    <dgm:pt modelId="{0C247AFC-5869-4C80-BD1A-909640986A21}" type="pres">
      <dgm:prSet presAssocID="{B1858E15-ECB1-44C5-BEFE-0E8B380C4B6A}" presName="parTx" presStyleLbl="revTx" presStyleIdx="10" presStyleCnt="14">
        <dgm:presLayoutVars>
          <dgm:chMax val="0"/>
          <dgm:chPref val="0"/>
        </dgm:presLayoutVars>
      </dgm:prSet>
      <dgm:spPr/>
    </dgm:pt>
    <dgm:pt modelId="{7CA35633-60AA-4AFE-A43B-256754AF6302}" type="pres">
      <dgm:prSet presAssocID="{B1858E15-ECB1-44C5-BEFE-0E8B380C4B6A}" presName="txSpace" presStyleCnt="0"/>
      <dgm:spPr/>
    </dgm:pt>
    <dgm:pt modelId="{1BEA263C-ECF2-4F5D-818B-19FDD0D75902}" type="pres">
      <dgm:prSet presAssocID="{B1858E15-ECB1-44C5-BEFE-0E8B380C4B6A}" presName="desTx" presStyleLbl="revTx" presStyleIdx="11" presStyleCnt="14">
        <dgm:presLayoutVars/>
      </dgm:prSet>
      <dgm:spPr/>
    </dgm:pt>
    <dgm:pt modelId="{C159D4CD-3367-4734-9C13-A60184596B9C}" type="pres">
      <dgm:prSet presAssocID="{FEF461EF-107F-4EF4-BFA8-2D5A407D0BDB}" presName="sibTrans" presStyleCnt="0"/>
      <dgm:spPr/>
    </dgm:pt>
    <dgm:pt modelId="{91568EC8-332B-4A74-8691-6C50973E66CE}" type="pres">
      <dgm:prSet presAssocID="{6E3868BE-FC37-4E5F-A834-F8BCE4E2FC0C}" presName="compNode" presStyleCnt="0"/>
      <dgm:spPr/>
    </dgm:pt>
    <dgm:pt modelId="{D0DE4B37-6505-4D1F-9442-37B9EA155956}" type="pres">
      <dgm:prSet presAssocID="{6E3868BE-FC37-4E5F-A834-F8BCE4E2FC0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883ECB8-2133-40AE-BE22-A0A39D6FE4CA}" type="pres">
      <dgm:prSet presAssocID="{6E3868BE-FC37-4E5F-A834-F8BCE4E2FC0C}" presName="iconSpace" presStyleCnt="0"/>
      <dgm:spPr/>
    </dgm:pt>
    <dgm:pt modelId="{196B3921-735D-4ED8-B9E5-2C81D97731A6}" type="pres">
      <dgm:prSet presAssocID="{6E3868BE-FC37-4E5F-A834-F8BCE4E2FC0C}" presName="parTx" presStyleLbl="revTx" presStyleIdx="12" presStyleCnt="14">
        <dgm:presLayoutVars>
          <dgm:chMax val="0"/>
          <dgm:chPref val="0"/>
        </dgm:presLayoutVars>
      </dgm:prSet>
      <dgm:spPr/>
    </dgm:pt>
    <dgm:pt modelId="{31BC0121-D58F-4190-A9C3-698D377A029F}" type="pres">
      <dgm:prSet presAssocID="{6E3868BE-FC37-4E5F-A834-F8BCE4E2FC0C}" presName="txSpace" presStyleCnt="0"/>
      <dgm:spPr/>
    </dgm:pt>
    <dgm:pt modelId="{C4847041-AB2B-45F3-BBC9-64B0F1210852}" type="pres">
      <dgm:prSet presAssocID="{6E3868BE-FC37-4E5F-A834-F8BCE4E2FC0C}" presName="desTx" presStyleLbl="revTx" presStyleIdx="13" presStyleCnt="14">
        <dgm:presLayoutVars/>
      </dgm:prSet>
      <dgm:spPr/>
    </dgm:pt>
  </dgm:ptLst>
  <dgm:cxnLst>
    <dgm:cxn modelId="{97747903-AFAF-46C7-A119-1914868197CD}" srcId="{5C4D3138-1F07-4B89-B356-1661CE8C3162}" destId="{76CF19CB-7F3C-4363-9CAB-1B748CDEE640}" srcOrd="0" destOrd="0" parTransId="{0C268C08-7B0F-44C3-B19C-E841D945FC59}" sibTransId="{C7CE67B5-A472-4FC3-A1B5-F2F7D6F9CA99}"/>
    <dgm:cxn modelId="{33366404-B7FD-4DF4-982C-BBE59F485498}" type="presOf" srcId="{5C4D3138-1F07-4B89-B356-1661CE8C3162}" destId="{320D2F62-1739-4DCD-9013-ECE6CD21DD3B}" srcOrd="0" destOrd="0" presId="urn:microsoft.com/office/officeart/2018/2/layout/IconLabelDescriptionList"/>
    <dgm:cxn modelId="{BEB3EA13-CEEA-4D6A-880B-AA0F022B866B}" srcId="{36F7A470-67D6-4F4F-B39C-4784B8B47CDF}" destId="{ABE0E00D-05E6-4806-AA1D-E91DCA0025DC}" srcOrd="0" destOrd="0" parTransId="{A5D04F53-AAF4-4871-AD49-CBD742C417FF}" sibTransId="{04F1F4A1-897F-4E5E-AD2D-282F1168B03E}"/>
    <dgm:cxn modelId="{718E1C19-6825-4347-AE90-847F0B2A6C9A}" type="presOf" srcId="{B1858E15-ECB1-44C5-BEFE-0E8B380C4B6A}" destId="{0C247AFC-5869-4C80-BD1A-909640986A21}" srcOrd="0" destOrd="0" presId="urn:microsoft.com/office/officeart/2018/2/layout/IconLabelDescriptionList"/>
    <dgm:cxn modelId="{C2E7531A-AC02-486E-A3BF-CF3DBCFA0465}" srcId="{E7B07485-FEF1-489A-B7BA-32210410C0FE}" destId="{6E3868BE-FC37-4E5F-A834-F8BCE4E2FC0C}" srcOrd="6" destOrd="0" parTransId="{A33CB2B3-A3FD-4A4D-9D6D-B8B9AE70CFEC}" sibTransId="{97F299EA-43F2-4499-B5DE-BEAF31844817}"/>
    <dgm:cxn modelId="{41C2022D-8631-41EC-8509-848118D2426C}" srcId="{E7B07485-FEF1-489A-B7BA-32210410C0FE}" destId="{B1858E15-ECB1-44C5-BEFE-0E8B380C4B6A}" srcOrd="5" destOrd="0" parTransId="{320E0567-5353-4604-AA39-7BDE0B076EB9}" sibTransId="{FEF461EF-107F-4EF4-BFA8-2D5A407D0BDB}"/>
    <dgm:cxn modelId="{2D889A32-AF76-42C6-AA96-6C5EF4725A66}" type="presOf" srcId="{36F7A470-67D6-4F4F-B39C-4784B8B47CDF}" destId="{1B93017B-ED52-4458-A55C-A7BC9055EA2F}" srcOrd="0" destOrd="0" presId="urn:microsoft.com/office/officeart/2018/2/layout/IconLabelDescriptionList"/>
    <dgm:cxn modelId="{01589B37-9A37-4A90-9555-ADE93F3076B6}" srcId="{C3FCF7A3-9FEF-4ECB-B76E-67EF7E944DD8}" destId="{D51EFF8B-4871-46D6-BA68-96AAED030E36}" srcOrd="0" destOrd="0" parTransId="{DFC9FF31-A1E7-4A82-8620-08B96AD68ED8}" sibTransId="{E7CF8BD7-DA4A-4922-80E6-01AD676A71D0}"/>
    <dgm:cxn modelId="{6988413C-3F18-4C1C-A252-FE60E4DF275E}" srcId="{BA068259-8FDB-4474-B957-5474EA5DBCC6}" destId="{CD28C80B-71F2-44D7-B30E-E90E27D8EFE9}" srcOrd="1" destOrd="0" parTransId="{28D78F7F-FF81-4AFD-A4B4-65009BFE117D}" sibTransId="{C3343A91-F049-46CE-A95E-8335BEB4D237}"/>
    <dgm:cxn modelId="{E7898E3D-C1B1-420B-9823-F144D95661CD}" type="presOf" srcId="{CD28C80B-71F2-44D7-B30E-E90E27D8EFE9}" destId="{7985E2AC-050C-4926-9B4B-48F9752638CE}" srcOrd="0" destOrd="1" presId="urn:microsoft.com/office/officeart/2018/2/layout/IconLabelDescriptionList"/>
    <dgm:cxn modelId="{F04A033E-2EB4-47CE-815C-7A3BE169637C}" type="presOf" srcId="{84EA9BB7-C940-4A27-BA0C-B0EFC2869C8E}" destId="{DEC56739-DEEB-4231-A90C-1749709A8373}" srcOrd="0" destOrd="0" presId="urn:microsoft.com/office/officeart/2018/2/layout/IconLabelDescriptionList"/>
    <dgm:cxn modelId="{BE33145F-B459-4FA7-957B-8FF143A1A491}" type="presOf" srcId="{ABE0E00D-05E6-4806-AA1D-E91DCA0025DC}" destId="{CA67BB18-A60C-43E1-ABE6-A72BD7126AE4}" srcOrd="0" destOrd="0" presId="urn:microsoft.com/office/officeart/2018/2/layout/IconLabelDescriptionList"/>
    <dgm:cxn modelId="{BB524863-CDE4-477C-BC2E-15BBD80E1D38}" type="presOf" srcId="{BA068259-8FDB-4474-B957-5474EA5DBCC6}" destId="{85830F1F-B78E-49BF-8CA1-E835E50109F5}" srcOrd="0" destOrd="0" presId="urn:microsoft.com/office/officeart/2018/2/layout/IconLabelDescriptionList"/>
    <dgm:cxn modelId="{58CFAF43-4E3E-46FF-AC31-FF2CA71E7127}" srcId="{6E3868BE-FC37-4E5F-A834-F8BCE4E2FC0C}" destId="{A9E9E6BF-55D9-45BF-B5B8-A35469A44DED}" srcOrd="0" destOrd="0" parTransId="{E9888957-1D7A-44EB-93D2-B682C7CB97B1}" sibTransId="{0E36C9C1-5EB5-46F4-9BA6-2FC77EAE4F50}"/>
    <dgm:cxn modelId="{0D5BFE6A-208C-4CCA-9110-F9C5AFB56E5A}" type="presOf" srcId="{6E3868BE-FC37-4E5F-A834-F8BCE4E2FC0C}" destId="{196B3921-735D-4ED8-B9E5-2C81D97731A6}" srcOrd="0" destOrd="0" presId="urn:microsoft.com/office/officeart/2018/2/layout/IconLabelDescriptionList"/>
    <dgm:cxn modelId="{E53C6D6D-568E-40F5-A2CD-B6FE79F78542}" type="presOf" srcId="{3282E2E6-7C1A-43B9-A6DF-EC61E6860138}" destId="{10E41ECE-3FDF-4980-850C-50CD506C7715}" srcOrd="0" destOrd="0" presId="urn:microsoft.com/office/officeart/2018/2/layout/IconLabelDescriptionList"/>
    <dgm:cxn modelId="{28A1B26D-90EF-4DE6-9CB8-97B3E4BC9BDC}" type="presOf" srcId="{D51EFF8B-4871-46D6-BA68-96AAED030E36}" destId="{DDA8F042-1A38-4F3C-ABC1-2299E176C633}" srcOrd="0" destOrd="0" presId="urn:microsoft.com/office/officeart/2018/2/layout/IconLabelDescriptionList"/>
    <dgm:cxn modelId="{2819F16F-AC1F-408B-85C1-F0B2B01F10DD}" srcId="{6E3868BE-FC37-4E5F-A834-F8BCE4E2FC0C}" destId="{37E6F9DB-BE0E-4AE8-9C67-7B9433B8C68E}" srcOrd="1" destOrd="0" parTransId="{1D362CD8-B179-44FE-BE54-25829D11755A}" sibTransId="{D45A7C1C-6EE9-4588-A810-25F7975934F2}"/>
    <dgm:cxn modelId="{A14CEC55-D614-4D4E-96ED-3C477AE90880}" srcId="{BA068259-8FDB-4474-B957-5474EA5DBCC6}" destId="{C43492F9-CC3C-4207-BE9A-3064FD16E4B3}" srcOrd="0" destOrd="0" parTransId="{7DACAB9B-9B7F-4DF9-8F7E-DD80ABE57C4F}" sibTransId="{6CC6E7DB-B62B-4956-AE79-8D6767AF1592}"/>
    <dgm:cxn modelId="{38992476-8B12-41BB-A7AF-0B35B631E89F}" type="presOf" srcId="{A9E9E6BF-55D9-45BF-B5B8-A35469A44DED}" destId="{C4847041-AB2B-45F3-BBC9-64B0F1210852}" srcOrd="0" destOrd="0" presId="urn:microsoft.com/office/officeart/2018/2/layout/IconLabelDescriptionList"/>
    <dgm:cxn modelId="{FE180777-708E-40DD-8AC9-6BE0B7FE57B1}" srcId="{E7B07485-FEF1-489A-B7BA-32210410C0FE}" destId="{36F7A470-67D6-4F4F-B39C-4784B8B47CDF}" srcOrd="2" destOrd="0" parTransId="{B622CDE9-D31B-4CEB-8A24-46E8B7F5E5C6}" sibTransId="{0A048A9D-70B3-4630-8300-A1A2148E77B8}"/>
    <dgm:cxn modelId="{3EC0F594-A1AD-401F-8837-1123B111849C}" type="presOf" srcId="{76CF19CB-7F3C-4363-9CAB-1B748CDEE640}" destId="{C3850124-9831-4D8E-B8EA-0A7830170DD7}" srcOrd="0" destOrd="0" presId="urn:microsoft.com/office/officeart/2018/2/layout/IconLabelDescriptionList"/>
    <dgm:cxn modelId="{0D299C95-F644-4C8C-AFEE-C7E4E3EEACCF}" srcId="{E7B07485-FEF1-489A-B7BA-32210410C0FE}" destId="{BA068259-8FDB-4474-B957-5474EA5DBCC6}" srcOrd="0" destOrd="0" parTransId="{70DE4807-2901-41D6-8C85-135BD09B5476}" sibTransId="{7E91307E-AAB3-4EF1-984D-E6FAB61E68A8}"/>
    <dgm:cxn modelId="{2FB57C98-8540-4108-9CE3-B034D10C9106}" type="presOf" srcId="{E7B07485-FEF1-489A-B7BA-32210410C0FE}" destId="{040969FD-23C6-4818-8BD6-320DFE69831C}" srcOrd="0" destOrd="0" presId="urn:microsoft.com/office/officeart/2018/2/layout/IconLabelDescriptionList"/>
    <dgm:cxn modelId="{A173C79C-9595-4C21-9CC5-9E02E50E0BF2}" type="presOf" srcId="{37E6F9DB-BE0E-4AE8-9C67-7B9433B8C68E}" destId="{C4847041-AB2B-45F3-BBC9-64B0F1210852}" srcOrd="0" destOrd="1" presId="urn:microsoft.com/office/officeart/2018/2/layout/IconLabelDescriptionList"/>
    <dgm:cxn modelId="{4C9CA5A5-821E-4600-859D-1D72D3EF8181}" srcId="{E7B07485-FEF1-489A-B7BA-32210410C0FE}" destId="{5C4D3138-1F07-4B89-B356-1661CE8C3162}" srcOrd="4" destOrd="0" parTransId="{E728257D-136C-45E5-911C-2DDB69356C98}" sibTransId="{CFA666E6-2075-4FB4-BF72-B8781327DBCF}"/>
    <dgm:cxn modelId="{DD1737B0-A545-413A-9B14-08313E43962F}" type="presOf" srcId="{25555485-8D55-473B-95EC-32015C6DB0DE}" destId="{DDA8F042-1A38-4F3C-ABC1-2299E176C633}" srcOrd="0" destOrd="1" presId="urn:microsoft.com/office/officeart/2018/2/layout/IconLabelDescriptionList"/>
    <dgm:cxn modelId="{673FF9B1-CDCA-42ED-BEEC-89363477F10B}" srcId="{E7B07485-FEF1-489A-B7BA-32210410C0FE}" destId="{C3FCF7A3-9FEF-4ECB-B76E-67EF7E944DD8}" srcOrd="1" destOrd="0" parTransId="{519128F0-8D8E-4BD9-A713-3AA667FAAD2B}" sibTransId="{80568834-873D-47B2-A73A-23EC4DB2223A}"/>
    <dgm:cxn modelId="{FCAC28B4-2387-4D7C-88D4-033953B05049}" srcId="{84EA9BB7-C940-4A27-BA0C-B0EFC2869C8E}" destId="{3282E2E6-7C1A-43B9-A6DF-EC61E6860138}" srcOrd="0" destOrd="0" parTransId="{23710D37-EC33-4911-9ADE-E781199AF4C2}" sibTransId="{F31BC2EF-64D7-40ED-8FF7-6DCE7BEA50D0}"/>
    <dgm:cxn modelId="{C15EA7B7-FF72-41F0-BC57-95E696936CD0}" type="presOf" srcId="{4FD100F6-BEDF-4728-A19A-C8B3DBB3CF92}" destId="{1BEA263C-ECF2-4F5D-818B-19FDD0D75902}" srcOrd="0" destOrd="0" presId="urn:microsoft.com/office/officeart/2018/2/layout/IconLabelDescriptionList"/>
    <dgm:cxn modelId="{B89DBBC1-9FFA-4ECA-AE41-D81D0D3249B8}" srcId="{C3FCF7A3-9FEF-4ECB-B76E-67EF7E944DD8}" destId="{25555485-8D55-473B-95EC-32015C6DB0DE}" srcOrd="1" destOrd="0" parTransId="{2157063C-3036-46F7-B9B4-EFED26F291B4}" sibTransId="{6DB3CCBC-1F2B-427E-9A16-D329675C3FF0}"/>
    <dgm:cxn modelId="{DC0058D7-4EE1-42CF-A2CD-6129A5C580E7}" srcId="{E7B07485-FEF1-489A-B7BA-32210410C0FE}" destId="{84EA9BB7-C940-4A27-BA0C-B0EFC2869C8E}" srcOrd="3" destOrd="0" parTransId="{FAEC2A81-7A5B-43B2-AF9D-F99F692E1AC3}" sibTransId="{D41F0B70-EF69-48FB-8099-7C57A38139CA}"/>
    <dgm:cxn modelId="{28EED6D9-EBA4-489B-9D1D-D2700D9D39A6}" srcId="{B1858E15-ECB1-44C5-BEFE-0E8B380C4B6A}" destId="{4FD100F6-BEDF-4728-A19A-C8B3DBB3CF92}" srcOrd="0" destOrd="0" parTransId="{89E0677F-E8C6-4F1B-B39B-3C9238DE46C4}" sibTransId="{9272C7B6-D6F1-4B89-A0AF-75B886241BCA}"/>
    <dgm:cxn modelId="{4B2269EF-A889-4159-8DE8-9155C9F61454}" type="presOf" srcId="{C43492F9-CC3C-4207-BE9A-3064FD16E4B3}" destId="{7985E2AC-050C-4926-9B4B-48F9752638CE}" srcOrd="0" destOrd="0" presId="urn:microsoft.com/office/officeart/2018/2/layout/IconLabelDescriptionList"/>
    <dgm:cxn modelId="{B3AAFBFD-2E6D-4C14-A556-650DEE29DFF1}" type="presOf" srcId="{C3FCF7A3-9FEF-4ECB-B76E-67EF7E944DD8}" destId="{CBF79825-DE22-4D1F-921A-92EE7DD39A78}" srcOrd="0" destOrd="0" presId="urn:microsoft.com/office/officeart/2018/2/layout/IconLabelDescriptionList"/>
    <dgm:cxn modelId="{E9E87F3A-2017-485F-8F6C-4B286A56EFCE}" type="presParOf" srcId="{040969FD-23C6-4818-8BD6-320DFE69831C}" destId="{3E0009A1-449E-4469-8887-B15F6D13FFDD}" srcOrd="0" destOrd="0" presId="urn:microsoft.com/office/officeart/2018/2/layout/IconLabelDescriptionList"/>
    <dgm:cxn modelId="{E7214A56-A60D-4129-9923-2627388E63FF}" type="presParOf" srcId="{3E0009A1-449E-4469-8887-B15F6D13FFDD}" destId="{260DC6B7-F869-42FF-B862-38858B77058B}" srcOrd="0" destOrd="0" presId="urn:microsoft.com/office/officeart/2018/2/layout/IconLabelDescriptionList"/>
    <dgm:cxn modelId="{63E4181D-1DA7-49B8-A056-D47F584A0B01}" type="presParOf" srcId="{3E0009A1-449E-4469-8887-B15F6D13FFDD}" destId="{6536179F-7507-453F-ACDA-67C849E21D97}" srcOrd="1" destOrd="0" presId="urn:microsoft.com/office/officeart/2018/2/layout/IconLabelDescriptionList"/>
    <dgm:cxn modelId="{86A41B39-63D9-4B16-892C-8047FEB86362}" type="presParOf" srcId="{3E0009A1-449E-4469-8887-B15F6D13FFDD}" destId="{85830F1F-B78E-49BF-8CA1-E835E50109F5}" srcOrd="2" destOrd="0" presId="urn:microsoft.com/office/officeart/2018/2/layout/IconLabelDescriptionList"/>
    <dgm:cxn modelId="{7569F5DF-A31D-43B3-9721-2CA0DEE92DD3}" type="presParOf" srcId="{3E0009A1-449E-4469-8887-B15F6D13FFDD}" destId="{1241B0D3-883B-4AF4-A0C4-E88988C59A30}" srcOrd="3" destOrd="0" presId="urn:microsoft.com/office/officeart/2018/2/layout/IconLabelDescriptionList"/>
    <dgm:cxn modelId="{8F875EB4-9ECE-473E-B289-C9678261BE3E}" type="presParOf" srcId="{3E0009A1-449E-4469-8887-B15F6D13FFDD}" destId="{7985E2AC-050C-4926-9B4B-48F9752638CE}" srcOrd="4" destOrd="0" presId="urn:microsoft.com/office/officeart/2018/2/layout/IconLabelDescriptionList"/>
    <dgm:cxn modelId="{B0B21386-3CE3-422D-B702-90B7EB2742DE}" type="presParOf" srcId="{040969FD-23C6-4818-8BD6-320DFE69831C}" destId="{4788D24A-F4EE-4BAB-BBF6-88FACE773658}" srcOrd="1" destOrd="0" presId="urn:microsoft.com/office/officeart/2018/2/layout/IconLabelDescriptionList"/>
    <dgm:cxn modelId="{853B1CC3-1D7D-418F-9B65-3E6E7C3B8285}" type="presParOf" srcId="{040969FD-23C6-4818-8BD6-320DFE69831C}" destId="{758B0FE1-7769-4D1F-A97A-FEF0977D832B}" srcOrd="2" destOrd="0" presId="urn:microsoft.com/office/officeart/2018/2/layout/IconLabelDescriptionList"/>
    <dgm:cxn modelId="{30E6CA32-ACB1-4AD1-9294-C2E9B727847C}" type="presParOf" srcId="{758B0FE1-7769-4D1F-A97A-FEF0977D832B}" destId="{695CA7FA-E0A2-4DD4-B229-BB564F886A1A}" srcOrd="0" destOrd="0" presId="urn:microsoft.com/office/officeart/2018/2/layout/IconLabelDescriptionList"/>
    <dgm:cxn modelId="{F6C1FA72-1394-49A1-BFFE-B6C4BDC35150}" type="presParOf" srcId="{758B0FE1-7769-4D1F-A97A-FEF0977D832B}" destId="{FB9F899D-1DB7-4A1D-9239-A62717592DF8}" srcOrd="1" destOrd="0" presId="urn:microsoft.com/office/officeart/2018/2/layout/IconLabelDescriptionList"/>
    <dgm:cxn modelId="{839515D5-F0DF-4297-8FC7-C07F916AD6E2}" type="presParOf" srcId="{758B0FE1-7769-4D1F-A97A-FEF0977D832B}" destId="{CBF79825-DE22-4D1F-921A-92EE7DD39A78}" srcOrd="2" destOrd="0" presId="urn:microsoft.com/office/officeart/2018/2/layout/IconLabelDescriptionList"/>
    <dgm:cxn modelId="{3F1F7951-810A-42E5-915D-DF7ED2C73DCE}" type="presParOf" srcId="{758B0FE1-7769-4D1F-A97A-FEF0977D832B}" destId="{2AE99AA0-4F08-405E-9311-C414F5506893}" srcOrd="3" destOrd="0" presId="urn:microsoft.com/office/officeart/2018/2/layout/IconLabelDescriptionList"/>
    <dgm:cxn modelId="{28A5E3A9-3916-45EC-81C6-9C1285882396}" type="presParOf" srcId="{758B0FE1-7769-4D1F-A97A-FEF0977D832B}" destId="{DDA8F042-1A38-4F3C-ABC1-2299E176C633}" srcOrd="4" destOrd="0" presId="urn:microsoft.com/office/officeart/2018/2/layout/IconLabelDescriptionList"/>
    <dgm:cxn modelId="{228C2A84-7A78-4855-B40A-C9F6FE9A5BB2}" type="presParOf" srcId="{040969FD-23C6-4818-8BD6-320DFE69831C}" destId="{5355259D-859D-43F5-B0F6-4560B9785CF1}" srcOrd="3" destOrd="0" presId="urn:microsoft.com/office/officeart/2018/2/layout/IconLabelDescriptionList"/>
    <dgm:cxn modelId="{830E911B-3F20-414D-9F73-82FBC7CD297A}" type="presParOf" srcId="{040969FD-23C6-4818-8BD6-320DFE69831C}" destId="{7467852A-04E8-4D6C-9C03-EE72C9703835}" srcOrd="4" destOrd="0" presId="urn:microsoft.com/office/officeart/2018/2/layout/IconLabelDescriptionList"/>
    <dgm:cxn modelId="{5B22EF01-5066-4A90-9A7C-6D39EB028BF6}" type="presParOf" srcId="{7467852A-04E8-4D6C-9C03-EE72C9703835}" destId="{01B8C7F0-6323-4240-88CF-6AE15F96CA60}" srcOrd="0" destOrd="0" presId="urn:microsoft.com/office/officeart/2018/2/layout/IconLabelDescriptionList"/>
    <dgm:cxn modelId="{398980BE-4AAF-4C76-8657-3CED5FAC76F2}" type="presParOf" srcId="{7467852A-04E8-4D6C-9C03-EE72C9703835}" destId="{215F81AE-4017-427E-B8CC-C32D97D5F4B9}" srcOrd="1" destOrd="0" presId="urn:microsoft.com/office/officeart/2018/2/layout/IconLabelDescriptionList"/>
    <dgm:cxn modelId="{7C7155DB-277D-4C30-AED1-3A0780472571}" type="presParOf" srcId="{7467852A-04E8-4D6C-9C03-EE72C9703835}" destId="{1B93017B-ED52-4458-A55C-A7BC9055EA2F}" srcOrd="2" destOrd="0" presId="urn:microsoft.com/office/officeart/2018/2/layout/IconLabelDescriptionList"/>
    <dgm:cxn modelId="{787B24AF-253D-4B52-A3E7-481AAFA674E4}" type="presParOf" srcId="{7467852A-04E8-4D6C-9C03-EE72C9703835}" destId="{51398B25-473F-49ED-AE00-7F3320B6BCF6}" srcOrd="3" destOrd="0" presId="urn:microsoft.com/office/officeart/2018/2/layout/IconLabelDescriptionList"/>
    <dgm:cxn modelId="{085FB5A7-11EE-423D-9A72-8468012DF140}" type="presParOf" srcId="{7467852A-04E8-4D6C-9C03-EE72C9703835}" destId="{CA67BB18-A60C-43E1-ABE6-A72BD7126AE4}" srcOrd="4" destOrd="0" presId="urn:microsoft.com/office/officeart/2018/2/layout/IconLabelDescriptionList"/>
    <dgm:cxn modelId="{9153FA62-318F-4F39-BB1E-D820BA08CCF6}" type="presParOf" srcId="{040969FD-23C6-4818-8BD6-320DFE69831C}" destId="{FDFABF4E-F2E7-4243-8070-77E076F51F5F}" srcOrd="5" destOrd="0" presId="urn:microsoft.com/office/officeart/2018/2/layout/IconLabelDescriptionList"/>
    <dgm:cxn modelId="{E4087B50-B1E8-4F01-9211-0A44552527B3}" type="presParOf" srcId="{040969FD-23C6-4818-8BD6-320DFE69831C}" destId="{97CEC6F9-0056-4465-B2B7-ADD5CC6A115D}" srcOrd="6" destOrd="0" presId="urn:microsoft.com/office/officeart/2018/2/layout/IconLabelDescriptionList"/>
    <dgm:cxn modelId="{ADF5118A-9BA7-4747-8CD1-C82E830ABCE1}" type="presParOf" srcId="{97CEC6F9-0056-4465-B2B7-ADD5CC6A115D}" destId="{D05E3AA8-262E-43AA-A5D0-1C70A5E632A0}" srcOrd="0" destOrd="0" presId="urn:microsoft.com/office/officeart/2018/2/layout/IconLabelDescriptionList"/>
    <dgm:cxn modelId="{AE247327-4086-448D-AD06-74B79F787B49}" type="presParOf" srcId="{97CEC6F9-0056-4465-B2B7-ADD5CC6A115D}" destId="{E7F55FD5-E6D8-4C0F-AEA5-2F5DFCC11014}" srcOrd="1" destOrd="0" presId="urn:microsoft.com/office/officeart/2018/2/layout/IconLabelDescriptionList"/>
    <dgm:cxn modelId="{4C3D8B09-A845-42BC-AB14-125BD004E4E7}" type="presParOf" srcId="{97CEC6F9-0056-4465-B2B7-ADD5CC6A115D}" destId="{DEC56739-DEEB-4231-A90C-1749709A8373}" srcOrd="2" destOrd="0" presId="urn:microsoft.com/office/officeart/2018/2/layout/IconLabelDescriptionList"/>
    <dgm:cxn modelId="{F799A440-244E-47DC-9809-BE9E352240BA}" type="presParOf" srcId="{97CEC6F9-0056-4465-B2B7-ADD5CC6A115D}" destId="{4F687F5C-CDAE-470A-A3CA-57455186FF3B}" srcOrd="3" destOrd="0" presId="urn:microsoft.com/office/officeart/2018/2/layout/IconLabelDescriptionList"/>
    <dgm:cxn modelId="{FD3E5293-D07D-4BE7-9F93-026C061C93D1}" type="presParOf" srcId="{97CEC6F9-0056-4465-B2B7-ADD5CC6A115D}" destId="{10E41ECE-3FDF-4980-850C-50CD506C7715}" srcOrd="4" destOrd="0" presId="urn:microsoft.com/office/officeart/2018/2/layout/IconLabelDescriptionList"/>
    <dgm:cxn modelId="{6CCA4C56-7B7C-47B1-A2D2-16F37F7D3AC8}" type="presParOf" srcId="{040969FD-23C6-4818-8BD6-320DFE69831C}" destId="{1C72EE9D-C70E-4B80-B32E-4F1D525092BA}" srcOrd="7" destOrd="0" presId="urn:microsoft.com/office/officeart/2018/2/layout/IconLabelDescriptionList"/>
    <dgm:cxn modelId="{7A82348B-78D6-4CA8-A781-B915F07F6377}" type="presParOf" srcId="{040969FD-23C6-4818-8BD6-320DFE69831C}" destId="{3BC8E645-F4D3-409D-9604-48D1A50AFF63}" srcOrd="8" destOrd="0" presId="urn:microsoft.com/office/officeart/2018/2/layout/IconLabelDescriptionList"/>
    <dgm:cxn modelId="{19E569AC-4ED7-4D74-A8CA-FC402EE99E3C}" type="presParOf" srcId="{3BC8E645-F4D3-409D-9604-48D1A50AFF63}" destId="{6A883856-EE72-4261-863C-543A3A8BA9CA}" srcOrd="0" destOrd="0" presId="urn:microsoft.com/office/officeart/2018/2/layout/IconLabelDescriptionList"/>
    <dgm:cxn modelId="{94B995FB-C18F-4A81-A523-B0B4ED4BD021}" type="presParOf" srcId="{3BC8E645-F4D3-409D-9604-48D1A50AFF63}" destId="{305DF987-514A-4F4D-8EA0-0EB8D5FFBAAE}" srcOrd="1" destOrd="0" presId="urn:microsoft.com/office/officeart/2018/2/layout/IconLabelDescriptionList"/>
    <dgm:cxn modelId="{F59B037F-F801-4C68-B631-7725FC065736}" type="presParOf" srcId="{3BC8E645-F4D3-409D-9604-48D1A50AFF63}" destId="{320D2F62-1739-4DCD-9013-ECE6CD21DD3B}" srcOrd="2" destOrd="0" presId="urn:microsoft.com/office/officeart/2018/2/layout/IconLabelDescriptionList"/>
    <dgm:cxn modelId="{8CD5630C-0C6C-4FBD-9635-C9EEB026D5EF}" type="presParOf" srcId="{3BC8E645-F4D3-409D-9604-48D1A50AFF63}" destId="{24D7E1BB-6595-435F-9776-EDA5FBDF1BA7}" srcOrd="3" destOrd="0" presId="urn:microsoft.com/office/officeart/2018/2/layout/IconLabelDescriptionList"/>
    <dgm:cxn modelId="{F1B0B0A4-DDF5-44B6-9AC5-D915369767AA}" type="presParOf" srcId="{3BC8E645-F4D3-409D-9604-48D1A50AFF63}" destId="{C3850124-9831-4D8E-B8EA-0A7830170DD7}" srcOrd="4" destOrd="0" presId="urn:microsoft.com/office/officeart/2018/2/layout/IconLabelDescriptionList"/>
    <dgm:cxn modelId="{07B49AB9-C2B0-4818-ABF7-CC2B0B34F447}" type="presParOf" srcId="{040969FD-23C6-4818-8BD6-320DFE69831C}" destId="{BEA52E9A-53F4-41AA-8E85-DC6E572E5838}" srcOrd="9" destOrd="0" presId="urn:microsoft.com/office/officeart/2018/2/layout/IconLabelDescriptionList"/>
    <dgm:cxn modelId="{D5132FDA-48BC-494B-8E7F-5DC3AA58323F}" type="presParOf" srcId="{040969FD-23C6-4818-8BD6-320DFE69831C}" destId="{BDF192D9-E4E3-46AC-A29A-2ED324B40D8C}" srcOrd="10" destOrd="0" presId="urn:microsoft.com/office/officeart/2018/2/layout/IconLabelDescriptionList"/>
    <dgm:cxn modelId="{A52A2524-C4C6-47FE-BB45-E65A4F3AC7FC}" type="presParOf" srcId="{BDF192D9-E4E3-46AC-A29A-2ED324B40D8C}" destId="{80B2D378-1561-453B-8DBF-1D0B620FB39F}" srcOrd="0" destOrd="0" presId="urn:microsoft.com/office/officeart/2018/2/layout/IconLabelDescriptionList"/>
    <dgm:cxn modelId="{92DDE165-AFFE-4FF4-86CE-E8CDFBBB8A24}" type="presParOf" srcId="{BDF192D9-E4E3-46AC-A29A-2ED324B40D8C}" destId="{04DC7D63-B9E0-400E-BB5E-E3085A61ED74}" srcOrd="1" destOrd="0" presId="urn:microsoft.com/office/officeart/2018/2/layout/IconLabelDescriptionList"/>
    <dgm:cxn modelId="{09E0A538-3184-4A83-96ED-65321BFF5E97}" type="presParOf" srcId="{BDF192D9-E4E3-46AC-A29A-2ED324B40D8C}" destId="{0C247AFC-5869-4C80-BD1A-909640986A21}" srcOrd="2" destOrd="0" presId="urn:microsoft.com/office/officeart/2018/2/layout/IconLabelDescriptionList"/>
    <dgm:cxn modelId="{43EB9648-A89B-4862-84A5-7117AA6EFDDB}" type="presParOf" srcId="{BDF192D9-E4E3-46AC-A29A-2ED324B40D8C}" destId="{7CA35633-60AA-4AFE-A43B-256754AF6302}" srcOrd="3" destOrd="0" presId="urn:microsoft.com/office/officeart/2018/2/layout/IconLabelDescriptionList"/>
    <dgm:cxn modelId="{AA8202B2-5C20-4F1C-9A67-057EC9F7549F}" type="presParOf" srcId="{BDF192D9-E4E3-46AC-A29A-2ED324B40D8C}" destId="{1BEA263C-ECF2-4F5D-818B-19FDD0D75902}" srcOrd="4" destOrd="0" presId="urn:microsoft.com/office/officeart/2018/2/layout/IconLabelDescriptionList"/>
    <dgm:cxn modelId="{BAF7DB77-AD22-4B74-918A-09B178F75695}" type="presParOf" srcId="{040969FD-23C6-4818-8BD6-320DFE69831C}" destId="{C159D4CD-3367-4734-9C13-A60184596B9C}" srcOrd="11" destOrd="0" presId="urn:microsoft.com/office/officeart/2018/2/layout/IconLabelDescriptionList"/>
    <dgm:cxn modelId="{C8572285-1661-4723-824F-32A3C74035B5}" type="presParOf" srcId="{040969FD-23C6-4818-8BD6-320DFE69831C}" destId="{91568EC8-332B-4A74-8691-6C50973E66CE}" srcOrd="12" destOrd="0" presId="urn:microsoft.com/office/officeart/2018/2/layout/IconLabelDescriptionList"/>
    <dgm:cxn modelId="{37353487-65C4-411C-9492-5D313EE2B11D}" type="presParOf" srcId="{91568EC8-332B-4A74-8691-6C50973E66CE}" destId="{D0DE4B37-6505-4D1F-9442-37B9EA155956}" srcOrd="0" destOrd="0" presId="urn:microsoft.com/office/officeart/2018/2/layout/IconLabelDescriptionList"/>
    <dgm:cxn modelId="{20AF70B7-7D4C-4442-880B-73DC947EED19}" type="presParOf" srcId="{91568EC8-332B-4A74-8691-6C50973E66CE}" destId="{2883ECB8-2133-40AE-BE22-A0A39D6FE4CA}" srcOrd="1" destOrd="0" presId="urn:microsoft.com/office/officeart/2018/2/layout/IconLabelDescriptionList"/>
    <dgm:cxn modelId="{D7B0B180-2466-4E1E-BE46-BF8A05CDBF70}" type="presParOf" srcId="{91568EC8-332B-4A74-8691-6C50973E66CE}" destId="{196B3921-735D-4ED8-B9E5-2C81D97731A6}" srcOrd="2" destOrd="0" presId="urn:microsoft.com/office/officeart/2018/2/layout/IconLabelDescriptionList"/>
    <dgm:cxn modelId="{952411BF-6C7F-4A63-9DE8-B830C205F9CC}" type="presParOf" srcId="{91568EC8-332B-4A74-8691-6C50973E66CE}" destId="{31BC0121-D58F-4190-A9C3-698D377A029F}" srcOrd="3" destOrd="0" presId="urn:microsoft.com/office/officeart/2018/2/layout/IconLabelDescriptionList"/>
    <dgm:cxn modelId="{2E5FB703-376D-481B-A8C8-322FB5E0A0D0}" type="presParOf" srcId="{91568EC8-332B-4A74-8691-6C50973E66CE}" destId="{C4847041-AB2B-45F3-BBC9-64B0F1210852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1B60E8-8C4C-407B-AAB7-15D3B51B3042}">
      <dsp:nvSpPr>
        <dsp:cNvPr id="0" name=""/>
        <dsp:cNvSpPr/>
      </dsp:nvSpPr>
      <dsp:spPr>
        <a:xfrm rot="5400000">
          <a:off x="-232449" y="232825"/>
          <a:ext cx="1549661" cy="10847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Arial"/>
              <a:cs typeface="Arial"/>
            </a:rPr>
            <a:t>How</a:t>
          </a:r>
        </a:p>
      </dsp:txBody>
      <dsp:txXfrm rot="-5400000">
        <a:off x="1" y="542758"/>
        <a:ext cx="1084763" cy="464898"/>
      </dsp:txXfrm>
    </dsp:sp>
    <dsp:sp modelId="{A8D9E115-2325-46C9-A2EB-B72EDABB298B}">
      <dsp:nvSpPr>
        <dsp:cNvPr id="0" name=""/>
        <dsp:cNvSpPr/>
      </dsp:nvSpPr>
      <dsp:spPr>
        <a:xfrm rot="5400000">
          <a:off x="2934625" y="-1849485"/>
          <a:ext cx="1007280" cy="47070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>
              <a:latin typeface="Arial"/>
              <a:cs typeface="Arial"/>
            </a:rPr>
            <a:t>Collect data through online questionnaire 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>
              <a:latin typeface="Arial"/>
              <a:cs typeface="Arial"/>
            </a:rPr>
            <a:t>Using MS forms </a:t>
          </a:r>
        </a:p>
      </dsp:txBody>
      <dsp:txXfrm rot="-5400000">
        <a:off x="1084764" y="49547"/>
        <a:ext cx="4657833" cy="908938"/>
      </dsp:txXfrm>
    </dsp:sp>
    <dsp:sp modelId="{AB75EB0B-1CB8-409F-A9A7-F772CE5EE65D}">
      <dsp:nvSpPr>
        <dsp:cNvPr id="0" name=""/>
        <dsp:cNvSpPr/>
      </dsp:nvSpPr>
      <dsp:spPr>
        <a:xfrm rot="5400000">
          <a:off x="-232449" y="1587623"/>
          <a:ext cx="1549661" cy="10847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Arial"/>
              <a:cs typeface="Arial"/>
            </a:rPr>
            <a:t>Who</a:t>
          </a:r>
        </a:p>
      </dsp:txBody>
      <dsp:txXfrm rot="-5400000">
        <a:off x="1" y="1897556"/>
        <a:ext cx="1084763" cy="464898"/>
      </dsp:txXfrm>
    </dsp:sp>
    <dsp:sp modelId="{EBA02CEC-35B6-4CB9-AC25-EC3855DA8FFC}">
      <dsp:nvSpPr>
        <dsp:cNvPr id="0" name=""/>
        <dsp:cNvSpPr/>
      </dsp:nvSpPr>
      <dsp:spPr>
        <a:xfrm rot="5400000">
          <a:off x="2934625" y="-494688"/>
          <a:ext cx="1007280" cy="47070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>
              <a:latin typeface="Arial"/>
              <a:cs typeface="Arial"/>
            </a:rPr>
            <a:t> University Students from UWTSD 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>
              <a:latin typeface="Arial"/>
              <a:cs typeface="Arial"/>
            </a:rPr>
            <a:t> Students aged 18-60</a:t>
          </a:r>
        </a:p>
      </dsp:txBody>
      <dsp:txXfrm rot="-5400000">
        <a:off x="1084764" y="1404344"/>
        <a:ext cx="4657833" cy="908938"/>
      </dsp:txXfrm>
    </dsp:sp>
    <dsp:sp modelId="{1C662764-4094-41AA-ADF9-1E51DB143868}">
      <dsp:nvSpPr>
        <dsp:cNvPr id="0" name=""/>
        <dsp:cNvSpPr/>
      </dsp:nvSpPr>
      <dsp:spPr>
        <a:xfrm rot="5400000">
          <a:off x="-232449" y="2942421"/>
          <a:ext cx="1549661" cy="10847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Arial"/>
              <a:cs typeface="Arial"/>
            </a:rPr>
            <a:t>What</a:t>
          </a:r>
        </a:p>
      </dsp:txBody>
      <dsp:txXfrm rot="-5400000">
        <a:off x="1" y="3252354"/>
        <a:ext cx="1084763" cy="464898"/>
      </dsp:txXfrm>
    </dsp:sp>
    <dsp:sp modelId="{7860AD0E-C2A9-4A4B-A9D3-97A2B92B0F1C}">
      <dsp:nvSpPr>
        <dsp:cNvPr id="0" name=""/>
        <dsp:cNvSpPr/>
      </dsp:nvSpPr>
      <dsp:spPr>
        <a:xfrm rot="5400000">
          <a:off x="2934625" y="860109"/>
          <a:ext cx="1007280" cy="47070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>
              <a:latin typeface="Arial"/>
              <a:cs typeface="Arial"/>
            </a:rPr>
            <a:t> How often people use technology to collaborate 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>
              <a:latin typeface="Arial"/>
              <a:cs typeface="Arial"/>
            </a:rPr>
            <a:t> If they are confident </a:t>
          </a:r>
        </a:p>
      </dsp:txBody>
      <dsp:txXfrm rot="-5400000">
        <a:off x="1084764" y="2759142"/>
        <a:ext cx="4657833" cy="9089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4BA1B8-2404-46C0-BC50-82746A833696}">
      <dsp:nvSpPr>
        <dsp:cNvPr id="0" name=""/>
        <dsp:cNvSpPr/>
      </dsp:nvSpPr>
      <dsp:spPr>
        <a:xfrm>
          <a:off x="0" y="0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solidFill>
                <a:schemeClr val="tx1"/>
              </a:solidFill>
              <a:latin typeface="Corbel" panose="020B0503020204020204"/>
            </a:rPr>
            <a:t>Does</a:t>
          </a:r>
          <a:r>
            <a:rPr lang="en-GB" sz="2200" kern="1200">
              <a:solidFill>
                <a:schemeClr val="tx1"/>
              </a:solidFill>
            </a:rPr>
            <a:t> the use of technology</a:t>
          </a: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 in UWTSD improve</a:t>
          </a:r>
          <a:r>
            <a:rPr lang="en-GB" sz="2200" kern="1200">
              <a:solidFill>
                <a:schemeClr val="tx1"/>
              </a:solidFill>
            </a:rPr>
            <a:t> </a:t>
          </a: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student and staff</a:t>
          </a:r>
          <a:r>
            <a:rPr lang="en-GB" sz="2200" kern="1200">
              <a:solidFill>
                <a:schemeClr val="tx1"/>
              </a:solidFill>
            </a:rPr>
            <a:t> </a:t>
          </a: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involvement</a:t>
          </a:r>
          <a:r>
            <a:rPr lang="en-GB" sz="2200" kern="1200">
              <a:solidFill>
                <a:schemeClr val="tx1"/>
              </a:solidFill>
            </a:rPr>
            <a:t>?</a:t>
          </a:r>
          <a:endParaRPr lang="en-US" sz="2200" kern="1200">
            <a:solidFill>
              <a:schemeClr val="tx1"/>
            </a:solidFill>
          </a:endParaRPr>
        </a:p>
      </dsp:txBody>
      <dsp:txXfrm>
        <a:off x="24519" y="24519"/>
        <a:ext cx="6787963" cy="788103"/>
      </dsp:txXfrm>
    </dsp:sp>
    <dsp:sp modelId="{BD72A38B-0AC4-47A5-8EB4-F36291589474}">
      <dsp:nvSpPr>
        <dsp:cNvPr id="0" name=""/>
        <dsp:cNvSpPr/>
      </dsp:nvSpPr>
      <dsp:spPr>
        <a:xfrm>
          <a:off x="581664" y="953411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 Do you feel anxious if you are asked to collaborate using technology?</a:t>
          </a:r>
          <a:endParaRPr lang="en-US" sz="2200" kern="1200">
            <a:solidFill>
              <a:schemeClr val="tx1"/>
            </a:solidFill>
          </a:endParaRPr>
        </a:p>
      </dsp:txBody>
      <dsp:txXfrm>
        <a:off x="606183" y="977930"/>
        <a:ext cx="6614405" cy="788103"/>
      </dsp:txXfrm>
    </dsp:sp>
    <dsp:sp modelId="{76357486-7520-44FE-8865-680085EC842E}">
      <dsp:nvSpPr>
        <dsp:cNvPr id="0" name=""/>
        <dsp:cNvSpPr/>
      </dsp:nvSpPr>
      <dsp:spPr>
        <a:xfrm>
          <a:off x="1163329" y="1906822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tx1"/>
              </a:solidFill>
            </a:rPr>
            <a:t>Would you recommend using technology to collaborate</a:t>
          </a: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 and why</a:t>
          </a:r>
          <a:r>
            <a:rPr lang="en-GB" sz="2200" kern="1200">
              <a:solidFill>
                <a:schemeClr val="tx1"/>
              </a:solidFill>
            </a:rPr>
            <a:t>?</a:t>
          </a:r>
          <a:endParaRPr lang="en-US" sz="2200" kern="1200">
            <a:solidFill>
              <a:schemeClr val="tx1"/>
            </a:solidFill>
          </a:endParaRPr>
        </a:p>
      </dsp:txBody>
      <dsp:txXfrm>
        <a:off x="1187848" y="1931341"/>
        <a:ext cx="6614405" cy="788103"/>
      </dsp:txXfrm>
    </dsp:sp>
    <dsp:sp modelId="{8AC75D4A-F7AB-460A-91E0-678BE1155F41}">
      <dsp:nvSpPr>
        <dsp:cNvPr id="0" name=""/>
        <dsp:cNvSpPr/>
      </dsp:nvSpPr>
      <dsp:spPr>
        <a:xfrm>
          <a:off x="1744994" y="2860234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tx1"/>
              </a:solidFill>
            </a:rPr>
            <a:t>Do you use technology often?</a:t>
          </a:r>
          <a:endParaRPr lang="en-US" sz="2200" kern="1200">
            <a:solidFill>
              <a:schemeClr val="tx1"/>
            </a:solidFill>
          </a:endParaRPr>
        </a:p>
      </dsp:txBody>
      <dsp:txXfrm>
        <a:off x="1769513" y="2884753"/>
        <a:ext cx="6614405" cy="788103"/>
      </dsp:txXfrm>
    </dsp:sp>
    <dsp:sp modelId="{113658FE-AC81-4453-9247-96AC415FEB5C}">
      <dsp:nvSpPr>
        <dsp:cNvPr id="0" name=""/>
        <dsp:cNvSpPr/>
      </dsp:nvSpPr>
      <dsp:spPr>
        <a:xfrm>
          <a:off x="2326659" y="3813645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tx1"/>
              </a:solidFill>
            </a:rPr>
            <a:t>In what order would you rank the resources provided at the University of Wales Trinity Saint David?</a:t>
          </a:r>
          <a:endParaRPr lang="en-GB" sz="2200" kern="1200">
            <a:solidFill>
              <a:schemeClr val="tx1"/>
            </a:solidFill>
            <a:latin typeface="Corbel" panose="020B0503020204020204"/>
          </a:endParaRPr>
        </a:p>
      </dsp:txBody>
      <dsp:txXfrm>
        <a:off x="2351178" y="3838164"/>
        <a:ext cx="6614405" cy="788103"/>
      </dsp:txXfrm>
    </dsp:sp>
    <dsp:sp modelId="{C9E6E550-CBE6-4418-88E6-79CFC1D2C269}">
      <dsp:nvSpPr>
        <dsp:cNvPr id="0" name=""/>
        <dsp:cNvSpPr/>
      </dsp:nvSpPr>
      <dsp:spPr>
        <a:xfrm>
          <a:off x="7245107" y="611578"/>
          <a:ext cx="544142" cy="5441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367539" y="611578"/>
        <a:ext cx="299278" cy="409467"/>
      </dsp:txXfrm>
    </dsp:sp>
    <dsp:sp modelId="{F1C970B8-1BB7-4980-88D7-A249C36C61CF}">
      <dsp:nvSpPr>
        <dsp:cNvPr id="0" name=""/>
        <dsp:cNvSpPr/>
      </dsp:nvSpPr>
      <dsp:spPr>
        <a:xfrm>
          <a:off x="7826772" y="1564989"/>
          <a:ext cx="544142" cy="5441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949204" y="1564989"/>
        <a:ext cx="299278" cy="409467"/>
      </dsp:txXfrm>
    </dsp:sp>
    <dsp:sp modelId="{BDBFBE34-3B6C-453C-8123-1EB4580DB94D}">
      <dsp:nvSpPr>
        <dsp:cNvPr id="0" name=""/>
        <dsp:cNvSpPr/>
      </dsp:nvSpPr>
      <dsp:spPr>
        <a:xfrm>
          <a:off x="8408437" y="2504448"/>
          <a:ext cx="544142" cy="5441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530869" y="2504448"/>
        <a:ext cx="299278" cy="409467"/>
      </dsp:txXfrm>
    </dsp:sp>
    <dsp:sp modelId="{4B862B1F-63F5-4657-AA92-F9BFA93EA950}">
      <dsp:nvSpPr>
        <dsp:cNvPr id="0" name=""/>
        <dsp:cNvSpPr/>
      </dsp:nvSpPr>
      <dsp:spPr>
        <a:xfrm>
          <a:off x="8990102" y="3467161"/>
          <a:ext cx="544142" cy="5441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112534" y="3467161"/>
        <a:ext cx="299278" cy="4094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0DC6B7-F869-42FF-B862-38858B77058B}">
      <dsp:nvSpPr>
        <dsp:cNvPr id="0" name=""/>
        <dsp:cNvSpPr/>
      </dsp:nvSpPr>
      <dsp:spPr>
        <a:xfrm>
          <a:off x="18308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830F1F-B78E-49BF-8CA1-E835E50109F5}">
      <dsp:nvSpPr>
        <dsp:cNvPr id="0" name=""/>
        <dsp:cNvSpPr/>
      </dsp:nvSpPr>
      <dsp:spPr>
        <a:xfrm>
          <a:off x="18308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As a Group Week 3</a:t>
          </a:r>
        </a:p>
      </dsp:txBody>
      <dsp:txXfrm>
        <a:off x="18308" y="1805305"/>
        <a:ext cx="1271575" cy="417643"/>
      </dsp:txXfrm>
    </dsp:sp>
    <dsp:sp modelId="{7985E2AC-050C-4926-9B4B-48F9752638CE}">
      <dsp:nvSpPr>
        <dsp:cNvPr id="0" name=""/>
        <dsp:cNvSpPr/>
      </dsp:nvSpPr>
      <dsp:spPr>
        <a:xfrm>
          <a:off x="18308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Formed a group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Conduct review of existing literature</a:t>
          </a:r>
        </a:p>
      </dsp:txBody>
      <dsp:txXfrm>
        <a:off x="18308" y="2264539"/>
        <a:ext cx="1271575" cy="1085839"/>
      </dsp:txXfrm>
    </dsp:sp>
    <dsp:sp modelId="{695CA7FA-E0A2-4DD4-B229-BB564F886A1A}">
      <dsp:nvSpPr>
        <dsp:cNvPr id="0" name=""/>
        <dsp:cNvSpPr/>
      </dsp:nvSpPr>
      <dsp:spPr>
        <a:xfrm>
          <a:off x="1512409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79825-DE22-4D1F-921A-92EE7DD39A78}">
      <dsp:nvSpPr>
        <dsp:cNvPr id="0" name=""/>
        <dsp:cNvSpPr/>
      </dsp:nvSpPr>
      <dsp:spPr>
        <a:xfrm>
          <a:off x="1512409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As a Group Week 4</a:t>
          </a:r>
        </a:p>
      </dsp:txBody>
      <dsp:txXfrm>
        <a:off x="1512409" y="1805305"/>
        <a:ext cx="1271575" cy="417643"/>
      </dsp:txXfrm>
    </dsp:sp>
    <dsp:sp modelId="{DDA8F042-1A38-4F3C-ABC1-2299E176C633}">
      <dsp:nvSpPr>
        <dsp:cNvPr id="0" name=""/>
        <dsp:cNvSpPr/>
      </dsp:nvSpPr>
      <dsp:spPr>
        <a:xfrm>
          <a:off x="1512409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Introduction and Plan research method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Consider ethics</a:t>
          </a:r>
        </a:p>
      </dsp:txBody>
      <dsp:txXfrm>
        <a:off x="1512409" y="2264539"/>
        <a:ext cx="1271575" cy="1085839"/>
      </dsp:txXfrm>
    </dsp:sp>
    <dsp:sp modelId="{01B8C7F0-6323-4240-88CF-6AE15F96CA60}">
      <dsp:nvSpPr>
        <dsp:cNvPr id="0" name=""/>
        <dsp:cNvSpPr/>
      </dsp:nvSpPr>
      <dsp:spPr>
        <a:xfrm>
          <a:off x="3006510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3017B-ED52-4458-A55C-A7BC9055EA2F}">
      <dsp:nvSpPr>
        <dsp:cNvPr id="0" name=""/>
        <dsp:cNvSpPr/>
      </dsp:nvSpPr>
      <dsp:spPr>
        <a:xfrm>
          <a:off x="3006510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As a Group Week 5</a:t>
          </a:r>
        </a:p>
      </dsp:txBody>
      <dsp:txXfrm>
        <a:off x="3006510" y="1805305"/>
        <a:ext cx="1271575" cy="417643"/>
      </dsp:txXfrm>
    </dsp:sp>
    <dsp:sp modelId="{CA67BB18-A60C-43E1-ABE6-A72BD7126AE4}">
      <dsp:nvSpPr>
        <dsp:cNvPr id="0" name=""/>
        <dsp:cNvSpPr/>
      </dsp:nvSpPr>
      <dsp:spPr>
        <a:xfrm>
          <a:off x="3006510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Writing a proposal</a:t>
          </a:r>
        </a:p>
      </dsp:txBody>
      <dsp:txXfrm>
        <a:off x="3006510" y="2264539"/>
        <a:ext cx="1271575" cy="1085839"/>
      </dsp:txXfrm>
    </dsp:sp>
    <dsp:sp modelId="{D05E3AA8-262E-43AA-A5D0-1C70A5E632A0}">
      <dsp:nvSpPr>
        <dsp:cNvPr id="0" name=""/>
        <dsp:cNvSpPr/>
      </dsp:nvSpPr>
      <dsp:spPr>
        <a:xfrm>
          <a:off x="4500611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C56739-DEEB-4231-A90C-1749709A8373}">
      <dsp:nvSpPr>
        <dsp:cNvPr id="0" name=""/>
        <dsp:cNvSpPr/>
      </dsp:nvSpPr>
      <dsp:spPr>
        <a:xfrm>
          <a:off x="4500611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As a Group Week 6</a:t>
          </a:r>
          <a:endParaRPr lang="en-US" sz="1400" kern="1200">
            <a:latin typeface="Arial"/>
            <a:cs typeface="Arial"/>
          </a:endParaRPr>
        </a:p>
      </dsp:txBody>
      <dsp:txXfrm>
        <a:off x="4500611" y="1805305"/>
        <a:ext cx="1271575" cy="417643"/>
      </dsp:txXfrm>
    </dsp:sp>
    <dsp:sp modelId="{10E41ECE-3FDF-4980-850C-50CD506C7715}">
      <dsp:nvSpPr>
        <dsp:cNvPr id="0" name=""/>
        <dsp:cNvSpPr/>
      </dsp:nvSpPr>
      <dsp:spPr>
        <a:xfrm>
          <a:off x="4500611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Present a proposal for approval</a:t>
          </a:r>
        </a:p>
      </dsp:txBody>
      <dsp:txXfrm>
        <a:off x="4500611" y="2264539"/>
        <a:ext cx="1271575" cy="1085839"/>
      </dsp:txXfrm>
    </dsp:sp>
    <dsp:sp modelId="{6A883856-EE72-4261-863C-543A3A8BA9CA}">
      <dsp:nvSpPr>
        <dsp:cNvPr id="0" name=""/>
        <dsp:cNvSpPr/>
      </dsp:nvSpPr>
      <dsp:spPr>
        <a:xfrm>
          <a:off x="5994712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D2F62-1739-4DCD-9013-ECE6CD21DD3B}">
      <dsp:nvSpPr>
        <dsp:cNvPr id="0" name=""/>
        <dsp:cNvSpPr/>
      </dsp:nvSpPr>
      <dsp:spPr>
        <a:xfrm>
          <a:off x="5994712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As a Group Week 7  </a:t>
          </a:r>
          <a:endParaRPr lang="en-US" sz="1400" kern="1200">
            <a:latin typeface="Arial"/>
            <a:cs typeface="Arial"/>
          </a:endParaRPr>
        </a:p>
      </dsp:txBody>
      <dsp:txXfrm>
        <a:off x="5994712" y="1805305"/>
        <a:ext cx="1271575" cy="417643"/>
      </dsp:txXfrm>
    </dsp:sp>
    <dsp:sp modelId="{C3850124-9831-4D8E-B8EA-0A7830170DD7}">
      <dsp:nvSpPr>
        <dsp:cNvPr id="0" name=""/>
        <dsp:cNvSpPr/>
      </dsp:nvSpPr>
      <dsp:spPr>
        <a:xfrm>
          <a:off x="5994712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Create a Questionnaire and collect Data</a:t>
          </a:r>
          <a:endParaRPr lang="en-US" sz="1100" kern="1200">
            <a:latin typeface="Arial"/>
            <a:cs typeface="Arial"/>
          </a:endParaRPr>
        </a:p>
      </dsp:txBody>
      <dsp:txXfrm>
        <a:off x="5994712" y="2264539"/>
        <a:ext cx="1271575" cy="1085839"/>
      </dsp:txXfrm>
    </dsp:sp>
    <dsp:sp modelId="{80B2D378-1561-453B-8DBF-1D0B620FB39F}">
      <dsp:nvSpPr>
        <dsp:cNvPr id="0" name=""/>
        <dsp:cNvSpPr/>
      </dsp:nvSpPr>
      <dsp:spPr>
        <a:xfrm>
          <a:off x="7488813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247AFC-5869-4C80-BD1A-909640986A21}">
      <dsp:nvSpPr>
        <dsp:cNvPr id="0" name=""/>
        <dsp:cNvSpPr/>
      </dsp:nvSpPr>
      <dsp:spPr>
        <a:xfrm>
          <a:off x="7488813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 Individually Week 8</a:t>
          </a:r>
          <a:endParaRPr lang="en-US" sz="1400" kern="1200">
            <a:latin typeface="Arial"/>
            <a:cs typeface="Arial"/>
          </a:endParaRPr>
        </a:p>
      </dsp:txBody>
      <dsp:txXfrm>
        <a:off x="7488813" y="1805305"/>
        <a:ext cx="1271575" cy="417643"/>
      </dsp:txXfrm>
    </dsp:sp>
    <dsp:sp modelId="{1BEA263C-ECF2-4F5D-818B-19FDD0D75902}">
      <dsp:nvSpPr>
        <dsp:cNvPr id="0" name=""/>
        <dsp:cNvSpPr/>
      </dsp:nvSpPr>
      <dsp:spPr>
        <a:xfrm>
          <a:off x="7488813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Analyse results</a:t>
          </a:r>
          <a:endParaRPr lang="en-US" sz="1100" kern="1200">
            <a:latin typeface="Arial"/>
            <a:cs typeface="Arial"/>
          </a:endParaRPr>
        </a:p>
      </dsp:txBody>
      <dsp:txXfrm>
        <a:off x="7488813" y="2264539"/>
        <a:ext cx="1271575" cy="1085839"/>
      </dsp:txXfrm>
    </dsp:sp>
    <dsp:sp modelId="{D0DE4B37-6505-4D1F-9442-37B9EA155956}">
      <dsp:nvSpPr>
        <dsp:cNvPr id="0" name=""/>
        <dsp:cNvSpPr/>
      </dsp:nvSpPr>
      <dsp:spPr>
        <a:xfrm>
          <a:off x="8982914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B3921-735D-4ED8-B9E5-2C81D97731A6}">
      <dsp:nvSpPr>
        <dsp:cNvPr id="0" name=""/>
        <dsp:cNvSpPr/>
      </dsp:nvSpPr>
      <dsp:spPr>
        <a:xfrm>
          <a:off x="8982914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 Individually Week 9 and 10</a:t>
          </a:r>
          <a:endParaRPr lang="en-US" sz="1400" kern="1200">
            <a:latin typeface="Arial"/>
            <a:cs typeface="Arial"/>
          </a:endParaRPr>
        </a:p>
      </dsp:txBody>
      <dsp:txXfrm>
        <a:off x="8982914" y="1805305"/>
        <a:ext cx="1271575" cy="417643"/>
      </dsp:txXfrm>
    </dsp:sp>
    <dsp:sp modelId="{C4847041-AB2B-45F3-BBC9-64B0F1210852}">
      <dsp:nvSpPr>
        <dsp:cNvPr id="0" name=""/>
        <dsp:cNvSpPr/>
      </dsp:nvSpPr>
      <dsp:spPr>
        <a:xfrm>
          <a:off x="8982914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Write a final report</a:t>
          </a:r>
          <a:endParaRPr lang="en-US" sz="1100" kern="1200">
            <a:latin typeface="Arial"/>
            <a:cs typeface="Arial"/>
          </a:endParaRP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 Discussions and Conclusions</a:t>
          </a:r>
        </a:p>
      </dsp:txBody>
      <dsp:txXfrm>
        <a:off x="8982914" y="2264539"/>
        <a:ext cx="1271575" cy="10858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86538C-A1BA-49FD-B13A-0A991B1440A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87E8A-01A3-46E7-8AC4-F8519FDAD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172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B87E8A-01A3-46E7-8AC4-F8519FDAD26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589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B87E8A-01A3-46E7-8AC4-F8519FDAD26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751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527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710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21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821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695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613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932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958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382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267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588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6773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9807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6242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3032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3928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300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070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41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  <p:sldLayoutId id="2147483850" r:id="rId12"/>
    <p:sldLayoutId id="2147483851" r:id="rId13"/>
    <p:sldLayoutId id="2147483852" r:id="rId14"/>
    <p:sldLayoutId id="2147483853" r:id="rId15"/>
    <p:sldLayoutId id="2147483854" r:id="rId16"/>
    <p:sldLayoutId id="214748385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7.jpe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s://www.sciline.org/elections/surveys-polling/" TargetMode="Externa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481AB6E-A969-46CA-A8FC-D9C6AE405755}"/>
              </a:ext>
            </a:extLst>
          </p:cNvPr>
          <p:cNvSpPr txBox="1"/>
          <p:nvPr/>
        </p:nvSpPr>
        <p:spPr>
          <a:xfrm>
            <a:off x="5045733" y="287389"/>
            <a:ext cx="6644194" cy="28893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spc="-100">
                <a:ln w="3175" cmpd="sng">
                  <a:noFill/>
                </a:ln>
                <a:solidFill>
                  <a:schemeClr val="accent1">
                    <a:lumMod val="75000"/>
                  </a:schemeClr>
                </a:solidFill>
                <a:latin typeface="Algerian"/>
                <a:ea typeface="+mj-ea"/>
                <a:cs typeface="+mj-cs"/>
              </a:rPr>
              <a:t>How do we use Technology to Collaborate at UWTSD?</a:t>
            </a:r>
            <a:endParaRPr lang="en-US" sz="4700">
              <a:ln w="3175" cmpd="sng">
                <a:noFill/>
              </a:ln>
              <a:solidFill>
                <a:schemeClr val="accent1">
                  <a:lumMod val="75000"/>
                </a:schemeClr>
              </a:solidFill>
              <a:latin typeface="Algerian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979E34-CD33-4878-A6D8-B65255339998}"/>
              </a:ext>
            </a:extLst>
          </p:cNvPr>
          <p:cNvSpPr txBox="1"/>
          <p:nvPr/>
        </p:nvSpPr>
        <p:spPr>
          <a:xfrm>
            <a:off x="6796329" y="5226729"/>
            <a:ext cx="5166768" cy="14520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 defTabSz="457200"/>
            <a:r>
              <a:rPr lang="en-US" sz="2100" b="1" i="1" spc="80">
                <a:ea typeface="+mn-lt"/>
                <a:cs typeface="+mn-lt"/>
              </a:rPr>
              <a:t>Reema Parveen - 2117189</a:t>
            </a:r>
            <a:endParaRPr lang="en-US" sz="2100" spc="80">
              <a:ea typeface="+mn-lt"/>
              <a:cs typeface="+mn-lt"/>
            </a:endParaRPr>
          </a:p>
          <a:p>
            <a:pPr algn="r" defTabSz="457200">
              <a:spcBef>
                <a:spcPct val="20000"/>
              </a:spcBef>
              <a:spcAft>
                <a:spcPts val="600"/>
              </a:spcAft>
            </a:pPr>
            <a:r>
              <a:rPr lang="en-US" sz="2100" b="1" i="1" spc="80"/>
              <a:t>Shazia Begum - 2117727</a:t>
            </a:r>
            <a:endParaRPr lang="en-US"/>
          </a:p>
          <a:p>
            <a:pPr algn="r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100" b="1" i="1" spc="80"/>
              <a:t>Samina Mumtaz - 2119016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5D9B74-BA55-43E5-8FB7-455DE2C3D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95" t="9091" r="24980"/>
          <a:stretch/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64A1AE-502A-4D88-9597-04F2A069D7CA}"/>
              </a:ext>
            </a:extLst>
          </p:cNvPr>
          <p:cNvSpPr txBox="1"/>
          <p:nvPr/>
        </p:nvSpPr>
        <p:spPr>
          <a:xfrm>
            <a:off x="9224514" y="3703608"/>
            <a:ext cx="2743200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b="1"/>
              <a:t>BSMW4003</a:t>
            </a:r>
            <a:endParaRPr lang="en-US"/>
          </a:p>
          <a:p>
            <a:pPr algn="r">
              <a:spcAft>
                <a:spcPts val="600"/>
              </a:spcAft>
            </a:pPr>
            <a:r>
              <a:rPr lang="en-GB" sz="1600" b="1"/>
              <a:t>Digital Skills and Research Methods</a:t>
            </a:r>
          </a:p>
          <a:p>
            <a:pPr algn="r">
              <a:spcAft>
                <a:spcPts val="600"/>
              </a:spcAft>
            </a:pPr>
            <a:r>
              <a:rPr lang="en-GB" sz="1600" b="1"/>
              <a:t>Dr Ngozi </a:t>
            </a:r>
            <a:r>
              <a:rPr lang="en-GB" sz="1600" b="1" err="1"/>
              <a:t>Ibeji</a:t>
            </a:r>
            <a:endParaRPr lang="en-GB" sz="1600" b="1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23351-1639-4157-BD43-D552FA656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3896" y="-33068"/>
            <a:ext cx="5489846" cy="1752599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043EC-5C24-4801-A9B7-17C0EEFC1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46252"/>
            <a:ext cx="5126967" cy="3931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 sz="1600">
              <a:latin typeface="Arial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EE27AC-EE8E-4099-9F45-38A3EE666D24}"/>
              </a:ext>
            </a:extLst>
          </p:cNvPr>
          <p:cNvSpPr/>
          <p:nvPr/>
        </p:nvSpPr>
        <p:spPr>
          <a:xfrm>
            <a:off x="7565366" y="1562820"/>
            <a:ext cx="4068791" cy="1595884"/>
          </a:xfrm>
          <a:prstGeom prst="rect">
            <a:avLst/>
          </a:prstGeom>
          <a:solidFill>
            <a:schemeClr val="accent1">
              <a:lumMod val="7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u="sng">
                <a:latin typeface="Arial"/>
                <a:cs typeface="Arial"/>
              </a:rPr>
              <a:t>Main Focus:</a:t>
            </a:r>
            <a:endParaRPr lang="en-US" b="1" u="sng">
              <a:latin typeface="Arial"/>
              <a:cs typeface="Arial"/>
            </a:endParaRPr>
          </a:p>
          <a:p>
            <a:pPr algn="ctr"/>
            <a:endParaRPr lang="en-GB" sz="1600" b="1" u="sng">
              <a:latin typeface="Arial"/>
              <a:cs typeface="Arial"/>
            </a:endParaRPr>
          </a:p>
          <a:p>
            <a:pPr algn="ctr"/>
            <a:r>
              <a:rPr lang="en-GB" sz="1600" b="1">
                <a:latin typeface="Arial"/>
                <a:cs typeface="Arial"/>
              </a:rPr>
              <a:t>To determine if staff and students are confident in using technology to collaborate</a:t>
            </a:r>
          </a:p>
        </p:txBody>
      </p:sp>
      <p:pic>
        <p:nvPicPr>
          <p:cNvPr id="5" name="Graphic 5" descr="Lights On with solid fill">
            <a:extLst>
              <a:ext uri="{FF2B5EF4-FFF2-40B4-BE49-F238E27FC236}">
                <a16:creationId xmlns:a16="http://schemas.microsoft.com/office/drawing/2014/main" id="{6BA33B6B-D895-42CF-B136-2CF870AC13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87820" y="2482971"/>
            <a:ext cx="598099" cy="612476"/>
          </a:xfrm>
          <a:prstGeom prst="rect">
            <a:avLst/>
          </a:prstGeom>
        </p:spPr>
      </p:pic>
      <p:pic>
        <p:nvPicPr>
          <p:cNvPr id="6" name="Picture 6" descr="Kid in paid shirt using desktop computer in classroom">
            <a:extLst>
              <a:ext uri="{FF2B5EF4-FFF2-40B4-BE49-F238E27FC236}">
                <a16:creationId xmlns:a16="http://schemas.microsoft.com/office/drawing/2014/main" id="{6514EB38-10CC-4139-BAF5-F388A5D61F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8589" y="3433590"/>
            <a:ext cx="4410973" cy="299568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BFE7B77-AB0C-4780-8938-9CC4843697D5}"/>
              </a:ext>
            </a:extLst>
          </p:cNvPr>
          <p:cNvSpPr txBox="1"/>
          <p:nvPr/>
        </p:nvSpPr>
        <p:spPr>
          <a:xfrm>
            <a:off x="1342190" y="1836822"/>
            <a:ext cx="526983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ea typeface="+mn-lt"/>
                <a:cs typeface="+mn-lt"/>
              </a:rPr>
              <a:t>Technology is relevant as it plays a big role in our daily lives.</a:t>
            </a:r>
            <a:endParaRPr lang="en-US">
              <a:latin typeface="Arial"/>
              <a:ea typeface="+mn-lt"/>
              <a:cs typeface="+mn-lt"/>
            </a:endParaRPr>
          </a:p>
          <a:p>
            <a:endParaRPr lang="en-GB"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ea typeface="+mn-lt"/>
                <a:cs typeface="+mn-lt"/>
              </a:rPr>
              <a:t>The world is evolving in technology.</a:t>
            </a:r>
            <a:endParaRPr lang="en-US">
              <a:latin typeface="Arial"/>
              <a:ea typeface="+mn-lt"/>
              <a:cs typeface="+mn-lt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. 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ea typeface="+mn-lt"/>
                <a:cs typeface="+mn-lt"/>
              </a:rPr>
              <a:t>The level of confidence depends on how well you can use an online source. </a:t>
            </a:r>
          </a:p>
          <a:p>
            <a:endParaRPr lang="en-GB"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ea typeface="+mn-lt"/>
                <a:cs typeface="+mn-lt"/>
              </a:rPr>
              <a:t> Some individuals may find it easy whilst others may struggle.</a:t>
            </a:r>
            <a:endParaRPr lang="en-GB">
              <a:latin typeface="Arial"/>
            </a:endParaRPr>
          </a:p>
          <a:p>
            <a:pPr algn="l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FE9AE4E-5BF5-47AC-9352-658A5A8BAE88}"/>
              </a:ext>
            </a:extLst>
          </p:cNvPr>
          <p:cNvSpPr txBox="1"/>
          <p:nvPr/>
        </p:nvSpPr>
        <p:spPr>
          <a:xfrm>
            <a:off x="2389940" y="331203"/>
            <a:ext cx="446772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i="1">
                <a:solidFill>
                  <a:schemeClr val="accent1">
                    <a:lumMod val="50000"/>
                  </a:schemeClr>
                </a:solidFill>
              </a:rPr>
              <a:t>Are Staff and Students confident in using technology to collaborate?</a:t>
            </a:r>
            <a:endParaRPr lang="en-US" sz="2800" b="1" i="1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5B0DA67-FDB4-4BA1-8DB8-6708C54A9DF1}"/>
              </a:ext>
            </a:extLst>
          </p:cNvPr>
          <p:cNvSpPr/>
          <p:nvPr/>
        </p:nvSpPr>
        <p:spPr>
          <a:xfrm>
            <a:off x="2791184" y="6148298"/>
            <a:ext cx="2487282" cy="5175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Reema Parveen</a:t>
            </a:r>
          </a:p>
        </p:txBody>
      </p:sp>
    </p:spTree>
    <p:extLst>
      <p:ext uri="{BB962C8B-B14F-4D97-AF65-F5344CB8AC3E}">
        <p14:creationId xmlns:p14="http://schemas.microsoft.com/office/powerpoint/2010/main" val="21316149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0" grpId="0"/>
      <p:bldP spid="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E51B09D1-2832-4A5C-8E43-47909E51F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8177" y="1475080"/>
            <a:ext cx="6700251" cy="539729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805F157-FDDE-4B5D-A12A-3D695BE029C7}"/>
              </a:ext>
            </a:extLst>
          </p:cNvPr>
          <p:cNvSpPr/>
          <p:nvPr/>
        </p:nvSpPr>
        <p:spPr>
          <a:xfrm>
            <a:off x="1932824" y="290977"/>
            <a:ext cx="3025188" cy="707886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4000" b="1" spc="50">
                <a:ln w="0"/>
                <a:solidFill>
                  <a:schemeClr val="accent1">
                    <a:lumMod val="5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lgerian"/>
              </a:rPr>
              <a:t>RATIONALE</a:t>
            </a:r>
            <a:endParaRPr lang="en-US" sz="4000" b="1" cap="none" spc="50">
              <a:ln w="0"/>
              <a:solidFill>
                <a:schemeClr val="accent1">
                  <a:lumMod val="50000"/>
                </a:schemeClr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lgerian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9EEC74C-BB28-49E4-A8D1-94E80020FF22}"/>
              </a:ext>
            </a:extLst>
          </p:cNvPr>
          <p:cNvSpPr/>
          <p:nvPr/>
        </p:nvSpPr>
        <p:spPr>
          <a:xfrm>
            <a:off x="7237319" y="3857395"/>
            <a:ext cx="3699519" cy="27369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 Staff reported </a:t>
            </a:r>
            <a:r>
              <a:rPr lang="en-GB" b="0" i="0">
                <a:effectLst/>
                <a:ea typeface="+mn-lt"/>
                <a:cs typeface="+mn-lt"/>
              </a:rPr>
              <a:t>a </a:t>
            </a:r>
            <a:r>
              <a:rPr lang="en-GB">
                <a:ea typeface="+mn-lt"/>
                <a:cs typeface="+mn-lt"/>
              </a:rPr>
              <a:t>lack of sufficient knowledge about the use </a:t>
            </a:r>
            <a:r>
              <a:rPr lang="en-GB" b="0" i="0">
                <a:effectLst/>
                <a:ea typeface="+mn-lt"/>
                <a:cs typeface="+mn-lt"/>
              </a:rPr>
              <a:t>of </a:t>
            </a:r>
            <a:r>
              <a:rPr lang="en-GB">
                <a:ea typeface="+mn-lt"/>
                <a:cs typeface="+mn-lt"/>
              </a:rPr>
              <a:t>e-learning and appropriate technologies to support their teaching</a:t>
            </a:r>
            <a:r>
              <a:rPr lang="en-GB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.</a:t>
            </a:r>
            <a:r>
              <a:rPr lang="en-GB" sz="1800" b="0" i="0">
                <a:solidFill>
                  <a:schemeClr val="bg1"/>
                </a:solidFill>
                <a:effectLst/>
                <a:latin typeface="Source Sans Pro"/>
                <a:ea typeface="Source Sans Pro"/>
              </a:rPr>
              <a:t> King, E. and Boyatt, R. (2015)</a:t>
            </a:r>
            <a:r>
              <a:rPr lang="en-GB">
                <a:solidFill>
                  <a:schemeClr val="bg1"/>
                </a:solidFill>
                <a:latin typeface="Source Sans Pro"/>
                <a:ea typeface="Source Sans Pro"/>
              </a:rPr>
              <a:t> </a:t>
            </a:r>
            <a:endParaRPr lang="en-GB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B57F04D-CA63-4A62-B1BE-36EFD909D79D}"/>
              </a:ext>
            </a:extLst>
          </p:cNvPr>
          <p:cNvSpPr/>
          <p:nvPr/>
        </p:nvSpPr>
        <p:spPr>
          <a:xfrm>
            <a:off x="8762833" y="1710992"/>
            <a:ext cx="2967786" cy="20319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/>
                <a:ea typeface="+mn-lt"/>
                <a:cs typeface="+mn-lt"/>
              </a:rPr>
              <a:t>Teaching online poses challenges for teachers trained primarily to work face to face. Winter et al (2021)</a:t>
            </a:r>
            <a:endParaRPr lang="en-US">
              <a:latin typeface="Arial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6D442F8-BE52-4DFC-9A99-B2C475D91B35}"/>
              </a:ext>
            </a:extLst>
          </p:cNvPr>
          <p:cNvSpPr/>
          <p:nvPr/>
        </p:nvSpPr>
        <p:spPr>
          <a:xfrm>
            <a:off x="5638800" y="2102853"/>
            <a:ext cx="2366209" cy="1898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It's quite liberating turning up to a classroom without a pile of papers and equipment. (Hughes 2012)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E5F2D3-7ED1-4241-80F8-F8724631A8FB}"/>
              </a:ext>
            </a:extLst>
          </p:cNvPr>
          <p:cNvSpPr txBox="1"/>
          <p:nvPr/>
        </p:nvSpPr>
        <p:spPr>
          <a:xfrm>
            <a:off x="5989609" y="296173"/>
            <a:ext cx="541738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Literature Review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99DF7CC7-546C-473C-9EC7-BBA9CC75AF3A}"/>
              </a:ext>
            </a:extLst>
          </p:cNvPr>
          <p:cNvSpPr/>
          <p:nvPr/>
        </p:nvSpPr>
        <p:spPr>
          <a:xfrm>
            <a:off x="1037149" y="3610607"/>
            <a:ext cx="3393055" cy="209909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Better and easier to communicate for students through technology</a:t>
            </a:r>
            <a:endParaRPr lang="en-US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AEA83719-AA58-4CF3-954E-6F411DEEF5A5}"/>
              </a:ext>
            </a:extLst>
          </p:cNvPr>
          <p:cNvSpPr/>
          <p:nvPr/>
        </p:nvSpPr>
        <p:spPr>
          <a:xfrm>
            <a:off x="2071418" y="1338088"/>
            <a:ext cx="2760449" cy="182592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Technology usage has become a need for students and staff to collaborate</a:t>
            </a:r>
            <a:endParaRPr lang="en-US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9C33AB-C2C7-483C-87CA-53B4CDAC5FD8}"/>
              </a:ext>
            </a:extLst>
          </p:cNvPr>
          <p:cNvSpPr/>
          <p:nvPr/>
        </p:nvSpPr>
        <p:spPr>
          <a:xfrm>
            <a:off x="2576423" y="6163573"/>
            <a:ext cx="2616678" cy="575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Reema Parveen</a:t>
            </a:r>
          </a:p>
        </p:txBody>
      </p:sp>
    </p:spTree>
    <p:extLst>
      <p:ext uri="{BB962C8B-B14F-4D97-AF65-F5344CB8AC3E}">
        <p14:creationId xmlns:p14="http://schemas.microsoft.com/office/powerpoint/2010/main" val="38494124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 animBg="1"/>
      <p:bldP spid="5" grpId="0" animBg="1"/>
      <p:bldP spid="3" grpId="0" animBg="1"/>
      <p:bldP spid="8" grpId="0"/>
      <p:bldP spid="9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7">
            <a:extLst>
              <a:ext uri="{FF2B5EF4-FFF2-40B4-BE49-F238E27FC236}">
                <a16:creationId xmlns:a16="http://schemas.microsoft.com/office/drawing/2014/main" id="{C27500CA-FA61-49B6-AC7B-2CE50433D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9BB2C0D0-9D80-4309-B3A1-320A61FC6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BD302E04-6272-4489-AC6C-BD90F6BE4E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654ECFC5-08C7-4BEA-8913-423DF4B20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22B548B5-28F3-4F2F-BDDA-A16D0D276D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EB0B6947-A2CA-4DF4-B955-DAFECEC2E4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D4F51AD8-AD43-4ABE-85E8-4F769F8C2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A40260-42D7-4AB8-9E9C-AA7D02A51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462" y="-4314"/>
            <a:ext cx="5781729" cy="175259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 Research Methodology</a:t>
            </a:r>
            <a:endParaRPr lang="en-US">
              <a:solidFill>
                <a:schemeClr val="accent1">
                  <a:lumMod val="50000"/>
                </a:schemeClr>
              </a:solidFill>
              <a:latin typeface="Algerian"/>
            </a:endParaRPr>
          </a:p>
        </p:txBody>
      </p:sp>
      <p:sp>
        <p:nvSpPr>
          <p:cNvPr id="36" name="Rounded Rectangle 16">
            <a:extLst>
              <a:ext uri="{FF2B5EF4-FFF2-40B4-BE49-F238E27FC236}">
                <a16:creationId xmlns:a16="http://schemas.microsoft.com/office/drawing/2014/main" id="{6958E693-06E1-4835-9E33-076E6D8ED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503" y="648931"/>
            <a:ext cx="3912520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2" descr="Diagram, engineering drawing&#10;&#10;Description automatically generated">
            <a:extLst>
              <a:ext uri="{FF2B5EF4-FFF2-40B4-BE49-F238E27FC236}">
                <a16:creationId xmlns:a16="http://schemas.microsoft.com/office/drawing/2014/main" id="{E84ED6F0-75E6-46E3-8983-15F3978FC2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3159" r="-2" b="-2"/>
          <a:stretch/>
        </p:blipFill>
        <p:spPr>
          <a:xfrm>
            <a:off x="7951593" y="1011765"/>
            <a:ext cx="3226968" cy="454670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A4756C9-ADC9-4F43-82FE-03A90961EE6A}"/>
              </a:ext>
            </a:extLst>
          </p:cNvPr>
          <p:cNvSpPr txBox="1"/>
          <p:nvPr/>
        </p:nvSpPr>
        <p:spPr>
          <a:xfrm>
            <a:off x="209909" y="4779573"/>
            <a:ext cx="1391730" cy="547537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1A76BE8-40F9-4363-8F16-12416B057752}"/>
              </a:ext>
            </a:extLst>
          </p:cNvPr>
          <p:cNvSpPr/>
          <p:nvPr/>
        </p:nvSpPr>
        <p:spPr>
          <a:xfrm>
            <a:off x="2763328" y="6206705"/>
            <a:ext cx="2875470" cy="5894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Samina Mumtaz</a:t>
            </a:r>
          </a:p>
        </p:txBody>
      </p:sp>
      <p:graphicFrame>
        <p:nvGraphicFramePr>
          <p:cNvPr id="266" name="Diagram 266">
            <a:extLst>
              <a:ext uri="{FF2B5EF4-FFF2-40B4-BE49-F238E27FC236}">
                <a16:creationId xmlns:a16="http://schemas.microsoft.com/office/drawing/2014/main" id="{E5899EF9-1438-4450-B9FC-A39DE8E8E5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2661024"/>
              </p:ext>
            </p:extLst>
          </p:nvPr>
        </p:nvGraphicFramePr>
        <p:xfrm>
          <a:off x="1426804" y="1746850"/>
          <a:ext cx="5791768" cy="4260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111733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6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0B7B5-79A5-47DC-8485-6346FDABB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273" y="-315082"/>
            <a:ext cx="10018713" cy="1752599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Research Questions</a:t>
            </a:r>
            <a:r>
              <a:rPr lang="en-GB" b="1">
                <a:solidFill>
                  <a:schemeClr val="accent1">
                    <a:lumMod val="50000"/>
                  </a:schemeClr>
                </a:solidFill>
              </a:rPr>
              <a:t> </a:t>
            </a:r>
            <a:endParaRPr lang="en-US" b="1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5AB4EB42-DA3C-4115-8135-699903F437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610414"/>
              </p:ext>
            </p:extLst>
          </p:nvPr>
        </p:nvGraphicFramePr>
        <p:xfrm>
          <a:off x="1718907" y="1163007"/>
          <a:ext cx="10115909" cy="4650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08" name="Rectangle 407">
            <a:extLst>
              <a:ext uri="{FF2B5EF4-FFF2-40B4-BE49-F238E27FC236}">
                <a16:creationId xmlns:a16="http://schemas.microsoft.com/office/drawing/2014/main" id="{C51C86B1-F52D-48F4-96CA-A74BF11B9496}"/>
              </a:ext>
            </a:extLst>
          </p:cNvPr>
          <p:cNvSpPr/>
          <p:nvPr/>
        </p:nvSpPr>
        <p:spPr>
          <a:xfrm>
            <a:off x="2677064" y="6206704"/>
            <a:ext cx="3234905" cy="5463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Samina Mumtaz</a:t>
            </a:r>
          </a:p>
        </p:txBody>
      </p:sp>
    </p:spTree>
    <p:extLst>
      <p:ext uri="{BB962C8B-B14F-4D97-AF65-F5344CB8AC3E}">
        <p14:creationId xmlns:p14="http://schemas.microsoft.com/office/powerpoint/2010/main" val="2259828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6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2F16A-4888-4F63-8DC0-081FED3E1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028" y="3963837"/>
            <a:ext cx="5144790" cy="1752599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Questionnaire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3A59994-8921-4C25-BB86-CDB2C24C5A68}"/>
              </a:ext>
            </a:extLst>
          </p:cNvPr>
          <p:cNvSpPr/>
          <p:nvPr/>
        </p:nvSpPr>
        <p:spPr>
          <a:xfrm>
            <a:off x="2590800" y="6206705"/>
            <a:ext cx="3076753" cy="5463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Samina Mumtaz</a:t>
            </a:r>
          </a:p>
        </p:txBody>
      </p:sp>
      <p:pic>
        <p:nvPicPr>
          <p:cNvPr id="3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EE887900-E519-422B-8E4C-BEC972D817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30" y="351840"/>
            <a:ext cx="4856671" cy="3465755"/>
          </a:xfrm>
          <a:prstGeom prst="rect">
            <a:avLst/>
          </a:prstGeom>
        </p:spPr>
      </p:pic>
      <p:pic>
        <p:nvPicPr>
          <p:cNvPr id="5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1CD77C5B-90C1-4DD8-99DF-119BF2ED8C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5419" y="2924721"/>
            <a:ext cx="4339086" cy="3265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573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7A48DD91-13BA-4E58-A2CC-25E09298ABDE}"/>
              </a:ext>
            </a:extLst>
          </p:cNvPr>
          <p:cNvSpPr/>
          <p:nvPr/>
        </p:nvSpPr>
        <p:spPr>
          <a:xfrm>
            <a:off x="5506450" y="3557942"/>
            <a:ext cx="6179992" cy="290245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2"/>
                </a:solidFill>
                <a:latin typeface="Arial"/>
                <a:cs typeface="Arial"/>
              </a:rPr>
              <a:t>Confidentiality can cause psychosocial harm to subjects and destroy researcher/subject trust. (Rodgers, 1987, p.457)</a:t>
            </a:r>
            <a:endParaRPr lang="en-US" b="1">
              <a:solidFill>
                <a:schemeClr val="tx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F47E65-EC4E-4E40-8FBA-DB208183B0E5}"/>
              </a:ext>
            </a:extLst>
          </p:cNvPr>
          <p:cNvSpPr txBox="1"/>
          <p:nvPr/>
        </p:nvSpPr>
        <p:spPr>
          <a:xfrm>
            <a:off x="4810664" y="1216324"/>
            <a:ext cx="5978105" cy="1929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Corbel" panose="020B0503020204020204"/>
              <a:cs typeface="Arial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Wingdings,Sans-Serif"/>
              <a:buChar char="Ø"/>
            </a:pPr>
            <a:r>
              <a:rPr lang="en-US">
                <a:latin typeface="Arial"/>
                <a:ea typeface="+mn-lt"/>
                <a:cs typeface="+mn-lt"/>
              </a:rPr>
              <a:t>Consent of those taking part</a:t>
            </a:r>
            <a:endParaRPr lang="en-US">
              <a:latin typeface="Arial"/>
              <a:cs typeface="Arial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Wingdings,Sans-Serif"/>
              <a:buChar char="Ø"/>
            </a:pPr>
            <a:r>
              <a:rPr lang="en-US">
                <a:latin typeface="Arial"/>
                <a:ea typeface="+mn-lt"/>
                <a:cs typeface="+mn-lt"/>
              </a:rPr>
              <a:t>Students over 18 only involved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Wingdings,Sans-Serif"/>
              <a:buChar char="Ø"/>
            </a:pPr>
            <a:r>
              <a:rPr lang="en-US">
                <a:latin typeface="Arial"/>
                <a:ea typeface="+mn-lt"/>
                <a:cs typeface="+mn-lt"/>
              </a:rPr>
              <a:t>Do not breach confidentiality, data is anonymized</a:t>
            </a:r>
            <a:endParaRPr lang="en-US">
              <a:latin typeface="Arial"/>
              <a:cs typeface="Arial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Wingdings,Sans-Serif"/>
              <a:buChar char="Ø"/>
            </a:pPr>
            <a:r>
              <a:rPr lang="en-US">
                <a:latin typeface="Arial"/>
                <a:cs typeface="Arial"/>
              </a:rPr>
              <a:t>All data will be restricted to UWTSD</a:t>
            </a:r>
            <a:endParaRPr lang="en-GB"/>
          </a:p>
        </p:txBody>
      </p:sp>
      <p:sp>
        <p:nvSpPr>
          <p:cNvPr id="6" name="Scroll: Vertical 5">
            <a:extLst>
              <a:ext uri="{FF2B5EF4-FFF2-40B4-BE49-F238E27FC236}">
                <a16:creationId xmlns:a16="http://schemas.microsoft.com/office/drawing/2014/main" id="{1EC62B9E-F50D-43AB-A641-11BE93938EAC}"/>
              </a:ext>
            </a:extLst>
          </p:cNvPr>
          <p:cNvSpPr/>
          <p:nvPr/>
        </p:nvSpPr>
        <p:spPr>
          <a:xfrm>
            <a:off x="174960" y="1212145"/>
            <a:ext cx="3347904" cy="3130983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latin typeface="Arial"/>
              </a:rPr>
              <a:t>According to Bryman and Bell (2007) confidentiality relates to the protection of information</a:t>
            </a:r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9280D9-7A16-4D67-BCB6-9DD3B114667E}"/>
              </a:ext>
            </a:extLst>
          </p:cNvPr>
          <p:cNvSpPr txBox="1"/>
          <p:nvPr/>
        </p:nvSpPr>
        <p:spPr>
          <a:xfrm>
            <a:off x="4738778" y="238664"/>
            <a:ext cx="714267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Ethical Considerations</a:t>
            </a:r>
            <a:endParaRPr lang="en-GB" sz="40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5DFEF3-BEF4-4FC4-824B-F1A0D8DF8999}"/>
              </a:ext>
            </a:extLst>
          </p:cNvPr>
          <p:cNvSpPr/>
          <p:nvPr/>
        </p:nvSpPr>
        <p:spPr>
          <a:xfrm>
            <a:off x="175404" y="6091687"/>
            <a:ext cx="3637470" cy="6038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Samina Mumtaz </a:t>
            </a:r>
          </a:p>
        </p:txBody>
      </p:sp>
    </p:spTree>
    <p:extLst>
      <p:ext uri="{BB962C8B-B14F-4D97-AF65-F5344CB8AC3E}">
        <p14:creationId xmlns:p14="http://schemas.microsoft.com/office/powerpoint/2010/main" val="36943021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" name="Content Placeholder 1514">
            <a:extLst>
              <a:ext uri="{FF2B5EF4-FFF2-40B4-BE49-F238E27FC236}">
                <a16:creationId xmlns:a16="http://schemas.microsoft.com/office/drawing/2014/main" id="{2F65A567-4205-4B8A-83C8-B973B4146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3453" y="239873"/>
            <a:ext cx="7240420" cy="139254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  <a:latin typeface="Algerian"/>
                <a:cs typeface="Arial"/>
              </a:rPr>
              <a:t>Research timeline</a:t>
            </a:r>
            <a:endParaRPr lang="en-US" sz="4000" b="1">
              <a:solidFill>
                <a:schemeClr val="accent1">
                  <a:lumMod val="50000"/>
                </a:schemeClr>
              </a:solidFill>
              <a:latin typeface="Algerian"/>
            </a:endParaRPr>
          </a:p>
        </p:txBody>
      </p:sp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B35E56A1-F510-4C6E-9AE2-DF245BE0D2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4117130"/>
              </p:ext>
            </p:extLst>
          </p:nvPr>
        </p:nvGraphicFramePr>
        <p:xfrm>
          <a:off x="1528171" y="1433693"/>
          <a:ext cx="10272799" cy="4621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36" name="Rectangle 2035">
            <a:extLst>
              <a:ext uri="{FF2B5EF4-FFF2-40B4-BE49-F238E27FC236}">
                <a16:creationId xmlns:a16="http://schemas.microsoft.com/office/drawing/2014/main" id="{42A8E183-5B67-4A96-9599-86567F71BFFF}"/>
              </a:ext>
            </a:extLst>
          </p:cNvPr>
          <p:cNvSpPr/>
          <p:nvPr/>
        </p:nvSpPr>
        <p:spPr>
          <a:xfrm>
            <a:off x="2648309" y="6106064"/>
            <a:ext cx="2631055" cy="6613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Shazia Begum</a:t>
            </a:r>
          </a:p>
        </p:txBody>
      </p:sp>
    </p:spTree>
    <p:extLst>
      <p:ext uri="{BB962C8B-B14F-4D97-AF65-F5344CB8AC3E}">
        <p14:creationId xmlns:p14="http://schemas.microsoft.com/office/powerpoint/2010/main" val="1078657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" grpId="0"/>
      <p:bldGraphic spid="19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65C0C-AA7E-4A71-86C8-F0DF843B6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726" y="-219974"/>
            <a:ext cx="5475468" cy="1752599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Hypothesis</a:t>
            </a:r>
            <a:endParaRPr lang="en-GB">
              <a:solidFill>
                <a:schemeClr val="accent1">
                  <a:lumMod val="50000"/>
                </a:schemeClr>
              </a:solidFill>
              <a:latin typeface="Algerian"/>
            </a:endParaRPr>
          </a:p>
        </p:txBody>
      </p:sp>
      <p:pic>
        <p:nvPicPr>
          <p:cNvPr id="10" name="Picture 10" descr="Text&#10;&#10;Description automatically generated">
            <a:extLst>
              <a:ext uri="{FF2B5EF4-FFF2-40B4-BE49-F238E27FC236}">
                <a16:creationId xmlns:a16="http://schemas.microsoft.com/office/drawing/2014/main" id="{4D54F3A9-06BA-41A6-93CE-CCDBEC9C0D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5" r="324" b="7095"/>
          <a:stretch/>
        </p:blipFill>
        <p:spPr>
          <a:xfrm>
            <a:off x="1949570" y="2289595"/>
            <a:ext cx="4669776" cy="3578898"/>
          </a:xfrm>
          <a:prstGeom prst="rect">
            <a:avLst/>
          </a:prstGeom>
        </p:spPr>
      </p:pic>
      <p:sp>
        <p:nvSpPr>
          <p:cNvPr id="5" name="Flowchart: Alternative Process 4">
            <a:extLst>
              <a:ext uri="{FF2B5EF4-FFF2-40B4-BE49-F238E27FC236}">
                <a16:creationId xmlns:a16="http://schemas.microsoft.com/office/drawing/2014/main" id="{429BB0CB-8ED9-4951-97C3-A62EFDA5DD08}"/>
              </a:ext>
            </a:extLst>
          </p:cNvPr>
          <p:cNvSpPr/>
          <p:nvPr/>
        </p:nvSpPr>
        <p:spPr>
          <a:xfrm>
            <a:off x="6443034" y="1137703"/>
            <a:ext cx="4773281" cy="26741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i="1">
                <a:solidFill>
                  <a:schemeClr val="bg1"/>
                </a:solidFill>
                <a:latin typeface="Arial"/>
                <a:cs typeface="Arial"/>
              </a:rPr>
              <a:t>We expect to find out students and staff of UWTSD are not confident in using technology to collaborate.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2B8D5D-DFAE-4150-89F4-D61E28025B5B}"/>
              </a:ext>
            </a:extLst>
          </p:cNvPr>
          <p:cNvSpPr/>
          <p:nvPr/>
        </p:nvSpPr>
        <p:spPr>
          <a:xfrm>
            <a:off x="2677064" y="6206705"/>
            <a:ext cx="3364300" cy="5894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Shazia Begum</a:t>
            </a:r>
          </a:p>
        </p:txBody>
      </p:sp>
    </p:spTree>
    <p:extLst>
      <p:ext uri="{BB962C8B-B14F-4D97-AF65-F5344CB8AC3E}">
        <p14:creationId xmlns:p14="http://schemas.microsoft.com/office/powerpoint/2010/main" val="6520869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A18AF-D9E4-4DF9-9913-4F0CEE047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5330" y="-219973"/>
            <a:ext cx="5504223" cy="1723845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References</a:t>
            </a:r>
            <a:endParaRPr lang="en-GB">
              <a:solidFill>
                <a:schemeClr val="accent1">
                  <a:lumMod val="50000"/>
                </a:schemeClr>
              </a:solidFill>
              <a:latin typeface="Algeri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ED40F-90BF-4201-BDFB-2B9D34099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5631" y="999226"/>
            <a:ext cx="10004337" cy="55252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/>
              <a:buChar char="v"/>
            </a:pPr>
            <a:r>
              <a:rPr lang="en-GB" sz="1800" dirty="0">
                <a:latin typeface="Arial"/>
                <a:cs typeface="Arial"/>
              </a:rPr>
              <a:t>Bell, E. and Bryman, A. (2007) </a:t>
            </a:r>
            <a:r>
              <a:rPr lang="en-GB" sz="1800" i="1" dirty="0">
                <a:latin typeface="Arial"/>
                <a:cs typeface="Arial"/>
              </a:rPr>
              <a:t>The Ethics of Management Research: An Exploratory Content Analysis </a:t>
            </a:r>
            <a:r>
              <a:rPr lang="en-GB" sz="1800" dirty="0">
                <a:latin typeface="Arial"/>
                <a:cs typeface="Arial"/>
              </a:rPr>
              <a:t>[online]. Onlinelibrary.wiley.com. Available from:</a:t>
            </a:r>
            <a:r>
              <a:rPr lang="en-GB" sz="1800" dirty="0">
                <a:latin typeface="Arial"/>
                <a:ea typeface="+mn-lt"/>
                <a:cs typeface="Arial"/>
              </a:rPr>
              <a:t> </a:t>
            </a:r>
            <a:r>
              <a:rPr lang="en-GB" sz="1800" dirty="0">
                <a:latin typeface="Arial"/>
                <a:ea typeface="+mn-lt"/>
                <a:cs typeface="+mn-lt"/>
              </a:rPr>
              <a:t>The Ethics of Management Research: An Exploratory Content Analysis - Bell - 2007 - British Journal of Management - Wiley Online Library. [Accessed 10th February 2022]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800">
              <a:latin typeface="Arial"/>
              <a:cs typeface="Arial"/>
            </a:endParaRPr>
          </a:p>
          <a:p>
            <a:pPr>
              <a:buClr>
                <a:srgbClr val="1287C3"/>
              </a:buClr>
              <a:buFont typeface="Wingdings"/>
              <a:buChar char="v"/>
            </a:pPr>
            <a:r>
              <a:rPr lang="en-GB" sz="1800" dirty="0">
                <a:latin typeface="Arial"/>
                <a:cs typeface="Arial"/>
              </a:rPr>
              <a:t>Eileen Winter, Aisling Costello, Moya O’Brien &amp; Grainne Hickey (2021) </a:t>
            </a:r>
            <a:r>
              <a:rPr lang="en-GB" sz="1800" i="1" dirty="0">
                <a:latin typeface="Arial"/>
                <a:cs typeface="Arial"/>
              </a:rPr>
              <a:t>Teachers’ use of technology and the impact of Covid-19</a:t>
            </a:r>
            <a:r>
              <a:rPr lang="en-GB" sz="1800" dirty="0">
                <a:latin typeface="Arial"/>
                <a:cs typeface="Arial"/>
              </a:rPr>
              <a:t>, Irish Educational Studies, 40:2, 235-246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800">
              <a:latin typeface="Arial"/>
              <a:cs typeface="Arial"/>
            </a:endParaRPr>
          </a:p>
          <a:p>
            <a:pPr>
              <a:buClr>
                <a:srgbClr val="1287C3"/>
              </a:buClr>
              <a:buFont typeface="Wingdings"/>
              <a:buChar char="v"/>
            </a:pPr>
            <a:r>
              <a:rPr lang="en-GB" sz="1800" dirty="0">
                <a:latin typeface="Arial"/>
                <a:cs typeface="Arial"/>
              </a:rPr>
              <a:t>Hughes, J. (2012) ‘“It's quite liberating turning up to a classroom without a pile of papers and equipment.’ Pedagogic bungee jumping: a strategy to rethink teaching in a technology-rich age?’, </a:t>
            </a:r>
            <a:r>
              <a:rPr lang="en-GB" sz="1800" i="1" dirty="0">
                <a:latin typeface="Arial"/>
                <a:cs typeface="Arial"/>
              </a:rPr>
              <a:t>Management in education</a:t>
            </a:r>
            <a:r>
              <a:rPr lang="en-GB" sz="1800" dirty="0">
                <a:latin typeface="Arial"/>
                <a:cs typeface="Arial"/>
              </a:rPr>
              <a:t>, 26(2), pp. 58–63.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800">
              <a:latin typeface="Arial"/>
              <a:cs typeface="Arial"/>
            </a:endParaRPr>
          </a:p>
          <a:p>
            <a:pPr>
              <a:buClr>
                <a:srgbClr val="1287C3"/>
              </a:buClr>
              <a:buFont typeface="Wingdings"/>
              <a:buChar char="v"/>
            </a:pPr>
            <a:r>
              <a:rPr lang="en-GB" sz="1800" dirty="0">
                <a:latin typeface="Arial"/>
                <a:cs typeface="Arial"/>
              </a:rPr>
              <a:t>King, E. and Boyatt, R. (2015) ‘Exploring factors that influence adoption of e-learning within higher education’, </a:t>
            </a:r>
            <a:r>
              <a:rPr lang="en-GB" sz="1800" i="1" dirty="0">
                <a:latin typeface="Arial"/>
                <a:cs typeface="Arial"/>
              </a:rPr>
              <a:t>British journal of educational technology</a:t>
            </a:r>
            <a:r>
              <a:rPr lang="en-GB" sz="1800" dirty="0">
                <a:latin typeface="Arial"/>
                <a:cs typeface="Arial"/>
              </a:rPr>
              <a:t>, 46(6), pp. 1272–1280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800">
              <a:latin typeface="Arial"/>
              <a:cs typeface="Arial"/>
            </a:endParaRPr>
          </a:p>
          <a:p>
            <a:pPr>
              <a:buFont typeface="Wingdings"/>
              <a:buChar char="v"/>
            </a:pPr>
            <a:r>
              <a:rPr lang="en-GB" sz="1800" dirty="0">
                <a:latin typeface="Arial"/>
                <a:cs typeface="Arial"/>
              </a:rPr>
              <a:t>Rodgers, B. (1987) ‘Ethical Considerations in Research’, </a:t>
            </a:r>
            <a:r>
              <a:rPr lang="en-GB" sz="1800" i="1" dirty="0" err="1">
                <a:latin typeface="Arial"/>
                <a:cs typeface="Arial"/>
              </a:rPr>
              <a:t>Aaohn</a:t>
            </a:r>
            <a:r>
              <a:rPr lang="en-GB" sz="1800" i="1" dirty="0">
                <a:latin typeface="Arial"/>
                <a:cs typeface="Arial"/>
              </a:rPr>
              <a:t> Journal, </a:t>
            </a:r>
            <a:r>
              <a:rPr lang="en-GB" sz="1800" dirty="0">
                <a:latin typeface="Arial"/>
                <a:cs typeface="Arial"/>
              </a:rPr>
              <a:t>35(10), pp.456-458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100">
              <a:solidFill>
                <a:srgbClr val="000000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rgbClr val="30ACEC">
                  <a:lumMod val="75000"/>
                </a:srgbClr>
              </a:buClr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76047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Parallax</vt:lpstr>
      <vt:lpstr>PowerPoint Presentation</vt:lpstr>
      <vt:lpstr>Introduction</vt:lpstr>
      <vt:lpstr>PowerPoint Presentation</vt:lpstr>
      <vt:lpstr> Research Methodology</vt:lpstr>
      <vt:lpstr>Research Questions </vt:lpstr>
      <vt:lpstr>Questionnaire</vt:lpstr>
      <vt:lpstr>PowerPoint Presentation</vt:lpstr>
      <vt:lpstr>PowerPoint Presentation</vt:lpstr>
      <vt:lpstr>Hypothesis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</cp:revision>
  <dcterms:created xsi:type="dcterms:W3CDTF">2022-02-08T21:49:32Z</dcterms:created>
  <dcterms:modified xsi:type="dcterms:W3CDTF">2022-02-25T12:30:18Z</dcterms:modified>
</cp:coreProperties>
</file>