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9" r:id="rId3"/>
    <p:sldMasterId id="2147483654" r:id="rId4"/>
    <p:sldMasterId id="2147483659" r:id="rId5"/>
    <p:sldMasterId id="2147483736" r:id="rId6"/>
    <p:sldMasterId id="2147483662" r:id="rId7"/>
    <p:sldMasterId id="2147483658" r:id="rId8"/>
    <p:sldMasterId id="2147483648" r:id="rId9"/>
    <p:sldMasterId id="2147483744" r:id="rId10"/>
  </p:sldMasterIdLst>
  <p:notesMasterIdLst>
    <p:notesMasterId r:id="rId42"/>
  </p:notesMasterIdLst>
  <p:sldIdLst>
    <p:sldId id="256" r:id="rId11"/>
    <p:sldId id="257" r:id="rId12"/>
    <p:sldId id="276" r:id="rId13"/>
    <p:sldId id="277" r:id="rId14"/>
    <p:sldId id="278" r:id="rId15"/>
    <p:sldId id="279" r:id="rId16"/>
    <p:sldId id="280" r:id="rId17"/>
    <p:sldId id="259" r:id="rId18"/>
    <p:sldId id="307" r:id="rId19"/>
    <p:sldId id="308" r:id="rId20"/>
    <p:sldId id="283" r:id="rId21"/>
    <p:sldId id="309" r:id="rId22"/>
    <p:sldId id="313" r:id="rId23"/>
    <p:sldId id="314" r:id="rId24"/>
    <p:sldId id="330" r:id="rId25"/>
    <p:sldId id="331" r:id="rId26"/>
    <p:sldId id="336" r:id="rId27"/>
    <p:sldId id="332" r:id="rId28"/>
    <p:sldId id="337" r:id="rId29"/>
    <p:sldId id="333" r:id="rId30"/>
    <p:sldId id="338" r:id="rId31"/>
    <p:sldId id="339" r:id="rId32"/>
    <p:sldId id="340" r:id="rId33"/>
    <p:sldId id="341" r:id="rId34"/>
    <p:sldId id="335" r:id="rId35"/>
    <p:sldId id="343" r:id="rId36"/>
    <p:sldId id="302" r:id="rId37"/>
    <p:sldId id="342" r:id="rId38"/>
    <p:sldId id="310" r:id="rId39"/>
    <p:sldId id="311" r:id="rId40"/>
    <p:sldId id="34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60"/>
    <a:srgbClr val="FFFFEC"/>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C2F1D8-B936-44F1-9F57-078425D8B5FD}" v="1256" dt="2026-09-08T16:24:37.892"/>
  </p1510:revLst>
</p1510:revInfo>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758" autoAdjust="0"/>
    <p:restoredTop sz="96015" autoAdjust="0"/>
  </p:normalViewPr>
  <p:slideViewPr>
    <p:cSldViewPr snapToGrid="0" snapToObjects="1">
      <p:cViewPr varScale="1">
        <p:scale>
          <a:sx n="80" d="100"/>
          <a:sy n="80" d="100"/>
        </p:scale>
        <p:origin x="132"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theme" Target="theme/theme1.xml"/><Relationship Id="rId5"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8.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viewProps" Target="viewProps.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Master" Target="slideMasters/slideMaster6.xml"/><Relationship Id="rId3" Type="http://schemas.openxmlformats.org/officeDocument/2006/relationships/slideMaster" Target="slideMasters/slideMaster1.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tableStyles" Target="tableStyles.xml"/><Relationship Id="rId20" Type="http://schemas.openxmlformats.org/officeDocument/2006/relationships/slide" Target="slides/slide10.xml"/><Relationship Id="rId41" Type="http://schemas.openxmlformats.org/officeDocument/2006/relationships/slide" Target="slides/slide3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Harries" userId="237f5bf6-cd84-4e72-97ca-a81a39f732d3" providerId="ADAL" clId="{E6222409-893D-43AB-85F4-57D709F2CE6A}"/>
    <pc:docChg chg="undo custSel addSld delSld modSld sldOrd delMainMaster">
      <pc:chgData name="Chloe Harries" userId="237f5bf6-cd84-4e72-97ca-a81a39f732d3" providerId="ADAL" clId="{E6222409-893D-43AB-85F4-57D709F2CE6A}" dt="2026-09-08T16:24:37.892" v="3786" actId="20577"/>
      <pc:docMkLst>
        <pc:docMk/>
      </pc:docMkLst>
      <pc:sldChg chg="del">
        <pc:chgData name="Chloe Harries" userId="237f5bf6-cd84-4e72-97ca-a81a39f732d3" providerId="ADAL" clId="{E6222409-893D-43AB-85F4-57D709F2CE6A}" dt="2026-09-08T14:42:38.642" v="2789" actId="47"/>
        <pc:sldMkLst>
          <pc:docMk/>
          <pc:sldMk cId="3240541239" sldId="287"/>
        </pc:sldMkLst>
      </pc:sldChg>
      <pc:sldChg chg="del">
        <pc:chgData name="Chloe Harries" userId="237f5bf6-cd84-4e72-97ca-a81a39f732d3" providerId="ADAL" clId="{E6222409-893D-43AB-85F4-57D709F2CE6A}" dt="2026-09-08T14:42:35.204" v="2788" actId="47"/>
        <pc:sldMkLst>
          <pc:docMk/>
          <pc:sldMk cId="2344229218" sldId="288"/>
        </pc:sldMkLst>
      </pc:sldChg>
      <pc:sldChg chg="addSp modSp add del mod ord">
        <pc:chgData name="Chloe Harries" userId="237f5bf6-cd84-4e72-97ca-a81a39f732d3" providerId="ADAL" clId="{E6222409-893D-43AB-85F4-57D709F2CE6A}" dt="2026-09-08T15:09:14.884" v="2930" actId="47"/>
        <pc:sldMkLst>
          <pc:docMk/>
          <pc:sldMk cId="818757718" sldId="289"/>
        </pc:sldMkLst>
        <pc:spChg chg="mod">
          <ac:chgData name="Chloe Harries" userId="237f5bf6-cd84-4e72-97ca-a81a39f732d3" providerId="ADAL" clId="{E6222409-893D-43AB-85F4-57D709F2CE6A}" dt="2026-09-08T14:56:51.470" v="2840" actId="404"/>
          <ac:spMkLst>
            <pc:docMk/>
            <pc:sldMk cId="818757718" sldId="289"/>
            <ac:spMk id="2" creationId="{1F8B193F-6328-B787-87AB-7C359EB5189A}"/>
          </ac:spMkLst>
        </pc:spChg>
        <pc:spChg chg="add">
          <ac:chgData name="Chloe Harries" userId="237f5bf6-cd84-4e72-97ca-a81a39f732d3" providerId="ADAL" clId="{E6222409-893D-43AB-85F4-57D709F2CE6A}" dt="2026-09-08T14:56:38.033" v="2837" actId="22"/>
          <ac:spMkLst>
            <pc:docMk/>
            <pc:sldMk cId="818757718" sldId="289"/>
            <ac:spMk id="5" creationId="{504FD336-5AF0-0008-F9A6-4AEEEE26C96C}"/>
          </ac:spMkLst>
        </pc:spChg>
      </pc:sldChg>
      <pc:sldChg chg="addSp modSp del mod ord">
        <pc:chgData name="Chloe Harries" userId="237f5bf6-cd84-4e72-97ca-a81a39f732d3" providerId="ADAL" clId="{E6222409-893D-43AB-85F4-57D709F2CE6A}" dt="2026-09-08T15:09:16.535" v="2931" actId="47"/>
        <pc:sldMkLst>
          <pc:docMk/>
          <pc:sldMk cId="901399213" sldId="290"/>
        </pc:sldMkLst>
        <pc:spChg chg="mod">
          <ac:chgData name="Chloe Harries" userId="237f5bf6-cd84-4e72-97ca-a81a39f732d3" providerId="ADAL" clId="{E6222409-893D-43AB-85F4-57D709F2CE6A}" dt="2026-09-08T14:59:56.710" v="2876" actId="404"/>
          <ac:spMkLst>
            <pc:docMk/>
            <pc:sldMk cId="901399213" sldId="290"/>
            <ac:spMk id="2" creationId="{50586553-7571-A393-BE1A-E12950E63431}"/>
          </ac:spMkLst>
        </pc:spChg>
        <pc:spChg chg="add">
          <ac:chgData name="Chloe Harries" userId="237f5bf6-cd84-4e72-97ca-a81a39f732d3" providerId="ADAL" clId="{E6222409-893D-43AB-85F4-57D709F2CE6A}" dt="2026-09-08T14:59:07.506" v="2851" actId="22"/>
          <ac:spMkLst>
            <pc:docMk/>
            <pc:sldMk cId="901399213" sldId="290"/>
            <ac:spMk id="4" creationId="{A0B528A2-7F39-BC3B-FCE2-A56FEBEA9CD9}"/>
          </ac:spMkLst>
        </pc:spChg>
      </pc:sldChg>
      <pc:sldChg chg="addSp modSp del mod ord">
        <pc:chgData name="Chloe Harries" userId="237f5bf6-cd84-4e72-97ca-a81a39f732d3" providerId="ADAL" clId="{E6222409-893D-43AB-85F4-57D709F2CE6A}" dt="2026-09-08T15:09:12.734" v="2929" actId="47"/>
        <pc:sldMkLst>
          <pc:docMk/>
          <pc:sldMk cId="438380378" sldId="291"/>
        </pc:sldMkLst>
        <pc:spChg chg="mod">
          <ac:chgData name="Chloe Harries" userId="237f5bf6-cd84-4e72-97ca-a81a39f732d3" providerId="ADAL" clId="{E6222409-893D-43AB-85F4-57D709F2CE6A}" dt="2026-09-08T14:53:04.972" v="2816" actId="404"/>
          <ac:spMkLst>
            <pc:docMk/>
            <pc:sldMk cId="438380378" sldId="291"/>
            <ac:spMk id="2" creationId="{48591C97-DE08-535C-1AF9-51F0D7AA4ABD}"/>
          </ac:spMkLst>
        </pc:spChg>
        <pc:spChg chg="mod">
          <ac:chgData name="Chloe Harries" userId="237f5bf6-cd84-4e72-97ca-a81a39f732d3" providerId="ADAL" clId="{E6222409-893D-43AB-85F4-57D709F2CE6A}" dt="2026-09-08T14:57:27.685" v="2847" actId="1076"/>
          <ac:spMkLst>
            <pc:docMk/>
            <pc:sldMk cId="438380378" sldId="291"/>
            <ac:spMk id="3" creationId="{55B97758-FBD6-A4FC-2E04-43D668D61820}"/>
          </ac:spMkLst>
        </pc:spChg>
        <pc:graphicFrameChg chg="mod ord">
          <ac:chgData name="Chloe Harries" userId="237f5bf6-cd84-4e72-97ca-a81a39f732d3" providerId="ADAL" clId="{E6222409-893D-43AB-85F4-57D709F2CE6A}" dt="2026-09-08T14:57:33.968" v="2848" actId="1076"/>
          <ac:graphicFrameMkLst>
            <pc:docMk/>
            <pc:sldMk cId="438380378" sldId="291"/>
            <ac:graphicFrameMk id="8" creationId="{FF8EF126-106E-BED5-F00A-A732B6E3FEEE}"/>
          </ac:graphicFrameMkLst>
        </pc:graphicFrameChg>
        <pc:graphicFrameChg chg="mod ord">
          <ac:chgData name="Chloe Harries" userId="237f5bf6-cd84-4e72-97ca-a81a39f732d3" providerId="ADAL" clId="{E6222409-893D-43AB-85F4-57D709F2CE6A}" dt="2026-09-08T14:57:37.545" v="2849" actId="1076"/>
          <ac:graphicFrameMkLst>
            <pc:docMk/>
            <pc:sldMk cId="438380378" sldId="291"/>
            <ac:graphicFrameMk id="9" creationId="{4CA8BB67-0EEC-1130-CA0D-30DB4529DDB1}"/>
          </ac:graphicFrameMkLst>
        </pc:graphicFrameChg>
        <pc:picChg chg="add mod">
          <ac:chgData name="Chloe Harries" userId="237f5bf6-cd84-4e72-97ca-a81a39f732d3" providerId="ADAL" clId="{E6222409-893D-43AB-85F4-57D709F2CE6A}" dt="2026-09-08T14:51:29.887" v="2798" actId="1076"/>
          <ac:picMkLst>
            <pc:docMk/>
            <pc:sldMk cId="438380378" sldId="291"/>
            <ac:picMk id="5" creationId="{4C4022D6-C5D8-299F-5B0A-47490D74F864}"/>
          </ac:picMkLst>
        </pc:picChg>
        <pc:cxnChg chg="mod ord">
          <ac:chgData name="Chloe Harries" userId="237f5bf6-cd84-4e72-97ca-a81a39f732d3" providerId="ADAL" clId="{E6222409-893D-43AB-85F4-57D709F2CE6A}" dt="2026-09-08T14:57:55.577" v="2850" actId="1582"/>
          <ac:cxnSpMkLst>
            <pc:docMk/>
            <pc:sldMk cId="438380378" sldId="291"/>
            <ac:cxnSpMk id="13" creationId="{6EDA12EB-28BB-F787-D4BB-83DAF845AB60}"/>
          </ac:cxnSpMkLst>
        </pc:cxnChg>
      </pc:sldChg>
      <pc:sldChg chg="del">
        <pc:chgData name="Chloe Harries" userId="237f5bf6-cd84-4e72-97ca-a81a39f732d3" providerId="ADAL" clId="{E6222409-893D-43AB-85F4-57D709F2CE6A}" dt="2026-09-08T14:44:20.947" v="2795" actId="47"/>
        <pc:sldMkLst>
          <pc:docMk/>
          <pc:sldMk cId="715319196" sldId="292"/>
        </pc:sldMkLst>
      </pc:sldChg>
      <pc:sldChg chg="del">
        <pc:chgData name="Chloe Harries" userId="237f5bf6-cd84-4e72-97ca-a81a39f732d3" providerId="ADAL" clId="{E6222409-893D-43AB-85F4-57D709F2CE6A}" dt="2026-09-08T14:54:33.143" v="2829" actId="47"/>
        <pc:sldMkLst>
          <pc:docMk/>
          <pc:sldMk cId="856690221" sldId="293"/>
        </pc:sldMkLst>
      </pc:sldChg>
      <pc:sldChg chg="del">
        <pc:chgData name="Chloe Harries" userId="237f5bf6-cd84-4e72-97ca-a81a39f732d3" providerId="ADAL" clId="{E6222409-893D-43AB-85F4-57D709F2CE6A}" dt="2026-09-08T14:44:50.415" v="2796" actId="47"/>
        <pc:sldMkLst>
          <pc:docMk/>
          <pc:sldMk cId="3430042879" sldId="297"/>
        </pc:sldMkLst>
      </pc:sldChg>
      <pc:sldChg chg="del">
        <pc:chgData name="Chloe Harries" userId="237f5bf6-cd84-4e72-97ca-a81a39f732d3" providerId="ADAL" clId="{E6222409-893D-43AB-85F4-57D709F2CE6A}" dt="2026-09-08T14:44:07.197" v="2794" actId="47"/>
        <pc:sldMkLst>
          <pc:docMk/>
          <pc:sldMk cId="2785816692" sldId="299"/>
        </pc:sldMkLst>
      </pc:sldChg>
      <pc:sldChg chg="del">
        <pc:chgData name="Chloe Harries" userId="237f5bf6-cd84-4e72-97ca-a81a39f732d3" providerId="ADAL" clId="{E6222409-893D-43AB-85F4-57D709F2CE6A}" dt="2026-09-08T14:55:19.912" v="2830" actId="47"/>
        <pc:sldMkLst>
          <pc:docMk/>
          <pc:sldMk cId="1171150527" sldId="301"/>
        </pc:sldMkLst>
      </pc:sldChg>
      <pc:sldChg chg="addSp delSp modSp mod ord modAnim">
        <pc:chgData name="Chloe Harries" userId="237f5bf6-cd84-4e72-97ca-a81a39f732d3" providerId="ADAL" clId="{E6222409-893D-43AB-85F4-57D709F2CE6A}" dt="2026-09-08T15:52:12.562" v="3072"/>
        <pc:sldMkLst>
          <pc:docMk/>
          <pc:sldMk cId="3241599224" sldId="302"/>
        </pc:sldMkLst>
        <pc:spChg chg="mod">
          <ac:chgData name="Chloe Harries" userId="237f5bf6-cd84-4e72-97ca-a81a39f732d3" providerId="ADAL" clId="{E6222409-893D-43AB-85F4-57D709F2CE6A}" dt="2026-09-08T15:50:01.338" v="3047" actId="1076"/>
          <ac:spMkLst>
            <pc:docMk/>
            <pc:sldMk cId="3241599224" sldId="302"/>
            <ac:spMk id="2" creationId="{6B6E537E-7DB8-9356-DA64-749754F8C3FB}"/>
          </ac:spMkLst>
        </pc:spChg>
        <pc:spChg chg="mod">
          <ac:chgData name="Chloe Harries" userId="237f5bf6-cd84-4e72-97ca-a81a39f732d3" providerId="ADAL" clId="{E6222409-893D-43AB-85F4-57D709F2CE6A}" dt="2026-09-08T15:50:06.583" v="3048" actId="1076"/>
          <ac:spMkLst>
            <pc:docMk/>
            <pc:sldMk cId="3241599224" sldId="302"/>
            <ac:spMk id="3" creationId="{F9BF68F9-A044-6D27-5FC7-6439100F2BA4}"/>
          </ac:spMkLst>
        </pc:spChg>
        <pc:spChg chg="add ord">
          <ac:chgData name="Chloe Harries" userId="237f5bf6-cd84-4e72-97ca-a81a39f732d3" providerId="ADAL" clId="{E6222409-893D-43AB-85F4-57D709F2CE6A}" dt="2026-09-08T15:00:39.246" v="2880" actId="171"/>
          <ac:spMkLst>
            <pc:docMk/>
            <pc:sldMk cId="3241599224" sldId="302"/>
            <ac:spMk id="5" creationId="{66926FAC-22D1-1828-870F-3E52968817D2}"/>
          </ac:spMkLst>
        </pc:spChg>
        <pc:spChg chg="mod">
          <ac:chgData name="Chloe Harries" userId="237f5bf6-cd84-4e72-97ca-a81a39f732d3" providerId="ADAL" clId="{E6222409-893D-43AB-85F4-57D709F2CE6A}" dt="2026-09-08T15:51:38.672" v="3068" actId="12"/>
          <ac:spMkLst>
            <pc:docMk/>
            <pc:sldMk cId="3241599224" sldId="302"/>
            <ac:spMk id="11" creationId="{44342F54-0DB1-B6BD-409C-63B3D2627ECA}"/>
          </ac:spMkLst>
        </pc:spChg>
        <pc:graphicFrameChg chg="del mod">
          <ac:chgData name="Chloe Harries" userId="237f5bf6-cd84-4e72-97ca-a81a39f732d3" providerId="ADAL" clId="{E6222409-893D-43AB-85F4-57D709F2CE6A}" dt="2026-09-08T15:44:55.705" v="3028" actId="478"/>
          <ac:graphicFrameMkLst>
            <pc:docMk/>
            <pc:sldMk cId="3241599224" sldId="302"/>
            <ac:graphicFrameMk id="6" creationId="{E4D09EF7-BDEA-607E-E274-5DD1F5245E52}"/>
          </ac:graphicFrameMkLst>
        </pc:graphicFrameChg>
        <pc:graphicFrameChg chg="add mod modGraphic">
          <ac:chgData name="Chloe Harries" userId="237f5bf6-cd84-4e72-97ca-a81a39f732d3" providerId="ADAL" clId="{E6222409-893D-43AB-85F4-57D709F2CE6A}" dt="2026-09-08T15:50:53.495" v="3059" actId="14734"/>
          <ac:graphicFrameMkLst>
            <pc:docMk/>
            <pc:sldMk cId="3241599224" sldId="302"/>
            <ac:graphicFrameMk id="7" creationId="{8B135FA1-B9F1-E99E-7482-EDBC6DC513A6}"/>
          </ac:graphicFrameMkLst>
        </pc:graphicFrameChg>
      </pc:sldChg>
      <pc:sldChg chg="delSp modSp mod">
        <pc:chgData name="Chloe Harries" userId="237f5bf6-cd84-4e72-97ca-a81a39f732d3" providerId="ADAL" clId="{E6222409-893D-43AB-85F4-57D709F2CE6A}" dt="2026-09-08T15:13:52.748" v="3018" actId="1035"/>
        <pc:sldMkLst>
          <pc:docMk/>
          <pc:sldMk cId="2254949238" sldId="307"/>
        </pc:sldMkLst>
        <pc:spChg chg="mod">
          <ac:chgData name="Chloe Harries" userId="237f5bf6-cd84-4e72-97ca-a81a39f732d3" providerId="ADAL" clId="{E6222409-893D-43AB-85F4-57D709F2CE6A}" dt="2026-09-08T15:13:32.089" v="2979" actId="1036"/>
          <ac:spMkLst>
            <pc:docMk/>
            <pc:sldMk cId="2254949238" sldId="307"/>
            <ac:spMk id="2" creationId="{B6B71078-C2A8-DEF6-236D-93AE10568DB5}"/>
          </ac:spMkLst>
        </pc:spChg>
        <pc:spChg chg="mod">
          <ac:chgData name="Chloe Harries" userId="237f5bf6-cd84-4e72-97ca-a81a39f732d3" providerId="ADAL" clId="{E6222409-893D-43AB-85F4-57D709F2CE6A}" dt="2026-09-08T15:13:32.089" v="2979" actId="1036"/>
          <ac:spMkLst>
            <pc:docMk/>
            <pc:sldMk cId="2254949238" sldId="307"/>
            <ac:spMk id="3" creationId="{CB47C8F2-9AAC-640A-BF89-3F92BD48B247}"/>
          </ac:spMkLst>
        </pc:spChg>
        <pc:spChg chg="del">
          <ac:chgData name="Chloe Harries" userId="237f5bf6-cd84-4e72-97ca-a81a39f732d3" providerId="ADAL" clId="{E6222409-893D-43AB-85F4-57D709F2CE6A}" dt="2026-09-08T15:13:16.497" v="2941" actId="478"/>
          <ac:spMkLst>
            <pc:docMk/>
            <pc:sldMk cId="2254949238" sldId="307"/>
            <ac:spMk id="5" creationId="{12F18B86-B8FB-84A4-7D55-FBFDE43A6B61}"/>
          </ac:spMkLst>
        </pc:spChg>
        <pc:graphicFrameChg chg="mod">
          <ac:chgData name="Chloe Harries" userId="237f5bf6-cd84-4e72-97ca-a81a39f732d3" providerId="ADAL" clId="{E6222409-893D-43AB-85F4-57D709F2CE6A}" dt="2026-09-08T15:13:21.719" v="2942" actId="1076"/>
          <ac:graphicFrameMkLst>
            <pc:docMk/>
            <pc:sldMk cId="2254949238" sldId="307"/>
            <ac:graphicFrameMk id="4" creationId="{58DB9E51-C7AC-8C0C-20D7-F6D2968E5370}"/>
          </ac:graphicFrameMkLst>
        </pc:graphicFrameChg>
        <pc:picChg chg="mod">
          <ac:chgData name="Chloe Harries" userId="237f5bf6-cd84-4e72-97ca-a81a39f732d3" providerId="ADAL" clId="{E6222409-893D-43AB-85F4-57D709F2CE6A}" dt="2026-09-08T15:13:52.748" v="3018" actId="1035"/>
          <ac:picMkLst>
            <pc:docMk/>
            <pc:sldMk cId="2254949238" sldId="307"/>
            <ac:picMk id="18" creationId="{049CA477-8917-E2C3-60A7-B01D89C91346}"/>
          </ac:picMkLst>
        </pc:picChg>
      </pc:sldChg>
      <pc:sldChg chg="addSp delSp modSp mod ord addAnim delAnim modAnim">
        <pc:chgData name="Chloe Harries" userId="237f5bf6-cd84-4e72-97ca-a81a39f732d3" providerId="ADAL" clId="{E6222409-893D-43AB-85F4-57D709F2CE6A}" dt="2026-09-08T15:55:58.794" v="3102"/>
        <pc:sldMkLst>
          <pc:docMk/>
          <pc:sldMk cId="4278737130" sldId="310"/>
        </pc:sldMkLst>
        <pc:spChg chg="add del">
          <ac:chgData name="Chloe Harries" userId="237f5bf6-cd84-4e72-97ca-a81a39f732d3" providerId="ADAL" clId="{E6222409-893D-43AB-85F4-57D709F2CE6A}" dt="2026-09-08T15:55:57.606" v="3101" actId="478"/>
          <ac:spMkLst>
            <pc:docMk/>
            <pc:sldMk cId="4278737130" sldId="310"/>
            <ac:spMk id="7" creationId="{CE90A763-D1C7-000F-97C0-44BA4A299FB0}"/>
          </ac:spMkLst>
        </pc:spChg>
        <pc:spChg chg="add del mod">
          <ac:chgData name="Chloe Harries" userId="237f5bf6-cd84-4e72-97ca-a81a39f732d3" providerId="ADAL" clId="{E6222409-893D-43AB-85F4-57D709F2CE6A}" dt="2026-09-08T15:55:58.794" v="3102"/>
          <ac:spMkLst>
            <pc:docMk/>
            <pc:sldMk cId="4278737130" sldId="310"/>
            <ac:spMk id="17" creationId="{77BDCC82-8421-4615-FD30-39211E836DF0}"/>
          </ac:spMkLst>
        </pc:spChg>
        <pc:graphicFrameChg chg="add mod modGraphic">
          <ac:chgData name="Chloe Harries" userId="237f5bf6-cd84-4e72-97ca-a81a39f732d3" providerId="ADAL" clId="{E6222409-893D-43AB-85F4-57D709F2CE6A}" dt="2026-09-08T15:55:57.207" v="3099" actId="20577"/>
          <ac:graphicFrameMkLst>
            <pc:docMk/>
            <pc:sldMk cId="4278737130" sldId="310"/>
            <ac:graphicFrameMk id="4" creationId="{E14E99B7-E5BB-FCC1-06F1-CFED54F6EADD}"/>
          </ac:graphicFrameMkLst>
        </pc:graphicFrameChg>
      </pc:sldChg>
      <pc:sldChg chg="modSp mod ord">
        <pc:chgData name="Chloe Harries" userId="237f5bf6-cd84-4e72-97ca-a81a39f732d3" providerId="ADAL" clId="{E6222409-893D-43AB-85F4-57D709F2CE6A}" dt="2026-09-08T16:03:26.738" v="3243" actId="1036"/>
        <pc:sldMkLst>
          <pc:docMk/>
          <pc:sldMk cId="2845399425" sldId="311"/>
        </pc:sldMkLst>
        <pc:spChg chg="mod">
          <ac:chgData name="Chloe Harries" userId="237f5bf6-cd84-4e72-97ca-a81a39f732d3" providerId="ADAL" clId="{E6222409-893D-43AB-85F4-57D709F2CE6A}" dt="2026-09-08T16:03:26.738" v="3243" actId="1036"/>
          <ac:spMkLst>
            <pc:docMk/>
            <pc:sldMk cId="2845399425" sldId="311"/>
            <ac:spMk id="12" creationId="{4D907DA4-4C5C-9C38-F136-B7068E3B569C}"/>
          </ac:spMkLst>
        </pc:spChg>
      </pc:sldChg>
      <pc:sldChg chg="addSp delSp modSp add mod ord delAnim modAnim">
        <pc:chgData name="Chloe Harries" userId="237f5bf6-cd84-4e72-97ca-a81a39f732d3" providerId="ADAL" clId="{E6222409-893D-43AB-85F4-57D709F2CE6A}" dt="2026-09-07T13:02:50.634" v="482" actId="1076"/>
        <pc:sldMkLst>
          <pc:docMk/>
          <pc:sldMk cId="1346532138" sldId="313"/>
        </pc:sldMkLst>
        <pc:spChg chg="mod">
          <ac:chgData name="Chloe Harries" userId="237f5bf6-cd84-4e72-97ca-a81a39f732d3" providerId="ADAL" clId="{E6222409-893D-43AB-85F4-57D709F2CE6A}" dt="2026-09-04T13:14:46.352" v="99"/>
          <ac:spMkLst>
            <pc:docMk/>
            <pc:sldMk cId="1346532138" sldId="313"/>
            <ac:spMk id="2" creationId="{8332E737-EDC1-965F-9915-2AB2147FDC8E}"/>
          </ac:spMkLst>
        </pc:spChg>
        <pc:spChg chg="mod">
          <ac:chgData name="Chloe Harries" userId="237f5bf6-cd84-4e72-97ca-a81a39f732d3" providerId="ADAL" clId="{E6222409-893D-43AB-85F4-57D709F2CE6A}" dt="2026-09-04T13:15:27.560" v="104" actId="2711"/>
          <ac:spMkLst>
            <pc:docMk/>
            <pc:sldMk cId="1346532138" sldId="313"/>
            <ac:spMk id="6" creationId="{2CACAB52-3F5E-ECFB-B966-F3516D8D3228}"/>
          </ac:spMkLst>
        </pc:spChg>
        <pc:spChg chg="mod">
          <ac:chgData name="Chloe Harries" userId="237f5bf6-cd84-4e72-97ca-a81a39f732d3" providerId="ADAL" clId="{E6222409-893D-43AB-85F4-57D709F2CE6A}" dt="2026-09-04T13:30:56.800" v="216" actId="1076"/>
          <ac:spMkLst>
            <pc:docMk/>
            <pc:sldMk cId="1346532138" sldId="313"/>
            <ac:spMk id="7" creationId="{1EA866D4-6117-E5BC-5BDD-6D1668576249}"/>
          </ac:spMkLst>
        </pc:spChg>
        <pc:spChg chg="add mod">
          <ac:chgData name="Chloe Harries" userId="237f5bf6-cd84-4e72-97ca-a81a39f732d3" providerId="ADAL" clId="{E6222409-893D-43AB-85F4-57D709F2CE6A}" dt="2026-09-04T13:18:46.506" v="139" actId="1076"/>
          <ac:spMkLst>
            <pc:docMk/>
            <pc:sldMk cId="1346532138" sldId="313"/>
            <ac:spMk id="9" creationId="{357E725B-590F-09BE-F27D-59A78F56FADC}"/>
          </ac:spMkLst>
        </pc:spChg>
        <pc:spChg chg="mod">
          <ac:chgData name="Chloe Harries" userId="237f5bf6-cd84-4e72-97ca-a81a39f732d3" providerId="ADAL" clId="{E6222409-893D-43AB-85F4-57D709F2CE6A}" dt="2026-09-04T13:26:49.007" v="200" actId="1076"/>
          <ac:spMkLst>
            <pc:docMk/>
            <pc:sldMk cId="1346532138" sldId="313"/>
            <ac:spMk id="11" creationId="{837F46E8-8E35-F4B7-CB75-D110370ACE9A}"/>
          </ac:spMkLst>
        </pc:spChg>
        <pc:spChg chg="mod">
          <ac:chgData name="Chloe Harries" userId="237f5bf6-cd84-4e72-97ca-a81a39f732d3" providerId="ADAL" clId="{E6222409-893D-43AB-85F4-57D709F2CE6A}" dt="2026-09-04T13:39:21.717" v="294" actId="2710"/>
          <ac:spMkLst>
            <pc:docMk/>
            <pc:sldMk cId="1346532138" sldId="313"/>
            <ac:spMk id="12" creationId="{E9CF5271-10F7-4ED8-0511-B32309F65203}"/>
          </ac:spMkLst>
        </pc:spChg>
        <pc:spChg chg="add mod">
          <ac:chgData name="Chloe Harries" userId="237f5bf6-cd84-4e72-97ca-a81a39f732d3" providerId="ADAL" clId="{E6222409-893D-43AB-85F4-57D709F2CE6A}" dt="2026-09-04T13:39:42.509" v="298" actId="1076"/>
          <ac:spMkLst>
            <pc:docMk/>
            <pc:sldMk cId="1346532138" sldId="313"/>
            <ac:spMk id="13" creationId="{48627F5E-5C37-9F52-AF98-1F5AF079EFD5}"/>
          </ac:spMkLst>
        </pc:spChg>
        <pc:spChg chg="add mod">
          <ac:chgData name="Chloe Harries" userId="237f5bf6-cd84-4e72-97ca-a81a39f732d3" providerId="ADAL" clId="{E6222409-893D-43AB-85F4-57D709F2CE6A}" dt="2026-09-07T13:02:50.634" v="482" actId="1076"/>
          <ac:spMkLst>
            <pc:docMk/>
            <pc:sldMk cId="1346532138" sldId="313"/>
            <ac:spMk id="15" creationId="{3903F93E-0B1C-3F0C-618F-A571A84AAE9E}"/>
          </ac:spMkLst>
        </pc:spChg>
        <pc:spChg chg="add mod">
          <ac:chgData name="Chloe Harries" userId="237f5bf6-cd84-4e72-97ca-a81a39f732d3" providerId="ADAL" clId="{E6222409-893D-43AB-85F4-57D709F2CE6A}" dt="2026-09-04T13:39:09.475" v="292" actId="20577"/>
          <ac:spMkLst>
            <pc:docMk/>
            <pc:sldMk cId="1346532138" sldId="313"/>
            <ac:spMk id="26" creationId="{C244D99B-C294-E9D9-010F-ED6AA9C03F87}"/>
          </ac:spMkLst>
        </pc:spChg>
        <pc:picChg chg="add mod">
          <ac:chgData name="Chloe Harries" userId="237f5bf6-cd84-4e72-97ca-a81a39f732d3" providerId="ADAL" clId="{E6222409-893D-43AB-85F4-57D709F2CE6A}" dt="2026-09-04T13:26:40.619" v="199" actId="1076"/>
          <ac:picMkLst>
            <pc:docMk/>
            <pc:sldMk cId="1346532138" sldId="313"/>
            <ac:picMk id="31" creationId="{9D0D98BD-7093-C205-BC6C-68F46A1666D4}"/>
          </ac:picMkLst>
        </pc:picChg>
        <pc:picChg chg="add mod">
          <ac:chgData name="Chloe Harries" userId="237f5bf6-cd84-4e72-97ca-a81a39f732d3" providerId="ADAL" clId="{E6222409-893D-43AB-85F4-57D709F2CE6A}" dt="2026-09-04T13:29:12.251" v="205" actId="14100"/>
          <ac:picMkLst>
            <pc:docMk/>
            <pc:sldMk cId="1346532138" sldId="313"/>
            <ac:picMk id="33" creationId="{A138D996-0007-0FA2-2FBF-F918A1E3148A}"/>
          </ac:picMkLst>
        </pc:picChg>
        <pc:picChg chg="add mod">
          <ac:chgData name="Chloe Harries" userId="237f5bf6-cd84-4e72-97ca-a81a39f732d3" providerId="ADAL" clId="{E6222409-893D-43AB-85F4-57D709F2CE6A}" dt="2026-09-04T13:31:04.985" v="218" actId="14100"/>
          <ac:picMkLst>
            <pc:docMk/>
            <pc:sldMk cId="1346532138" sldId="313"/>
            <ac:picMk id="35" creationId="{8296C8AB-90FB-37FB-D463-E78D92153027}"/>
          </ac:picMkLst>
        </pc:picChg>
        <pc:cxnChg chg="add mod">
          <ac:chgData name="Chloe Harries" userId="237f5bf6-cd84-4e72-97ca-a81a39f732d3" providerId="ADAL" clId="{E6222409-893D-43AB-85F4-57D709F2CE6A}" dt="2026-09-04T13:23:48.087" v="192" actId="1076"/>
          <ac:cxnSpMkLst>
            <pc:docMk/>
            <pc:sldMk cId="1346532138" sldId="313"/>
            <ac:cxnSpMk id="4" creationId="{D85DE888-5685-E888-7132-67C9946371EE}"/>
          </ac:cxnSpMkLst>
        </pc:cxnChg>
        <pc:cxnChg chg="mod">
          <ac:chgData name="Chloe Harries" userId="237f5bf6-cd84-4e72-97ca-a81a39f732d3" providerId="ADAL" clId="{E6222409-893D-43AB-85F4-57D709F2CE6A}" dt="2026-09-04T13:23:36.475" v="190" actId="1076"/>
          <ac:cxnSpMkLst>
            <pc:docMk/>
            <pc:sldMk cId="1346532138" sldId="313"/>
            <ac:cxnSpMk id="5" creationId="{A5159A4A-FE3D-8F03-2176-FCEE0AE8A7FD}"/>
          </ac:cxnSpMkLst>
        </pc:cxnChg>
      </pc:sldChg>
      <pc:sldChg chg="addSp delSp modSp add mod delAnim modAnim">
        <pc:chgData name="Chloe Harries" userId="237f5bf6-cd84-4e72-97ca-a81a39f732d3" providerId="ADAL" clId="{E6222409-893D-43AB-85F4-57D709F2CE6A}" dt="2026-09-07T13:15:39.711" v="518" actId="1036"/>
        <pc:sldMkLst>
          <pc:docMk/>
          <pc:sldMk cId="1544008244" sldId="314"/>
        </pc:sldMkLst>
        <pc:spChg chg="mod">
          <ac:chgData name="Chloe Harries" userId="237f5bf6-cd84-4e72-97ca-a81a39f732d3" providerId="ADAL" clId="{E6222409-893D-43AB-85F4-57D709F2CE6A}" dt="2026-09-04T13:58:47.691" v="360" actId="20577"/>
          <ac:spMkLst>
            <pc:docMk/>
            <pc:sldMk cId="1544008244" sldId="314"/>
            <ac:spMk id="2" creationId="{8D08B95A-5736-3643-9567-29E0D24DEAB4}"/>
          </ac:spMkLst>
        </pc:spChg>
        <pc:spChg chg="mod">
          <ac:chgData name="Chloe Harries" userId="237f5bf6-cd84-4e72-97ca-a81a39f732d3" providerId="ADAL" clId="{E6222409-893D-43AB-85F4-57D709F2CE6A}" dt="2026-09-07T13:15:39.711" v="518" actId="1036"/>
          <ac:spMkLst>
            <pc:docMk/>
            <pc:sldMk cId="1544008244" sldId="314"/>
            <ac:spMk id="7" creationId="{25C3D273-662D-0052-ADD1-4B25A2DC12DF}"/>
          </ac:spMkLst>
        </pc:spChg>
        <pc:spChg chg="mod">
          <ac:chgData name="Chloe Harries" userId="237f5bf6-cd84-4e72-97ca-a81a39f732d3" providerId="ADAL" clId="{E6222409-893D-43AB-85F4-57D709F2CE6A}" dt="2026-09-07T13:15:28.802" v="511" actId="1036"/>
          <ac:spMkLst>
            <pc:docMk/>
            <pc:sldMk cId="1544008244" sldId="314"/>
            <ac:spMk id="9" creationId="{A097B3EB-4B5B-0F7F-DA61-A5E8C748113F}"/>
          </ac:spMkLst>
        </pc:spChg>
        <pc:spChg chg="add mod">
          <ac:chgData name="Chloe Harries" userId="237f5bf6-cd84-4e72-97ca-a81a39f732d3" providerId="ADAL" clId="{E6222409-893D-43AB-85F4-57D709F2CE6A}" dt="2026-09-07T13:15:39.711" v="518" actId="1036"/>
          <ac:spMkLst>
            <pc:docMk/>
            <pc:sldMk cId="1544008244" sldId="314"/>
            <ac:spMk id="10" creationId="{053E03AC-0958-6F3A-B4AA-7C2C5902DBCE}"/>
          </ac:spMkLst>
        </pc:spChg>
        <pc:spChg chg="mod">
          <ac:chgData name="Chloe Harries" userId="237f5bf6-cd84-4e72-97ca-a81a39f732d3" providerId="ADAL" clId="{E6222409-893D-43AB-85F4-57D709F2CE6A}" dt="2026-09-07T13:15:28.802" v="511" actId="1036"/>
          <ac:spMkLst>
            <pc:docMk/>
            <pc:sldMk cId="1544008244" sldId="314"/>
            <ac:spMk id="11" creationId="{257A8259-65F0-EDCB-A012-7B66CB2DA641}"/>
          </ac:spMkLst>
        </pc:spChg>
        <pc:spChg chg="mod">
          <ac:chgData name="Chloe Harries" userId="237f5bf6-cd84-4e72-97ca-a81a39f732d3" providerId="ADAL" clId="{E6222409-893D-43AB-85F4-57D709F2CE6A}" dt="2026-09-07T13:00:17.160" v="443" actId="1076"/>
          <ac:spMkLst>
            <pc:docMk/>
            <pc:sldMk cId="1544008244" sldId="314"/>
            <ac:spMk id="12" creationId="{92F4762C-33A9-8127-7541-F9436E495419}"/>
          </ac:spMkLst>
        </pc:spChg>
        <pc:spChg chg="del">
          <ac:chgData name="Chloe Harries" userId="237f5bf6-cd84-4e72-97ca-a81a39f732d3" providerId="ADAL" clId="{E6222409-893D-43AB-85F4-57D709F2CE6A}" dt="2026-09-07T12:57:06.441" v="389" actId="478"/>
          <ac:spMkLst>
            <pc:docMk/>
            <pc:sldMk cId="1544008244" sldId="314"/>
            <ac:spMk id="13" creationId="{F4C95486-E7F8-22A0-9ADA-42E69794D015}"/>
          </ac:spMkLst>
        </pc:spChg>
        <pc:spChg chg="del">
          <ac:chgData name="Chloe Harries" userId="237f5bf6-cd84-4e72-97ca-a81a39f732d3" providerId="ADAL" clId="{E6222409-893D-43AB-85F4-57D709F2CE6A}" dt="2026-09-07T12:37:06.410" v="366" actId="478"/>
          <ac:spMkLst>
            <pc:docMk/>
            <pc:sldMk cId="1544008244" sldId="314"/>
            <ac:spMk id="15" creationId="{78874011-2EB0-017F-32AE-3622E6A92E7A}"/>
          </ac:spMkLst>
        </pc:spChg>
        <pc:spChg chg="add mod">
          <ac:chgData name="Chloe Harries" userId="237f5bf6-cd84-4e72-97ca-a81a39f732d3" providerId="ADAL" clId="{E6222409-893D-43AB-85F4-57D709F2CE6A}" dt="2026-09-07T13:15:28.802" v="511" actId="1036"/>
          <ac:spMkLst>
            <pc:docMk/>
            <pc:sldMk cId="1544008244" sldId="314"/>
            <ac:spMk id="16" creationId="{B12866E1-A6C2-6D9C-8E79-6FE59651DA8D}"/>
          </ac:spMkLst>
        </pc:spChg>
        <pc:spChg chg="add mod">
          <ac:chgData name="Chloe Harries" userId="237f5bf6-cd84-4e72-97ca-a81a39f732d3" providerId="ADAL" clId="{E6222409-893D-43AB-85F4-57D709F2CE6A}" dt="2026-09-07T13:15:28.802" v="511" actId="1036"/>
          <ac:spMkLst>
            <pc:docMk/>
            <pc:sldMk cId="1544008244" sldId="314"/>
            <ac:spMk id="18" creationId="{2866FAA8-E973-8EC7-ABD0-4FD4BC3538B7}"/>
          </ac:spMkLst>
        </pc:spChg>
        <pc:spChg chg="add mod">
          <ac:chgData name="Chloe Harries" userId="237f5bf6-cd84-4e72-97ca-a81a39f732d3" providerId="ADAL" clId="{E6222409-893D-43AB-85F4-57D709F2CE6A}" dt="2026-09-07T13:15:28.802" v="511" actId="1036"/>
          <ac:spMkLst>
            <pc:docMk/>
            <pc:sldMk cId="1544008244" sldId="314"/>
            <ac:spMk id="20" creationId="{13ADC9E8-840D-8988-1F09-2E1F1DC4C242}"/>
          </ac:spMkLst>
        </pc:spChg>
        <pc:spChg chg="add mod">
          <ac:chgData name="Chloe Harries" userId="237f5bf6-cd84-4e72-97ca-a81a39f732d3" providerId="ADAL" clId="{E6222409-893D-43AB-85F4-57D709F2CE6A}" dt="2026-09-07T13:15:28.802" v="511" actId="1036"/>
          <ac:spMkLst>
            <pc:docMk/>
            <pc:sldMk cId="1544008244" sldId="314"/>
            <ac:spMk id="25" creationId="{BD00CC47-3249-5826-8641-7D7E41BC366C}"/>
          </ac:spMkLst>
        </pc:spChg>
        <pc:spChg chg="del">
          <ac:chgData name="Chloe Harries" userId="237f5bf6-cd84-4e72-97ca-a81a39f732d3" providerId="ADAL" clId="{E6222409-893D-43AB-85F4-57D709F2CE6A}" dt="2026-09-07T12:37:03.364" v="365" actId="478"/>
          <ac:spMkLst>
            <pc:docMk/>
            <pc:sldMk cId="1544008244" sldId="314"/>
            <ac:spMk id="26" creationId="{085F9A6A-5555-CC41-187E-FCBADE76DF13}"/>
          </ac:spMkLst>
        </pc:spChg>
        <pc:spChg chg="add mod">
          <ac:chgData name="Chloe Harries" userId="237f5bf6-cd84-4e72-97ca-a81a39f732d3" providerId="ADAL" clId="{E6222409-893D-43AB-85F4-57D709F2CE6A}" dt="2026-09-07T13:15:28.802" v="511" actId="1036"/>
          <ac:spMkLst>
            <pc:docMk/>
            <pc:sldMk cId="1544008244" sldId="314"/>
            <ac:spMk id="28" creationId="{BCA62D31-00A7-244A-4C02-E1F579D9E816}"/>
          </ac:spMkLst>
        </pc:spChg>
        <pc:cxnChg chg="mod">
          <ac:chgData name="Chloe Harries" userId="237f5bf6-cd84-4e72-97ca-a81a39f732d3" providerId="ADAL" clId="{E6222409-893D-43AB-85F4-57D709F2CE6A}" dt="2026-09-07T12:59:42.209" v="429" actId="14100"/>
          <ac:cxnSpMkLst>
            <pc:docMk/>
            <pc:sldMk cId="1544008244" sldId="314"/>
            <ac:cxnSpMk id="4" creationId="{51455A98-8A8E-8C20-7FE8-EF3AF7FB7B55}"/>
          </ac:cxnSpMkLst>
        </pc:cxnChg>
        <pc:cxnChg chg="mod">
          <ac:chgData name="Chloe Harries" userId="237f5bf6-cd84-4e72-97ca-a81a39f732d3" providerId="ADAL" clId="{E6222409-893D-43AB-85F4-57D709F2CE6A}" dt="2026-09-07T12:59:46.307" v="436" actId="1038"/>
          <ac:cxnSpMkLst>
            <pc:docMk/>
            <pc:sldMk cId="1544008244" sldId="314"/>
            <ac:cxnSpMk id="5" creationId="{DB8BC2F8-8256-A3CF-5D85-75356A4473F9}"/>
          </ac:cxnSpMkLst>
        </pc:cxnChg>
      </pc:sldChg>
      <pc:sldChg chg="addSp delSp modSp add mod modAnim">
        <pc:chgData name="Chloe Harries" userId="237f5bf6-cd84-4e72-97ca-a81a39f732d3" providerId="ADAL" clId="{E6222409-893D-43AB-85F4-57D709F2CE6A}" dt="2026-09-07T13:51:03.505" v="660"/>
        <pc:sldMkLst>
          <pc:docMk/>
          <pc:sldMk cId="3583076915" sldId="330"/>
        </pc:sldMkLst>
        <pc:spChg chg="mod">
          <ac:chgData name="Chloe Harries" userId="237f5bf6-cd84-4e72-97ca-a81a39f732d3" providerId="ADAL" clId="{E6222409-893D-43AB-85F4-57D709F2CE6A}" dt="2026-09-07T13:30:04.793" v="543" actId="113"/>
          <ac:spMkLst>
            <pc:docMk/>
            <pc:sldMk cId="3583076915" sldId="330"/>
            <ac:spMk id="2" creationId="{7AEF188A-1D69-84DA-277F-AC0D4C65A92E}"/>
          </ac:spMkLst>
        </pc:spChg>
        <pc:spChg chg="add del mod">
          <ac:chgData name="Chloe Harries" userId="237f5bf6-cd84-4e72-97ca-a81a39f732d3" providerId="ADAL" clId="{E6222409-893D-43AB-85F4-57D709F2CE6A}" dt="2026-09-07T13:38:00.883" v="557" actId="14100"/>
          <ac:spMkLst>
            <pc:docMk/>
            <pc:sldMk cId="3583076915" sldId="330"/>
            <ac:spMk id="3" creationId="{25DCBFDE-AFBF-5218-FF19-B37FF8992388}"/>
          </ac:spMkLst>
        </pc:spChg>
        <pc:spChg chg="mod">
          <ac:chgData name="Chloe Harries" userId="237f5bf6-cd84-4e72-97ca-a81a39f732d3" providerId="ADAL" clId="{E6222409-893D-43AB-85F4-57D709F2CE6A}" dt="2026-09-07T13:43:39.065" v="583" actId="20577"/>
          <ac:spMkLst>
            <pc:docMk/>
            <pc:sldMk cId="3583076915" sldId="330"/>
            <ac:spMk id="5" creationId="{6A996730-F1A8-B58B-9508-A4D605534C45}"/>
          </ac:spMkLst>
        </pc:spChg>
        <pc:spChg chg="add del">
          <ac:chgData name="Chloe Harries" userId="237f5bf6-cd84-4e72-97ca-a81a39f732d3" providerId="ADAL" clId="{E6222409-893D-43AB-85F4-57D709F2CE6A}" dt="2026-09-07T13:36:30.928" v="547" actId="12084"/>
          <ac:spMkLst>
            <pc:docMk/>
            <pc:sldMk cId="3583076915" sldId="330"/>
            <ac:spMk id="6" creationId="{EAD21BF3-6950-1870-EE93-A621E0A8BDC6}"/>
          </ac:spMkLst>
        </pc:spChg>
        <pc:spChg chg="del mod">
          <ac:chgData name="Chloe Harries" userId="237f5bf6-cd84-4e72-97ca-a81a39f732d3" providerId="ADAL" clId="{E6222409-893D-43AB-85F4-57D709F2CE6A}" dt="2026-09-07T13:42:10.418" v="579" actId="478"/>
          <ac:spMkLst>
            <pc:docMk/>
            <pc:sldMk cId="3583076915" sldId="330"/>
            <ac:spMk id="11" creationId="{4CCF231F-D8E8-98B1-A323-D84F5899F1A8}"/>
          </ac:spMkLst>
        </pc:spChg>
        <pc:spChg chg="del">
          <ac:chgData name="Chloe Harries" userId="237f5bf6-cd84-4e72-97ca-a81a39f732d3" providerId="ADAL" clId="{E6222409-893D-43AB-85F4-57D709F2CE6A}" dt="2026-09-07T13:42:11.944" v="580" actId="478"/>
          <ac:spMkLst>
            <pc:docMk/>
            <pc:sldMk cId="3583076915" sldId="330"/>
            <ac:spMk id="13" creationId="{7EFB878F-60E0-AE24-E38C-5BA4904F13D5}"/>
          </ac:spMkLst>
        </pc:spChg>
        <pc:spChg chg="add del">
          <ac:chgData name="Chloe Harries" userId="237f5bf6-cd84-4e72-97ca-a81a39f732d3" providerId="ADAL" clId="{E6222409-893D-43AB-85F4-57D709F2CE6A}" dt="2026-09-07T13:44:48.695" v="588" actId="12084"/>
          <ac:spMkLst>
            <pc:docMk/>
            <pc:sldMk cId="3583076915" sldId="330"/>
            <ac:spMk id="14" creationId="{804B47DC-650E-4AE9-707C-702ADEDE6E50}"/>
          </ac:spMkLst>
        </pc:spChg>
        <pc:spChg chg="del">
          <ac:chgData name="Chloe Harries" userId="237f5bf6-cd84-4e72-97ca-a81a39f732d3" providerId="ADAL" clId="{E6222409-893D-43AB-85F4-57D709F2CE6A}" dt="2026-09-07T13:38:12.173" v="558" actId="478"/>
          <ac:spMkLst>
            <pc:docMk/>
            <pc:sldMk cId="3583076915" sldId="330"/>
            <ac:spMk id="15" creationId="{BB71DFD6-87BF-6DB6-F575-7020596C5F26}"/>
          </ac:spMkLst>
        </pc:spChg>
        <pc:spChg chg="add mod">
          <ac:chgData name="Chloe Harries" userId="237f5bf6-cd84-4e72-97ca-a81a39f732d3" providerId="ADAL" clId="{E6222409-893D-43AB-85F4-57D709F2CE6A}" dt="2026-09-07T13:49:40.503" v="649" actId="1076"/>
          <ac:spMkLst>
            <pc:docMk/>
            <pc:sldMk cId="3583076915" sldId="330"/>
            <ac:spMk id="18" creationId="{4B865C16-5B01-6062-464C-E4F6AD937635}"/>
          </ac:spMkLst>
        </pc:spChg>
        <pc:spChg chg="add mod">
          <ac:chgData name="Chloe Harries" userId="237f5bf6-cd84-4e72-97ca-a81a39f732d3" providerId="ADAL" clId="{E6222409-893D-43AB-85F4-57D709F2CE6A}" dt="2026-09-07T13:50:16.312" v="654" actId="1076"/>
          <ac:spMkLst>
            <pc:docMk/>
            <pc:sldMk cId="3583076915" sldId="330"/>
            <ac:spMk id="20" creationId="{C43C9F4E-B9FE-F7DD-B304-77B26F884B10}"/>
          </ac:spMkLst>
        </pc:spChg>
        <pc:spChg chg="add mod">
          <ac:chgData name="Chloe Harries" userId="237f5bf6-cd84-4e72-97ca-a81a39f732d3" providerId="ADAL" clId="{E6222409-893D-43AB-85F4-57D709F2CE6A}" dt="2026-09-07T13:50:01.733" v="653" actId="1076"/>
          <ac:spMkLst>
            <pc:docMk/>
            <pc:sldMk cId="3583076915" sldId="330"/>
            <ac:spMk id="22" creationId="{FDC7F76C-4BB7-14CB-9112-DD3CEE5EFF53}"/>
          </ac:spMkLst>
        </pc:spChg>
        <pc:spChg chg="add mod">
          <ac:chgData name="Chloe Harries" userId="237f5bf6-cd84-4e72-97ca-a81a39f732d3" providerId="ADAL" clId="{E6222409-893D-43AB-85F4-57D709F2CE6A}" dt="2026-09-07T13:48:36.781" v="633" actId="1076"/>
          <ac:spMkLst>
            <pc:docMk/>
            <pc:sldMk cId="3583076915" sldId="330"/>
            <ac:spMk id="24" creationId="{A7754A92-A4F5-5FCE-301A-2385266F8553}"/>
          </ac:spMkLst>
        </pc:spChg>
        <pc:graphicFrameChg chg="add mod ord modGraphic">
          <ac:chgData name="Chloe Harries" userId="237f5bf6-cd84-4e72-97ca-a81a39f732d3" providerId="ADAL" clId="{E6222409-893D-43AB-85F4-57D709F2CE6A}" dt="2026-09-07T13:44:23.551" v="585" actId="171"/>
          <ac:graphicFrameMkLst>
            <pc:docMk/>
            <pc:sldMk cId="3583076915" sldId="330"/>
            <ac:graphicFrameMk id="8" creationId="{A8D540AF-36B3-2788-1542-05F1B9D4EDE6}"/>
          </ac:graphicFrameMkLst>
        </pc:graphicFrameChg>
        <pc:graphicFrameChg chg="add del mod modGraphic">
          <ac:chgData name="Chloe Harries" userId="237f5bf6-cd84-4e72-97ca-a81a39f732d3" providerId="ADAL" clId="{E6222409-893D-43AB-85F4-57D709F2CE6A}" dt="2026-09-07T13:46:33.109" v="599" actId="478"/>
          <ac:graphicFrameMkLst>
            <pc:docMk/>
            <pc:sldMk cId="3583076915" sldId="330"/>
            <ac:graphicFrameMk id="16" creationId="{D19200F9-5741-EAE3-0F4D-93178164C56F}"/>
          </ac:graphicFrameMkLst>
        </pc:graphicFrameChg>
        <pc:cxnChg chg="del mod">
          <ac:chgData name="Chloe Harries" userId="237f5bf6-cd84-4e72-97ca-a81a39f732d3" providerId="ADAL" clId="{E6222409-893D-43AB-85F4-57D709F2CE6A}" dt="2026-09-07T13:40:21.423" v="577" actId="478"/>
          <ac:cxnSpMkLst>
            <pc:docMk/>
            <pc:sldMk cId="3583076915" sldId="330"/>
            <ac:cxnSpMk id="7" creationId="{5E061317-4E76-9739-20F9-12DD09BFB11C}"/>
          </ac:cxnSpMkLst>
        </pc:cxnChg>
        <pc:cxnChg chg="mod">
          <ac:chgData name="Chloe Harries" userId="237f5bf6-cd84-4e72-97ca-a81a39f732d3" providerId="ADAL" clId="{E6222409-893D-43AB-85F4-57D709F2CE6A}" dt="2026-09-07T13:48:27.279" v="632" actId="1036"/>
          <ac:cxnSpMkLst>
            <pc:docMk/>
            <pc:sldMk cId="3583076915" sldId="330"/>
            <ac:cxnSpMk id="9" creationId="{969C6B5F-93B2-0327-AD37-EECFE5ED7710}"/>
          </ac:cxnSpMkLst>
        </pc:cxnChg>
      </pc:sldChg>
      <pc:sldChg chg="addSp delSp modSp add mod addAnim delAnim modAnim">
        <pc:chgData name="Chloe Harries" userId="237f5bf6-cd84-4e72-97ca-a81a39f732d3" providerId="ADAL" clId="{E6222409-893D-43AB-85F4-57D709F2CE6A}" dt="2026-09-08T09:34:28.211" v="1359"/>
        <pc:sldMkLst>
          <pc:docMk/>
          <pc:sldMk cId="3897976295" sldId="331"/>
        </pc:sldMkLst>
        <pc:spChg chg="mod">
          <ac:chgData name="Chloe Harries" userId="237f5bf6-cd84-4e72-97ca-a81a39f732d3" providerId="ADAL" clId="{E6222409-893D-43AB-85F4-57D709F2CE6A}" dt="2026-09-08T09:32:44.406" v="1300" actId="1035"/>
          <ac:spMkLst>
            <pc:docMk/>
            <pc:sldMk cId="3897976295" sldId="331"/>
            <ac:spMk id="2" creationId="{C83551D2-D427-4328-440C-C9D18804251E}"/>
          </ac:spMkLst>
        </pc:spChg>
        <pc:spChg chg="mod">
          <ac:chgData name="Chloe Harries" userId="237f5bf6-cd84-4e72-97ca-a81a39f732d3" providerId="ADAL" clId="{E6222409-893D-43AB-85F4-57D709F2CE6A}" dt="2026-09-08T09:32:44.406" v="1300" actId="1035"/>
          <ac:spMkLst>
            <pc:docMk/>
            <pc:sldMk cId="3897976295" sldId="331"/>
            <ac:spMk id="5" creationId="{91727A9D-E05D-3450-9B21-8A6B1AE947CF}"/>
          </ac:spMkLst>
        </pc:spChg>
        <pc:spChg chg="add mod">
          <ac:chgData name="Chloe Harries" userId="237f5bf6-cd84-4e72-97ca-a81a39f732d3" providerId="ADAL" clId="{E6222409-893D-43AB-85F4-57D709F2CE6A}" dt="2026-09-08T09:33:29.492" v="1350" actId="1076"/>
          <ac:spMkLst>
            <pc:docMk/>
            <pc:sldMk cId="3897976295" sldId="331"/>
            <ac:spMk id="6" creationId="{867AF7F1-0C94-BF49-4799-C29BFE06DDF4}"/>
          </ac:spMkLst>
        </pc:spChg>
        <pc:spChg chg="add del mod">
          <ac:chgData name="Chloe Harries" userId="237f5bf6-cd84-4e72-97ca-a81a39f732d3" providerId="ADAL" clId="{E6222409-893D-43AB-85F4-57D709F2CE6A}" dt="2026-09-08T09:33:23.309" v="1349" actId="1038"/>
          <ac:spMkLst>
            <pc:docMk/>
            <pc:sldMk cId="3897976295" sldId="331"/>
            <ac:spMk id="13" creationId="{E33BCC3B-6F96-0889-01B2-FEF6A226C64A}"/>
          </ac:spMkLst>
        </pc:spChg>
        <pc:spChg chg="add del mod">
          <ac:chgData name="Chloe Harries" userId="237f5bf6-cd84-4e72-97ca-a81a39f732d3" providerId="ADAL" clId="{E6222409-893D-43AB-85F4-57D709F2CE6A}" dt="2026-09-08T09:24:13.864" v="1211" actId="478"/>
          <ac:spMkLst>
            <pc:docMk/>
            <pc:sldMk cId="3897976295" sldId="331"/>
            <ac:spMk id="15" creationId="{15C38067-1BAC-8191-4419-B3273615AF9F}"/>
          </ac:spMkLst>
        </pc:spChg>
        <pc:spChg chg="del">
          <ac:chgData name="Chloe Harries" userId="237f5bf6-cd84-4e72-97ca-a81a39f732d3" providerId="ADAL" clId="{E6222409-893D-43AB-85F4-57D709F2CE6A}" dt="2026-09-07T14:00:32.797" v="714" actId="478"/>
          <ac:spMkLst>
            <pc:docMk/>
            <pc:sldMk cId="3897976295" sldId="331"/>
            <ac:spMk id="18" creationId="{DF213D18-F692-A599-8E1B-379F61248FFC}"/>
          </ac:spMkLst>
        </pc:spChg>
        <pc:spChg chg="del">
          <ac:chgData name="Chloe Harries" userId="237f5bf6-cd84-4e72-97ca-a81a39f732d3" providerId="ADAL" clId="{E6222409-893D-43AB-85F4-57D709F2CE6A}" dt="2026-09-07T14:00:25.048" v="711" actId="478"/>
          <ac:spMkLst>
            <pc:docMk/>
            <pc:sldMk cId="3897976295" sldId="331"/>
            <ac:spMk id="20" creationId="{3CDBB905-4C7F-31C4-FE17-A986F9F7E842}"/>
          </ac:spMkLst>
        </pc:spChg>
        <pc:spChg chg="del">
          <ac:chgData name="Chloe Harries" userId="237f5bf6-cd84-4e72-97ca-a81a39f732d3" providerId="ADAL" clId="{E6222409-893D-43AB-85F4-57D709F2CE6A}" dt="2026-09-07T14:00:27.998" v="712" actId="478"/>
          <ac:spMkLst>
            <pc:docMk/>
            <pc:sldMk cId="3897976295" sldId="331"/>
            <ac:spMk id="22" creationId="{821DFE2F-DA2E-1CBD-F764-121DB7C8E8DC}"/>
          </ac:spMkLst>
        </pc:spChg>
        <pc:spChg chg="add del mod">
          <ac:chgData name="Chloe Harries" userId="237f5bf6-cd84-4e72-97ca-a81a39f732d3" providerId="ADAL" clId="{E6222409-893D-43AB-85F4-57D709F2CE6A}" dt="2026-09-08T09:24:13.864" v="1211" actId="478"/>
          <ac:spMkLst>
            <pc:docMk/>
            <pc:sldMk cId="3897976295" sldId="331"/>
            <ac:spMk id="23" creationId="{2EB69AAF-0AC7-F60D-3D7B-2474A75D0A75}"/>
          </ac:spMkLst>
        </pc:spChg>
        <pc:spChg chg="del">
          <ac:chgData name="Chloe Harries" userId="237f5bf6-cd84-4e72-97ca-a81a39f732d3" providerId="ADAL" clId="{E6222409-893D-43AB-85F4-57D709F2CE6A}" dt="2026-09-07T14:00:29.730" v="713" actId="478"/>
          <ac:spMkLst>
            <pc:docMk/>
            <pc:sldMk cId="3897976295" sldId="331"/>
            <ac:spMk id="24" creationId="{11EBBEF6-BD05-E4A2-0126-6CA8F98F4E50}"/>
          </ac:spMkLst>
        </pc:spChg>
        <pc:spChg chg="add del mod">
          <ac:chgData name="Chloe Harries" userId="237f5bf6-cd84-4e72-97ca-a81a39f732d3" providerId="ADAL" clId="{E6222409-893D-43AB-85F4-57D709F2CE6A}" dt="2026-09-07T15:20:48.313" v="787" actId="478"/>
          <ac:spMkLst>
            <pc:docMk/>
            <pc:sldMk cId="3897976295" sldId="331"/>
            <ac:spMk id="26" creationId="{00C11A2D-DF88-8E21-0C98-7A49AC27C06A}"/>
          </ac:spMkLst>
        </pc:spChg>
        <pc:spChg chg="add del mod">
          <ac:chgData name="Chloe Harries" userId="237f5bf6-cd84-4e72-97ca-a81a39f732d3" providerId="ADAL" clId="{E6222409-893D-43AB-85F4-57D709F2CE6A}" dt="2026-09-08T09:24:13.864" v="1211" actId="478"/>
          <ac:spMkLst>
            <pc:docMk/>
            <pc:sldMk cId="3897976295" sldId="331"/>
            <ac:spMk id="28" creationId="{108D4C06-F5C1-28A1-6D53-D886BCEFB31B}"/>
          </ac:spMkLst>
        </pc:spChg>
        <pc:spChg chg="add del mod">
          <ac:chgData name="Chloe Harries" userId="237f5bf6-cd84-4e72-97ca-a81a39f732d3" providerId="ADAL" clId="{E6222409-893D-43AB-85F4-57D709F2CE6A}" dt="2026-09-08T09:24:13.864" v="1211" actId="478"/>
          <ac:spMkLst>
            <pc:docMk/>
            <pc:sldMk cId="3897976295" sldId="331"/>
            <ac:spMk id="30" creationId="{A08259A7-E079-20A4-0737-3FE9D86049EA}"/>
          </ac:spMkLst>
        </pc:spChg>
        <pc:spChg chg="add mod">
          <ac:chgData name="Chloe Harries" userId="237f5bf6-cd84-4e72-97ca-a81a39f732d3" providerId="ADAL" clId="{E6222409-893D-43AB-85F4-57D709F2CE6A}" dt="2026-09-08T09:33:39.974" v="1351" actId="1076"/>
          <ac:spMkLst>
            <pc:docMk/>
            <pc:sldMk cId="3897976295" sldId="331"/>
            <ac:spMk id="32" creationId="{5928F98C-3FAC-FC2C-7B0A-F78CEED706D3}"/>
          </ac:spMkLst>
        </pc:spChg>
        <pc:spChg chg="add mod">
          <ac:chgData name="Chloe Harries" userId="237f5bf6-cd84-4e72-97ca-a81a39f732d3" providerId="ADAL" clId="{E6222409-893D-43AB-85F4-57D709F2CE6A}" dt="2026-09-08T09:33:12.106" v="1337" actId="1035"/>
          <ac:spMkLst>
            <pc:docMk/>
            <pc:sldMk cId="3897976295" sldId="331"/>
            <ac:spMk id="34" creationId="{2B4CFA04-2DC8-B727-B428-212A0ACE6F32}"/>
          </ac:spMkLst>
        </pc:spChg>
        <pc:graphicFrameChg chg="del">
          <ac:chgData name="Chloe Harries" userId="237f5bf6-cd84-4e72-97ca-a81a39f732d3" providerId="ADAL" clId="{E6222409-893D-43AB-85F4-57D709F2CE6A}" dt="2026-09-07T13:59:47.281" v="703" actId="478"/>
          <ac:graphicFrameMkLst>
            <pc:docMk/>
            <pc:sldMk cId="3897976295" sldId="331"/>
            <ac:graphicFrameMk id="8" creationId="{3B30680C-C382-6288-BE9C-46FCA8AF8771}"/>
          </ac:graphicFrameMkLst>
        </pc:graphicFrameChg>
        <pc:cxnChg chg="add mod">
          <ac:chgData name="Chloe Harries" userId="237f5bf6-cd84-4e72-97ca-a81a39f732d3" providerId="ADAL" clId="{E6222409-893D-43AB-85F4-57D709F2CE6A}" dt="2026-09-08T09:31:11.152" v="1255" actId="1037"/>
          <ac:cxnSpMkLst>
            <pc:docMk/>
            <pc:sldMk cId="3897976295" sldId="331"/>
            <ac:cxnSpMk id="7" creationId="{836A5FA4-9AB0-67A4-4A42-33E1BB810F43}"/>
          </ac:cxnSpMkLst>
        </pc:cxnChg>
        <pc:cxnChg chg="mod">
          <ac:chgData name="Chloe Harries" userId="237f5bf6-cd84-4e72-97ca-a81a39f732d3" providerId="ADAL" clId="{E6222409-893D-43AB-85F4-57D709F2CE6A}" dt="2026-09-08T09:32:15.022" v="1291" actId="14100"/>
          <ac:cxnSpMkLst>
            <pc:docMk/>
            <pc:sldMk cId="3897976295" sldId="331"/>
            <ac:cxnSpMk id="9" creationId="{ED196CED-6297-E00A-F895-0A6D9F369B5E}"/>
          </ac:cxnSpMkLst>
        </pc:cxnChg>
        <pc:cxnChg chg="add del mod">
          <ac:chgData name="Chloe Harries" userId="237f5bf6-cd84-4e72-97ca-a81a39f732d3" providerId="ADAL" clId="{E6222409-893D-43AB-85F4-57D709F2CE6A}" dt="2026-09-08T09:24:16.599" v="1212" actId="478"/>
          <ac:cxnSpMkLst>
            <pc:docMk/>
            <pc:sldMk cId="3897976295" sldId="331"/>
            <ac:cxnSpMk id="17" creationId="{3DD9255A-232C-698D-3EEB-479781FEDD09}"/>
          </ac:cxnSpMkLst>
        </pc:cxnChg>
        <pc:cxnChg chg="add del mod">
          <ac:chgData name="Chloe Harries" userId="237f5bf6-cd84-4e72-97ca-a81a39f732d3" providerId="ADAL" clId="{E6222409-893D-43AB-85F4-57D709F2CE6A}" dt="2026-09-08T09:24:18.372" v="1213" actId="478"/>
          <ac:cxnSpMkLst>
            <pc:docMk/>
            <pc:sldMk cId="3897976295" sldId="331"/>
            <ac:cxnSpMk id="19" creationId="{11FB692D-5917-32E2-20A3-B5C352BD514F}"/>
          </ac:cxnSpMkLst>
        </pc:cxnChg>
        <pc:cxnChg chg="add mod">
          <ac:chgData name="Chloe Harries" userId="237f5bf6-cd84-4e72-97ca-a81a39f732d3" providerId="ADAL" clId="{E6222409-893D-43AB-85F4-57D709F2CE6A}" dt="2026-09-08T09:33:03.622" v="1326" actId="1035"/>
          <ac:cxnSpMkLst>
            <pc:docMk/>
            <pc:sldMk cId="3897976295" sldId="331"/>
            <ac:cxnSpMk id="36" creationId="{6F21C8C9-5BF6-2A94-6271-EA86300E2CAC}"/>
          </ac:cxnSpMkLst>
        </pc:cxnChg>
      </pc:sldChg>
      <pc:sldChg chg="addSp delSp modSp add mod delAnim modAnim">
        <pc:chgData name="Chloe Harries" userId="237f5bf6-cd84-4e72-97ca-a81a39f732d3" providerId="ADAL" clId="{E6222409-893D-43AB-85F4-57D709F2CE6A}" dt="2026-09-08T14:53:44.329" v="2828" actId="1035"/>
        <pc:sldMkLst>
          <pc:docMk/>
          <pc:sldMk cId="2868618710" sldId="332"/>
        </pc:sldMkLst>
        <pc:spChg chg="mod">
          <ac:chgData name="Chloe Harries" userId="237f5bf6-cd84-4e72-97ca-a81a39f732d3" providerId="ADAL" clId="{E6222409-893D-43AB-85F4-57D709F2CE6A}" dt="2026-09-07T15:33:04.964" v="942" actId="20577"/>
          <ac:spMkLst>
            <pc:docMk/>
            <pc:sldMk cId="2868618710" sldId="332"/>
            <ac:spMk id="2" creationId="{4B3A706F-9EC8-2655-ECBA-CE01AB1B2822}"/>
          </ac:spMkLst>
        </pc:spChg>
        <pc:spChg chg="mod">
          <ac:chgData name="Chloe Harries" userId="237f5bf6-cd84-4e72-97ca-a81a39f732d3" providerId="ADAL" clId="{E6222409-893D-43AB-85F4-57D709F2CE6A}" dt="2026-09-08T14:53:44.329" v="2828" actId="1035"/>
          <ac:spMkLst>
            <pc:docMk/>
            <pc:sldMk cId="2868618710" sldId="332"/>
            <ac:spMk id="3" creationId="{08099906-7B32-FF9B-30DB-8F86ACC76C03}"/>
          </ac:spMkLst>
        </pc:spChg>
        <pc:spChg chg="mod">
          <ac:chgData name="Chloe Harries" userId="237f5bf6-cd84-4e72-97ca-a81a39f732d3" providerId="ADAL" clId="{E6222409-893D-43AB-85F4-57D709F2CE6A}" dt="2026-09-07T15:33:01.480" v="941" actId="20577"/>
          <ac:spMkLst>
            <pc:docMk/>
            <pc:sldMk cId="2868618710" sldId="332"/>
            <ac:spMk id="5" creationId="{3415659F-9CA1-530F-FD1B-5B166122915E}"/>
          </ac:spMkLst>
        </pc:spChg>
        <pc:spChg chg="mod">
          <ac:chgData name="Chloe Harries" userId="237f5bf6-cd84-4e72-97ca-a81a39f732d3" providerId="ADAL" clId="{E6222409-893D-43AB-85F4-57D709F2CE6A}" dt="2026-09-08T10:15:13.625" v="1723" actId="1076"/>
          <ac:spMkLst>
            <pc:docMk/>
            <pc:sldMk cId="2868618710" sldId="332"/>
            <ac:spMk id="6" creationId="{8E6A4E1D-5BE0-AB13-52B3-063E6D69B911}"/>
          </ac:spMkLst>
        </pc:spChg>
        <pc:spChg chg="add del mod">
          <ac:chgData name="Chloe Harries" userId="237f5bf6-cd84-4e72-97ca-a81a39f732d3" providerId="ADAL" clId="{E6222409-893D-43AB-85F4-57D709F2CE6A}" dt="2026-09-08T10:19:12.353" v="1756" actId="478"/>
          <ac:spMkLst>
            <pc:docMk/>
            <pc:sldMk cId="2868618710" sldId="332"/>
            <ac:spMk id="10" creationId="{9EF9462C-7713-36A3-B546-65D580CAAAD3}"/>
          </ac:spMkLst>
        </pc:spChg>
        <pc:spChg chg="mod">
          <ac:chgData name="Chloe Harries" userId="237f5bf6-cd84-4e72-97ca-a81a39f732d3" providerId="ADAL" clId="{E6222409-893D-43AB-85F4-57D709F2CE6A}" dt="2026-09-08T10:43:38.806" v="1879"/>
          <ac:spMkLst>
            <pc:docMk/>
            <pc:sldMk cId="2868618710" sldId="332"/>
            <ac:spMk id="13" creationId="{3A1D54B9-52D0-1CC5-CDE3-78D70A2C703A}"/>
          </ac:spMkLst>
        </pc:spChg>
        <pc:spChg chg="del mod">
          <ac:chgData name="Chloe Harries" userId="237f5bf6-cd84-4e72-97ca-a81a39f732d3" providerId="ADAL" clId="{E6222409-893D-43AB-85F4-57D709F2CE6A}" dt="2026-09-08T10:12:46.102" v="1704" actId="478"/>
          <ac:spMkLst>
            <pc:docMk/>
            <pc:sldMk cId="2868618710" sldId="332"/>
            <ac:spMk id="15" creationId="{BC22FD20-1F20-08E8-9459-F19D7E2CC5C3}"/>
          </ac:spMkLst>
        </pc:spChg>
        <pc:spChg chg="add del mod">
          <ac:chgData name="Chloe Harries" userId="237f5bf6-cd84-4e72-97ca-a81a39f732d3" providerId="ADAL" clId="{E6222409-893D-43AB-85F4-57D709F2CE6A}" dt="2026-09-08T10:18:04.387" v="1754" actId="12084"/>
          <ac:spMkLst>
            <pc:docMk/>
            <pc:sldMk cId="2868618710" sldId="332"/>
            <ac:spMk id="20" creationId="{B2B54588-F427-277F-6942-6927E69B0FBF}"/>
          </ac:spMkLst>
        </pc:spChg>
        <pc:spChg chg="del mod">
          <ac:chgData name="Chloe Harries" userId="237f5bf6-cd84-4e72-97ca-a81a39f732d3" providerId="ADAL" clId="{E6222409-893D-43AB-85F4-57D709F2CE6A}" dt="2026-09-08T10:12:46.102" v="1704" actId="478"/>
          <ac:spMkLst>
            <pc:docMk/>
            <pc:sldMk cId="2868618710" sldId="332"/>
            <ac:spMk id="23" creationId="{F8DC6D57-5B12-63D9-7FC4-7D7293AC3495}"/>
          </ac:spMkLst>
        </pc:spChg>
        <pc:spChg chg="add mod">
          <ac:chgData name="Chloe Harries" userId="237f5bf6-cd84-4e72-97ca-a81a39f732d3" providerId="ADAL" clId="{E6222409-893D-43AB-85F4-57D709F2CE6A}" dt="2026-09-08T10:25:06.720" v="1786" actId="20577"/>
          <ac:spMkLst>
            <pc:docMk/>
            <pc:sldMk cId="2868618710" sldId="332"/>
            <ac:spMk id="26" creationId="{728CEE96-CACB-FC08-02E9-8FC2F3C14085}"/>
          </ac:spMkLst>
        </pc:spChg>
        <pc:spChg chg="del mod">
          <ac:chgData name="Chloe Harries" userId="237f5bf6-cd84-4e72-97ca-a81a39f732d3" providerId="ADAL" clId="{E6222409-893D-43AB-85F4-57D709F2CE6A}" dt="2026-09-08T10:12:46.102" v="1704" actId="478"/>
          <ac:spMkLst>
            <pc:docMk/>
            <pc:sldMk cId="2868618710" sldId="332"/>
            <ac:spMk id="28" creationId="{FC403657-FFD9-F873-B445-D70F05C83BC2}"/>
          </ac:spMkLst>
        </pc:spChg>
        <pc:spChg chg="del mod">
          <ac:chgData name="Chloe Harries" userId="237f5bf6-cd84-4e72-97ca-a81a39f732d3" providerId="ADAL" clId="{E6222409-893D-43AB-85F4-57D709F2CE6A}" dt="2026-09-08T10:12:46.102" v="1704" actId="478"/>
          <ac:spMkLst>
            <pc:docMk/>
            <pc:sldMk cId="2868618710" sldId="332"/>
            <ac:spMk id="30" creationId="{949572C9-015A-37B0-94DF-3A030C305041}"/>
          </ac:spMkLst>
        </pc:spChg>
        <pc:spChg chg="add del mod">
          <ac:chgData name="Chloe Harries" userId="237f5bf6-cd84-4e72-97ca-a81a39f732d3" providerId="ADAL" clId="{E6222409-893D-43AB-85F4-57D709F2CE6A}" dt="2026-09-08T10:41:13.804" v="1865" actId="478"/>
          <ac:spMkLst>
            <pc:docMk/>
            <pc:sldMk cId="2868618710" sldId="332"/>
            <ac:spMk id="31" creationId="{F2C7E766-92D8-04C4-E5DB-0D77499623F7}"/>
          </ac:spMkLst>
        </pc:spChg>
        <pc:graphicFrameChg chg="add del mod modGraphic">
          <ac:chgData name="Chloe Harries" userId="237f5bf6-cd84-4e72-97ca-a81a39f732d3" providerId="ADAL" clId="{E6222409-893D-43AB-85F4-57D709F2CE6A}" dt="2026-09-08T10:24:15.353" v="1778" actId="478"/>
          <ac:graphicFrameMkLst>
            <pc:docMk/>
            <pc:sldMk cId="2868618710" sldId="332"/>
            <ac:graphicFrameMk id="21" creationId="{9517C7CC-4137-8C78-B374-07C7D0E2B4B1}"/>
          </ac:graphicFrameMkLst>
        </pc:graphicFrameChg>
        <pc:cxnChg chg="mod">
          <ac:chgData name="Chloe Harries" userId="237f5bf6-cd84-4e72-97ca-a81a39f732d3" providerId="ADAL" clId="{E6222409-893D-43AB-85F4-57D709F2CE6A}" dt="2026-09-08T10:25:19.289" v="1787" actId="14100"/>
          <ac:cxnSpMkLst>
            <pc:docMk/>
            <pc:sldMk cId="2868618710" sldId="332"/>
            <ac:cxnSpMk id="7" creationId="{94D53A27-0122-3E0E-2CCC-6F8858175229}"/>
          </ac:cxnSpMkLst>
        </pc:cxnChg>
        <pc:cxnChg chg="mod">
          <ac:chgData name="Chloe Harries" userId="237f5bf6-cd84-4e72-97ca-a81a39f732d3" providerId="ADAL" clId="{E6222409-893D-43AB-85F4-57D709F2CE6A}" dt="2026-09-08T10:14:52.491" v="1720" actId="14100"/>
          <ac:cxnSpMkLst>
            <pc:docMk/>
            <pc:sldMk cId="2868618710" sldId="332"/>
            <ac:cxnSpMk id="9" creationId="{6A3396DF-5ED5-34B4-332F-F148F398505C}"/>
          </ac:cxnSpMkLst>
        </pc:cxnChg>
        <pc:cxnChg chg="del mod">
          <ac:chgData name="Chloe Harries" userId="237f5bf6-cd84-4e72-97ca-a81a39f732d3" providerId="ADAL" clId="{E6222409-893D-43AB-85F4-57D709F2CE6A}" dt="2026-09-08T10:16:34.247" v="1745" actId="478"/>
          <ac:cxnSpMkLst>
            <pc:docMk/>
            <pc:sldMk cId="2868618710" sldId="332"/>
            <ac:cxnSpMk id="17" creationId="{D9725C5F-4CBC-AD4C-DED3-1629F3BDB91B}"/>
          </ac:cxnSpMkLst>
        </pc:cxnChg>
        <pc:cxnChg chg="del">
          <ac:chgData name="Chloe Harries" userId="237f5bf6-cd84-4e72-97ca-a81a39f732d3" providerId="ADAL" clId="{E6222409-893D-43AB-85F4-57D709F2CE6A}" dt="2026-09-08T10:12:48.903" v="1705" actId="478"/>
          <ac:cxnSpMkLst>
            <pc:docMk/>
            <pc:sldMk cId="2868618710" sldId="332"/>
            <ac:cxnSpMk id="19" creationId="{DE2739E8-106D-5207-4C29-278AACD81BE6}"/>
          </ac:cxnSpMkLst>
        </pc:cxnChg>
      </pc:sldChg>
      <pc:sldChg chg="addSp delSp modSp add mod ord delAnim modAnim modNotesTx">
        <pc:chgData name="Chloe Harries" userId="237f5bf6-cd84-4e72-97ca-a81a39f732d3" providerId="ADAL" clId="{E6222409-893D-43AB-85F4-57D709F2CE6A}" dt="2026-09-08T11:07:34.660" v="1963"/>
        <pc:sldMkLst>
          <pc:docMk/>
          <pc:sldMk cId="762267523" sldId="333"/>
        </pc:sldMkLst>
        <pc:spChg chg="mod">
          <ac:chgData name="Chloe Harries" userId="237f5bf6-cd84-4e72-97ca-a81a39f732d3" providerId="ADAL" clId="{E6222409-893D-43AB-85F4-57D709F2CE6A}" dt="2026-09-07T15:40:27.921" v="1024"/>
          <ac:spMkLst>
            <pc:docMk/>
            <pc:sldMk cId="762267523" sldId="333"/>
            <ac:spMk id="2" creationId="{12DD0E4D-B5AE-D948-1983-E27CC64C2344}"/>
          </ac:spMkLst>
        </pc:spChg>
        <pc:spChg chg="mod">
          <ac:chgData name="Chloe Harries" userId="237f5bf6-cd84-4e72-97ca-a81a39f732d3" providerId="ADAL" clId="{E6222409-893D-43AB-85F4-57D709F2CE6A}" dt="2026-09-07T15:45:33.232" v="1026" actId="2711"/>
          <ac:spMkLst>
            <pc:docMk/>
            <pc:sldMk cId="762267523" sldId="333"/>
            <ac:spMk id="5" creationId="{CD5A4247-A9A2-2C9C-D191-9F0E2E4F8A67}"/>
          </ac:spMkLst>
        </pc:spChg>
        <pc:spChg chg="mod">
          <ac:chgData name="Chloe Harries" userId="237f5bf6-cd84-4e72-97ca-a81a39f732d3" providerId="ADAL" clId="{E6222409-893D-43AB-85F4-57D709F2CE6A}" dt="2026-09-07T15:46:17.051" v="1031" actId="1076"/>
          <ac:spMkLst>
            <pc:docMk/>
            <pc:sldMk cId="762267523" sldId="333"/>
            <ac:spMk id="6" creationId="{F66C3594-EA65-C6A3-256D-D11B3088B900}"/>
          </ac:spMkLst>
        </pc:spChg>
        <pc:spChg chg="add mod">
          <ac:chgData name="Chloe Harries" userId="237f5bf6-cd84-4e72-97ca-a81a39f732d3" providerId="ADAL" clId="{E6222409-893D-43AB-85F4-57D709F2CE6A}" dt="2026-09-08T11:04:56.536" v="1937" actId="1076"/>
          <ac:spMkLst>
            <pc:docMk/>
            <pc:sldMk cId="762267523" sldId="333"/>
            <ac:spMk id="8" creationId="{8330F9BE-A769-3DD3-3171-535E79DFD24B}"/>
          </ac:spMkLst>
        </pc:spChg>
        <pc:spChg chg="add mod">
          <ac:chgData name="Chloe Harries" userId="237f5bf6-cd84-4e72-97ca-a81a39f732d3" providerId="ADAL" clId="{E6222409-893D-43AB-85F4-57D709F2CE6A}" dt="2026-09-08T11:06:05.040" v="1950" actId="20577"/>
          <ac:spMkLst>
            <pc:docMk/>
            <pc:sldMk cId="762267523" sldId="333"/>
            <ac:spMk id="11" creationId="{C47375FC-C7E8-9069-6491-5F15168F59C2}"/>
          </ac:spMkLst>
        </pc:spChg>
        <pc:spChg chg="del mod">
          <ac:chgData name="Chloe Harries" userId="237f5bf6-cd84-4e72-97ca-a81a39f732d3" providerId="ADAL" clId="{E6222409-893D-43AB-85F4-57D709F2CE6A}" dt="2026-09-08T11:04:30.787" v="1913" actId="478"/>
          <ac:spMkLst>
            <pc:docMk/>
            <pc:sldMk cId="762267523" sldId="333"/>
            <ac:spMk id="13" creationId="{44872D34-D560-A031-76AA-4395532C3C36}"/>
          </ac:spMkLst>
        </pc:spChg>
        <pc:spChg chg="add mod">
          <ac:chgData name="Chloe Harries" userId="237f5bf6-cd84-4e72-97ca-a81a39f732d3" providerId="ADAL" clId="{E6222409-893D-43AB-85F4-57D709F2CE6A}" dt="2026-09-08T11:06:40.408" v="1955" actId="14100"/>
          <ac:spMkLst>
            <pc:docMk/>
            <pc:sldMk cId="762267523" sldId="333"/>
            <ac:spMk id="14" creationId="{7E39AB63-85FC-3549-F99E-5A971FFC9F06}"/>
          </ac:spMkLst>
        </pc:spChg>
        <pc:spChg chg="del mod">
          <ac:chgData name="Chloe Harries" userId="237f5bf6-cd84-4e72-97ca-a81a39f732d3" providerId="ADAL" clId="{E6222409-893D-43AB-85F4-57D709F2CE6A}" dt="2026-09-08T11:01:54.981" v="1901" actId="478"/>
          <ac:spMkLst>
            <pc:docMk/>
            <pc:sldMk cId="762267523" sldId="333"/>
            <ac:spMk id="15" creationId="{C06E38A9-B9EA-9610-9D7D-6BAEF2281718}"/>
          </ac:spMkLst>
        </pc:spChg>
        <pc:spChg chg="del mod">
          <ac:chgData name="Chloe Harries" userId="237f5bf6-cd84-4e72-97ca-a81a39f732d3" providerId="ADAL" clId="{E6222409-893D-43AB-85F4-57D709F2CE6A}" dt="2026-09-08T11:01:52.271" v="1900" actId="478"/>
          <ac:spMkLst>
            <pc:docMk/>
            <pc:sldMk cId="762267523" sldId="333"/>
            <ac:spMk id="23" creationId="{D52B1F39-C95B-E2D9-96DC-42E80581904A}"/>
          </ac:spMkLst>
        </pc:spChg>
        <pc:spChg chg="del mod">
          <ac:chgData name="Chloe Harries" userId="237f5bf6-cd84-4e72-97ca-a81a39f732d3" providerId="ADAL" clId="{E6222409-893D-43AB-85F4-57D709F2CE6A}" dt="2026-09-08T11:01:52.271" v="1900" actId="478"/>
          <ac:spMkLst>
            <pc:docMk/>
            <pc:sldMk cId="762267523" sldId="333"/>
            <ac:spMk id="28" creationId="{70DC6AFD-2293-A1BB-E69E-7694FE598D9F}"/>
          </ac:spMkLst>
        </pc:spChg>
        <pc:spChg chg="del mod">
          <ac:chgData name="Chloe Harries" userId="237f5bf6-cd84-4e72-97ca-a81a39f732d3" providerId="ADAL" clId="{E6222409-893D-43AB-85F4-57D709F2CE6A}" dt="2026-09-08T11:01:56.750" v="1902" actId="478"/>
          <ac:spMkLst>
            <pc:docMk/>
            <pc:sldMk cId="762267523" sldId="333"/>
            <ac:spMk id="30" creationId="{3172A687-F259-1BB6-864D-4B339C72F8A4}"/>
          </ac:spMkLst>
        </pc:spChg>
        <pc:cxnChg chg="mod">
          <ac:chgData name="Chloe Harries" userId="237f5bf6-cd84-4e72-97ca-a81a39f732d3" providerId="ADAL" clId="{E6222409-893D-43AB-85F4-57D709F2CE6A}" dt="2026-09-08T11:04:48.259" v="1935" actId="1035"/>
          <ac:cxnSpMkLst>
            <pc:docMk/>
            <pc:sldMk cId="762267523" sldId="333"/>
            <ac:cxnSpMk id="9" creationId="{582FF7E1-687D-2F55-210B-BBE0F0C775F3}"/>
          </ac:cxnSpMkLst>
        </pc:cxnChg>
        <pc:cxnChg chg="del">
          <ac:chgData name="Chloe Harries" userId="237f5bf6-cd84-4e72-97ca-a81a39f732d3" providerId="ADAL" clId="{E6222409-893D-43AB-85F4-57D709F2CE6A}" dt="2026-09-08T11:01:59.445" v="1904" actId="478"/>
          <ac:cxnSpMkLst>
            <pc:docMk/>
            <pc:sldMk cId="762267523" sldId="333"/>
            <ac:cxnSpMk id="17" creationId="{6E42D224-B551-32BE-F1C4-E83473C1046D}"/>
          </ac:cxnSpMkLst>
        </pc:cxnChg>
        <pc:cxnChg chg="del">
          <ac:chgData name="Chloe Harries" userId="237f5bf6-cd84-4e72-97ca-a81a39f732d3" providerId="ADAL" clId="{E6222409-893D-43AB-85F4-57D709F2CE6A}" dt="2026-09-08T11:01:57.544" v="1903" actId="478"/>
          <ac:cxnSpMkLst>
            <pc:docMk/>
            <pc:sldMk cId="762267523" sldId="333"/>
            <ac:cxnSpMk id="19" creationId="{1BD43EA8-CD96-1471-0285-4A2CB7C11B75}"/>
          </ac:cxnSpMkLst>
        </pc:cxnChg>
      </pc:sldChg>
      <pc:sldChg chg="modSp add del mod">
        <pc:chgData name="Chloe Harries" userId="237f5bf6-cd84-4e72-97ca-a81a39f732d3" providerId="ADAL" clId="{E6222409-893D-43AB-85F4-57D709F2CE6A}" dt="2026-09-08T14:25:35.843" v="2548" actId="47"/>
        <pc:sldMkLst>
          <pc:docMk/>
          <pc:sldMk cId="108830305" sldId="334"/>
        </pc:sldMkLst>
        <pc:spChg chg="mod">
          <ac:chgData name="Chloe Harries" userId="237f5bf6-cd84-4e72-97ca-a81a39f732d3" providerId="ADAL" clId="{E6222409-893D-43AB-85F4-57D709F2CE6A}" dt="2026-09-07T15:52:42.337" v="1135" actId="20577"/>
          <ac:spMkLst>
            <pc:docMk/>
            <pc:sldMk cId="108830305" sldId="334"/>
            <ac:spMk id="2" creationId="{BC725A73-BF0D-67EA-4171-F1893A14C9F8}"/>
          </ac:spMkLst>
        </pc:spChg>
        <pc:spChg chg="mod">
          <ac:chgData name="Chloe Harries" userId="237f5bf6-cd84-4e72-97ca-a81a39f732d3" providerId="ADAL" clId="{E6222409-893D-43AB-85F4-57D709F2CE6A}" dt="2026-09-07T15:53:49.940" v="1137" actId="2711"/>
          <ac:spMkLst>
            <pc:docMk/>
            <pc:sldMk cId="108830305" sldId="334"/>
            <ac:spMk id="5" creationId="{9A5F1B05-68A8-74E7-3D5C-EC4DDA1450E1}"/>
          </ac:spMkLst>
        </pc:spChg>
        <pc:spChg chg="mod">
          <ac:chgData name="Chloe Harries" userId="237f5bf6-cd84-4e72-97ca-a81a39f732d3" providerId="ADAL" clId="{E6222409-893D-43AB-85F4-57D709F2CE6A}" dt="2026-09-07T15:54:19.071" v="1142" actId="20577"/>
          <ac:spMkLst>
            <pc:docMk/>
            <pc:sldMk cId="108830305" sldId="334"/>
            <ac:spMk id="6" creationId="{D19D0182-3FA1-B76A-AB8C-6A4E032DAAA6}"/>
          </ac:spMkLst>
        </pc:spChg>
        <pc:spChg chg="mod">
          <ac:chgData name="Chloe Harries" userId="237f5bf6-cd84-4e72-97ca-a81a39f732d3" providerId="ADAL" clId="{E6222409-893D-43AB-85F4-57D709F2CE6A}" dt="2026-09-08T08:36:49.464" v="1178" actId="20577"/>
          <ac:spMkLst>
            <pc:docMk/>
            <pc:sldMk cId="108830305" sldId="334"/>
            <ac:spMk id="13" creationId="{44EAE585-4FF1-66A9-CD9C-F448FCA70AB2}"/>
          </ac:spMkLst>
        </pc:spChg>
        <pc:spChg chg="mod">
          <ac:chgData name="Chloe Harries" userId="237f5bf6-cd84-4e72-97ca-a81a39f732d3" providerId="ADAL" clId="{E6222409-893D-43AB-85F4-57D709F2CE6A}" dt="2026-09-08T08:28:08.850" v="1168" actId="20577"/>
          <ac:spMkLst>
            <pc:docMk/>
            <pc:sldMk cId="108830305" sldId="334"/>
            <ac:spMk id="15" creationId="{C00558A3-E0D4-39E0-2D7F-DD20F99706F2}"/>
          </ac:spMkLst>
        </pc:spChg>
        <pc:spChg chg="mod">
          <ac:chgData name="Chloe Harries" userId="237f5bf6-cd84-4e72-97ca-a81a39f732d3" providerId="ADAL" clId="{E6222409-893D-43AB-85F4-57D709F2CE6A}" dt="2026-09-07T15:55:10.132" v="1156" actId="1038"/>
          <ac:spMkLst>
            <pc:docMk/>
            <pc:sldMk cId="108830305" sldId="334"/>
            <ac:spMk id="23" creationId="{8FF68EA7-508E-A947-3193-D7370608ECA0}"/>
          </ac:spMkLst>
        </pc:spChg>
        <pc:spChg chg="mod">
          <ac:chgData name="Chloe Harries" userId="237f5bf6-cd84-4e72-97ca-a81a39f732d3" providerId="ADAL" clId="{E6222409-893D-43AB-85F4-57D709F2CE6A}" dt="2026-09-07T15:55:20.112" v="1159" actId="1035"/>
          <ac:spMkLst>
            <pc:docMk/>
            <pc:sldMk cId="108830305" sldId="334"/>
            <ac:spMk id="28" creationId="{1F54FC32-DAC6-EFAD-7216-61B467AE0378}"/>
          </ac:spMkLst>
        </pc:spChg>
        <pc:spChg chg="mod">
          <ac:chgData name="Chloe Harries" userId="237f5bf6-cd84-4e72-97ca-a81a39f732d3" providerId="ADAL" clId="{E6222409-893D-43AB-85F4-57D709F2CE6A}" dt="2026-09-08T09:00:50.132" v="1188" actId="1035"/>
          <ac:spMkLst>
            <pc:docMk/>
            <pc:sldMk cId="108830305" sldId="334"/>
            <ac:spMk id="30" creationId="{34F1CA38-578E-6956-6854-CB90121E2240}"/>
          </ac:spMkLst>
        </pc:spChg>
      </pc:sldChg>
      <pc:sldChg chg="addSp delSp modSp add mod delAnim modAnim modNotesTx">
        <pc:chgData name="Chloe Harries" userId="237f5bf6-cd84-4e72-97ca-a81a39f732d3" providerId="ADAL" clId="{E6222409-893D-43AB-85F4-57D709F2CE6A}" dt="2026-09-08T15:11:39.442" v="2940" actId="1035"/>
        <pc:sldMkLst>
          <pc:docMk/>
          <pc:sldMk cId="2116789098" sldId="335"/>
        </pc:sldMkLst>
        <pc:spChg chg="mod">
          <ac:chgData name="Chloe Harries" userId="237f5bf6-cd84-4e72-97ca-a81a39f732d3" providerId="ADAL" clId="{E6222409-893D-43AB-85F4-57D709F2CE6A}" dt="2026-09-08T15:11:39.442" v="2940" actId="1035"/>
          <ac:spMkLst>
            <pc:docMk/>
            <pc:sldMk cId="2116789098" sldId="335"/>
            <ac:spMk id="2" creationId="{E4D30611-E095-B323-D041-4ED0A4430F78}"/>
          </ac:spMkLst>
        </pc:spChg>
        <pc:spChg chg="mod">
          <ac:chgData name="Chloe Harries" userId="237f5bf6-cd84-4e72-97ca-a81a39f732d3" providerId="ADAL" clId="{E6222409-893D-43AB-85F4-57D709F2CE6A}" dt="2026-09-08T14:30:23.424" v="2752" actId="1036"/>
          <ac:spMkLst>
            <pc:docMk/>
            <pc:sldMk cId="2116789098" sldId="335"/>
            <ac:spMk id="5" creationId="{A807AFA5-F184-C6C5-CBC3-8A57A17378C3}"/>
          </ac:spMkLst>
        </pc:spChg>
        <pc:spChg chg="del mod">
          <ac:chgData name="Chloe Harries" userId="237f5bf6-cd84-4e72-97ca-a81a39f732d3" providerId="ADAL" clId="{E6222409-893D-43AB-85F4-57D709F2CE6A}" dt="2026-09-08T14:27:41.088" v="2651" actId="478"/>
          <ac:spMkLst>
            <pc:docMk/>
            <pc:sldMk cId="2116789098" sldId="335"/>
            <ac:spMk id="6" creationId="{697087D2-BFCA-54C3-E7D5-5BFAD1BC207E}"/>
          </ac:spMkLst>
        </pc:spChg>
        <pc:spChg chg="add mod">
          <ac:chgData name="Chloe Harries" userId="237f5bf6-cd84-4e72-97ca-a81a39f732d3" providerId="ADAL" clId="{E6222409-893D-43AB-85F4-57D709F2CE6A}" dt="2026-09-08T14:32:15.549" v="2771" actId="1076"/>
          <ac:spMkLst>
            <pc:docMk/>
            <pc:sldMk cId="2116789098" sldId="335"/>
            <ac:spMk id="8" creationId="{1581316D-EE49-97DF-1DD8-CECC75F7A46A}"/>
          </ac:spMkLst>
        </pc:spChg>
        <pc:spChg chg="add mod">
          <ac:chgData name="Chloe Harries" userId="237f5bf6-cd84-4e72-97ca-a81a39f732d3" providerId="ADAL" clId="{E6222409-893D-43AB-85F4-57D709F2CE6A}" dt="2026-09-08T14:32:30.014" v="2774" actId="20577"/>
          <ac:spMkLst>
            <pc:docMk/>
            <pc:sldMk cId="2116789098" sldId="335"/>
            <ac:spMk id="11" creationId="{94792B06-ECD6-C0D3-7E1B-693AFF9BA548}"/>
          </ac:spMkLst>
        </pc:spChg>
        <pc:spChg chg="del">
          <ac:chgData name="Chloe Harries" userId="237f5bf6-cd84-4e72-97ca-a81a39f732d3" providerId="ADAL" clId="{E6222409-893D-43AB-85F4-57D709F2CE6A}" dt="2026-09-08T14:27:43.172" v="2652" actId="478"/>
          <ac:spMkLst>
            <pc:docMk/>
            <pc:sldMk cId="2116789098" sldId="335"/>
            <ac:spMk id="13" creationId="{A37AF874-190D-EBE4-0974-803C72642915}"/>
          </ac:spMkLst>
        </pc:spChg>
        <pc:spChg chg="mod">
          <ac:chgData name="Chloe Harries" userId="237f5bf6-cd84-4e72-97ca-a81a39f732d3" providerId="ADAL" clId="{E6222409-893D-43AB-85F4-57D709F2CE6A}" dt="2026-09-08T14:29:57.611" v="2738" actId="20577"/>
          <ac:spMkLst>
            <pc:docMk/>
            <pc:sldMk cId="2116789098" sldId="335"/>
            <ac:spMk id="15" creationId="{8EC5178B-0391-F900-50AB-15435A804EA2}"/>
          </ac:spMkLst>
        </pc:spChg>
        <pc:spChg chg="mod">
          <ac:chgData name="Chloe Harries" userId="237f5bf6-cd84-4e72-97ca-a81a39f732d3" providerId="ADAL" clId="{E6222409-893D-43AB-85F4-57D709F2CE6A}" dt="2026-09-08T14:28:29.336" v="2684" actId="2711"/>
          <ac:spMkLst>
            <pc:docMk/>
            <pc:sldMk cId="2116789098" sldId="335"/>
            <ac:spMk id="23" creationId="{8B3083CC-E395-0AFE-55BA-54C3A34F3704}"/>
          </ac:spMkLst>
        </pc:spChg>
        <pc:spChg chg="mod">
          <ac:chgData name="Chloe Harries" userId="237f5bf6-cd84-4e72-97ca-a81a39f732d3" providerId="ADAL" clId="{E6222409-893D-43AB-85F4-57D709F2CE6A}" dt="2026-09-08T14:28:48.586" v="2688" actId="1076"/>
          <ac:spMkLst>
            <pc:docMk/>
            <pc:sldMk cId="2116789098" sldId="335"/>
            <ac:spMk id="28" creationId="{F478CD92-6626-6FEA-900B-7892EC267791}"/>
          </ac:spMkLst>
        </pc:spChg>
        <pc:spChg chg="mod">
          <ac:chgData name="Chloe Harries" userId="237f5bf6-cd84-4e72-97ca-a81a39f732d3" providerId="ADAL" clId="{E6222409-893D-43AB-85F4-57D709F2CE6A}" dt="2026-09-08T14:32:02.962" v="2768" actId="1076"/>
          <ac:spMkLst>
            <pc:docMk/>
            <pc:sldMk cId="2116789098" sldId="335"/>
            <ac:spMk id="30" creationId="{033D1CF1-82AC-C95D-9D4D-C603D7D46603}"/>
          </ac:spMkLst>
        </pc:spChg>
        <pc:cxnChg chg="mod">
          <ac:chgData name="Chloe Harries" userId="237f5bf6-cd84-4e72-97ca-a81a39f732d3" providerId="ADAL" clId="{E6222409-893D-43AB-85F4-57D709F2CE6A}" dt="2026-09-08T14:32:53.200" v="2779" actId="1036"/>
          <ac:cxnSpMkLst>
            <pc:docMk/>
            <pc:sldMk cId="2116789098" sldId="335"/>
            <ac:cxnSpMk id="9" creationId="{9CA6738D-BF31-821B-F2C6-1286DBE4B055}"/>
          </ac:cxnSpMkLst>
        </pc:cxnChg>
        <pc:cxnChg chg="mod">
          <ac:chgData name="Chloe Harries" userId="237f5bf6-cd84-4e72-97ca-a81a39f732d3" providerId="ADAL" clId="{E6222409-893D-43AB-85F4-57D709F2CE6A}" dt="2026-09-08T14:30:05.043" v="2749" actId="1036"/>
          <ac:cxnSpMkLst>
            <pc:docMk/>
            <pc:sldMk cId="2116789098" sldId="335"/>
            <ac:cxnSpMk id="17" creationId="{DC3F045F-1367-E086-9926-5D12B3C12994}"/>
          </ac:cxnSpMkLst>
        </pc:cxnChg>
        <pc:cxnChg chg="del">
          <ac:chgData name="Chloe Harries" userId="237f5bf6-cd84-4e72-97ca-a81a39f732d3" providerId="ADAL" clId="{E6222409-893D-43AB-85F4-57D709F2CE6A}" dt="2026-09-08T14:31:13.427" v="2761" actId="478"/>
          <ac:cxnSpMkLst>
            <pc:docMk/>
            <pc:sldMk cId="2116789098" sldId="335"/>
            <ac:cxnSpMk id="19" creationId="{8DB0881D-0C47-7F3F-49B6-7805D9C6CB0C}"/>
          </ac:cxnSpMkLst>
        </pc:cxnChg>
      </pc:sldChg>
      <pc:sldChg chg="addSp delSp modSp add mod delAnim modAnim">
        <pc:chgData name="Chloe Harries" userId="237f5bf6-cd84-4e72-97ca-a81a39f732d3" providerId="ADAL" clId="{E6222409-893D-43AB-85F4-57D709F2CE6A}" dt="2026-09-08T11:09:00.931" v="2063" actId="20577"/>
        <pc:sldMkLst>
          <pc:docMk/>
          <pc:sldMk cId="1232402230" sldId="336"/>
        </pc:sldMkLst>
        <pc:spChg chg="mod">
          <ac:chgData name="Chloe Harries" userId="237f5bf6-cd84-4e72-97ca-a81a39f732d3" providerId="ADAL" clId="{E6222409-893D-43AB-85F4-57D709F2CE6A}" dt="2026-09-08T11:09:00.931" v="2063" actId="20577"/>
          <ac:spMkLst>
            <pc:docMk/>
            <pc:sldMk cId="1232402230" sldId="336"/>
            <ac:spMk id="2" creationId="{1C6B911F-0C94-C47E-7DA4-7C4C8E32A00A}"/>
          </ac:spMkLst>
        </pc:spChg>
        <pc:spChg chg="mod">
          <ac:chgData name="Chloe Harries" userId="237f5bf6-cd84-4e72-97ca-a81a39f732d3" providerId="ADAL" clId="{E6222409-893D-43AB-85F4-57D709F2CE6A}" dt="2026-09-08T09:43:12.867" v="1464" actId="1076"/>
          <ac:spMkLst>
            <pc:docMk/>
            <pc:sldMk cId="1232402230" sldId="336"/>
            <ac:spMk id="3" creationId="{0F5D5440-0BD5-D25B-C548-6BAFC1067AB2}"/>
          </ac:spMkLst>
        </pc:spChg>
        <pc:spChg chg="del">
          <ac:chgData name="Chloe Harries" userId="237f5bf6-cd84-4e72-97ca-a81a39f732d3" providerId="ADAL" clId="{E6222409-893D-43AB-85F4-57D709F2CE6A}" dt="2026-09-08T09:21:03.406" v="1208" actId="478"/>
          <ac:spMkLst>
            <pc:docMk/>
            <pc:sldMk cId="1232402230" sldId="336"/>
            <ac:spMk id="6" creationId="{3EA92D15-4253-9842-9B87-8EBEF403AFFD}"/>
          </ac:spMkLst>
        </pc:spChg>
        <pc:spChg chg="add mod">
          <ac:chgData name="Chloe Harries" userId="237f5bf6-cd84-4e72-97ca-a81a39f732d3" providerId="ADAL" clId="{E6222409-893D-43AB-85F4-57D709F2CE6A}" dt="2026-09-08T10:02:20.991" v="1694" actId="1037"/>
          <ac:spMkLst>
            <pc:docMk/>
            <pc:sldMk cId="1232402230" sldId="336"/>
            <ac:spMk id="10" creationId="{658C50F9-6A5A-95C4-970A-4135AC963CB3}"/>
          </ac:spMkLst>
        </pc:spChg>
        <pc:spChg chg="add mod">
          <ac:chgData name="Chloe Harries" userId="237f5bf6-cd84-4e72-97ca-a81a39f732d3" providerId="ADAL" clId="{E6222409-893D-43AB-85F4-57D709F2CE6A}" dt="2026-09-08T10:01:49.773" v="1670" actId="1076"/>
          <ac:spMkLst>
            <pc:docMk/>
            <pc:sldMk cId="1232402230" sldId="336"/>
            <ac:spMk id="12" creationId="{ED406119-BCF4-8999-5F69-2CD4DA6AF566}"/>
          </ac:spMkLst>
        </pc:spChg>
        <pc:spChg chg="del">
          <ac:chgData name="Chloe Harries" userId="237f5bf6-cd84-4e72-97ca-a81a39f732d3" providerId="ADAL" clId="{E6222409-893D-43AB-85F4-57D709F2CE6A}" dt="2026-09-08T09:21:06.492" v="1209" actId="478"/>
          <ac:spMkLst>
            <pc:docMk/>
            <pc:sldMk cId="1232402230" sldId="336"/>
            <ac:spMk id="13" creationId="{9ACCAD47-5953-9097-ED97-5ED62BAFA521}"/>
          </ac:spMkLst>
        </pc:spChg>
        <pc:spChg chg="mod">
          <ac:chgData name="Chloe Harries" userId="237f5bf6-cd84-4e72-97ca-a81a39f732d3" providerId="ADAL" clId="{E6222409-893D-43AB-85F4-57D709F2CE6A}" dt="2026-09-08T09:52:13.420" v="1588" actId="1076"/>
          <ac:spMkLst>
            <pc:docMk/>
            <pc:sldMk cId="1232402230" sldId="336"/>
            <ac:spMk id="15" creationId="{E4CA6534-E24F-2234-EF7F-F7A73D4AA187}"/>
          </ac:spMkLst>
        </pc:spChg>
        <pc:spChg chg="mod">
          <ac:chgData name="Chloe Harries" userId="237f5bf6-cd84-4e72-97ca-a81a39f732d3" providerId="ADAL" clId="{E6222409-893D-43AB-85F4-57D709F2CE6A}" dt="2026-09-08T09:41:55.433" v="1458" actId="1036"/>
          <ac:spMkLst>
            <pc:docMk/>
            <pc:sldMk cId="1232402230" sldId="336"/>
            <ac:spMk id="23" creationId="{8C3EE06D-C8CA-C4CC-F749-27D06FEB6B72}"/>
          </ac:spMkLst>
        </pc:spChg>
        <pc:spChg chg="mod">
          <ac:chgData name="Chloe Harries" userId="237f5bf6-cd84-4e72-97ca-a81a39f732d3" providerId="ADAL" clId="{E6222409-893D-43AB-85F4-57D709F2CE6A}" dt="2026-09-08T09:41:55.433" v="1458" actId="1036"/>
          <ac:spMkLst>
            <pc:docMk/>
            <pc:sldMk cId="1232402230" sldId="336"/>
            <ac:spMk id="28" creationId="{10AC5821-A244-E4D3-2244-2FB8C1E2211B}"/>
          </ac:spMkLst>
        </pc:spChg>
        <pc:spChg chg="mod">
          <ac:chgData name="Chloe Harries" userId="237f5bf6-cd84-4e72-97ca-a81a39f732d3" providerId="ADAL" clId="{E6222409-893D-43AB-85F4-57D709F2CE6A}" dt="2026-09-08T10:02:20.991" v="1694" actId="1037"/>
          <ac:spMkLst>
            <pc:docMk/>
            <pc:sldMk cId="1232402230" sldId="336"/>
            <ac:spMk id="30" creationId="{DBA206D3-314F-FEE7-AA20-937072E9C8A6}"/>
          </ac:spMkLst>
        </pc:spChg>
        <pc:cxnChg chg="mod">
          <ac:chgData name="Chloe Harries" userId="237f5bf6-cd84-4e72-97ca-a81a39f732d3" providerId="ADAL" clId="{E6222409-893D-43AB-85F4-57D709F2CE6A}" dt="2026-09-08T09:41:55.433" v="1458" actId="1036"/>
          <ac:cxnSpMkLst>
            <pc:docMk/>
            <pc:sldMk cId="1232402230" sldId="336"/>
            <ac:cxnSpMk id="7" creationId="{57F5A247-7492-F708-EFE2-995049EB0975}"/>
          </ac:cxnSpMkLst>
        </pc:cxnChg>
        <pc:cxnChg chg="mod">
          <ac:chgData name="Chloe Harries" userId="237f5bf6-cd84-4e72-97ca-a81a39f732d3" providerId="ADAL" clId="{E6222409-893D-43AB-85F4-57D709F2CE6A}" dt="2026-09-08T09:42:01.498" v="1459" actId="1076"/>
          <ac:cxnSpMkLst>
            <pc:docMk/>
            <pc:sldMk cId="1232402230" sldId="336"/>
            <ac:cxnSpMk id="9" creationId="{6E47B001-DE4A-39F8-CDE4-DCCDC4008969}"/>
          </ac:cxnSpMkLst>
        </pc:cxnChg>
        <pc:cxnChg chg="add mod">
          <ac:chgData name="Chloe Harries" userId="237f5bf6-cd84-4e72-97ca-a81a39f732d3" providerId="ADAL" clId="{E6222409-893D-43AB-85F4-57D709F2CE6A}" dt="2026-09-08T10:02:11.224" v="1674" actId="1036"/>
          <ac:cxnSpMkLst>
            <pc:docMk/>
            <pc:sldMk cId="1232402230" sldId="336"/>
            <ac:cxnSpMk id="14" creationId="{DAE802BC-1D15-132C-5C20-C1BDDCA86814}"/>
          </ac:cxnSpMkLst>
        </pc:cxnChg>
        <pc:cxnChg chg="mod">
          <ac:chgData name="Chloe Harries" userId="237f5bf6-cd84-4e72-97ca-a81a39f732d3" providerId="ADAL" clId="{E6222409-893D-43AB-85F4-57D709F2CE6A}" dt="2026-09-08T09:58:56.973" v="1637" actId="1035"/>
          <ac:cxnSpMkLst>
            <pc:docMk/>
            <pc:sldMk cId="1232402230" sldId="336"/>
            <ac:cxnSpMk id="17" creationId="{EE40BF21-6721-67EC-FD46-62E790E4413B}"/>
          </ac:cxnSpMkLst>
        </pc:cxnChg>
        <pc:cxnChg chg="del">
          <ac:chgData name="Chloe Harries" userId="237f5bf6-cd84-4e72-97ca-a81a39f732d3" providerId="ADAL" clId="{E6222409-893D-43AB-85F4-57D709F2CE6A}" dt="2026-09-08T09:41:20.963" v="1434" actId="478"/>
          <ac:cxnSpMkLst>
            <pc:docMk/>
            <pc:sldMk cId="1232402230" sldId="336"/>
            <ac:cxnSpMk id="19" creationId="{A16507D6-20FC-F318-C7D3-202FE4BCC645}"/>
          </ac:cxnSpMkLst>
        </pc:cxnChg>
      </pc:sldChg>
      <pc:sldChg chg="add del">
        <pc:chgData name="Chloe Harries" userId="237f5bf6-cd84-4e72-97ca-a81a39f732d3" providerId="ADAL" clId="{E6222409-893D-43AB-85F4-57D709F2CE6A}" dt="2026-09-08T09:39:40.680" v="1360" actId="47"/>
        <pc:sldMkLst>
          <pc:docMk/>
          <pc:sldMk cId="1035824857" sldId="337"/>
        </pc:sldMkLst>
      </pc:sldChg>
      <pc:sldChg chg="addSp delSp modSp add mod delAnim modAnim">
        <pc:chgData name="Chloe Harries" userId="237f5bf6-cd84-4e72-97ca-a81a39f732d3" providerId="ADAL" clId="{E6222409-893D-43AB-85F4-57D709F2CE6A}" dt="2026-09-08T11:08:37.048" v="2033" actId="20577"/>
        <pc:sldMkLst>
          <pc:docMk/>
          <pc:sldMk cId="3639382607" sldId="337"/>
        </pc:sldMkLst>
        <pc:spChg chg="mod">
          <ac:chgData name="Chloe Harries" userId="237f5bf6-cd84-4e72-97ca-a81a39f732d3" providerId="ADAL" clId="{E6222409-893D-43AB-85F4-57D709F2CE6A}" dt="2026-09-08T11:08:11.595" v="1993" actId="20577"/>
          <ac:spMkLst>
            <pc:docMk/>
            <pc:sldMk cId="3639382607" sldId="337"/>
            <ac:spMk id="2" creationId="{D6DEE61F-3489-EF9A-9C7F-5C3EC2925CA2}"/>
          </ac:spMkLst>
        </pc:spChg>
        <pc:spChg chg="del mod">
          <ac:chgData name="Chloe Harries" userId="237f5bf6-cd84-4e72-97ca-a81a39f732d3" providerId="ADAL" clId="{E6222409-893D-43AB-85F4-57D709F2CE6A}" dt="2026-09-08T10:26:36.110" v="1799" actId="478"/>
          <ac:spMkLst>
            <pc:docMk/>
            <pc:sldMk cId="3639382607" sldId="337"/>
            <ac:spMk id="6" creationId="{D7E685F3-B4F8-434F-F2AB-52A27913FB23}"/>
          </ac:spMkLst>
        </pc:spChg>
        <pc:spChg chg="add mod">
          <ac:chgData name="Chloe Harries" userId="237f5bf6-cd84-4e72-97ca-a81a39f732d3" providerId="ADAL" clId="{E6222409-893D-43AB-85F4-57D709F2CE6A}" dt="2026-09-08T10:32:02.651" v="1847" actId="14100"/>
          <ac:spMkLst>
            <pc:docMk/>
            <pc:sldMk cId="3639382607" sldId="337"/>
            <ac:spMk id="8" creationId="{6C90D84C-FF2B-DD16-22B3-DE9E4A571EF8}"/>
          </ac:spMkLst>
        </pc:spChg>
        <pc:spChg chg="add mod">
          <ac:chgData name="Chloe Harries" userId="237f5bf6-cd84-4e72-97ca-a81a39f732d3" providerId="ADAL" clId="{E6222409-893D-43AB-85F4-57D709F2CE6A}" dt="2026-09-08T10:48:28.404" v="1886" actId="12"/>
          <ac:spMkLst>
            <pc:docMk/>
            <pc:sldMk cId="3639382607" sldId="337"/>
            <ac:spMk id="11" creationId="{F04D5A74-A2B7-B59F-85CB-9DD80E790730}"/>
          </ac:spMkLst>
        </pc:spChg>
        <pc:spChg chg="del mod">
          <ac:chgData name="Chloe Harries" userId="237f5bf6-cd84-4e72-97ca-a81a39f732d3" providerId="ADAL" clId="{E6222409-893D-43AB-85F4-57D709F2CE6A}" dt="2026-09-08T10:26:40.178" v="1801" actId="478"/>
          <ac:spMkLst>
            <pc:docMk/>
            <pc:sldMk cId="3639382607" sldId="337"/>
            <ac:spMk id="13" creationId="{78458CA1-D749-4B14-16DA-993D63DC75A0}"/>
          </ac:spMkLst>
        </pc:spChg>
        <pc:spChg chg="mod">
          <ac:chgData name="Chloe Harries" userId="237f5bf6-cd84-4e72-97ca-a81a39f732d3" providerId="ADAL" clId="{E6222409-893D-43AB-85F4-57D709F2CE6A}" dt="2026-09-08T11:08:37.048" v="2033" actId="20577"/>
          <ac:spMkLst>
            <pc:docMk/>
            <pc:sldMk cId="3639382607" sldId="337"/>
            <ac:spMk id="15" creationId="{E5791063-4337-7C5A-1B5D-CDDF1D0D1E2E}"/>
          </ac:spMkLst>
        </pc:spChg>
        <pc:spChg chg="mod">
          <ac:chgData name="Chloe Harries" userId="237f5bf6-cd84-4e72-97ca-a81a39f732d3" providerId="ADAL" clId="{E6222409-893D-43AB-85F4-57D709F2CE6A}" dt="2026-09-08T11:08:29.528" v="2013" actId="20577"/>
          <ac:spMkLst>
            <pc:docMk/>
            <pc:sldMk cId="3639382607" sldId="337"/>
            <ac:spMk id="23" creationId="{AD948190-1AEC-6415-08F1-0BE068935B88}"/>
          </ac:spMkLst>
        </pc:spChg>
        <pc:spChg chg="mod">
          <ac:chgData name="Chloe Harries" userId="237f5bf6-cd84-4e72-97ca-a81a39f732d3" providerId="ADAL" clId="{E6222409-893D-43AB-85F4-57D709F2CE6A}" dt="2026-09-08T10:27:01.125" v="1826" actId="1076"/>
          <ac:spMkLst>
            <pc:docMk/>
            <pc:sldMk cId="3639382607" sldId="337"/>
            <ac:spMk id="28" creationId="{198E1270-879D-C2C5-00D1-19CD61016BF7}"/>
          </ac:spMkLst>
        </pc:spChg>
        <pc:spChg chg="mod">
          <ac:chgData name="Chloe Harries" userId="237f5bf6-cd84-4e72-97ca-a81a39f732d3" providerId="ADAL" clId="{E6222409-893D-43AB-85F4-57D709F2CE6A}" dt="2026-09-08T10:32:09.742" v="1848" actId="1076"/>
          <ac:spMkLst>
            <pc:docMk/>
            <pc:sldMk cId="3639382607" sldId="337"/>
            <ac:spMk id="30" creationId="{8EABE189-5E61-6B12-CB28-23F352212D82}"/>
          </ac:spMkLst>
        </pc:spChg>
        <pc:cxnChg chg="mod">
          <ac:chgData name="Chloe Harries" userId="237f5bf6-cd84-4e72-97ca-a81a39f732d3" providerId="ADAL" clId="{E6222409-893D-43AB-85F4-57D709F2CE6A}" dt="2026-09-08T10:26:54.445" v="1825" actId="1036"/>
          <ac:cxnSpMkLst>
            <pc:docMk/>
            <pc:sldMk cId="3639382607" sldId="337"/>
            <ac:cxnSpMk id="9" creationId="{7F3818A4-3B0C-5038-20F8-8BEFF58ECB00}"/>
          </ac:cxnSpMkLst>
        </pc:cxnChg>
        <pc:cxnChg chg="mod">
          <ac:chgData name="Chloe Harries" userId="237f5bf6-cd84-4e72-97ca-a81a39f732d3" providerId="ADAL" clId="{E6222409-893D-43AB-85F4-57D709F2CE6A}" dt="2026-09-08T10:39:19.110" v="1861" actId="14100"/>
          <ac:cxnSpMkLst>
            <pc:docMk/>
            <pc:sldMk cId="3639382607" sldId="337"/>
            <ac:cxnSpMk id="17" creationId="{B9F3B21F-129D-B0D8-E591-FFDAE688CCB6}"/>
          </ac:cxnSpMkLst>
        </pc:cxnChg>
        <pc:cxnChg chg="del">
          <ac:chgData name="Chloe Harries" userId="237f5bf6-cd84-4e72-97ca-a81a39f732d3" providerId="ADAL" clId="{E6222409-893D-43AB-85F4-57D709F2CE6A}" dt="2026-09-08T10:37:03.069" v="1849" actId="478"/>
          <ac:cxnSpMkLst>
            <pc:docMk/>
            <pc:sldMk cId="3639382607" sldId="337"/>
            <ac:cxnSpMk id="19" creationId="{118357E8-C954-4098-D10E-C4BC322A1169}"/>
          </ac:cxnSpMkLst>
        </pc:cxnChg>
      </pc:sldChg>
      <pc:sldChg chg="addSp delSp modSp add mod delAnim modAnim modNotesTx">
        <pc:chgData name="Chloe Harries" userId="237f5bf6-cd84-4e72-97ca-a81a39f732d3" providerId="ADAL" clId="{E6222409-893D-43AB-85F4-57D709F2CE6A}" dt="2026-09-08T11:15:30.599" v="2186" actId="113"/>
        <pc:sldMkLst>
          <pc:docMk/>
          <pc:sldMk cId="3867921047" sldId="338"/>
        </pc:sldMkLst>
        <pc:spChg chg="mod">
          <ac:chgData name="Chloe Harries" userId="237f5bf6-cd84-4e72-97ca-a81a39f732d3" providerId="ADAL" clId="{E6222409-893D-43AB-85F4-57D709F2CE6A}" dt="2026-09-08T11:10:12.226" v="2092" actId="20577"/>
          <ac:spMkLst>
            <pc:docMk/>
            <pc:sldMk cId="3867921047" sldId="338"/>
            <ac:spMk id="2" creationId="{D5EF630D-D48B-3086-DEA9-D37D0251B505}"/>
          </ac:spMkLst>
        </pc:spChg>
        <pc:spChg chg="del">
          <ac:chgData name="Chloe Harries" userId="237f5bf6-cd84-4e72-97ca-a81a39f732d3" providerId="ADAL" clId="{E6222409-893D-43AB-85F4-57D709F2CE6A}" dt="2026-09-08T11:10:44.502" v="2093" actId="478"/>
          <ac:spMkLst>
            <pc:docMk/>
            <pc:sldMk cId="3867921047" sldId="338"/>
            <ac:spMk id="6" creationId="{7644F381-4015-3FC3-6F22-9F5F1A5116C5}"/>
          </ac:spMkLst>
        </pc:spChg>
        <pc:spChg chg="add mod">
          <ac:chgData name="Chloe Harries" userId="237f5bf6-cd84-4e72-97ca-a81a39f732d3" providerId="ADAL" clId="{E6222409-893D-43AB-85F4-57D709F2CE6A}" dt="2026-09-08T11:12:20.658" v="2146" actId="14100"/>
          <ac:spMkLst>
            <pc:docMk/>
            <pc:sldMk cId="3867921047" sldId="338"/>
            <ac:spMk id="8" creationId="{1C385FDE-1685-1967-98E7-F2F8A0B037BA}"/>
          </ac:spMkLst>
        </pc:spChg>
        <pc:spChg chg="add mod">
          <ac:chgData name="Chloe Harries" userId="237f5bf6-cd84-4e72-97ca-a81a39f732d3" providerId="ADAL" clId="{E6222409-893D-43AB-85F4-57D709F2CE6A}" dt="2026-09-08T11:15:30.599" v="2186" actId="113"/>
          <ac:spMkLst>
            <pc:docMk/>
            <pc:sldMk cId="3867921047" sldId="338"/>
            <ac:spMk id="11" creationId="{3E5B9C06-B412-AEE7-FA72-8397241CB09F}"/>
          </ac:spMkLst>
        </pc:spChg>
        <pc:spChg chg="del">
          <ac:chgData name="Chloe Harries" userId="237f5bf6-cd84-4e72-97ca-a81a39f732d3" providerId="ADAL" clId="{E6222409-893D-43AB-85F4-57D709F2CE6A}" dt="2026-09-08T11:10:46.704" v="2094" actId="478"/>
          <ac:spMkLst>
            <pc:docMk/>
            <pc:sldMk cId="3867921047" sldId="338"/>
            <ac:spMk id="13" creationId="{FB696CB8-740A-8A14-C4E0-0D960E00F948}"/>
          </ac:spMkLst>
        </pc:spChg>
        <pc:spChg chg="mod">
          <ac:chgData name="Chloe Harries" userId="237f5bf6-cd84-4e72-97ca-a81a39f732d3" providerId="ADAL" clId="{E6222409-893D-43AB-85F4-57D709F2CE6A}" dt="2026-09-08T11:14:37.415" v="2176" actId="1076"/>
          <ac:spMkLst>
            <pc:docMk/>
            <pc:sldMk cId="3867921047" sldId="338"/>
            <ac:spMk id="15" creationId="{AA855558-7308-32BD-D571-BBC6AC4F55EE}"/>
          </ac:spMkLst>
        </pc:spChg>
        <pc:spChg chg="mod">
          <ac:chgData name="Chloe Harries" userId="237f5bf6-cd84-4e72-97ca-a81a39f732d3" providerId="ADAL" clId="{E6222409-893D-43AB-85F4-57D709F2CE6A}" dt="2026-09-08T11:11:07.021" v="2116" actId="20577"/>
          <ac:spMkLst>
            <pc:docMk/>
            <pc:sldMk cId="3867921047" sldId="338"/>
            <ac:spMk id="23" creationId="{43A91C84-1A61-DB7D-8CFA-E792F31EE8C1}"/>
          </ac:spMkLst>
        </pc:spChg>
        <pc:spChg chg="mod">
          <ac:chgData name="Chloe Harries" userId="237f5bf6-cd84-4e72-97ca-a81a39f732d3" providerId="ADAL" clId="{E6222409-893D-43AB-85F4-57D709F2CE6A}" dt="2026-09-08T11:10:54.636" v="2095" actId="1076"/>
          <ac:spMkLst>
            <pc:docMk/>
            <pc:sldMk cId="3867921047" sldId="338"/>
            <ac:spMk id="28" creationId="{7EE7DC87-2DA5-C558-1B6D-D6FAD58E214B}"/>
          </ac:spMkLst>
        </pc:spChg>
        <pc:spChg chg="mod">
          <ac:chgData name="Chloe Harries" userId="237f5bf6-cd84-4e72-97ca-a81a39f732d3" providerId="ADAL" clId="{E6222409-893D-43AB-85F4-57D709F2CE6A}" dt="2026-09-08T11:14:31.147" v="2174" actId="1076"/>
          <ac:spMkLst>
            <pc:docMk/>
            <pc:sldMk cId="3867921047" sldId="338"/>
            <ac:spMk id="30" creationId="{0B05F913-0EBC-2E41-5E90-CE812F2FA191}"/>
          </ac:spMkLst>
        </pc:spChg>
        <pc:cxnChg chg="mod">
          <ac:chgData name="Chloe Harries" userId="237f5bf6-cd84-4e72-97ca-a81a39f732d3" providerId="ADAL" clId="{E6222409-893D-43AB-85F4-57D709F2CE6A}" dt="2026-09-08T11:14:34.564" v="2175" actId="1076"/>
          <ac:cxnSpMkLst>
            <pc:docMk/>
            <pc:sldMk cId="3867921047" sldId="338"/>
            <ac:cxnSpMk id="17" creationId="{07A31BEE-27DC-6081-7E2B-584421F162A9}"/>
          </ac:cxnSpMkLst>
        </pc:cxnChg>
        <pc:cxnChg chg="del">
          <ac:chgData name="Chloe Harries" userId="237f5bf6-cd84-4e72-97ca-a81a39f732d3" providerId="ADAL" clId="{E6222409-893D-43AB-85F4-57D709F2CE6A}" dt="2026-09-08T11:11:38.177" v="2137" actId="478"/>
          <ac:cxnSpMkLst>
            <pc:docMk/>
            <pc:sldMk cId="3867921047" sldId="338"/>
            <ac:cxnSpMk id="19" creationId="{A4872E0F-3F4F-B05E-D4F4-3448C1396BAC}"/>
          </ac:cxnSpMkLst>
        </pc:cxnChg>
      </pc:sldChg>
      <pc:sldChg chg="addSp delSp modSp add mod delAnim modAnim modNotesTx">
        <pc:chgData name="Chloe Harries" userId="237f5bf6-cd84-4e72-97ca-a81a39f732d3" providerId="ADAL" clId="{E6222409-893D-43AB-85F4-57D709F2CE6A}" dt="2026-09-08T11:30:16.380" v="2336"/>
        <pc:sldMkLst>
          <pc:docMk/>
          <pc:sldMk cId="1555896713" sldId="339"/>
        </pc:sldMkLst>
        <pc:spChg chg="add del mod">
          <ac:chgData name="Chloe Harries" userId="237f5bf6-cd84-4e72-97ca-a81a39f732d3" providerId="ADAL" clId="{E6222409-893D-43AB-85F4-57D709F2CE6A}" dt="2026-09-08T11:22:35.510" v="2205" actId="12084"/>
          <ac:spMkLst>
            <pc:docMk/>
            <pc:sldMk cId="1555896713" sldId="339"/>
            <ac:spMk id="8" creationId="{21842032-6750-9183-3544-32F839E6F82C}"/>
          </ac:spMkLst>
        </pc:spChg>
        <pc:spChg chg="add mod">
          <ac:chgData name="Chloe Harries" userId="237f5bf6-cd84-4e72-97ca-a81a39f732d3" providerId="ADAL" clId="{E6222409-893D-43AB-85F4-57D709F2CE6A}" dt="2026-09-08T11:24:51.350" v="2255" actId="1076"/>
          <ac:spMkLst>
            <pc:docMk/>
            <pc:sldMk cId="1555896713" sldId="339"/>
            <ac:spMk id="12" creationId="{B4F336D4-D71F-D90B-5235-A3C77A300F1E}"/>
          </ac:spMkLst>
        </pc:spChg>
        <pc:spChg chg="mod">
          <ac:chgData name="Chloe Harries" userId="237f5bf6-cd84-4e72-97ca-a81a39f732d3" providerId="ADAL" clId="{E6222409-893D-43AB-85F4-57D709F2CE6A}" dt="2026-09-08T11:28:58.322" v="2328" actId="1036"/>
          <ac:spMkLst>
            <pc:docMk/>
            <pc:sldMk cId="1555896713" sldId="339"/>
            <ac:spMk id="13" creationId="{5016F0A3-2189-2E44-3F3E-6E2FFFD02F68}"/>
          </ac:spMkLst>
        </pc:spChg>
        <pc:spChg chg="del">
          <ac:chgData name="Chloe Harries" userId="237f5bf6-cd84-4e72-97ca-a81a39f732d3" providerId="ADAL" clId="{E6222409-893D-43AB-85F4-57D709F2CE6A}" dt="2026-09-08T11:19:41.415" v="2188" actId="478"/>
          <ac:spMkLst>
            <pc:docMk/>
            <pc:sldMk cId="1555896713" sldId="339"/>
            <ac:spMk id="15" creationId="{FBB2B04D-414C-97DC-6C28-DB86A6614B76}"/>
          </ac:spMkLst>
        </pc:spChg>
        <pc:spChg chg="add mod">
          <ac:chgData name="Chloe Harries" userId="237f5bf6-cd84-4e72-97ca-a81a39f732d3" providerId="ADAL" clId="{E6222409-893D-43AB-85F4-57D709F2CE6A}" dt="2026-09-08T11:27:26.584" v="2292" actId="1076"/>
          <ac:spMkLst>
            <pc:docMk/>
            <pc:sldMk cId="1555896713" sldId="339"/>
            <ac:spMk id="16" creationId="{2BB1415E-9AD4-8062-BDDC-FF7B4092A40F}"/>
          </ac:spMkLst>
        </pc:spChg>
        <pc:spChg chg="del">
          <ac:chgData name="Chloe Harries" userId="237f5bf6-cd84-4e72-97ca-a81a39f732d3" providerId="ADAL" clId="{E6222409-893D-43AB-85F4-57D709F2CE6A}" dt="2026-09-08T11:19:41.415" v="2188" actId="478"/>
          <ac:spMkLst>
            <pc:docMk/>
            <pc:sldMk cId="1555896713" sldId="339"/>
            <ac:spMk id="23" creationId="{7C844590-5D7C-94C3-1E76-3E8FE94C7EDC}"/>
          </ac:spMkLst>
        </pc:spChg>
        <pc:spChg chg="del">
          <ac:chgData name="Chloe Harries" userId="237f5bf6-cd84-4e72-97ca-a81a39f732d3" providerId="ADAL" clId="{E6222409-893D-43AB-85F4-57D709F2CE6A}" dt="2026-09-08T11:19:41.415" v="2188" actId="478"/>
          <ac:spMkLst>
            <pc:docMk/>
            <pc:sldMk cId="1555896713" sldId="339"/>
            <ac:spMk id="28" creationId="{AE5B2FF1-2984-C2AC-33C5-8DE4ECC3F10F}"/>
          </ac:spMkLst>
        </pc:spChg>
        <pc:spChg chg="del">
          <ac:chgData name="Chloe Harries" userId="237f5bf6-cd84-4e72-97ca-a81a39f732d3" providerId="ADAL" clId="{E6222409-893D-43AB-85F4-57D709F2CE6A}" dt="2026-09-08T11:19:41.415" v="2188" actId="478"/>
          <ac:spMkLst>
            <pc:docMk/>
            <pc:sldMk cId="1555896713" sldId="339"/>
            <ac:spMk id="30" creationId="{48816F3F-DF01-C93F-2DB8-AE84776A3D97}"/>
          </ac:spMkLst>
        </pc:spChg>
        <pc:graphicFrameChg chg="add mod modGraphic">
          <ac:chgData name="Chloe Harries" userId="237f5bf6-cd84-4e72-97ca-a81a39f732d3" providerId="ADAL" clId="{E6222409-893D-43AB-85F4-57D709F2CE6A}" dt="2026-09-08T11:28:48.720" v="2322" actId="122"/>
          <ac:graphicFrameMkLst>
            <pc:docMk/>
            <pc:sldMk cId="1555896713" sldId="339"/>
            <ac:graphicFrameMk id="10" creationId="{92FF7360-A002-4750-464B-03F71425557D}"/>
          </ac:graphicFrameMkLst>
        </pc:graphicFrameChg>
        <pc:cxnChg chg="del">
          <ac:chgData name="Chloe Harries" userId="237f5bf6-cd84-4e72-97ca-a81a39f732d3" providerId="ADAL" clId="{E6222409-893D-43AB-85F4-57D709F2CE6A}" dt="2026-09-08T11:21:34.922" v="2196" actId="478"/>
          <ac:cxnSpMkLst>
            <pc:docMk/>
            <pc:sldMk cId="1555896713" sldId="339"/>
            <ac:cxnSpMk id="17" creationId="{B6DAEB29-0868-2AC6-C422-894D25F4113B}"/>
          </ac:cxnSpMkLst>
        </pc:cxnChg>
        <pc:cxnChg chg="del mod">
          <ac:chgData name="Chloe Harries" userId="237f5bf6-cd84-4e72-97ca-a81a39f732d3" providerId="ADAL" clId="{E6222409-893D-43AB-85F4-57D709F2CE6A}" dt="2026-09-08T11:24:03.908" v="2245" actId="478"/>
          <ac:cxnSpMkLst>
            <pc:docMk/>
            <pc:sldMk cId="1555896713" sldId="339"/>
            <ac:cxnSpMk id="19" creationId="{643FF813-EF7F-BD3B-BC2F-0B6FAC407892}"/>
          </ac:cxnSpMkLst>
        </pc:cxnChg>
      </pc:sldChg>
      <pc:sldChg chg="addSp delSp modSp add del mod delAnim modAnim">
        <pc:chgData name="Chloe Harries" userId="237f5bf6-cd84-4e72-97ca-a81a39f732d3" providerId="ADAL" clId="{E6222409-893D-43AB-85F4-57D709F2CE6A}" dt="2026-09-08T14:26:16.883" v="2617" actId="20577"/>
        <pc:sldMkLst>
          <pc:docMk/>
          <pc:sldMk cId="1950833045" sldId="340"/>
        </pc:sldMkLst>
        <pc:spChg chg="mod">
          <ac:chgData name="Chloe Harries" userId="237f5bf6-cd84-4e72-97ca-a81a39f732d3" providerId="ADAL" clId="{E6222409-893D-43AB-85F4-57D709F2CE6A}" dt="2026-09-08T14:25:56.844" v="2577" actId="20577"/>
          <ac:spMkLst>
            <pc:docMk/>
            <pc:sldMk cId="1950833045" sldId="340"/>
            <ac:spMk id="2" creationId="{E88919B1-7F81-CF8A-E397-01578C25E894}"/>
          </ac:spMkLst>
        </pc:spChg>
        <pc:spChg chg="del">
          <ac:chgData name="Chloe Harries" userId="237f5bf6-cd84-4e72-97ca-a81a39f732d3" providerId="ADAL" clId="{E6222409-893D-43AB-85F4-57D709F2CE6A}" dt="2026-09-08T11:33:43.585" v="2337" actId="478"/>
          <ac:spMkLst>
            <pc:docMk/>
            <pc:sldMk cId="1950833045" sldId="340"/>
            <ac:spMk id="6" creationId="{A2A60D72-FC7F-6AE5-3D9F-7EE56B9E0B41}"/>
          </ac:spMkLst>
        </pc:spChg>
        <pc:spChg chg="add mod">
          <ac:chgData name="Chloe Harries" userId="237f5bf6-cd84-4e72-97ca-a81a39f732d3" providerId="ADAL" clId="{E6222409-893D-43AB-85F4-57D709F2CE6A}" dt="2026-09-08T14:08:26.097" v="2375" actId="2711"/>
          <ac:spMkLst>
            <pc:docMk/>
            <pc:sldMk cId="1950833045" sldId="340"/>
            <ac:spMk id="8" creationId="{2D2F1C3D-05A8-D02C-E2E3-88D64FE687A6}"/>
          </ac:spMkLst>
        </pc:spChg>
        <pc:spChg chg="add mod">
          <ac:chgData name="Chloe Harries" userId="237f5bf6-cd84-4e72-97ca-a81a39f732d3" providerId="ADAL" clId="{E6222409-893D-43AB-85F4-57D709F2CE6A}" dt="2026-09-08T11:38:09.330" v="2362" actId="2711"/>
          <ac:spMkLst>
            <pc:docMk/>
            <pc:sldMk cId="1950833045" sldId="340"/>
            <ac:spMk id="11" creationId="{111E49E3-A079-1104-E089-04E06653AF56}"/>
          </ac:spMkLst>
        </pc:spChg>
        <pc:spChg chg="del">
          <ac:chgData name="Chloe Harries" userId="237f5bf6-cd84-4e72-97ca-a81a39f732d3" providerId="ADAL" clId="{E6222409-893D-43AB-85F4-57D709F2CE6A}" dt="2026-09-08T11:33:45.353" v="2338" actId="478"/>
          <ac:spMkLst>
            <pc:docMk/>
            <pc:sldMk cId="1950833045" sldId="340"/>
            <ac:spMk id="13" creationId="{C4A890EB-9522-E10F-43F5-3A870C475B3C}"/>
          </ac:spMkLst>
        </pc:spChg>
        <pc:spChg chg="mod">
          <ac:chgData name="Chloe Harries" userId="237f5bf6-cd84-4e72-97ca-a81a39f732d3" providerId="ADAL" clId="{E6222409-893D-43AB-85F4-57D709F2CE6A}" dt="2026-09-08T14:26:16.883" v="2617" actId="20577"/>
          <ac:spMkLst>
            <pc:docMk/>
            <pc:sldMk cId="1950833045" sldId="340"/>
            <ac:spMk id="15" creationId="{A6BCA9EE-425F-39C5-7986-3019804B97C9}"/>
          </ac:spMkLst>
        </pc:spChg>
        <pc:spChg chg="mod">
          <ac:chgData name="Chloe Harries" userId="237f5bf6-cd84-4e72-97ca-a81a39f732d3" providerId="ADAL" clId="{E6222409-893D-43AB-85F4-57D709F2CE6A}" dt="2026-09-08T14:26:09.495" v="2597" actId="20577"/>
          <ac:spMkLst>
            <pc:docMk/>
            <pc:sldMk cId="1950833045" sldId="340"/>
            <ac:spMk id="23" creationId="{F7D9B2E4-3A57-85E0-0FFA-730F8F030CFD}"/>
          </ac:spMkLst>
        </pc:spChg>
        <pc:spChg chg="mod">
          <ac:chgData name="Chloe Harries" userId="237f5bf6-cd84-4e72-97ca-a81a39f732d3" providerId="ADAL" clId="{E6222409-893D-43AB-85F4-57D709F2CE6A}" dt="2026-09-08T11:33:57.469" v="2339" actId="1076"/>
          <ac:spMkLst>
            <pc:docMk/>
            <pc:sldMk cId="1950833045" sldId="340"/>
            <ac:spMk id="28" creationId="{C82CD6B2-C7F0-4114-4A7D-E3335594B05C}"/>
          </ac:spMkLst>
        </pc:spChg>
        <pc:spChg chg="mod">
          <ac:chgData name="Chloe Harries" userId="237f5bf6-cd84-4e72-97ca-a81a39f732d3" providerId="ADAL" clId="{E6222409-893D-43AB-85F4-57D709F2CE6A}" dt="2026-09-08T11:38:01.857" v="2359" actId="20577"/>
          <ac:spMkLst>
            <pc:docMk/>
            <pc:sldMk cId="1950833045" sldId="340"/>
            <ac:spMk id="30" creationId="{16D44EDD-53C0-5D7E-BE49-51876A298D61}"/>
          </ac:spMkLst>
        </pc:spChg>
        <pc:cxnChg chg="mod">
          <ac:chgData name="Chloe Harries" userId="237f5bf6-cd84-4e72-97ca-a81a39f732d3" providerId="ADAL" clId="{E6222409-893D-43AB-85F4-57D709F2CE6A}" dt="2026-09-08T11:34:04.003" v="2341" actId="1076"/>
          <ac:cxnSpMkLst>
            <pc:docMk/>
            <pc:sldMk cId="1950833045" sldId="340"/>
            <ac:cxnSpMk id="17" creationId="{E0A7CFA1-9FC6-3AE2-3DC3-74EE4F4A4310}"/>
          </ac:cxnSpMkLst>
        </pc:cxnChg>
        <pc:cxnChg chg="del">
          <ac:chgData name="Chloe Harries" userId="237f5bf6-cd84-4e72-97ca-a81a39f732d3" providerId="ADAL" clId="{E6222409-893D-43AB-85F4-57D709F2CE6A}" dt="2026-09-08T11:36:55.431" v="2346" actId="478"/>
          <ac:cxnSpMkLst>
            <pc:docMk/>
            <pc:sldMk cId="1950833045" sldId="340"/>
            <ac:cxnSpMk id="19" creationId="{E42E2D09-1A84-0CCC-3A95-350A547555AB}"/>
          </ac:cxnSpMkLst>
        </pc:cxnChg>
      </pc:sldChg>
      <pc:sldChg chg="addSp delSp modSp add mod ord delAnim modAnim">
        <pc:chgData name="Chloe Harries" userId="237f5bf6-cd84-4e72-97ca-a81a39f732d3" providerId="ADAL" clId="{E6222409-893D-43AB-85F4-57D709F2CE6A}" dt="2026-09-08T14:25:11.910" v="2547"/>
        <pc:sldMkLst>
          <pc:docMk/>
          <pc:sldMk cId="1546848507" sldId="341"/>
        </pc:sldMkLst>
        <pc:spChg chg="mod">
          <ac:chgData name="Chloe Harries" userId="237f5bf6-cd84-4e72-97ca-a81a39f732d3" providerId="ADAL" clId="{E6222409-893D-43AB-85F4-57D709F2CE6A}" dt="2026-09-08T14:15:31.849" v="2415" actId="2711"/>
          <ac:spMkLst>
            <pc:docMk/>
            <pc:sldMk cId="1546848507" sldId="341"/>
            <ac:spMk id="6" creationId="{AB9136BF-994B-52C5-B946-BEE4765F2DAB}"/>
          </ac:spMkLst>
        </pc:spChg>
        <pc:spChg chg="add mod">
          <ac:chgData name="Chloe Harries" userId="237f5bf6-cd84-4e72-97ca-a81a39f732d3" providerId="ADAL" clId="{E6222409-893D-43AB-85F4-57D709F2CE6A}" dt="2026-09-08T14:24:59.111" v="2544" actId="1037"/>
          <ac:spMkLst>
            <pc:docMk/>
            <pc:sldMk cId="1546848507" sldId="341"/>
            <ac:spMk id="8" creationId="{B5FA6B89-67DA-4B79-ADE0-939F29C50947}"/>
          </ac:spMkLst>
        </pc:spChg>
        <pc:spChg chg="add del">
          <ac:chgData name="Chloe Harries" userId="237f5bf6-cd84-4e72-97ca-a81a39f732d3" providerId="ADAL" clId="{E6222409-893D-43AB-85F4-57D709F2CE6A}" dt="2026-09-08T14:19:20.546" v="2450" actId="12084"/>
          <ac:spMkLst>
            <pc:docMk/>
            <pc:sldMk cId="1546848507" sldId="341"/>
            <ac:spMk id="11" creationId="{BF40CFE1-8582-699C-C8E1-0FAB7E3C066C}"/>
          </ac:spMkLst>
        </pc:spChg>
        <pc:spChg chg="mod">
          <ac:chgData name="Chloe Harries" userId="237f5bf6-cd84-4e72-97ca-a81a39f732d3" providerId="ADAL" clId="{E6222409-893D-43AB-85F4-57D709F2CE6A}" dt="2026-09-08T14:17:26.939" v="2444" actId="1036"/>
          <ac:spMkLst>
            <pc:docMk/>
            <pc:sldMk cId="1546848507" sldId="341"/>
            <ac:spMk id="13" creationId="{EEF4051E-146E-25E4-E230-49793C0DCF5B}"/>
          </ac:spMkLst>
        </pc:spChg>
        <pc:spChg chg="del">
          <ac:chgData name="Chloe Harries" userId="237f5bf6-cd84-4e72-97ca-a81a39f732d3" providerId="ADAL" clId="{E6222409-893D-43AB-85F4-57D709F2CE6A}" dt="2026-09-08T14:13:49.397" v="2389" actId="478"/>
          <ac:spMkLst>
            <pc:docMk/>
            <pc:sldMk cId="1546848507" sldId="341"/>
            <ac:spMk id="15" creationId="{E3C338B2-9CF0-8A02-4623-6BE4A941A529}"/>
          </ac:spMkLst>
        </pc:spChg>
        <pc:spChg chg="add mod">
          <ac:chgData name="Chloe Harries" userId="237f5bf6-cd84-4e72-97ca-a81a39f732d3" providerId="ADAL" clId="{E6222409-893D-43AB-85F4-57D709F2CE6A}" dt="2026-09-08T14:24:08.569" v="2516" actId="14100"/>
          <ac:spMkLst>
            <pc:docMk/>
            <pc:sldMk cId="1546848507" sldId="341"/>
            <ac:spMk id="16" creationId="{4D57DCB4-F824-9873-A6D2-A0A13795C0CB}"/>
          </ac:spMkLst>
        </pc:spChg>
        <pc:spChg chg="del">
          <ac:chgData name="Chloe Harries" userId="237f5bf6-cd84-4e72-97ca-a81a39f732d3" providerId="ADAL" clId="{E6222409-893D-43AB-85F4-57D709F2CE6A}" dt="2026-09-08T14:13:49.397" v="2389" actId="478"/>
          <ac:spMkLst>
            <pc:docMk/>
            <pc:sldMk cId="1546848507" sldId="341"/>
            <ac:spMk id="23" creationId="{D84E19DA-DA15-4CAA-1CA2-049551A8C678}"/>
          </ac:spMkLst>
        </pc:spChg>
        <pc:spChg chg="del">
          <ac:chgData name="Chloe Harries" userId="237f5bf6-cd84-4e72-97ca-a81a39f732d3" providerId="ADAL" clId="{E6222409-893D-43AB-85F4-57D709F2CE6A}" dt="2026-09-08T14:13:49.397" v="2389" actId="478"/>
          <ac:spMkLst>
            <pc:docMk/>
            <pc:sldMk cId="1546848507" sldId="341"/>
            <ac:spMk id="28" creationId="{0B60BC3B-107F-BD77-74DB-509DD7CC7FAA}"/>
          </ac:spMkLst>
        </pc:spChg>
        <pc:spChg chg="del">
          <ac:chgData name="Chloe Harries" userId="237f5bf6-cd84-4e72-97ca-a81a39f732d3" providerId="ADAL" clId="{E6222409-893D-43AB-85F4-57D709F2CE6A}" dt="2026-09-08T14:13:49.397" v="2389" actId="478"/>
          <ac:spMkLst>
            <pc:docMk/>
            <pc:sldMk cId="1546848507" sldId="341"/>
            <ac:spMk id="30" creationId="{FAF74EEF-4954-F781-5E85-3C026211C945}"/>
          </ac:spMkLst>
        </pc:spChg>
        <pc:graphicFrameChg chg="add mod modGraphic">
          <ac:chgData name="Chloe Harries" userId="237f5bf6-cd84-4e72-97ca-a81a39f732d3" providerId="ADAL" clId="{E6222409-893D-43AB-85F4-57D709F2CE6A}" dt="2026-09-08T14:23:16.471" v="2513" actId="1076"/>
          <ac:graphicFrameMkLst>
            <pc:docMk/>
            <pc:sldMk cId="1546848507" sldId="341"/>
            <ac:graphicFrameMk id="12" creationId="{1A6AC30D-3818-9E5D-694A-C52F86E0079E}"/>
          </ac:graphicFrameMkLst>
        </pc:graphicFrameChg>
        <pc:cxnChg chg="mod">
          <ac:chgData name="Chloe Harries" userId="237f5bf6-cd84-4e72-97ca-a81a39f732d3" providerId="ADAL" clId="{E6222409-893D-43AB-85F4-57D709F2CE6A}" dt="2026-09-08T14:21:08.348" v="2471" actId="1076"/>
          <ac:cxnSpMkLst>
            <pc:docMk/>
            <pc:sldMk cId="1546848507" sldId="341"/>
            <ac:cxnSpMk id="7" creationId="{94F7B352-14FD-D61A-5940-2F6200B9E03F}"/>
          </ac:cxnSpMkLst>
        </pc:cxnChg>
        <pc:cxnChg chg="mod">
          <ac:chgData name="Chloe Harries" userId="237f5bf6-cd84-4e72-97ca-a81a39f732d3" providerId="ADAL" clId="{E6222409-893D-43AB-85F4-57D709F2CE6A}" dt="2026-09-08T14:21:18.931" v="2493" actId="1038"/>
          <ac:cxnSpMkLst>
            <pc:docMk/>
            <pc:sldMk cId="1546848507" sldId="341"/>
            <ac:cxnSpMk id="9" creationId="{14755773-DD48-FCA8-2BE6-824A76E9F6D9}"/>
          </ac:cxnSpMkLst>
        </pc:cxnChg>
        <pc:cxnChg chg="del">
          <ac:chgData name="Chloe Harries" userId="237f5bf6-cd84-4e72-97ca-a81a39f732d3" providerId="ADAL" clId="{E6222409-893D-43AB-85F4-57D709F2CE6A}" dt="2026-09-08T14:17:09.821" v="2436" actId="478"/>
          <ac:cxnSpMkLst>
            <pc:docMk/>
            <pc:sldMk cId="1546848507" sldId="341"/>
            <ac:cxnSpMk id="17" creationId="{5C50B3DE-9573-A443-4E88-14EDB624C52D}"/>
          </ac:cxnSpMkLst>
        </pc:cxnChg>
        <pc:cxnChg chg="del">
          <ac:chgData name="Chloe Harries" userId="237f5bf6-cd84-4e72-97ca-a81a39f732d3" providerId="ADAL" clId="{E6222409-893D-43AB-85F4-57D709F2CE6A}" dt="2026-09-08T14:20:29.313" v="2464" actId="478"/>
          <ac:cxnSpMkLst>
            <pc:docMk/>
            <pc:sldMk cId="1546848507" sldId="341"/>
            <ac:cxnSpMk id="19" creationId="{4B2EE0C6-F0ED-F7DD-B046-6BDCF071822A}"/>
          </ac:cxnSpMkLst>
        </pc:cxnChg>
      </pc:sldChg>
      <pc:sldChg chg="addSp delSp modSp add del mod ord setBg">
        <pc:chgData name="Chloe Harries" userId="237f5bf6-cd84-4e72-97ca-a81a39f732d3" providerId="ADAL" clId="{E6222409-893D-43AB-85F4-57D709F2CE6A}" dt="2026-09-08T15:09:09.201" v="2928" actId="47"/>
        <pc:sldMkLst>
          <pc:docMk/>
          <pc:sldMk cId="331476922" sldId="342"/>
        </pc:sldMkLst>
        <pc:spChg chg="mod">
          <ac:chgData name="Chloe Harries" userId="237f5bf6-cd84-4e72-97ca-a81a39f732d3" providerId="ADAL" clId="{E6222409-893D-43AB-85F4-57D709F2CE6A}" dt="2026-09-08T15:04:42.738" v="2911" actId="1076"/>
          <ac:spMkLst>
            <pc:docMk/>
            <pc:sldMk cId="331476922" sldId="342"/>
            <ac:spMk id="2" creationId="{0CED4290-0CD3-63D3-898E-6EC6D3DFB34B}"/>
          </ac:spMkLst>
        </pc:spChg>
        <pc:picChg chg="add del mod">
          <ac:chgData name="Chloe Harries" userId="237f5bf6-cd84-4e72-97ca-a81a39f732d3" providerId="ADAL" clId="{E6222409-893D-43AB-85F4-57D709F2CE6A}" dt="2026-09-08T15:06:21.637" v="2916" actId="478"/>
          <ac:picMkLst>
            <pc:docMk/>
            <pc:sldMk cId="331476922" sldId="342"/>
            <ac:picMk id="3" creationId="{6D651196-8167-E9FF-14CB-D4D74E631052}"/>
          </ac:picMkLst>
        </pc:picChg>
        <pc:picChg chg="del">
          <ac:chgData name="Chloe Harries" userId="237f5bf6-cd84-4e72-97ca-a81a39f732d3" providerId="ADAL" clId="{E6222409-893D-43AB-85F4-57D709F2CE6A}" dt="2026-09-08T15:04:45.689" v="2912" actId="478"/>
          <ac:picMkLst>
            <pc:docMk/>
            <pc:sldMk cId="331476922" sldId="342"/>
            <ac:picMk id="4" creationId="{A47C8111-AD58-1051-68AB-3FDCA437DEA4}"/>
          </ac:picMkLst>
        </pc:picChg>
        <pc:picChg chg="add mod">
          <ac:chgData name="Chloe Harries" userId="237f5bf6-cd84-4e72-97ca-a81a39f732d3" providerId="ADAL" clId="{E6222409-893D-43AB-85F4-57D709F2CE6A}" dt="2026-09-08T15:06:43.211" v="2923" actId="1076"/>
          <ac:picMkLst>
            <pc:docMk/>
            <pc:sldMk cId="331476922" sldId="342"/>
            <ac:picMk id="5" creationId="{9A80C2AC-6577-A135-CF9B-55F92D14A09C}"/>
          </ac:picMkLst>
        </pc:picChg>
      </pc:sldChg>
      <pc:sldChg chg="addSp delSp modSp add mod ord delAnim modAnim">
        <pc:chgData name="Chloe Harries" userId="237f5bf6-cd84-4e72-97ca-a81a39f732d3" providerId="ADAL" clId="{E6222409-893D-43AB-85F4-57D709F2CE6A}" dt="2026-09-08T16:03:16.705" v="3237"/>
        <pc:sldMkLst>
          <pc:docMk/>
          <pc:sldMk cId="342075486" sldId="342"/>
        </pc:sldMkLst>
        <pc:spChg chg="mod">
          <ac:chgData name="Chloe Harries" userId="237f5bf6-cd84-4e72-97ca-a81a39f732d3" providerId="ADAL" clId="{E6222409-893D-43AB-85F4-57D709F2CE6A}" dt="2026-09-08T15:54:19.438" v="3091" actId="1076"/>
          <ac:spMkLst>
            <pc:docMk/>
            <pc:sldMk cId="342075486" sldId="342"/>
            <ac:spMk id="2" creationId="{8E0A5024-1E7B-1BE6-CDC5-614DB8B72134}"/>
          </ac:spMkLst>
        </pc:spChg>
        <pc:spChg chg="mod">
          <ac:chgData name="Chloe Harries" userId="237f5bf6-cd84-4e72-97ca-a81a39f732d3" providerId="ADAL" clId="{E6222409-893D-43AB-85F4-57D709F2CE6A}" dt="2026-09-08T15:56:10.121" v="3106" actId="2711"/>
          <ac:spMkLst>
            <pc:docMk/>
            <pc:sldMk cId="342075486" sldId="342"/>
            <ac:spMk id="6" creationId="{51EC8896-CCA2-D463-1704-B603D53C3193}"/>
          </ac:spMkLst>
        </pc:spChg>
        <pc:spChg chg="del">
          <ac:chgData name="Chloe Harries" userId="237f5bf6-cd84-4e72-97ca-a81a39f732d3" providerId="ADAL" clId="{E6222409-893D-43AB-85F4-57D709F2CE6A}" dt="2026-09-08T15:56:17.898" v="3107" actId="478"/>
          <ac:spMkLst>
            <pc:docMk/>
            <pc:sldMk cId="342075486" sldId="342"/>
            <ac:spMk id="7" creationId="{815D6B19-31AE-4022-C3B4-25DFA6974D7E}"/>
          </ac:spMkLst>
        </pc:spChg>
        <pc:spChg chg="add del mod">
          <ac:chgData name="Chloe Harries" userId="237f5bf6-cd84-4e72-97ca-a81a39f732d3" providerId="ADAL" clId="{E6222409-893D-43AB-85F4-57D709F2CE6A}" dt="2026-09-08T15:56:40.342" v="3112" actId="12084"/>
          <ac:spMkLst>
            <pc:docMk/>
            <pc:sldMk cId="342075486" sldId="342"/>
            <ac:spMk id="8" creationId="{F2834E43-F325-A6AC-2CB9-41E9A23BD4FF}"/>
          </ac:spMkLst>
        </pc:spChg>
        <pc:spChg chg="del">
          <ac:chgData name="Chloe Harries" userId="237f5bf6-cd84-4e72-97ca-a81a39f732d3" providerId="ADAL" clId="{E6222409-893D-43AB-85F4-57D709F2CE6A}" dt="2026-09-08T15:56:17.898" v="3107" actId="478"/>
          <ac:spMkLst>
            <pc:docMk/>
            <pc:sldMk cId="342075486" sldId="342"/>
            <ac:spMk id="11" creationId="{FADE7F05-5A22-1957-A756-D3600619AFB6}"/>
          </ac:spMkLst>
        </pc:spChg>
        <pc:spChg chg="del">
          <ac:chgData name="Chloe Harries" userId="237f5bf6-cd84-4e72-97ca-a81a39f732d3" providerId="ADAL" clId="{E6222409-893D-43AB-85F4-57D709F2CE6A}" dt="2026-09-08T15:56:17.898" v="3107" actId="478"/>
          <ac:spMkLst>
            <pc:docMk/>
            <pc:sldMk cId="342075486" sldId="342"/>
            <ac:spMk id="17" creationId="{03968BED-2151-6F43-DC0A-811014BE8131}"/>
          </ac:spMkLst>
        </pc:spChg>
        <pc:spChg chg="del">
          <ac:chgData name="Chloe Harries" userId="237f5bf6-cd84-4e72-97ca-a81a39f732d3" providerId="ADAL" clId="{E6222409-893D-43AB-85F4-57D709F2CE6A}" dt="2026-09-08T15:56:17.898" v="3107" actId="478"/>
          <ac:spMkLst>
            <pc:docMk/>
            <pc:sldMk cId="342075486" sldId="342"/>
            <ac:spMk id="19" creationId="{6DADCE9B-4BDC-B964-9431-44BB63442341}"/>
          </ac:spMkLst>
        </pc:spChg>
        <pc:spChg chg="del mod">
          <ac:chgData name="Chloe Harries" userId="237f5bf6-cd84-4e72-97ca-a81a39f732d3" providerId="ADAL" clId="{E6222409-893D-43AB-85F4-57D709F2CE6A}" dt="2026-09-08T15:59:32.555" v="3183" actId="478"/>
          <ac:spMkLst>
            <pc:docMk/>
            <pc:sldMk cId="342075486" sldId="342"/>
            <ac:spMk id="22" creationId="{9F17D483-1E68-4B70-D3AE-1B7EB843EE50}"/>
          </ac:spMkLst>
        </pc:spChg>
        <pc:spChg chg="mod">
          <ac:chgData name="Chloe Harries" userId="237f5bf6-cd84-4e72-97ca-a81a39f732d3" providerId="ADAL" clId="{E6222409-893D-43AB-85F4-57D709F2CE6A}" dt="2026-09-08T16:01:43.300" v="3224" actId="1076"/>
          <ac:spMkLst>
            <pc:docMk/>
            <pc:sldMk cId="342075486" sldId="342"/>
            <ac:spMk id="25" creationId="{DB5088E7-DCB1-18E6-B030-DA03C37BBF4C}"/>
          </ac:spMkLst>
        </pc:spChg>
        <pc:spChg chg="mod">
          <ac:chgData name="Chloe Harries" userId="237f5bf6-cd84-4e72-97ca-a81a39f732d3" providerId="ADAL" clId="{E6222409-893D-43AB-85F4-57D709F2CE6A}" dt="2026-09-08T16:01:37.884" v="3223" actId="1076"/>
          <ac:spMkLst>
            <pc:docMk/>
            <pc:sldMk cId="342075486" sldId="342"/>
            <ac:spMk id="27" creationId="{C6C41718-3EAB-614E-7F3B-BB47B46ADFB0}"/>
          </ac:spMkLst>
        </pc:spChg>
        <pc:graphicFrameChg chg="add mod modGraphic">
          <ac:chgData name="Chloe Harries" userId="237f5bf6-cd84-4e72-97ca-a81a39f732d3" providerId="ADAL" clId="{E6222409-893D-43AB-85F4-57D709F2CE6A}" dt="2026-09-08T15:58:57.243" v="3180" actId="1076"/>
          <ac:graphicFrameMkLst>
            <pc:docMk/>
            <pc:sldMk cId="342075486" sldId="342"/>
            <ac:graphicFrameMk id="9" creationId="{AE6DAD51-FCE2-FCA6-2985-05D53F8B7F8A}"/>
          </ac:graphicFrameMkLst>
        </pc:graphicFrameChg>
        <pc:cxnChg chg="del">
          <ac:chgData name="Chloe Harries" userId="237f5bf6-cd84-4e72-97ca-a81a39f732d3" providerId="ADAL" clId="{E6222409-893D-43AB-85F4-57D709F2CE6A}" dt="2026-09-08T15:56:21.556" v="3108" actId="478"/>
          <ac:cxnSpMkLst>
            <pc:docMk/>
            <pc:sldMk cId="342075486" sldId="342"/>
            <ac:cxnSpMk id="5" creationId="{B7296F82-D8EC-1FF5-A126-EFC427B34338}"/>
          </ac:cxnSpMkLst>
        </pc:cxnChg>
        <pc:cxnChg chg="mod">
          <ac:chgData name="Chloe Harries" userId="237f5bf6-cd84-4e72-97ca-a81a39f732d3" providerId="ADAL" clId="{E6222409-893D-43AB-85F4-57D709F2CE6A}" dt="2026-09-08T16:01:05.985" v="3217" actId="1076"/>
          <ac:cxnSpMkLst>
            <pc:docMk/>
            <pc:sldMk cId="342075486" sldId="342"/>
            <ac:cxnSpMk id="28" creationId="{8527C369-D5C2-293B-6C24-78DF4C3CACF4}"/>
          </ac:cxnSpMkLst>
        </pc:cxnChg>
      </pc:sldChg>
      <pc:sldChg chg="addSp delSp modSp add mod ord delAnim modAnim">
        <pc:chgData name="Chloe Harries" userId="237f5bf6-cd84-4e72-97ca-a81a39f732d3" providerId="ADAL" clId="{E6222409-893D-43AB-85F4-57D709F2CE6A}" dt="2026-09-08T16:09:53.563" v="3353" actId="1076"/>
        <pc:sldMkLst>
          <pc:docMk/>
          <pc:sldMk cId="3144351864" sldId="343"/>
        </pc:sldMkLst>
        <pc:spChg chg="mod">
          <ac:chgData name="Chloe Harries" userId="237f5bf6-cd84-4e72-97ca-a81a39f732d3" providerId="ADAL" clId="{E6222409-893D-43AB-85F4-57D709F2CE6A}" dt="2026-09-08T16:09:53.563" v="3353" actId="1076"/>
          <ac:spMkLst>
            <pc:docMk/>
            <pc:sldMk cId="3144351864" sldId="343"/>
            <ac:spMk id="2" creationId="{EC53E60F-8A25-D34F-40DC-8000BA4857CC}"/>
          </ac:spMkLst>
        </pc:spChg>
        <pc:spChg chg="del">
          <ac:chgData name="Chloe Harries" userId="237f5bf6-cd84-4e72-97ca-a81a39f732d3" providerId="ADAL" clId="{E6222409-893D-43AB-85F4-57D709F2CE6A}" dt="2026-09-08T16:06:01.246" v="3277" actId="478"/>
          <ac:spMkLst>
            <pc:docMk/>
            <pc:sldMk cId="3144351864" sldId="343"/>
            <ac:spMk id="6" creationId="{86F44D42-9620-9DCB-2B08-CBA968FFB9DA}"/>
          </ac:spMkLst>
        </pc:spChg>
        <pc:spChg chg="del">
          <ac:chgData name="Chloe Harries" userId="237f5bf6-cd84-4e72-97ca-a81a39f732d3" providerId="ADAL" clId="{E6222409-893D-43AB-85F4-57D709F2CE6A}" dt="2026-09-08T16:05:47.561" v="3271" actId="478"/>
          <ac:spMkLst>
            <pc:docMk/>
            <pc:sldMk cId="3144351864" sldId="343"/>
            <ac:spMk id="7" creationId="{A5B3F28A-F861-6A76-D04E-266CE55DACCD}"/>
          </ac:spMkLst>
        </pc:spChg>
        <pc:spChg chg="del mod">
          <ac:chgData name="Chloe Harries" userId="237f5bf6-cd84-4e72-97ca-a81a39f732d3" providerId="ADAL" clId="{E6222409-893D-43AB-85F4-57D709F2CE6A}" dt="2026-09-08T16:05:57.501" v="3276" actId="478"/>
          <ac:spMkLst>
            <pc:docMk/>
            <pc:sldMk cId="3144351864" sldId="343"/>
            <ac:spMk id="11" creationId="{465B3E24-D86F-3198-5FF1-E8BB154A3DB0}"/>
          </ac:spMkLst>
        </pc:spChg>
        <pc:spChg chg="mod">
          <ac:chgData name="Chloe Harries" userId="237f5bf6-cd84-4e72-97ca-a81a39f732d3" providerId="ADAL" clId="{E6222409-893D-43AB-85F4-57D709F2CE6A}" dt="2026-09-08T16:09:28.075" v="3349" actId="20577"/>
          <ac:spMkLst>
            <pc:docMk/>
            <pc:sldMk cId="3144351864" sldId="343"/>
            <ac:spMk id="17" creationId="{ABFF8137-9EAB-A99C-888D-FB2FD95B7AA2}"/>
          </ac:spMkLst>
        </pc:spChg>
        <pc:spChg chg="del">
          <ac:chgData name="Chloe Harries" userId="237f5bf6-cd84-4e72-97ca-a81a39f732d3" providerId="ADAL" clId="{E6222409-893D-43AB-85F4-57D709F2CE6A}" dt="2026-09-08T16:05:55.349" v="3274" actId="478"/>
          <ac:spMkLst>
            <pc:docMk/>
            <pc:sldMk cId="3144351864" sldId="343"/>
            <ac:spMk id="19" creationId="{FB4353E7-3FF4-B8AD-7096-1EE8F82445C7}"/>
          </ac:spMkLst>
        </pc:spChg>
        <pc:spChg chg="del">
          <ac:chgData name="Chloe Harries" userId="237f5bf6-cd84-4e72-97ca-a81a39f732d3" providerId="ADAL" clId="{E6222409-893D-43AB-85F4-57D709F2CE6A}" dt="2026-09-08T16:07:46.025" v="3302" actId="478"/>
          <ac:spMkLst>
            <pc:docMk/>
            <pc:sldMk cId="3144351864" sldId="343"/>
            <ac:spMk id="22" creationId="{7E7A64B0-42A6-2A16-E8F2-F4C9E73A09CD}"/>
          </ac:spMkLst>
        </pc:spChg>
        <pc:spChg chg="del">
          <ac:chgData name="Chloe Harries" userId="237f5bf6-cd84-4e72-97ca-a81a39f732d3" providerId="ADAL" clId="{E6222409-893D-43AB-85F4-57D709F2CE6A}" dt="2026-09-08T16:07:44.217" v="3301" actId="478"/>
          <ac:spMkLst>
            <pc:docMk/>
            <pc:sldMk cId="3144351864" sldId="343"/>
            <ac:spMk id="25" creationId="{D8B68BF8-AE37-EE33-DFC7-ABC092902FB1}"/>
          </ac:spMkLst>
        </pc:spChg>
        <pc:spChg chg="mod">
          <ac:chgData name="Chloe Harries" userId="237f5bf6-cd84-4e72-97ca-a81a39f732d3" providerId="ADAL" clId="{E6222409-893D-43AB-85F4-57D709F2CE6A}" dt="2026-09-08T16:09:24.122" v="3339" actId="1076"/>
          <ac:spMkLst>
            <pc:docMk/>
            <pc:sldMk cId="3144351864" sldId="343"/>
            <ac:spMk id="27" creationId="{2512D5AE-B445-7BCC-9DFC-5CBFF862C59E}"/>
          </ac:spMkLst>
        </pc:spChg>
        <pc:picChg chg="add mod">
          <ac:chgData name="Chloe Harries" userId="237f5bf6-cd84-4e72-97ca-a81a39f732d3" providerId="ADAL" clId="{E6222409-893D-43AB-85F4-57D709F2CE6A}" dt="2026-09-08T16:09:11.340" v="3336" actId="14100"/>
          <ac:picMkLst>
            <pc:docMk/>
            <pc:sldMk cId="3144351864" sldId="343"/>
            <ac:picMk id="4" creationId="{9D1ABEDA-AC4C-D866-72D2-00D10F930FC5}"/>
          </ac:picMkLst>
        </pc:picChg>
        <pc:cxnChg chg="del">
          <ac:chgData name="Chloe Harries" userId="237f5bf6-cd84-4e72-97ca-a81a39f732d3" providerId="ADAL" clId="{E6222409-893D-43AB-85F4-57D709F2CE6A}" dt="2026-09-08T16:05:53.679" v="3273" actId="478"/>
          <ac:cxnSpMkLst>
            <pc:docMk/>
            <pc:sldMk cId="3144351864" sldId="343"/>
            <ac:cxnSpMk id="5" creationId="{DEB78AC3-F223-B686-1BC9-50E8B850C708}"/>
          </ac:cxnSpMkLst>
        </pc:cxnChg>
        <pc:cxnChg chg="del">
          <ac:chgData name="Chloe Harries" userId="237f5bf6-cd84-4e72-97ca-a81a39f732d3" providerId="ADAL" clId="{E6222409-893D-43AB-85F4-57D709F2CE6A}" dt="2026-09-08T16:07:47.300" v="3303" actId="478"/>
          <ac:cxnSpMkLst>
            <pc:docMk/>
            <pc:sldMk cId="3144351864" sldId="343"/>
            <ac:cxnSpMk id="28" creationId="{19B93F79-33F2-9455-7A2D-099CAA52AA95}"/>
          </ac:cxnSpMkLst>
        </pc:cxnChg>
      </pc:sldChg>
      <pc:sldChg chg="addSp delSp modSp add mod ord delAnim modAnim">
        <pc:chgData name="Chloe Harries" userId="237f5bf6-cd84-4e72-97ca-a81a39f732d3" providerId="ADAL" clId="{E6222409-893D-43AB-85F4-57D709F2CE6A}" dt="2026-09-08T16:24:37.892" v="3786" actId="20577"/>
        <pc:sldMkLst>
          <pc:docMk/>
          <pc:sldMk cId="3249282386" sldId="344"/>
        </pc:sldMkLst>
        <pc:spChg chg="mod">
          <ac:chgData name="Chloe Harries" userId="237f5bf6-cd84-4e72-97ca-a81a39f732d3" providerId="ADAL" clId="{E6222409-893D-43AB-85F4-57D709F2CE6A}" dt="2026-09-08T16:12:13.529" v="3361"/>
          <ac:spMkLst>
            <pc:docMk/>
            <pc:sldMk cId="3249282386" sldId="344"/>
            <ac:spMk id="2" creationId="{41E3FEB1-543E-485A-0CBD-E6E43B875F06}"/>
          </ac:spMkLst>
        </pc:spChg>
        <pc:spChg chg="mod">
          <ac:chgData name="Chloe Harries" userId="237f5bf6-cd84-4e72-97ca-a81a39f732d3" providerId="ADAL" clId="{E6222409-893D-43AB-85F4-57D709F2CE6A}" dt="2026-09-08T16:12:49.727" v="3370" actId="1076"/>
          <ac:spMkLst>
            <pc:docMk/>
            <pc:sldMk cId="3249282386" sldId="344"/>
            <ac:spMk id="6" creationId="{66E5839F-79A3-80F6-416E-6BBB61BDEE47}"/>
          </ac:spMkLst>
        </pc:spChg>
        <pc:spChg chg="del">
          <ac:chgData name="Chloe Harries" userId="237f5bf6-cd84-4e72-97ca-a81a39f732d3" providerId="ADAL" clId="{E6222409-893D-43AB-85F4-57D709F2CE6A}" dt="2026-09-08T16:12:58.998" v="3371" actId="478"/>
          <ac:spMkLst>
            <pc:docMk/>
            <pc:sldMk cId="3249282386" sldId="344"/>
            <ac:spMk id="7" creationId="{A1FE5B43-F2A5-41C9-648C-7FEF6A2BEA0F}"/>
          </ac:spMkLst>
        </pc:spChg>
        <pc:spChg chg="add mod">
          <ac:chgData name="Chloe Harries" userId="237f5bf6-cd84-4e72-97ca-a81a39f732d3" providerId="ADAL" clId="{E6222409-893D-43AB-85F4-57D709F2CE6A}" dt="2026-09-08T16:20:24.224" v="3674" actId="1076"/>
          <ac:spMkLst>
            <pc:docMk/>
            <pc:sldMk cId="3249282386" sldId="344"/>
            <ac:spMk id="9" creationId="{0D9FBDDF-CA80-22EE-677E-05D7B0B93791}"/>
          </ac:spMkLst>
        </pc:spChg>
        <pc:spChg chg="del">
          <ac:chgData name="Chloe Harries" userId="237f5bf6-cd84-4e72-97ca-a81a39f732d3" providerId="ADAL" clId="{E6222409-893D-43AB-85F4-57D709F2CE6A}" dt="2026-09-08T16:13:47.622" v="3383" actId="478"/>
          <ac:spMkLst>
            <pc:docMk/>
            <pc:sldMk cId="3249282386" sldId="344"/>
            <ac:spMk id="11" creationId="{AF119E16-BFF7-AB84-CCB7-4E2008B267E5}"/>
          </ac:spMkLst>
        </pc:spChg>
        <pc:spChg chg="add mod">
          <ac:chgData name="Chloe Harries" userId="237f5bf6-cd84-4e72-97ca-a81a39f732d3" providerId="ADAL" clId="{E6222409-893D-43AB-85F4-57D709F2CE6A}" dt="2026-09-08T16:24:37.892" v="3786" actId="20577"/>
          <ac:spMkLst>
            <pc:docMk/>
            <pc:sldMk cId="3249282386" sldId="344"/>
            <ac:spMk id="14" creationId="{99A558C8-A17B-F785-D70C-D2FBFB76D4B1}"/>
          </ac:spMkLst>
        </pc:spChg>
        <pc:spChg chg="mod">
          <ac:chgData name="Chloe Harries" userId="237f5bf6-cd84-4e72-97ca-a81a39f732d3" providerId="ADAL" clId="{E6222409-893D-43AB-85F4-57D709F2CE6A}" dt="2026-09-08T16:14:54.806" v="3404" actId="1076"/>
          <ac:spMkLst>
            <pc:docMk/>
            <pc:sldMk cId="3249282386" sldId="344"/>
            <ac:spMk id="17" creationId="{8E637473-9942-A563-E5CE-37429580DE4E}"/>
          </ac:spMkLst>
        </pc:spChg>
        <pc:spChg chg="mod">
          <ac:chgData name="Chloe Harries" userId="237f5bf6-cd84-4e72-97ca-a81a39f732d3" providerId="ADAL" clId="{E6222409-893D-43AB-85F4-57D709F2CE6A}" dt="2026-09-08T16:17:47.039" v="3447" actId="5793"/>
          <ac:spMkLst>
            <pc:docMk/>
            <pc:sldMk cId="3249282386" sldId="344"/>
            <ac:spMk id="19" creationId="{208A483A-6A6B-F1B7-7264-5545A5757806}"/>
          </ac:spMkLst>
        </pc:spChg>
        <pc:spChg chg="del mod">
          <ac:chgData name="Chloe Harries" userId="237f5bf6-cd84-4e72-97ca-a81a39f732d3" providerId="ADAL" clId="{E6222409-893D-43AB-85F4-57D709F2CE6A}" dt="2026-09-08T16:14:36.046" v="3399" actId="478"/>
          <ac:spMkLst>
            <pc:docMk/>
            <pc:sldMk cId="3249282386" sldId="344"/>
            <ac:spMk id="22" creationId="{CCDF1FF7-D6EC-31E0-D9C5-5387868B895D}"/>
          </ac:spMkLst>
        </pc:spChg>
        <pc:spChg chg="del">
          <ac:chgData name="Chloe Harries" userId="237f5bf6-cd84-4e72-97ca-a81a39f732d3" providerId="ADAL" clId="{E6222409-893D-43AB-85F4-57D709F2CE6A}" dt="2026-09-08T16:14:32.023" v="3397" actId="478"/>
          <ac:spMkLst>
            <pc:docMk/>
            <pc:sldMk cId="3249282386" sldId="344"/>
            <ac:spMk id="25" creationId="{AAE88DC3-8560-3D8A-E6DE-BE9B2BBB82E7}"/>
          </ac:spMkLst>
        </pc:spChg>
        <pc:spChg chg="del">
          <ac:chgData name="Chloe Harries" userId="237f5bf6-cd84-4e72-97ca-a81a39f732d3" providerId="ADAL" clId="{E6222409-893D-43AB-85F4-57D709F2CE6A}" dt="2026-09-08T16:14:39.960" v="3401" actId="478"/>
          <ac:spMkLst>
            <pc:docMk/>
            <pc:sldMk cId="3249282386" sldId="344"/>
            <ac:spMk id="27" creationId="{82E063A3-93B2-E18A-B775-D8416BC519D6}"/>
          </ac:spMkLst>
        </pc:spChg>
        <pc:cxnChg chg="mod">
          <ac:chgData name="Chloe Harries" userId="237f5bf6-cd84-4e72-97ca-a81a39f732d3" providerId="ADAL" clId="{E6222409-893D-43AB-85F4-57D709F2CE6A}" dt="2026-09-08T16:18:34.866" v="3493" actId="14100"/>
          <ac:cxnSpMkLst>
            <pc:docMk/>
            <pc:sldMk cId="3249282386" sldId="344"/>
            <ac:cxnSpMk id="5" creationId="{5E95A429-EFAD-E48F-CD7E-5873DD2BEB3F}"/>
          </ac:cxnSpMkLst>
        </pc:cxnChg>
        <pc:cxnChg chg="add mod">
          <ac:chgData name="Chloe Harries" userId="237f5bf6-cd84-4e72-97ca-a81a39f732d3" providerId="ADAL" clId="{E6222409-893D-43AB-85F4-57D709F2CE6A}" dt="2026-09-08T16:18:58.552" v="3499" actId="14100"/>
          <ac:cxnSpMkLst>
            <pc:docMk/>
            <pc:sldMk cId="3249282386" sldId="344"/>
            <ac:cxnSpMk id="16" creationId="{7E4DC649-4C31-92B6-A5CA-76441C3E5313}"/>
          </ac:cxnSpMkLst>
        </pc:cxnChg>
        <pc:cxnChg chg="add mod">
          <ac:chgData name="Chloe Harries" userId="237f5bf6-cd84-4e72-97ca-a81a39f732d3" providerId="ADAL" clId="{E6222409-893D-43AB-85F4-57D709F2CE6A}" dt="2026-09-08T16:19:08.020" v="3502" actId="14100"/>
          <ac:cxnSpMkLst>
            <pc:docMk/>
            <pc:sldMk cId="3249282386" sldId="344"/>
            <ac:cxnSpMk id="24" creationId="{BF22DC99-6CA4-469D-1E4F-F7C4D7E247E8}"/>
          </ac:cxnSpMkLst>
        </pc:cxnChg>
        <pc:cxnChg chg="del">
          <ac:chgData name="Chloe Harries" userId="237f5bf6-cd84-4e72-97ca-a81a39f732d3" providerId="ADAL" clId="{E6222409-893D-43AB-85F4-57D709F2CE6A}" dt="2026-09-08T16:14:38.372" v="3400" actId="478"/>
          <ac:cxnSpMkLst>
            <pc:docMk/>
            <pc:sldMk cId="3249282386" sldId="344"/>
            <ac:cxnSpMk id="28" creationId="{040CBF1C-B2E3-A57B-36A5-744188B2263A}"/>
          </ac:cxnSpMkLst>
        </pc:cxnChg>
        <pc:cxnChg chg="add mod">
          <ac:chgData name="Chloe Harries" userId="237f5bf6-cd84-4e72-97ca-a81a39f732d3" providerId="ADAL" clId="{E6222409-893D-43AB-85F4-57D709F2CE6A}" dt="2026-09-08T16:20:12.631" v="3671"/>
          <ac:cxnSpMkLst>
            <pc:docMk/>
            <pc:sldMk cId="3249282386" sldId="344"/>
            <ac:cxnSpMk id="29" creationId="{CCA9650C-EF3C-8B23-B3A0-CFBF16785A8D}"/>
          </ac:cxnSpMkLst>
        </pc:cxnChg>
      </pc:sldChg>
      <pc:sldMasterChg chg="delSldLayout">
        <pc:chgData name="Chloe Harries" userId="237f5bf6-cd84-4e72-97ca-a81a39f732d3" providerId="ADAL" clId="{E6222409-893D-43AB-85F4-57D709F2CE6A}" dt="2026-09-08T15:09:09.201" v="2928" actId="47"/>
        <pc:sldMasterMkLst>
          <pc:docMk/>
          <pc:sldMasterMk cId="1384196811" sldId="2147483658"/>
        </pc:sldMasterMkLst>
        <pc:sldLayoutChg chg="del">
          <pc:chgData name="Chloe Harries" userId="237f5bf6-cd84-4e72-97ca-a81a39f732d3" providerId="ADAL" clId="{E6222409-893D-43AB-85F4-57D709F2CE6A}" dt="2026-09-08T15:09:09.201" v="2928" actId="47"/>
          <pc:sldLayoutMkLst>
            <pc:docMk/>
            <pc:sldMasterMk cId="1384196811" sldId="2147483658"/>
            <pc:sldLayoutMk cId="2364506275" sldId="2147483746"/>
          </pc:sldLayoutMkLst>
        </pc:sldLayoutChg>
      </pc:sldMaster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 Id="rId4" Type="http://schemas.openxmlformats.org/officeDocument/2006/relationships/image" Target="../media/image1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2AAA22-9E5A-4852-BCA3-93A7CA00C830}"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n-GB"/>
        </a:p>
      </dgm:t>
    </dgm:pt>
    <dgm:pt modelId="{05770C00-8C40-4421-8514-9EF676F015A5}">
      <dgm:prSet phldrT="[Text]" custT="1"/>
      <dgm:spPr/>
      <dgm:t>
        <a:bodyPr/>
        <a:lstStyle/>
        <a:p>
          <a:pPr>
            <a:lnSpc>
              <a:spcPct val="150000"/>
            </a:lnSpc>
          </a:pPr>
          <a:r>
            <a:rPr lang="en-GB" sz="1450" b="1" dirty="0">
              <a:latin typeface="Aptos" panose="020B0004020202020204" pitchFamily="34" charset="0"/>
            </a:rPr>
            <a:t>Reviewing Your Break Work</a:t>
          </a:r>
        </a:p>
      </dgm:t>
    </dgm:pt>
    <dgm:pt modelId="{FB5984C2-D897-43B6-862E-818A7F7697C8}" type="parTrans" cxnId="{EB77D6EC-E992-43B9-AA6C-1366F55603EF}">
      <dgm:prSet/>
      <dgm:spPr/>
      <dgm:t>
        <a:bodyPr/>
        <a:lstStyle/>
        <a:p>
          <a:pPr>
            <a:lnSpc>
              <a:spcPct val="150000"/>
            </a:lnSpc>
          </a:pPr>
          <a:endParaRPr lang="en-GB">
            <a:latin typeface="Aptos" panose="020B0004020202020204" pitchFamily="34" charset="0"/>
          </a:endParaRPr>
        </a:p>
      </dgm:t>
    </dgm:pt>
    <dgm:pt modelId="{337CE258-5E4F-430F-9146-57831D49BF86}" type="sibTrans" cxnId="{EB77D6EC-E992-43B9-AA6C-1366F55603EF}">
      <dgm:prSet/>
      <dgm:spPr/>
      <dgm:t>
        <a:bodyPr/>
        <a:lstStyle/>
        <a:p>
          <a:pPr>
            <a:lnSpc>
              <a:spcPct val="150000"/>
            </a:lnSpc>
          </a:pPr>
          <a:endParaRPr lang="en-GB">
            <a:latin typeface="Aptos" panose="020B0004020202020204" pitchFamily="34" charset="0"/>
          </a:endParaRPr>
        </a:p>
      </dgm:t>
    </dgm:pt>
    <dgm:pt modelId="{1A7FADE2-5C6A-437D-8A5E-727DF3BE6CAD}">
      <dgm:prSet phldrT="[Text]" custT="1"/>
      <dgm:spPr/>
      <dgm:t>
        <a:bodyPr/>
        <a:lstStyle/>
        <a:p>
          <a:pPr>
            <a:lnSpc>
              <a:spcPct val="150000"/>
            </a:lnSpc>
          </a:pPr>
          <a:r>
            <a:rPr lang="en-GB" sz="1450" b="1" dirty="0">
              <a:latin typeface="Aptos" panose="020B0004020202020204" pitchFamily="34" charset="0"/>
            </a:rPr>
            <a:t>Checking Your 10 Sources</a:t>
          </a:r>
        </a:p>
      </dgm:t>
    </dgm:pt>
    <dgm:pt modelId="{0389748E-AF30-4019-8646-FBFEB5F25F9C}" type="parTrans" cxnId="{799711DF-762A-4A9C-9C56-44BF368C8F07}">
      <dgm:prSet/>
      <dgm:spPr/>
      <dgm:t>
        <a:bodyPr/>
        <a:lstStyle/>
        <a:p>
          <a:pPr>
            <a:lnSpc>
              <a:spcPct val="150000"/>
            </a:lnSpc>
          </a:pPr>
          <a:endParaRPr lang="en-GB">
            <a:latin typeface="Aptos" panose="020B0004020202020204" pitchFamily="34" charset="0"/>
          </a:endParaRPr>
        </a:p>
      </dgm:t>
    </dgm:pt>
    <dgm:pt modelId="{D2A5DC1A-0453-4734-B8E1-E97B080A112F}" type="sibTrans" cxnId="{799711DF-762A-4A9C-9C56-44BF368C8F07}">
      <dgm:prSet/>
      <dgm:spPr/>
      <dgm:t>
        <a:bodyPr/>
        <a:lstStyle/>
        <a:p>
          <a:pPr>
            <a:lnSpc>
              <a:spcPct val="150000"/>
            </a:lnSpc>
          </a:pPr>
          <a:endParaRPr lang="en-GB">
            <a:latin typeface="Aptos" panose="020B0004020202020204" pitchFamily="34" charset="0"/>
          </a:endParaRPr>
        </a:p>
      </dgm:t>
    </dgm:pt>
    <dgm:pt modelId="{46E21696-3F2C-4827-97D1-54806E2048D5}">
      <dgm:prSet phldrT="[Text]" custT="1"/>
      <dgm:spPr/>
      <dgm:t>
        <a:bodyPr/>
        <a:lstStyle/>
        <a:p>
          <a:pPr>
            <a:lnSpc>
              <a:spcPct val="150000"/>
            </a:lnSpc>
          </a:pPr>
          <a:r>
            <a:rPr lang="en-GB" sz="1450" b="1" dirty="0">
              <a:latin typeface="Aptos" panose="020B0004020202020204" pitchFamily="34" charset="0"/>
            </a:rPr>
            <a:t>Applying and Improving the CRAAP Test</a:t>
          </a:r>
        </a:p>
      </dgm:t>
    </dgm:pt>
    <dgm:pt modelId="{2514506C-EC67-4809-88B6-351CAD0FC299}" type="parTrans" cxnId="{F3C02C11-B7CA-42FD-8438-849578E635FD}">
      <dgm:prSet/>
      <dgm:spPr/>
      <dgm:t>
        <a:bodyPr/>
        <a:lstStyle/>
        <a:p>
          <a:pPr>
            <a:lnSpc>
              <a:spcPct val="150000"/>
            </a:lnSpc>
          </a:pPr>
          <a:endParaRPr lang="en-GB">
            <a:latin typeface="Aptos" panose="020B0004020202020204" pitchFamily="34" charset="0"/>
          </a:endParaRPr>
        </a:p>
      </dgm:t>
    </dgm:pt>
    <dgm:pt modelId="{D73F0762-16C8-492D-A89B-A55608631676}" type="sibTrans" cxnId="{F3C02C11-B7CA-42FD-8438-849578E635FD}">
      <dgm:prSet/>
      <dgm:spPr/>
      <dgm:t>
        <a:bodyPr/>
        <a:lstStyle/>
        <a:p>
          <a:pPr>
            <a:lnSpc>
              <a:spcPct val="150000"/>
            </a:lnSpc>
          </a:pPr>
          <a:endParaRPr lang="en-GB">
            <a:latin typeface="Aptos" panose="020B0004020202020204" pitchFamily="34" charset="0"/>
          </a:endParaRPr>
        </a:p>
      </dgm:t>
    </dgm:pt>
    <dgm:pt modelId="{6B2FC26C-A77E-42FD-9DB7-CA501E5F450F}">
      <dgm:prSet phldrT="[Text]" custT="1"/>
      <dgm:spPr/>
      <dgm:t>
        <a:bodyPr/>
        <a:lstStyle/>
        <a:p>
          <a:pPr>
            <a:lnSpc>
              <a:spcPct val="150000"/>
            </a:lnSpc>
          </a:pPr>
          <a:r>
            <a:rPr lang="en-GB" sz="1450" b="1" dirty="0">
              <a:latin typeface="Aptos" panose="020B0004020202020204" pitchFamily="34" charset="0"/>
            </a:rPr>
            <a:t>Completing Stage 1 of Your Workbook</a:t>
          </a:r>
        </a:p>
      </dgm:t>
    </dgm:pt>
    <dgm:pt modelId="{7B30A5A4-D68E-4542-BEFE-EDD11BE9F274}" type="parTrans" cxnId="{C25DEBEA-EDF9-4AC1-89E0-585279A7B709}">
      <dgm:prSet/>
      <dgm:spPr/>
      <dgm:t>
        <a:bodyPr/>
        <a:lstStyle/>
        <a:p>
          <a:pPr>
            <a:lnSpc>
              <a:spcPct val="150000"/>
            </a:lnSpc>
          </a:pPr>
          <a:endParaRPr lang="en-GB">
            <a:latin typeface="Aptos" panose="020B0004020202020204" pitchFamily="34" charset="0"/>
          </a:endParaRPr>
        </a:p>
      </dgm:t>
    </dgm:pt>
    <dgm:pt modelId="{844E9274-43E4-43E6-8400-70753BE13A2F}" type="sibTrans" cxnId="{C25DEBEA-EDF9-4AC1-89E0-585279A7B709}">
      <dgm:prSet/>
      <dgm:spPr/>
      <dgm:t>
        <a:bodyPr/>
        <a:lstStyle/>
        <a:p>
          <a:pPr>
            <a:lnSpc>
              <a:spcPct val="150000"/>
            </a:lnSpc>
          </a:pPr>
          <a:endParaRPr lang="en-GB">
            <a:latin typeface="Aptos" panose="020B0004020202020204" pitchFamily="34" charset="0"/>
          </a:endParaRPr>
        </a:p>
      </dgm:t>
    </dgm:pt>
    <dgm:pt modelId="{F26C585C-1059-4DD4-B2CE-A29862CB4079}">
      <dgm:prSet phldrT="[Text]" custT="1"/>
      <dgm:spPr/>
      <dgm:t>
        <a:bodyPr/>
        <a:lstStyle/>
        <a:p>
          <a:pPr>
            <a:lnSpc>
              <a:spcPct val="150000"/>
            </a:lnSpc>
          </a:pPr>
          <a:r>
            <a:rPr lang="en-GB" sz="1450" b="1" dirty="0">
              <a:latin typeface="Aptos" panose="020B0004020202020204" pitchFamily="34" charset="0"/>
            </a:rPr>
            <a:t>Recording Your Method for the Academic Methods Poster and Chapter 3</a:t>
          </a:r>
        </a:p>
      </dgm:t>
    </dgm:pt>
    <dgm:pt modelId="{402B9D24-1E2B-4F27-A3E6-69F521CFF20F}" type="parTrans" cxnId="{B6C8745B-2E84-43BE-BBA4-33E149ADAFC1}">
      <dgm:prSet/>
      <dgm:spPr/>
      <dgm:t>
        <a:bodyPr/>
        <a:lstStyle/>
        <a:p>
          <a:pPr>
            <a:lnSpc>
              <a:spcPct val="150000"/>
            </a:lnSpc>
          </a:pPr>
          <a:endParaRPr lang="en-GB">
            <a:latin typeface="Aptos" panose="020B0004020202020204" pitchFamily="34" charset="0"/>
          </a:endParaRPr>
        </a:p>
      </dgm:t>
    </dgm:pt>
    <dgm:pt modelId="{79BBAEE1-9F07-4DBE-B794-52785699B951}" type="sibTrans" cxnId="{B6C8745B-2E84-43BE-BBA4-33E149ADAFC1}">
      <dgm:prSet/>
      <dgm:spPr/>
      <dgm:t>
        <a:bodyPr/>
        <a:lstStyle/>
        <a:p>
          <a:pPr>
            <a:lnSpc>
              <a:spcPct val="150000"/>
            </a:lnSpc>
          </a:pPr>
          <a:endParaRPr lang="en-GB">
            <a:latin typeface="Aptos" panose="020B0004020202020204" pitchFamily="34" charset="0"/>
          </a:endParaRPr>
        </a:p>
      </dgm:t>
    </dgm:pt>
    <dgm:pt modelId="{3C6F0FE1-95E7-4135-B8A7-D738759A3FA5}" type="pres">
      <dgm:prSet presAssocID="{532AAA22-9E5A-4852-BCA3-93A7CA00C830}" presName="Name0" presStyleCnt="0">
        <dgm:presLayoutVars>
          <dgm:dir/>
          <dgm:resizeHandles val="exact"/>
        </dgm:presLayoutVars>
      </dgm:prSet>
      <dgm:spPr/>
    </dgm:pt>
    <dgm:pt modelId="{572D8017-7F04-463A-AFD4-221FF251D22F}" type="pres">
      <dgm:prSet presAssocID="{532AAA22-9E5A-4852-BCA3-93A7CA00C830}" presName="arrow" presStyleLbl="bgShp" presStyleIdx="0" presStyleCnt="1"/>
      <dgm:spPr/>
    </dgm:pt>
    <dgm:pt modelId="{A7FA728E-5A79-4314-9B14-F2BCE3542105}" type="pres">
      <dgm:prSet presAssocID="{532AAA22-9E5A-4852-BCA3-93A7CA00C830}" presName="points" presStyleCnt="0"/>
      <dgm:spPr/>
    </dgm:pt>
    <dgm:pt modelId="{9A3AA6A7-1C78-4B9A-BE8C-CDA337934794}" type="pres">
      <dgm:prSet presAssocID="{05770C00-8C40-4421-8514-9EF676F015A5}" presName="compositeA" presStyleCnt="0"/>
      <dgm:spPr/>
    </dgm:pt>
    <dgm:pt modelId="{BDA5039F-EA2D-453D-AEE8-F9A2F9A99683}" type="pres">
      <dgm:prSet presAssocID="{05770C00-8C40-4421-8514-9EF676F015A5}" presName="textA" presStyleLbl="revTx" presStyleIdx="0" presStyleCnt="5">
        <dgm:presLayoutVars>
          <dgm:bulletEnabled val="1"/>
        </dgm:presLayoutVars>
      </dgm:prSet>
      <dgm:spPr/>
    </dgm:pt>
    <dgm:pt modelId="{30E972C8-C1FA-4A0D-9EA0-B0FFB5CD2CAD}" type="pres">
      <dgm:prSet presAssocID="{05770C00-8C40-4421-8514-9EF676F015A5}" presName="circleA" presStyleLbl="node1" presStyleIdx="0" presStyleCnt="5"/>
      <dgm:spPr/>
    </dgm:pt>
    <dgm:pt modelId="{73E7BC2F-0AAE-4894-AACB-E9755D4307F3}" type="pres">
      <dgm:prSet presAssocID="{05770C00-8C40-4421-8514-9EF676F015A5}" presName="spaceA" presStyleCnt="0"/>
      <dgm:spPr/>
    </dgm:pt>
    <dgm:pt modelId="{6F6929F2-0D98-41E6-BE9C-EB97ED2B4383}" type="pres">
      <dgm:prSet presAssocID="{337CE258-5E4F-430F-9146-57831D49BF86}" presName="space" presStyleCnt="0"/>
      <dgm:spPr/>
    </dgm:pt>
    <dgm:pt modelId="{B9C6EAC1-C553-4749-B48A-3BEB8171E226}" type="pres">
      <dgm:prSet presAssocID="{1A7FADE2-5C6A-437D-8A5E-727DF3BE6CAD}" presName="compositeB" presStyleCnt="0"/>
      <dgm:spPr/>
    </dgm:pt>
    <dgm:pt modelId="{58029D1C-2B1A-4383-B37D-DAFD5ABC222A}" type="pres">
      <dgm:prSet presAssocID="{1A7FADE2-5C6A-437D-8A5E-727DF3BE6CAD}" presName="textB" presStyleLbl="revTx" presStyleIdx="1" presStyleCnt="5">
        <dgm:presLayoutVars>
          <dgm:bulletEnabled val="1"/>
        </dgm:presLayoutVars>
      </dgm:prSet>
      <dgm:spPr/>
    </dgm:pt>
    <dgm:pt modelId="{7B789AA2-C5C0-4C8D-A1D2-00B06BF4EC3F}" type="pres">
      <dgm:prSet presAssocID="{1A7FADE2-5C6A-437D-8A5E-727DF3BE6CAD}" presName="circleB" presStyleLbl="node1" presStyleIdx="1" presStyleCnt="5"/>
      <dgm:spPr/>
    </dgm:pt>
    <dgm:pt modelId="{B98AF671-952F-43A0-9D14-FC42D67114C1}" type="pres">
      <dgm:prSet presAssocID="{1A7FADE2-5C6A-437D-8A5E-727DF3BE6CAD}" presName="spaceB" presStyleCnt="0"/>
      <dgm:spPr/>
    </dgm:pt>
    <dgm:pt modelId="{631B48BE-A6FE-4145-863C-ED86C4746467}" type="pres">
      <dgm:prSet presAssocID="{D2A5DC1A-0453-4734-B8E1-E97B080A112F}" presName="space" presStyleCnt="0"/>
      <dgm:spPr/>
    </dgm:pt>
    <dgm:pt modelId="{F8673DF0-5B0C-411B-838E-DBAF2111DF92}" type="pres">
      <dgm:prSet presAssocID="{46E21696-3F2C-4827-97D1-54806E2048D5}" presName="compositeA" presStyleCnt="0"/>
      <dgm:spPr/>
    </dgm:pt>
    <dgm:pt modelId="{B5E88ABB-8C1A-4CCD-8AEE-32E4C98F853D}" type="pres">
      <dgm:prSet presAssocID="{46E21696-3F2C-4827-97D1-54806E2048D5}" presName="textA" presStyleLbl="revTx" presStyleIdx="2" presStyleCnt="5">
        <dgm:presLayoutVars>
          <dgm:bulletEnabled val="1"/>
        </dgm:presLayoutVars>
      </dgm:prSet>
      <dgm:spPr/>
    </dgm:pt>
    <dgm:pt modelId="{AE4B7D33-006A-41D0-98C0-F81E6A2B49AE}" type="pres">
      <dgm:prSet presAssocID="{46E21696-3F2C-4827-97D1-54806E2048D5}" presName="circleA" presStyleLbl="node1" presStyleIdx="2" presStyleCnt="5"/>
      <dgm:spPr/>
    </dgm:pt>
    <dgm:pt modelId="{833BFA5E-9904-451B-925B-DE7DE562EF51}" type="pres">
      <dgm:prSet presAssocID="{46E21696-3F2C-4827-97D1-54806E2048D5}" presName="spaceA" presStyleCnt="0"/>
      <dgm:spPr/>
    </dgm:pt>
    <dgm:pt modelId="{A8924043-9F2E-4043-8684-B0BF02253D97}" type="pres">
      <dgm:prSet presAssocID="{D73F0762-16C8-492D-A89B-A55608631676}" presName="space" presStyleCnt="0"/>
      <dgm:spPr/>
    </dgm:pt>
    <dgm:pt modelId="{4ABE8911-DA5D-4481-99F0-60196D0A7D20}" type="pres">
      <dgm:prSet presAssocID="{6B2FC26C-A77E-42FD-9DB7-CA501E5F450F}" presName="compositeB" presStyleCnt="0"/>
      <dgm:spPr/>
    </dgm:pt>
    <dgm:pt modelId="{3514828A-911E-47E7-89D1-FB346CDCC043}" type="pres">
      <dgm:prSet presAssocID="{6B2FC26C-A77E-42FD-9DB7-CA501E5F450F}" presName="textB" presStyleLbl="revTx" presStyleIdx="3" presStyleCnt="5">
        <dgm:presLayoutVars>
          <dgm:bulletEnabled val="1"/>
        </dgm:presLayoutVars>
      </dgm:prSet>
      <dgm:spPr/>
    </dgm:pt>
    <dgm:pt modelId="{BD36D169-A110-47A1-9840-5E5037C4322C}" type="pres">
      <dgm:prSet presAssocID="{6B2FC26C-A77E-42FD-9DB7-CA501E5F450F}" presName="circleB" presStyleLbl="node1" presStyleIdx="3" presStyleCnt="5"/>
      <dgm:spPr/>
    </dgm:pt>
    <dgm:pt modelId="{CD81A76D-AAE6-4AD7-9244-CDFF1ACFA8B7}" type="pres">
      <dgm:prSet presAssocID="{6B2FC26C-A77E-42FD-9DB7-CA501E5F450F}" presName="spaceB" presStyleCnt="0"/>
      <dgm:spPr/>
    </dgm:pt>
    <dgm:pt modelId="{76C29420-909D-4F03-8E2C-E6D15B9F65A6}" type="pres">
      <dgm:prSet presAssocID="{844E9274-43E4-43E6-8400-70753BE13A2F}" presName="space" presStyleCnt="0"/>
      <dgm:spPr/>
    </dgm:pt>
    <dgm:pt modelId="{72C05F36-C44E-41E3-B24A-FF4FF625DFE7}" type="pres">
      <dgm:prSet presAssocID="{F26C585C-1059-4DD4-B2CE-A29862CB4079}" presName="compositeA" presStyleCnt="0"/>
      <dgm:spPr/>
    </dgm:pt>
    <dgm:pt modelId="{969B3587-BE1A-4655-9869-71987F9F8FF6}" type="pres">
      <dgm:prSet presAssocID="{F26C585C-1059-4DD4-B2CE-A29862CB4079}" presName="textA" presStyleLbl="revTx" presStyleIdx="4" presStyleCnt="5">
        <dgm:presLayoutVars>
          <dgm:bulletEnabled val="1"/>
        </dgm:presLayoutVars>
      </dgm:prSet>
      <dgm:spPr/>
    </dgm:pt>
    <dgm:pt modelId="{E8916349-5B71-488C-8032-AE6C118B6C38}" type="pres">
      <dgm:prSet presAssocID="{F26C585C-1059-4DD4-B2CE-A29862CB4079}" presName="circleA" presStyleLbl="node1" presStyleIdx="4" presStyleCnt="5"/>
      <dgm:spPr/>
    </dgm:pt>
    <dgm:pt modelId="{5CD91207-8820-43AC-9BCE-BBB5FD36919D}" type="pres">
      <dgm:prSet presAssocID="{F26C585C-1059-4DD4-B2CE-A29862CB4079}" presName="spaceA" presStyleCnt="0"/>
      <dgm:spPr/>
    </dgm:pt>
  </dgm:ptLst>
  <dgm:cxnLst>
    <dgm:cxn modelId="{F3C02C11-B7CA-42FD-8438-849578E635FD}" srcId="{532AAA22-9E5A-4852-BCA3-93A7CA00C830}" destId="{46E21696-3F2C-4827-97D1-54806E2048D5}" srcOrd="2" destOrd="0" parTransId="{2514506C-EC67-4809-88B6-351CAD0FC299}" sibTransId="{D73F0762-16C8-492D-A89B-A55608631676}"/>
    <dgm:cxn modelId="{B6C8745B-2E84-43BE-BBA4-33E149ADAFC1}" srcId="{532AAA22-9E5A-4852-BCA3-93A7CA00C830}" destId="{F26C585C-1059-4DD4-B2CE-A29862CB4079}" srcOrd="4" destOrd="0" parTransId="{402B9D24-1E2B-4F27-A3E6-69F521CFF20F}" sibTransId="{79BBAEE1-9F07-4DBE-B794-52785699B951}"/>
    <dgm:cxn modelId="{97D93372-A714-4468-9956-AB2CE82F3EBD}" type="presOf" srcId="{46E21696-3F2C-4827-97D1-54806E2048D5}" destId="{B5E88ABB-8C1A-4CCD-8AEE-32E4C98F853D}" srcOrd="0" destOrd="0" presId="urn:microsoft.com/office/officeart/2005/8/layout/hProcess11"/>
    <dgm:cxn modelId="{9D414E52-2FCB-4DDA-B57F-F4706EDAE973}" type="presOf" srcId="{532AAA22-9E5A-4852-BCA3-93A7CA00C830}" destId="{3C6F0FE1-95E7-4135-B8A7-D738759A3FA5}" srcOrd="0" destOrd="0" presId="urn:microsoft.com/office/officeart/2005/8/layout/hProcess11"/>
    <dgm:cxn modelId="{07FDBBA2-7BF6-4E17-957E-B73EDBF998A0}" type="presOf" srcId="{1A7FADE2-5C6A-437D-8A5E-727DF3BE6CAD}" destId="{58029D1C-2B1A-4383-B37D-DAFD5ABC222A}" srcOrd="0" destOrd="0" presId="urn:microsoft.com/office/officeart/2005/8/layout/hProcess11"/>
    <dgm:cxn modelId="{8D9BA5D2-6BD1-4421-AFBE-840E3404458A}" type="presOf" srcId="{6B2FC26C-A77E-42FD-9DB7-CA501E5F450F}" destId="{3514828A-911E-47E7-89D1-FB346CDCC043}" srcOrd="0" destOrd="0" presId="urn:microsoft.com/office/officeart/2005/8/layout/hProcess11"/>
    <dgm:cxn modelId="{799711DF-762A-4A9C-9C56-44BF368C8F07}" srcId="{532AAA22-9E5A-4852-BCA3-93A7CA00C830}" destId="{1A7FADE2-5C6A-437D-8A5E-727DF3BE6CAD}" srcOrd="1" destOrd="0" parTransId="{0389748E-AF30-4019-8646-FBFEB5F25F9C}" sibTransId="{D2A5DC1A-0453-4734-B8E1-E97B080A112F}"/>
    <dgm:cxn modelId="{F3BA98E6-3534-450A-A7A4-105D0C4DB90A}" type="presOf" srcId="{05770C00-8C40-4421-8514-9EF676F015A5}" destId="{BDA5039F-EA2D-453D-AEE8-F9A2F9A99683}" srcOrd="0" destOrd="0" presId="urn:microsoft.com/office/officeart/2005/8/layout/hProcess11"/>
    <dgm:cxn modelId="{C25DEBEA-EDF9-4AC1-89E0-585279A7B709}" srcId="{532AAA22-9E5A-4852-BCA3-93A7CA00C830}" destId="{6B2FC26C-A77E-42FD-9DB7-CA501E5F450F}" srcOrd="3" destOrd="0" parTransId="{7B30A5A4-D68E-4542-BEFE-EDD11BE9F274}" sibTransId="{844E9274-43E4-43E6-8400-70753BE13A2F}"/>
    <dgm:cxn modelId="{EB77D6EC-E992-43B9-AA6C-1366F55603EF}" srcId="{532AAA22-9E5A-4852-BCA3-93A7CA00C830}" destId="{05770C00-8C40-4421-8514-9EF676F015A5}" srcOrd="0" destOrd="0" parTransId="{FB5984C2-D897-43B6-862E-818A7F7697C8}" sibTransId="{337CE258-5E4F-430F-9146-57831D49BF86}"/>
    <dgm:cxn modelId="{BCC5D6F7-C132-4D68-ACF6-7F0948766500}" type="presOf" srcId="{F26C585C-1059-4DD4-B2CE-A29862CB4079}" destId="{969B3587-BE1A-4655-9869-71987F9F8FF6}" srcOrd="0" destOrd="0" presId="urn:microsoft.com/office/officeart/2005/8/layout/hProcess11"/>
    <dgm:cxn modelId="{86451A87-4E8C-4813-A4B5-C5A0BDAC8CDD}" type="presParOf" srcId="{3C6F0FE1-95E7-4135-B8A7-D738759A3FA5}" destId="{572D8017-7F04-463A-AFD4-221FF251D22F}" srcOrd="0" destOrd="0" presId="urn:microsoft.com/office/officeart/2005/8/layout/hProcess11"/>
    <dgm:cxn modelId="{5757DAAC-E7DF-4603-9CDF-F5F24CCAC681}" type="presParOf" srcId="{3C6F0FE1-95E7-4135-B8A7-D738759A3FA5}" destId="{A7FA728E-5A79-4314-9B14-F2BCE3542105}" srcOrd="1" destOrd="0" presId="urn:microsoft.com/office/officeart/2005/8/layout/hProcess11"/>
    <dgm:cxn modelId="{80E0FC3F-F761-4699-91F0-498DDB50100F}" type="presParOf" srcId="{A7FA728E-5A79-4314-9B14-F2BCE3542105}" destId="{9A3AA6A7-1C78-4B9A-BE8C-CDA337934794}" srcOrd="0" destOrd="0" presId="urn:microsoft.com/office/officeart/2005/8/layout/hProcess11"/>
    <dgm:cxn modelId="{EEBC57A4-6B5E-475E-A17B-B00529F9DF72}" type="presParOf" srcId="{9A3AA6A7-1C78-4B9A-BE8C-CDA337934794}" destId="{BDA5039F-EA2D-453D-AEE8-F9A2F9A99683}" srcOrd="0" destOrd="0" presId="urn:microsoft.com/office/officeart/2005/8/layout/hProcess11"/>
    <dgm:cxn modelId="{7A9CB9AA-4A37-472E-BE29-F86532611310}" type="presParOf" srcId="{9A3AA6A7-1C78-4B9A-BE8C-CDA337934794}" destId="{30E972C8-C1FA-4A0D-9EA0-B0FFB5CD2CAD}" srcOrd="1" destOrd="0" presId="urn:microsoft.com/office/officeart/2005/8/layout/hProcess11"/>
    <dgm:cxn modelId="{94F473D5-2B1F-4BE5-B057-5EB9E83A7C15}" type="presParOf" srcId="{9A3AA6A7-1C78-4B9A-BE8C-CDA337934794}" destId="{73E7BC2F-0AAE-4894-AACB-E9755D4307F3}" srcOrd="2" destOrd="0" presId="urn:microsoft.com/office/officeart/2005/8/layout/hProcess11"/>
    <dgm:cxn modelId="{8F2CBEA4-707B-4FAA-A88E-5B892CE753AB}" type="presParOf" srcId="{A7FA728E-5A79-4314-9B14-F2BCE3542105}" destId="{6F6929F2-0D98-41E6-BE9C-EB97ED2B4383}" srcOrd="1" destOrd="0" presId="urn:microsoft.com/office/officeart/2005/8/layout/hProcess11"/>
    <dgm:cxn modelId="{24BE8303-8FEA-4B43-8EDB-4361211DE913}" type="presParOf" srcId="{A7FA728E-5A79-4314-9B14-F2BCE3542105}" destId="{B9C6EAC1-C553-4749-B48A-3BEB8171E226}" srcOrd="2" destOrd="0" presId="urn:microsoft.com/office/officeart/2005/8/layout/hProcess11"/>
    <dgm:cxn modelId="{C329193B-38FC-4246-B2CD-613241027DF5}" type="presParOf" srcId="{B9C6EAC1-C553-4749-B48A-3BEB8171E226}" destId="{58029D1C-2B1A-4383-B37D-DAFD5ABC222A}" srcOrd="0" destOrd="0" presId="urn:microsoft.com/office/officeart/2005/8/layout/hProcess11"/>
    <dgm:cxn modelId="{83420DF0-10F6-42CA-B4EF-437407D66456}" type="presParOf" srcId="{B9C6EAC1-C553-4749-B48A-3BEB8171E226}" destId="{7B789AA2-C5C0-4C8D-A1D2-00B06BF4EC3F}" srcOrd="1" destOrd="0" presId="urn:microsoft.com/office/officeart/2005/8/layout/hProcess11"/>
    <dgm:cxn modelId="{88D3781C-E8C2-4ADF-80F8-B9594C904E17}" type="presParOf" srcId="{B9C6EAC1-C553-4749-B48A-3BEB8171E226}" destId="{B98AF671-952F-43A0-9D14-FC42D67114C1}" srcOrd="2" destOrd="0" presId="urn:microsoft.com/office/officeart/2005/8/layout/hProcess11"/>
    <dgm:cxn modelId="{A5E9BB69-5944-49A5-A9D9-276AC31B6398}" type="presParOf" srcId="{A7FA728E-5A79-4314-9B14-F2BCE3542105}" destId="{631B48BE-A6FE-4145-863C-ED86C4746467}" srcOrd="3" destOrd="0" presId="urn:microsoft.com/office/officeart/2005/8/layout/hProcess11"/>
    <dgm:cxn modelId="{AC84CE33-9F0F-442E-A779-C1536E2F25FE}" type="presParOf" srcId="{A7FA728E-5A79-4314-9B14-F2BCE3542105}" destId="{F8673DF0-5B0C-411B-838E-DBAF2111DF92}" srcOrd="4" destOrd="0" presId="urn:microsoft.com/office/officeart/2005/8/layout/hProcess11"/>
    <dgm:cxn modelId="{3EBE88DE-5B52-4AFF-A180-A80475F2A435}" type="presParOf" srcId="{F8673DF0-5B0C-411B-838E-DBAF2111DF92}" destId="{B5E88ABB-8C1A-4CCD-8AEE-32E4C98F853D}" srcOrd="0" destOrd="0" presId="urn:microsoft.com/office/officeart/2005/8/layout/hProcess11"/>
    <dgm:cxn modelId="{1CCCA27E-6922-4ED4-8761-4B2F09395F68}" type="presParOf" srcId="{F8673DF0-5B0C-411B-838E-DBAF2111DF92}" destId="{AE4B7D33-006A-41D0-98C0-F81E6A2B49AE}" srcOrd="1" destOrd="0" presId="urn:microsoft.com/office/officeart/2005/8/layout/hProcess11"/>
    <dgm:cxn modelId="{4530999C-2F4D-45B8-A911-61840632CD75}" type="presParOf" srcId="{F8673DF0-5B0C-411B-838E-DBAF2111DF92}" destId="{833BFA5E-9904-451B-925B-DE7DE562EF51}" srcOrd="2" destOrd="0" presId="urn:microsoft.com/office/officeart/2005/8/layout/hProcess11"/>
    <dgm:cxn modelId="{CAFD700E-1D22-451C-92A2-3487F525D767}" type="presParOf" srcId="{A7FA728E-5A79-4314-9B14-F2BCE3542105}" destId="{A8924043-9F2E-4043-8684-B0BF02253D97}" srcOrd="5" destOrd="0" presId="urn:microsoft.com/office/officeart/2005/8/layout/hProcess11"/>
    <dgm:cxn modelId="{69C91135-1660-4C64-A1D1-1D927F03123E}" type="presParOf" srcId="{A7FA728E-5A79-4314-9B14-F2BCE3542105}" destId="{4ABE8911-DA5D-4481-99F0-60196D0A7D20}" srcOrd="6" destOrd="0" presId="urn:microsoft.com/office/officeart/2005/8/layout/hProcess11"/>
    <dgm:cxn modelId="{B37A5E36-6A95-4C84-A621-96275646D334}" type="presParOf" srcId="{4ABE8911-DA5D-4481-99F0-60196D0A7D20}" destId="{3514828A-911E-47E7-89D1-FB346CDCC043}" srcOrd="0" destOrd="0" presId="urn:microsoft.com/office/officeart/2005/8/layout/hProcess11"/>
    <dgm:cxn modelId="{7F6A9197-2DEE-4E4C-B9B9-82B6C4F7CFA1}" type="presParOf" srcId="{4ABE8911-DA5D-4481-99F0-60196D0A7D20}" destId="{BD36D169-A110-47A1-9840-5E5037C4322C}" srcOrd="1" destOrd="0" presId="urn:microsoft.com/office/officeart/2005/8/layout/hProcess11"/>
    <dgm:cxn modelId="{FA7CD89F-2BFB-4F6F-A511-AF7EE71FE83B}" type="presParOf" srcId="{4ABE8911-DA5D-4481-99F0-60196D0A7D20}" destId="{CD81A76D-AAE6-4AD7-9244-CDFF1ACFA8B7}" srcOrd="2" destOrd="0" presId="urn:microsoft.com/office/officeart/2005/8/layout/hProcess11"/>
    <dgm:cxn modelId="{2BAB9AC8-EFC2-4B8A-9E7B-A14091DE42A3}" type="presParOf" srcId="{A7FA728E-5A79-4314-9B14-F2BCE3542105}" destId="{76C29420-909D-4F03-8E2C-E6D15B9F65A6}" srcOrd="7" destOrd="0" presId="urn:microsoft.com/office/officeart/2005/8/layout/hProcess11"/>
    <dgm:cxn modelId="{24BD5342-F296-4C4E-9340-17872973DF81}" type="presParOf" srcId="{A7FA728E-5A79-4314-9B14-F2BCE3542105}" destId="{72C05F36-C44E-41E3-B24A-FF4FF625DFE7}" srcOrd="8" destOrd="0" presId="urn:microsoft.com/office/officeart/2005/8/layout/hProcess11"/>
    <dgm:cxn modelId="{21515C11-F59A-41AD-9A81-BCE0F28458F7}" type="presParOf" srcId="{72C05F36-C44E-41E3-B24A-FF4FF625DFE7}" destId="{969B3587-BE1A-4655-9869-71987F9F8FF6}" srcOrd="0" destOrd="0" presId="urn:microsoft.com/office/officeart/2005/8/layout/hProcess11"/>
    <dgm:cxn modelId="{E89B37C8-69E2-40BC-9C55-8EC3F162962F}" type="presParOf" srcId="{72C05F36-C44E-41E3-B24A-FF4FF625DFE7}" destId="{E8916349-5B71-488C-8032-AE6C118B6C38}" srcOrd="1" destOrd="0" presId="urn:microsoft.com/office/officeart/2005/8/layout/hProcess11"/>
    <dgm:cxn modelId="{486A9503-8EDE-4677-B674-CB13CD49AD1D}" type="presParOf" srcId="{72C05F36-C44E-41E3-B24A-FF4FF625DFE7}" destId="{5CD91207-8820-43AC-9BCE-BBB5FD36919D}"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372E53-DCCB-489A-AE2E-FF16C4587238}"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289ABF10-FA11-4BC2-A59E-FAF537387EC5}">
      <dgm:prSet custT="1"/>
      <dgm:spPr/>
      <dgm:t>
        <a:bodyPr/>
        <a:lstStyle/>
        <a:p>
          <a:r>
            <a:rPr lang="en-GB" sz="2000" b="1" dirty="0">
              <a:latin typeface="Aptos" panose="020B0004020202020204" pitchFamily="34" charset="0"/>
            </a:rPr>
            <a:t>📝 Dissertation Proposal</a:t>
          </a:r>
        </a:p>
      </dgm:t>
    </dgm:pt>
    <dgm:pt modelId="{81EF09C6-90D0-4FED-9459-2D7711520370}" type="parTrans" cxnId="{3FDD9A42-BDEC-414D-AE28-467D263FFB2C}">
      <dgm:prSet/>
      <dgm:spPr/>
      <dgm:t>
        <a:bodyPr/>
        <a:lstStyle/>
        <a:p>
          <a:endParaRPr lang="en-GB">
            <a:latin typeface="Aptos" panose="020B0004020202020204" pitchFamily="34" charset="0"/>
          </a:endParaRPr>
        </a:p>
      </dgm:t>
    </dgm:pt>
    <dgm:pt modelId="{D1B98A2B-1B62-4B37-AC32-1AC155D66034}" type="sibTrans" cxnId="{3FDD9A42-BDEC-414D-AE28-467D263FFB2C}">
      <dgm:prSet/>
      <dgm:spPr/>
      <dgm:t>
        <a:bodyPr/>
        <a:lstStyle/>
        <a:p>
          <a:endParaRPr lang="en-GB">
            <a:latin typeface="Aptos" panose="020B0004020202020204" pitchFamily="34" charset="0"/>
          </a:endParaRPr>
        </a:p>
      </dgm:t>
    </dgm:pt>
    <dgm:pt modelId="{97F8BF09-04C0-49CE-BCF9-A7E4D99A957E}">
      <dgm:prSet custT="1"/>
      <dgm:spPr/>
      <dgm:t>
        <a:bodyPr/>
        <a:lstStyle/>
        <a:p>
          <a:r>
            <a:rPr lang="en-GB" sz="2000" b="1" dirty="0">
              <a:latin typeface="Aptos" panose="020B0004020202020204" pitchFamily="34" charset="0"/>
            </a:rPr>
            <a:t>🧩 Chapter 1: Introduction</a:t>
          </a:r>
        </a:p>
      </dgm:t>
    </dgm:pt>
    <dgm:pt modelId="{CE38F3B8-A76A-49B4-BCFC-FB1FAF99BD1A}" type="parTrans" cxnId="{008F692F-B2BB-482C-A925-15008D43548B}">
      <dgm:prSet/>
      <dgm:spPr/>
      <dgm:t>
        <a:bodyPr/>
        <a:lstStyle/>
        <a:p>
          <a:endParaRPr lang="en-GB">
            <a:latin typeface="Aptos" panose="020B0004020202020204" pitchFamily="34" charset="0"/>
          </a:endParaRPr>
        </a:p>
      </dgm:t>
    </dgm:pt>
    <dgm:pt modelId="{ACA0526C-F6CC-445D-86D1-35A36BEEF8EA}" type="sibTrans" cxnId="{008F692F-B2BB-482C-A925-15008D43548B}">
      <dgm:prSet/>
      <dgm:spPr/>
      <dgm:t>
        <a:bodyPr/>
        <a:lstStyle/>
        <a:p>
          <a:endParaRPr lang="en-GB">
            <a:latin typeface="Aptos" panose="020B0004020202020204" pitchFamily="34" charset="0"/>
          </a:endParaRPr>
        </a:p>
      </dgm:t>
    </dgm:pt>
    <dgm:pt modelId="{BE43B51A-0461-434E-9AE3-FFC24C3A9024}">
      <dgm:prSet custT="1"/>
      <dgm:spPr/>
      <dgm:t>
        <a:bodyPr/>
        <a:lstStyle/>
        <a:p>
          <a:r>
            <a:rPr lang="en-GB" sz="2000" b="1" dirty="0">
              <a:latin typeface="Aptos" panose="020B0004020202020204" pitchFamily="34" charset="0"/>
            </a:rPr>
            <a:t>🏛 Chapter 2: Background Information &amp; Analysis</a:t>
          </a:r>
        </a:p>
      </dgm:t>
    </dgm:pt>
    <dgm:pt modelId="{9BC3B71C-4B15-4981-A95C-0753BD00061D}" type="parTrans" cxnId="{75061384-1447-43BF-B574-6729299B3EA4}">
      <dgm:prSet/>
      <dgm:spPr/>
      <dgm:t>
        <a:bodyPr/>
        <a:lstStyle/>
        <a:p>
          <a:endParaRPr lang="en-GB">
            <a:latin typeface="Aptos" panose="020B0004020202020204" pitchFamily="34" charset="0"/>
          </a:endParaRPr>
        </a:p>
      </dgm:t>
    </dgm:pt>
    <dgm:pt modelId="{1711753D-E582-4FE2-B0EE-CB613EC24533}" type="sibTrans" cxnId="{75061384-1447-43BF-B574-6729299B3EA4}">
      <dgm:prSet/>
      <dgm:spPr/>
      <dgm:t>
        <a:bodyPr/>
        <a:lstStyle/>
        <a:p>
          <a:endParaRPr lang="en-GB">
            <a:latin typeface="Aptos" panose="020B0004020202020204" pitchFamily="34" charset="0"/>
          </a:endParaRPr>
        </a:p>
      </dgm:t>
    </dgm:pt>
    <dgm:pt modelId="{3FF9BE92-2DDB-451E-B18C-972FED31BC66}">
      <dgm:prSet/>
      <dgm:spPr>
        <a:solidFill>
          <a:srgbClr val="003D60"/>
        </a:solidFill>
      </dgm:spPr>
      <dgm:t>
        <a:bodyPr/>
        <a:lstStyle/>
        <a:p>
          <a:r>
            <a:rPr lang="en-GB" dirty="0">
              <a:latin typeface="Aptos" panose="020B0004020202020204" pitchFamily="34" charset="0"/>
            </a:rPr>
            <a:t>You planned and submitted your dissertation proposal</a:t>
          </a:r>
        </a:p>
      </dgm:t>
    </dgm:pt>
    <dgm:pt modelId="{9998E9C3-D348-42A6-B709-0F52BEAD3125}" type="parTrans" cxnId="{64857EBD-C2F1-453E-9D14-0691D9F50BF1}">
      <dgm:prSet/>
      <dgm:spPr/>
      <dgm:t>
        <a:bodyPr/>
        <a:lstStyle/>
        <a:p>
          <a:endParaRPr lang="en-GB">
            <a:latin typeface="Aptos" panose="020B0004020202020204" pitchFamily="34" charset="0"/>
          </a:endParaRPr>
        </a:p>
      </dgm:t>
    </dgm:pt>
    <dgm:pt modelId="{DE0A5FBA-A665-418A-90B9-29FD63292F15}" type="sibTrans" cxnId="{64857EBD-C2F1-453E-9D14-0691D9F50BF1}">
      <dgm:prSet/>
      <dgm:spPr/>
      <dgm:t>
        <a:bodyPr/>
        <a:lstStyle/>
        <a:p>
          <a:endParaRPr lang="en-GB">
            <a:latin typeface="Aptos" panose="020B0004020202020204" pitchFamily="34" charset="0"/>
          </a:endParaRPr>
        </a:p>
      </dgm:t>
    </dgm:pt>
    <dgm:pt modelId="{690EFD14-B10C-4B2F-9214-0166B7723B0C}">
      <dgm:prSet/>
      <dgm:spPr>
        <a:solidFill>
          <a:srgbClr val="003D60"/>
        </a:solidFill>
      </dgm:spPr>
      <dgm:t>
        <a:bodyPr/>
        <a:lstStyle/>
        <a:p>
          <a:r>
            <a:rPr lang="en-GB" dirty="0">
              <a:latin typeface="Aptos" panose="020B0004020202020204" pitchFamily="34" charset="0"/>
            </a:rPr>
            <a:t>This included your working title, aim, rationale, and research objectives</a:t>
          </a:r>
        </a:p>
      </dgm:t>
    </dgm:pt>
    <dgm:pt modelId="{A4375B82-B5F6-4429-AF38-0E22B79A9F80}" type="parTrans" cxnId="{565CF30A-8C76-4EC9-829F-DEF40448A216}">
      <dgm:prSet/>
      <dgm:spPr/>
      <dgm:t>
        <a:bodyPr/>
        <a:lstStyle/>
        <a:p>
          <a:endParaRPr lang="en-GB">
            <a:latin typeface="Aptos" panose="020B0004020202020204" pitchFamily="34" charset="0"/>
          </a:endParaRPr>
        </a:p>
      </dgm:t>
    </dgm:pt>
    <dgm:pt modelId="{86DCF083-98C0-4EF7-8934-13511FC7C565}" type="sibTrans" cxnId="{565CF30A-8C76-4EC9-829F-DEF40448A216}">
      <dgm:prSet/>
      <dgm:spPr/>
      <dgm:t>
        <a:bodyPr/>
        <a:lstStyle/>
        <a:p>
          <a:endParaRPr lang="en-GB">
            <a:latin typeface="Aptos" panose="020B0004020202020204" pitchFamily="34" charset="0"/>
          </a:endParaRPr>
        </a:p>
      </dgm:t>
    </dgm:pt>
    <dgm:pt modelId="{B143284F-3C0C-431C-8A47-FF85986D41E1}">
      <dgm:prSet/>
      <dgm:spPr>
        <a:solidFill>
          <a:srgbClr val="003D60"/>
        </a:solidFill>
      </dgm:spPr>
      <dgm:t>
        <a:bodyPr/>
        <a:lstStyle/>
        <a:p>
          <a:r>
            <a:rPr lang="en-GB" dirty="0">
              <a:latin typeface="Aptos" panose="020B0004020202020204" pitchFamily="34" charset="0"/>
            </a:rPr>
            <a:t>The proposal set the foundation for your full dissertation project</a:t>
          </a:r>
        </a:p>
      </dgm:t>
    </dgm:pt>
    <dgm:pt modelId="{309D7847-9A08-4C2F-A3FC-2B7EDE63FA5C}" type="parTrans" cxnId="{7B6BD12A-2CD4-47BF-87A1-ED0313A831F8}">
      <dgm:prSet/>
      <dgm:spPr/>
      <dgm:t>
        <a:bodyPr/>
        <a:lstStyle/>
        <a:p>
          <a:endParaRPr lang="en-GB">
            <a:latin typeface="Aptos" panose="020B0004020202020204" pitchFamily="34" charset="0"/>
          </a:endParaRPr>
        </a:p>
      </dgm:t>
    </dgm:pt>
    <dgm:pt modelId="{1B3ACC01-FA01-4CBB-838E-02D0BBB17BA0}" type="sibTrans" cxnId="{7B6BD12A-2CD4-47BF-87A1-ED0313A831F8}">
      <dgm:prSet/>
      <dgm:spPr/>
      <dgm:t>
        <a:bodyPr/>
        <a:lstStyle/>
        <a:p>
          <a:endParaRPr lang="en-GB">
            <a:latin typeface="Aptos" panose="020B0004020202020204" pitchFamily="34" charset="0"/>
          </a:endParaRPr>
        </a:p>
      </dgm:t>
    </dgm:pt>
    <dgm:pt modelId="{7B429E97-A0CF-4380-95DC-80DDE14557A7}">
      <dgm:prSet custT="1"/>
      <dgm:spPr/>
      <dgm:t>
        <a:bodyPr/>
        <a:lstStyle/>
        <a:p>
          <a:r>
            <a:rPr lang="en-GB" sz="2000" b="1" dirty="0">
              <a:latin typeface="Aptos" panose="020B0004020202020204" pitchFamily="34" charset="0"/>
            </a:rPr>
            <a:t>📨 Feedback on Chapters 1 &amp; 2</a:t>
          </a:r>
        </a:p>
      </dgm:t>
    </dgm:pt>
    <dgm:pt modelId="{83AB2D5E-3A7F-4CFF-8833-28F0A2B56FEA}" type="parTrans" cxnId="{EBECFD4F-D5FF-4785-9062-7E5CCA4F063E}">
      <dgm:prSet/>
      <dgm:spPr/>
      <dgm:t>
        <a:bodyPr/>
        <a:lstStyle/>
        <a:p>
          <a:endParaRPr lang="en-GB">
            <a:latin typeface="Aptos" panose="020B0004020202020204" pitchFamily="34" charset="0"/>
          </a:endParaRPr>
        </a:p>
      </dgm:t>
    </dgm:pt>
    <dgm:pt modelId="{31B0C58A-36AA-4085-B837-4DDF77AE2D42}" type="sibTrans" cxnId="{EBECFD4F-D5FF-4785-9062-7E5CCA4F063E}">
      <dgm:prSet/>
      <dgm:spPr/>
      <dgm:t>
        <a:bodyPr/>
        <a:lstStyle/>
        <a:p>
          <a:endParaRPr lang="en-GB">
            <a:latin typeface="Aptos" panose="020B0004020202020204" pitchFamily="34" charset="0"/>
          </a:endParaRPr>
        </a:p>
      </dgm:t>
    </dgm:pt>
    <dgm:pt modelId="{011194F3-ADAE-452B-9C51-5AE6E122B012}">
      <dgm:prSet/>
      <dgm:spPr>
        <a:solidFill>
          <a:srgbClr val="003D60"/>
        </a:solidFill>
      </dgm:spPr>
      <dgm:t>
        <a:bodyPr/>
        <a:lstStyle/>
        <a:p>
          <a:r>
            <a:rPr lang="en-GB" dirty="0">
              <a:latin typeface="Aptos" panose="020B0004020202020204" pitchFamily="34" charset="0"/>
            </a:rPr>
            <a:t>Defined your research question and overall aim</a:t>
          </a:r>
        </a:p>
      </dgm:t>
    </dgm:pt>
    <dgm:pt modelId="{2A8CE067-372C-42C8-AA03-4BC7BBCDAB58}" type="parTrans" cxnId="{978FA892-A90F-4330-AF40-F3073DDFED33}">
      <dgm:prSet/>
      <dgm:spPr/>
      <dgm:t>
        <a:bodyPr/>
        <a:lstStyle/>
        <a:p>
          <a:endParaRPr lang="en-GB">
            <a:latin typeface="Aptos" panose="020B0004020202020204" pitchFamily="34" charset="0"/>
          </a:endParaRPr>
        </a:p>
      </dgm:t>
    </dgm:pt>
    <dgm:pt modelId="{86347E70-69AE-4A75-B3D6-80BD7D8DCCC9}" type="sibTrans" cxnId="{978FA892-A90F-4330-AF40-F3073DDFED33}">
      <dgm:prSet/>
      <dgm:spPr/>
      <dgm:t>
        <a:bodyPr/>
        <a:lstStyle/>
        <a:p>
          <a:endParaRPr lang="en-GB">
            <a:latin typeface="Aptos" panose="020B0004020202020204" pitchFamily="34" charset="0"/>
          </a:endParaRPr>
        </a:p>
      </dgm:t>
    </dgm:pt>
    <dgm:pt modelId="{BB895AEA-06A1-42AB-9160-7AB6D6F12C89}">
      <dgm:prSet/>
      <dgm:spPr>
        <a:solidFill>
          <a:srgbClr val="003D60"/>
        </a:solidFill>
      </dgm:spPr>
      <dgm:t>
        <a:bodyPr/>
        <a:lstStyle/>
        <a:p>
          <a:r>
            <a:rPr lang="en-GB" dirty="0">
              <a:latin typeface="Aptos" panose="020B0004020202020204" pitchFamily="34" charset="0"/>
            </a:rPr>
            <a:t>Explained the rationale (why this topic matters)</a:t>
          </a:r>
        </a:p>
      </dgm:t>
    </dgm:pt>
    <dgm:pt modelId="{066B09D3-385E-4646-83F2-526653034EBB}" type="parTrans" cxnId="{96AF7E5F-B25C-4B73-BC75-4E42C0A2A5B1}">
      <dgm:prSet/>
      <dgm:spPr/>
      <dgm:t>
        <a:bodyPr/>
        <a:lstStyle/>
        <a:p>
          <a:endParaRPr lang="en-GB">
            <a:latin typeface="Aptos" panose="020B0004020202020204" pitchFamily="34" charset="0"/>
          </a:endParaRPr>
        </a:p>
      </dgm:t>
    </dgm:pt>
    <dgm:pt modelId="{64135872-200B-47D3-8AA3-F2889515CFCA}" type="sibTrans" cxnId="{96AF7E5F-B25C-4B73-BC75-4E42C0A2A5B1}">
      <dgm:prSet/>
      <dgm:spPr/>
      <dgm:t>
        <a:bodyPr/>
        <a:lstStyle/>
        <a:p>
          <a:endParaRPr lang="en-GB">
            <a:latin typeface="Aptos" panose="020B0004020202020204" pitchFamily="34" charset="0"/>
          </a:endParaRPr>
        </a:p>
      </dgm:t>
    </dgm:pt>
    <dgm:pt modelId="{EFDF3BC6-526E-4799-84EB-014479317559}">
      <dgm:prSet/>
      <dgm:spPr>
        <a:solidFill>
          <a:srgbClr val="003D60"/>
        </a:solidFill>
      </dgm:spPr>
      <dgm:t>
        <a:bodyPr/>
        <a:lstStyle/>
        <a:p>
          <a:r>
            <a:rPr lang="en-GB" dirty="0">
              <a:latin typeface="Aptos" panose="020B0004020202020204" pitchFamily="34" charset="0"/>
            </a:rPr>
            <a:t>Set clear research objectives aligned to your aim</a:t>
          </a:r>
        </a:p>
      </dgm:t>
    </dgm:pt>
    <dgm:pt modelId="{B7762A5A-92D2-4692-A6F7-5B6A322995D3}" type="parTrans" cxnId="{D3E9C034-0C21-435D-B2D2-AED3772D5958}">
      <dgm:prSet/>
      <dgm:spPr/>
      <dgm:t>
        <a:bodyPr/>
        <a:lstStyle/>
        <a:p>
          <a:endParaRPr lang="en-GB">
            <a:latin typeface="Aptos" panose="020B0004020202020204" pitchFamily="34" charset="0"/>
          </a:endParaRPr>
        </a:p>
      </dgm:t>
    </dgm:pt>
    <dgm:pt modelId="{09C046B5-A747-4E54-AFFE-B39F8040B4F5}" type="sibTrans" cxnId="{D3E9C034-0C21-435D-B2D2-AED3772D5958}">
      <dgm:prSet/>
      <dgm:spPr/>
      <dgm:t>
        <a:bodyPr/>
        <a:lstStyle/>
        <a:p>
          <a:endParaRPr lang="en-GB">
            <a:latin typeface="Aptos" panose="020B0004020202020204" pitchFamily="34" charset="0"/>
          </a:endParaRPr>
        </a:p>
      </dgm:t>
    </dgm:pt>
    <dgm:pt modelId="{44022579-7F1D-4BD5-A269-99EDA7B5A5DA}">
      <dgm:prSet/>
      <dgm:spPr>
        <a:solidFill>
          <a:srgbClr val="003D60"/>
        </a:solidFill>
      </dgm:spPr>
      <dgm:t>
        <a:bodyPr/>
        <a:lstStyle/>
        <a:p>
          <a:r>
            <a:rPr lang="en-GB" dirty="0">
              <a:latin typeface="Aptos" panose="020B0004020202020204" pitchFamily="34" charset="0"/>
            </a:rPr>
            <a:t>Provided context and key concepts relevant to your topic</a:t>
          </a:r>
        </a:p>
      </dgm:t>
    </dgm:pt>
    <dgm:pt modelId="{E7FE2105-E183-4A19-89B7-D2C5C593BED7}" type="parTrans" cxnId="{5ADF9423-5C14-4BE1-B441-D8114EABD1E8}">
      <dgm:prSet/>
      <dgm:spPr/>
      <dgm:t>
        <a:bodyPr/>
        <a:lstStyle/>
        <a:p>
          <a:endParaRPr lang="en-GB">
            <a:latin typeface="Aptos" panose="020B0004020202020204" pitchFamily="34" charset="0"/>
          </a:endParaRPr>
        </a:p>
      </dgm:t>
    </dgm:pt>
    <dgm:pt modelId="{6C35B363-0081-45DE-B5E8-88FAB84C75AD}" type="sibTrans" cxnId="{5ADF9423-5C14-4BE1-B441-D8114EABD1E8}">
      <dgm:prSet/>
      <dgm:spPr/>
      <dgm:t>
        <a:bodyPr/>
        <a:lstStyle/>
        <a:p>
          <a:endParaRPr lang="en-GB">
            <a:latin typeface="Aptos" panose="020B0004020202020204" pitchFamily="34" charset="0"/>
          </a:endParaRPr>
        </a:p>
      </dgm:t>
    </dgm:pt>
    <dgm:pt modelId="{7A4C0076-6331-43A7-964C-09A2F7154AA2}">
      <dgm:prSet/>
      <dgm:spPr>
        <a:solidFill>
          <a:srgbClr val="003D60"/>
        </a:solidFill>
      </dgm:spPr>
      <dgm:t>
        <a:bodyPr/>
        <a:lstStyle/>
        <a:p>
          <a:r>
            <a:rPr lang="en-GB" dirty="0">
              <a:latin typeface="Aptos" panose="020B0004020202020204" pitchFamily="34" charset="0"/>
            </a:rPr>
            <a:t>Explored UK and international perspectives</a:t>
          </a:r>
        </a:p>
      </dgm:t>
    </dgm:pt>
    <dgm:pt modelId="{999E9BBE-4C76-4EA5-9D2E-7679E68ABE3D}" type="parTrans" cxnId="{A6B7CE6B-1E00-45D0-BE85-FAB0D60CD5B0}">
      <dgm:prSet/>
      <dgm:spPr/>
      <dgm:t>
        <a:bodyPr/>
        <a:lstStyle/>
        <a:p>
          <a:endParaRPr lang="en-GB">
            <a:latin typeface="Aptos" panose="020B0004020202020204" pitchFamily="34" charset="0"/>
          </a:endParaRPr>
        </a:p>
      </dgm:t>
    </dgm:pt>
    <dgm:pt modelId="{A1F5EDBA-7B03-47E6-B84D-3A7ADAF9F37C}" type="sibTrans" cxnId="{A6B7CE6B-1E00-45D0-BE85-FAB0D60CD5B0}">
      <dgm:prSet/>
      <dgm:spPr/>
      <dgm:t>
        <a:bodyPr/>
        <a:lstStyle/>
        <a:p>
          <a:endParaRPr lang="en-GB">
            <a:latin typeface="Aptos" panose="020B0004020202020204" pitchFamily="34" charset="0"/>
          </a:endParaRPr>
        </a:p>
      </dgm:t>
    </dgm:pt>
    <dgm:pt modelId="{4571CDC3-6D9D-410E-A2EF-22C4D8A38992}">
      <dgm:prSet/>
      <dgm:spPr>
        <a:solidFill>
          <a:srgbClr val="003D60"/>
        </a:solidFill>
      </dgm:spPr>
      <dgm:t>
        <a:bodyPr/>
        <a:lstStyle/>
        <a:p>
          <a:r>
            <a:rPr lang="en-GB" dirty="0">
              <a:latin typeface="Aptos" panose="020B0004020202020204" pitchFamily="34" charset="0"/>
            </a:rPr>
            <a:t>Introduced relevant theory and contributors</a:t>
          </a:r>
        </a:p>
      </dgm:t>
    </dgm:pt>
    <dgm:pt modelId="{CA2C3A67-C2D6-4C02-AED7-FEBB91F3656C}" type="parTrans" cxnId="{6B80218C-EF6D-4674-AEA9-848CA94B98B7}">
      <dgm:prSet/>
      <dgm:spPr/>
      <dgm:t>
        <a:bodyPr/>
        <a:lstStyle/>
        <a:p>
          <a:endParaRPr lang="en-GB">
            <a:latin typeface="Aptos" panose="020B0004020202020204" pitchFamily="34" charset="0"/>
          </a:endParaRPr>
        </a:p>
      </dgm:t>
    </dgm:pt>
    <dgm:pt modelId="{4F127511-4F3E-4E8F-8F0C-C6373D5274BB}" type="sibTrans" cxnId="{6B80218C-EF6D-4674-AEA9-848CA94B98B7}">
      <dgm:prSet/>
      <dgm:spPr/>
      <dgm:t>
        <a:bodyPr/>
        <a:lstStyle/>
        <a:p>
          <a:endParaRPr lang="en-GB">
            <a:latin typeface="Aptos" panose="020B0004020202020204" pitchFamily="34" charset="0"/>
          </a:endParaRPr>
        </a:p>
      </dgm:t>
    </dgm:pt>
    <dgm:pt modelId="{A1FA784C-2743-4366-A64B-02AD2CCC0061}">
      <dgm:prSet/>
      <dgm:spPr>
        <a:solidFill>
          <a:srgbClr val="003D60"/>
        </a:solidFill>
      </dgm:spPr>
      <dgm:t>
        <a:bodyPr/>
        <a:lstStyle/>
        <a:p>
          <a:r>
            <a:rPr lang="en-GB" dirty="0">
              <a:latin typeface="Aptos" panose="020B0004020202020204" pitchFamily="34" charset="0"/>
            </a:rPr>
            <a:t>Identified gaps in the literature</a:t>
          </a:r>
        </a:p>
      </dgm:t>
    </dgm:pt>
    <dgm:pt modelId="{022A6F37-57E7-4D71-89B6-89EBF6FB6F6A}" type="parTrans" cxnId="{3FE09B2C-74F7-4A18-A0AC-84096DBC1680}">
      <dgm:prSet/>
      <dgm:spPr/>
      <dgm:t>
        <a:bodyPr/>
        <a:lstStyle/>
        <a:p>
          <a:endParaRPr lang="en-GB">
            <a:latin typeface="Aptos" panose="020B0004020202020204" pitchFamily="34" charset="0"/>
          </a:endParaRPr>
        </a:p>
      </dgm:t>
    </dgm:pt>
    <dgm:pt modelId="{5CB68316-299D-4E27-86DD-2FA2BF99CEC1}" type="sibTrans" cxnId="{3FE09B2C-74F7-4A18-A0AC-84096DBC1680}">
      <dgm:prSet/>
      <dgm:spPr/>
      <dgm:t>
        <a:bodyPr/>
        <a:lstStyle/>
        <a:p>
          <a:endParaRPr lang="en-GB">
            <a:latin typeface="Aptos" panose="020B0004020202020204" pitchFamily="34" charset="0"/>
          </a:endParaRPr>
        </a:p>
      </dgm:t>
    </dgm:pt>
    <dgm:pt modelId="{D280EB85-C260-426B-AC34-39F46204295D}">
      <dgm:prSet/>
      <dgm:spPr>
        <a:solidFill>
          <a:srgbClr val="003D60"/>
        </a:solidFill>
      </dgm:spPr>
      <dgm:t>
        <a:bodyPr/>
        <a:lstStyle/>
        <a:p>
          <a:r>
            <a:rPr lang="en-GB" dirty="0">
              <a:latin typeface="Aptos" panose="020B0004020202020204" pitchFamily="34" charset="0"/>
            </a:rPr>
            <a:t>Linked back to your research question</a:t>
          </a:r>
        </a:p>
      </dgm:t>
    </dgm:pt>
    <dgm:pt modelId="{FEFE4F32-5436-48A1-8556-B8559C5F915A}" type="parTrans" cxnId="{6382F5E9-76A0-4D19-8295-BFF3597DDBFE}">
      <dgm:prSet/>
      <dgm:spPr/>
      <dgm:t>
        <a:bodyPr/>
        <a:lstStyle/>
        <a:p>
          <a:endParaRPr lang="en-GB">
            <a:latin typeface="Aptos" panose="020B0004020202020204" pitchFamily="34" charset="0"/>
          </a:endParaRPr>
        </a:p>
      </dgm:t>
    </dgm:pt>
    <dgm:pt modelId="{99A65767-BE4F-4D33-B544-3A2A17954D71}" type="sibTrans" cxnId="{6382F5E9-76A0-4D19-8295-BFF3597DDBFE}">
      <dgm:prSet/>
      <dgm:spPr/>
      <dgm:t>
        <a:bodyPr/>
        <a:lstStyle/>
        <a:p>
          <a:endParaRPr lang="en-GB">
            <a:latin typeface="Aptos" panose="020B0004020202020204" pitchFamily="34" charset="0"/>
          </a:endParaRPr>
        </a:p>
      </dgm:t>
    </dgm:pt>
    <dgm:pt modelId="{78877CFA-F1F4-4E91-A2D6-15A422CD056A}">
      <dgm:prSet/>
      <dgm:spPr>
        <a:solidFill>
          <a:srgbClr val="003D60"/>
        </a:solidFill>
      </dgm:spPr>
      <dgm:t>
        <a:bodyPr/>
        <a:lstStyle/>
        <a:p>
          <a:r>
            <a:rPr lang="en-GB" dirty="0">
              <a:latin typeface="Aptos" panose="020B0004020202020204" pitchFamily="34" charset="0"/>
            </a:rPr>
            <a:t>You have now received written feedback on your Chapter 1 and Chapter 2 drafts</a:t>
          </a:r>
        </a:p>
      </dgm:t>
    </dgm:pt>
    <dgm:pt modelId="{C6FD2E7C-5E7A-4DD2-973C-ED041135FEC2}" type="parTrans" cxnId="{7345B527-35FE-4AFB-A381-DAE156B3BD15}">
      <dgm:prSet/>
      <dgm:spPr/>
      <dgm:t>
        <a:bodyPr/>
        <a:lstStyle/>
        <a:p>
          <a:endParaRPr lang="en-GB">
            <a:latin typeface="Aptos" panose="020B0004020202020204" pitchFamily="34" charset="0"/>
          </a:endParaRPr>
        </a:p>
      </dgm:t>
    </dgm:pt>
    <dgm:pt modelId="{74850C05-3ADC-464B-9224-1E4B9FEA5B95}" type="sibTrans" cxnId="{7345B527-35FE-4AFB-A381-DAE156B3BD15}">
      <dgm:prSet/>
      <dgm:spPr/>
      <dgm:t>
        <a:bodyPr/>
        <a:lstStyle/>
        <a:p>
          <a:endParaRPr lang="en-GB">
            <a:latin typeface="Aptos" panose="020B0004020202020204" pitchFamily="34" charset="0"/>
          </a:endParaRPr>
        </a:p>
      </dgm:t>
    </dgm:pt>
    <dgm:pt modelId="{C34E6C34-8E1C-445F-9FC8-720641E21085}">
      <dgm:prSet/>
      <dgm:spPr>
        <a:solidFill>
          <a:srgbClr val="003D60"/>
        </a:solidFill>
      </dgm:spPr>
      <dgm:t>
        <a:bodyPr/>
        <a:lstStyle/>
        <a:p>
          <a:r>
            <a:rPr lang="en-GB" dirty="0">
              <a:latin typeface="Aptos" panose="020B0004020202020204" pitchFamily="34" charset="0"/>
            </a:rPr>
            <a:t>This feedback should be used to strengthen your work before final submission</a:t>
          </a:r>
        </a:p>
      </dgm:t>
    </dgm:pt>
    <dgm:pt modelId="{7BA6E2CF-1EF6-47FC-8409-B82DBDAE9E25}" type="parTrans" cxnId="{D28B39CC-B05F-4404-A66D-BD78490062DD}">
      <dgm:prSet/>
      <dgm:spPr/>
      <dgm:t>
        <a:bodyPr/>
        <a:lstStyle/>
        <a:p>
          <a:endParaRPr lang="en-GB">
            <a:latin typeface="Aptos" panose="020B0004020202020204" pitchFamily="34" charset="0"/>
          </a:endParaRPr>
        </a:p>
      </dgm:t>
    </dgm:pt>
    <dgm:pt modelId="{16C6C139-4075-4679-8C63-C6C4D1024A58}" type="sibTrans" cxnId="{D28B39CC-B05F-4404-A66D-BD78490062DD}">
      <dgm:prSet/>
      <dgm:spPr/>
      <dgm:t>
        <a:bodyPr/>
        <a:lstStyle/>
        <a:p>
          <a:endParaRPr lang="en-GB">
            <a:latin typeface="Aptos" panose="020B0004020202020204" pitchFamily="34" charset="0"/>
          </a:endParaRPr>
        </a:p>
      </dgm:t>
    </dgm:pt>
    <dgm:pt modelId="{69F694E1-5E35-416A-A8EB-CE3A2FDAAA56}">
      <dgm:prSet/>
      <dgm:spPr>
        <a:solidFill>
          <a:srgbClr val="003D60"/>
        </a:solidFill>
      </dgm:spPr>
      <dgm:t>
        <a:bodyPr/>
        <a:lstStyle/>
        <a:p>
          <a:r>
            <a:rPr lang="en-GB" dirty="0">
              <a:latin typeface="Aptos" panose="020B0004020202020204" pitchFamily="34" charset="0"/>
            </a:rPr>
            <a:t>Make sure to respond to feedback by editing, clarifying, or expanding where needed</a:t>
          </a:r>
        </a:p>
      </dgm:t>
    </dgm:pt>
    <dgm:pt modelId="{AAF01261-0D77-4CA4-9497-8DC546C4FE5C}" type="parTrans" cxnId="{0A014A06-A187-425F-A919-E1490233E4C8}">
      <dgm:prSet/>
      <dgm:spPr/>
      <dgm:t>
        <a:bodyPr/>
        <a:lstStyle/>
        <a:p>
          <a:endParaRPr lang="en-GB">
            <a:latin typeface="Aptos" panose="020B0004020202020204" pitchFamily="34" charset="0"/>
          </a:endParaRPr>
        </a:p>
      </dgm:t>
    </dgm:pt>
    <dgm:pt modelId="{A110FEF6-0D31-4086-A445-E8AB1EA88477}" type="sibTrans" cxnId="{0A014A06-A187-425F-A919-E1490233E4C8}">
      <dgm:prSet/>
      <dgm:spPr/>
      <dgm:t>
        <a:bodyPr/>
        <a:lstStyle/>
        <a:p>
          <a:endParaRPr lang="en-GB">
            <a:latin typeface="Aptos" panose="020B0004020202020204" pitchFamily="34" charset="0"/>
          </a:endParaRPr>
        </a:p>
      </dgm:t>
    </dgm:pt>
    <dgm:pt modelId="{02E0DE1E-4B16-4797-8CD9-EB459D5364F8}" type="pres">
      <dgm:prSet presAssocID="{6F372E53-DCCB-489A-AE2E-FF16C4587238}" presName="theList" presStyleCnt="0">
        <dgm:presLayoutVars>
          <dgm:dir/>
          <dgm:animLvl val="lvl"/>
          <dgm:resizeHandles val="exact"/>
        </dgm:presLayoutVars>
      </dgm:prSet>
      <dgm:spPr/>
    </dgm:pt>
    <dgm:pt modelId="{2DFE96A2-58D1-40CA-82DB-585F78FB3C6A}" type="pres">
      <dgm:prSet presAssocID="{289ABF10-FA11-4BC2-A59E-FAF537387EC5}" presName="compNode" presStyleCnt="0"/>
      <dgm:spPr/>
    </dgm:pt>
    <dgm:pt modelId="{6B77AD25-B49C-4DAF-86C6-19458AC7CDC8}" type="pres">
      <dgm:prSet presAssocID="{289ABF10-FA11-4BC2-A59E-FAF537387EC5}" presName="aNode" presStyleLbl="bgShp" presStyleIdx="0" presStyleCnt="4"/>
      <dgm:spPr/>
    </dgm:pt>
    <dgm:pt modelId="{ACFF567F-C88C-4807-9F37-8899376C1FF8}" type="pres">
      <dgm:prSet presAssocID="{289ABF10-FA11-4BC2-A59E-FAF537387EC5}" presName="textNode" presStyleLbl="bgShp" presStyleIdx="0" presStyleCnt="4"/>
      <dgm:spPr/>
    </dgm:pt>
    <dgm:pt modelId="{D651B988-3D78-4D50-8B97-4040EB12C311}" type="pres">
      <dgm:prSet presAssocID="{289ABF10-FA11-4BC2-A59E-FAF537387EC5}" presName="compChildNode" presStyleCnt="0"/>
      <dgm:spPr/>
    </dgm:pt>
    <dgm:pt modelId="{289236D6-34E9-40B9-B98F-8C911BAC0CE7}" type="pres">
      <dgm:prSet presAssocID="{289ABF10-FA11-4BC2-A59E-FAF537387EC5}" presName="theInnerList" presStyleCnt="0"/>
      <dgm:spPr/>
    </dgm:pt>
    <dgm:pt modelId="{28F66359-0F17-4391-A424-BFD3550B63D6}" type="pres">
      <dgm:prSet presAssocID="{3FF9BE92-2DDB-451E-B18C-972FED31BC66}" presName="childNode" presStyleLbl="node1" presStyleIdx="0" presStyleCnt="14">
        <dgm:presLayoutVars>
          <dgm:bulletEnabled val="1"/>
        </dgm:presLayoutVars>
      </dgm:prSet>
      <dgm:spPr/>
    </dgm:pt>
    <dgm:pt modelId="{D92F07F8-0733-4124-8E95-CAF1D27C48BE}" type="pres">
      <dgm:prSet presAssocID="{3FF9BE92-2DDB-451E-B18C-972FED31BC66}" presName="aSpace2" presStyleCnt="0"/>
      <dgm:spPr/>
    </dgm:pt>
    <dgm:pt modelId="{CB00C13D-F4F4-400F-8E91-EB11D37AE022}" type="pres">
      <dgm:prSet presAssocID="{690EFD14-B10C-4B2F-9214-0166B7723B0C}" presName="childNode" presStyleLbl="node1" presStyleIdx="1" presStyleCnt="14">
        <dgm:presLayoutVars>
          <dgm:bulletEnabled val="1"/>
        </dgm:presLayoutVars>
      </dgm:prSet>
      <dgm:spPr/>
    </dgm:pt>
    <dgm:pt modelId="{089CF64D-11E2-4619-9B34-70A384D6F6B3}" type="pres">
      <dgm:prSet presAssocID="{690EFD14-B10C-4B2F-9214-0166B7723B0C}" presName="aSpace2" presStyleCnt="0"/>
      <dgm:spPr/>
    </dgm:pt>
    <dgm:pt modelId="{087AF660-0B9F-48E3-8D30-70B3101BA965}" type="pres">
      <dgm:prSet presAssocID="{B143284F-3C0C-431C-8A47-FF85986D41E1}" presName="childNode" presStyleLbl="node1" presStyleIdx="2" presStyleCnt="14">
        <dgm:presLayoutVars>
          <dgm:bulletEnabled val="1"/>
        </dgm:presLayoutVars>
      </dgm:prSet>
      <dgm:spPr/>
    </dgm:pt>
    <dgm:pt modelId="{74B30E00-7162-45C9-BC01-BD71E6FBAEC1}" type="pres">
      <dgm:prSet presAssocID="{289ABF10-FA11-4BC2-A59E-FAF537387EC5}" presName="aSpace" presStyleCnt="0"/>
      <dgm:spPr/>
    </dgm:pt>
    <dgm:pt modelId="{D02651C7-8B1B-400E-A8D6-802239DA115E}" type="pres">
      <dgm:prSet presAssocID="{97F8BF09-04C0-49CE-BCF9-A7E4D99A957E}" presName="compNode" presStyleCnt="0"/>
      <dgm:spPr/>
    </dgm:pt>
    <dgm:pt modelId="{43BA2B91-B951-471F-BA48-99E9406B0D66}" type="pres">
      <dgm:prSet presAssocID="{97F8BF09-04C0-49CE-BCF9-A7E4D99A957E}" presName="aNode" presStyleLbl="bgShp" presStyleIdx="1" presStyleCnt="4"/>
      <dgm:spPr/>
    </dgm:pt>
    <dgm:pt modelId="{B24F3065-6D58-4214-9E73-2575618B63E2}" type="pres">
      <dgm:prSet presAssocID="{97F8BF09-04C0-49CE-BCF9-A7E4D99A957E}" presName="textNode" presStyleLbl="bgShp" presStyleIdx="1" presStyleCnt="4"/>
      <dgm:spPr/>
    </dgm:pt>
    <dgm:pt modelId="{A038F26B-17B9-4990-A5EB-37DDABEFA0FE}" type="pres">
      <dgm:prSet presAssocID="{97F8BF09-04C0-49CE-BCF9-A7E4D99A957E}" presName="compChildNode" presStyleCnt="0"/>
      <dgm:spPr/>
    </dgm:pt>
    <dgm:pt modelId="{33F45938-6CA0-4AF9-AE0D-8F1EDD4BE114}" type="pres">
      <dgm:prSet presAssocID="{97F8BF09-04C0-49CE-BCF9-A7E4D99A957E}" presName="theInnerList" presStyleCnt="0"/>
      <dgm:spPr/>
    </dgm:pt>
    <dgm:pt modelId="{2B65B828-D953-4907-B111-B41E77B274C2}" type="pres">
      <dgm:prSet presAssocID="{011194F3-ADAE-452B-9C51-5AE6E122B012}" presName="childNode" presStyleLbl="node1" presStyleIdx="3" presStyleCnt="14">
        <dgm:presLayoutVars>
          <dgm:bulletEnabled val="1"/>
        </dgm:presLayoutVars>
      </dgm:prSet>
      <dgm:spPr/>
    </dgm:pt>
    <dgm:pt modelId="{B18C506F-6EF7-4B31-882C-66804F38F492}" type="pres">
      <dgm:prSet presAssocID="{011194F3-ADAE-452B-9C51-5AE6E122B012}" presName="aSpace2" presStyleCnt="0"/>
      <dgm:spPr/>
    </dgm:pt>
    <dgm:pt modelId="{22A66779-7E2C-4739-AA42-60DB3948DD4A}" type="pres">
      <dgm:prSet presAssocID="{BB895AEA-06A1-42AB-9160-7AB6D6F12C89}" presName="childNode" presStyleLbl="node1" presStyleIdx="4" presStyleCnt="14">
        <dgm:presLayoutVars>
          <dgm:bulletEnabled val="1"/>
        </dgm:presLayoutVars>
      </dgm:prSet>
      <dgm:spPr/>
    </dgm:pt>
    <dgm:pt modelId="{A8F20FE0-1BAB-411A-A8D7-72FFEE95B45D}" type="pres">
      <dgm:prSet presAssocID="{BB895AEA-06A1-42AB-9160-7AB6D6F12C89}" presName="aSpace2" presStyleCnt="0"/>
      <dgm:spPr/>
    </dgm:pt>
    <dgm:pt modelId="{296F2F91-6CB8-4474-8A04-D097A0056D05}" type="pres">
      <dgm:prSet presAssocID="{EFDF3BC6-526E-4799-84EB-014479317559}" presName="childNode" presStyleLbl="node1" presStyleIdx="5" presStyleCnt="14">
        <dgm:presLayoutVars>
          <dgm:bulletEnabled val="1"/>
        </dgm:presLayoutVars>
      </dgm:prSet>
      <dgm:spPr/>
    </dgm:pt>
    <dgm:pt modelId="{45FC26DB-50A5-41F9-BAE4-480F96473207}" type="pres">
      <dgm:prSet presAssocID="{97F8BF09-04C0-49CE-BCF9-A7E4D99A957E}" presName="aSpace" presStyleCnt="0"/>
      <dgm:spPr/>
    </dgm:pt>
    <dgm:pt modelId="{CBF8D286-BBC9-4225-8628-003BB17ECCCD}" type="pres">
      <dgm:prSet presAssocID="{BE43B51A-0461-434E-9AE3-FFC24C3A9024}" presName="compNode" presStyleCnt="0"/>
      <dgm:spPr/>
    </dgm:pt>
    <dgm:pt modelId="{6B77C86E-995A-414C-9C53-A08A1468D0D6}" type="pres">
      <dgm:prSet presAssocID="{BE43B51A-0461-434E-9AE3-FFC24C3A9024}" presName="aNode" presStyleLbl="bgShp" presStyleIdx="2" presStyleCnt="4"/>
      <dgm:spPr/>
    </dgm:pt>
    <dgm:pt modelId="{0D9A5507-F5AF-4B05-9E46-F17F5DA0E627}" type="pres">
      <dgm:prSet presAssocID="{BE43B51A-0461-434E-9AE3-FFC24C3A9024}" presName="textNode" presStyleLbl="bgShp" presStyleIdx="2" presStyleCnt="4"/>
      <dgm:spPr/>
    </dgm:pt>
    <dgm:pt modelId="{92DE31E4-4E08-43F5-BA92-55DEA9C7C81B}" type="pres">
      <dgm:prSet presAssocID="{BE43B51A-0461-434E-9AE3-FFC24C3A9024}" presName="compChildNode" presStyleCnt="0"/>
      <dgm:spPr/>
    </dgm:pt>
    <dgm:pt modelId="{1C4A2926-69A5-43CF-BF65-2D1F87DE79E9}" type="pres">
      <dgm:prSet presAssocID="{BE43B51A-0461-434E-9AE3-FFC24C3A9024}" presName="theInnerList" presStyleCnt="0"/>
      <dgm:spPr/>
    </dgm:pt>
    <dgm:pt modelId="{BA040E28-29AE-4D44-9D46-B2930D98B400}" type="pres">
      <dgm:prSet presAssocID="{44022579-7F1D-4BD5-A269-99EDA7B5A5DA}" presName="childNode" presStyleLbl="node1" presStyleIdx="6" presStyleCnt="14">
        <dgm:presLayoutVars>
          <dgm:bulletEnabled val="1"/>
        </dgm:presLayoutVars>
      </dgm:prSet>
      <dgm:spPr/>
    </dgm:pt>
    <dgm:pt modelId="{13099D81-F5F6-427B-9CCA-AB4AC8649D6E}" type="pres">
      <dgm:prSet presAssocID="{44022579-7F1D-4BD5-A269-99EDA7B5A5DA}" presName="aSpace2" presStyleCnt="0"/>
      <dgm:spPr/>
    </dgm:pt>
    <dgm:pt modelId="{E320004C-F58C-46B9-B33E-CFF91C4F1268}" type="pres">
      <dgm:prSet presAssocID="{7A4C0076-6331-43A7-964C-09A2F7154AA2}" presName="childNode" presStyleLbl="node1" presStyleIdx="7" presStyleCnt="14">
        <dgm:presLayoutVars>
          <dgm:bulletEnabled val="1"/>
        </dgm:presLayoutVars>
      </dgm:prSet>
      <dgm:spPr/>
    </dgm:pt>
    <dgm:pt modelId="{0E44721E-7C79-47AF-A26D-598671CA2B95}" type="pres">
      <dgm:prSet presAssocID="{7A4C0076-6331-43A7-964C-09A2F7154AA2}" presName="aSpace2" presStyleCnt="0"/>
      <dgm:spPr/>
    </dgm:pt>
    <dgm:pt modelId="{2B2AC084-B4F5-4A84-9C4B-823FAE0C2967}" type="pres">
      <dgm:prSet presAssocID="{4571CDC3-6D9D-410E-A2EF-22C4D8A38992}" presName="childNode" presStyleLbl="node1" presStyleIdx="8" presStyleCnt="14">
        <dgm:presLayoutVars>
          <dgm:bulletEnabled val="1"/>
        </dgm:presLayoutVars>
      </dgm:prSet>
      <dgm:spPr/>
    </dgm:pt>
    <dgm:pt modelId="{A68293B5-7828-48C4-950C-8B960F32F2EA}" type="pres">
      <dgm:prSet presAssocID="{4571CDC3-6D9D-410E-A2EF-22C4D8A38992}" presName="aSpace2" presStyleCnt="0"/>
      <dgm:spPr/>
    </dgm:pt>
    <dgm:pt modelId="{B51E1D6F-7253-4CCF-8B24-AEF8230C8999}" type="pres">
      <dgm:prSet presAssocID="{A1FA784C-2743-4366-A64B-02AD2CCC0061}" presName="childNode" presStyleLbl="node1" presStyleIdx="9" presStyleCnt="14">
        <dgm:presLayoutVars>
          <dgm:bulletEnabled val="1"/>
        </dgm:presLayoutVars>
      </dgm:prSet>
      <dgm:spPr/>
    </dgm:pt>
    <dgm:pt modelId="{032481CB-8FF6-4B0C-BEFA-552787A454E2}" type="pres">
      <dgm:prSet presAssocID="{A1FA784C-2743-4366-A64B-02AD2CCC0061}" presName="aSpace2" presStyleCnt="0"/>
      <dgm:spPr/>
    </dgm:pt>
    <dgm:pt modelId="{1A1CFAA4-17BE-4ACF-BE91-6F8AB35653BC}" type="pres">
      <dgm:prSet presAssocID="{D280EB85-C260-426B-AC34-39F46204295D}" presName="childNode" presStyleLbl="node1" presStyleIdx="10" presStyleCnt="14">
        <dgm:presLayoutVars>
          <dgm:bulletEnabled val="1"/>
        </dgm:presLayoutVars>
      </dgm:prSet>
      <dgm:spPr/>
    </dgm:pt>
    <dgm:pt modelId="{89476150-128D-4AF3-B760-F44E5946E25C}" type="pres">
      <dgm:prSet presAssocID="{BE43B51A-0461-434E-9AE3-FFC24C3A9024}" presName="aSpace" presStyleCnt="0"/>
      <dgm:spPr/>
    </dgm:pt>
    <dgm:pt modelId="{E4ED7F3C-4DAC-4AFE-9021-B2D36A4C542D}" type="pres">
      <dgm:prSet presAssocID="{7B429E97-A0CF-4380-95DC-80DDE14557A7}" presName="compNode" presStyleCnt="0"/>
      <dgm:spPr/>
    </dgm:pt>
    <dgm:pt modelId="{5B5CDA2E-564B-41E0-9259-27FADDEB272C}" type="pres">
      <dgm:prSet presAssocID="{7B429E97-A0CF-4380-95DC-80DDE14557A7}" presName="aNode" presStyleLbl="bgShp" presStyleIdx="3" presStyleCnt="4"/>
      <dgm:spPr/>
    </dgm:pt>
    <dgm:pt modelId="{0D742DF8-B771-438C-9A2B-FD21B712A275}" type="pres">
      <dgm:prSet presAssocID="{7B429E97-A0CF-4380-95DC-80DDE14557A7}" presName="textNode" presStyleLbl="bgShp" presStyleIdx="3" presStyleCnt="4"/>
      <dgm:spPr/>
    </dgm:pt>
    <dgm:pt modelId="{3060E5C9-B8AD-4E1F-9923-936DCC64302F}" type="pres">
      <dgm:prSet presAssocID="{7B429E97-A0CF-4380-95DC-80DDE14557A7}" presName="compChildNode" presStyleCnt="0"/>
      <dgm:spPr/>
    </dgm:pt>
    <dgm:pt modelId="{5884F523-8B6A-41F6-9090-011AF88C97AB}" type="pres">
      <dgm:prSet presAssocID="{7B429E97-A0CF-4380-95DC-80DDE14557A7}" presName="theInnerList" presStyleCnt="0"/>
      <dgm:spPr/>
    </dgm:pt>
    <dgm:pt modelId="{80462D93-B830-4E59-9434-9E1FA749F2E0}" type="pres">
      <dgm:prSet presAssocID="{78877CFA-F1F4-4E91-A2D6-15A422CD056A}" presName="childNode" presStyleLbl="node1" presStyleIdx="11" presStyleCnt="14">
        <dgm:presLayoutVars>
          <dgm:bulletEnabled val="1"/>
        </dgm:presLayoutVars>
      </dgm:prSet>
      <dgm:spPr/>
    </dgm:pt>
    <dgm:pt modelId="{193E1411-8D02-4D29-92BC-C1C046852E20}" type="pres">
      <dgm:prSet presAssocID="{78877CFA-F1F4-4E91-A2D6-15A422CD056A}" presName="aSpace2" presStyleCnt="0"/>
      <dgm:spPr/>
    </dgm:pt>
    <dgm:pt modelId="{E8FB555B-6B94-4B5A-8923-ECA02D52683B}" type="pres">
      <dgm:prSet presAssocID="{C34E6C34-8E1C-445F-9FC8-720641E21085}" presName="childNode" presStyleLbl="node1" presStyleIdx="12" presStyleCnt="14">
        <dgm:presLayoutVars>
          <dgm:bulletEnabled val="1"/>
        </dgm:presLayoutVars>
      </dgm:prSet>
      <dgm:spPr/>
    </dgm:pt>
    <dgm:pt modelId="{AEDF4B08-BF8C-4350-B7BE-D33A6C7EBCFE}" type="pres">
      <dgm:prSet presAssocID="{C34E6C34-8E1C-445F-9FC8-720641E21085}" presName="aSpace2" presStyleCnt="0"/>
      <dgm:spPr/>
    </dgm:pt>
    <dgm:pt modelId="{0333CCA4-FC3E-4EDC-915C-BF8238D97DAA}" type="pres">
      <dgm:prSet presAssocID="{69F694E1-5E35-416A-A8EB-CE3A2FDAAA56}" presName="childNode" presStyleLbl="node1" presStyleIdx="13" presStyleCnt="14">
        <dgm:presLayoutVars>
          <dgm:bulletEnabled val="1"/>
        </dgm:presLayoutVars>
      </dgm:prSet>
      <dgm:spPr/>
    </dgm:pt>
  </dgm:ptLst>
  <dgm:cxnLst>
    <dgm:cxn modelId="{0A014A06-A187-425F-A919-E1490233E4C8}" srcId="{7B429E97-A0CF-4380-95DC-80DDE14557A7}" destId="{69F694E1-5E35-416A-A8EB-CE3A2FDAAA56}" srcOrd="2" destOrd="0" parTransId="{AAF01261-0D77-4CA4-9497-8DC546C4FE5C}" sibTransId="{A110FEF6-0D31-4086-A445-E8AB1EA88477}"/>
    <dgm:cxn modelId="{565CF30A-8C76-4EC9-829F-DEF40448A216}" srcId="{289ABF10-FA11-4BC2-A59E-FAF537387EC5}" destId="{690EFD14-B10C-4B2F-9214-0166B7723B0C}" srcOrd="1" destOrd="0" parTransId="{A4375B82-B5F6-4429-AF38-0E22B79A9F80}" sibTransId="{86DCF083-98C0-4EF7-8934-13511FC7C565}"/>
    <dgm:cxn modelId="{5ADF9423-5C14-4BE1-B441-D8114EABD1E8}" srcId="{BE43B51A-0461-434E-9AE3-FFC24C3A9024}" destId="{44022579-7F1D-4BD5-A269-99EDA7B5A5DA}" srcOrd="0" destOrd="0" parTransId="{E7FE2105-E183-4A19-89B7-D2C5C593BED7}" sibTransId="{6C35B363-0081-45DE-B5E8-88FAB84C75AD}"/>
    <dgm:cxn modelId="{7345B527-35FE-4AFB-A381-DAE156B3BD15}" srcId="{7B429E97-A0CF-4380-95DC-80DDE14557A7}" destId="{78877CFA-F1F4-4E91-A2D6-15A422CD056A}" srcOrd="0" destOrd="0" parTransId="{C6FD2E7C-5E7A-4DD2-973C-ED041135FEC2}" sibTransId="{74850C05-3ADC-464B-9224-1E4B9FEA5B95}"/>
    <dgm:cxn modelId="{7B6BD12A-2CD4-47BF-87A1-ED0313A831F8}" srcId="{289ABF10-FA11-4BC2-A59E-FAF537387EC5}" destId="{B143284F-3C0C-431C-8A47-FF85986D41E1}" srcOrd="2" destOrd="0" parTransId="{309D7847-9A08-4C2F-A3FC-2B7EDE63FA5C}" sibTransId="{1B3ACC01-FA01-4CBB-838E-02D0BBB17BA0}"/>
    <dgm:cxn modelId="{3FE09B2C-74F7-4A18-A0AC-84096DBC1680}" srcId="{BE43B51A-0461-434E-9AE3-FFC24C3A9024}" destId="{A1FA784C-2743-4366-A64B-02AD2CCC0061}" srcOrd="3" destOrd="0" parTransId="{022A6F37-57E7-4D71-89B6-89EBF6FB6F6A}" sibTransId="{5CB68316-299D-4E27-86DD-2FA2BF99CEC1}"/>
    <dgm:cxn modelId="{008F692F-B2BB-482C-A925-15008D43548B}" srcId="{6F372E53-DCCB-489A-AE2E-FF16C4587238}" destId="{97F8BF09-04C0-49CE-BCF9-A7E4D99A957E}" srcOrd="1" destOrd="0" parTransId="{CE38F3B8-A76A-49B4-BCFC-FB1FAF99BD1A}" sibTransId="{ACA0526C-F6CC-445D-86D1-35A36BEEF8EA}"/>
    <dgm:cxn modelId="{FE98992F-DFD0-430A-9873-A9035B7044A2}" type="presOf" srcId="{011194F3-ADAE-452B-9C51-5AE6E122B012}" destId="{2B65B828-D953-4907-B111-B41E77B274C2}" srcOrd="0" destOrd="0" presId="urn:microsoft.com/office/officeart/2005/8/layout/lProcess2"/>
    <dgm:cxn modelId="{D3E9C034-0C21-435D-B2D2-AED3772D5958}" srcId="{97F8BF09-04C0-49CE-BCF9-A7E4D99A957E}" destId="{EFDF3BC6-526E-4799-84EB-014479317559}" srcOrd="2" destOrd="0" parTransId="{B7762A5A-92D2-4692-A6F7-5B6A322995D3}" sibTransId="{09C046B5-A747-4E54-AFFE-B39F8040B4F5}"/>
    <dgm:cxn modelId="{98CE875C-2FA8-4812-80E8-74E0DDC0477F}" type="presOf" srcId="{7B429E97-A0CF-4380-95DC-80DDE14557A7}" destId="{5B5CDA2E-564B-41E0-9259-27FADDEB272C}" srcOrd="0" destOrd="0" presId="urn:microsoft.com/office/officeart/2005/8/layout/lProcess2"/>
    <dgm:cxn modelId="{96AF7E5F-B25C-4B73-BC75-4E42C0A2A5B1}" srcId="{97F8BF09-04C0-49CE-BCF9-A7E4D99A957E}" destId="{BB895AEA-06A1-42AB-9160-7AB6D6F12C89}" srcOrd="1" destOrd="0" parTransId="{066B09D3-385E-4646-83F2-526653034EBB}" sibTransId="{64135872-200B-47D3-8AA3-F2889515CFCA}"/>
    <dgm:cxn modelId="{3FDD9A42-BDEC-414D-AE28-467D263FFB2C}" srcId="{6F372E53-DCCB-489A-AE2E-FF16C4587238}" destId="{289ABF10-FA11-4BC2-A59E-FAF537387EC5}" srcOrd="0" destOrd="0" parTransId="{81EF09C6-90D0-4FED-9459-2D7711520370}" sibTransId="{D1B98A2B-1B62-4B37-AC32-1AC155D66034}"/>
    <dgm:cxn modelId="{AD44CE63-7B69-4298-8C76-8E77EDEBCA10}" type="presOf" srcId="{78877CFA-F1F4-4E91-A2D6-15A422CD056A}" destId="{80462D93-B830-4E59-9434-9E1FA749F2E0}" srcOrd="0" destOrd="0" presId="urn:microsoft.com/office/officeart/2005/8/layout/lProcess2"/>
    <dgm:cxn modelId="{01B57864-362E-45A2-8BCD-DEDC90ABD17E}" type="presOf" srcId="{289ABF10-FA11-4BC2-A59E-FAF537387EC5}" destId="{ACFF567F-C88C-4807-9F37-8899376C1FF8}" srcOrd="1" destOrd="0" presId="urn:microsoft.com/office/officeart/2005/8/layout/lProcess2"/>
    <dgm:cxn modelId="{A6B7CE6B-1E00-45D0-BE85-FAB0D60CD5B0}" srcId="{BE43B51A-0461-434E-9AE3-FFC24C3A9024}" destId="{7A4C0076-6331-43A7-964C-09A2F7154AA2}" srcOrd="1" destOrd="0" parTransId="{999E9BBE-4C76-4EA5-9D2E-7679E68ABE3D}" sibTransId="{A1F5EDBA-7B03-47E6-B84D-3A7ADAF9F37C}"/>
    <dgm:cxn modelId="{EBECFD4F-D5FF-4785-9062-7E5CCA4F063E}" srcId="{6F372E53-DCCB-489A-AE2E-FF16C4587238}" destId="{7B429E97-A0CF-4380-95DC-80DDE14557A7}" srcOrd="3" destOrd="0" parTransId="{83AB2D5E-3A7F-4CFF-8833-28F0A2B56FEA}" sibTransId="{31B0C58A-36AA-4085-B837-4DDF77AE2D42}"/>
    <dgm:cxn modelId="{E846A051-DE4D-4810-8A02-CABE17131FBB}" type="presOf" srcId="{6F372E53-DCCB-489A-AE2E-FF16C4587238}" destId="{02E0DE1E-4B16-4797-8CD9-EB459D5364F8}" srcOrd="0" destOrd="0" presId="urn:microsoft.com/office/officeart/2005/8/layout/lProcess2"/>
    <dgm:cxn modelId="{09622B58-37D5-4D4A-904A-9883A2302FF4}" type="presOf" srcId="{44022579-7F1D-4BD5-A269-99EDA7B5A5DA}" destId="{BA040E28-29AE-4D44-9D46-B2930D98B400}" srcOrd="0" destOrd="0" presId="urn:microsoft.com/office/officeart/2005/8/layout/lProcess2"/>
    <dgm:cxn modelId="{F16A6A78-1E74-4503-B6D1-441F56A05C65}" type="presOf" srcId="{3FF9BE92-2DDB-451E-B18C-972FED31BC66}" destId="{28F66359-0F17-4391-A424-BFD3550B63D6}" srcOrd="0" destOrd="0" presId="urn:microsoft.com/office/officeart/2005/8/layout/lProcess2"/>
    <dgm:cxn modelId="{93C1A680-CC21-48F3-8A9D-B3C20D8CC36F}" type="presOf" srcId="{69F694E1-5E35-416A-A8EB-CE3A2FDAAA56}" destId="{0333CCA4-FC3E-4EDC-915C-BF8238D97DAA}" srcOrd="0" destOrd="0" presId="urn:microsoft.com/office/officeart/2005/8/layout/lProcess2"/>
    <dgm:cxn modelId="{75061384-1447-43BF-B574-6729299B3EA4}" srcId="{6F372E53-DCCB-489A-AE2E-FF16C4587238}" destId="{BE43B51A-0461-434E-9AE3-FFC24C3A9024}" srcOrd="2" destOrd="0" parTransId="{9BC3B71C-4B15-4981-A95C-0753BD00061D}" sibTransId="{1711753D-E582-4FE2-B0EE-CB613EC24533}"/>
    <dgm:cxn modelId="{5274C185-9A76-4FFA-993F-D7CF35C8B26B}" type="presOf" srcId="{7B429E97-A0CF-4380-95DC-80DDE14557A7}" destId="{0D742DF8-B771-438C-9A2B-FD21B712A275}" srcOrd="1" destOrd="0" presId="urn:microsoft.com/office/officeart/2005/8/layout/lProcess2"/>
    <dgm:cxn modelId="{932A938A-48F8-4947-91B4-52B9DD8CCAA6}" type="presOf" srcId="{7A4C0076-6331-43A7-964C-09A2F7154AA2}" destId="{E320004C-F58C-46B9-B33E-CFF91C4F1268}" srcOrd="0" destOrd="0" presId="urn:microsoft.com/office/officeart/2005/8/layout/lProcess2"/>
    <dgm:cxn modelId="{6B80218C-EF6D-4674-AEA9-848CA94B98B7}" srcId="{BE43B51A-0461-434E-9AE3-FFC24C3A9024}" destId="{4571CDC3-6D9D-410E-A2EF-22C4D8A38992}" srcOrd="2" destOrd="0" parTransId="{CA2C3A67-C2D6-4C02-AED7-FEBB91F3656C}" sibTransId="{4F127511-4F3E-4E8F-8F0C-C6373D5274BB}"/>
    <dgm:cxn modelId="{978FA892-A90F-4330-AF40-F3073DDFED33}" srcId="{97F8BF09-04C0-49CE-BCF9-A7E4D99A957E}" destId="{011194F3-ADAE-452B-9C51-5AE6E122B012}" srcOrd="0" destOrd="0" parTransId="{2A8CE067-372C-42C8-AA03-4BC7BBCDAB58}" sibTransId="{86347E70-69AE-4A75-B3D6-80BD7D8DCCC9}"/>
    <dgm:cxn modelId="{54EEBA9B-64F8-42C5-83DD-A2C24D212278}" type="presOf" srcId="{BB895AEA-06A1-42AB-9160-7AB6D6F12C89}" destId="{22A66779-7E2C-4739-AA42-60DB3948DD4A}" srcOrd="0" destOrd="0" presId="urn:microsoft.com/office/officeart/2005/8/layout/lProcess2"/>
    <dgm:cxn modelId="{7B6581A4-30D9-4078-BC7E-5DF1C0CA3CAE}" type="presOf" srcId="{EFDF3BC6-526E-4799-84EB-014479317559}" destId="{296F2F91-6CB8-4474-8A04-D097A0056D05}" srcOrd="0" destOrd="0" presId="urn:microsoft.com/office/officeart/2005/8/layout/lProcess2"/>
    <dgm:cxn modelId="{A8AC9CA7-EA22-4B76-B26B-F75A921617EA}" type="presOf" srcId="{4571CDC3-6D9D-410E-A2EF-22C4D8A38992}" destId="{2B2AC084-B4F5-4A84-9C4B-823FAE0C2967}" srcOrd="0" destOrd="0" presId="urn:microsoft.com/office/officeart/2005/8/layout/lProcess2"/>
    <dgm:cxn modelId="{41174BAB-6ECB-4478-BF38-5A53F12775AC}" type="presOf" srcId="{690EFD14-B10C-4B2F-9214-0166B7723B0C}" destId="{CB00C13D-F4F4-400F-8E91-EB11D37AE022}" srcOrd="0" destOrd="0" presId="urn:microsoft.com/office/officeart/2005/8/layout/lProcess2"/>
    <dgm:cxn modelId="{566182B2-7C0F-464D-BA09-744AA8BBF4A9}" type="presOf" srcId="{BE43B51A-0461-434E-9AE3-FFC24C3A9024}" destId="{0D9A5507-F5AF-4B05-9E46-F17F5DA0E627}" srcOrd="1" destOrd="0" presId="urn:microsoft.com/office/officeart/2005/8/layout/lProcess2"/>
    <dgm:cxn modelId="{387DABB9-DD71-4F08-A6A2-E5DBBB5B8F8F}" type="presOf" srcId="{97F8BF09-04C0-49CE-BCF9-A7E4D99A957E}" destId="{B24F3065-6D58-4214-9E73-2575618B63E2}" srcOrd="1" destOrd="0" presId="urn:microsoft.com/office/officeart/2005/8/layout/lProcess2"/>
    <dgm:cxn modelId="{64857EBD-C2F1-453E-9D14-0691D9F50BF1}" srcId="{289ABF10-FA11-4BC2-A59E-FAF537387EC5}" destId="{3FF9BE92-2DDB-451E-B18C-972FED31BC66}" srcOrd="0" destOrd="0" parTransId="{9998E9C3-D348-42A6-B709-0F52BEAD3125}" sibTransId="{DE0A5FBA-A665-418A-90B9-29FD63292F15}"/>
    <dgm:cxn modelId="{F23A45C2-620B-4EC5-A2CB-F8DEB32F96CB}" type="presOf" srcId="{97F8BF09-04C0-49CE-BCF9-A7E4D99A957E}" destId="{43BA2B91-B951-471F-BA48-99E9406B0D66}" srcOrd="0" destOrd="0" presId="urn:microsoft.com/office/officeart/2005/8/layout/lProcess2"/>
    <dgm:cxn modelId="{5D8D9CC6-9582-43BB-9974-7980D88FAC80}" type="presOf" srcId="{D280EB85-C260-426B-AC34-39F46204295D}" destId="{1A1CFAA4-17BE-4ACF-BE91-6F8AB35653BC}" srcOrd="0" destOrd="0" presId="urn:microsoft.com/office/officeart/2005/8/layout/lProcess2"/>
    <dgm:cxn modelId="{D28B39CC-B05F-4404-A66D-BD78490062DD}" srcId="{7B429E97-A0CF-4380-95DC-80DDE14557A7}" destId="{C34E6C34-8E1C-445F-9FC8-720641E21085}" srcOrd="1" destOrd="0" parTransId="{7BA6E2CF-1EF6-47FC-8409-B82DBDAE9E25}" sibTransId="{16C6C139-4075-4679-8C63-C6C4D1024A58}"/>
    <dgm:cxn modelId="{F1099BCE-188C-4ED7-B7ED-2936192DC8F1}" type="presOf" srcId="{A1FA784C-2743-4366-A64B-02AD2CCC0061}" destId="{B51E1D6F-7253-4CCF-8B24-AEF8230C8999}" srcOrd="0" destOrd="0" presId="urn:microsoft.com/office/officeart/2005/8/layout/lProcess2"/>
    <dgm:cxn modelId="{ED0051DA-DEBD-47E7-9F03-9BF8032159F8}" type="presOf" srcId="{BE43B51A-0461-434E-9AE3-FFC24C3A9024}" destId="{6B77C86E-995A-414C-9C53-A08A1468D0D6}" srcOrd="0" destOrd="0" presId="urn:microsoft.com/office/officeart/2005/8/layout/lProcess2"/>
    <dgm:cxn modelId="{D459DBDC-850F-49C6-9FDC-60A172AAB6E6}" type="presOf" srcId="{C34E6C34-8E1C-445F-9FC8-720641E21085}" destId="{E8FB555B-6B94-4B5A-8923-ECA02D52683B}" srcOrd="0" destOrd="0" presId="urn:microsoft.com/office/officeart/2005/8/layout/lProcess2"/>
    <dgm:cxn modelId="{6382F5E9-76A0-4D19-8295-BFF3597DDBFE}" srcId="{BE43B51A-0461-434E-9AE3-FFC24C3A9024}" destId="{D280EB85-C260-426B-AC34-39F46204295D}" srcOrd="4" destOrd="0" parTransId="{FEFE4F32-5436-48A1-8556-B8559C5F915A}" sibTransId="{99A65767-BE4F-4D33-B544-3A2A17954D71}"/>
    <dgm:cxn modelId="{E7D6CCF2-3918-437F-9791-21B6E07F3372}" type="presOf" srcId="{289ABF10-FA11-4BC2-A59E-FAF537387EC5}" destId="{6B77AD25-B49C-4DAF-86C6-19458AC7CDC8}" srcOrd="0" destOrd="0" presId="urn:microsoft.com/office/officeart/2005/8/layout/lProcess2"/>
    <dgm:cxn modelId="{DED0CFF8-76A9-4E71-BBD6-C78357A78701}" type="presOf" srcId="{B143284F-3C0C-431C-8A47-FF85986D41E1}" destId="{087AF660-0B9F-48E3-8D30-70B3101BA965}" srcOrd="0" destOrd="0" presId="urn:microsoft.com/office/officeart/2005/8/layout/lProcess2"/>
    <dgm:cxn modelId="{9A69DE2E-91E1-4CCF-83BC-CE9162C899ED}" type="presParOf" srcId="{02E0DE1E-4B16-4797-8CD9-EB459D5364F8}" destId="{2DFE96A2-58D1-40CA-82DB-585F78FB3C6A}" srcOrd="0" destOrd="0" presId="urn:microsoft.com/office/officeart/2005/8/layout/lProcess2"/>
    <dgm:cxn modelId="{6BBCAAB4-257D-4DEA-A2AA-285033B58D33}" type="presParOf" srcId="{2DFE96A2-58D1-40CA-82DB-585F78FB3C6A}" destId="{6B77AD25-B49C-4DAF-86C6-19458AC7CDC8}" srcOrd="0" destOrd="0" presId="urn:microsoft.com/office/officeart/2005/8/layout/lProcess2"/>
    <dgm:cxn modelId="{77256A5F-2E76-4722-AD57-560D487EC116}" type="presParOf" srcId="{2DFE96A2-58D1-40CA-82DB-585F78FB3C6A}" destId="{ACFF567F-C88C-4807-9F37-8899376C1FF8}" srcOrd="1" destOrd="0" presId="urn:microsoft.com/office/officeart/2005/8/layout/lProcess2"/>
    <dgm:cxn modelId="{7D1C5331-27F1-47C1-B901-7AFA7211BB31}" type="presParOf" srcId="{2DFE96A2-58D1-40CA-82DB-585F78FB3C6A}" destId="{D651B988-3D78-4D50-8B97-4040EB12C311}" srcOrd="2" destOrd="0" presId="urn:microsoft.com/office/officeart/2005/8/layout/lProcess2"/>
    <dgm:cxn modelId="{2B2A7D88-BC63-498E-9D1B-4F5E6D76DA8A}" type="presParOf" srcId="{D651B988-3D78-4D50-8B97-4040EB12C311}" destId="{289236D6-34E9-40B9-B98F-8C911BAC0CE7}" srcOrd="0" destOrd="0" presId="urn:microsoft.com/office/officeart/2005/8/layout/lProcess2"/>
    <dgm:cxn modelId="{4B63F378-5CB7-47E1-A0A0-CF5C16C6B0DC}" type="presParOf" srcId="{289236D6-34E9-40B9-B98F-8C911BAC0CE7}" destId="{28F66359-0F17-4391-A424-BFD3550B63D6}" srcOrd="0" destOrd="0" presId="urn:microsoft.com/office/officeart/2005/8/layout/lProcess2"/>
    <dgm:cxn modelId="{EFE31D80-B3B3-459E-8747-69358DEDFD32}" type="presParOf" srcId="{289236D6-34E9-40B9-B98F-8C911BAC0CE7}" destId="{D92F07F8-0733-4124-8E95-CAF1D27C48BE}" srcOrd="1" destOrd="0" presId="urn:microsoft.com/office/officeart/2005/8/layout/lProcess2"/>
    <dgm:cxn modelId="{AA9BBDD4-001A-477E-9E33-603C8E942534}" type="presParOf" srcId="{289236D6-34E9-40B9-B98F-8C911BAC0CE7}" destId="{CB00C13D-F4F4-400F-8E91-EB11D37AE022}" srcOrd="2" destOrd="0" presId="urn:microsoft.com/office/officeart/2005/8/layout/lProcess2"/>
    <dgm:cxn modelId="{66C93FCB-E16C-45E3-B945-C36EEAF61CA0}" type="presParOf" srcId="{289236D6-34E9-40B9-B98F-8C911BAC0CE7}" destId="{089CF64D-11E2-4619-9B34-70A384D6F6B3}" srcOrd="3" destOrd="0" presId="urn:microsoft.com/office/officeart/2005/8/layout/lProcess2"/>
    <dgm:cxn modelId="{53A46BCD-3E54-48A6-94FA-BBB59A5B721D}" type="presParOf" srcId="{289236D6-34E9-40B9-B98F-8C911BAC0CE7}" destId="{087AF660-0B9F-48E3-8D30-70B3101BA965}" srcOrd="4" destOrd="0" presId="urn:microsoft.com/office/officeart/2005/8/layout/lProcess2"/>
    <dgm:cxn modelId="{2EA5C778-9A22-49F4-91EA-24EF90F2F73C}" type="presParOf" srcId="{02E0DE1E-4B16-4797-8CD9-EB459D5364F8}" destId="{74B30E00-7162-45C9-BC01-BD71E6FBAEC1}" srcOrd="1" destOrd="0" presId="urn:microsoft.com/office/officeart/2005/8/layout/lProcess2"/>
    <dgm:cxn modelId="{42EE5772-117F-4130-91E0-9BC77881E8EE}" type="presParOf" srcId="{02E0DE1E-4B16-4797-8CD9-EB459D5364F8}" destId="{D02651C7-8B1B-400E-A8D6-802239DA115E}" srcOrd="2" destOrd="0" presId="urn:microsoft.com/office/officeart/2005/8/layout/lProcess2"/>
    <dgm:cxn modelId="{3C42F9C5-7421-435F-AB11-9BC96170B81F}" type="presParOf" srcId="{D02651C7-8B1B-400E-A8D6-802239DA115E}" destId="{43BA2B91-B951-471F-BA48-99E9406B0D66}" srcOrd="0" destOrd="0" presId="urn:microsoft.com/office/officeart/2005/8/layout/lProcess2"/>
    <dgm:cxn modelId="{0629D32D-562D-48F5-9737-B6E880E3C136}" type="presParOf" srcId="{D02651C7-8B1B-400E-A8D6-802239DA115E}" destId="{B24F3065-6D58-4214-9E73-2575618B63E2}" srcOrd="1" destOrd="0" presId="urn:microsoft.com/office/officeart/2005/8/layout/lProcess2"/>
    <dgm:cxn modelId="{479F0028-1A0D-438F-A8D4-629321781B50}" type="presParOf" srcId="{D02651C7-8B1B-400E-A8D6-802239DA115E}" destId="{A038F26B-17B9-4990-A5EB-37DDABEFA0FE}" srcOrd="2" destOrd="0" presId="urn:microsoft.com/office/officeart/2005/8/layout/lProcess2"/>
    <dgm:cxn modelId="{1261AA57-017B-4566-9DBA-5C95BCC0637A}" type="presParOf" srcId="{A038F26B-17B9-4990-A5EB-37DDABEFA0FE}" destId="{33F45938-6CA0-4AF9-AE0D-8F1EDD4BE114}" srcOrd="0" destOrd="0" presId="urn:microsoft.com/office/officeart/2005/8/layout/lProcess2"/>
    <dgm:cxn modelId="{B7A11E2A-19C3-457B-B97E-C79A63B583AC}" type="presParOf" srcId="{33F45938-6CA0-4AF9-AE0D-8F1EDD4BE114}" destId="{2B65B828-D953-4907-B111-B41E77B274C2}" srcOrd="0" destOrd="0" presId="urn:microsoft.com/office/officeart/2005/8/layout/lProcess2"/>
    <dgm:cxn modelId="{201F1927-2107-422A-916E-62F5E1D0CE73}" type="presParOf" srcId="{33F45938-6CA0-4AF9-AE0D-8F1EDD4BE114}" destId="{B18C506F-6EF7-4B31-882C-66804F38F492}" srcOrd="1" destOrd="0" presId="urn:microsoft.com/office/officeart/2005/8/layout/lProcess2"/>
    <dgm:cxn modelId="{77F3EFD1-71D3-4C5C-BE23-FB63C8BA6064}" type="presParOf" srcId="{33F45938-6CA0-4AF9-AE0D-8F1EDD4BE114}" destId="{22A66779-7E2C-4739-AA42-60DB3948DD4A}" srcOrd="2" destOrd="0" presId="urn:microsoft.com/office/officeart/2005/8/layout/lProcess2"/>
    <dgm:cxn modelId="{F348CDAD-47CF-43B4-B88A-03CE8822094A}" type="presParOf" srcId="{33F45938-6CA0-4AF9-AE0D-8F1EDD4BE114}" destId="{A8F20FE0-1BAB-411A-A8D7-72FFEE95B45D}" srcOrd="3" destOrd="0" presId="urn:microsoft.com/office/officeart/2005/8/layout/lProcess2"/>
    <dgm:cxn modelId="{7FFF5B9A-2D1C-4505-B82F-72AE7E24C54D}" type="presParOf" srcId="{33F45938-6CA0-4AF9-AE0D-8F1EDD4BE114}" destId="{296F2F91-6CB8-4474-8A04-D097A0056D05}" srcOrd="4" destOrd="0" presId="urn:microsoft.com/office/officeart/2005/8/layout/lProcess2"/>
    <dgm:cxn modelId="{60D7D3F0-6F8A-465E-BE9E-E6E20A2A0F1F}" type="presParOf" srcId="{02E0DE1E-4B16-4797-8CD9-EB459D5364F8}" destId="{45FC26DB-50A5-41F9-BAE4-480F96473207}" srcOrd="3" destOrd="0" presId="urn:microsoft.com/office/officeart/2005/8/layout/lProcess2"/>
    <dgm:cxn modelId="{1CF1B6E2-9EC0-4531-9FA1-25384EF3FC01}" type="presParOf" srcId="{02E0DE1E-4B16-4797-8CD9-EB459D5364F8}" destId="{CBF8D286-BBC9-4225-8628-003BB17ECCCD}" srcOrd="4" destOrd="0" presId="urn:microsoft.com/office/officeart/2005/8/layout/lProcess2"/>
    <dgm:cxn modelId="{D0CB8BC6-058A-4F61-9B64-3E7CAF33665D}" type="presParOf" srcId="{CBF8D286-BBC9-4225-8628-003BB17ECCCD}" destId="{6B77C86E-995A-414C-9C53-A08A1468D0D6}" srcOrd="0" destOrd="0" presId="urn:microsoft.com/office/officeart/2005/8/layout/lProcess2"/>
    <dgm:cxn modelId="{09D7CC1C-36EF-47C4-9B52-88061E6C59BB}" type="presParOf" srcId="{CBF8D286-BBC9-4225-8628-003BB17ECCCD}" destId="{0D9A5507-F5AF-4B05-9E46-F17F5DA0E627}" srcOrd="1" destOrd="0" presId="urn:microsoft.com/office/officeart/2005/8/layout/lProcess2"/>
    <dgm:cxn modelId="{951AE594-CAB1-4073-BE28-93B34D1972D2}" type="presParOf" srcId="{CBF8D286-BBC9-4225-8628-003BB17ECCCD}" destId="{92DE31E4-4E08-43F5-BA92-55DEA9C7C81B}" srcOrd="2" destOrd="0" presId="urn:microsoft.com/office/officeart/2005/8/layout/lProcess2"/>
    <dgm:cxn modelId="{50A93EC9-5426-4653-80BF-6B7D4E9E2031}" type="presParOf" srcId="{92DE31E4-4E08-43F5-BA92-55DEA9C7C81B}" destId="{1C4A2926-69A5-43CF-BF65-2D1F87DE79E9}" srcOrd="0" destOrd="0" presId="urn:microsoft.com/office/officeart/2005/8/layout/lProcess2"/>
    <dgm:cxn modelId="{EBD0CBC1-EC1B-4C90-8EAA-A604B31E0579}" type="presParOf" srcId="{1C4A2926-69A5-43CF-BF65-2D1F87DE79E9}" destId="{BA040E28-29AE-4D44-9D46-B2930D98B400}" srcOrd="0" destOrd="0" presId="urn:microsoft.com/office/officeart/2005/8/layout/lProcess2"/>
    <dgm:cxn modelId="{936040BD-7DE5-4FAF-AEFA-780754AB412A}" type="presParOf" srcId="{1C4A2926-69A5-43CF-BF65-2D1F87DE79E9}" destId="{13099D81-F5F6-427B-9CCA-AB4AC8649D6E}" srcOrd="1" destOrd="0" presId="urn:microsoft.com/office/officeart/2005/8/layout/lProcess2"/>
    <dgm:cxn modelId="{F0D5109B-275C-4148-9F44-FB79DE2B5364}" type="presParOf" srcId="{1C4A2926-69A5-43CF-BF65-2D1F87DE79E9}" destId="{E320004C-F58C-46B9-B33E-CFF91C4F1268}" srcOrd="2" destOrd="0" presId="urn:microsoft.com/office/officeart/2005/8/layout/lProcess2"/>
    <dgm:cxn modelId="{EF37E3CD-75A3-4D52-A750-A953C843B176}" type="presParOf" srcId="{1C4A2926-69A5-43CF-BF65-2D1F87DE79E9}" destId="{0E44721E-7C79-47AF-A26D-598671CA2B95}" srcOrd="3" destOrd="0" presId="urn:microsoft.com/office/officeart/2005/8/layout/lProcess2"/>
    <dgm:cxn modelId="{3C39F60D-FDAE-4F33-B42D-5F52BC83D705}" type="presParOf" srcId="{1C4A2926-69A5-43CF-BF65-2D1F87DE79E9}" destId="{2B2AC084-B4F5-4A84-9C4B-823FAE0C2967}" srcOrd="4" destOrd="0" presId="urn:microsoft.com/office/officeart/2005/8/layout/lProcess2"/>
    <dgm:cxn modelId="{332AD8EB-88DE-447B-ADC1-4A87300BABDF}" type="presParOf" srcId="{1C4A2926-69A5-43CF-BF65-2D1F87DE79E9}" destId="{A68293B5-7828-48C4-950C-8B960F32F2EA}" srcOrd="5" destOrd="0" presId="urn:microsoft.com/office/officeart/2005/8/layout/lProcess2"/>
    <dgm:cxn modelId="{02B5073C-009A-4327-8588-DD1C3458BDC0}" type="presParOf" srcId="{1C4A2926-69A5-43CF-BF65-2D1F87DE79E9}" destId="{B51E1D6F-7253-4CCF-8B24-AEF8230C8999}" srcOrd="6" destOrd="0" presId="urn:microsoft.com/office/officeart/2005/8/layout/lProcess2"/>
    <dgm:cxn modelId="{3D17D25E-B223-42E2-876B-F1E26403BE90}" type="presParOf" srcId="{1C4A2926-69A5-43CF-BF65-2D1F87DE79E9}" destId="{032481CB-8FF6-4B0C-BEFA-552787A454E2}" srcOrd="7" destOrd="0" presId="urn:microsoft.com/office/officeart/2005/8/layout/lProcess2"/>
    <dgm:cxn modelId="{FB81DFBC-A0AE-4CAC-AED2-8F8A39B1728F}" type="presParOf" srcId="{1C4A2926-69A5-43CF-BF65-2D1F87DE79E9}" destId="{1A1CFAA4-17BE-4ACF-BE91-6F8AB35653BC}" srcOrd="8" destOrd="0" presId="urn:microsoft.com/office/officeart/2005/8/layout/lProcess2"/>
    <dgm:cxn modelId="{11E9F957-8358-41E4-B05C-EF99AF2FF204}" type="presParOf" srcId="{02E0DE1E-4B16-4797-8CD9-EB459D5364F8}" destId="{89476150-128D-4AF3-B760-F44E5946E25C}" srcOrd="5" destOrd="0" presId="urn:microsoft.com/office/officeart/2005/8/layout/lProcess2"/>
    <dgm:cxn modelId="{9401C6D4-C318-4C12-BED2-68AD09E451A3}" type="presParOf" srcId="{02E0DE1E-4B16-4797-8CD9-EB459D5364F8}" destId="{E4ED7F3C-4DAC-4AFE-9021-B2D36A4C542D}" srcOrd="6" destOrd="0" presId="urn:microsoft.com/office/officeart/2005/8/layout/lProcess2"/>
    <dgm:cxn modelId="{2CB4F20D-2B6D-4303-9185-7D2DCFB5DA72}" type="presParOf" srcId="{E4ED7F3C-4DAC-4AFE-9021-B2D36A4C542D}" destId="{5B5CDA2E-564B-41E0-9259-27FADDEB272C}" srcOrd="0" destOrd="0" presId="urn:microsoft.com/office/officeart/2005/8/layout/lProcess2"/>
    <dgm:cxn modelId="{FD3B93C7-C53D-4ECB-A94D-B9657293B49F}" type="presParOf" srcId="{E4ED7F3C-4DAC-4AFE-9021-B2D36A4C542D}" destId="{0D742DF8-B771-438C-9A2B-FD21B712A275}" srcOrd="1" destOrd="0" presId="urn:microsoft.com/office/officeart/2005/8/layout/lProcess2"/>
    <dgm:cxn modelId="{2B800892-5450-4F38-93EF-53D0861CE256}" type="presParOf" srcId="{E4ED7F3C-4DAC-4AFE-9021-B2D36A4C542D}" destId="{3060E5C9-B8AD-4E1F-9923-936DCC64302F}" srcOrd="2" destOrd="0" presId="urn:microsoft.com/office/officeart/2005/8/layout/lProcess2"/>
    <dgm:cxn modelId="{1B3A6D8E-5039-4FD5-85A9-9DC7416CEBAC}" type="presParOf" srcId="{3060E5C9-B8AD-4E1F-9923-936DCC64302F}" destId="{5884F523-8B6A-41F6-9090-011AF88C97AB}" srcOrd="0" destOrd="0" presId="urn:microsoft.com/office/officeart/2005/8/layout/lProcess2"/>
    <dgm:cxn modelId="{7F2ED7D1-C30C-46FA-A34B-92566D62EC11}" type="presParOf" srcId="{5884F523-8B6A-41F6-9090-011AF88C97AB}" destId="{80462D93-B830-4E59-9434-9E1FA749F2E0}" srcOrd="0" destOrd="0" presId="urn:microsoft.com/office/officeart/2005/8/layout/lProcess2"/>
    <dgm:cxn modelId="{CD9849BB-E517-4626-AE69-414DBF269568}" type="presParOf" srcId="{5884F523-8B6A-41F6-9090-011AF88C97AB}" destId="{193E1411-8D02-4D29-92BC-C1C046852E20}" srcOrd="1" destOrd="0" presId="urn:microsoft.com/office/officeart/2005/8/layout/lProcess2"/>
    <dgm:cxn modelId="{BACD71CE-8DFA-47B3-A0E7-9673A8DD12DE}" type="presParOf" srcId="{5884F523-8B6A-41F6-9090-011AF88C97AB}" destId="{E8FB555B-6B94-4B5A-8923-ECA02D52683B}" srcOrd="2" destOrd="0" presId="urn:microsoft.com/office/officeart/2005/8/layout/lProcess2"/>
    <dgm:cxn modelId="{C3F05C88-33D3-4634-A31A-A31D14E2284C}" type="presParOf" srcId="{5884F523-8B6A-41F6-9090-011AF88C97AB}" destId="{AEDF4B08-BF8C-4350-B7BE-D33A6C7EBCFE}" srcOrd="3" destOrd="0" presId="urn:microsoft.com/office/officeart/2005/8/layout/lProcess2"/>
    <dgm:cxn modelId="{EF5E844E-D583-44EE-9813-4E0E7EF7FD3A}" type="presParOf" srcId="{5884F523-8B6A-41F6-9090-011AF88C97AB}" destId="{0333CCA4-FC3E-4EDC-915C-BF8238D97DAA}"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C2EA82-C37E-4F3D-A83D-25A5B5BCB114}"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GB"/>
        </a:p>
      </dgm:t>
    </dgm:pt>
    <dgm:pt modelId="{330298E8-EB8A-43B9-8972-DD20F47FE152}">
      <dgm:prSet phldrT="[Text]" custT="1"/>
      <dgm:spPr/>
      <dgm:t>
        <a:bodyPr/>
        <a:lstStyle/>
        <a:p>
          <a:pPr algn="l">
            <a:lnSpc>
              <a:spcPct val="150000"/>
            </a:lnSpc>
            <a:buNone/>
          </a:pPr>
          <a:r>
            <a:rPr lang="en-GB" sz="1600" dirty="0">
              <a:latin typeface="Aptos" panose="020B0004020202020204" pitchFamily="34" charset="0"/>
            </a:rPr>
            <a:t>I have not yet found 10 suitable sources.</a:t>
          </a:r>
        </a:p>
      </dgm:t>
    </dgm:pt>
    <dgm:pt modelId="{A433B71A-7F7B-42F0-8E21-4F35B5DC7719}" type="parTrans" cxnId="{CDE93624-3604-45B3-9976-B2959C97B1FA}">
      <dgm:prSet/>
      <dgm:spPr/>
      <dgm:t>
        <a:bodyPr/>
        <a:lstStyle/>
        <a:p>
          <a:endParaRPr lang="en-GB"/>
        </a:p>
      </dgm:t>
    </dgm:pt>
    <dgm:pt modelId="{7F4B6740-22D1-4946-8761-600DD2496E7B}" type="sibTrans" cxnId="{CDE93624-3604-45B3-9976-B2959C97B1FA}">
      <dgm:prSet/>
      <dgm:spPr/>
      <dgm:t>
        <a:bodyPr/>
        <a:lstStyle/>
        <a:p>
          <a:endParaRPr lang="en-GB"/>
        </a:p>
      </dgm:t>
    </dgm:pt>
    <dgm:pt modelId="{5010AB68-FD12-4D98-A19B-94F91017BE4A}">
      <dgm:prSet phldrT="[Text]" custT="1"/>
      <dgm:spPr/>
      <dgm:t>
        <a:bodyPr/>
        <a:lstStyle/>
        <a:p>
          <a:pPr algn="l">
            <a:lnSpc>
              <a:spcPct val="150000"/>
            </a:lnSpc>
            <a:buNone/>
          </a:pPr>
          <a:r>
            <a:rPr lang="en-GB" sz="1600" dirty="0">
              <a:latin typeface="Aptos" panose="020B0004020202020204" pitchFamily="34" charset="0"/>
            </a:rPr>
            <a:t>I have 10 sources, but some CRAAP evaluations are incomplete</a:t>
          </a:r>
          <a:r>
            <a:rPr lang="en-GB" sz="1500" dirty="0">
              <a:latin typeface="Aptos" panose="020B0004020202020204" pitchFamily="34" charset="0"/>
            </a:rPr>
            <a:t>.</a:t>
          </a:r>
        </a:p>
      </dgm:t>
    </dgm:pt>
    <dgm:pt modelId="{9A33BA4C-62E9-4C28-B436-0A7EB4B60A7C}" type="parTrans" cxnId="{84120632-485F-4A25-891E-A06F6715FA6B}">
      <dgm:prSet/>
      <dgm:spPr/>
      <dgm:t>
        <a:bodyPr/>
        <a:lstStyle/>
        <a:p>
          <a:endParaRPr lang="en-GB"/>
        </a:p>
      </dgm:t>
    </dgm:pt>
    <dgm:pt modelId="{43E3A73A-7F0D-4E3D-BFE4-0B9773ED50F9}" type="sibTrans" cxnId="{84120632-485F-4A25-891E-A06F6715FA6B}">
      <dgm:prSet/>
      <dgm:spPr/>
      <dgm:t>
        <a:bodyPr/>
        <a:lstStyle/>
        <a:p>
          <a:endParaRPr lang="en-GB"/>
        </a:p>
      </dgm:t>
    </dgm:pt>
    <dgm:pt modelId="{005377E4-374B-4866-9215-DFFC11E07D94}">
      <dgm:prSet phldrT="[Text]" custT="1"/>
      <dgm:spPr/>
      <dgm:t>
        <a:bodyPr/>
        <a:lstStyle/>
        <a:p>
          <a:pPr algn="l">
            <a:lnSpc>
              <a:spcPct val="150000"/>
            </a:lnSpc>
            <a:buNone/>
          </a:pPr>
          <a:r>
            <a:rPr lang="en-GB" sz="1600" dirty="0">
              <a:latin typeface="Aptos" panose="020B0004020202020204" pitchFamily="34" charset="0"/>
            </a:rPr>
            <a:t>I have completed CRAAP for all 10 sources, but some of my explanations need improving.</a:t>
          </a:r>
        </a:p>
      </dgm:t>
    </dgm:pt>
    <dgm:pt modelId="{0C4DA687-48BF-44F7-B64A-05CAC8FD0A17}" type="parTrans" cxnId="{5D158D8A-4CBC-405C-8FCB-3130D906D5D3}">
      <dgm:prSet/>
      <dgm:spPr/>
      <dgm:t>
        <a:bodyPr/>
        <a:lstStyle/>
        <a:p>
          <a:endParaRPr lang="en-GB"/>
        </a:p>
      </dgm:t>
    </dgm:pt>
    <dgm:pt modelId="{E0779B89-561E-4F14-BC31-7F8EDAEB7106}" type="sibTrans" cxnId="{5D158D8A-4CBC-405C-8FCB-3130D906D5D3}">
      <dgm:prSet/>
      <dgm:spPr/>
      <dgm:t>
        <a:bodyPr/>
        <a:lstStyle/>
        <a:p>
          <a:endParaRPr lang="en-GB"/>
        </a:p>
      </dgm:t>
    </dgm:pt>
    <dgm:pt modelId="{A3727F16-3954-494F-AE24-D2C597A39DEB}">
      <dgm:prSet phldrT="[Text]" custT="1"/>
      <dgm:spPr/>
      <dgm:t>
        <a:bodyPr/>
        <a:lstStyle/>
        <a:p>
          <a:pPr algn="l">
            <a:lnSpc>
              <a:spcPct val="150000"/>
            </a:lnSpc>
            <a:buNone/>
          </a:pPr>
          <a:r>
            <a:rPr lang="en-GB" sz="1600" dirty="0">
              <a:latin typeface="Aptos" panose="020B0004020202020204" pitchFamily="34" charset="0"/>
            </a:rPr>
            <a:t>I have completed Stage 1 and I am ready to identify my five strongest sources.</a:t>
          </a:r>
        </a:p>
      </dgm:t>
    </dgm:pt>
    <dgm:pt modelId="{935822F8-8FE4-4A68-AFEF-6FDBC015F59A}" type="parTrans" cxnId="{2544731A-C74B-4907-BA26-0FDE2A4E19EA}">
      <dgm:prSet/>
      <dgm:spPr/>
      <dgm:t>
        <a:bodyPr/>
        <a:lstStyle/>
        <a:p>
          <a:endParaRPr lang="en-GB"/>
        </a:p>
      </dgm:t>
    </dgm:pt>
    <dgm:pt modelId="{D363AFA7-0C5D-4F8A-AEC7-848E46CA15BB}" type="sibTrans" cxnId="{2544731A-C74B-4907-BA26-0FDE2A4E19EA}">
      <dgm:prSet/>
      <dgm:spPr/>
      <dgm:t>
        <a:bodyPr/>
        <a:lstStyle/>
        <a:p>
          <a:endParaRPr lang="en-GB"/>
        </a:p>
      </dgm:t>
    </dgm:pt>
    <dgm:pt modelId="{FE63311E-84CA-4DD9-A99A-E476EE96222C}" type="pres">
      <dgm:prSet presAssocID="{DCC2EA82-C37E-4F3D-A83D-25A5B5BCB114}" presName="Name0" presStyleCnt="0">
        <dgm:presLayoutVars>
          <dgm:dir/>
          <dgm:resizeHandles val="exact"/>
        </dgm:presLayoutVars>
      </dgm:prSet>
      <dgm:spPr/>
    </dgm:pt>
    <dgm:pt modelId="{701067C0-5EC4-4601-A31B-E2D66B3A4EB8}" type="pres">
      <dgm:prSet presAssocID="{330298E8-EB8A-43B9-8972-DD20F47FE152}" presName="compNode" presStyleCnt="0"/>
      <dgm:spPr/>
    </dgm:pt>
    <dgm:pt modelId="{A3E0C7B6-FE03-422E-9B14-E3A44E3562DD}" type="pres">
      <dgm:prSet presAssocID="{330298E8-EB8A-43B9-8972-DD20F47FE152}" presName="pictRect" presStyleLbl="node1" presStyleIdx="0" presStyleCnt="4" custScaleX="100001" custScaleY="101310"/>
      <dgm:spPr>
        <a:blipFill dpi="0" rotWithShape="1">
          <a:blip xmlns:r="http://schemas.openxmlformats.org/officeDocument/2006/relationships">
            <a:extLst>
              <a:ext uri="{96DAC541-7B7A-43D3-8B79-37D633B846F1}">
                <asvg:svgBlip xmlns:asvg="http://schemas.microsoft.com/office/drawing/2016/SVG/main" r:embed="rId1"/>
              </a:ext>
            </a:extLst>
          </a:blip>
          <a:srcRect/>
          <a:stretch>
            <a:fillRect l="4957" t="-11407" r="4957" b="-11407"/>
          </a:stretch>
        </a:blipFill>
      </dgm:spPr>
      <dgm:extLst>
        <a:ext uri="{E40237B7-FDA0-4F09-8148-C483321AD2D9}">
          <dgm14:cNvPr xmlns:dgm14="http://schemas.microsoft.com/office/drawing/2010/diagram" id="0" name="" descr="Badge 1 with solid fill"/>
        </a:ext>
      </dgm:extLst>
    </dgm:pt>
    <dgm:pt modelId="{2EBA5A89-2375-4551-BFD7-D92FB89B29F8}" type="pres">
      <dgm:prSet presAssocID="{330298E8-EB8A-43B9-8972-DD20F47FE152}" presName="textRect" presStyleLbl="revTx" presStyleIdx="0" presStyleCnt="4">
        <dgm:presLayoutVars>
          <dgm:bulletEnabled val="1"/>
        </dgm:presLayoutVars>
      </dgm:prSet>
      <dgm:spPr/>
    </dgm:pt>
    <dgm:pt modelId="{41053BA5-CB85-4267-BCF4-AF6E83219FD4}" type="pres">
      <dgm:prSet presAssocID="{7F4B6740-22D1-4946-8761-600DD2496E7B}" presName="sibTrans" presStyleLbl="sibTrans2D1" presStyleIdx="0" presStyleCnt="0"/>
      <dgm:spPr/>
    </dgm:pt>
    <dgm:pt modelId="{27AEE761-19EA-4B05-ADE0-CDEA5BFABB68}" type="pres">
      <dgm:prSet presAssocID="{5010AB68-FD12-4D98-A19B-94F91017BE4A}" presName="compNode" presStyleCnt="0"/>
      <dgm:spPr/>
    </dgm:pt>
    <dgm:pt modelId="{DEDEF3A8-9AA3-473B-B3DA-20267A7DB3E0}" type="pres">
      <dgm:prSet presAssocID="{5010AB68-FD12-4D98-A19B-94F91017BE4A}" presName="pictRect" presStyleLbl="node1" presStyleIdx="1" presStyleCnt="4" custScaleX="100001" custScaleY="100001"/>
      <dgm:spPr>
        <a:blipFill dpi="0" rotWithShape="1">
          <a:blip xmlns:r="http://schemas.openxmlformats.org/officeDocument/2006/relationships">
            <a:extLst>
              <a:ext uri="{96DAC541-7B7A-43D3-8B79-37D633B846F1}">
                <asvg:svgBlip xmlns:asvg="http://schemas.microsoft.com/office/drawing/2016/SVG/main" r:embed="rId2"/>
              </a:ext>
            </a:extLst>
          </a:blip>
          <a:srcRect/>
          <a:stretch>
            <a:fillRect l="4957" t="-12211" r="4957" b="-12211"/>
          </a:stretch>
        </a:blipFill>
      </dgm:spPr>
      <dgm:extLst>
        <a:ext uri="{E40237B7-FDA0-4F09-8148-C483321AD2D9}">
          <dgm14:cNvPr xmlns:dgm14="http://schemas.microsoft.com/office/drawing/2010/diagram" id="0" name="" descr="Badge with solid fill"/>
        </a:ext>
      </dgm:extLst>
    </dgm:pt>
    <dgm:pt modelId="{BA4BE6B2-1A1D-4BA0-B897-53FAA839608C}" type="pres">
      <dgm:prSet presAssocID="{5010AB68-FD12-4D98-A19B-94F91017BE4A}" presName="textRect" presStyleLbl="revTx" presStyleIdx="1" presStyleCnt="4">
        <dgm:presLayoutVars>
          <dgm:bulletEnabled val="1"/>
        </dgm:presLayoutVars>
      </dgm:prSet>
      <dgm:spPr/>
    </dgm:pt>
    <dgm:pt modelId="{4D7855E3-79EF-4014-9D41-CF0B8CA28926}" type="pres">
      <dgm:prSet presAssocID="{43E3A73A-7F0D-4E3D-BFE4-0B9773ED50F9}" presName="sibTrans" presStyleLbl="sibTrans2D1" presStyleIdx="0" presStyleCnt="0"/>
      <dgm:spPr/>
    </dgm:pt>
    <dgm:pt modelId="{EF3B9273-47C9-403E-AA16-ED7C7216EC0F}" type="pres">
      <dgm:prSet presAssocID="{005377E4-374B-4866-9215-DFFC11E07D94}" presName="compNode" presStyleCnt="0"/>
      <dgm:spPr/>
    </dgm:pt>
    <dgm:pt modelId="{9ABC4AAF-1EC9-4B38-91C1-883E52385CF6}" type="pres">
      <dgm:prSet presAssocID="{005377E4-374B-4866-9215-DFFC11E07D94}" presName="pictRect" presStyleLbl="node1" presStyleIdx="2" presStyleCnt="4" custScaleX="100001" custScaleY="100001"/>
      <dgm:spPr>
        <a:blipFill dpi="0" rotWithShape="1">
          <a:blip xmlns:r="http://schemas.openxmlformats.org/officeDocument/2006/relationships">
            <a:extLst>
              <a:ext uri="{96DAC541-7B7A-43D3-8B79-37D633B846F1}">
                <asvg:svgBlip xmlns:asvg="http://schemas.microsoft.com/office/drawing/2016/SVG/main" r:embed="rId3"/>
              </a:ext>
            </a:extLst>
          </a:blip>
          <a:srcRect/>
          <a:stretch>
            <a:fillRect l="4957" t="-12211" r="4957" b="-12211"/>
          </a:stretch>
        </a:blipFill>
      </dgm:spPr>
      <dgm:extLst>
        <a:ext uri="{E40237B7-FDA0-4F09-8148-C483321AD2D9}">
          <dgm14:cNvPr xmlns:dgm14="http://schemas.microsoft.com/office/drawing/2010/diagram" id="0" name="" descr="Badge 3 with solid fill"/>
        </a:ext>
      </dgm:extLst>
    </dgm:pt>
    <dgm:pt modelId="{223FDE09-B904-4396-93C2-C49A6288556B}" type="pres">
      <dgm:prSet presAssocID="{005377E4-374B-4866-9215-DFFC11E07D94}" presName="textRect" presStyleLbl="revTx" presStyleIdx="2" presStyleCnt="4">
        <dgm:presLayoutVars>
          <dgm:bulletEnabled val="1"/>
        </dgm:presLayoutVars>
      </dgm:prSet>
      <dgm:spPr/>
    </dgm:pt>
    <dgm:pt modelId="{77743752-99AC-4078-B0E8-E612CB4DFBD1}" type="pres">
      <dgm:prSet presAssocID="{E0779B89-561E-4F14-BC31-7F8EDAEB7106}" presName="sibTrans" presStyleLbl="sibTrans2D1" presStyleIdx="0" presStyleCnt="0"/>
      <dgm:spPr/>
    </dgm:pt>
    <dgm:pt modelId="{167BD6AC-A7E9-4EA9-B8B9-2631D6E63BD2}" type="pres">
      <dgm:prSet presAssocID="{A3727F16-3954-494F-AE24-D2C597A39DEB}" presName="compNode" presStyleCnt="0"/>
      <dgm:spPr/>
    </dgm:pt>
    <dgm:pt modelId="{5CCB830C-8516-4308-9566-8DA3BB79DDE9}" type="pres">
      <dgm:prSet presAssocID="{A3727F16-3954-494F-AE24-D2C597A39DEB}" presName="pictRect" presStyleLbl="node1" presStyleIdx="3" presStyleCnt="4" custScaleX="100001" custScaleY="100001"/>
      <dgm:spPr>
        <a:blipFill dpi="0" rotWithShape="1">
          <a:blip xmlns:r="http://schemas.openxmlformats.org/officeDocument/2006/relationships">
            <a:extLst>
              <a:ext uri="{96DAC541-7B7A-43D3-8B79-37D633B846F1}">
                <asvg:svgBlip xmlns:asvg="http://schemas.microsoft.com/office/drawing/2016/SVG/main" r:embed="rId4"/>
              </a:ext>
            </a:extLst>
          </a:blip>
          <a:srcRect/>
          <a:stretch>
            <a:fillRect l="4957" t="-12211" r="4957" b="-12211"/>
          </a:stretch>
        </a:blipFill>
      </dgm:spPr>
      <dgm:extLst>
        <a:ext uri="{E40237B7-FDA0-4F09-8148-C483321AD2D9}">
          <dgm14:cNvPr xmlns:dgm14="http://schemas.microsoft.com/office/drawing/2010/diagram" id="0" name="" descr="Badge 4 with solid fill"/>
        </a:ext>
      </dgm:extLst>
    </dgm:pt>
    <dgm:pt modelId="{B33623A9-B3AB-44EF-84EE-B54132317EDC}" type="pres">
      <dgm:prSet presAssocID="{A3727F16-3954-494F-AE24-D2C597A39DEB}" presName="textRect" presStyleLbl="revTx" presStyleIdx="3" presStyleCnt="4">
        <dgm:presLayoutVars>
          <dgm:bulletEnabled val="1"/>
        </dgm:presLayoutVars>
      </dgm:prSet>
      <dgm:spPr/>
    </dgm:pt>
  </dgm:ptLst>
  <dgm:cxnLst>
    <dgm:cxn modelId="{2544731A-C74B-4907-BA26-0FDE2A4E19EA}" srcId="{DCC2EA82-C37E-4F3D-A83D-25A5B5BCB114}" destId="{A3727F16-3954-494F-AE24-D2C597A39DEB}" srcOrd="3" destOrd="0" parTransId="{935822F8-8FE4-4A68-AFEF-6FDBC015F59A}" sibTransId="{D363AFA7-0C5D-4F8A-AEC7-848E46CA15BB}"/>
    <dgm:cxn modelId="{CDE93624-3604-45B3-9976-B2959C97B1FA}" srcId="{DCC2EA82-C37E-4F3D-A83D-25A5B5BCB114}" destId="{330298E8-EB8A-43B9-8972-DD20F47FE152}" srcOrd="0" destOrd="0" parTransId="{A433B71A-7F7B-42F0-8E21-4F35B5DC7719}" sibTransId="{7F4B6740-22D1-4946-8761-600DD2496E7B}"/>
    <dgm:cxn modelId="{052F4F2C-9E9C-44EE-8D4B-0A9ECBF4B738}" type="presOf" srcId="{5010AB68-FD12-4D98-A19B-94F91017BE4A}" destId="{BA4BE6B2-1A1D-4BA0-B897-53FAA839608C}" srcOrd="0" destOrd="0" presId="urn:microsoft.com/office/officeart/2005/8/layout/pList1"/>
    <dgm:cxn modelId="{84120632-485F-4A25-891E-A06F6715FA6B}" srcId="{DCC2EA82-C37E-4F3D-A83D-25A5B5BCB114}" destId="{5010AB68-FD12-4D98-A19B-94F91017BE4A}" srcOrd="1" destOrd="0" parTransId="{9A33BA4C-62E9-4C28-B436-0A7EB4B60A7C}" sibTransId="{43E3A73A-7F0D-4E3D-BFE4-0B9773ED50F9}"/>
    <dgm:cxn modelId="{9BF3255F-2D1C-4C9F-9BB7-FABC0EAC30AB}" type="presOf" srcId="{005377E4-374B-4866-9215-DFFC11E07D94}" destId="{223FDE09-B904-4396-93C2-C49A6288556B}" srcOrd="0" destOrd="0" presId="urn:microsoft.com/office/officeart/2005/8/layout/pList1"/>
    <dgm:cxn modelId="{E8C94B42-E800-4545-8D8B-668CE010CC8F}" type="presOf" srcId="{7F4B6740-22D1-4946-8761-600DD2496E7B}" destId="{41053BA5-CB85-4267-BCF4-AF6E83219FD4}" srcOrd="0" destOrd="0" presId="urn:microsoft.com/office/officeart/2005/8/layout/pList1"/>
    <dgm:cxn modelId="{1B6AE653-B2B4-4A6D-9F67-95309708B8E7}" type="presOf" srcId="{43E3A73A-7F0D-4E3D-BFE4-0B9773ED50F9}" destId="{4D7855E3-79EF-4014-9D41-CF0B8CA28926}" srcOrd="0" destOrd="0" presId="urn:microsoft.com/office/officeart/2005/8/layout/pList1"/>
    <dgm:cxn modelId="{77A01D82-9445-4E43-A71A-6E4BF2A59D37}" type="presOf" srcId="{DCC2EA82-C37E-4F3D-A83D-25A5B5BCB114}" destId="{FE63311E-84CA-4DD9-A99A-E476EE96222C}" srcOrd="0" destOrd="0" presId="urn:microsoft.com/office/officeart/2005/8/layout/pList1"/>
    <dgm:cxn modelId="{5D158D8A-4CBC-405C-8FCB-3130D906D5D3}" srcId="{DCC2EA82-C37E-4F3D-A83D-25A5B5BCB114}" destId="{005377E4-374B-4866-9215-DFFC11E07D94}" srcOrd="2" destOrd="0" parTransId="{0C4DA687-48BF-44F7-B64A-05CAC8FD0A17}" sibTransId="{E0779B89-561E-4F14-BC31-7F8EDAEB7106}"/>
    <dgm:cxn modelId="{58ADD5D7-4060-4981-8E11-51D18A1B6A2A}" type="presOf" srcId="{330298E8-EB8A-43B9-8972-DD20F47FE152}" destId="{2EBA5A89-2375-4551-BFD7-D92FB89B29F8}" srcOrd="0" destOrd="0" presId="urn:microsoft.com/office/officeart/2005/8/layout/pList1"/>
    <dgm:cxn modelId="{FCE9E8D8-A79B-4C2D-9437-B528AA82BCA8}" type="presOf" srcId="{E0779B89-561E-4F14-BC31-7F8EDAEB7106}" destId="{77743752-99AC-4078-B0E8-E612CB4DFBD1}" srcOrd="0" destOrd="0" presId="urn:microsoft.com/office/officeart/2005/8/layout/pList1"/>
    <dgm:cxn modelId="{6AA066E9-12FC-4B31-8216-3D31DC41C8E2}" type="presOf" srcId="{A3727F16-3954-494F-AE24-D2C597A39DEB}" destId="{B33623A9-B3AB-44EF-84EE-B54132317EDC}" srcOrd="0" destOrd="0" presId="urn:microsoft.com/office/officeart/2005/8/layout/pList1"/>
    <dgm:cxn modelId="{A298C52B-40E7-4F84-898A-99850E37D804}" type="presParOf" srcId="{FE63311E-84CA-4DD9-A99A-E476EE96222C}" destId="{701067C0-5EC4-4601-A31B-E2D66B3A4EB8}" srcOrd="0" destOrd="0" presId="urn:microsoft.com/office/officeart/2005/8/layout/pList1"/>
    <dgm:cxn modelId="{FCDCFA70-5252-4F69-AF74-915A724EC7A4}" type="presParOf" srcId="{701067C0-5EC4-4601-A31B-E2D66B3A4EB8}" destId="{A3E0C7B6-FE03-422E-9B14-E3A44E3562DD}" srcOrd="0" destOrd="0" presId="urn:microsoft.com/office/officeart/2005/8/layout/pList1"/>
    <dgm:cxn modelId="{BAB4D504-B3BB-460D-9271-88BE43DA1E0F}" type="presParOf" srcId="{701067C0-5EC4-4601-A31B-E2D66B3A4EB8}" destId="{2EBA5A89-2375-4551-BFD7-D92FB89B29F8}" srcOrd="1" destOrd="0" presId="urn:microsoft.com/office/officeart/2005/8/layout/pList1"/>
    <dgm:cxn modelId="{A48048A6-5484-4E59-ACB1-620F2561B775}" type="presParOf" srcId="{FE63311E-84CA-4DD9-A99A-E476EE96222C}" destId="{41053BA5-CB85-4267-BCF4-AF6E83219FD4}" srcOrd="1" destOrd="0" presId="urn:microsoft.com/office/officeart/2005/8/layout/pList1"/>
    <dgm:cxn modelId="{0067F5C3-9099-4DDC-AEF5-9D880587EFEE}" type="presParOf" srcId="{FE63311E-84CA-4DD9-A99A-E476EE96222C}" destId="{27AEE761-19EA-4B05-ADE0-CDEA5BFABB68}" srcOrd="2" destOrd="0" presId="urn:microsoft.com/office/officeart/2005/8/layout/pList1"/>
    <dgm:cxn modelId="{E7947E50-4F84-4760-A255-FAFC5954A7C7}" type="presParOf" srcId="{27AEE761-19EA-4B05-ADE0-CDEA5BFABB68}" destId="{DEDEF3A8-9AA3-473B-B3DA-20267A7DB3E0}" srcOrd="0" destOrd="0" presId="urn:microsoft.com/office/officeart/2005/8/layout/pList1"/>
    <dgm:cxn modelId="{ECD8D4BB-6624-4B60-A65A-547B53599213}" type="presParOf" srcId="{27AEE761-19EA-4B05-ADE0-CDEA5BFABB68}" destId="{BA4BE6B2-1A1D-4BA0-B897-53FAA839608C}" srcOrd="1" destOrd="0" presId="urn:microsoft.com/office/officeart/2005/8/layout/pList1"/>
    <dgm:cxn modelId="{DA8CF94F-E067-4ABE-B56E-50EFCD61B13A}" type="presParOf" srcId="{FE63311E-84CA-4DD9-A99A-E476EE96222C}" destId="{4D7855E3-79EF-4014-9D41-CF0B8CA28926}" srcOrd="3" destOrd="0" presId="urn:microsoft.com/office/officeart/2005/8/layout/pList1"/>
    <dgm:cxn modelId="{D5F44F7F-53CD-4F54-89E0-4B1DE6B5C5A2}" type="presParOf" srcId="{FE63311E-84CA-4DD9-A99A-E476EE96222C}" destId="{EF3B9273-47C9-403E-AA16-ED7C7216EC0F}" srcOrd="4" destOrd="0" presId="urn:microsoft.com/office/officeart/2005/8/layout/pList1"/>
    <dgm:cxn modelId="{F5BBD0F5-8B0F-4044-A559-85B9F46D3DB9}" type="presParOf" srcId="{EF3B9273-47C9-403E-AA16-ED7C7216EC0F}" destId="{9ABC4AAF-1EC9-4B38-91C1-883E52385CF6}" srcOrd="0" destOrd="0" presId="urn:microsoft.com/office/officeart/2005/8/layout/pList1"/>
    <dgm:cxn modelId="{151D6655-DD42-4154-9CA3-2FAAFC000700}" type="presParOf" srcId="{EF3B9273-47C9-403E-AA16-ED7C7216EC0F}" destId="{223FDE09-B904-4396-93C2-C49A6288556B}" srcOrd="1" destOrd="0" presId="urn:microsoft.com/office/officeart/2005/8/layout/pList1"/>
    <dgm:cxn modelId="{73FDCCC5-3CF0-4482-8A38-E87025BF6D75}" type="presParOf" srcId="{FE63311E-84CA-4DD9-A99A-E476EE96222C}" destId="{77743752-99AC-4078-B0E8-E612CB4DFBD1}" srcOrd="5" destOrd="0" presId="urn:microsoft.com/office/officeart/2005/8/layout/pList1"/>
    <dgm:cxn modelId="{0710D521-86B7-4753-AA89-4C39E52A11CF}" type="presParOf" srcId="{FE63311E-84CA-4DD9-A99A-E476EE96222C}" destId="{167BD6AC-A7E9-4EA9-B8B9-2631D6E63BD2}" srcOrd="6" destOrd="0" presId="urn:microsoft.com/office/officeart/2005/8/layout/pList1"/>
    <dgm:cxn modelId="{AE648973-6B59-4E43-920A-0482323C6950}" type="presParOf" srcId="{167BD6AC-A7E9-4EA9-B8B9-2631D6E63BD2}" destId="{5CCB830C-8516-4308-9566-8DA3BB79DDE9}" srcOrd="0" destOrd="0" presId="urn:microsoft.com/office/officeart/2005/8/layout/pList1"/>
    <dgm:cxn modelId="{46EAD026-868A-475C-A50F-CB1816EBFD6A}" type="presParOf" srcId="{167BD6AC-A7E9-4EA9-B8B9-2631D6E63BD2}" destId="{B33623A9-B3AB-44EF-84EE-B54132317EDC}" srcOrd="1" destOrd="0" presId="urn:microsoft.com/office/officeart/2005/8/layout/p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6F677F8-8AEB-41FE-A9C0-A11A3C62259A}" type="doc">
      <dgm:prSet loTypeId="urn:microsoft.com/office/officeart/2024/layout/BulletTimelineInverted" loCatId="process" qsTypeId="urn:microsoft.com/office/officeart/2005/8/quickstyle/simple1" qsCatId="simple" csTypeId="urn:microsoft.com/office/officeart/2005/8/colors/accent1_2" csCatId="accent1" phldr="1"/>
      <dgm:spPr/>
      <dgm:t>
        <a:bodyPr/>
        <a:lstStyle/>
        <a:p>
          <a:endParaRPr lang="en-GB"/>
        </a:p>
      </dgm:t>
    </dgm:pt>
    <dgm:pt modelId="{1592A213-B185-49DA-BFA0-C6A5E39429AF}">
      <dgm:prSet custT="1"/>
      <dgm:spPr/>
      <dgm:t>
        <a:bodyPr/>
        <a:lstStyle/>
        <a:p>
          <a:pPr>
            <a:defRPr b="1"/>
          </a:pPr>
          <a:r>
            <a:rPr lang="en-GB" sz="1600" b="1" dirty="0">
              <a:latin typeface="Aptos" panose="020B0004020202020204" pitchFamily="34" charset="0"/>
            </a:rPr>
            <a:t>Search for sources</a:t>
          </a:r>
          <a:br>
            <a:rPr lang="en-GB" sz="1600" b="1" dirty="0">
              <a:latin typeface="Aptos" panose="020B0004020202020204" pitchFamily="34" charset="0"/>
            </a:rPr>
          </a:br>
          <a:endParaRPr lang="en-GB" sz="1600" b="1" dirty="0">
            <a:latin typeface="Aptos" panose="020B0004020202020204" pitchFamily="34" charset="0"/>
          </a:endParaRPr>
        </a:p>
      </dgm:t>
    </dgm:pt>
    <dgm:pt modelId="{B0F48C1D-A6F1-46EC-A6EB-8D6BDAE77D79}" type="parTrans" cxnId="{5962663B-78D4-4370-9A69-3D02099D9EBC}">
      <dgm:prSet/>
      <dgm:spPr/>
      <dgm:t>
        <a:bodyPr/>
        <a:lstStyle/>
        <a:p>
          <a:endParaRPr lang="en-GB" sz="2800" b="1">
            <a:latin typeface="Aptos" panose="020B0004020202020204" pitchFamily="34" charset="0"/>
          </a:endParaRPr>
        </a:p>
      </dgm:t>
    </dgm:pt>
    <dgm:pt modelId="{1ED840BA-6366-4AB4-B240-13DAA26EFC30}" type="sibTrans" cxnId="{5962663B-78D4-4370-9A69-3D02099D9EBC}">
      <dgm:prSet/>
      <dgm:spPr/>
      <dgm:t>
        <a:bodyPr/>
        <a:lstStyle/>
        <a:p>
          <a:endParaRPr lang="en-GB" sz="2800" b="1">
            <a:latin typeface="Aptos" panose="020B0004020202020204" pitchFamily="34" charset="0"/>
          </a:endParaRPr>
        </a:p>
      </dgm:t>
    </dgm:pt>
    <dgm:pt modelId="{D2F265CD-4BEB-42A6-BBB7-979EAEF4EE5A}">
      <dgm:prSet custT="1"/>
      <dgm:spPr/>
      <dgm:t>
        <a:bodyPr/>
        <a:lstStyle/>
        <a:p>
          <a:pPr>
            <a:defRPr b="1"/>
          </a:pPr>
          <a:r>
            <a:rPr lang="en-GB" sz="1600" b="1" dirty="0">
              <a:latin typeface="Aptos" panose="020B0004020202020204" pitchFamily="34" charset="0"/>
            </a:rPr>
            <a:t>Evaluate their quality</a:t>
          </a:r>
          <a:br>
            <a:rPr lang="en-GB" sz="1600" b="1" dirty="0">
              <a:latin typeface="Aptos" panose="020B0004020202020204" pitchFamily="34" charset="0"/>
            </a:rPr>
          </a:br>
          <a:endParaRPr lang="en-GB" sz="1600" b="1" dirty="0">
            <a:latin typeface="Aptos" panose="020B0004020202020204" pitchFamily="34" charset="0"/>
          </a:endParaRPr>
        </a:p>
      </dgm:t>
    </dgm:pt>
    <dgm:pt modelId="{AA138EAB-72B4-460E-9B60-B27E61DD809A}" type="parTrans" cxnId="{B0DDFA35-1E78-40AD-8622-3D0166114D4F}">
      <dgm:prSet/>
      <dgm:spPr/>
      <dgm:t>
        <a:bodyPr/>
        <a:lstStyle/>
        <a:p>
          <a:endParaRPr lang="en-GB" sz="2800" b="1">
            <a:latin typeface="Aptos" panose="020B0004020202020204" pitchFamily="34" charset="0"/>
          </a:endParaRPr>
        </a:p>
      </dgm:t>
    </dgm:pt>
    <dgm:pt modelId="{5222369B-58C7-4E05-BC37-6F1B1132F137}" type="sibTrans" cxnId="{B0DDFA35-1E78-40AD-8622-3D0166114D4F}">
      <dgm:prSet/>
      <dgm:spPr/>
      <dgm:t>
        <a:bodyPr/>
        <a:lstStyle/>
        <a:p>
          <a:endParaRPr lang="en-GB" sz="2800" b="1">
            <a:latin typeface="Aptos" panose="020B0004020202020204" pitchFamily="34" charset="0"/>
          </a:endParaRPr>
        </a:p>
      </dgm:t>
    </dgm:pt>
    <dgm:pt modelId="{E7F149BC-D3AA-4E14-BCA4-F0147A2FAD14}">
      <dgm:prSet custT="1"/>
      <dgm:spPr/>
      <dgm:t>
        <a:bodyPr/>
        <a:lstStyle/>
        <a:p>
          <a:pPr>
            <a:defRPr b="1"/>
          </a:pPr>
          <a:r>
            <a:rPr lang="en-GB" sz="1600" b="1" dirty="0">
              <a:latin typeface="Aptos" panose="020B0004020202020204" pitchFamily="34" charset="0"/>
            </a:rPr>
            <a:t>Select the strongest evidence</a:t>
          </a:r>
          <a:br>
            <a:rPr lang="en-GB" sz="1600" b="1" dirty="0">
              <a:latin typeface="Aptos" panose="020B0004020202020204" pitchFamily="34" charset="0"/>
            </a:rPr>
          </a:br>
          <a:endParaRPr lang="en-GB" sz="1600" b="1" dirty="0">
            <a:latin typeface="Aptos" panose="020B0004020202020204" pitchFamily="34" charset="0"/>
          </a:endParaRPr>
        </a:p>
      </dgm:t>
    </dgm:pt>
    <dgm:pt modelId="{54045055-658C-49A2-A3EB-5AC0160B0C45}" type="parTrans" cxnId="{E47DAE77-4E40-47A7-BFD9-83A09F4D54FF}">
      <dgm:prSet/>
      <dgm:spPr/>
      <dgm:t>
        <a:bodyPr/>
        <a:lstStyle/>
        <a:p>
          <a:endParaRPr lang="en-GB" sz="2800" b="1">
            <a:latin typeface="Aptos" panose="020B0004020202020204" pitchFamily="34" charset="0"/>
          </a:endParaRPr>
        </a:p>
      </dgm:t>
    </dgm:pt>
    <dgm:pt modelId="{BC3113C1-89BB-466C-8BEB-F6317867CC2E}" type="sibTrans" cxnId="{E47DAE77-4E40-47A7-BFD9-83A09F4D54FF}">
      <dgm:prSet/>
      <dgm:spPr/>
      <dgm:t>
        <a:bodyPr/>
        <a:lstStyle/>
        <a:p>
          <a:endParaRPr lang="en-GB" sz="2800" b="1">
            <a:latin typeface="Aptos" panose="020B0004020202020204" pitchFamily="34" charset="0"/>
          </a:endParaRPr>
        </a:p>
      </dgm:t>
    </dgm:pt>
    <dgm:pt modelId="{C673AD6B-FA14-43A9-94E7-F7D4E7590480}">
      <dgm:prSet custT="1"/>
      <dgm:spPr/>
      <dgm:t>
        <a:bodyPr/>
        <a:lstStyle/>
        <a:p>
          <a:pPr>
            <a:defRPr b="1"/>
          </a:pPr>
          <a:r>
            <a:rPr lang="en-GB" sz="1600" b="1" dirty="0">
              <a:latin typeface="Aptos" panose="020B0004020202020204" pitchFamily="34" charset="0"/>
            </a:rPr>
            <a:t>Analyse the evidence</a:t>
          </a:r>
          <a:br>
            <a:rPr lang="en-GB" sz="1600" b="1" dirty="0">
              <a:latin typeface="Aptos" panose="020B0004020202020204" pitchFamily="34" charset="0"/>
            </a:rPr>
          </a:br>
          <a:endParaRPr lang="en-GB" sz="1600" b="1" dirty="0">
            <a:latin typeface="Aptos" panose="020B0004020202020204" pitchFamily="34" charset="0"/>
          </a:endParaRPr>
        </a:p>
      </dgm:t>
    </dgm:pt>
    <dgm:pt modelId="{75AF6337-EB5C-41B3-BE21-664FA1BCA23F}" type="parTrans" cxnId="{B7D6A5BA-3535-4686-8943-1B9428E8E4CF}">
      <dgm:prSet/>
      <dgm:spPr/>
      <dgm:t>
        <a:bodyPr/>
        <a:lstStyle/>
        <a:p>
          <a:endParaRPr lang="en-GB" sz="2800" b="1">
            <a:latin typeface="Aptos" panose="020B0004020202020204" pitchFamily="34" charset="0"/>
          </a:endParaRPr>
        </a:p>
      </dgm:t>
    </dgm:pt>
    <dgm:pt modelId="{EE7BB3CF-64DE-4BA4-8FCF-8D8E91570A94}" type="sibTrans" cxnId="{B7D6A5BA-3535-4686-8943-1B9428E8E4CF}">
      <dgm:prSet/>
      <dgm:spPr/>
      <dgm:t>
        <a:bodyPr/>
        <a:lstStyle/>
        <a:p>
          <a:endParaRPr lang="en-GB" sz="2800" b="1">
            <a:latin typeface="Aptos" panose="020B0004020202020204" pitchFamily="34" charset="0"/>
          </a:endParaRPr>
        </a:p>
      </dgm:t>
    </dgm:pt>
    <dgm:pt modelId="{A0CD125C-5F7C-45C9-A945-62A9210FDA97}">
      <dgm:prSet custT="1"/>
      <dgm:spPr/>
      <dgm:t>
        <a:bodyPr/>
        <a:lstStyle/>
        <a:p>
          <a:pPr>
            <a:defRPr b="1"/>
          </a:pPr>
          <a:r>
            <a:rPr lang="en-GB" sz="1600" b="1" dirty="0">
              <a:latin typeface="Aptos" panose="020B0004020202020204" pitchFamily="34" charset="0"/>
            </a:rPr>
            <a:t>Develop themes</a:t>
          </a:r>
          <a:br>
            <a:rPr lang="en-GB" sz="1600" b="1" dirty="0">
              <a:latin typeface="Aptos" panose="020B0004020202020204" pitchFamily="34" charset="0"/>
            </a:rPr>
          </a:br>
          <a:endParaRPr lang="en-GB" sz="1600" b="1" dirty="0">
            <a:latin typeface="Aptos" panose="020B0004020202020204" pitchFamily="34" charset="0"/>
          </a:endParaRPr>
        </a:p>
      </dgm:t>
    </dgm:pt>
    <dgm:pt modelId="{BADD761E-632F-43C5-8DE0-95869043BA3B}" type="parTrans" cxnId="{2F7AC99F-FAD9-4AAE-87C3-6DE225CFD664}">
      <dgm:prSet/>
      <dgm:spPr/>
      <dgm:t>
        <a:bodyPr/>
        <a:lstStyle/>
        <a:p>
          <a:endParaRPr lang="en-GB" sz="2800" b="1">
            <a:latin typeface="Aptos" panose="020B0004020202020204" pitchFamily="34" charset="0"/>
          </a:endParaRPr>
        </a:p>
      </dgm:t>
    </dgm:pt>
    <dgm:pt modelId="{63EF5522-24CE-4E4F-B9F1-2EB99091E7F2}" type="sibTrans" cxnId="{2F7AC99F-FAD9-4AAE-87C3-6DE225CFD664}">
      <dgm:prSet/>
      <dgm:spPr/>
      <dgm:t>
        <a:bodyPr/>
        <a:lstStyle/>
        <a:p>
          <a:endParaRPr lang="en-GB" sz="2800" b="1">
            <a:latin typeface="Aptos" panose="020B0004020202020204" pitchFamily="34" charset="0"/>
          </a:endParaRPr>
        </a:p>
      </dgm:t>
    </dgm:pt>
    <dgm:pt modelId="{22B7E7A1-30AC-48A5-B33A-386A61A632E5}">
      <dgm:prSet custT="1"/>
      <dgm:spPr/>
      <dgm:t>
        <a:bodyPr/>
        <a:lstStyle/>
        <a:p>
          <a:pPr>
            <a:defRPr b="1"/>
          </a:pPr>
          <a:r>
            <a:rPr lang="en-GB" sz="1600" b="1" dirty="0">
              <a:latin typeface="Aptos" panose="020B0004020202020204" pitchFamily="34" charset="0"/>
            </a:rPr>
            <a:t>Explain the process</a:t>
          </a:r>
        </a:p>
      </dgm:t>
    </dgm:pt>
    <dgm:pt modelId="{DF1D4D28-E3DB-4C86-8902-20960CA3AEDE}" type="parTrans" cxnId="{AAEF5ED7-2C71-4D33-BA1F-4A7A932BBF60}">
      <dgm:prSet/>
      <dgm:spPr/>
      <dgm:t>
        <a:bodyPr/>
        <a:lstStyle/>
        <a:p>
          <a:endParaRPr lang="en-GB" sz="2800" b="1">
            <a:latin typeface="Aptos" panose="020B0004020202020204" pitchFamily="34" charset="0"/>
          </a:endParaRPr>
        </a:p>
      </dgm:t>
    </dgm:pt>
    <dgm:pt modelId="{CADC252C-2921-4DE7-BBA4-822570E3A512}" type="sibTrans" cxnId="{AAEF5ED7-2C71-4D33-BA1F-4A7A932BBF60}">
      <dgm:prSet/>
      <dgm:spPr/>
      <dgm:t>
        <a:bodyPr/>
        <a:lstStyle/>
        <a:p>
          <a:endParaRPr lang="en-GB" sz="2800" b="1">
            <a:latin typeface="Aptos" panose="020B0004020202020204" pitchFamily="34" charset="0"/>
          </a:endParaRPr>
        </a:p>
      </dgm:t>
    </dgm:pt>
    <dgm:pt modelId="{68B6E69B-D905-4716-9DCE-33D522DC13D0}" type="pres">
      <dgm:prSet presAssocID="{F6F677F8-8AEB-41FE-A9C0-A11A3C62259A}" presName="root" presStyleCnt="0">
        <dgm:presLayoutVars>
          <dgm:dir/>
          <dgm:animLvl val="lvl"/>
        </dgm:presLayoutVars>
      </dgm:prSet>
      <dgm:spPr/>
    </dgm:pt>
    <dgm:pt modelId="{8CB26F8D-425F-4E40-A327-4DBDEC5D7DF7}" type="pres">
      <dgm:prSet presAssocID="{F6F677F8-8AEB-41FE-A9C0-A11A3C62259A}" presName="divider" presStyleCnt="0"/>
      <dgm:spPr/>
    </dgm:pt>
    <dgm:pt modelId="{098C566E-7DC4-4F2C-961D-E11855C2A648}" type="pres">
      <dgm:prSet presAssocID="{F6F677F8-8AEB-41FE-A9C0-A11A3C62259A}" presName="rectBar" presStyleLbl="dkBgShp" presStyleIdx="0" presStyleCnt="8"/>
      <dgm:spPr>
        <a:gradFill rotWithShape="0">
          <a:gsLst>
            <a:gs pos="0">
              <a:schemeClr val="accent1">
                <a:tint val="76000"/>
              </a:schemeClr>
            </a:gs>
            <a:gs pos="100000">
              <a:schemeClr val="accent1">
                <a:tint val="76000"/>
              </a:schemeClr>
            </a:gs>
          </a:gsLst>
          <a:lin ang="0" scaled="0"/>
        </a:gradFill>
        <a:ln>
          <a:noFill/>
        </a:ln>
        <a:effectLst/>
      </dgm:spPr>
    </dgm:pt>
    <dgm:pt modelId="{9721E8E5-6349-4B90-A43A-5766F17EBAC0}" type="pres">
      <dgm:prSet presAssocID="{F6F677F8-8AEB-41FE-A9C0-A11A3C62259A}" presName="chevronArrow" presStyleLbl="dkBgShp" presStyleIdx="1" presStyleCnt="8"/>
      <dgm:spPr>
        <a:gradFill rotWithShape="0">
          <a:gsLst>
            <a:gs pos="0">
              <a:schemeClr val="accent1">
                <a:tint val="76000"/>
              </a:schemeClr>
            </a:gs>
            <a:gs pos="100000">
              <a:schemeClr val="accent1">
                <a:tint val="76000"/>
              </a:schemeClr>
            </a:gs>
          </a:gsLst>
          <a:lin ang="0" scaled="0"/>
        </a:gradFill>
        <a:ln>
          <a:noFill/>
        </a:ln>
        <a:effectLst/>
      </dgm:spPr>
    </dgm:pt>
    <dgm:pt modelId="{BDCAC239-898E-47B3-8BEB-B7EF85876A66}" type="pres">
      <dgm:prSet presAssocID="{F6F677F8-8AEB-41FE-A9C0-A11A3C62259A}" presName="nodes" presStyleCnt="0">
        <dgm:presLayoutVars>
          <dgm:chMax/>
          <dgm:chPref/>
          <dgm:animLvl val="lvl"/>
        </dgm:presLayoutVars>
      </dgm:prSet>
      <dgm:spPr/>
    </dgm:pt>
    <dgm:pt modelId="{FD7FFB01-87BA-4902-AFA4-4123C9BE6ABC}" type="pres">
      <dgm:prSet presAssocID="{1592A213-B185-49DA-BFA0-C6A5E39429AF}" presName="composite" presStyleCnt="0"/>
      <dgm:spPr/>
    </dgm:pt>
    <dgm:pt modelId="{8C626B1C-81AE-4FCB-9B35-55030AEFDA69}" type="pres">
      <dgm:prSet presAssocID="{1592A213-B185-49DA-BFA0-C6A5E39429AF}" presName="DropPinPlaceHolder" presStyleCnt="0"/>
      <dgm:spPr/>
    </dgm:pt>
    <dgm:pt modelId="{5A06AF4E-9600-4A5F-8997-4DBEB06030C7}" type="pres">
      <dgm:prSet presAssocID="{1592A213-B185-49DA-BFA0-C6A5E39429AF}" presName="DropPin" presStyleLbl="alignNode1" presStyleIdx="0" presStyleCnt="6"/>
      <dgm:spPr/>
    </dgm:pt>
    <dgm:pt modelId="{0E4DC0E0-3ECF-41AD-888C-44D927E007AF}" type="pres">
      <dgm:prSet presAssocID="{1592A213-B185-49DA-BFA0-C6A5E39429AF}" presName="Ellipse" presStyleLbl="fgAcc1" presStyleIdx="0" presStyleCnt="6"/>
      <dgm:spPr/>
    </dgm:pt>
    <dgm:pt modelId="{10205B77-FA31-450A-B0FC-C54CFD25B4EB}" type="pres">
      <dgm:prSet presAssocID="{1592A213-B185-49DA-BFA0-C6A5E39429AF}" presName="L2TextContainer" presStyleLbl="revTx" presStyleIdx="0" presStyleCnt="12">
        <dgm:presLayoutVars>
          <dgm:bulletEnabled val="1"/>
        </dgm:presLayoutVars>
      </dgm:prSet>
      <dgm:spPr/>
    </dgm:pt>
    <dgm:pt modelId="{C048F3E4-D8C0-4C70-A430-E2786E863D38}" type="pres">
      <dgm:prSet presAssocID="{1592A213-B185-49DA-BFA0-C6A5E39429AF}" presName="L1TextContainer" presStyleLbl="revTx" presStyleIdx="1" presStyleCnt="12">
        <dgm:presLayoutVars>
          <dgm:chMax val="1"/>
          <dgm:chPref val="1"/>
          <dgm:bulletEnabled val="1"/>
        </dgm:presLayoutVars>
      </dgm:prSet>
      <dgm:spPr/>
    </dgm:pt>
    <dgm:pt modelId="{0BA6E41F-E047-4AF5-B5BF-9065471B4059}" type="pres">
      <dgm:prSet presAssocID="{1592A213-B185-49DA-BFA0-C6A5E39429AF}" presName="ConnectLine" presStyleLbl="dkBgShp" presStyleIdx="2" presStyleCnt="8"/>
      <dgm:spPr/>
    </dgm:pt>
    <dgm:pt modelId="{28EB516E-7288-4CAB-8692-FD464C880714}" type="pres">
      <dgm:prSet presAssocID="{1592A213-B185-49DA-BFA0-C6A5E39429AF}" presName="ConnectorPoint" presStyleCnt="0"/>
      <dgm:spPr/>
    </dgm:pt>
    <dgm:pt modelId="{F78A3847-80EB-4773-8E53-011479D6F2ED}" type="pres">
      <dgm:prSet presAssocID="{1592A213-B185-49DA-BFA0-C6A5E39429AF}" presName="Bullet" presStyleLbl="lnNode1" presStyleIdx="0" presStyleCnt="6"/>
      <dgm:spPr/>
    </dgm:pt>
    <dgm:pt modelId="{C3765E87-35DB-45F8-8137-552F8D164298}" type="pres">
      <dgm:prSet presAssocID="{1592A213-B185-49DA-BFA0-C6A5E39429AF}" presName="EmptyPlaceHolder" presStyleCnt="0"/>
      <dgm:spPr/>
    </dgm:pt>
    <dgm:pt modelId="{E313E264-D3DC-47A8-B857-7D97F0C4498E}" type="pres">
      <dgm:prSet presAssocID="{1ED840BA-6366-4AB4-B240-13DAA26EFC30}" presName="spaceBetweenRectangles" presStyleCnt="0"/>
      <dgm:spPr/>
    </dgm:pt>
    <dgm:pt modelId="{D5B51ABF-8345-484F-B5F2-766CC07582FB}" type="pres">
      <dgm:prSet presAssocID="{D2F265CD-4BEB-42A6-BBB7-979EAEF4EE5A}" presName="composite" presStyleCnt="0"/>
      <dgm:spPr/>
    </dgm:pt>
    <dgm:pt modelId="{E6BE003F-5513-4A4C-99A2-F1108B6532A6}" type="pres">
      <dgm:prSet presAssocID="{D2F265CD-4BEB-42A6-BBB7-979EAEF4EE5A}" presName="DropPinPlaceHolder" presStyleCnt="0"/>
      <dgm:spPr/>
    </dgm:pt>
    <dgm:pt modelId="{DC954B5C-D7E3-4360-824E-26C1D8094910}" type="pres">
      <dgm:prSet presAssocID="{D2F265CD-4BEB-42A6-BBB7-979EAEF4EE5A}" presName="DropPin" presStyleLbl="alignNode1" presStyleIdx="1" presStyleCnt="6"/>
      <dgm:spPr/>
    </dgm:pt>
    <dgm:pt modelId="{2D1A5D62-98C4-487A-A06B-68667343CF99}" type="pres">
      <dgm:prSet presAssocID="{D2F265CD-4BEB-42A6-BBB7-979EAEF4EE5A}" presName="Ellipse" presStyleLbl="fgAcc1" presStyleIdx="1" presStyleCnt="6"/>
      <dgm:spPr/>
    </dgm:pt>
    <dgm:pt modelId="{2B181D04-C4ED-4637-BDDB-3624753D6BC2}" type="pres">
      <dgm:prSet presAssocID="{D2F265CD-4BEB-42A6-BBB7-979EAEF4EE5A}" presName="L2TextContainer" presStyleLbl="revTx" presStyleIdx="2" presStyleCnt="12">
        <dgm:presLayoutVars>
          <dgm:bulletEnabled val="1"/>
        </dgm:presLayoutVars>
      </dgm:prSet>
      <dgm:spPr/>
    </dgm:pt>
    <dgm:pt modelId="{705BC6F5-80F5-4DAE-9779-20C690007512}" type="pres">
      <dgm:prSet presAssocID="{D2F265CD-4BEB-42A6-BBB7-979EAEF4EE5A}" presName="L1TextContainer" presStyleLbl="revTx" presStyleIdx="3" presStyleCnt="12">
        <dgm:presLayoutVars>
          <dgm:chMax val="1"/>
          <dgm:chPref val="1"/>
          <dgm:bulletEnabled val="1"/>
        </dgm:presLayoutVars>
      </dgm:prSet>
      <dgm:spPr/>
    </dgm:pt>
    <dgm:pt modelId="{8F2A83F0-78B4-4B92-B750-1CA80077F846}" type="pres">
      <dgm:prSet presAssocID="{D2F265CD-4BEB-42A6-BBB7-979EAEF4EE5A}" presName="ConnectLine" presStyleLbl="dkBgShp" presStyleIdx="3" presStyleCnt="8"/>
      <dgm:spPr/>
    </dgm:pt>
    <dgm:pt modelId="{607043A5-DF13-4CDE-B390-40A0FCCA4999}" type="pres">
      <dgm:prSet presAssocID="{D2F265CD-4BEB-42A6-BBB7-979EAEF4EE5A}" presName="ConnectorPoint" presStyleCnt="0"/>
      <dgm:spPr/>
    </dgm:pt>
    <dgm:pt modelId="{0635DC52-13BE-4227-A667-7ED9B3DFDE6B}" type="pres">
      <dgm:prSet presAssocID="{D2F265CD-4BEB-42A6-BBB7-979EAEF4EE5A}" presName="Bullet" presStyleLbl="lnNode1" presStyleIdx="1" presStyleCnt="6"/>
      <dgm:spPr/>
    </dgm:pt>
    <dgm:pt modelId="{1A00E160-24DE-4F1B-B63B-F9D1636C6D19}" type="pres">
      <dgm:prSet presAssocID="{D2F265CD-4BEB-42A6-BBB7-979EAEF4EE5A}" presName="EmptyPlaceHolder" presStyleCnt="0"/>
      <dgm:spPr/>
    </dgm:pt>
    <dgm:pt modelId="{6F2BA4D2-DCC1-4A39-9018-0570869C5A7A}" type="pres">
      <dgm:prSet presAssocID="{5222369B-58C7-4E05-BC37-6F1B1132F137}" presName="spaceBetweenRectangles" presStyleCnt="0"/>
      <dgm:spPr/>
    </dgm:pt>
    <dgm:pt modelId="{D64D1F7D-131E-43A2-B5BF-A06D7E13FB22}" type="pres">
      <dgm:prSet presAssocID="{E7F149BC-D3AA-4E14-BCA4-F0147A2FAD14}" presName="composite" presStyleCnt="0"/>
      <dgm:spPr/>
    </dgm:pt>
    <dgm:pt modelId="{021E1681-B502-4D69-80EE-07FEF22381D4}" type="pres">
      <dgm:prSet presAssocID="{E7F149BC-D3AA-4E14-BCA4-F0147A2FAD14}" presName="DropPinPlaceHolder" presStyleCnt="0"/>
      <dgm:spPr/>
    </dgm:pt>
    <dgm:pt modelId="{62DA85FA-5C03-4E46-AD1D-8B0AD25C7430}" type="pres">
      <dgm:prSet presAssocID="{E7F149BC-D3AA-4E14-BCA4-F0147A2FAD14}" presName="DropPin" presStyleLbl="alignNode1" presStyleIdx="2" presStyleCnt="6"/>
      <dgm:spPr/>
    </dgm:pt>
    <dgm:pt modelId="{B0C08F2D-BC62-46AC-AAB5-6C821064412D}" type="pres">
      <dgm:prSet presAssocID="{E7F149BC-D3AA-4E14-BCA4-F0147A2FAD14}" presName="Ellipse" presStyleLbl="fgAcc1" presStyleIdx="2" presStyleCnt="6"/>
      <dgm:spPr/>
    </dgm:pt>
    <dgm:pt modelId="{A03E5DFE-AEF3-4E06-8A91-886C96118996}" type="pres">
      <dgm:prSet presAssocID="{E7F149BC-D3AA-4E14-BCA4-F0147A2FAD14}" presName="L2TextContainer" presStyleLbl="revTx" presStyleIdx="4" presStyleCnt="12">
        <dgm:presLayoutVars>
          <dgm:bulletEnabled val="1"/>
        </dgm:presLayoutVars>
      </dgm:prSet>
      <dgm:spPr/>
    </dgm:pt>
    <dgm:pt modelId="{AA944AC9-0B40-467F-935B-883813F14F1D}" type="pres">
      <dgm:prSet presAssocID="{E7F149BC-D3AA-4E14-BCA4-F0147A2FAD14}" presName="L1TextContainer" presStyleLbl="revTx" presStyleIdx="5" presStyleCnt="12">
        <dgm:presLayoutVars>
          <dgm:chMax val="1"/>
          <dgm:chPref val="1"/>
          <dgm:bulletEnabled val="1"/>
        </dgm:presLayoutVars>
      </dgm:prSet>
      <dgm:spPr/>
    </dgm:pt>
    <dgm:pt modelId="{4446AEAC-CBB6-4ECF-8067-1FC7884E57D5}" type="pres">
      <dgm:prSet presAssocID="{E7F149BC-D3AA-4E14-BCA4-F0147A2FAD14}" presName="ConnectLine" presStyleLbl="dkBgShp" presStyleIdx="4" presStyleCnt="8"/>
      <dgm:spPr/>
    </dgm:pt>
    <dgm:pt modelId="{3B7447D7-42F8-43C9-9063-C77E7E0699BE}" type="pres">
      <dgm:prSet presAssocID="{E7F149BC-D3AA-4E14-BCA4-F0147A2FAD14}" presName="ConnectorPoint" presStyleCnt="0"/>
      <dgm:spPr/>
    </dgm:pt>
    <dgm:pt modelId="{F53E0476-C2D8-44DC-BC4A-95B89055F23D}" type="pres">
      <dgm:prSet presAssocID="{E7F149BC-D3AA-4E14-BCA4-F0147A2FAD14}" presName="Bullet" presStyleLbl="lnNode1" presStyleIdx="2" presStyleCnt="6"/>
      <dgm:spPr/>
    </dgm:pt>
    <dgm:pt modelId="{5C6E4124-23B7-44EE-B597-DFB15B978C8E}" type="pres">
      <dgm:prSet presAssocID="{E7F149BC-D3AA-4E14-BCA4-F0147A2FAD14}" presName="EmptyPlaceHolder" presStyleCnt="0"/>
      <dgm:spPr/>
    </dgm:pt>
    <dgm:pt modelId="{8AE18B7A-8FB5-4A9B-9E1D-DF55DA94A0EB}" type="pres">
      <dgm:prSet presAssocID="{BC3113C1-89BB-466C-8BEB-F6317867CC2E}" presName="spaceBetweenRectangles" presStyleCnt="0"/>
      <dgm:spPr/>
    </dgm:pt>
    <dgm:pt modelId="{50F78173-AE69-47DE-AFF0-35598A8C7284}" type="pres">
      <dgm:prSet presAssocID="{C673AD6B-FA14-43A9-94E7-F7D4E7590480}" presName="composite" presStyleCnt="0"/>
      <dgm:spPr/>
    </dgm:pt>
    <dgm:pt modelId="{07092B5B-68A5-4066-949B-92935D8D7741}" type="pres">
      <dgm:prSet presAssocID="{C673AD6B-FA14-43A9-94E7-F7D4E7590480}" presName="DropPinPlaceHolder" presStyleCnt="0"/>
      <dgm:spPr/>
    </dgm:pt>
    <dgm:pt modelId="{A8DEEF93-7F52-4B6E-BA40-FE3C1590BB1B}" type="pres">
      <dgm:prSet presAssocID="{C673AD6B-FA14-43A9-94E7-F7D4E7590480}" presName="DropPin" presStyleLbl="alignNode1" presStyleIdx="3" presStyleCnt="6"/>
      <dgm:spPr/>
    </dgm:pt>
    <dgm:pt modelId="{A45D1C49-C5C4-4213-B0B0-C797474D7DE6}" type="pres">
      <dgm:prSet presAssocID="{C673AD6B-FA14-43A9-94E7-F7D4E7590480}" presName="Ellipse" presStyleLbl="fgAcc1" presStyleIdx="3" presStyleCnt="6"/>
      <dgm:spPr/>
    </dgm:pt>
    <dgm:pt modelId="{6D9C2336-EFD7-4B2D-9BD5-A26C9BF79119}" type="pres">
      <dgm:prSet presAssocID="{C673AD6B-FA14-43A9-94E7-F7D4E7590480}" presName="L2TextContainer" presStyleLbl="revTx" presStyleIdx="6" presStyleCnt="12">
        <dgm:presLayoutVars>
          <dgm:bulletEnabled val="1"/>
        </dgm:presLayoutVars>
      </dgm:prSet>
      <dgm:spPr/>
    </dgm:pt>
    <dgm:pt modelId="{E88C0C5D-34C9-476B-AE62-F6F9C5E81D25}" type="pres">
      <dgm:prSet presAssocID="{C673AD6B-FA14-43A9-94E7-F7D4E7590480}" presName="L1TextContainer" presStyleLbl="revTx" presStyleIdx="7" presStyleCnt="12">
        <dgm:presLayoutVars>
          <dgm:chMax val="1"/>
          <dgm:chPref val="1"/>
          <dgm:bulletEnabled val="1"/>
        </dgm:presLayoutVars>
      </dgm:prSet>
      <dgm:spPr/>
    </dgm:pt>
    <dgm:pt modelId="{B0342FEA-1468-4792-B0DD-28330F76B6F7}" type="pres">
      <dgm:prSet presAssocID="{C673AD6B-FA14-43A9-94E7-F7D4E7590480}" presName="ConnectLine" presStyleLbl="dkBgShp" presStyleIdx="5" presStyleCnt="8"/>
      <dgm:spPr/>
    </dgm:pt>
    <dgm:pt modelId="{E8F73127-B084-46B9-827B-14FD0554F8AA}" type="pres">
      <dgm:prSet presAssocID="{C673AD6B-FA14-43A9-94E7-F7D4E7590480}" presName="ConnectorPoint" presStyleCnt="0"/>
      <dgm:spPr/>
    </dgm:pt>
    <dgm:pt modelId="{2E961C73-17D5-4995-BC37-ED881A993E99}" type="pres">
      <dgm:prSet presAssocID="{C673AD6B-FA14-43A9-94E7-F7D4E7590480}" presName="Bullet" presStyleLbl="lnNode1" presStyleIdx="3" presStyleCnt="6"/>
      <dgm:spPr/>
    </dgm:pt>
    <dgm:pt modelId="{D52EB994-942C-4054-B818-AA7558F3A6AF}" type="pres">
      <dgm:prSet presAssocID="{C673AD6B-FA14-43A9-94E7-F7D4E7590480}" presName="EmptyPlaceHolder" presStyleCnt="0"/>
      <dgm:spPr/>
    </dgm:pt>
    <dgm:pt modelId="{11BF57CA-D451-4CF5-8EBC-A0AC081ED25B}" type="pres">
      <dgm:prSet presAssocID="{EE7BB3CF-64DE-4BA4-8FCF-8D8E91570A94}" presName="spaceBetweenRectangles" presStyleCnt="0"/>
      <dgm:spPr/>
    </dgm:pt>
    <dgm:pt modelId="{7F9464CC-871D-41D1-9950-47851FBFB0C9}" type="pres">
      <dgm:prSet presAssocID="{A0CD125C-5F7C-45C9-A945-62A9210FDA97}" presName="composite" presStyleCnt="0"/>
      <dgm:spPr/>
    </dgm:pt>
    <dgm:pt modelId="{51B85D67-4BA8-4C90-A382-AF04F2F626A8}" type="pres">
      <dgm:prSet presAssocID="{A0CD125C-5F7C-45C9-A945-62A9210FDA97}" presName="DropPinPlaceHolder" presStyleCnt="0"/>
      <dgm:spPr/>
    </dgm:pt>
    <dgm:pt modelId="{2E76AB56-62C3-4018-870B-FD669FABB8D3}" type="pres">
      <dgm:prSet presAssocID="{A0CD125C-5F7C-45C9-A945-62A9210FDA97}" presName="DropPin" presStyleLbl="alignNode1" presStyleIdx="4" presStyleCnt="6"/>
      <dgm:spPr/>
    </dgm:pt>
    <dgm:pt modelId="{1419C6C4-1F1A-499D-BDB7-08E845F1F2BC}" type="pres">
      <dgm:prSet presAssocID="{A0CD125C-5F7C-45C9-A945-62A9210FDA97}" presName="Ellipse" presStyleLbl="fgAcc1" presStyleIdx="4" presStyleCnt="6"/>
      <dgm:spPr/>
    </dgm:pt>
    <dgm:pt modelId="{2ED10B41-279C-4151-A509-56FDFEEA05DA}" type="pres">
      <dgm:prSet presAssocID="{A0CD125C-5F7C-45C9-A945-62A9210FDA97}" presName="L2TextContainer" presStyleLbl="revTx" presStyleIdx="8" presStyleCnt="12">
        <dgm:presLayoutVars>
          <dgm:bulletEnabled val="1"/>
        </dgm:presLayoutVars>
      </dgm:prSet>
      <dgm:spPr/>
    </dgm:pt>
    <dgm:pt modelId="{BEA466D8-089F-4E79-A230-FFC628FB13B3}" type="pres">
      <dgm:prSet presAssocID="{A0CD125C-5F7C-45C9-A945-62A9210FDA97}" presName="L1TextContainer" presStyleLbl="revTx" presStyleIdx="9" presStyleCnt="12">
        <dgm:presLayoutVars>
          <dgm:chMax val="1"/>
          <dgm:chPref val="1"/>
          <dgm:bulletEnabled val="1"/>
        </dgm:presLayoutVars>
      </dgm:prSet>
      <dgm:spPr/>
    </dgm:pt>
    <dgm:pt modelId="{6AD1FD23-050A-4922-B30B-FD343F96224E}" type="pres">
      <dgm:prSet presAssocID="{A0CD125C-5F7C-45C9-A945-62A9210FDA97}" presName="ConnectLine" presStyleLbl="dkBgShp" presStyleIdx="6" presStyleCnt="8"/>
      <dgm:spPr/>
    </dgm:pt>
    <dgm:pt modelId="{18FF5611-2DE0-4D3A-AD94-8E248A1744B2}" type="pres">
      <dgm:prSet presAssocID="{A0CD125C-5F7C-45C9-A945-62A9210FDA97}" presName="ConnectorPoint" presStyleCnt="0"/>
      <dgm:spPr/>
    </dgm:pt>
    <dgm:pt modelId="{27BD7DA4-ED2F-4864-B397-F7D3E499917D}" type="pres">
      <dgm:prSet presAssocID="{A0CD125C-5F7C-45C9-A945-62A9210FDA97}" presName="Bullet" presStyleLbl="lnNode1" presStyleIdx="4" presStyleCnt="6"/>
      <dgm:spPr/>
    </dgm:pt>
    <dgm:pt modelId="{C5CE0111-D49A-45AA-9230-2DECF6669DF6}" type="pres">
      <dgm:prSet presAssocID="{A0CD125C-5F7C-45C9-A945-62A9210FDA97}" presName="EmptyPlaceHolder" presStyleCnt="0"/>
      <dgm:spPr/>
    </dgm:pt>
    <dgm:pt modelId="{E06F686F-2F8B-41F0-AA27-8D164388ABA1}" type="pres">
      <dgm:prSet presAssocID="{63EF5522-24CE-4E4F-B9F1-2EB99091E7F2}" presName="spaceBetweenRectangles" presStyleCnt="0"/>
      <dgm:spPr/>
    </dgm:pt>
    <dgm:pt modelId="{53C4952B-CB89-4993-856D-34179E7D2D9A}" type="pres">
      <dgm:prSet presAssocID="{22B7E7A1-30AC-48A5-B33A-386A61A632E5}" presName="composite" presStyleCnt="0"/>
      <dgm:spPr/>
    </dgm:pt>
    <dgm:pt modelId="{2D51850C-53EF-43BE-ACE5-DFC4FEA2AA7E}" type="pres">
      <dgm:prSet presAssocID="{22B7E7A1-30AC-48A5-B33A-386A61A632E5}" presName="DropPinPlaceHolder" presStyleCnt="0"/>
      <dgm:spPr/>
    </dgm:pt>
    <dgm:pt modelId="{8182BC49-EE36-4D09-A4CB-776DEAB9711F}" type="pres">
      <dgm:prSet presAssocID="{22B7E7A1-30AC-48A5-B33A-386A61A632E5}" presName="DropPin" presStyleLbl="alignNode1" presStyleIdx="5" presStyleCnt="6"/>
      <dgm:spPr/>
    </dgm:pt>
    <dgm:pt modelId="{CBCCF586-4C34-40BE-98E3-01FFDFE69D8E}" type="pres">
      <dgm:prSet presAssocID="{22B7E7A1-30AC-48A5-B33A-386A61A632E5}" presName="Ellipse" presStyleLbl="fgAcc1" presStyleIdx="5" presStyleCnt="6"/>
      <dgm:spPr/>
    </dgm:pt>
    <dgm:pt modelId="{2A98E546-D95D-4396-85AE-1E452B0E3517}" type="pres">
      <dgm:prSet presAssocID="{22B7E7A1-30AC-48A5-B33A-386A61A632E5}" presName="L2TextContainer" presStyleLbl="revTx" presStyleIdx="10" presStyleCnt="12">
        <dgm:presLayoutVars>
          <dgm:bulletEnabled val="1"/>
        </dgm:presLayoutVars>
      </dgm:prSet>
      <dgm:spPr/>
    </dgm:pt>
    <dgm:pt modelId="{2CB720C7-25AA-4ED5-95EE-C3CF7D03D8AE}" type="pres">
      <dgm:prSet presAssocID="{22B7E7A1-30AC-48A5-B33A-386A61A632E5}" presName="L1TextContainer" presStyleLbl="revTx" presStyleIdx="11" presStyleCnt="12">
        <dgm:presLayoutVars>
          <dgm:chMax val="1"/>
          <dgm:chPref val="1"/>
          <dgm:bulletEnabled val="1"/>
        </dgm:presLayoutVars>
      </dgm:prSet>
      <dgm:spPr/>
    </dgm:pt>
    <dgm:pt modelId="{8600DE68-DFDE-4591-B5F3-358C12328455}" type="pres">
      <dgm:prSet presAssocID="{22B7E7A1-30AC-48A5-B33A-386A61A632E5}" presName="ConnectLine" presStyleLbl="dkBgShp" presStyleIdx="7" presStyleCnt="8"/>
      <dgm:spPr/>
    </dgm:pt>
    <dgm:pt modelId="{721410F5-259D-4347-8403-0B02D24DE691}" type="pres">
      <dgm:prSet presAssocID="{22B7E7A1-30AC-48A5-B33A-386A61A632E5}" presName="ConnectorPoint" presStyleCnt="0"/>
      <dgm:spPr/>
    </dgm:pt>
    <dgm:pt modelId="{0670DC9D-E52F-45AA-80C2-C2D7A5015545}" type="pres">
      <dgm:prSet presAssocID="{22B7E7A1-30AC-48A5-B33A-386A61A632E5}" presName="Bullet" presStyleLbl="lnNode1" presStyleIdx="5" presStyleCnt="6"/>
      <dgm:spPr/>
    </dgm:pt>
    <dgm:pt modelId="{8FEE5477-60E8-4EF7-9D9C-8E26FA6FC015}" type="pres">
      <dgm:prSet presAssocID="{22B7E7A1-30AC-48A5-B33A-386A61A632E5}" presName="EmptyPlaceHolder" presStyleCnt="0"/>
      <dgm:spPr/>
    </dgm:pt>
  </dgm:ptLst>
  <dgm:cxnLst>
    <dgm:cxn modelId="{B0DDFA35-1E78-40AD-8622-3D0166114D4F}" srcId="{F6F677F8-8AEB-41FE-A9C0-A11A3C62259A}" destId="{D2F265CD-4BEB-42A6-BBB7-979EAEF4EE5A}" srcOrd="1" destOrd="0" parTransId="{AA138EAB-72B4-460E-9B60-B27E61DD809A}" sibTransId="{5222369B-58C7-4E05-BC37-6F1B1132F137}"/>
    <dgm:cxn modelId="{5962663B-78D4-4370-9A69-3D02099D9EBC}" srcId="{F6F677F8-8AEB-41FE-A9C0-A11A3C62259A}" destId="{1592A213-B185-49DA-BFA0-C6A5E39429AF}" srcOrd="0" destOrd="0" parTransId="{B0F48C1D-A6F1-46EC-A6EB-8D6BDAE77D79}" sibTransId="{1ED840BA-6366-4AB4-B240-13DAA26EFC30}"/>
    <dgm:cxn modelId="{43CFE851-A9F4-4F7A-ADE7-A4248D6E2798}" type="presOf" srcId="{C673AD6B-FA14-43A9-94E7-F7D4E7590480}" destId="{E88C0C5D-34C9-476B-AE62-F6F9C5E81D25}" srcOrd="0" destOrd="0" presId="urn:microsoft.com/office/officeart/2024/layout/BulletTimelineInverted"/>
    <dgm:cxn modelId="{86496874-F547-4720-8DAF-0A796C8E2E4B}" type="presOf" srcId="{22B7E7A1-30AC-48A5-B33A-386A61A632E5}" destId="{2CB720C7-25AA-4ED5-95EE-C3CF7D03D8AE}" srcOrd="0" destOrd="0" presId="urn:microsoft.com/office/officeart/2024/layout/BulletTimelineInverted"/>
    <dgm:cxn modelId="{E47DAE77-4E40-47A7-BFD9-83A09F4D54FF}" srcId="{F6F677F8-8AEB-41FE-A9C0-A11A3C62259A}" destId="{E7F149BC-D3AA-4E14-BCA4-F0147A2FAD14}" srcOrd="2" destOrd="0" parTransId="{54045055-658C-49A2-A3EB-5AC0160B0C45}" sibTransId="{BC3113C1-89BB-466C-8BEB-F6317867CC2E}"/>
    <dgm:cxn modelId="{A68DD47B-B692-473A-BBED-395C881296A6}" type="presOf" srcId="{1592A213-B185-49DA-BFA0-C6A5E39429AF}" destId="{C048F3E4-D8C0-4C70-A430-E2786E863D38}" srcOrd="0" destOrd="0" presId="urn:microsoft.com/office/officeart/2024/layout/BulletTimelineInverted"/>
    <dgm:cxn modelId="{EE343298-899F-48AD-9EF1-035698F5F447}" type="presOf" srcId="{D2F265CD-4BEB-42A6-BBB7-979EAEF4EE5A}" destId="{705BC6F5-80F5-4DAE-9779-20C690007512}" srcOrd="0" destOrd="0" presId="urn:microsoft.com/office/officeart/2024/layout/BulletTimelineInverted"/>
    <dgm:cxn modelId="{C15FAC9D-C65E-4329-BEA1-20B4AE44EC17}" type="presOf" srcId="{F6F677F8-8AEB-41FE-A9C0-A11A3C62259A}" destId="{68B6E69B-D905-4716-9DCE-33D522DC13D0}" srcOrd="0" destOrd="0" presId="urn:microsoft.com/office/officeart/2024/layout/BulletTimelineInverted"/>
    <dgm:cxn modelId="{2F7AC99F-FAD9-4AAE-87C3-6DE225CFD664}" srcId="{F6F677F8-8AEB-41FE-A9C0-A11A3C62259A}" destId="{A0CD125C-5F7C-45C9-A945-62A9210FDA97}" srcOrd="4" destOrd="0" parTransId="{BADD761E-632F-43C5-8DE0-95869043BA3B}" sibTransId="{63EF5522-24CE-4E4F-B9F1-2EB99091E7F2}"/>
    <dgm:cxn modelId="{B7D6A5BA-3535-4686-8943-1B9428E8E4CF}" srcId="{F6F677F8-8AEB-41FE-A9C0-A11A3C62259A}" destId="{C673AD6B-FA14-43A9-94E7-F7D4E7590480}" srcOrd="3" destOrd="0" parTransId="{75AF6337-EB5C-41B3-BE21-664FA1BCA23F}" sibTransId="{EE7BB3CF-64DE-4BA4-8FCF-8D8E91570A94}"/>
    <dgm:cxn modelId="{05FD9DCD-F8A1-4E25-A6B4-BE100E132011}" type="presOf" srcId="{A0CD125C-5F7C-45C9-A945-62A9210FDA97}" destId="{BEA466D8-089F-4E79-A230-FFC628FB13B3}" srcOrd="0" destOrd="0" presId="urn:microsoft.com/office/officeart/2024/layout/BulletTimelineInverted"/>
    <dgm:cxn modelId="{AAEF5ED7-2C71-4D33-BA1F-4A7A932BBF60}" srcId="{F6F677F8-8AEB-41FE-A9C0-A11A3C62259A}" destId="{22B7E7A1-30AC-48A5-B33A-386A61A632E5}" srcOrd="5" destOrd="0" parTransId="{DF1D4D28-E3DB-4C86-8902-20960CA3AEDE}" sibTransId="{CADC252C-2921-4DE7-BBA4-822570E3A512}"/>
    <dgm:cxn modelId="{59D9DFFB-8301-4973-9231-A6D8F8FC3D93}" type="presOf" srcId="{E7F149BC-D3AA-4E14-BCA4-F0147A2FAD14}" destId="{AA944AC9-0B40-467F-935B-883813F14F1D}" srcOrd="0" destOrd="0" presId="urn:microsoft.com/office/officeart/2024/layout/BulletTimelineInverted"/>
    <dgm:cxn modelId="{6A2C5FD9-B842-42F9-A7E2-14E0D7148090}" type="presParOf" srcId="{68B6E69B-D905-4716-9DCE-33D522DC13D0}" destId="{8CB26F8D-425F-4E40-A327-4DBDEC5D7DF7}" srcOrd="0" destOrd="0" presId="urn:microsoft.com/office/officeart/2024/layout/BulletTimelineInverted"/>
    <dgm:cxn modelId="{848D147C-6C79-44A0-85CB-F38A0B642AFB}" type="presParOf" srcId="{8CB26F8D-425F-4E40-A327-4DBDEC5D7DF7}" destId="{098C566E-7DC4-4F2C-961D-E11855C2A648}" srcOrd="0" destOrd="0" presId="urn:microsoft.com/office/officeart/2024/layout/BulletTimelineInverted"/>
    <dgm:cxn modelId="{B0A01C17-4553-4F51-84DE-712E3D0E8414}" type="presParOf" srcId="{8CB26F8D-425F-4E40-A327-4DBDEC5D7DF7}" destId="{9721E8E5-6349-4B90-A43A-5766F17EBAC0}" srcOrd="1" destOrd="0" presId="urn:microsoft.com/office/officeart/2024/layout/BulletTimelineInverted"/>
    <dgm:cxn modelId="{73908AF9-45C2-406A-9930-598B2C82A214}" type="presParOf" srcId="{68B6E69B-D905-4716-9DCE-33D522DC13D0}" destId="{BDCAC239-898E-47B3-8BEB-B7EF85876A66}" srcOrd="1" destOrd="0" presId="urn:microsoft.com/office/officeart/2024/layout/BulletTimelineInverted"/>
    <dgm:cxn modelId="{94A95876-95D6-406B-95D2-7BB7B9474B29}" type="presParOf" srcId="{BDCAC239-898E-47B3-8BEB-B7EF85876A66}" destId="{FD7FFB01-87BA-4902-AFA4-4123C9BE6ABC}" srcOrd="0" destOrd="0" presId="urn:microsoft.com/office/officeart/2024/layout/BulletTimelineInverted"/>
    <dgm:cxn modelId="{BFA7A5DF-DE6C-4B4F-A807-119D85F84225}" type="presParOf" srcId="{FD7FFB01-87BA-4902-AFA4-4123C9BE6ABC}" destId="{8C626B1C-81AE-4FCB-9B35-55030AEFDA69}" srcOrd="0" destOrd="0" presId="urn:microsoft.com/office/officeart/2024/layout/BulletTimelineInverted"/>
    <dgm:cxn modelId="{6581D58D-2A22-4DDD-BF0E-47BD717D411F}" type="presParOf" srcId="{8C626B1C-81AE-4FCB-9B35-55030AEFDA69}" destId="{5A06AF4E-9600-4A5F-8997-4DBEB06030C7}" srcOrd="0" destOrd="0" presId="urn:microsoft.com/office/officeart/2024/layout/BulletTimelineInverted"/>
    <dgm:cxn modelId="{5E930C93-466A-45BF-9324-DDEF60338B69}" type="presParOf" srcId="{8C626B1C-81AE-4FCB-9B35-55030AEFDA69}" destId="{0E4DC0E0-3ECF-41AD-888C-44D927E007AF}" srcOrd="1" destOrd="0" presId="urn:microsoft.com/office/officeart/2024/layout/BulletTimelineInverted"/>
    <dgm:cxn modelId="{DF86C6C5-E446-4920-9969-2A245302E30C}" type="presParOf" srcId="{FD7FFB01-87BA-4902-AFA4-4123C9BE6ABC}" destId="{10205B77-FA31-450A-B0FC-C54CFD25B4EB}" srcOrd="1" destOrd="0" presId="urn:microsoft.com/office/officeart/2024/layout/BulletTimelineInverted"/>
    <dgm:cxn modelId="{08C36C03-515D-4CCA-A6FC-FB678E3A2AB3}" type="presParOf" srcId="{FD7FFB01-87BA-4902-AFA4-4123C9BE6ABC}" destId="{C048F3E4-D8C0-4C70-A430-E2786E863D38}" srcOrd="2" destOrd="0" presId="urn:microsoft.com/office/officeart/2024/layout/BulletTimelineInverted"/>
    <dgm:cxn modelId="{C4AE9E2E-ABAF-4C86-BE43-693AA91DAA1A}" type="presParOf" srcId="{FD7FFB01-87BA-4902-AFA4-4123C9BE6ABC}" destId="{0BA6E41F-E047-4AF5-B5BF-9065471B4059}" srcOrd="3" destOrd="0" presId="urn:microsoft.com/office/officeart/2024/layout/BulletTimelineInverted"/>
    <dgm:cxn modelId="{0E8F65E8-9A99-4F5D-B523-9C281D02C364}" type="presParOf" srcId="{FD7FFB01-87BA-4902-AFA4-4123C9BE6ABC}" destId="{28EB516E-7288-4CAB-8692-FD464C880714}" srcOrd="4" destOrd="0" presId="urn:microsoft.com/office/officeart/2024/layout/BulletTimelineInverted"/>
    <dgm:cxn modelId="{D1F886BB-47BB-40DE-86CE-D6CA7B557754}" type="presParOf" srcId="{28EB516E-7288-4CAB-8692-FD464C880714}" destId="{F78A3847-80EB-4773-8E53-011479D6F2ED}" srcOrd="0" destOrd="0" presId="urn:microsoft.com/office/officeart/2024/layout/BulletTimelineInverted"/>
    <dgm:cxn modelId="{F87A3B42-4C89-47B6-A73C-7435AB6FC164}" type="presParOf" srcId="{FD7FFB01-87BA-4902-AFA4-4123C9BE6ABC}" destId="{C3765E87-35DB-45F8-8137-552F8D164298}" srcOrd="5" destOrd="0" presId="urn:microsoft.com/office/officeart/2024/layout/BulletTimelineInverted"/>
    <dgm:cxn modelId="{EFC054B1-0781-41DB-9F2B-ECD6C2934D94}" type="presParOf" srcId="{BDCAC239-898E-47B3-8BEB-B7EF85876A66}" destId="{E313E264-D3DC-47A8-B857-7D97F0C4498E}" srcOrd="1" destOrd="0" presId="urn:microsoft.com/office/officeart/2024/layout/BulletTimelineInverted"/>
    <dgm:cxn modelId="{E2700FFB-2EAE-4E12-8263-FEACDF64A0EB}" type="presParOf" srcId="{BDCAC239-898E-47B3-8BEB-B7EF85876A66}" destId="{D5B51ABF-8345-484F-B5F2-766CC07582FB}" srcOrd="2" destOrd="0" presId="urn:microsoft.com/office/officeart/2024/layout/BulletTimelineInverted"/>
    <dgm:cxn modelId="{75D6EDC0-0C78-4CE8-9A4D-0243D7899776}" type="presParOf" srcId="{D5B51ABF-8345-484F-B5F2-766CC07582FB}" destId="{E6BE003F-5513-4A4C-99A2-F1108B6532A6}" srcOrd="0" destOrd="0" presId="urn:microsoft.com/office/officeart/2024/layout/BulletTimelineInverted"/>
    <dgm:cxn modelId="{639D5B31-600D-43A6-8C80-4A22EB30A5FA}" type="presParOf" srcId="{E6BE003F-5513-4A4C-99A2-F1108B6532A6}" destId="{DC954B5C-D7E3-4360-824E-26C1D8094910}" srcOrd="0" destOrd="0" presId="urn:microsoft.com/office/officeart/2024/layout/BulletTimelineInverted"/>
    <dgm:cxn modelId="{38C01796-406D-4910-8198-C0D62101DFAC}" type="presParOf" srcId="{E6BE003F-5513-4A4C-99A2-F1108B6532A6}" destId="{2D1A5D62-98C4-487A-A06B-68667343CF99}" srcOrd="1" destOrd="0" presId="urn:microsoft.com/office/officeart/2024/layout/BulletTimelineInverted"/>
    <dgm:cxn modelId="{EAFB167D-F9E2-4D6A-9D92-CD612C51F5F8}" type="presParOf" srcId="{D5B51ABF-8345-484F-B5F2-766CC07582FB}" destId="{2B181D04-C4ED-4637-BDDB-3624753D6BC2}" srcOrd="1" destOrd="0" presId="urn:microsoft.com/office/officeart/2024/layout/BulletTimelineInverted"/>
    <dgm:cxn modelId="{3AB6EB21-F536-48FC-80B8-EACD9BD8D746}" type="presParOf" srcId="{D5B51ABF-8345-484F-B5F2-766CC07582FB}" destId="{705BC6F5-80F5-4DAE-9779-20C690007512}" srcOrd="2" destOrd="0" presId="urn:microsoft.com/office/officeart/2024/layout/BulletTimelineInverted"/>
    <dgm:cxn modelId="{5F65F646-1F90-4C18-8ABD-95F11E330E16}" type="presParOf" srcId="{D5B51ABF-8345-484F-B5F2-766CC07582FB}" destId="{8F2A83F0-78B4-4B92-B750-1CA80077F846}" srcOrd="3" destOrd="0" presId="urn:microsoft.com/office/officeart/2024/layout/BulletTimelineInverted"/>
    <dgm:cxn modelId="{CA90FC66-68AB-4A50-A4FC-12A854B2D765}" type="presParOf" srcId="{D5B51ABF-8345-484F-B5F2-766CC07582FB}" destId="{607043A5-DF13-4CDE-B390-40A0FCCA4999}" srcOrd="4" destOrd="0" presId="urn:microsoft.com/office/officeart/2024/layout/BulletTimelineInverted"/>
    <dgm:cxn modelId="{789DBD9D-D6FA-43DC-BD28-4F4A6C8318B7}" type="presParOf" srcId="{607043A5-DF13-4CDE-B390-40A0FCCA4999}" destId="{0635DC52-13BE-4227-A667-7ED9B3DFDE6B}" srcOrd="0" destOrd="0" presId="urn:microsoft.com/office/officeart/2024/layout/BulletTimelineInverted"/>
    <dgm:cxn modelId="{66C69B80-4D21-43CF-A04C-971477BDFE1A}" type="presParOf" srcId="{D5B51ABF-8345-484F-B5F2-766CC07582FB}" destId="{1A00E160-24DE-4F1B-B63B-F9D1636C6D19}" srcOrd="5" destOrd="0" presId="urn:microsoft.com/office/officeart/2024/layout/BulletTimelineInverted"/>
    <dgm:cxn modelId="{CC20B895-F868-435F-8AFC-3A1EF8FA68EF}" type="presParOf" srcId="{BDCAC239-898E-47B3-8BEB-B7EF85876A66}" destId="{6F2BA4D2-DCC1-4A39-9018-0570869C5A7A}" srcOrd="3" destOrd="0" presId="urn:microsoft.com/office/officeart/2024/layout/BulletTimelineInverted"/>
    <dgm:cxn modelId="{D232141E-C157-46D2-8166-808A554E92F0}" type="presParOf" srcId="{BDCAC239-898E-47B3-8BEB-B7EF85876A66}" destId="{D64D1F7D-131E-43A2-B5BF-A06D7E13FB22}" srcOrd="4" destOrd="0" presId="urn:microsoft.com/office/officeart/2024/layout/BulletTimelineInverted"/>
    <dgm:cxn modelId="{1CA12D51-A00D-420F-B214-49E8DD23814E}" type="presParOf" srcId="{D64D1F7D-131E-43A2-B5BF-A06D7E13FB22}" destId="{021E1681-B502-4D69-80EE-07FEF22381D4}" srcOrd="0" destOrd="0" presId="urn:microsoft.com/office/officeart/2024/layout/BulletTimelineInverted"/>
    <dgm:cxn modelId="{0AF04F6D-A93F-4275-8BD8-0588B8023FE3}" type="presParOf" srcId="{021E1681-B502-4D69-80EE-07FEF22381D4}" destId="{62DA85FA-5C03-4E46-AD1D-8B0AD25C7430}" srcOrd="0" destOrd="0" presId="urn:microsoft.com/office/officeart/2024/layout/BulletTimelineInverted"/>
    <dgm:cxn modelId="{E1617225-40C6-48C8-9721-0D4D69A2A218}" type="presParOf" srcId="{021E1681-B502-4D69-80EE-07FEF22381D4}" destId="{B0C08F2D-BC62-46AC-AAB5-6C821064412D}" srcOrd="1" destOrd="0" presId="urn:microsoft.com/office/officeart/2024/layout/BulletTimelineInverted"/>
    <dgm:cxn modelId="{BF5A695A-2AB7-4C9B-A30A-268C7E45CFA1}" type="presParOf" srcId="{D64D1F7D-131E-43A2-B5BF-A06D7E13FB22}" destId="{A03E5DFE-AEF3-4E06-8A91-886C96118996}" srcOrd="1" destOrd="0" presId="urn:microsoft.com/office/officeart/2024/layout/BulletTimelineInverted"/>
    <dgm:cxn modelId="{A18E9845-09A0-4814-A636-C01EC0CB51C9}" type="presParOf" srcId="{D64D1F7D-131E-43A2-B5BF-A06D7E13FB22}" destId="{AA944AC9-0B40-467F-935B-883813F14F1D}" srcOrd="2" destOrd="0" presId="urn:microsoft.com/office/officeart/2024/layout/BulletTimelineInverted"/>
    <dgm:cxn modelId="{BA567506-2B58-4C81-9C60-0CA2564A8453}" type="presParOf" srcId="{D64D1F7D-131E-43A2-B5BF-A06D7E13FB22}" destId="{4446AEAC-CBB6-4ECF-8067-1FC7884E57D5}" srcOrd="3" destOrd="0" presId="urn:microsoft.com/office/officeart/2024/layout/BulletTimelineInverted"/>
    <dgm:cxn modelId="{A108D58D-8C80-494B-BE89-387B5FD635E8}" type="presParOf" srcId="{D64D1F7D-131E-43A2-B5BF-A06D7E13FB22}" destId="{3B7447D7-42F8-43C9-9063-C77E7E0699BE}" srcOrd="4" destOrd="0" presId="urn:microsoft.com/office/officeart/2024/layout/BulletTimelineInverted"/>
    <dgm:cxn modelId="{0A93E307-9430-4E8D-BCFF-7EEDC4D3655D}" type="presParOf" srcId="{3B7447D7-42F8-43C9-9063-C77E7E0699BE}" destId="{F53E0476-C2D8-44DC-BC4A-95B89055F23D}" srcOrd="0" destOrd="0" presId="urn:microsoft.com/office/officeart/2024/layout/BulletTimelineInverted"/>
    <dgm:cxn modelId="{99DF63E3-C8AE-43F1-A198-4D06663923B9}" type="presParOf" srcId="{D64D1F7D-131E-43A2-B5BF-A06D7E13FB22}" destId="{5C6E4124-23B7-44EE-B597-DFB15B978C8E}" srcOrd="5" destOrd="0" presId="urn:microsoft.com/office/officeart/2024/layout/BulletTimelineInverted"/>
    <dgm:cxn modelId="{8106A6B9-7245-406A-8543-2B4A023F030D}" type="presParOf" srcId="{BDCAC239-898E-47B3-8BEB-B7EF85876A66}" destId="{8AE18B7A-8FB5-4A9B-9E1D-DF55DA94A0EB}" srcOrd="5" destOrd="0" presId="urn:microsoft.com/office/officeart/2024/layout/BulletTimelineInverted"/>
    <dgm:cxn modelId="{23ABD4BC-DEBE-4769-9B73-8D387D83BA47}" type="presParOf" srcId="{BDCAC239-898E-47B3-8BEB-B7EF85876A66}" destId="{50F78173-AE69-47DE-AFF0-35598A8C7284}" srcOrd="6" destOrd="0" presId="urn:microsoft.com/office/officeart/2024/layout/BulletTimelineInverted"/>
    <dgm:cxn modelId="{BB5C7AEA-177A-4756-AA4C-EE1D025F5154}" type="presParOf" srcId="{50F78173-AE69-47DE-AFF0-35598A8C7284}" destId="{07092B5B-68A5-4066-949B-92935D8D7741}" srcOrd="0" destOrd="0" presId="urn:microsoft.com/office/officeart/2024/layout/BulletTimelineInverted"/>
    <dgm:cxn modelId="{F1C4E4DE-446A-456F-8CDC-F9AB9BDB0210}" type="presParOf" srcId="{07092B5B-68A5-4066-949B-92935D8D7741}" destId="{A8DEEF93-7F52-4B6E-BA40-FE3C1590BB1B}" srcOrd="0" destOrd="0" presId="urn:microsoft.com/office/officeart/2024/layout/BulletTimelineInverted"/>
    <dgm:cxn modelId="{5FEE8582-226A-46DF-ABFD-F97ED3FAB853}" type="presParOf" srcId="{07092B5B-68A5-4066-949B-92935D8D7741}" destId="{A45D1C49-C5C4-4213-B0B0-C797474D7DE6}" srcOrd="1" destOrd="0" presId="urn:microsoft.com/office/officeart/2024/layout/BulletTimelineInverted"/>
    <dgm:cxn modelId="{EC596AF4-2217-4580-8B61-C60EDFA6545A}" type="presParOf" srcId="{50F78173-AE69-47DE-AFF0-35598A8C7284}" destId="{6D9C2336-EFD7-4B2D-9BD5-A26C9BF79119}" srcOrd="1" destOrd="0" presId="urn:microsoft.com/office/officeart/2024/layout/BulletTimelineInverted"/>
    <dgm:cxn modelId="{A93CA69F-E087-4E50-A934-6F5CDA0D05A1}" type="presParOf" srcId="{50F78173-AE69-47DE-AFF0-35598A8C7284}" destId="{E88C0C5D-34C9-476B-AE62-F6F9C5E81D25}" srcOrd="2" destOrd="0" presId="urn:microsoft.com/office/officeart/2024/layout/BulletTimelineInverted"/>
    <dgm:cxn modelId="{79AD196C-3E2A-4705-AB8E-06F94502956C}" type="presParOf" srcId="{50F78173-AE69-47DE-AFF0-35598A8C7284}" destId="{B0342FEA-1468-4792-B0DD-28330F76B6F7}" srcOrd="3" destOrd="0" presId="urn:microsoft.com/office/officeart/2024/layout/BulletTimelineInverted"/>
    <dgm:cxn modelId="{4B156D41-90BA-49EE-B6A9-7211FC666003}" type="presParOf" srcId="{50F78173-AE69-47DE-AFF0-35598A8C7284}" destId="{E8F73127-B084-46B9-827B-14FD0554F8AA}" srcOrd="4" destOrd="0" presId="urn:microsoft.com/office/officeart/2024/layout/BulletTimelineInverted"/>
    <dgm:cxn modelId="{89E81628-8C16-4F2F-B5D4-CE0F16BD3549}" type="presParOf" srcId="{E8F73127-B084-46B9-827B-14FD0554F8AA}" destId="{2E961C73-17D5-4995-BC37-ED881A993E99}" srcOrd="0" destOrd="0" presId="urn:microsoft.com/office/officeart/2024/layout/BulletTimelineInverted"/>
    <dgm:cxn modelId="{3E8CECD4-12D1-4FD1-8A3A-DC97F0E7811D}" type="presParOf" srcId="{50F78173-AE69-47DE-AFF0-35598A8C7284}" destId="{D52EB994-942C-4054-B818-AA7558F3A6AF}" srcOrd="5" destOrd="0" presId="urn:microsoft.com/office/officeart/2024/layout/BulletTimelineInverted"/>
    <dgm:cxn modelId="{6B06063D-27C9-4620-907C-5D08879EA1AD}" type="presParOf" srcId="{BDCAC239-898E-47B3-8BEB-B7EF85876A66}" destId="{11BF57CA-D451-4CF5-8EBC-A0AC081ED25B}" srcOrd="7" destOrd="0" presId="urn:microsoft.com/office/officeart/2024/layout/BulletTimelineInverted"/>
    <dgm:cxn modelId="{9AB40893-53F4-45E6-85BF-462AA1A85763}" type="presParOf" srcId="{BDCAC239-898E-47B3-8BEB-B7EF85876A66}" destId="{7F9464CC-871D-41D1-9950-47851FBFB0C9}" srcOrd="8" destOrd="0" presId="urn:microsoft.com/office/officeart/2024/layout/BulletTimelineInverted"/>
    <dgm:cxn modelId="{06E83721-2B04-4D4E-A0D2-095DA77B38FD}" type="presParOf" srcId="{7F9464CC-871D-41D1-9950-47851FBFB0C9}" destId="{51B85D67-4BA8-4C90-A382-AF04F2F626A8}" srcOrd="0" destOrd="0" presId="urn:microsoft.com/office/officeart/2024/layout/BulletTimelineInverted"/>
    <dgm:cxn modelId="{4CF24529-569F-48A5-BEF3-EDAF62CBCBA3}" type="presParOf" srcId="{51B85D67-4BA8-4C90-A382-AF04F2F626A8}" destId="{2E76AB56-62C3-4018-870B-FD669FABB8D3}" srcOrd="0" destOrd="0" presId="urn:microsoft.com/office/officeart/2024/layout/BulletTimelineInverted"/>
    <dgm:cxn modelId="{FD718939-645A-472A-9ED9-A474E63BCFD0}" type="presParOf" srcId="{51B85D67-4BA8-4C90-A382-AF04F2F626A8}" destId="{1419C6C4-1F1A-499D-BDB7-08E845F1F2BC}" srcOrd="1" destOrd="0" presId="urn:microsoft.com/office/officeart/2024/layout/BulletTimelineInverted"/>
    <dgm:cxn modelId="{70AABD9F-55B8-42E9-A0E4-497CEECEF498}" type="presParOf" srcId="{7F9464CC-871D-41D1-9950-47851FBFB0C9}" destId="{2ED10B41-279C-4151-A509-56FDFEEA05DA}" srcOrd="1" destOrd="0" presId="urn:microsoft.com/office/officeart/2024/layout/BulletTimelineInverted"/>
    <dgm:cxn modelId="{4189FE87-40FF-41BF-8B4C-34DA2A2419F9}" type="presParOf" srcId="{7F9464CC-871D-41D1-9950-47851FBFB0C9}" destId="{BEA466D8-089F-4E79-A230-FFC628FB13B3}" srcOrd="2" destOrd="0" presId="urn:microsoft.com/office/officeart/2024/layout/BulletTimelineInverted"/>
    <dgm:cxn modelId="{64656294-BDFA-438D-9986-DDF4312EEFD5}" type="presParOf" srcId="{7F9464CC-871D-41D1-9950-47851FBFB0C9}" destId="{6AD1FD23-050A-4922-B30B-FD343F96224E}" srcOrd="3" destOrd="0" presId="urn:microsoft.com/office/officeart/2024/layout/BulletTimelineInverted"/>
    <dgm:cxn modelId="{3986A68C-B81E-4B44-919B-290B3D328DD8}" type="presParOf" srcId="{7F9464CC-871D-41D1-9950-47851FBFB0C9}" destId="{18FF5611-2DE0-4D3A-AD94-8E248A1744B2}" srcOrd="4" destOrd="0" presId="urn:microsoft.com/office/officeart/2024/layout/BulletTimelineInverted"/>
    <dgm:cxn modelId="{8BC7E581-A46C-421F-A91C-F53B679023D0}" type="presParOf" srcId="{18FF5611-2DE0-4D3A-AD94-8E248A1744B2}" destId="{27BD7DA4-ED2F-4864-B397-F7D3E499917D}" srcOrd="0" destOrd="0" presId="urn:microsoft.com/office/officeart/2024/layout/BulletTimelineInverted"/>
    <dgm:cxn modelId="{689BD128-3206-4A3F-89E8-707907551D19}" type="presParOf" srcId="{7F9464CC-871D-41D1-9950-47851FBFB0C9}" destId="{C5CE0111-D49A-45AA-9230-2DECF6669DF6}" srcOrd="5" destOrd="0" presId="urn:microsoft.com/office/officeart/2024/layout/BulletTimelineInverted"/>
    <dgm:cxn modelId="{4D361AA4-1C56-40AD-87D5-5FDB9E435286}" type="presParOf" srcId="{BDCAC239-898E-47B3-8BEB-B7EF85876A66}" destId="{E06F686F-2F8B-41F0-AA27-8D164388ABA1}" srcOrd="9" destOrd="0" presId="urn:microsoft.com/office/officeart/2024/layout/BulletTimelineInverted"/>
    <dgm:cxn modelId="{10288DA0-9518-4855-9062-B274DAF1E918}" type="presParOf" srcId="{BDCAC239-898E-47B3-8BEB-B7EF85876A66}" destId="{53C4952B-CB89-4993-856D-34179E7D2D9A}" srcOrd="10" destOrd="0" presId="urn:microsoft.com/office/officeart/2024/layout/BulletTimelineInverted"/>
    <dgm:cxn modelId="{1E53E52D-12EA-4E39-9DE3-89BF1A0EBA43}" type="presParOf" srcId="{53C4952B-CB89-4993-856D-34179E7D2D9A}" destId="{2D51850C-53EF-43BE-ACE5-DFC4FEA2AA7E}" srcOrd="0" destOrd="0" presId="urn:microsoft.com/office/officeart/2024/layout/BulletTimelineInverted"/>
    <dgm:cxn modelId="{540CA6C2-4F14-4D8C-A1FB-174D70575E7A}" type="presParOf" srcId="{2D51850C-53EF-43BE-ACE5-DFC4FEA2AA7E}" destId="{8182BC49-EE36-4D09-A4CB-776DEAB9711F}" srcOrd="0" destOrd="0" presId="urn:microsoft.com/office/officeart/2024/layout/BulletTimelineInverted"/>
    <dgm:cxn modelId="{13B97F51-FADD-4D5A-8612-829018F212DF}" type="presParOf" srcId="{2D51850C-53EF-43BE-ACE5-DFC4FEA2AA7E}" destId="{CBCCF586-4C34-40BE-98E3-01FFDFE69D8E}" srcOrd="1" destOrd="0" presId="urn:microsoft.com/office/officeart/2024/layout/BulletTimelineInverted"/>
    <dgm:cxn modelId="{FEA01F40-DEEE-4505-B414-5566B44692A7}" type="presParOf" srcId="{53C4952B-CB89-4993-856D-34179E7D2D9A}" destId="{2A98E546-D95D-4396-85AE-1E452B0E3517}" srcOrd="1" destOrd="0" presId="urn:microsoft.com/office/officeart/2024/layout/BulletTimelineInverted"/>
    <dgm:cxn modelId="{CC805957-FD85-4522-8E36-1462ED84B045}" type="presParOf" srcId="{53C4952B-CB89-4993-856D-34179E7D2D9A}" destId="{2CB720C7-25AA-4ED5-95EE-C3CF7D03D8AE}" srcOrd="2" destOrd="0" presId="urn:microsoft.com/office/officeart/2024/layout/BulletTimelineInverted"/>
    <dgm:cxn modelId="{79FEF4D3-1176-44A5-A3EB-D23C0BD4CC4D}" type="presParOf" srcId="{53C4952B-CB89-4993-856D-34179E7D2D9A}" destId="{8600DE68-DFDE-4591-B5F3-358C12328455}" srcOrd="3" destOrd="0" presId="urn:microsoft.com/office/officeart/2024/layout/BulletTimelineInverted"/>
    <dgm:cxn modelId="{A3A43D7A-E100-43E4-AE17-F138A451F9A8}" type="presParOf" srcId="{53C4952B-CB89-4993-856D-34179E7D2D9A}" destId="{721410F5-259D-4347-8403-0B02D24DE691}" srcOrd="4" destOrd="0" presId="urn:microsoft.com/office/officeart/2024/layout/BulletTimelineInverted"/>
    <dgm:cxn modelId="{987C73A7-1A12-43D6-B0B9-4754CB40BF4A}" type="presParOf" srcId="{721410F5-259D-4347-8403-0B02D24DE691}" destId="{0670DC9D-E52F-45AA-80C2-C2D7A5015545}" srcOrd="0" destOrd="0" presId="urn:microsoft.com/office/officeart/2024/layout/BulletTimelineInverted"/>
    <dgm:cxn modelId="{0A04A48C-FCDB-40C9-941F-A988B91138BF}" type="presParOf" srcId="{53C4952B-CB89-4993-856D-34179E7D2D9A}" destId="{8FEE5477-60E8-4EF7-9D9C-8E26FA6FC015}" srcOrd="5" destOrd="0" presId="urn:microsoft.com/office/officeart/2024/layout/BulletTimelineInverted"/>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20E3E43-B58C-4760-8E51-DC53826E7A53}" type="doc">
      <dgm:prSet loTypeId="urn:microsoft.com/office/officeart/2024/layout/NumberedLinearArrowProcess" loCatId="process" qsTypeId="urn:microsoft.com/office/officeart/2005/8/quickstyle/simple1" qsCatId="simple" csTypeId="urn:microsoft.com/office/officeart/2005/8/colors/accent1_2" csCatId="accent1" phldr="1"/>
      <dgm:spPr/>
      <dgm:t>
        <a:bodyPr/>
        <a:lstStyle/>
        <a:p>
          <a:endParaRPr lang="en-GB"/>
        </a:p>
      </dgm:t>
    </dgm:pt>
    <dgm:pt modelId="{3B1179F4-4B5A-4440-BA28-846D92128EDE}">
      <dgm:prSet custT="1"/>
      <dgm:spPr/>
      <dgm:t>
        <a:bodyPr/>
        <a:lstStyle/>
        <a:p>
          <a:pPr>
            <a:buFont typeface="Arial" panose="020B0604020202020204" pitchFamily="34" charset="0"/>
            <a:buChar char="•"/>
          </a:pPr>
          <a:r>
            <a:rPr lang="en-GB" sz="1600" b="1" dirty="0">
              <a:latin typeface="Aptos" panose="020B0004020202020204" pitchFamily="34" charset="0"/>
            </a:rPr>
            <a:t>WHO wrote the source?</a:t>
          </a:r>
        </a:p>
        <a:p>
          <a:pPr>
            <a:buFont typeface="Arial" panose="020B0604020202020204" pitchFamily="34" charset="0"/>
            <a:buChar char="•"/>
          </a:pPr>
          <a:r>
            <a:rPr lang="en-GB" sz="1600" dirty="0">
              <a:latin typeface="Aptos" panose="020B0004020202020204" pitchFamily="34" charset="0"/>
            </a:rPr>
            <a:t>The author or organisation</a:t>
          </a:r>
        </a:p>
      </dgm:t>
    </dgm:pt>
    <dgm:pt modelId="{28C5B4E7-AF45-4763-9064-C3D5D3E9BB84}" type="parTrans" cxnId="{9E1826A6-2EDF-4A20-B742-4646099C204E}">
      <dgm:prSet/>
      <dgm:spPr/>
      <dgm:t>
        <a:bodyPr/>
        <a:lstStyle/>
        <a:p>
          <a:endParaRPr lang="en-GB" sz="2400">
            <a:latin typeface="Aptos" panose="020B0004020202020204" pitchFamily="34" charset="0"/>
          </a:endParaRPr>
        </a:p>
      </dgm:t>
    </dgm:pt>
    <dgm:pt modelId="{391ADAF5-7EEC-4506-B051-99B4C2B5CB5E}" type="sibTrans" cxnId="{9E1826A6-2EDF-4A20-B742-4646099C204E}">
      <dgm:prSet phldrT="1" phldr="0" custT="1"/>
      <dgm:spPr/>
      <dgm:t>
        <a:bodyPr/>
        <a:lstStyle/>
        <a:p>
          <a:r>
            <a:rPr lang="en-GB" sz="1400">
              <a:latin typeface="Aptos" panose="020B0004020202020204" pitchFamily="34" charset="0"/>
            </a:rPr>
            <a:t>1</a:t>
          </a:r>
        </a:p>
      </dgm:t>
    </dgm:pt>
    <dgm:pt modelId="{3CBDF190-F550-495E-8BB1-9C689E583041}">
      <dgm:prSet custT="1"/>
      <dgm:spPr/>
      <dgm:t>
        <a:bodyPr/>
        <a:lstStyle/>
        <a:p>
          <a:pPr>
            <a:buFont typeface="Arial" panose="020B0604020202020204" pitchFamily="34" charset="0"/>
            <a:buChar char="•"/>
          </a:pPr>
          <a:r>
            <a:rPr lang="en-GB" sz="1600" b="1" dirty="0">
              <a:latin typeface="Aptos" panose="020B0004020202020204" pitchFamily="34" charset="0"/>
            </a:rPr>
            <a:t>WHAT is the source  called?</a:t>
          </a:r>
        </a:p>
        <a:p>
          <a:pPr>
            <a:buFont typeface="Arial" panose="020B0604020202020204" pitchFamily="34" charset="0"/>
            <a:buChar char="•"/>
          </a:pPr>
          <a:r>
            <a:rPr lang="en-GB" sz="1600" dirty="0">
              <a:latin typeface="Aptos" panose="020B0004020202020204" pitchFamily="34" charset="0"/>
            </a:rPr>
            <a:t>The full title of the source </a:t>
          </a:r>
        </a:p>
      </dgm:t>
    </dgm:pt>
    <dgm:pt modelId="{2B2C9A4D-2B17-41B1-B496-B6E2C59B2AA6}" type="parTrans" cxnId="{B806E3B1-916D-47B4-AF34-DF3B16F6F3A8}">
      <dgm:prSet/>
      <dgm:spPr/>
      <dgm:t>
        <a:bodyPr/>
        <a:lstStyle/>
        <a:p>
          <a:endParaRPr lang="en-GB" sz="2400">
            <a:latin typeface="Aptos" panose="020B0004020202020204" pitchFamily="34" charset="0"/>
          </a:endParaRPr>
        </a:p>
      </dgm:t>
    </dgm:pt>
    <dgm:pt modelId="{7BD69918-4AFB-404B-B27F-DCB459ED083E}" type="sibTrans" cxnId="{B806E3B1-916D-47B4-AF34-DF3B16F6F3A8}">
      <dgm:prSet phldrT="3" phldr="0" custT="1"/>
      <dgm:spPr/>
      <dgm:t>
        <a:bodyPr/>
        <a:lstStyle/>
        <a:p>
          <a:r>
            <a:rPr lang="en-GB" sz="1400">
              <a:latin typeface="Aptos" panose="020B0004020202020204" pitchFamily="34" charset="0"/>
            </a:rPr>
            <a:t>3</a:t>
          </a:r>
        </a:p>
      </dgm:t>
    </dgm:pt>
    <dgm:pt modelId="{6F63CFB7-7BA9-4128-8F98-40AFE90853D8}">
      <dgm:prSet custT="1"/>
      <dgm:spPr/>
      <dgm:t>
        <a:bodyPr/>
        <a:lstStyle/>
        <a:p>
          <a:pPr>
            <a:buFont typeface="Arial" panose="020B0604020202020204" pitchFamily="34" charset="0"/>
            <a:buChar char="•"/>
          </a:pPr>
          <a:r>
            <a:rPr lang="en-GB" sz="1600" b="1" dirty="0">
              <a:latin typeface="Aptos" panose="020B0004020202020204" pitchFamily="34" charset="0"/>
            </a:rPr>
            <a:t>WHAT did you find?</a:t>
          </a:r>
        </a:p>
        <a:p>
          <a:pPr>
            <a:buFont typeface="Arial" panose="020B0604020202020204" pitchFamily="34" charset="0"/>
            <a:buChar char="•"/>
          </a:pPr>
          <a:r>
            <a:rPr lang="en-GB" sz="1400" dirty="0">
              <a:latin typeface="Aptos" panose="020B0004020202020204" pitchFamily="34" charset="0"/>
            </a:rPr>
            <a:t>Write a clear explanation for: Currency, Relevance, Authority, Accuracy and Purpose</a:t>
          </a:r>
        </a:p>
      </dgm:t>
    </dgm:pt>
    <dgm:pt modelId="{64B6A76D-1F8C-4341-AFD5-811581B2969A}" type="parTrans" cxnId="{E6EAFC00-C6B0-4DFA-A50F-B7A897E6C490}">
      <dgm:prSet/>
      <dgm:spPr/>
      <dgm:t>
        <a:bodyPr/>
        <a:lstStyle/>
        <a:p>
          <a:endParaRPr lang="en-GB" sz="2400">
            <a:latin typeface="Aptos" panose="020B0004020202020204" pitchFamily="34" charset="0"/>
          </a:endParaRPr>
        </a:p>
      </dgm:t>
    </dgm:pt>
    <dgm:pt modelId="{B684A9C0-9F89-48E3-873B-E890CAD0E64E}" type="sibTrans" cxnId="{E6EAFC00-C6B0-4DFA-A50F-B7A897E6C490}">
      <dgm:prSet phldrT="4" phldr="0" custT="1"/>
      <dgm:spPr/>
      <dgm:t>
        <a:bodyPr/>
        <a:lstStyle/>
        <a:p>
          <a:r>
            <a:rPr lang="en-GB" sz="1400">
              <a:latin typeface="Aptos" panose="020B0004020202020204" pitchFamily="34" charset="0"/>
            </a:rPr>
            <a:t>4</a:t>
          </a:r>
        </a:p>
      </dgm:t>
    </dgm:pt>
    <dgm:pt modelId="{C96C1BB6-9EFC-4892-9D8B-82A06E1556CF}">
      <dgm:prSet custT="1"/>
      <dgm:spPr/>
      <dgm:t>
        <a:bodyPr/>
        <a:lstStyle/>
        <a:p>
          <a:pPr>
            <a:buFont typeface="Arial" panose="020B0604020202020204" pitchFamily="34" charset="0"/>
            <a:buChar char="•"/>
          </a:pPr>
          <a:r>
            <a:rPr lang="en-GB" sz="1600" b="1" dirty="0">
              <a:latin typeface="Aptos" panose="020B0004020202020204" pitchFamily="34" charset="0"/>
            </a:rPr>
            <a:t>HOW strong is the source?</a:t>
          </a:r>
        </a:p>
        <a:p>
          <a:pPr>
            <a:buFont typeface="Arial" panose="020B0604020202020204" pitchFamily="34" charset="0"/>
            <a:buChar char="•"/>
          </a:pPr>
          <a:r>
            <a:rPr lang="en-GB" sz="1400" dirty="0">
              <a:latin typeface="Aptos" panose="020B0004020202020204" pitchFamily="34" charset="0"/>
            </a:rPr>
            <a:t>Use your CRAAP findings to give an overall score out of five.</a:t>
          </a:r>
        </a:p>
      </dgm:t>
    </dgm:pt>
    <dgm:pt modelId="{D0328AE1-BB5C-41DE-A06E-8F116211B092}" type="parTrans" cxnId="{4338D58E-6069-44D5-9599-FAF4E9A73210}">
      <dgm:prSet/>
      <dgm:spPr/>
      <dgm:t>
        <a:bodyPr/>
        <a:lstStyle/>
        <a:p>
          <a:endParaRPr lang="en-GB" sz="2400">
            <a:latin typeface="Aptos" panose="020B0004020202020204" pitchFamily="34" charset="0"/>
          </a:endParaRPr>
        </a:p>
      </dgm:t>
    </dgm:pt>
    <dgm:pt modelId="{A7C7235B-A4D4-4FE2-8CE1-60810576A333}" type="sibTrans" cxnId="{4338D58E-6069-44D5-9599-FAF4E9A73210}">
      <dgm:prSet phldrT="5" phldr="0"/>
      <dgm:spPr/>
      <dgm:t>
        <a:bodyPr/>
        <a:lstStyle/>
        <a:p>
          <a:r>
            <a:rPr lang="en-GB" sz="2400">
              <a:latin typeface="Aptos" panose="020B0004020202020204" pitchFamily="34" charset="0"/>
            </a:rPr>
            <a:t>5</a:t>
          </a:r>
          <a:endParaRPr lang="en-GB" sz="2400" dirty="0">
            <a:latin typeface="Aptos" panose="020B0004020202020204" pitchFamily="34" charset="0"/>
          </a:endParaRPr>
        </a:p>
      </dgm:t>
    </dgm:pt>
    <dgm:pt modelId="{04067141-3B1D-4CCB-AAB0-3B0B56451D24}">
      <dgm:prSet custT="1"/>
      <dgm:spPr/>
      <dgm:t>
        <a:bodyPr/>
        <a:lstStyle/>
        <a:p>
          <a:pPr>
            <a:buFont typeface="Arial" panose="020B0604020202020204" pitchFamily="34" charset="0"/>
            <a:buChar char="•"/>
          </a:pPr>
          <a:r>
            <a:rPr lang="en-GB" sz="1600" b="1" dirty="0">
              <a:latin typeface="Aptos" panose="020B0004020202020204" pitchFamily="34" charset="0"/>
            </a:rPr>
            <a:t>WHEN was the source published?</a:t>
          </a:r>
        </a:p>
        <a:p>
          <a:pPr>
            <a:buFont typeface="Arial" panose="020B0604020202020204" pitchFamily="34" charset="0"/>
            <a:buChar char="•"/>
          </a:pPr>
          <a:r>
            <a:rPr lang="en-GB" sz="1600" dirty="0">
              <a:latin typeface="Aptos" panose="020B0004020202020204" pitchFamily="34" charset="0"/>
            </a:rPr>
            <a:t>The year of publication </a:t>
          </a:r>
        </a:p>
      </dgm:t>
    </dgm:pt>
    <dgm:pt modelId="{BEF9CE38-8276-46D9-96DC-856DCB528A0B}" type="parTrans" cxnId="{DE438761-2C28-483F-B47F-D7AA2DE6D813}">
      <dgm:prSet/>
      <dgm:spPr/>
      <dgm:t>
        <a:bodyPr/>
        <a:lstStyle/>
        <a:p>
          <a:endParaRPr lang="en-GB" sz="2400">
            <a:latin typeface="Aptos" panose="020B0004020202020204" pitchFamily="34" charset="0"/>
          </a:endParaRPr>
        </a:p>
      </dgm:t>
    </dgm:pt>
    <dgm:pt modelId="{7664BBE7-2BC6-4147-A22B-A378A2BA9E08}" type="sibTrans" cxnId="{DE438761-2C28-483F-B47F-D7AA2DE6D813}">
      <dgm:prSet phldrT="2" phldr="0" custT="1"/>
      <dgm:spPr/>
      <dgm:t>
        <a:bodyPr/>
        <a:lstStyle/>
        <a:p>
          <a:r>
            <a:rPr lang="en-GB" sz="1400">
              <a:latin typeface="Aptos" panose="020B0004020202020204" pitchFamily="34" charset="0"/>
            </a:rPr>
            <a:t>2</a:t>
          </a:r>
        </a:p>
      </dgm:t>
    </dgm:pt>
    <dgm:pt modelId="{8CD3F810-4293-4E67-8111-C61D86A79163}" type="pres">
      <dgm:prSet presAssocID="{820E3E43-B58C-4760-8E51-DC53826E7A53}" presName="linearFlow" presStyleCnt="0">
        <dgm:presLayoutVars>
          <dgm:dir/>
          <dgm:animLvl val="lvl"/>
          <dgm:resizeHandles val="exact"/>
        </dgm:presLayoutVars>
      </dgm:prSet>
      <dgm:spPr/>
    </dgm:pt>
    <dgm:pt modelId="{FE00FDF3-EBCE-4AEE-BA48-C5F8AA425A6F}" type="pres">
      <dgm:prSet presAssocID="{3B1179F4-4B5A-4440-BA28-846D92128EDE}" presName="compositeNode" presStyleCnt="0"/>
      <dgm:spPr/>
    </dgm:pt>
    <dgm:pt modelId="{04B85045-9A13-4D09-85DC-B8930AE3AC66}" type="pres">
      <dgm:prSet presAssocID="{3B1179F4-4B5A-4440-BA28-846D92128EDE}" presName="parTx" presStyleLbl="node1" presStyleIdx="0" presStyleCnt="0">
        <dgm:presLayoutVars>
          <dgm:chMax val="0"/>
          <dgm:chPref val="0"/>
          <dgm:bulletEnabled val="1"/>
        </dgm:presLayoutVars>
      </dgm:prSet>
      <dgm:spPr/>
    </dgm:pt>
    <dgm:pt modelId="{C29C2A0F-E07C-4B58-8503-2D4648D6C0BC}" type="pres">
      <dgm:prSet presAssocID="{3B1179F4-4B5A-4440-BA28-846D92128EDE}" presName="parSh" presStyleCnt="0"/>
      <dgm:spPr/>
    </dgm:pt>
    <dgm:pt modelId="{D998D1AD-4975-4C90-88D4-CD1F39E82807}" type="pres">
      <dgm:prSet presAssocID="{3B1179F4-4B5A-4440-BA28-846D92128EDE}" presName="lineNode" presStyleLbl="alignNode1" presStyleIdx="0" presStyleCnt="15"/>
      <dgm:spPr/>
    </dgm:pt>
    <dgm:pt modelId="{9FA35081-FDCD-4FC4-9B0E-911CBA186400}" type="pres">
      <dgm:prSet presAssocID="{3B1179F4-4B5A-4440-BA28-846D92128EDE}" presName="lineArrowNode" presStyleLbl="alignNode1" presStyleIdx="1" presStyleCnt="15"/>
      <dgm:spPr/>
    </dgm:pt>
    <dgm:pt modelId="{74EE83A7-FED6-4147-B4E9-325E63A5BD8E}" type="pres">
      <dgm:prSet presAssocID="{391ADAF5-7EEC-4506-B051-99B4C2B5CB5E}" presName="sibTransNodeCircle" presStyleLbl="alignNode1" presStyleIdx="2" presStyleCnt="15">
        <dgm:presLayoutVars>
          <dgm:chMax val="0"/>
          <dgm:bulletEnabled/>
        </dgm:presLayoutVars>
      </dgm:prSet>
      <dgm:spPr/>
    </dgm:pt>
    <dgm:pt modelId="{259EC298-3C8C-4C18-AF2F-2A5289F0A884}" type="pres">
      <dgm:prSet presAssocID="{391ADAF5-7EEC-4506-B051-99B4C2B5CB5E}" presName="spacerBetweenCircleAndCallout" presStyleCnt="0">
        <dgm:presLayoutVars/>
      </dgm:prSet>
      <dgm:spPr/>
    </dgm:pt>
    <dgm:pt modelId="{9195BE6E-AAB9-4E6F-B6F3-9C98A7FD8254}" type="pres">
      <dgm:prSet presAssocID="{391ADAF5-7EEC-4506-B051-99B4C2B5CB5E}" presName="verticalConnector" presStyleLbl="alignAccFollowNode1" presStyleIdx="0" presStyleCnt="5"/>
      <dgm:spPr/>
    </dgm:pt>
    <dgm:pt modelId="{1A2A85ED-34F0-4A5B-B575-9C9F1B3B590B}" type="pres">
      <dgm:prSet presAssocID="{3B1179F4-4B5A-4440-BA28-846D92128EDE}" presName="nodeText" presStyleLbl="fgAcc1" presStyleIdx="0" presStyleCnt="5">
        <dgm:presLayoutVars>
          <dgm:bulletEnabled val="1"/>
        </dgm:presLayoutVars>
      </dgm:prSet>
      <dgm:spPr/>
    </dgm:pt>
    <dgm:pt modelId="{F0355083-4E2A-44B8-9D8B-9353009EDFAF}" type="pres">
      <dgm:prSet presAssocID="{391ADAF5-7EEC-4506-B051-99B4C2B5CB5E}" presName="sibTransComposite" presStyleCnt="0"/>
      <dgm:spPr/>
    </dgm:pt>
    <dgm:pt modelId="{94085622-9558-4CBD-B35F-D90122D7E175}" type="pres">
      <dgm:prSet presAssocID="{04067141-3B1D-4CCB-AAB0-3B0B56451D24}" presName="compositeNode" presStyleCnt="0"/>
      <dgm:spPr/>
    </dgm:pt>
    <dgm:pt modelId="{BB537003-4285-427A-9B8C-BA05F8F4232B}" type="pres">
      <dgm:prSet presAssocID="{04067141-3B1D-4CCB-AAB0-3B0B56451D24}" presName="parTx" presStyleLbl="node1" presStyleIdx="0" presStyleCnt="0">
        <dgm:presLayoutVars>
          <dgm:chMax val="0"/>
          <dgm:chPref val="0"/>
          <dgm:bulletEnabled val="1"/>
        </dgm:presLayoutVars>
      </dgm:prSet>
      <dgm:spPr/>
    </dgm:pt>
    <dgm:pt modelId="{AE1CC419-FC90-4565-BDFD-1F65786838D9}" type="pres">
      <dgm:prSet presAssocID="{04067141-3B1D-4CCB-AAB0-3B0B56451D24}" presName="parSh" presStyleCnt="0"/>
      <dgm:spPr/>
    </dgm:pt>
    <dgm:pt modelId="{749B8901-0539-4C29-8514-E9484575D93D}" type="pres">
      <dgm:prSet presAssocID="{04067141-3B1D-4CCB-AAB0-3B0B56451D24}" presName="lineNode" presStyleLbl="alignNode1" presStyleIdx="3" presStyleCnt="15"/>
      <dgm:spPr/>
    </dgm:pt>
    <dgm:pt modelId="{3BC81EC5-E835-45BB-BBBF-CC6C6B4BC78D}" type="pres">
      <dgm:prSet presAssocID="{04067141-3B1D-4CCB-AAB0-3B0B56451D24}" presName="lineArrowNode" presStyleLbl="alignNode1" presStyleIdx="4" presStyleCnt="15"/>
      <dgm:spPr/>
    </dgm:pt>
    <dgm:pt modelId="{9DFB06B2-2BCB-4B5D-8162-7651AE0FB41E}" type="pres">
      <dgm:prSet presAssocID="{7664BBE7-2BC6-4147-A22B-A378A2BA9E08}" presName="sibTransNodeCircle" presStyleLbl="alignNode1" presStyleIdx="5" presStyleCnt="15">
        <dgm:presLayoutVars>
          <dgm:chMax val="0"/>
          <dgm:bulletEnabled/>
        </dgm:presLayoutVars>
      </dgm:prSet>
      <dgm:spPr/>
    </dgm:pt>
    <dgm:pt modelId="{0B0C4035-11D4-4193-9953-5E076239A440}" type="pres">
      <dgm:prSet presAssocID="{7664BBE7-2BC6-4147-A22B-A378A2BA9E08}" presName="spacerBetweenCircleAndCallout" presStyleCnt="0">
        <dgm:presLayoutVars/>
      </dgm:prSet>
      <dgm:spPr/>
    </dgm:pt>
    <dgm:pt modelId="{FD87C7F3-2D5D-4D38-87BD-781ECDE88620}" type="pres">
      <dgm:prSet presAssocID="{7664BBE7-2BC6-4147-A22B-A378A2BA9E08}" presName="verticalConnector" presStyleLbl="alignAccFollowNode1" presStyleIdx="1" presStyleCnt="5"/>
      <dgm:spPr/>
    </dgm:pt>
    <dgm:pt modelId="{702B03AB-7288-44DE-865B-10F7288EB0F9}" type="pres">
      <dgm:prSet presAssocID="{04067141-3B1D-4CCB-AAB0-3B0B56451D24}" presName="nodeText" presStyleLbl="fgAcc1" presStyleIdx="1" presStyleCnt="5">
        <dgm:presLayoutVars>
          <dgm:bulletEnabled val="1"/>
        </dgm:presLayoutVars>
      </dgm:prSet>
      <dgm:spPr/>
    </dgm:pt>
    <dgm:pt modelId="{F1F8BA3F-6C13-49BC-A36C-6BE65ADCA405}" type="pres">
      <dgm:prSet presAssocID="{7664BBE7-2BC6-4147-A22B-A378A2BA9E08}" presName="sibTransComposite" presStyleCnt="0"/>
      <dgm:spPr/>
    </dgm:pt>
    <dgm:pt modelId="{A9F75B53-B645-4A65-88B9-68D3CBF0728C}" type="pres">
      <dgm:prSet presAssocID="{3CBDF190-F550-495E-8BB1-9C689E583041}" presName="compositeNode" presStyleCnt="0"/>
      <dgm:spPr/>
    </dgm:pt>
    <dgm:pt modelId="{3944BF35-C100-4B16-B64A-FA0FBEEBAAE3}" type="pres">
      <dgm:prSet presAssocID="{3CBDF190-F550-495E-8BB1-9C689E583041}" presName="parTx" presStyleLbl="node1" presStyleIdx="0" presStyleCnt="0">
        <dgm:presLayoutVars>
          <dgm:chMax val="0"/>
          <dgm:chPref val="0"/>
          <dgm:bulletEnabled val="1"/>
        </dgm:presLayoutVars>
      </dgm:prSet>
      <dgm:spPr/>
    </dgm:pt>
    <dgm:pt modelId="{C4987120-B75B-45A2-8B4E-ACD4A9C0FB2E}" type="pres">
      <dgm:prSet presAssocID="{3CBDF190-F550-495E-8BB1-9C689E583041}" presName="parSh" presStyleCnt="0"/>
      <dgm:spPr/>
    </dgm:pt>
    <dgm:pt modelId="{029BDCA0-E4E1-4B54-9C79-0AF98D6D312D}" type="pres">
      <dgm:prSet presAssocID="{3CBDF190-F550-495E-8BB1-9C689E583041}" presName="lineNode" presStyleLbl="alignNode1" presStyleIdx="6" presStyleCnt="15"/>
      <dgm:spPr/>
    </dgm:pt>
    <dgm:pt modelId="{51E0E9B4-FED9-451C-A026-9D85C8E3DABA}" type="pres">
      <dgm:prSet presAssocID="{3CBDF190-F550-495E-8BB1-9C689E583041}" presName="lineArrowNode" presStyleLbl="alignNode1" presStyleIdx="7" presStyleCnt="15"/>
      <dgm:spPr/>
    </dgm:pt>
    <dgm:pt modelId="{72C44354-08FE-4442-97DD-E8CD45263E39}" type="pres">
      <dgm:prSet presAssocID="{7BD69918-4AFB-404B-B27F-DCB459ED083E}" presName="sibTransNodeCircle" presStyleLbl="alignNode1" presStyleIdx="8" presStyleCnt="15">
        <dgm:presLayoutVars>
          <dgm:chMax val="0"/>
          <dgm:bulletEnabled/>
        </dgm:presLayoutVars>
      </dgm:prSet>
      <dgm:spPr/>
    </dgm:pt>
    <dgm:pt modelId="{146B8FDD-FF1E-458C-A05D-A85DEFAAB3DA}" type="pres">
      <dgm:prSet presAssocID="{7BD69918-4AFB-404B-B27F-DCB459ED083E}" presName="spacerBetweenCircleAndCallout" presStyleCnt="0">
        <dgm:presLayoutVars/>
      </dgm:prSet>
      <dgm:spPr/>
    </dgm:pt>
    <dgm:pt modelId="{0B4B27C2-6F76-4892-BDD4-F527206A15D7}" type="pres">
      <dgm:prSet presAssocID="{7BD69918-4AFB-404B-B27F-DCB459ED083E}" presName="verticalConnector" presStyleLbl="alignAccFollowNode1" presStyleIdx="2" presStyleCnt="5"/>
      <dgm:spPr/>
    </dgm:pt>
    <dgm:pt modelId="{78E8230D-3D18-4FCD-9FDC-BAA46F4A392E}" type="pres">
      <dgm:prSet presAssocID="{3CBDF190-F550-495E-8BB1-9C689E583041}" presName="nodeText" presStyleLbl="fgAcc1" presStyleIdx="2" presStyleCnt="5">
        <dgm:presLayoutVars>
          <dgm:bulletEnabled val="1"/>
        </dgm:presLayoutVars>
      </dgm:prSet>
      <dgm:spPr/>
    </dgm:pt>
    <dgm:pt modelId="{DA48A6C4-5AD6-410F-AF5D-34A671B7110F}" type="pres">
      <dgm:prSet presAssocID="{7BD69918-4AFB-404B-B27F-DCB459ED083E}" presName="sibTransComposite" presStyleCnt="0"/>
      <dgm:spPr/>
    </dgm:pt>
    <dgm:pt modelId="{513CE1A6-CA31-4E33-AF80-52C3B4279821}" type="pres">
      <dgm:prSet presAssocID="{6F63CFB7-7BA9-4128-8F98-40AFE90853D8}" presName="compositeNode" presStyleCnt="0"/>
      <dgm:spPr/>
    </dgm:pt>
    <dgm:pt modelId="{7FA4318B-1008-46EE-9A01-DB5E5A8FDD47}" type="pres">
      <dgm:prSet presAssocID="{6F63CFB7-7BA9-4128-8F98-40AFE90853D8}" presName="parTx" presStyleLbl="node1" presStyleIdx="0" presStyleCnt="0">
        <dgm:presLayoutVars>
          <dgm:chMax val="0"/>
          <dgm:chPref val="0"/>
          <dgm:bulletEnabled val="1"/>
        </dgm:presLayoutVars>
      </dgm:prSet>
      <dgm:spPr/>
    </dgm:pt>
    <dgm:pt modelId="{F8FB328F-AC02-4229-BF6E-2C0871D9A3DA}" type="pres">
      <dgm:prSet presAssocID="{6F63CFB7-7BA9-4128-8F98-40AFE90853D8}" presName="parSh" presStyleCnt="0"/>
      <dgm:spPr/>
    </dgm:pt>
    <dgm:pt modelId="{3A20CBFD-0310-48B9-A98A-E0FFCEAD50E4}" type="pres">
      <dgm:prSet presAssocID="{6F63CFB7-7BA9-4128-8F98-40AFE90853D8}" presName="lineNode" presStyleLbl="alignNode1" presStyleIdx="9" presStyleCnt="15"/>
      <dgm:spPr/>
    </dgm:pt>
    <dgm:pt modelId="{0DFBBE04-6167-4CFE-8393-700570810C3D}" type="pres">
      <dgm:prSet presAssocID="{6F63CFB7-7BA9-4128-8F98-40AFE90853D8}" presName="lineArrowNode" presStyleLbl="alignNode1" presStyleIdx="10" presStyleCnt="15"/>
      <dgm:spPr/>
    </dgm:pt>
    <dgm:pt modelId="{431A1017-2E50-4A06-8F43-6898105EE14E}" type="pres">
      <dgm:prSet presAssocID="{B684A9C0-9F89-48E3-873B-E890CAD0E64E}" presName="sibTransNodeCircle" presStyleLbl="alignNode1" presStyleIdx="11" presStyleCnt="15">
        <dgm:presLayoutVars>
          <dgm:chMax val="0"/>
          <dgm:bulletEnabled/>
        </dgm:presLayoutVars>
      </dgm:prSet>
      <dgm:spPr/>
    </dgm:pt>
    <dgm:pt modelId="{AB23A717-41BC-4549-AA68-09D7B76221E5}" type="pres">
      <dgm:prSet presAssocID="{B684A9C0-9F89-48E3-873B-E890CAD0E64E}" presName="spacerBetweenCircleAndCallout" presStyleCnt="0">
        <dgm:presLayoutVars/>
      </dgm:prSet>
      <dgm:spPr/>
    </dgm:pt>
    <dgm:pt modelId="{AB967C51-DAEE-4E4F-97CA-22C6BBB17172}" type="pres">
      <dgm:prSet presAssocID="{B684A9C0-9F89-48E3-873B-E890CAD0E64E}" presName="verticalConnector" presStyleLbl="alignAccFollowNode1" presStyleIdx="3" presStyleCnt="5"/>
      <dgm:spPr/>
    </dgm:pt>
    <dgm:pt modelId="{4407D8F1-6BE4-4811-821A-21C709CC87AD}" type="pres">
      <dgm:prSet presAssocID="{6F63CFB7-7BA9-4128-8F98-40AFE90853D8}" presName="nodeText" presStyleLbl="fgAcc1" presStyleIdx="3" presStyleCnt="5">
        <dgm:presLayoutVars>
          <dgm:bulletEnabled val="1"/>
        </dgm:presLayoutVars>
      </dgm:prSet>
      <dgm:spPr/>
    </dgm:pt>
    <dgm:pt modelId="{BE0E6E35-EFEC-4693-987F-5902E86BA8B9}" type="pres">
      <dgm:prSet presAssocID="{B684A9C0-9F89-48E3-873B-E890CAD0E64E}" presName="sibTransComposite" presStyleCnt="0"/>
      <dgm:spPr/>
    </dgm:pt>
    <dgm:pt modelId="{9FDCB45D-B72E-45ED-A7D4-D52D3EDDE64A}" type="pres">
      <dgm:prSet presAssocID="{C96C1BB6-9EFC-4892-9D8B-82A06E1556CF}" presName="compositeNode" presStyleCnt="0"/>
      <dgm:spPr/>
    </dgm:pt>
    <dgm:pt modelId="{A370088C-777A-4170-B60B-F0D8E2844D51}" type="pres">
      <dgm:prSet presAssocID="{C96C1BB6-9EFC-4892-9D8B-82A06E1556CF}" presName="parTx" presStyleLbl="node1" presStyleIdx="0" presStyleCnt="0">
        <dgm:presLayoutVars>
          <dgm:chMax val="0"/>
          <dgm:chPref val="0"/>
          <dgm:bulletEnabled val="1"/>
        </dgm:presLayoutVars>
      </dgm:prSet>
      <dgm:spPr/>
    </dgm:pt>
    <dgm:pt modelId="{ADD4BAE0-21FD-4BFF-B5DC-C35B9ABE734A}" type="pres">
      <dgm:prSet presAssocID="{C96C1BB6-9EFC-4892-9D8B-82A06E1556CF}" presName="parSh" presStyleCnt="0"/>
      <dgm:spPr/>
    </dgm:pt>
    <dgm:pt modelId="{68857CCE-8C7D-4690-8515-C9ED2B25F7B3}" type="pres">
      <dgm:prSet presAssocID="{C96C1BB6-9EFC-4892-9D8B-82A06E1556CF}" presName="lineNode" presStyleLbl="alignNode1" presStyleIdx="12" presStyleCnt="15"/>
      <dgm:spPr/>
    </dgm:pt>
    <dgm:pt modelId="{7A6C0D59-9CA6-4D46-B48F-D3368E834013}" type="pres">
      <dgm:prSet presAssocID="{C96C1BB6-9EFC-4892-9D8B-82A06E1556CF}" presName="lineArrowNode" presStyleLbl="alignNode1" presStyleIdx="13" presStyleCnt="15"/>
      <dgm:spPr/>
    </dgm:pt>
    <dgm:pt modelId="{4A04A32F-036E-4ACC-BFB7-D43095AC05B1}" type="pres">
      <dgm:prSet presAssocID="{A7C7235B-A4D4-4FE2-8CE1-60810576A333}" presName="sibTransNodeCircle" presStyleLbl="alignNode1" presStyleIdx="14" presStyleCnt="15">
        <dgm:presLayoutVars>
          <dgm:chMax val="0"/>
          <dgm:bulletEnabled/>
        </dgm:presLayoutVars>
      </dgm:prSet>
      <dgm:spPr/>
    </dgm:pt>
    <dgm:pt modelId="{D4D19518-ADB4-43CB-8946-A37AE6F5F123}" type="pres">
      <dgm:prSet presAssocID="{A7C7235B-A4D4-4FE2-8CE1-60810576A333}" presName="spacerBetweenCircleAndCallout" presStyleCnt="0">
        <dgm:presLayoutVars/>
      </dgm:prSet>
      <dgm:spPr/>
    </dgm:pt>
    <dgm:pt modelId="{000CEA61-A6A9-48A8-981E-B6457790E033}" type="pres">
      <dgm:prSet presAssocID="{A7C7235B-A4D4-4FE2-8CE1-60810576A333}" presName="verticalConnector" presStyleLbl="alignAccFollowNode1" presStyleIdx="4" presStyleCnt="5"/>
      <dgm:spPr/>
    </dgm:pt>
    <dgm:pt modelId="{EF4EF917-7E42-439D-A351-91C48BFA5CBD}" type="pres">
      <dgm:prSet presAssocID="{C96C1BB6-9EFC-4892-9D8B-82A06E1556CF}" presName="nodeText" presStyleLbl="fgAcc1" presStyleIdx="4" presStyleCnt="5">
        <dgm:presLayoutVars>
          <dgm:bulletEnabled val="1"/>
        </dgm:presLayoutVars>
      </dgm:prSet>
      <dgm:spPr/>
    </dgm:pt>
  </dgm:ptLst>
  <dgm:cxnLst>
    <dgm:cxn modelId="{E6EAFC00-C6B0-4DFA-A50F-B7A897E6C490}" srcId="{820E3E43-B58C-4760-8E51-DC53826E7A53}" destId="{6F63CFB7-7BA9-4128-8F98-40AFE90853D8}" srcOrd="3" destOrd="0" parTransId="{64B6A76D-1F8C-4341-AFD5-811581B2969A}" sibTransId="{B684A9C0-9F89-48E3-873B-E890CAD0E64E}"/>
    <dgm:cxn modelId="{0B3B7607-F491-4EB8-8D02-7041B62A87C9}" type="presOf" srcId="{3CBDF190-F550-495E-8BB1-9C689E583041}" destId="{78E8230D-3D18-4FCD-9FDC-BAA46F4A392E}" srcOrd="1" destOrd="0" presId="urn:microsoft.com/office/officeart/2024/layout/NumberedLinearArrowProcess"/>
    <dgm:cxn modelId="{E2779010-1C67-4CE1-8B28-6C01CB9245F9}" type="presOf" srcId="{6F63CFB7-7BA9-4128-8F98-40AFE90853D8}" destId="{0DFBBE04-6167-4CFE-8393-700570810C3D}" srcOrd="0" destOrd="0" presId="urn:microsoft.com/office/officeart/2024/layout/NumberedLinearArrowProcess"/>
    <dgm:cxn modelId="{83F91261-724E-4714-B6F1-8ED6835A568F}" type="presOf" srcId="{3CBDF190-F550-495E-8BB1-9C689E583041}" destId="{51E0E9B4-FED9-451C-A026-9D85C8E3DABA}" srcOrd="0" destOrd="0" presId="urn:microsoft.com/office/officeart/2024/layout/NumberedLinearArrowProcess"/>
    <dgm:cxn modelId="{DE438761-2C28-483F-B47F-D7AA2DE6D813}" srcId="{820E3E43-B58C-4760-8E51-DC53826E7A53}" destId="{04067141-3B1D-4CCB-AAB0-3B0B56451D24}" srcOrd="1" destOrd="0" parTransId="{BEF9CE38-8276-46D9-96DC-856DCB528A0B}" sibTransId="{7664BBE7-2BC6-4147-A22B-A378A2BA9E08}"/>
    <dgm:cxn modelId="{10E80665-97AA-4DCE-9366-A2B80FAD78E6}" type="presOf" srcId="{7664BBE7-2BC6-4147-A22B-A378A2BA9E08}" destId="{9DFB06B2-2BCB-4B5D-8162-7651AE0FB41E}" srcOrd="0" destOrd="0" presId="urn:microsoft.com/office/officeart/2024/layout/NumberedLinearArrowProcess"/>
    <dgm:cxn modelId="{D961426B-5E32-4502-BE01-54F0899E1104}" type="presOf" srcId="{391ADAF5-7EEC-4506-B051-99B4C2B5CB5E}" destId="{74EE83A7-FED6-4147-B4E9-325E63A5BD8E}" srcOrd="0" destOrd="0" presId="urn:microsoft.com/office/officeart/2024/layout/NumberedLinearArrowProcess"/>
    <dgm:cxn modelId="{4C0E854C-C62A-4FB5-9209-5E471F09A650}" type="presOf" srcId="{04067141-3B1D-4CCB-AAB0-3B0B56451D24}" destId="{702B03AB-7288-44DE-865B-10F7288EB0F9}" srcOrd="1" destOrd="0" presId="urn:microsoft.com/office/officeart/2024/layout/NumberedLinearArrowProcess"/>
    <dgm:cxn modelId="{5BE7F071-FB7D-4275-B03F-321A879011BB}" type="presOf" srcId="{B684A9C0-9F89-48E3-873B-E890CAD0E64E}" destId="{431A1017-2E50-4A06-8F43-6898105EE14E}" srcOrd="0" destOrd="0" presId="urn:microsoft.com/office/officeart/2024/layout/NumberedLinearArrowProcess"/>
    <dgm:cxn modelId="{9195577B-1248-4CA0-8371-B1E03EFBF622}" type="presOf" srcId="{A7C7235B-A4D4-4FE2-8CE1-60810576A333}" destId="{4A04A32F-036E-4ACC-BFB7-D43095AC05B1}" srcOrd="0" destOrd="0" presId="urn:microsoft.com/office/officeart/2024/layout/NumberedLinearArrowProcess"/>
    <dgm:cxn modelId="{05125283-35A1-4729-A9BE-B72505D795E3}" type="presOf" srcId="{7BD69918-4AFB-404B-B27F-DCB459ED083E}" destId="{72C44354-08FE-4442-97DD-E8CD45263E39}" srcOrd="0" destOrd="0" presId="urn:microsoft.com/office/officeart/2024/layout/NumberedLinearArrowProcess"/>
    <dgm:cxn modelId="{4338D58E-6069-44D5-9599-FAF4E9A73210}" srcId="{820E3E43-B58C-4760-8E51-DC53826E7A53}" destId="{C96C1BB6-9EFC-4892-9D8B-82A06E1556CF}" srcOrd="4" destOrd="0" parTransId="{D0328AE1-BB5C-41DE-A06E-8F116211B092}" sibTransId="{A7C7235B-A4D4-4FE2-8CE1-60810576A333}"/>
    <dgm:cxn modelId="{F69EE59D-631D-42DF-8FE5-3FC68D3B4DCB}" type="presOf" srcId="{820E3E43-B58C-4760-8E51-DC53826E7A53}" destId="{8CD3F810-4293-4E67-8111-C61D86A79163}" srcOrd="0" destOrd="0" presId="urn:microsoft.com/office/officeart/2024/layout/NumberedLinearArrowProcess"/>
    <dgm:cxn modelId="{9E1826A6-2EDF-4A20-B742-4646099C204E}" srcId="{820E3E43-B58C-4760-8E51-DC53826E7A53}" destId="{3B1179F4-4B5A-4440-BA28-846D92128EDE}" srcOrd="0" destOrd="0" parTransId="{28C5B4E7-AF45-4763-9064-C3D5D3E9BB84}" sibTransId="{391ADAF5-7EEC-4506-B051-99B4C2B5CB5E}"/>
    <dgm:cxn modelId="{B806E3B1-916D-47B4-AF34-DF3B16F6F3A8}" srcId="{820E3E43-B58C-4760-8E51-DC53826E7A53}" destId="{3CBDF190-F550-495E-8BB1-9C689E583041}" srcOrd="2" destOrd="0" parTransId="{2B2C9A4D-2B17-41B1-B496-B6E2C59B2AA6}" sibTransId="{7BD69918-4AFB-404B-B27F-DCB459ED083E}"/>
    <dgm:cxn modelId="{E527BAB9-7B9E-4491-A59A-AEE5B14AC9FF}" type="presOf" srcId="{3B1179F4-4B5A-4440-BA28-846D92128EDE}" destId="{1A2A85ED-34F0-4A5B-B575-9C9F1B3B590B}" srcOrd="1" destOrd="0" presId="urn:microsoft.com/office/officeart/2024/layout/NumberedLinearArrowProcess"/>
    <dgm:cxn modelId="{83A953C4-B745-4138-8AFC-5CDA45A1EAB7}" type="presOf" srcId="{6F63CFB7-7BA9-4128-8F98-40AFE90853D8}" destId="{4407D8F1-6BE4-4811-821A-21C709CC87AD}" srcOrd="1" destOrd="0" presId="urn:microsoft.com/office/officeart/2024/layout/NumberedLinearArrowProcess"/>
    <dgm:cxn modelId="{F132D4C8-39C3-43BD-AAC9-E0BF36D5A6C1}" type="presOf" srcId="{04067141-3B1D-4CCB-AAB0-3B0B56451D24}" destId="{3BC81EC5-E835-45BB-BBBF-CC6C6B4BC78D}" srcOrd="0" destOrd="0" presId="urn:microsoft.com/office/officeart/2024/layout/NumberedLinearArrowProcess"/>
    <dgm:cxn modelId="{90D377DB-9708-4A6A-9F50-0031BD91B0ED}" type="presOf" srcId="{C96C1BB6-9EFC-4892-9D8B-82A06E1556CF}" destId="{7A6C0D59-9CA6-4D46-B48F-D3368E834013}" srcOrd="0" destOrd="0" presId="urn:microsoft.com/office/officeart/2024/layout/NumberedLinearArrowProcess"/>
    <dgm:cxn modelId="{A32225DF-0EF3-4E13-ADF6-1E7AD1E1FD17}" type="presOf" srcId="{3B1179F4-4B5A-4440-BA28-846D92128EDE}" destId="{9FA35081-FDCD-4FC4-9B0E-911CBA186400}" srcOrd="0" destOrd="0" presId="urn:microsoft.com/office/officeart/2024/layout/NumberedLinearArrowProcess"/>
    <dgm:cxn modelId="{8BE772F5-E3E8-4361-B2C6-D97ABD569B61}" type="presOf" srcId="{C96C1BB6-9EFC-4892-9D8B-82A06E1556CF}" destId="{EF4EF917-7E42-439D-A351-91C48BFA5CBD}" srcOrd="1" destOrd="0" presId="urn:microsoft.com/office/officeart/2024/layout/NumberedLinearArrowProcess"/>
    <dgm:cxn modelId="{959FE10A-D777-4D11-814C-134EDE1FE1B2}" type="presParOf" srcId="{8CD3F810-4293-4E67-8111-C61D86A79163}" destId="{FE00FDF3-EBCE-4AEE-BA48-C5F8AA425A6F}" srcOrd="0" destOrd="0" presId="urn:microsoft.com/office/officeart/2024/layout/NumberedLinearArrowProcess"/>
    <dgm:cxn modelId="{6CF8EA02-81FE-451E-BB78-747EC4B81ACF}" type="presParOf" srcId="{FE00FDF3-EBCE-4AEE-BA48-C5F8AA425A6F}" destId="{04B85045-9A13-4D09-85DC-B8930AE3AC66}" srcOrd="0" destOrd="0" presId="urn:microsoft.com/office/officeart/2024/layout/NumberedLinearArrowProcess"/>
    <dgm:cxn modelId="{61F21D9D-67F1-4AB7-B7CA-672F3540C0C6}" type="presParOf" srcId="{FE00FDF3-EBCE-4AEE-BA48-C5F8AA425A6F}" destId="{C29C2A0F-E07C-4B58-8503-2D4648D6C0BC}" srcOrd="1" destOrd="0" presId="urn:microsoft.com/office/officeart/2024/layout/NumberedLinearArrowProcess"/>
    <dgm:cxn modelId="{E39CF8B7-3848-4D54-804B-EC843333E8BB}" type="presParOf" srcId="{C29C2A0F-E07C-4B58-8503-2D4648D6C0BC}" destId="{D998D1AD-4975-4C90-88D4-CD1F39E82807}" srcOrd="0" destOrd="0" presId="urn:microsoft.com/office/officeart/2024/layout/NumberedLinearArrowProcess"/>
    <dgm:cxn modelId="{24DCB383-34F0-43AA-8B5C-68A72FE949D3}" type="presParOf" srcId="{C29C2A0F-E07C-4B58-8503-2D4648D6C0BC}" destId="{9FA35081-FDCD-4FC4-9B0E-911CBA186400}" srcOrd="1" destOrd="0" presId="urn:microsoft.com/office/officeart/2024/layout/NumberedLinearArrowProcess"/>
    <dgm:cxn modelId="{6440025B-A5AB-42D8-AD93-561F0AE970F4}" type="presParOf" srcId="{C29C2A0F-E07C-4B58-8503-2D4648D6C0BC}" destId="{74EE83A7-FED6-4147-B4E9-325E63A5BD8E}" srcOrd="2" destOrd="0" presId="urn:microsoft.com/office/officeart/2024/layout/NumberedLinearArrowProcess"/>
    <dgm:cxn modelId="{7384CC1C-CC8F-4915-A1B5-DC5E696B81F4}" type="presParOf" srcId="{C29C2A0F-E07C-4B58-8503-2D4648D6C0BC}" destId="{259EC298-3C8C-4C18-AF2F-2A5289F0A884}" srcOrd="3" destOrd="0" presId="urn:microsoft.com/office/officeart/2024/layout/NumberedLinearArrowProcess"/>
    <dgm:cxn modelId="{5377F4C9-56C3-4933-8D0B-E4B762F80CC8}" type="presParOf" srcId="{C29C2A0F-E07C-4B58-8503-2D4648D6C0BC}" destId="{9195BE6E-AAB9-4E6F-B6F3-9C98A7FD8254}" srcOrd="4" destOrd="0" presId="urn:microsoft.com/office/officeart/2024/layout/NumberedLinearArrowProcess"/>
    <dgm:cxn modelId="{2143A709-54E3-493E-9AC5-FC72DAD867D6}" type="presParOf" srcId="{FE00FDF3-EBCE-4AEE-BA48-C5F8AA425A6F}" destId="{1A2A85ED-34F0-4A5B-B575-9C9F1B3B590B}" srcOrd="2" destOrd="0" presId="urn:microsoft.com/office/officeart/2024/layout/NumberedLinearArrowProcess"/>
    <dgm:cxn modelId="{4FAC02C2-C376-4392-80D3-5A3480BF7635}" type="presParOf" srcId="{8CD3F810-4293-4E67-8111-C61D86A79163}" destId="{F0355083-4E2A-44B8-9D8B-9353009EDFAF}" srcOrd="1" destOrd="0" presId="urn:microsoft.com/office/officeart/2024/layout/NumberedLinearArrowProcess"/>
    <dgm:cxn modelId="{454CF045-A23D-4485-95FB-2055C434DF1A}" type="presParOf" srcId="{8CD3F810-4293-4E67-8111-C61D86A79163}" destId="{94085622-9558-4CBD-B35F-D90122D7E175}" srcOrd="2" destOrd="0" presId="urn:microsoft.com/office/officeart/2024/layout/NumberedLinearArrowProcess"/>
    <dgm:cxn modelId="{355FBF8B-0A14-47A9-A48F-630399F0FC30}" type="presParOf" srcId="{94085622-9558-4CBD-B35F-D90122D7E175}" destId="{BB537003-4285-427A-9B8C-BA05F8F4232B}" srcOrd="0" destOrd="0" presId="urn:microsoft.com/office/officeart/2024/layout/NumberedLinearArrowProcess"/>
    <dgm:cxn modelId="{C1C29B4F-83FB-4938-9096-E49716340D74}" type="presParOf" srcId="{94085622-9558-4CBD-B35F-D90122D7E175}" destId="{AE1CC419-FC90-4565-BDFD-1F65786838D9}" srcOrd="1" destOrd="0" presId="urn:microsoft.com/office/officeart/2024/layout/NumberedLinearArrowProcess"/>
    <dgm:cxn modelId="{63E52E83-9BC6-43C3-8AC9-34F1297ED332}" type="presParOf" srcId="{AE1CC419-FC90-4565-BDFD-1F65786838D9}" destId="{749B8901-0539-4C29-8514-E9484575D93D}" srcOrd="0" destOrd="0" presId="urn:microsoft.com/office/officeart/2024/layout/NumberedLinearArrowProcess"/>
    <dgm:cxn modelId="{B590EF9A-C0B3-4E7C-99AE-0CABB9294A64}" type="presParOf" srcId="{AE1CC419-FC90-4565-BDFD-1F65786838D9}" destId="{3BC81EC5-E835-45BB-BBBF-CC6C6B4BC78D}" srcOrd="1" destOrd="0" presId="urn:microsoft.com/office/officeart/2024/layout/NumberedLinearArrowProcess"/>
    <dgm:cxn modelId="{12043864-6FBC-47A9-912F-1FE363F90A0E}" type="presParOf" srcId="{AE1CC419-FC90-4565-BDFD-1F65786838D9}" destId="{9DFB06B2-2BCB-4B5D-8162-7651AE0FB41E}" srcOrd="2" destOrd="0" presId="urn:microsoft.com/office/officeart/2024/layout/NumberedLinearArrowProcess"/>
    <dgm:cxn modelId="{5079D269-A862-43ED-BC6C-E20746FAD214}" type="presParOf" srcId="{AE1CC419-FC90-4565-BDFD-1F65786838D9}" destId="{0B0C4035-11D4-4193-9953-5E076239A440}" srcOrd="3" destOrd="0" presId="urn:microsoft.com/office/officeart/2024/layout/NumberedLinearArrowProcess"/>
    <dgm:cxn modelId="{51122CE3-7D42-45CA-A8DB-750921891D25}" type="presParOf" srcId="{AE1CC419-FC90-4565-BDFD-1F65786838D9}" destId="{FD87C7F3-2D5D-4D38-87BD-781ECDE88620}" srcOrd="4" destOrd="0" presId="urn:microsoft.com/office/officeart/2024/layout/NumberedLinearArrowProcess"/>
    <dgm:cxn modelId="{F60525EA-2E5E-47BF-80B2-D6E441E665F0}" type="presParOf" srcId="{94085622-9558-4CBD-B35F-D90122D7E175}" destId="{702B03AB-7288-44DE-865B-10F7288EB0F9}" srcOrd="2" destOrd="0" presId="urn:microsoft.com/office/officeart/2024/layout/NumberedLinearArrowProcess"/>
    <dgm:cxn modelId="{02A86F8D-8F85-4195-BCD6-3F0D9C2B9BEF}" type="presParOf" srcId="{8CD3F810-4293-4E67-8111-C61D86A79163}" destId="{F1F8BA3F-6C13-49BC-A36C-6BE65ADCA405}" srcOrd="3" destOrd="0" presId="urn:microsoft.com/office/officeart/2024/layout/NumberedLinearArrowProcess"/>
    <dgm:cxn modelId="{3784A0E1-C6F5-4E7C-83AC-E6CE7987EA88}" type="presParOf" srcId="{8CD3F810-4293-4E67-8111-C61D86A79163}" destId="{A9F75B53-B645-4A65-88B9-68D3CBF0728C}" srcOrd="4" destOrd="0" presId="urn:microsoft.com/office/officeart/2024/layout/NumberedLinearArrowProcess"/>
    <dgm:cxn modelId="{32024260-7599-4F59-BEC0-9A342ACCA1CF}" type="presParOf" srcId="{A9F75B53-B645-4A65-88B9-68D3CBF0728C}" destId="{3944BF35-C100-4B16-B64A-FA0FBEEBAAE3}" srcOrd="0" destOrd="0" presId="urn:microsoft.com/office/officeart/2024/layout/NumberedLinearArrowProcess"/>
    <dgm:cxn modelId="{DA6CE46B-D923-42F3-A612-4C8E64C6CFB3}" type="presParOf" srcId="{A9F75B53-B645-4A65-88B9-68D3CBF0728C}" destId="{C4987120-B75B-45A2-8B4E-ACD4A9C0FB2E}" srcOrd="1" destOrd="0" presId="urn:microsoft.com/office/officeart/2024/layout/NumberedLinearArrowProcess"/>
    <dgm:cxn modelId="{AD33ACB7-9BE0-4CAB-A11F-BF2F8E49494A}" type="presParOf" srcId="{C4987120-B75B-45A2-8B4E-ACD4A9C0FB2E}" destId="{029BDCA0-E4E1-4B54-9C79-0AF98D6D312D}" srcOrd="0" destOrd="0" presId="urn:microsoft.com/office/officeart/2024/layout/NumberedLinearArrowProcess"/>
    <dgm:cxn modelId="{C136879B-FB2A-4DE0-B611-1A6F77043BEA}" type="presParOf" srcId="{C4987120-B75B-45A2-8B4E-ACD4A9C0FB2E}" destId="{51E0E9B4-FED9-451C-A026-9D85C8E3DABA}" srcOrd="1" destOrd="0" presId="urn:microsoft.com/office/officeart/2024/layout/NumberedLinearArrowProcess"/>
    <dgm:cxn modelId="{819B30FE-2728-4699-BD56-D78239696439}" type="presParOf" srcId="{C4987120-B75B-45A2-8B4E-ACD4A9C0FB2E}" destId="{72C44354-08FE-4442-97DD-E8CD45263E39}" srcOrd="2" destOrd="0" presId="urn:microsoft.com/office/officeart/2024/layout/NumberedLinearArrowProcess"/>
    <dgm:cxn modelId="{A3E99EF2-3E0C-48B0-9AA0-610F77DCF4B5}" type="presParOf" srcId="{C4987120-B75B-45A2-8B4E-ACD4A9C0FB2E}" destId="{146B8FDD-FF1E-458C-A05D-A85DEFAAB3DA}" srcOrd="3" destOrd="0" presId="urn:microsoft.com/office/officeart/2024/layout/NumberedLinearArrowProcess"/>
    <dgm:cxn modelId="{EC209357-A815-49BC-AE74-34AD9BDA97C9}" type="presParOf" srcId="{C4987120-B75B-45A2-8B4E-ACD4A9C0FB2E}" destId="{0B4B27C2-6F76-4892-BDD4-F527206A15D7}" srcOrd="4" destOrd="0" presId="urn:microsoft.com/office/officeart/2024/layout/NumberedLinearArrowProcess"/>
    <dgm:cxn modelId="{AEDA304F-A855-4E23-B345-A5FF85A933AE}" type="presParOf" srcId="{A9F75B53-B645-4A65-88B9-68D3CBF0728C}" destId="{78E8230D-3D18-4FCD-9FDC-BAA46F4A392E}" srcOrd="2" destOrd="0" presId="urn:microsoft.com/office/officeart/2024/layout/NumberedLinearArrowProcess"/>
    <dgm:cxn modelId="{5325C977-A52D-4483-BC45-94A8FA3CB66A}" type="presParOf" srcId="{8CD3F810-4293-4E67-8111-C61D86A79163}" destId="{DA48A6C4-5AD6-410F-AF5D-34A671B7110F}" srcOrd="5" destOrd="0" presId="urn:microsoft.com/office/officeart/2024/layout/NumberedLinearArrowProcess"/>
    <dgm:cxn modelId="{112937E2-E5A3-4243-A27A-A86D48F370C0}" type="presParOf" srcId="{8CD3F810-4293-4E67-8111-C61D86A79163}" destId="{513CE1A6-CA31-4E33-AF80-52C3B4279821}" srcOrd="6" destOrd="0" presId="urn:microsoft.com/office/officeart/2024/layout/NumberedLinearArrowProcess"/>
    <dgm:cxn modelId="{6A41270C-C217-4C99-ADA4-81CC282705AC}" type="presParOf" srcId="{513CE1A6-CA31-4E33-AF80-52C3B4279821}" destId="{7FA4318B-1008-46EE-9A01-DB5E5A8FDD47}" srcOrd="0" destOrd="0" presId="urn:microsoft.com/office/officeart/2024/layout/NumberedLinearArrowProcess"/>
    <dgm:cxn modelId="{47466169-3E3E-46FA-8FF2-D5EA75EEDE22}" type="presParOf" srcId="{513CE1A6-CA31-4E33-AF80-52C3B4279821}" destId="{F8FB328F-AC02-4229-BF6E-2C0871D9A3DA}" srcOrd="1" destOrd="0" presId="urn:microsoft.com/office/officeart/2024/layout/NumberedLinearArrowProcess"/>
    <dgm:cxn modelId="{A31B1F1B-7EFD-4D39-ADC7-16724DA0146F}" type="presParOf" srcId="{F8FB328F-AC02-4229-BF6E-2C0871D9A3DA}" destId="{3A20CBFD-0310-48B9-A98A-E0FFCEAD50E4}" srcOrd="0" destOrd="0" presId="urn:microsoft.com/office/officeart/2024/layout/NumberedLinearArrowProcess"/>
    <dgm:cxn modelId="{21D9D2AD-E130-4973-89C1-35E9568CC5B0}" type="presParOf" srcId="{F8FB328F-AC02-4229-BF6E-2C0871D9A3DA}" destId="{0DFBBE04-6167-4CFE-8393-700570810C3D}" srcOrd="1" destOrd="0" presId="urn:microsoft.com/office/officeart/2024/layout/NumberedLinearArrowProcess"/>
    <dgm:cxn modelId="{59BBF162-47FE-4523-B919-E075A587850B}" type="presParOf" srcId="{F8FB328F-AC02-4229-BF6E-2C0871D9A3DA}" destId="{431A1017-2E50-4A06-8F43-6898105EE14E}" srcOrd="2" destOrd="0" presId="urn:microsoft.com/office/officeart/2024/layout/NumberedLinearArrowProcess"/>
    <dgm:cxn modelId="{8C20DCBE-19B7-4603-B963-83644EC6BF44}" type="presParOf" srcId="{F8FB328F-AC02-4229-BF6E-2C0871D9A3DA}" destId="{AB23A717-41BC-4549-AA68-09D7B76221E5}" srcOrd="3" destOrd="0" presId="urn:microsoft.com/office/officeart/2024/layout/NumberedLinearArrowProcess"/>
    <dgm:cxn modelId="{F371A668-B409-4605-902B-D60E62C1ADF3}" type="presParOf" srcId="{F8FB328F-AC02-4229-BF6E-2C0871D9A3DA}" destId="{AB967C51-DAEE-4E4F-97CA-22C6BBB17172}" srcOrd="4" destOrd="0" presId="urn:microsoft.com/office/officeart/2024/layout/NumberedLinearArrowProcess"/>
    <dgm:cxn modelId="{36A20297-F385-42E4-AF07-A0BAB0935FF9}" type="presParOf" srcId="{513CE1A6-CA31-4E33-AF80-52C3B4279821}" destId="{4407D8F1-6BE4-4811-821A-21C709CC87AD}" srcOrd="2" destOrd="0" presId="urn:microsoft.com/office/officeart/2024/layout/NumberedLinearArrowProcess"/>
    <dgm:cxn modelId="{F1AAF495-4162-4863-BB85-DAE5FFAFCF03}" type="presParOf" srcId="{8CD3F810-4293-4E67-8111-C61D86A79163}" destId="{BE0E6E35-EFEC-4693-987F-5902E86BA8B9}" srcOrd="7" destOrd="0" presId="urn:microsoft.com/office/officeart/2024/layout/NumberedLinearArrowProcess"/>
    <dgm:cxn modelId="{50309E65-35F4-4A26-B13B-D2F9928ED393}" type="presParOf" srcId="{8CD3F810-4293-4E67-8111-C61D86A79163}" destId="{9FDCB45D-B72E-45ED-A7D4-D52D3EDDE64A}" srcOrd="8" destOrd="0" presId="urn:microsoft.com/office/officeart/2024/layout/NumberedLinearArrowProcess"/>
    <dgm:cxn modelId="{50F03304-5C48-47B9-B9EF-E1F724C1FF2C}" type="presParOf" srcId="{9FDCB45D-B72E-45ED-A7D4-D52D3EDDE64A}" destId="{A370088C-777A-4170-B60B-F0D8E2844D51}" srcOrd="0" destOrd="0" presId="urn:microsoft.com/office/officeart/2024/layout/NumberedLinearArrowProcess"/>
    <dgm:cxn modelId="{1F305942-758E-4430-BDC5-FD69CDF0ECE3}" type="presParOf" srcId="{9FDCB45D-B72E-45ED-A7D4-D52D3EDDE64A}" destId="{ADD4BAE0-21FD-4BFF-B5DC-C35B9ABE734A}" srcOrd="1" destOrd="0" presId="urn:microsoft.com/office/officeart/2024/layout/NumberedLinearArrowProcess"/>
    <dgm:cxn modelId="{8F24BC10-997B-40C3-A082-8B7E2EA5571C}" type="presParOf" srcId="{ADD4BAE0-21FD-4BFF-B5DC-C35B9ABE734A}" destId="{68857CCE-8C7D-4690-8515-C9ED2B25F7B3}" srcOrd="0" destOrd="0" presId="urn:microsoft.com/office/officeart/2024/layout/NumberedLinearArrowProcess"/>
    <dgm:cxn modelId="{9FA44760-B267-4B96-A2D0-1EB2E70D5FB7}" type="presParOf" srcId="{ADD4BAE0-21FD-4BFF-B5DC-C35B9ABE734A}" destId="{7A6C0D59-9CA6-4D46-B48F-D3368E834013}" srcOrd="1" destOrd="0" presId="urn:microsoft.com/office/officeart/2024/layout/NumberedLinearArrowProcess"/>
    <dgm:cxn modelId="{3C4492D2-3623-44C2-A6BA-72A2AF9DF003}" type="presParOf" srcId="{ADD4BAE0-21FD-4BFF-B5DC-C35B9ABE734A}" destId="{4A04A32F-036E-4ACC-BFB7-D43095AC05B1}" srcOrd="2" destOrd="0" presId="urn:microsoft.com/office/officeart/2024/layout/NumberedLinearArrowProcess"/>
    <dgm:cxn modelId="{8D3D5500-F8CE-44AF-A179-AD1CAD2A631F}" type="presParOf" srcId="{ADD4BAE0-21FD-4BFF-B5DC-C35B9ABE734A}" destId="{D4D19518-ADB4-43CB-8946-A37AE6F5F123}" srcOrd="3" destOrd="0" presId="urn:microsoft.com/office/officeart/2024/layout/NumberedLinearArrowProcess"/>
    <dgm:cxn modelId="{05D5C153-FEBA-4102-9467-2A9D63B85917}" type="presParOf" srcId="{ADD4BAE0-21FD-4BFF-B5DC-C35B9ABE734A}" destId="{000CEA61-A6A9-48A8-981E-B6457790E033}" srcOrd="4" destOrd="0" presId="urn:microsoft.com/office/officeart/2024/layout/NumberedLinearArrowProcess"/>
    <dgm:cxn modelId="{1C341799-4232-4DA0-B602-2DFD697EAE63}" type="presParOf" srcId="{9FDCB45D-B72E-45ED-A7D4-D52D3EDDE64A}" destId="{EF4EF917-7E42-439D-A351-91C48BFA5CBD}" srcOrd="2" destOrd="0" presId="urn:microsoft.com/office/officeart/2024/layout/NumberedLinear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2D3CB7F-1569-4C0E-AB62-01FE2F6A380F}" type="doc">
      <dgm:prSet loTypeId="urn:microsoft.com/office/officeart/2005/8/layout/cycle2" loCatId="cycle" qsTypeId="urn:microsoft.com/office/officeart/2005/8/quickstyle/simple1" qsCatId="simple" csTypeId="urn:microsoft.com/office/officeart/2005/8/colors/accent1_2" csCatId="accent1"/>
      <dgm:spPr/>
      <dgm:t>
        <a:bodyPr/>
        <a:lstStyle/>
        <a:p>
          <a:endParaRPr lang="en-GB"/>
        </a:p>
      </dgm:t>
    </dgm:pt>
    <dgm:pt modelId="{320ACD9A-71E9-4B29-A395-49106F84B37C}">
      <dgm:prSet/>
      <dgm:spPr/>
      <dgm:t>
        <a:bodyPr/>
        <a:lstStyle/>
        <a:p>
          <a:r>
            <a:rPr lang="en-GB" dirty="0">
              <a:latin typeface="Aptos" panose="020B0004020202020204" pitchFamily="34" charset="0"/>
            </a:rPr>
            <a:t>Does it directly relate to my research aim or objectives? </a:t>
          </a:r>
        </a:p>
      </dgm:t>
    </dgm:pt>
    <dgm:pt modelId="{08CD6B2B-CA6B-421B-9EDE-D9295F17F33A}" type="parTrans" cxnId="{B5E545F6-92A9-4594-A64C-0B1671EB849E}">
      <dgm:prSet/>
      <dgm:spPr/>
      <dgm:t>
        <a:bodyPr/>
        <a:lstStyle/>
        <a:p>
          <a:endParaRPr lang="en-GB">
            <a:latin typeface="Aptos" panose="020B0004020202020204" pitchFamily="34" charset="0"/>
          </a:endParaRPr>
        </a:p>
      </dgm:t>
    </dgm:pt>
    <dgm:pt modelId="{B04BF60C-7953-4D75-88E1-EE241B46F920}" type="sibTrans" cxnId="{B5E545F6-92A9-4594-A64C-0B1671EB849E}">
      <dgm:prSet/>
      <dgm:spPr/>
      <dgm:t>
        <a:bodyPr/>
        <a:lstStyle/>
        <a:p>
          <a:endParaRPr lang="en-GB">
            <a:latin typeface="Aptos" panose="020B0004020202020204" pitchFamily="34" charset="0"/>
          </a:endParaRPr>
        </a:p>
      </dgm:t>
    </dgm:pt>
    <dgm:pt modelId="{D1249EE4-AA66-4CF0-B332-B9175D1BE13D}">
      <dgm:prSet/>
      <dgm:spPr/>
      <dgm:t>
        <a:bodyPr/>
        <a:lstStyle/>
        <a:p>
          <a:r>
            <a:rPr lang="en-GB">
              <a:latin typeface="Aptos" panose="020B0004020202020204" pitchFamily="34" charset="0"/>
            </a:rPr>
            <a:t>Does it focus on the correct topic? </a:t>
          </a:r>
        </a:p>
      </dgm:t>
    </dgm:pt>
    <dgm:pt modelId="{84330587-20E2-480B-AE96-C1750CCBF93E}" type="parTrans" cxnId="{59078467-70B4-4184-BC97-FFBD687FA186}">
      <dgm:prSet/>
      <dgm:spPr/>
      <dgm:t>
        <a:bodyPr/>
        <a:lstStyle/>
        <a:p>
          <a:endParaRPr lang="en-GB">
            <a:latin typeface="Aptos" panose="020B0004020202020204" pitchFamily="34" charset="0"/>
          </a:endParaRPr>
        </a:p>
      </dgm:t>
    </dgm:pt>
    <dgm:pt modelId="{7624E914-C5E4-4EB8-AE5E-6C0D9C80B6CE}" type="sibTrans" cxnId="{59078467-70B4-4184-BC97-FFBD687FA186}">
      <dgm:prSet/>
      <dgm:spPr/>
      <dgm:t>
        <a:bodyPr/>
        <a:lstStyle/>
        <a:p>
          <a:endParaRPr lang="en-GB">
            <a:latin typeface="Aptos" panose="020B0004020202020204" pitchFamily="34" charset="0"/>
          </a:endParaRPr>
        </a:p>
      </dgm:t>
    </dgm:pt>
    <dgm:pt modelId="{0C9A0F7B-C017-4665-A1D2-D1BAEEA11684}">
      <dgm:prSet/>
      <dgm:spPr/>
      <dgm:t>
        <a:bodyPr/>
        <a:lstStyle/>
        <a:p>
          <a:r>
            <a:rPr lang="en-GB">
              <a:latin typeface="Aptos" panose="020B0004020202020204" pitchFamily="34" charset="0"/>
            </a:rPr>
            <a:t>Does it include the population or group I am studying? </a:t>
          </a:r>
        </a:p>
      </dgm:t>
    </dgm:pt>
    <dgm:pt modelId="{9D024F5B-2FDB-4371-9F07-2976A92BE54D}" type="parTrans" cxnId="{3CCE3B03-FA8E-4C0D-B63F-673E05864BB7}">
      <dgm:prSet/>
      <dgm:spPr/>
      <dgm:t>
        <a:bodyPr/>
        <a:lstStyle/>
        <a:p>
          <a:endParaRPr lang="en-GB">
            <a:latin typeface="Aptos" panose="020B0004020202020204" pitchFamily="34" charset="0"/>
          </a:endParaRPr>
        </a:p>
      </dgm:t>
    </dgm:pt>
    <dgm:pt modelId="{41589EA6-741C-433C-B86A-36349F9DF906}" type="sibTrans" cxnId="{3CCE3B03-FA8E-4C0D-B63F-673E05864BB7}">
      <dgm:prSet/>
      <dgm:spPr/>
      <dgm:t>
        <a:bodyPr/>
        <a:lstStyle/>
        <a:p>
          <a:endParaRPr lang="en-GB">
            <a:latin typeface="Aptos" panose="020B0004020202020204" pitchFamily="34" charset="0"/>
          </a:endParaRPr>
        </a:p>
      </dgm:t>
    </dgm:pt>
    <dgm:pt modelId="{D96AFF82-1B35-417A-B5AE-BDC424921E98}">
      <dgm:prSet/>
      <dgm:spPr/>
      <dgm:t>
        <a:bodyPr/>
        <a:lstStyle/>
        <a:p>
          <a:r>
            <a:rPr lang="en-GB">
              <a:latin typeface="Aptos" panose="020B0004020202020204" pitchFamily="34" charset="0"/>
            </a:rPr>
            <a:t>Is the country, setting or context suitable? </a:t>
          </a:r>
        </a:p>
      </dgm:t>
    </dgm:pt>
    <dgm:pt modelId="{C79B1808-3226-4C9C-8CB8-96A6FE4236AF}" type="parTrans" cxnId="{F73E90FD-75E7-4CC1-A899-9C6BCE166322}">
      <dgm:prSet/>
      <dgm:spPr/>
      <dgm:t>
        <a:bodyPr/>
        <a:lstStyle/>
        <a:p>
          <a:endParaRPr lang="en-GB">
            <a:latin typeface="Aptos" panose="020B0004020202020204" pitchFamily="34" charset="0"/>
          </a:endParaRPr>
        </a:p>
      </dgm:t>
    </dgm:pt>
    <dgm:pt modelId="{D53853CA-BBFB-4843-ADFC-ADEDFC9A322A}" type="sibTrans" cxnId="{F73E90FD-75E7-4CC1-A899-9C6BCE166322}">
      <dgm:prSet/>
      <dgm:spPr/>
      <dgm:t>
        <a:bodyPr/>
        <a:lstStyle/>
        <a:p>
          <a:endParaRPr lang="en-GB">
            <a:latin typeface="Aptos" panose="020B0004020202020204" pitchFamily="34" charset="0"/>
          </a:endParaRPr>
        </a:p>
      </dgm:t>
    </dgm:pt>
    <dgm:pt modelId="{203A2B15-EF65-4DB5-86D9-B592371E5553}">
      <dgm:prSet/>
      <dgm:spPr/>
      <dgm:t>
        <a:bodyPr/>
        <a:lstStyle/>
        <a:p>
          <a:r>
            <a:rPr lang="en-GB">
              <a:latin typeface="Aptos" panose="020B0004020202020204" pitchFamily="34" charset="0"/>
            </a:rPr>
            <a:t>Does it meet my inclusion criteria? </a:t>
          </a:r>
        </a:p>
      </dgm:t>
    </dgm:pt>
    <dgm:pt modelId="{86940B22-B3F5-4BB4-B733-D25E4811BB53}" type="parTrans" cxnId="{98F86A8D-3C6A-4F94-A568-8CF63D111A7B}">
      <dgm:prSet/>
      <dgm:spPr/>
      <dgm:t>
        <a:bodyPr/>
        <a:lstStyle/>
        <a:p>
          <a:endParaRPr lang="en-GB">
            <a:latin typeface="Aptos" panose="020B0004020202020204" pitchFamily="34" charset="0"/>
          </a:endParaRPr>
        </a:p>
      </dgm:t>
    </dgm:pt>
    <dgm:pt modelId="{86DBB6B6-B6AB-4B31-9737-680C9BEBE3E5}" type="sibTrans" cxnId="{98F86A8D-3C6A-4F94-A568-8CF63D111A7B}">
      <dgm:prSet/>
      <dgm:spPr/>
      <dgm:t>
        <a:bodyPr/>
        <a:lstStyle/>
        <a:p>
          <a:endParaRPr lang="en-GB">
            <a:latin typeface="Aptos" panose="020B0004020202020204" pitchFamily="34" charset="0"/>
          </a:endParaRPr>
        </a:p>
      </dgm:t>
    </dgm:pt>
    <dgm:pt modelId="{3D125B0C-0F65-4A83-9BA0-48FC9F960A7D}">
      <dgm:prSet/>
      <dgm:spPr/>
      <dgm:t>
        <a:bodyPr/>
        <a:lstStyle/>
        <a:p>
          <a:r>
            <a:rPr lang="en-GB">
              <a:latin typeface="Aptos" panose="020B0004020202020204" pitchFamily="34" charset="0"/>
            </a:rPr>
            <a:t>Can I access enough of the source to understand and evaluate it? </a:t>
          </a:r>
        </a:p>
      </dgm:t>
    </dgm:pt>
    <dgm:pt modelId="{32C832CB-26E5-4037-A977-64A138716074}" type="parTrans" cxnId="{2BB96D27-0B3C-48CD-B418-B18774BEEED1}">
      <dgm:prSet/>
      <dgm:spPr/>
      <dgm:t>
        <a:bodyPr/>
        <a:lstStyle/>
        <a:p>
          <a:endParaRPr lang="en-GB">
            <a:latin typeface="Aptos" panose="020B0004020202020204" pitchFamily="34" charset="0"/>
          </a:endParaRPr>
        </a:p>
      </dgm:t>
    </dgm:pt>
    <dgm:pt modelId="{6CEC2CCE-6E9A-428D-A844-30409F2B65EF}" type="sibTrans" cxnId="{2BB96D27-0B3C-48CD-B418-B18774BEEED1}">
      <dgm:prSet/>
      <dgm:spPr/>
      <dgm:t>
        <a:bodyPr/>
        <a:lstStyle/>
        <a:p>
          <a:endParaRPr lang="en-GB">
            <a:latin typeface="Aptos" panose="020B0004020202020204" pitchFamily="34" charset="0"/>
          </a:endParaRPr>
        </a:p>
      </dgm:t>
    </dgm:pt>
    <dgm:pt modelId="{986740FE-A36D-4F3A-A518-F9D22AC1003A}">
      <dgm:prSet/>
      <dgm:spPr/>
      <dgm:t>
        <a:bodyPr/>
        <a:lstStyle/>
        <a:p>
          <a:r>
            <a:rPr lang="en-GB">
              <a:latin typeface="Aptos" panose="020B0004020202020204" pitchFamily="34" charset="0"/>
            </a:rPr>
            <a:t>Does it contain evidence that I could use in my dissertation?</a:t>
          </a:r>
        </a:p>
      </dgm:t>
    </dgm:pt>
    <dgm:pt modelId="{4BF07DCF-309C-4245-A5C7-8C693F471088}" type="parTrans" cxnId="{E8B55A5B-AAE9-4F88-845F-DAED8A9DD59E}">
      <dgm:prSet/>
      <dgm:spPr/>
      <dgm:t>
        <a:bodyPr/>
        <a:lstStyle/>
        <a:p>
          <a:endParaRPr lang="en-GB">
            <a:latin typeface="Aptos" panose="020B0004020202020204" pitchFamily="34" charset="0"/>
          </a:endParaRPr>
        </a:p>
      </dgm:t>
    </dgm:pt>
    <dgm:pt modelId="{C04A5CCB-AA62-4020-8195-523519136C2B}" type="sibTrans" cxnId="{E8B55A5B-AAE9-4F88-845F-DAED8A9DD59E}">
      <dgm:prSet/>
      <dgm:spPr/>
      <dgm:t>
        <a:bodyPr/>
        <a:lstStyle/>
        <a:p>
          <a:endParaRPr lang="en-GB">
            <a:latin typeface="Aptos" panose="020B0004020202020204" pitchFamily="34" charset="0"/>
          </a:endParaRPr>
        </a:p>
      </dgm:t>
    </dgm:pt>
    <dgm:pt modelId="{ECDC1BB2-EA8D-4D3E-B5F0-3C12C254B4E0}" type="pres">
      <dgm:prSet presAssocID="{02D3CB7F-1569-4C0E-AB62-01FE2F6A380F}" presName="cycle" presStyleCnt="0">
        <dgm:presLayoutVars>
          <dgm:dir/>
          <dgm:resizeHandles val="exact"/>
        </dgm:presLayoutVars>
      </dgm:prSet>
      <dgm:spPr/>
    </dgm:pt>
    <dgm:pt modelId="{BE68566E-1D15-4D92-8D94-AFDD7B9BE2D6}" type="pres">
      <dgm:prSet presAssocID="{320ACD9A-71E9-4B29-A395-49106F84B37C}" presName="node" presStyleLbl="node1" presStyleIdx="0" presStyleCnt="7">
        <dgm:presLayoutVars>
          <dgm:bulletEnabled val="1"/>
        </dgm:presLayoutVars>
      </dgm:prSet>
      <dgm:spPr>
        <a:prstGeom prst="roundRect">
          <a:avLst/>
        </a:prstGeom>
      </dgm:spPr>
    </dgm:pt>
    <dgm:pt modelId="{96890FE4-8C23-4A50-B382-55289A0CDAAD}" type="pres">
      <dgm:prSet presAssocID="{B04BF60C-7953-4D75-88E1-EE241B46F920}" presName="sibTrans" presStyleLbl="sibTrans2D1" presStyleIdx="0" presStyleCnt="7"/>
      <dgm:spPr/>
    </dgm:pt>
    <dgm:pt modelId="{F2B150E1-B8CE-464C-B010-9100C15047EF}" type="pres">
      <dgm:prSet presAssocID="{B04BF60C-7953-4D75-88E1-EE241B46F920}" presName="connectorText" presStyleLbl="sibTrans2D1" presStyleIdx="0" presStyleCnt="7"/>
      <dgm:spPr/>
    </dgm:pt>
    <dgm:pt modelId="{93383F58-1F59-438E-B700-38FDECCAE1A2}" type="pres">
      <dgm:prSet presAssocID="{D1249EE4-AA66-4CF0-B332-B9175D1BE13D}" presName="node" presStyleLbl="node1" presStyleIdx="1" presStyleCnt="7">
        <dgm:presLayoutVars>
          <dgm:bulletEnabled val="1"/>
        </dgm:presLayoutVars>
      </dgm:prSet>
      <dgm:spPr>
        <a:prstGeom prst="roundRect">
          <a:avLst/>
        </a:prstGeom>
      </dgm:spPr>
    </dgm:pt>
    <dgm:pt modelId="{98AB7023-54F0-4CB7-BE23-6434176863B2}" type="pres">
      <dgm:prSet presAssocID="{7624E914-C5E4-4EB8-AE5E-6C0D9C80B6CE}" presName="sibTrans" presStyleLbl="sibTrans2D1" presStyleIdx="1" presStyleCnt="7"/>
      <dgm:spPr/>
    </dgm:pt>
    <dgm:pt modelId="{EE0034BE-22C6-47F2-BD6F-70541C09482D}" type="pres">
      <dgm:prSet presAssocID="{7624E914-C5E4-4EB8-AE5E-6C0D9C80B6CE}" presName="connectorText" presStyleLbl="sibTrans2D1" presStyleIdx="1" presStyleCnt="7"/>
      <dgm:spPr/>
    </dgm:pt>
    <dgm:pt modelId="{3055D990-00C3-4671-A33F-8B8B691686F8}" type="pres">
      <dgm:prSet presAssocID="{0C9A0F7B-C017-4665-A1D2-D1BAEEA11684}" presName="node" presStyleLbl="node1" presStyleIdx="2" presStyleCnt="7">
        <dgm:presLayoutVars>
          <dgm:bulletEnabled val="1"/>
        </dgm:presLayoutVars>
      </dgm:prSet>
      <dgm:spPr>
        <a:prstGeom prst="roundRect">
          <a:avLst/>
        </a:prstGeom>
      </dgm:spPr>
    </dgm:pt>
    <dgm:pt modelId="{7D1B3686-4F52-45F1-AFAD-3383C537AE1A}" type="pres">
      <dgm:prSet presAssocID="{41589EA6-741C-433C-B86A-36349F9DF906}" presName="sibTrans" presStyleLbl="sibTrans2D1" presStyleIdx="2" presStyleCnt="7"/>
      <dgm:spPr/>
    </dgm:pt>
    <dgm:pt modelId="{ED2D28A8-6640-49B3-8A72-F99065448812}" type="pres">
      <dgm:prSet presAssocID="{41589EA6-741C-433C-B86A-36349F9DF906}" presName="connectorText" presStyleLbl="sibTrans2D1" presStyleIdx="2" presStyleCnt="7"/>
      <dgm:spPr/>
    </dgm:pt>
    <dgm:pt modelId="{F77D07A9-9FA1-44CA-A323-872C6EE4655F}" type="pres">
      <dgm:prSet presAssocID="{D96AFF82-1B35-417A-B5AE-BDC424921E98}" presName="node" presStyleLbl="node1" presStyleIdx="3" presStyleCnt="7">
        <dgm:presLayoutVars>
          <dgm:bulletEnabled val="1"/>
        </dgm:presLayoutVars>
      </dgm:prSet>
      <dgm:spPr>
        <a:prstGeom prst="roundRect">
          <a:avLst/>
        </a:prstGeom>
      </dgm:spPr>
    </dgm:pt>
    <dgm:pt modelId="{8BCD8006-2C3E-4A14-9D7C-34BB80108875}" type="pres">
      <dgm:prSet presAssocID="{D53853CA-BBFB-4843-ADFC-ADEDFC9A322A}" presName="sibTrans" presStyleLbl="sibTrans2D1" presStyleIdx="3" presStyleCnt="7"/>
      <dgm:spPr/>
    </dgm:pt>
    <dgm:pt modelId="{13E2584E-F88E-4B31-821E-8CD54BE4070C}" type="pres">
      <dgm:prSet presAssocID="{D53853CA-BBFB-4843-ADFC-ADEDFC9A322A}" presName="connectorText" presStyleLbl="sibTrans2D1" presStyleIdx="3" presStyleCnt="7"/>
      <dgm:spPr/>
    </dgm:pt>
    <dgm:pt modelId="{44B07CBF-FD5A-45B6-A4C0-222E00FF71F0}" type="pres">
      <dgm:prSet presAssocID="{203A2B15-EF65-4DB5-86D9-B592371E5553}" presName="node" presStyleLbl="node1" presStyleIdx="4" presStyleCnt="7">
        <dgm:presLayoutVars>
          <dgm:bulletEnabled val="1"/>
        </dgm:presLayoutVars>
      </dgm:prSet>
      <dgm:spPr>
        <a:prstGeom prst="roundRect">
          <a:avLst/>
        </a:prstGeom>
      </dgm:spPr>
    </dgm:pt>
    <dgm:pt modelId="{1F0E0D82-4281-42D5-8745-CEF7D5434C7D}" type="pres">
      <dgm:prSet presAssocID="{86DBB6B6-B6AB-4B31-9737-680C9BEBE3E5}" presName="sibTrans" presStyleLbl="sibTrans2D1" presStyleIdx="4" presStyleCnt="7"/>
      <dgm:spPr/>
    </dgm:pt>
    <dgm:pt modelId="{17743BBD-E7DF-4CDD-AA19-2A69CF476867}" type="pres">
      <dgm:prSet presAssocID="{86DBB6B6-B6AB-4B31-9737-680C9BEBE3E5}" presName="connectorText" presStyleLbl="sibTrans2D1" presStyleIdx="4" presStyleCnt="7"/>
      <dgm:spPr/>
    </dgm:pt>
    <dgm:pt modelId="{BCD7BC4C-76A2-42C7-8F38-8A2737C0D27A}" type="pres">
      <dgm:prSet presAssocID="{3D125B0C-0F65-4A83-9BA0-48FC9F960A7D}" presName="node" presStyleLbl="node1" presStyleIdx="5" presStyleCnt="7">
        <dgm:presLayoutVars>
          <dgm:bulletEnabled val="1"/>
        </dgm:presLayoutVars>
      </dgm:prSet>
      <dgm:spPr>
        <a:prstGeom prst="roundRect">
          <a:avLst/>
        </a:prstGeom>
      </dgm:spPr>
    </dgm:pt>
    <dgm:pt modelId="{81FE4475-644C-443B-9FC6-AF4423A577B9}" type="pres">
      <dgm:prSet presAssocID="{6CEC2CCE-6E9A-428D-A844-30409F2B65EF}" presName="sibTrans" presStyleLbl="sibTrans2D1" presStyleIdx="5" presStyleCnt="7"/>
      <dgm:spPr/>
    </dgm:pt>
    <dgm:pt modelId="{97C72859-C1B7-4BF7-8708-97BC192F322D}" type="pres">
      <dgm:prSet presAssocID="{6CEC2CCE-6E9A-428D-A844-30409F2B65EF}" presName="connectorText" presStyleLbl="sibTrans2D1" presStyleIdx="5" presStyleCnt="7"/>
      <dgm:spPr/>
    </dgm:pt>
    <dgm:pt modelId="{D58E0387-7352-4E01-89F3-08A0289F9F03}" type="pres">
      <dgm:prSet presAssocID="{986740FE-A36D-4F3A-A518-F9D22AC1003A}" presName="node" presStyleLbl="node1" presStyleIdx="6" presStyleCnt="7">
        <dgm:presLayoutVars>
          <dgm:bulletEnabled val="1"/>
        </dgm:presLayoutVars>
      </dgm:prSet>
      <dgm:spPr>
        <a:prstGeom prst="roundRect">
          <a:avLst/>
        </a:prstGeom>
      </dgm:spPr>
    </dgm:pt>
    <dgm:pt modelId="{6A8DFFD9-FF3C-45F1-82DD-C5286AC98265}" type="pres">
      <dgm:prSet presAssocID="{C04A5CCB-AA62-4020-8195-523519136C2B}" presName="sibTrans" presStyleLbl="sibTrans2D1" presStyleIdx="6" presStyleCnt="7"/>
      <dgm:spPr/>
    </dgm:pt>
    <dgm:pt modelId="{CF77174E-687D-41B1-988F-5C7E992C7BB1}" type="pres">
      <dgm:prSet presAssocID="{C04A5CCB-AA62-4020-8195-523519136C2B}" presName="connectorText" presStyleLbl="sibTrans2D1" presStyleIdx="6" presStyleCnt="7"/>
      <dgm:spPr/>
    </dgm:pt>
  </dgm:ptLst>
  <dgm:cxnLst>
    <dgm:cxn modelId="{3CCE3B03-FA8E-4C0D-B63F-673E05864BB7}" srcId="{02D3CB7F-1569-4C0E-AB62-01FE2F6A380F}" destId="{0C9A0F7B-C017-4665-A1D2-D1BAEEA11684}" srcOrd="2" destOrd="0" parTransId="{9D024F5B-2FDB-4371-9F07-2976A92BE54D}" sibTransId="{41589EA6-741C-433C-B86A-36349F9DF906}"/>
    <dgm:cxn modelId="{E73ECF04-7000-4E15-AF15-A75BDC0BE2C8}" type="presOf" srcId="{B04BF60C-7953-4D75-88E1-EE241B46F920}" destId="{96890FE4-8C23-4A50-B382-55289A0CDAAD}" srcOrd="0" destOrd="0" presId="urn:microsoft.com/office/officeart/2005/8/layout/cycle2"/>
    <dgm:cxn modelId="{500FC705-9379-4E9E-9244-FBA555D85A7D}" type="presOf" srcId="{C04A5CCB-AA62-4020-8195-523519136C2B}" destId="{CF77174E-687D-41B1-988F-5C7E992C7BB1}" srcOrd="1" destOrd="0" presId="urn:microsoft.com/office/officeart/2005/8/layout/cycle2"/>
    <dgm:cxn modelId="{5884E206-2C19-415E-8BBC-72E67498FCEC}" type="presOf" srcId="{0C9A0F7B-C017-4665-A1D2-D1BAEEA11684}" destId="{3055D990-00C3-4671-A33F-8B8B691686F8}" srcOrd="0" destOrd="0" presId="urn:microsoft.com/office/officeart/2005/8/layout/cycle2"/>
    <dgm:cxn modelId="{4BC0A50A-250B-494D-984D-761BE4763458}" type="presOf" srcId="{D53853CA-BBFB-4843-ADFC-ADEDFC9A322A}" destId="{8BCD8006-2C3E-4A14-9D7C-34BB80108875}" srcOrd="0" destOrd="0" presId="urn:microsoft.com/office/officeart/2005/8/layout/cycle2"/>
    <dgm:cxn modelId="{BD2B8816-00C6-4882-B38B-0A05A1042D64}" type="presOf" srcId="{6CEC2CCE-6E9A-428D-A844-30409F2B65EF}" destId="{97C72859-C1B7-4BF7-8708-97BC192F322D}" srcOrd="1" destOrd="0" presId="urn:microsoft.com/office/officeart/2005/8/layout/cycle2"/>
    <dgm:cxn modelId="{F86DB517-03CA-47FA-826D-DF64FC64800E}" type="presOf" srcId="{320ACD9A-71E9-4B29-A395-49106F84B37C}" destId="{BE68566E-1D15-4D92-8D94-AFDD7B9BE2D6}" srcOrd="0" destOrd="0" presId="urn:microsoft.com/office/officeart/2005/8/layout/cycle2"/>
    <dgm:cxn modelId="{0F037A1F-9079-425A-AB96-C100DE32A9C9}" type="presOf" srcId="{B04BF60C-7953-4D75-88E1-EE241B46F920}" destId="{F2B150E1-B8CE-464C-B010-9100C15047EF}" srcOrd="1" destOrd="0" presId="urn:microsoft.com/office/officeart/2005/8/layout/cycle2"/>
    <dgm:cxn modelId="{646BD626-1635-49FF-B6DF-F1D243EAFBC3}" type="presOf" srcId="{D96AFF82-1B35-417A-B5AE-BDC424921E98}" destId="{F77D07A9-9FA1-44CA-A323-872C6EE4655F}" srcOrd="0" destOrd="0" presId="urn:microsoft.com/office/officeart/2005/8/layout/cycle2"/>
    <dgm:cxn modelId="{2BB96D27-0B3C-48CD-B418-B18774BEEED1}" srcId="{02D3CB7F-1569-4C0E-AB62-01FE2F6A380F}" destId="{3D125B0C-0F65-4A83-9BA0-48FC9F960A7D}" srcOrd="5" destOrd="0" parTransId="{32C832CB-26E5-4037-A977-64A138716074}" sibTransId="{6CEC2CCE-6E9A-428D-A844-30409F2B65EF}"/>
    <dgm:cxn modelId="{AAE6303E-DE27-4E8C-829A-A6A168D156CB}" type="presOf" srcId="{D1249EE4-AA66-4CF0-B332-B9175D1BE13D}" destId="{93383F58-1F59-438E-B700-38FDECCAE1A2}" srcOrd="0" destOrd="0" presId="urn:microsoft.com/office/officeart/2005/8/layout/cycle2"/>
    <dgm:cxn modelId="{E8B55A5B-AAE9-4F88-845F-DAED8A9DD59E}" srcId="{02D3CB7F-1569-4C0E-AB62-01FE2F6A380F}" destId="{986740FE-A36D-4F3A-A518-F9D22AC1003A}" srcOrd="6" destOrd="0" parTransId="{4BF07DCF-309C-4245-A5C7-8C693F471088}" sibTransId="{C04A5CCB-AA62-4020-8195-523519136C2B}"/>
    <dgm:cxn modelId="{7F776747-5C5A-4BFF-8B1B-B9923C54B670}" type="presOf" srcId="{986740FE-A36D-4F3A-A518-F9D22AC1003A}" destId="{D58E0387-7352-4E01-89F3-08A0289F9F03}" srcOrd="0" destOrd="0" presId="urn:microsoft.com/office/officeart/2005/8/layout/cycle2"/>
    <dgm:cxn modelId="{59078467-70B4-4184-BC97-FFBD687FA186}" srcId="{02D3CB7F-1569-4C0E-AB62-01FE2F6A380F}" destId="{D1249EE4-AA66-4CF0-B332-B9175D1BE13D}" srcOrd="1" destOrd="0" parTransId="{84330587-20E2-480B-AE96-C1750CCBF93E}" sibTransId="{7624E914-C5E4-4EB8-AE5E-6C0D9C80B6CE}"/>
    <dgm:cxn modelId="{5068D54A-7F55-4A6A-8F5E-FBC4B2FE31A0}" type="presOf" srcId="{02D3CB7F-1569-4C0E-AB62-01FE2F6A380F}" destId="{ECDC1BB2-EA8D-4D3E-B5F0-3C12C254B4E0}" srcOrd="0" destOrd="0" presId="urn:microsoft.com/office/officeart/2005/8/layout/cycle2"/>
    <dgm:cxn modelId="{B65B1E4E-84C9-430A-873F-1159BB988525}" type="presOf" srcId="{7624E914-C5E4-4EB8-AE5E-6C0D9C80B6CE}" destId="{EE0034BE-22C6-47F2-BD6F-70541C09482D}" srcOrd="1" destOrd="0" presId="urn:microsoft.com/office/officeart/2005/8/layout/cycle2"/>
    <dgm:cxn modelId="{1878D972-3531-4ADC-ADC6-43D8B795832A}" type="presOf" srcId="{86DBB6B6-B6AB-4B31-9737-680C9BEBE3E5}" destId="{1F0E0D82-4281-42D5-8745-CEF7D5434C7D}" srcOrd="0" destOrd="0" presId="urn:microsoft.com/office/officeart/2005/8/layout/cycle2"/>
    <dgm:cxn modelId="{40384574-5FF3-4496-A35A-72F33C52B314}" type="presOf" srcId="{3D125B0C-0F65-4A83-9BA0-48FC9F960A7D}" destId="{BCD7BC4C-76A2-42C7-8F38-8A2737C0D27A}" srcOrd="0" destOrd="0" presId="urn:microsoft.com/office/officeart/2005/8/layout/cycle2"/>
    <dgm:cxn modelId="{080A7182-5617-4198-96E0-6D34513128F6}" type="presOf" srcId="{41589EA6-741C-433C-B86A-36349F9DF906}" destId="{ED2D28A8-6640-49B3-8A72-F99065448812}" srcOrd="1" destOrd="0" presId="urn:microsoft.com/office/officeart/2005/8/layout/cycle2"/>
    <dgm:cxn modelId="{98F86A8D-3C6A-4F94-A568-8CF63D111A7B}" srcId="{02D3CB7F-1569-4C0E-AB62-01FE2F6A380F}" destId="{203A2B15-EF65-4DB5-86D9-B592371E5553}" srcOrd="4" destOrd="0" parTransId="{86940B22-B3F5-4BB4-B733-D25E4811BB53}" sibTransId="{86DBB6B6-B6AB-4B31-9737-680C9BEBE3E5}"/>
    <dgm:cxn modelId="{C5FF169B-1563-4A40-937F-C89782A4990E}" type="presOf" srcId="{6CEC2CCE-6E9A-428D-A844-30409F2B65EF}" destId="{81FE4475-644C-443B-9FC6-AF4423A577B9}" srcOrd="0" destOrd="0" presId="urn:microsoft.com/office/officeart/2005/8/layout/cycle2"/>
    <dgm:cxn modelId="{4925639E-1DBC-4C7F-9498-CA9356A49638}" type="presOf" srcId="{86DBB6B6-B6AB-4B31-9737-680C9BEBE3E5}" destId="{17743BBD-E7DF-4CDD-AA19-2A69CF476867}" srcOrd="1" destOrd="0" presId="urn:microsoft.com/office/officeart/2005/8/layout/cycle2"/>
    <dgm:cxn modelId="{24D0C2A7-16DE-4DA4-A1C0-AAFDF0F09735}" type="presOf" srcId="{7624E914-C5E4-4EB8-AE5E-6C0D9C80B6CE}" destId="{98AB7023-54F0-4CB7-BE23-6434176863B2}" srcOrd="0" destOrd="0" presId="urn:microsoft.com/office/officeart/2005/8/layout/cycle2"/>
    <dgm:cxn modelId="{A186BAAC-662E-4D4E-9E32-103991EE7B45}" type="presOf" srcId="{41589EA6-741C-433C-B86A-36349F9DF906}" destId="{7D1B3686-4F52-45F1-AFAD-3383C537AE1A}" srcOrd="0" destOrd="0" presId="urn:microsoft.com/office/officeart/2005/8/layout/cycle2"/>
    <dgm:cxn modelId="{AA349FC9-C691-418C-8AD5-511235F66001}" type="presOf" srcId="{D53853CA-BBFB-4843-ADFC-ADEDFC9A322A}" destId="{13E2584E-F88E-4B31-821E-8CD54BE4070C}" srcOrd="1" destOrd="0" presId="urn:microsoft.com/office/officeart/2005/8/layout/cycle2"/>
    <dgm:cxn modelId="{0CA1BCD6-81A0-452C-ABE5-22EE3B76ED81}" type="presOf" srcId="{203A2B15-EF65-4DB5-86D9-B592371E5553}" destId="{44B07CBF-FD5A-45B6-A4C0-222E00FF71F0}" srcOrd="0" destOrd="0" presId="urn:microsoft.com/office/officeart/2005/8/layout/cycle2"/>
    <dgm:cxn modelId="{92D08ADF-F464-4D61-BCFF-DDBD4B5DDA43}" type="presOf" srcId="{C04A5CCB-AA62-4020-8195-523519136C2B}" destId="{6A8DFFD9-FF3C-45F1-82DD-C5286AC98265}" srcOrd="0" destOrd="0" presId="urn:microsoft.com/office/officeart/2005/8/layout/cycle2"/>
    <dgm:cxn modelId="{B5E545F6-92A9-4594-A64C-0B1671EB849E}" srcId="{02D3CB7F-1569-4C0E-AB62-01FE2F6A380F}" destId="{320ACD9A-71E9-4B29-A395-49106F84B37C}" srcOrd="0" destOrd="0" parTransId="{08CD6B2B-CA6B-421B-9EDE-D9295F17F33A}" sibTransId="{B04BF60C-7953-4D75-88E1-EE241B46F920}"/>
    <dgm:cxn modelId="{F73E90FD-75E7-4CC1-A899-9C6BCE166322}" srcId="{02D3CB7F-1569-4C0E-AB62-01FE2F6A380F}" destId="{D96AFF82-1B35-417A-B5AE-BDC424921E98}" srcOrd="3" destOrd="0" parTransId="{C79B1808-3226-4C9C-8CB8-96A6FE4236AF}" sibTransId="{D53853CA-BBFB-4843-ADFC-ADEDFC9A322A}"/>
    <dgm:cxn modelId="{D4012B32-891D-4D0E-981B-26A75788A9AA}" type="presParOf" srcId="{ECDC1BB2-EA8D-4D3E-B5F0-3C12C254B4E0}" destId="{BE68566E-1D15-4D92-8D94-AFDD7B9BE2D6}" srcOrd="0" destOrd="0" presId="urn:microsoft.com/office/officeart/2005/8/layout/cycle2"/>
    <dgm:cxn modelId="{2DB67F8A-548F-499C-A405-7DE53AE93F64}" type="presParOf" srcId="{ECDC1BB2-EA8D-4D3E-B5F0-3C12C254B4E0}" destId="{96890FE4-8C23-4A50-B382-55289A0CDAAD}" srcOrd="1" destOrd="0" presId="urn:microsoft.com/office/officeart/2005/8/layout/cycle2"/>
    <dgm:cxn modelId="{37AD3CB9-8EA6-4CB8-AF80-4E978D22A7C5}" type="presParOf" srcId="{96890FE4-8C23-4A50-B382-55289A0CDAAD}" destId="{F2B150E1-B8CE-464C-B010-9100C15047EF}" srcOrd="0" destOrd="0" presId="urn:microsoft.com/office/officeart/2005/8/layout/cycle2"/>
    <dgm:cxn modelId="{89F9906D-64FB-47A2-924A-B72077FB4EF0}" type="presParOf" srcId="{ECDC1BB2-EA8D-4D3E-B5F0-3C12C254B4E0}" destId="{93383F58-1F59-438E-B700-38FDECCAE1A2}" srcOrd="2" destOrd="0" presId="urn:microsoft.com/office/officeart/2005/8/layout/cycle2"/>
    <dgm:cxn modelId="{69177A82-F473-422A-BE84-00FCB559F284}" type="presParOf" srcId="{ECDC1BB2-EA8D-4D3E-B5F0-3C12C254B4E0}" destId="{98AB7023-54F0-4CB7-BE23-6434176863B2}" srcOrd="3" destOrd="0" presId="urn:microsoft.com/office/officeart/2005/8/layout/cycle2"/>
    <dgm:cxn modelId="{B3F57FE7-CE11-4458-821E-701B1083A6CF}" type="presParOf" srcId="{98AB7023-54F0-4CB7-BE23-6434176863B2}" destId="{EE0034BE-22C6-47F2-BD6F-70541C09482D}" srcOrd="0" destOrd="0" presId="urn:microsoft.com/office/officeart/2005/8/layout/cycle2"/>
    <dgm:cxn modelId="{09A6BB84-1E34-4D17-82E6-8D03ECD98B68}" type="presParOf" srcId="{ECDC1BB2-EA8D-4D3E-B5F0-3C12C254B4E0}" destId="{3055D990-00C3-4671-A33F-8B8B691686F8}" srcOrd="4" destOrd="0" presId="urn:microsoft.com/office/officeart/2005/8/layout/cycle2"/>
    <dgm:cxn modelId="{5B905520-5AEF-4C92-804E-7F8552C042F5}" type="presParOf" srcId="{ECDC1BB2-EA8D-4D3E-B5F0-3C12C254B4E0}" destId="{7D1B3686-4F52-45F1-AFAD-3383C537AE1A}" srcOrd="5" destOrd="0" presId="urn:microsoft.com/office/officeart/2005/8/layout/cycle2"/>
    <dgm:cxn modelId="{2DD0B5E1-5622-4C4A-9183-F181E6E57EEE}" type="presParOf" srcId="{7D1B3686-4F52-45F1-AFAD-3383C537AE1A}" destId="{ED2D28A8-6640-49B3-8A72-F99065448812}" srcOrd="0" destOrd="0" presId="urn:microsoft.com/office/officeart/2005/8/layout/cycle2"/>
    <dgm:cxn modelId="{2DF926A0-7E95-4D66-9BA5-63678F302F2B}" type="presParOf" srcId="{ECDC1BB2-EA8D-4D3E-B5F0-3C12C254B4E0}" destId="{F77D07A9-9FA1-44CA-A323-872C6EE4655F}" srcOrd="6" destOrd="0" presId="urn:microsoft.com/office/officeart/2005/8/layout/cycle2"/>
    <dgm:cxn modelId="{B1F354EC-FF2E-42FC-A14B-137EE756F28F}" type="presParOf" srcId="{ECDC1BB2-EA8D-4D3E-B5F0-3C12C254B4E0}" destId="{8BCD8006-2C3E-4A14-9D7C-34BB80108875}" srcOrd="7" destOrd="0" presId="urn:microsoft.com/office/officeart/2005/8/layout/cycle2"/>
    <dgm:cxn modelId="{6C5AAAE5-D64F-4608-B401-A5623089B42F}" type="presParOf" srcId="{8BCD8006-2C3E-4A14-9D7C-34BB80108875}" destId="{13E2584E-F88E-4B31-821E-8CD54BE4070C}" srcOrd="0" destOrd="0" presId="urn:microsoft.com/office/officeart/2005/8/layout/cycle2"/>
    <dgm:cxn modelId="{57472862-60A1-4340-BDE3-E5CEEC8CD38A}" type="presParOf" srcId="{ECDC1BB2-EA8D-4D3E-B5F0-3C12C254B4E0}" destId="{44B07CBF-FD5A-45B6-A4C0-222E00FF71F0}" srcOrd="8" destOrd="0" presId="urn:microsoft.com/office/officeart/2005/8/layout/cycle2"/>
    <dgm:cxn modelId="{0828F7DA-ACCF-4E9F-9565-7A02FA569675}" type="presParOf" srcId="{ECDC1BB2-EA8D-4D3E-B5F0-3C12C254B4E0}" destId="{1F0E0D82-4281-42D5-8745-CEF7D5434C7D}" srcOrd="9" destOrd="0" presId="urn:microsoft.com/office/officeart/2005/8/layout/cycle2"/>
    <dgm:cxn modelId="{3FDC2E76-9510-41BE-BA19-1E0205072C15}" type="presParOf" srcId="{1F0E0D82-4281-42D5-8745-CEF7D5434C7D}" destId="{17743BBD-E7DF-4CDD-AA19-2A69CF476867}" srcOrd="0" destOrd="0" presId="urn:microsoft.com/office/officeart/2005/8/layout/cycle2"/>
    <dgm:cxn modelId="{2B6F0D9A-789B-45DC-B425-DFFCBB398088}" type="presParOf" srcId="{ECDC1BB2-EA8D-4D3E-B5F0-3C12C254B4E0}" destId="{BCD7BC4C-76A2-42C7-8F38-8A2737C0D27A}" srcOrd="10" destOrd="0" presId="urn:microsoft.com/office/officeart/2005/8/layout/cycle2"/>
    <dgm:cxn modelId="{CD2C956A-09D2-4159-9CF0-C001048D7ABB}" type="presParOf" srcId="{ECDC1BB2-EA8D-4D3E-B5F0-3C12C254B4E0}" destId="{81FE4475-644C-443B-9FC6-AF4423A577B9}" srcOrd="11" destOrd="0" presId="urn:microsoft.com/office/officeart/2005/8/layout/cycle2"/>
    <dgm:cxn modelId="{62EAC100-3995-47C4-BD5E-375834FEE374}" type="presParOf" srcId="{81FE4475-644C-443B-9FC6-AF4423A577B9}" destId="{97C72859-C1B7-4BF7-8708-97BC192F322D}" srcOrd="0" destOrd="0" presId="urn:microsoft.com/office/officeart/2005/8/layout/cycle2"/>
    <dgm:cxn modelId="{38FE91E8-D867-422C-AD9B-488539885961}" type="presParOf" srcId="{ECDC1BB2-EA8D-4D3E-B5F0-3C12C254B4E0}" destId="{D58E0387-7352-4E01-89F3-08A0289F9F03}" srcOrd="12" destOrd="0" presId="urn:microsoft.com/office/officeart/2005/8/layout/cycle2"/>
    <dgm:cxn modelId="{E9A419D5-104E-4D3D-B5FF-B6FB655EE281}" type="presParOf" srcId="{ECDC1BB2-EA8D-4D3E-B5F0-3C12C254B4E0}" destId="{6A8DFFD9-FF3C-45F1-82DD-C5286AC98265}" srcOrd="13" destOrd="0" presId="urn:microsoft.com/office/officeart/2005/8/layout/cycle2"/>
    <dgm:cxn modelId="{016ECB17-EDE8-46CB-8D19-57B664AC6474}" type="presParOf" srcId="{6A8DFFD9-FF3C-45F1-82DD-C5286AC98265}" destId="{CF77174E-687D-41B1-988F-5C7E992C7BB1}"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C677AB3-9BFE-49CB-BB5E-136C1B2C66B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GB"/>
        </a:p>
      </dgm:t>
    </dgm:pt>
    <dgm:pt modelId="{340C1B89-B69D-41C0-8F8E-1362FC6C0AD7}">
      <dgm:prSet/>
      <dgm:spPr/>
      <dgm:t>
        <a:bodyPr/>
        <a:lstStyle/>
        <a:p>
          <a:r>
            <a:rPr lang="en-GB" b="1" dirty="0">
              <a:latin typeface="Aptos" panose="020B0004020202020204" pitchFamily="34" charset="0"/>
            </a:rPr>
            <a:t>C: </a:t>
          </a:r>
          <a:br>
            <a:rPr lang="en-GB" b="1" dirty="0">
              <a:latin typeface="Aptos" panose="020B0004020202020204" pitchFamily="34" charset="0"/>
            </a:rPr>
          </a:br>
          <a:r>
            <a:rPr lang="en-GB" b="1" dirty="0">
              <a:latin typeface="Aptos" panose="020B0004020202020204" pitchFamily="34" charset="0"/>
            </a:rPr>
            <a:t>Currency</a:t>
          </a:r>
          <a:endParaRPr lang="en-GB" dirty="0">
            <a:latin typeface="Aptos" panose="020B0004020202020204" pitchFamily="34" charset="0"/>
          </a:endParaRPr>
        </a:p>
      </dgm:t>
    </dgm:pt>
    <dgm:pt modelId="{60886798-7544-4C88-8636-D6BC8F7F6B41}" type="parTrans" cxnId="{7AB5D2A9-F277-4CF5-82E6-208647DE1678}">
      <dgm:prSet/>
      <dgm:spPr/>
      <dgm:t>
        <a:bodyPr/>
        <a:lstStyle/>
        <a:p>
          <a:endParaRPr lang="en-GB">
            <a:latin typeface="Aptos" panose="020B0004020202020204" pitchFamily="34" charset="0"/>
          </a:endParaRPr>
        </a:p>
      </dgm:t>
    </dgm:pt>
    <dgm:pt modelId="{E90FEB17-6603-444C-A4D3-A833D0A6C47F}" type="sibTrans" cxnId="{7AB5D2A9-F277-4CF5-82E6-208647DE1678}">
      <dgm:prSet/>
      <dgm:spPr/>
      <dgm:t>
        <a:bodyPr/>
        <a:lstStyle/>
        <a:p>
          <a:endParaRPr lang="en-GB">
            <a:latin typeface="Aptos" panose="020B0004020202020204" pitchFamily="34" charset="0"/>
          </a:endParaRPr>
        </a:p>
      </dgm:t>
    </dgm:pt>
    <dgm:pt modelId="{3F230AF0-934F-461B-B096-D4B802A0734C}">
      <dgm:prSet/>
      <dgm:spPr/>
      <dgm:t>
        <a:bodyPr/>
        <a:lstStyle/>
        <a:p>
          <a:r>
            <a:rPr lang="en-GB" b="0" dirty="0">
              <a:latin typeface="Aptos" panose="020B0004020202020204" pitchFamily="34" charset="0"/>
            </a:rPr>
            <a:t>When was the information published or updated?</a:t>
          </a:r>
        </a:p>
      </dgm:t>
    </dgm:pt>
    <dgm:pt modelId="{EC5421AB-3877-4F8B-9A6C-4378AEC7C743}" type="parTrans" cxnId="{844FF9A4-EC4F-4CBB-85FE-06C0581E325D}">
      <dgm:prSet/>
      <dgm:spPr/>
      <dgm:t>
        <a:bodyPr/>
        <a:lstStyle/>
        <a:p>
          <a:endParaRPr lang="en-GB">
            <a:latin typeface="Aptos" panose="020B0004020202020204" pitchFamily="34" charset="0"/>
          </a:endParaRPr>
        </a:p>
      </dgm:t>
    </dgm:pt>
    <dgm:pt modelId="{C448DAF6-06CA-44B5-804C-95EDC092E365}" type="sibTrans" cxnId="{844FF9A4-EC4F-4CBB-85FE-06C0581E325D}">
      <dgm:prSet/>
      <dgm:spPr/>
      <dgm:t>
        <a:bodyPr/>
        <a:lstStyle/>
        <a:p>
          <a:endParaRPr lang="en-GB">
            <a:latin typeface="Aptos" panose="020B0004020202020204" pitchFamily="34" charset="0"/>
          </a:endParaRPr>
        </a:p>
      </dgm:t>
    </dgm:pt>
    <dgm:pt modelId="{24FB312E-1864-431E-B801-45FB388CB108}">
      <dgm:prSet/>
      <dgm:spPr/>
      <dgm:t>
        <a:bodyPr/>
        <a:lstStyle/>
        <a:p>
          <a:r>
            <a:rPr lang="en-GB" b="1">
              <a:latin typeface="Aptos" panose="020B0004020202020204" pitchFamily="34" charset="0"/>
            </a:rPr>
            <a:t>R: Relevance</a:t>
          </a:r>
          <a:endParaRPr lang="en-GB">
            <a:latin typeface="Aptos" panose="020B0004020202020204" pitchFamily="34" charset="0"/>
          </a:endParaRPr>
        </a:p>
      </dgm:t>
    </dgm:pt>
    <dgm:pt modelId="{EC3A63FD-BBE5-4ACD-82D6-F76ADCAAD00B}" type="parTrans" cxnId="{F2D78DB5-1A82-4101-8BD5-657A483E2607}">
      <dgm:prSet/>
      <dgm:spPr/>
      <dgm:t>
        <a:bodyPr/>
        <a:lstStyle/>
        <a:p>
          <a:endParaRPr lang="en-GB">
            <a:latin typeface="Aptos" panose="020B0004020202020204" pitchFamily="34" charset="0"/>
          </a:endParaRPr>
        </a:p>
      </dgm:t>
    </dgm:pt>
    <dgm:pt modelId="{39851DC1-04A2-4604-8415-0053653CF9BC}" type="sibTrans" cxnId="{F2D78DB5-1A82-4101-8BD5-657A483E2607}">
      <dgm:prSet/>
      <dgm:spPr/>
      <dgm:t>
        <a:bodyPr/>
        <a:lstStyle/>
        <a:p>
          <a:endParaRPr lang="en-GB">
            <a:latin typeface="Aptos" panose="020B0004020202020204" pitchFamily="34" charset="0"/>
          </a:endParaRPr>
        </a:p>
      </dgm:t>
    </dgm:pt>
    <dgm:pt modelId="{509E8ACB-20B1-47B6-A287-0E10A08B986D}">
      <dgm:prSet/>
      <dgm:spPr/>
      <dgm:t>
        <a:bodyPr/>
        <a:lstStyle/>
        <a:p>
          <a:r>
            <a:rPr lang="en-GB" b="0" dirty="0">
              <a:latin typeface="Aptos" panose="020B0004020202020204" pitchFamily="34" charset="0"/>
            </a:rPr>
            <a:t>Does the information help you answer your research question?</a:t>
          </a:r>
        </a:p>
      </dgm:t>
    </dgm:pt>
    <dgm:pt modelId="{69F91944-A3BD-43AB-BBCB-8453C1210F2B}" type="parTrans" cxnId="{0BDA6A58-57C1-4456-B5A2-40EA5902C57A}">
      <dgm:prSet/>
      <dgm:spPr/>
      <dgm:t>
        <a:bodyPr/>
        <a:lstStyle/>
        <a:p>
          <a:endParaRPr lang="en-GB">
            <a:latin typeface="Aptos" panose="020B0004020202020204" pitchFamily="34" charset="0"/>
          </a:endParaRPr>
        </a:p>
      </dgm:t>
    </dgm:pt>
    <dgm:pt modelId="{9C12B95D-897E-450A-8A6B-52351031686A}" type="sibTrans" cxnId="{0BDA6A58-57C1-4456-B5A2-40EA5902C57A}">
      <dgm:prSet/>
      <dgm:spPr/>
      <dgm:t>
        <a:bodyPr/>
        <a:lstStyle/>
        <a:p>
          <a:endParaRPr lang="en-GB">
            <a:latin typeface="Aptos" panose="020B0004020202020204" pitchFamily="34" charset="0"/>
          </a:endParaRPr>
        </a:p>
      </dgm:t>
    </dgm:pt>
    <dgm:pt modelId="{083CAA79-C2B6-470F-A7B8-D5D3D1F31293}">
      <dgm:prSet/>
      <dgm:spPr/>
      <dgm:t>
        <a:bodyPr/>
        <a:lstStyle/>
        <a:p>
          <a:r>
            <a:rPr lang="en-GB" b="1">
              <a:latin typeface="Aptos" panose="020B0004020202020204" pitchFamily="34" charset="0"/>
            </a:rPr>
            <a:t>A: Authority</a:t>
          </a:r>
          <a:endParaRPr lang="en-GB">
            <a:latin typeface="Aptos" panose="020B0004020202020204" pitchFamily="34" charset="0"/>
          </a:endParaRPr>
        </a:p>
      </dgm:t>
    </dgm:pt>
    <dgm:pt modelId="{95D1DF39-0AD6-4AD0-8CFD-DDD4BBE6C619}" type="parTrans" cxnId="{3E5EF0CB-9367-4BC1-99A8-F9D696F201C4}">
      <dgm:prSet/>
      <dgm:spPr/>
      <dgm:t>
        <a:bodyPr/>
        <a:lstStyle/>
        <a:p>
          <a:endParaRPr lang="en-GB">
            <a:latin typeface="Aptos" panose="020B0004020202020204" pitchFamily="34" charset="0"/>
          </a:endParaRPr>
        </a:p>
      </dgm:t>
    </dgm:pt>
    <dgm:pt modelId="{2F52E8A3-B0C2-4D50-A039-363E0BC7CAFC}" type="sibTrans" cxnId="{3E5EF0CB-9367-4BC1-99A8-F9D696F201C4}">
      <dgm:prSet/>
      <dgm:spPr/>
      <dgm:t>
        <a:bodyPr/>
        <a:lstStyle/>
        <a:p>
          <a:endParaRPr lang="en-GB">
            <a:latin typeface="Aptos" panose="020B0004020202020204" pitchFamily="34" charset="0"/>
          </a:endParaRPr>
        </a:p>
      </dgm:t>
    </dgm:pt>
    <dgm:pt modelId="{0E346490-46C6-4676-8FF5-19321DECAB17}">
      <dgm:prSet/>
      <dgm:spPr/>
      <dgm:t>
        <a:bodyPr/>
        <a:lstStyle/>
        <a:p>
          <a:r>
            <a:rPr lang="en-GB" b="0" dirty="0">
              <a:latin typeface="Aptos" panose="020B0004020202020204" pitchFamily="34" charset="0"/>
            </a:rPr>
            <a:t>Who created the information, and are they qualified?</a:t>
          </a:r>
        </a:p>
      </dgm:t>
    </dgm:pt>
    <dgm:pt modelId="{C3583E25-3B8B-4E77-876B-BE419F3055A5}" type="parTrans" cxnId="{9302FDA2-AA20-478F-8DE6-F4333E5C0702}">
      <dgm:prSet/>
      <dgm:spPr/>
      <dgm:t>
        <a:bodyPr/>
        <a:lstStyle/>
        <a:p>
          <a:endParaRPr lang="en-GB">
            <a:latin typeface="Aptos" panose="020B0004020202020204" pitchFamily="34" charset="0"/>
          </a:endParaRPr>
        </a:p>
      </dgm:t>
    </dgm:pt>
    <dgm:pt modelId="{D9108FAA-1BEA-4129-BAAA-D6604C53D861}" type="sibTrans" cxnId="{9302FDA2-AA20-478F-8DE6-F4333E5C0702}">
      <dgm:prSet/>
      <dgm:spPr/>
      <dgm:t>
        <a:bodyPr/>
        <a:lstStyle/>
        <a:p>
          <a:endParaRPr lang="en-GB">
            <a:latin typeface="Aptos" panose="020B0004020202020204" pitchFamily="34" charset="0"/>
          </a:endParaRPr>
        </a:p>
      </dgm:t>
    </dgm:pt>
    <dgm:pt modelId="{05E26E5C-151A-4D94-981A-D33E066C2E76}">
      <dgm:prSet/>
      <dgm:spPr/>
      <dgm:t>
        <a:bodyPr/>
        <a:lstStyle/>
        <a:p>
          <a:r>
            <a:rPr lang="en-GB" b="1" dirty="0">
              <a:latin typeface="Aptos" panose="020B0004020202020204" pitchFamily="34" charset="0"/>
            </a:rPr>
            <a:t>A: </a:t>
          </a:r>
          <a:br>
            <a:rPr lang="en-GB" b="1" dirty="0">
              <a:latin typeface="Aptos" panose="020B0004020202020204" pitchFamily="34" charset="0"/>
            </a:rPr>
          </a:br>
          <a:r>
            <a:rPr lang="en-GB" b="1" dirty="0">
              <a:latin typeface="Aptos" panose="020B0004020202020204" pitchFamily="34" charset="0"/>
            </a:rPr>
            <a:t>Accuracy</a:t>
          </a:r>
          <a:endParaRPr lang="en-GB" dirty="0">
            <a:latin typeface="Aptos" panose="020B0004020202020204" pitchFamily="34" charset="0"/>
          </a:endParaRPr>
        </a:p>
      </dgm:t>
    </dgm:pt>
    <dgm:pt modelId="{B467B242-EBFA-4092-8BE4-DAEFE1A801EE}" type="parTrans" cxnId="{EFEEB638-61C4-4AED-BA16-4C25E125694F}">
      <dgm:prSet/>
      <dgm:spPr/>
      <dgm:t>
        <a:bodyPr/>
        <a:lstStyle/>
        <a:p>
          <a:endParaRPr lang="en-GB">
            <a:latin typeface="Aptos" panose="020B0004020202020204" pitchFamily="34" charset="0"/>
          </a:endParaRPr>
        </a:p>
      </dgm:t>
    </dgm:pt>
    <dgm:pt modelId="{FC55B5DF-6150-48BB-B71C-DD3DE979BB02}" type="sibTrans" cxnId="{EFEEB638-61C4-4AED-BA16-4C25E125694F}">
      <dgm:prSet/>
      <dgm:spPr/>
      <dgm:t>
        <a:bodyPr/>
        <a:lstStyle/>
        <a:p>
          <a:endParaRPr lang="en-GB">
            <a:latin typeface="Aptos" panose="020B0004020202020204" pitchFamily="34" charset="0"/>
          </a:endParaRPr>
        </a:p>
      </dgm:t>
    </dgm:pt>
    <dgm:pt modelId="{2733D8C6-F93F-419D-939B-EEA98D877B32}">
      <dgm:prSet/>
      <dgm:spPr/>
      <dgm:t>
        <a:bodyPr/>
        <a:lstStyle/>
        <a:p>
          <a:r>
            <a:rPr lang="en-GB" b="0" dirty="0">
              <a:latin typeface="Aptos" panose="020B0004020202020204" pitchFamily="34" charset="0"/>
            </a:rPr>
            <a:t>Is the information supported by evidence that can be checked?</a:t>
          </a:r>
        </a:p>
      </dgm:t>
    </dgm:pt>
    <dgm:pt modelId="{570E5EF6-9E5B-4954-B3B5-012345963F05}" type="parTrans" cxnId="{3BCE3D9A-DC29-48A1-9B90-FBF1B5FD2860}">
      <dgm:prSet/>
      <dgm:spPr/>
      <dgm:t>
        <a:bodyPr/>
        <a:lstStyle/>
        <a:p>
          <a:endParaRPr lang="en-GB">
            <a:latin typeface="Aptos" panose="020B0004020202020204" pitchFamily="34" charset="0"/>
          </a:endParaRPr>
        </a:p>
      </dgm:t>
    </dgm:pt>
    <dgm:pt modelId="{E355D009-2876-4DF2-8804-D8685527DA89}" type="sibTrans" cxnId="{3BCE3D9A-DC29-48A1-9B90-FBF1B5FD2860}">
      <dgm:prSet/>
      <dgm:spPr/>
      <dgm:t>
        <a:bodyPr/>
        <a:lstStyle/>
        <a:p>
          <a:endParaRPr lang="en-GB">
            <a:latin typeface="Aptos" panose="020B0004020202020204" pitchFamily="34" charset="0"/>
          </a:endParaRPr>
        </a:p>
      </dgm:t>
    </dgm:pt>
    <dgm:pt modelId="{612CED3C-B26D-4089-B6AE-B42E74FFBEF0}">
      <dgm:prSet/>
      <dgm:spPr/>
      <dgm:t>
        <a:bodyPr/>
        <a:lstStyle/>
        <a:p>
          <a:r>
            <a:rPr lang="en-GB" b="1" dirty="0">
              <a:latin typeface="Aptos" panose="020B0004020202020204" pitchFamily="34" charset="0"/>
            </a:rPr>
            <a:t>P: </a:t>
          </a:r>
          <a:br>
            <a:rPr lang="en-GB" b="1" dirty="0">
              <a:latin typeface="Aptos" panose="020B0004020202020204" pitchFamily="34" charset="0"/>
            </a:rPr>
          </a:br>
          <a:r>
            <a:rPr lang="en-GB" b="1" dirty="0">
              <a:latin typeface="Aptos" panose="020B0004020202020204" pitchFamily="34" charset="0"/>
            </a:rPr>
            <a:t>Purpose</a:t>
          </a:r>
          <a:endParaRPr lang="en-GB" dirty="0">
            <a:latin typeface="Aptos" panose="020B0004020202020204" pitchFamily="34" charset="0"/>
          </a:endParaRPr>
        </a:p>
      </dgm:t>
    </dgm:pt>
    <dgm:pt modelId="{8B18FF1E-EA5C-4904-B424-9D196219A6D6}" type="parTrans" cxnId="{C137CB9C-268F-4FB5-9C21-B813B2600DC2}">
      <dgm:prSet/>
      <dgm:spPr/>
      <dgm:t>
        <a:bodyPr/>
        <a:lstStyle/>
        <a:p>
          <a:endParaRPr lang="en-GB">
            <a:latin typeface="Aptos" panose="020B0004020202020204" pitchFamily="34" charset="0"/>
          </a:endParaRPr>
        </a:p>
      </dgm:t>
    </dgm:pt>
    <dgm:pt modelId="{4946A72B-26EB-43F9-83AD-507ECFECFB93}" type="sibTrans" cxnId="{C137CB9C-268F-4FB5-9C21-B813B2600DC2}">
      <dgm:prSet/>
      <dgm:spPr/>
      <dgm:t>
        <a:bodyPr/>
        <a:lstStyle/>
        <a:p>
          <a:endParaRPr lang="en-GB">
            <a:latin typeface="Aptos" panose="020B0004020202020204" pitchFamily="34" charset="0"/>
          </a:endParaRPr>
        </a:p>
      </dgm:t>
    </dgm:pt>
    <dgm:pt modelId="{254580DF-F6BE-416C-9A89-5214E32DE565}">
      <dgm:prSet/>
      <dgm:spPr/>
      <dgm:t>
        <a:bodyPr/>
        <a:lstStyle/>
        <a:p>
          <a:r>
            <a:rPr lang="en-GB" b="0" dirty="0">
              <a:latin typeface="Aptos" panose="020B0004020202020204" pitchFamily="34" charset="0"/>
            </a:rPr>
            <a:t>Why was the information published?</a:t>
          </a:r>
        </a:p>
      </dgm:t>
    </dgm:pt>
    <dgm:pt modelId="{425AF6A9-73FB-49A4-AF4A-8C9537323A98}" type="parTrans" cxnId="{AB4EF4BE-A34A-4323-A23D-7E2BC09AEB4A}">
      <dgm:prSet/>
      <dgm:spPr/>
      <dgm:t>
        <a:bodyPr/>
        <a:lstStyle/>
        <a:p>
          <a:endParaRPr lang="en-GB">
            <a:latin typeface="Aptos" panose="020B0004020202020204" pitchFamily="34" charset="0"/>
          </a:endParaRPr>
        </a:p>
      </dgm:t>
    </dgm:pt>
    <dgm:pt modelId="{17955313-B122-4684-8377-7E7A3DCCFD8B}" type="sibTrans" cxnId="{AB4EF4BE-A34A-4323-A23D-7E2BC09AEB4A}">
      <dgm:prSet/>
      <dgm:spPr/>
      <dgm:t>
        <a:bodyPr/>
        <a:lstStyle/>
        <a:p>
          <a:endParaRPr lang="en-GB">
            <a:latin typeface="Aptos" panose="020B0004020202020204" pitchFamily="34" charset="0"/>
          </a:endParaRPr>
        </a:p>
      </dgm:t>
    </dgm:pt>
    <dgm:pt modelId="{71640FBE-2D62-4244-89EC-279F108C1F64}" type="pres">
      <dgm:prSet presAssocID="{EC677AB3-9BFE-49CB-BB5E-136C1B2C66B8}" presName="diagram" presStyleCnt="0">
        <dgm:presLayoutVars>
          <dgm:chPref val="1"/>
          <dgm:dir/>
          <dgm:animOne val="branch"/>
          <dgm:animLvl val="lvl"/>
          <dgm:resizeHandles/>
        </dgm:presLayoutVars>
      </dgm:prSet>
      <dgm:spPr/>
    </dgm:pt>
    <dgm:pt modelId="{480F74DF-2489-4414-A6FF-A5635288D8F3}" type="pres">
      <dgm:prSet presAssocID="{340C1B89-B69D-41C0-8F8E-1362FC6C0AD7}" presName="root" presStyleCnt="0"/>
      <dgm:spPr/>
    </dgm:pt>
    <dgm:pt modelId="{3E338E89-6699-4692-AB0F-8E9FF6E7C760}" type="pres">
      <dgm:prSet presAssocID="{340C1B89-B69D-41C0-8F8E-1362FC6C0AD7}" presName="rootComposite" presStyleCnt="0"/>
      <dgm:spPr/>
    </dgm:pt>
    <dgm:pt modelId="{436E7088-0FC4-40D1-AC05-99094CF4B67A}" type="pres">
      <dgm:prSet presAssocID="{340C1B89-B69D-41C0-8F8E-1362FC6C0AD7}" presName="rootText" presStyleLbl="node1" presStyleIdx="0" presStyleCnt="5"/>
      <dgm:spPr/>
    </dgm:pt>
    <dgm:pt modelId="{C75F321C-9945-4372-9786-708A1A7F3120}" type="pres">
      <dgm:prSet presAssocID="{340C1B89-B69D-41C0-8F8E-1362FC6C0AD7}" presName="rootConnector" presStyleLbl="node1" presStyleIdx="0" presStyleCnt="5"/>
      <dgm:spPr/>
    </dgm:pt>
    <dgm:pt modelId="{B0AEA8CE-6211-48EC-AC84-8CDE1ADD12E7}" type="pres">
      <dgm:prSet presAssocID="{340C1B89-B69D-41C0-8F8E-1362FC6C0AD7}" presName="childShape" presStyleCnt="0"/>
      <dgm:spPr/>
    </dgm:pt>
    <dgm:pt modelId="{A422EAB9-17CE-4837-B597-839F5FF0EB32}" type="pres">
      <dgm:prSet presAssocID="{EC5421AB-3877-4F8B-9A6C-4378AEC7C743}" presName="Name13" presStyleLbl="parChTrans1D2" presStyleIdx="0" presStyleCnt="5"/>
      <dgm:spPr/>
    </dgm:pt>
    <dgm:pt modelId="{DF90141B-6F6F-4991-B6C6-275D50602D19}" type="pres">
      <dgm:prSet presAssocID="{3F230AF0-934F-461B-B096-D4B802A0734C}" presName="childText" presStyleLbl="bgAcc1" presStyleIdx="0" presStyleCnt="5" custScaleX="114202" custScaleY="146895">
        <dgm:presLayoutVars>
          <dgm:bulletEnabled val="1"/>
        </dgm:presLayoutVars>
      </dgm:prSet>
      <dgm:spPr/>
    </dgm:pt>
    <dgm:pt modelId="{90ADF79B-1C5C-4E92-B454-C74443D32444}" type="pres">
      <dgm:prSet presAssocID="{24FB312E-1864-431E-B801-45FB388CB108}" presName="root" presStyleCnt="0"/>
      <dgm:spPr/>
    </dgm:pt>
    <dgm:pt modelId="{271F44C4-A1F2-432E-B2C8-A427E40E7AC6}" type="pres">
      <dgm:prSet presAssocID="{24FB312E-1864-431E-B801-45FB388CB108}" presName="rootComposite" presStyleCnt="0"/>
      <dgm:spPr/>
    </dgm:pt>
    <dgm:pt modelId="{A0CD4544-467B-4B70-8080-748448104540}" type="pres">
      <dgm:prSet presAssocID="{24FB312E-1864-431E-B801-45FB388CB108}" presName="rootText" presStyleLbl="node1" presStyleIdx="1" presStyleCnt="5"/>
      <dgm:spPr/>
    </dgm:pt>
    <dgm:pt modelId="{182BD2DF-20B4-4DF1-8849-F69FCD57C509}" type="pres">
      <dgm:prSet presAssocID="{24FB312E-1864-431E-B801-45FB388CB108}" presName="rootConnector" presStyleLbl="node1" presStyleIdx="1" presStyleCnt="5"/>
      <dgm:spPr/>
    </dgm:pt>
    <dgm:pt modelId="{B69303A0-8229-4FB0-B9E8-BC86A5003744}" type="pres">
      <dgm:prSet presAssocID="{24FB312E-1864-431E-B801-45FB388CB108}" presName="childShape" presStyleCnt="0"/>
      <dgm:spPr/>
    </dgm:pt>
    <dgm:pt modelId="{05C8FC1F-7C44-4923-95DC-55DE5C72BF5F}" type="pres">
      <dgm:prSet presAssocID="{69F91944-A3BD-43AB-BBCB-8453C1210F2B}" presName="Name13" presStyleLbl="parChTrans1D2" presStyleIdx="1" presStyleCnt="5"/>
      <dgm:spPr/>
    </dgm:pt>
    <dgm:pt modelId="{49B89D52-2983-4873-9FDA-07D34053BCE3}" type="pres">
      <dgm:prSet presAssocID="{509E8ACB-20B1-47B6-A287-0E10A08B986D}" presName="childText" presStyleLbl="bgAcc1" presStyleIdx="1" presStyleCnt="5" custScaleX="114202" custScaleY="146895">
        <dgm:presLayoutVars>
          <dgm:bulletEnabled val="1"/>
        </dgm:presLayoutVars>
      </dgm:prSet>
      <dgm:spPr/>
    </dgm:pt>
    <dgm:pt modelId="{BB5AC0CA-72E5-47FA-A3D3-1831CAD412DB}" type="pres">
      <dgm:prSet presAssocID="{083CAA79-C2B6-470F-A7B8-D5D3D1F31293}" presName="root" presStyleCnt="0"/>
      <dgm:spPr/>
    </dgm:pt>
    <dgm:pt modelId="{E38CDFE8-DE64-4989-80C1-9FCD0B4E0F2D}" type="pres">
      <dgm:prSet presAssocID="{083CAA79-C2B6-470F-A7B8-D5D3D1F31293}" presName="rootComposite" presStyleCnt="0"/>
      <dgm:spPr/>
    </dgm:pt>
    <dgm:pt modelId="{D117F522-DF5F-40A3-8706-EB8483C21E25}" type="pres">
      <dgm:prSet presAssocID="{083CAA79-C2B6-470F-A7B8-D5D3D1F31293}" presName="rootText" presStyleLbl="node1" presStyleIdx="2" presStyleCnt="5"/>
      <dgm:spPr/>
    </dgm:pt>
    <dgm:pt modelId="{BB8CBD30-9039-487E-8789-C1022EA73862}" type="pres">
      <dgm:prSet presAssocID="{083CAA79-C2B6-470F-A7B8-D5D3D1F31293}" presName="rootConnector" presStyleLbl="node1" presStyleIdx="2" presStyleCnt="5"/>
      <dgm:spPr/>
    </dgm:pt>
    <dgm:pt modelId="{6F7B2C19-9170-4D28-A6C0-AB0B304FA867}" type="pres">
      <dgm:prSet presAssocID="{083CAA79-C2B6-470F-A7B8-D5D3D1F31293}" presName="childShape" presStyleCnt="0"/>
      <dgm:spPr/>
    </dgm:pt>
    <dgm:pt modelId="{D4CD6D91-28C4-4535-8353-A97876FBE375}" type="pres">
      <dgm:prSet presAssocID="{C3583E25-3B8B-4E77-876B-BE419F3055A5}" presName="Name13" presStyleLbl="parChTrans1D2" presStyleIdx="2" presStyleCnt="5"/>
      <dgm:spPr/>
    </dgm:pt>
    <dgm:pt modelId="{42CA29C1-EF39-4E9E-B65F-D9483271995F}" type="pres">
      <dgm:prSet presAssocID="{0E346490-46C6-4676-8FF5-19321DECAB17}" presName="childText" presStyleLbl="bgAcc1" presStyleIdx="2" presStyleCnt="5" custScaleX="114202" custScaleY="146895">
        <dgm:presLayoutVars>
          <dgm:bulletEnabled val="1"/>
        </dgm:presLayoutVars>
      </dgm:prSet>
      <dgm:spPr/>
    </dgm:pt>
    <dgm:pt modelId="{D19F6185-54BD-4BE5-AEE1-B2E56F762352}" type="pres">
      <dgm:prSet presAssocID="{05E26E5C-151A-4D94-981A-D33E066C2E76}" presName="root" presStyleCnt="0"/>
      <dgm:spPr/>
    </dgm:pt>
    <dgm:pt modelId="{4F59D10F-6683-48CD-8948-BCBFF03F2050}" type="pres">
      <dgm:prSet presAssocID="{05E26E5C-151A-4D94-981A-D33E066C2E76}" presName="rootComposite" presStyleCnt="0"/>
      <dgm:spPr/>
    </dgm:pt>
    <dgm:pt modelId="{E7A590A9-EBDC-4A8B-B684-BF2DE6609147}" type="pres">
      <dgm:prSet presAssocID="{05E26E5C-151A-4D94-981A-D33E066C2E76}" presName="rootText" presStyleLbl="node1" presStyleIdx="3" presStyleCnt="5"/>
      <dgm:spPr/>
    </dgm:pt>
    <dgm:pt modelId="{5636A292-5A92-442F-B96C-8DDC31D461F5}" type="pres">
      <dgm:prSet presAssocID="{05E26E5C-151A-4D94-981A-D33E066C2E76}" presName="rootConnector" presStyleLbl="node1" presStyleIdx="3" presStyleCnt="5"/>
      <dgm:spPr/>
    </dgm:pt>
    <dgm:pt modelId="{A3ADCD6D-F7DD-422D-AA4F-1B17DED4B820}" type="pres">
      <dgm:prSet presAssocID="{05E26E5C-151A-4D94-981A-D33E066C2E76}" presName="childShape" presStyleCnt="0"/>
      <dgm:spPr/>
    </dgm:pt>
    <dgm:pt modelId="{7DC701CD-1260-4EA6-A086-2B16ED16D19B}" type="pres">
      <dgm:prSet presAssocID="{570E5EF6-9E5B-4954-B3B5-012345963F05}" presName="Name13" presStyleLbl="parChTrans1D2" presStyleIdx="3" presStyleCnt="5"/>
      <dgm:spPr/>
    </dgm:pt>
    <dgm:pt modelId="{A2C6FC23-4EB9-49EE-8DF5-57FC2E4C3100}" type="pres">
      <dgm:prSet presAssocID="{2733D8C6-F93F-419D-939B-EEA98D877B32}" presName="childText" presStyleLbl="bgAcc1" presStyleIdx="3" presStyleCnt="5" custScaleX="114202" custScaleY="146895">
        <dgm:presLayoutVars>
          <dgm:bulletEnabled val="1"/>
        </dgm:presLayoutVars>
      </dgm:prSet>
      <dgm:spPr/>
    </dgm:pt>
    <dgm:pt modelId="{DF2A655D-76E0-47EF-BBCA-1A6085EA458E}" type="pres">
      <dgm:prSet presAssocID="{612CED3C-B26D-4089-B6AE-B42E74FFBEF0}" presName="root" presStyleCnt="0"/>
      <dgm:spPr/>
    </dgm:pt>
    <dgm:pt modelId="{035721DC-C902-4402-B7EC-6930AADDF59A}" type="pres">
      <dgm:prSet presAssocID="{612CED3C-B26D-4089-B6AE-B42E74FFBEF0}" presName="rootComposite" presStyleCnt="0"/>
      <dgm:spPr/>
    </dgm:pt>
    <dgm:pt modelId="{105A5533-3C96-4F64-AC5A-ECE0292169D1}" type="pres">
      <dgm:prSet presAssocID="{612CED3C-B26D-4089-B6AE-B42E74FFBEF0}" presName="rootText" presStyleLbl="node1" presStyleIdx="4" presStyleCnt="5"/>
      <dgm:spPr/>
    </dgm:pt>
    <dgm:pt modelId="{1E4E5F9B-F44B-4C07-BAB3-B5647DD7036A}" type="pres">
      <dgm:prSet presAssocID="{612CED3C-B26D-4089-B6AE-B42E74FFBEF0}" presName="rootConnector" presStyleLbl="node1" presStyleIdx="4" presStyleCnt="5"/>
      <dgm:spPr/>
    </dgm:pt>
    <dgm:pt modelId="{C5A438C3-98DE-48B2-9822-26CD9DEF6748}" type="pres">
      <dgm:prSet presAssocID="{612CED3C-B26D-4089-B6AE-B42E74FFBEF0}" presName="childShape" presStyleCnt="0"/>
      <dgm:spPr/>
    </dgm:pt>
    <dgm:pt modelId="{19655A27-A6F7-4760-B6DD-82F2347F5912}" type="pres">
      <dgm:prSet presAssocID="{425AF6A9-73FB-49A4-AF4A-8C9537323A98}" presName="Name13" presStyleLbl="parChTrans1D2" presStyleIdx="4" presStyleCnt="5"/>
      <dgm:spPr/>
    </dgm:pt>
    <dgm:pt modelId="{07FE1FAB-5726-4C08-B301-F7390A1FFC4C}" type="pres">
      <dgm:prSet presAssocID="{254580DF-F6BE-416C-9A89-5214E32DE565}" presName="childText" presStyleLbl="bgAcc1" presStyleIdx="4" presStyleCnt="5" custScaleX="114202" custScaleY="146895">
        <dgm:presLayoutVars>
          <dgm:bulletEnabled val="1"/>
        </dgm:presLayoutVars>
      </dgm:prSet>
      <dgm:spPr/>
    </dgm:pt>
  </dgm:ptLst>
  <dgm:cxnLst>
    <dgm:cxn modelId="{45B0AA04-C494-4C0A-BECF-7F31DDA27C76}" type="presOf" srcId="{C3583E25-3B8B-4E77-876B-BE419F3055A5}" destId="{D4CD6D91-28C4-4535-8353-A97876FBE375}" srcOrd="0" destOrd="0" presId="urn:microsoft.com/office/officeart/2005/8/layout/hierarchy3"/>
    <dgm:cxn modelId="{809A980C-49BF-4101-B31E-FFBC34A799F4}" type="presOf" srcId="{24FB312E-1864-431E-B801-45FB388CB108}" destId="{182BD2DF-20B4-4DF1-8849-F69FCD57C509}" srcOrd="1" destOrd="0" presId="urn:microsoft.com/office/officeart/2005/8/layout/hierarchy3"/>
    <dgm:cxn modelId="{07B7B21F-69E1-4E54-A9CB-5519E3BF3D9F}" type="presOf" srcId="{340C1B89-B69D-41C0-8F8E-1362FC6C0AD7}" destId="{C75F321C-9945-4372-9786-708A1A7F3120}" srcOrd="1" destOrd="0" presId="urn:microsoft.com/office/officeart/2005/8/layout/hierarchy3"/>
    <dgm:cxn modelId="{0679BE2A-4002-4B4B-B743-84DC4EC1928B}" type="presOf" srcId="{612CED3C-B26D-4089-B6AE-B42E74FFBEF0}" destId="{105A5533-3C96-4F64-AC5A-ECE0292169D1}" srcOrd="0" destOrd="0" presId="urn:microsoft.com/office/officeart/2005/8/layout/hierarchy3"/>
    <dgm:cxn modelId="{E5108637-06B0-42C5-BCCA-3A2878E32804}" type="presOf" srcId="{69F91944-A3BD-43AB-BBCB-8453C1210F2B}" destId="{05C8FC1F-7C44-4923-95DC-55DE5C72BF5F}" srcOrd="0" destOrd="0" presId="urn:microsoft.com/office/officeart/2005/8/layout/hierarchy3"/>
    <dgm:cxn modelId="{D91C7538-41DC-4493-94B0-5B16E42DA51A}" type="presOf" srcId="{570E5EF6-9E5B-4954-B3B5-012345963F05}" destId="{7DC701CD-1260-4EA6-A086-2B16ED16D19B}" srcOrd="0" destOrd="0" presId="urn:microsoft.com/office/officeart/2005/8/layout/hierarchy3"/>
    <dgm:cxn modelId="{EFEEB638-61C4-4AED-BA16-4C25E125694F}" srcId="{EC677AB3-9BFE-49CB-BB5E-136C1B2C66B8}" destId="{05E26E5C-151A-4D94-981A-D33E066C2E76}" srcOrd="3" destOrd="0" parTransId="{B467B242-EBFA-4092-8BE4-DAEFE1A801EE}" sibTransId="{FC55B5DF-6150-48BB-B71C-DD3DE979BB02}"/>
    <dgm:cxn modelId="{892DF038-1D0A-4E11-A2A9-A02C3FDC652C}" type="presOf" srcId="{24FB312E-1864-431E-B801-45FB388CB108}" destId="{A0CD4544-467B-4B70-8080-748448104540}" srcOrd="0" destOrd="0" presId="urn:microsoft.com/office/officeart/2005/8/layout/hierarchy3"/>
    <dgm:cxn modelId="{21921747-5FFB-43D1-B3FF-2829D6496679}" type="presOf" srcId="{340C1B89-B69D-41C0-8F8E-1362FC6C0AD7}" destId="{436E7088-0FC4-40D1-AC05-99094CF4B67A}" srcOrd="0" destOrd="0" presId="urn:microsoft.com/office/officeart/2005/8/layout/hierarchy3"/>
    <dgm:cxn modelId="{D932FC69-5348-4AB1-B868-C9777008111D}" type="presOf" srcId="{254580DF-F6BE-416C-9A89-5214E32DE565}" destId="{07FE1FAB-5726-4C08-B301-F7390A1FFC4C}" srcOrd="0" destOrd="0" presId="urn:microsoft.com/office/officeart/2005/8/layout/hierarchy3"/>
    <dgm:cxn modelId="{A9107F4E-D9D2-4F39-9EAB-7CA89EAD036E}" type="presOf" srcId="{2733D8C6-F93F-419D-939B-EEA98D877B32}" destId="{A2C6FC23-4EB9-49EE-8DF5-57FC2E4C3100}" srcOrd="0" destOrd="0" presId="urn:microsoft.com/office/officeart/2005/8/layout/hierarchy3"/>
    <dgm:cxn modelId="{9AC19B53-9EDB-4650-ACD4-9ADE2754842D}" type="presOf" srcId="{3F230AF0-934F-461B-B096-D4B802A0734C}" destId="{DF90141B-6F6F-4991-B6C6-275D50602D19}" srcOrd="0" destOrd="0" presId="urn:microsoft.com/office/officeart/2005/8/layout/hierarchy3"/>
    <dgm:cxn modelId="{0BDA6A58-57C1-4456-B5A2-40EA5902C57A}" srcId="{24FB312E-1864-431E-B801-45FB388CB108}" destId="{509E8ACB-20B1-47B6-A287-0E10A08B986D}" srcOrd="0" destOrd="0" parTransId="{69F91944-A3BD-43AB-BBCB-8453C1210F2B}" sibTransId="{9C12B95D-897E-450A-8A6B-52351031686A}"/>
    <dgm:cxn modelId="{8EC5527F-1B26-4128-ABEC-1649F01B4EDA}" type="presOf" srcId="{0E346490-46C6-4676-8FF5-19321DECAB17}" destId="{42CA29C1-EF39-4E9E-B65F-D9483271995F}" srcOrd="0" destOrd="0" presId="urn:microsoft.com/office/officeart/2005/8/layout/hierarchy3"/>
    <dgm:cxn modelId="{454EC781-B8D6-4ABA-BF59-339E7679E016}" type="presOf" srcId="{612CED3C-B26D-4089-B6AE-B42E74FFBEF0}" destId="{1E4E5F9B-F44B-4C07-BAB3-B5647DD7036A}" srcOrd="1" destOrd="0" presId="urn:microsoft.com/office/officeart/2005/8/layout/hierarchy3"/>
    <dgm:cxn modelId="{69C43885-2FAC-4E8A-AE11-5DB09EE8DD98}" type="presOf" srcId="{05E26E5C-151A-4D94-981A-D33E066C2E76}" destId="{5636A292-5A92-442F-B96C-8DDC31D461F5}" srcOrd="1" destOrd="0" presId="urn:microsoft.com/office/officeart/2005/8/layout/hierarchy3"/>
    <dgm:cxn modelId="{08A1628F-459A-4042-A896-0B49044ED962}" type="presOf" srcId="{05E26E5C-151A-4D94-981A-D33E066C2E76}" destId="{E7A590A9-EBDC-4A8B-B684-BF2DE6609147}" srcOrd="0" destOrd="0" presId="urn:microsoft.com/office/officeart/2005/8/layout/hierarchy3"/>
    <dgm:cxn modelId="{CA4E5992-8865-45B0-834C-98E723EA9A7B}" type="presOf" srcId="{083CAA79-C2B6-470F-A7B8-D5D3D1F31293}" destId="{D117F522-DF5F-40A3-8706-EB8483C21E25}" srcOrd="0" destOrd="0" presId="urn:microsoft.com/office/officeart/2005/8/layout/hierarchy3"/>
    <dgm:cxn modelId="{3BCE3D9A-DC29-48A1-9B90-FBF1B5FD2860}" srcId="{05E26E5C-151A-4D94-981A-D33E066C2E76}" destId="{2733D8C6-F93F-419D-939B-EEA98D877B32}" srcOrd="0" destOrd="0" parTransId="{570E5EF6-9E5B-4954-B3B5-012345963F05}" sibTransId="{E355D009-2876-4DF2-8804-D8685527DA89}"/>
    <dgm:cxn modelId="{C137CB9C-268F-4FB5-9C21-B813B2600DC2}" srcId="{EC677AB3-9BFE-49CB-BB5E-136C1B2C66B8}" destId="{612CED3C-B26D-4089-B6AE-B42E74FFBEF0}" srcOrd="4" destOrd="0" parTransId="{8B18FF1E-EA5C-4904-B424-9D196219A6D6}" sibTransId="{4946A72B-26EB-43F9-83AD-507ECFECFB93}"/>
    <dgm:cxn modelId="{9302FDA2-AA20-478F-8DE6-F4333E5C0702}" srcId="{083CAA79-C2B6-470F-A7B8-D5D3D1F31293}" destId="{0E346490-46C6-4676-8FF5-19321DECAB17}" srcOrd="0" destOrd="0" parTransId="{C3583E25-3B8B-4E77-876B-BE419F3055A5}" sibTransId="{D9108FAA-1BEA-4129-BAAA-D6604C53D861}"/>
    <dgm:cxn modelId="{844FF9A4-EC4F-4CBB-85FE-06C0581E325D}" srcId="{340C1B89-B69D-41C0-8F8E-1362FC6C0AD7}" destId="{3F230AF0-934F-461B-B096-D4B802A0734C}" srcOrd="0" destOrd="0" parTransId="{EC5421AB-3877-4F8B-9A6C-4378AEC7C743}" sibTransId="{C448DAF6-06CA-44B5-804C-95EDC092E365}"/>
    <dgm:cxn modelId="{7AB5D2A9-F277-4CF5-82E6-208647DE1678}" srcId="{EC677AB3-9BFE-49CB-BB5E-136C1B2C66B8}" destId="{340C1B89-B69D-41C0-8F8E-1362FC6C0AD7}" srcOrd="0" destOrd="0" parTransId="{60886798-7544-4C88-8636-D6BC8F7F6B41}" sibTransId="{E90FEB17-6603-444C-A4D3-A833D0A6C47F}"/>
    <dgm:cxn modelId="{F2D78DB5-1A82-4101-8BD5-657A483E2607}" srcId="{EC677AB3-9BFE-49CB-BB5E-136C1B2C66B8}" destId="{24FB312E-1864-431E-B801-45FB388CB108}" srcOrd="1" destOrd="0" parTransId="{EC3A63FD-BBE5-4ACD-82D6-F76ADCAAD00B}" sibTransId="{39851DC1-04A2-4604-8415-0053653CF9BC}"/>
    <dgm:cxn modelId="{3BCF09BB-6353-4FD7-BEE3-36D55C04B9E8}" type="presOf" srcId="{425AF6A9-73FB-49A4-AF4A-8C9537323A98}" destId="{19655A27-A6F7-4760-B6DD-82F2347F5912}" srcOrd="0" destOrd="0" presId="urn:microsoft.com/office/officeart/2005/8/layout/hierarchy3"/>
    <dgm:cxn modelId="{AB4EF4BE-A34A-4323-A23D-7E2BC09AEB4A}" srcId="{612CED3C-B26D-4089-B6AE-B42E74FFBEF0}" destId="{254580DF-F6BE-416C-9A89-5214E32DE565}" srcOrd="0" destOrd="0" parTransId="{425AF6A9-73FB-49A4-AF4A-8C9537323A98}" sibTransId="{17955313-B122-4684-8377-7E7A3DCCFD8B}"/>
    <dgm:cxn modelId="{D763C1C1-7628-496C-9A1D-976EDEBD4E5E}" type="presOf" srcId="{509E8ACB-20B1-47B6-A287-0E10A08B986D}" destId="{49B89D52-2983-4873-9FDA-07D34053BCE3}" srcOrd="0" destOrd="0" presId="urn:microsoft.com/office/officeart/2005/8/layout/hierarchy3"/>
    <dgm:cxn modelId="{3E5EF0CB-9367-4BC1-99A8-F9D696F201C4}" srcId="{EC677AB3-9BFE-49CB-BB5E-136C1B2C66B8}" destId="{083CAA79-C2B6-470F-A7B8-D5D3D1F31293}" srcOrd="2" destOrd="0" parTransId="{95D1DF39-0AD6-4AD0-8CFD-DDD4BBE6C619}" sibTransId="{2F52E8A3-B0C2-4D50-A039-363E0BC7CAFC}"/>
    <dgm:cxn modelId="{8C5C2CCC-92CC-404C-8EC8-0005CCDA5EC7}" type="presOf" srcId="{EC5421AB-3877-4F8B-9A6C-4378AEC7C743}" destId="{A422EAB9-17CE-4837-B597-839F5FF0EB32}" srcOrd="0" destOrd="0" presId="urn:microsoft.com/office/officeart/2005/8/layout/hierarchy3"/>
    <dgm:cxn modelId="{EDE24DDD-6CF8-4656-A5E2-5A3BDF9DCEBB}" type="presOf" srcId="{083CAA79-C2B6-470F-A7B8-D5D3D1F31293}" destId="{BB8CBD30-9039-487E-8789-C1022EA73862}" srcOrd="1" destOrd="0" presId="urn:microsoft.com/office/officeart/2005/8/layout/hierarchy3"/>
    <dgm:cxn modelId="{87BE73F8-2A49-4E60-8D89-B5B2776F3EE0}" type="presOf" srcId="{EC677AB3-9BFE-49CB-BB5E-136C1B2C66B8}" destId="{71640FBE-2D62-4244-89EC-279F108C1F64}" srcOrd="0" destOrd="0" presId="urn:microsoft.com/office/officeart/2005/8/layout/hierarchy3"/>
    <dgm:cxn modelId="{6CF84B13-FB83-4F0B-A8F6-5FDFD6A48A95}" type="presParOf" srcId="{71640FBE-2D62-4244-89EC-279F108C1F64}" destId="{480F74DF-2489-4414-A6FF-A5635288D8F3}" srcOrd="0" destOrd="0" presId="urn:microsoft.com/office/officeart/2005/8/layout/hierarchy3"/>
    <dgm:cxn modelId="{6F481FD3-478E-4995-9050-2132E6DCCB3F}" type="presParOf" srcId="{480F74DF-2489-4414-A6FF-A5635288D8F3}" destId="{3E338E89-6699-4692-AB0F-8E9FF6E7C760}" srcOrd="0" destOrd="0" presId="urn:microsoft.com/office/officeart/2005/8/layout/hierarchy3"/>
    <dgm:cxn modelId="{5368EE4C-D6FC-48C2-A45A-62C731BBD66E}" type="presParOf" srcId="{3E338E89-6699-4692-AB0F-8E9FF6E7C760}" destId="{436E7088-0FC4-40D1-AC05-99094CF4B67A}" srcOrd="0" destOrd="0" presId="urn:microsoft.com/office/officeart/2005/8/layout/hierarchy3"/>
    <dgm:cxn modelId="{60C1C055-5566-4C4A-81D2-28B5F1136616}" type="presParOf" srcId="{3E338E89-6699-4692-AB0F-8E9FF6E7C760}" destId="{C75F321C-9945-4372-9786-708A1A7F3120}" srcOrd="1" destOrd="0" presId="urn:microsoft.com/office/officeart/2005/8/layout/hierarchy3"/>
    <dgm:cxn modelId="{F6F8821B-EA4C-4EBB-8A95-030B3B7B272D}" type="presParOf" srcId="{480F74DF-2489-4414-A6FF-A5635288D8F3}" destId="{B0AEA8CE-6211-48EC-AC84-8CDE1ADD12E7}" srcOrd="1" destOrd="0" presId="urn:microsoft.com/office/officeart/2005/8/layout/hierarchy3"/>
    <dgm:cxn modelId="{6F141B7D-78E9-4714-A68B-2F835D6D68CD}" type="presParOf" srcId="{B0AEA8CE-6211-48EC-AC84-8CDE1ADD12E7}" destId="{A422EAB9-17CE-4837-B597-839F5FF0EB32}" srcOrd="0" destOrd="0" presId="urn:microsoft.com/office/officeart/2005/8/layout/hierarchy3"/>
    <dgm:cxn modelId="{255B0AF9-8843-4D10-8FAB-45FCE189AE11}" type="presParOf" srcId="{B0AEA8CE-6211-48EC-AC84-8CDE1ADD12E7}" destId="{DF90141B-6F6F-4991-B6C6-275D50602D19}" srcOrd="1" destOrd="0" presId="urn:microsoft.com/office/officeart/2005/8/layout/hierarchy3"/>
    <dgm:cxn modelId="{89628DE9-6221-422A-B022-86B58205071F}" type="presParOf" srcId="{71640FBE-2D62-4244-89EC-279F108C1F64}" destId="{90ADF79B-1C5C-4E92-B454-C74443D32444}" srcOrd="1" destOrd="0" presId="urn:microsoft.com/office/officeart/2005/8/layout/hierarchy3"/>
    <dgm:cxn modelId="{84353FB2-4267-46E2-804F-9E00DF291248}" type="presParOf" srcId="{90ADF79B-1C5C-4E92-B454-C74443D32444}" destId="{271F44C4-A1F2-432E-B2C8-A427E40E7AC6}" srcOrd="0" destOrd="0" presId="urn:microsoft.com/office/officeart/2005/8/layout/hierarchy3"/>
    <dgm:cxn modelId="{12BE8012-908A-47DD-8EF4-0681E2AF4056}" type="presParOf" srcId="{271F44C4-A1F2-432E-B2C8-A427E40E7AC6}" destId="{A0CD4544-467B-4B70-8080-748448104540}" srcOrd="0" destOrd="0" presId="urn:microsoft.com/office/officeart/2005/8/layout/hierarchy3"/>
    <dgm:cxn modelId="{561E8F80-E4FF-4D32-B52D-A26AB96A65AA}" type="presParOf" srcId="{271F44C4-A1F2-432E-B2C8-A427E40E7AC6}" destId="{182BD2DF-20B4-4DF1-8849-F69FCD57C509}" srcOrd="1" destOrd="0" presId="urn:microsoft.com/office/officeart/2005/8/layout/hierarchy3"/>
    <dgm:cxn modelId="{16967D6C-A9D4-480D-9EF6-66590FE6BE0C}" type="presParOf" srcId="{90ADF79B-1C5C-4E92-B454-C74443D32444}" destId="{B69303A0-8229-4FB0-B9E8-BC86A5003744}" srcOrd="1" destOrd="0" presId="urn:microsoft.com/office/officeart/2005/8/layout/hierarchy3"/>
    <dgm:cxn modelId="{085D7E94-90E1-4A2D-BBEC-3DC1B6354CA7}" type="presParOf" srcId="{B69303A0-8229-4FB0-B9E8-BC86A5003744}" destId="{05C8FC1F-7C44-4923-95DC-55DE5C72BF5F}" srcOrd="0" destOrd="0" presId="urn:microsoft.com/office/officeart/2005/8/layout/hierarchy3"/>
    <dgm:cxn modelId="{99AD28C1-EA4F-4BFD-8053-FA7298E8FEE1}" type="presParOf" srcId="{B69303A0-8229-4FB0-B9E8-BC86A5003744}" destId="{49B89D52-2983-4873-9FDA-07D34053BCE3}" srcOrd="1" destOrd="0" presId="urn:microsoft.com/office/officeart/2005/8/layout/hierarchy3"/>
    <dgm:cxn modelId="{DE99E6C5-71C8-43A3-B548-74D10E950DA1}" type="presParOf" srcId="{71640FBE-2D62-4244-89EC-279F108C1F64}" destId="{BB5AC0CA-72E5-47FA-A3D3-1831CAD412DB}" srcOrd="2" destOrd="0" presId="urn:microsoft.com/office/officeart/2005/8/layout/hierarchy3"/>
    <dgm:cxn modelId="{0ADF7C93-6B34-4F2B-A155-2CE8EA3B3D25}" type="presParOf" srcId="{BB5AC0CA-72E5-47FA-A3D3-1831CAD412DB}" destId="{E38CDFE8-DE64-4989-80C1-9FCD0B4E0F2D}" srcOrd="0" destOrd="0" presId="urn:microsoft.com/office/officeart/2005/8/layout/hierarchy3"/>
    <dgm:cxn modelId="{43A69902-FA8F-493A-8C8B-6FC7B7E59A2D}" type="presParOf" srcId="{E38CDFE8-DE64-4989-80C1-9FCD0B4E0F2D}" destId="{D117F522-DF5F-40A3-8706-EB8483C21E25}" srcOrd="0" destOrd="0" presId="urn:microsoft.com/office/officeart/2005/8/layout/hierarchy3"/>
    <dgm:cxn modelId="{AA5437A9-CEA6-44B9-9F4B-88BB9995779D}" type="presParOf" srcId="{E38CDFE8-DE64-4989-80C1-9FCD0B4E0F2D}" destId="{BB8CBD30-9039-487E-8789-C1022EA73862}" srcOrd="1" destOrd="0" presId="urn:microsoft.com/office/officeart/2005/8/layout/hierarchy3"/>
    <dgm:cxn modelId="{A25526EA-4EF8-40B7-A64F-3322D840BE53}" type="presParOf" srcId="{BB5AC0CA-72E5-47FA-A3D3-1831CAD412DB}" destId="{6F7B2C19-9170-4D28-A6C0-AB0B304FA867}" srcOrd="1" destOrd="0" presId="urn:microsoft.com/office/officeart/2005/8/layout/hierarchy3"/>
    <dgm:cxn modelId="{746683CC-8218-466D-912E-37C9D4D115F3}" type="presParOf" srcId="{6F7B2C19-9170-4D28-A6C0-AB0B304FA867}" destId="{D4CD6D91-28C4-4535-8353-A97876FBE375}" srcOrd="0" destOrd="0" presId="urn:microsoft.com/office/officeart/2005/8/layout/hierarchy3"/>
    <dgm:cxn modelId="{DDA56379-80CA-4B6D-AA41-BBF597419026}" type="presParOf" srcId="{6F7B2C19-9170-4D28-A6C0-AB0B304FA867}" destId="{42CA29C1-EF39-4E9E-B65F-D9483271995F}" srcOrd="1" destOrd="0" presId="urn:microsoft.com/office/officeart/2005/8/layout/hierarchy3"/>
    <dgm:cxn modelId="{BD504F8A-0A0A-462A-82F0-2FEF8737E484}" type="presParOf" srcId="{71640FBE-2D62-4244-89EC-279F108C1F64}" destId="{D19F6185-54BD-4BE5-AEE1-B2E56F762352}" srcOrd="3" destOrd="0" presId="urn:microsoft.com/office/officeart/2005/8/layout/hierarchy3"/>
    <dgm:cxn modelId="{BA2C5881-7FC2-4F43-AE34-A44E2F64DDA9}" type="presParOf" srcId="{D19F6185-54BD-4BE5-AEE1-B2E56F762352}" destId="{4F59D10F-6683-48CD-8948-BCBFF03F2050}" srcOrd="0" destOrd="0" presId="urn:microsoft.com/office/officeart/2005/8/layout/hierarchy3"/>
    <dgm:cxn modelId="{2D783BB1-F0AF-4CAB-A9CE-FF584B2C54C6}" type="presParOf" srcId="{4F59D10F-6683-48CD-8948-BCBFF03F2050}" destId="{E7A590A9-EBDC-4A8B-B684-BF2DE6609147}" srcOrd="0" destOrd="0" presId="urn:microsoft.com/office/officeart/2005/8/layout/hierarchy3"/>
    <dgm:cxn modelId="{60841404-A7CF-487C-B2BE-070926795E92}" type="presParOf" srcId="{4F59D10F-6683-48CD-8948-BCBFF03F2050}" destId="{5636A292-5A92-442F-B96C-8DDC31D461F5}" srcOrd="1" destOrd="0" presId="urn:microsoft.com/office/officeart/2005/8/layout/hierarchy3"/>
    <dgm:cxn modelId="{5BC11A23-FE38-4B8A-8597-3F7069C88F9E}" type="presParOf" srcId="{D19F6185-54BD-4BE5-AEE1-B2E56F762352}" destId="{A3ADCD6D-F7DD-422D-AA4F-1B17DED4B820}" srcOrd="1" destOrd="0" presId="urn:microsoft.com/office/officeart/2005/8/layout/hierarchy3"/>
    <dgm:cxn modelId="{21EE44FA-E912-4D31-86B4-D753D9F591DD}" type="presParOf" srcId="{A3ADCD6D-F7DD-422D-AA4F-1B17DED4B820}" destId="{7DC701CD-1260-4EA6-A086-2B16ED16D19B}" srcOrd="0" destOrd="0" presId="urn:microsoft.com/office/officeart/2005/8/layout/hierarchy3"/>
    <dgm:cxn modelId="{0877AB46-69B0-49C0-8505-E10A9A02FF8E}" type="presParOf" srcId="{A3ADCD6D-F7DD-422D-AA4F-1B17DED4B820}" destId="{A2C6FC23-4EB9-49EE-8DF5-57FC2E4C3100}" srcOrd="1" destOrd="0" presId="urn:microsoft.com/office/officeart/2005/8/layout/hierarchy3"/>
    <dgm:cxn modelId="{C2D1E257-D17E-4A43-A0D9-5491B8FC0245}" type="presParOf" srcId="{71640FBE-2D62-4244-89EC-279F108C1F64}" destId="{DF2A655D-76E0-47EF-BBCA-1A6085EA458E}" srcOrd="4" destOrd="0" presId="urn:microsoft.com/office/officeart/2005/8/layout/hierarchy3"/>
    <dgm:cxn modelId="{02333FFC-30CB-45CE-9454-5CF6AAE5D21C}" type="presParOf" srcId="{DF2A655D-76E0-47EF-BBCA-1A6085EA458E}" destId="{035721DC-C902-4402-B7EC-6930AADDF59A}" srcOrd="0" destOrd="0" presId="urn:microsoft.com/office/officeart/2005/8/layout/hierarchy3"/>
    <dgm:cxn modelId="{0E95673D-99B1-40C6-A6C0-05B7A57454AA}" type="presParOf" srcId="{035721DC-C902-4402-B7EC-6930AADDF59A}" destId="{105A5533-3C96-4F64-AC5A-ECE0292169D1}" srcOrd="0" destOrd="0" presId="urn:microsoft.com/office/officeart/2005/8/layout/hierarchy3"/>
    <dgm:cxn modelId="{6F8C62ED-5686-4FC3-9455-EEF451DB6261}" type="presParOf" srcId="{035721DC-C902-4402-B7EC-6930AADDF59A}" destId="{1E4E5F9B-F44B-4C07-BAB3-B5647DD7036A}" srcOrd="1" destOrd="0" presId="urn:microsoft.com/office/officeart/2005/8/layout/hierarchy3"/>
    <dgm:cxn modelId="{9E677447-E040-420C-B951-924AFD11058D}" type="presParOf" srcId="{DF2A655D-76E0-47EF-BBCA-1A6085EA458E}" destId="{C5A438C3-98DE-48B2-9822-26CD9DEF6748}" srcOrd="1" destOrd="0" presId="urn:microsoft.com/office/officeart/2005/8/layout/hierarchy3"/>
    <dgm:cxn modelId="{49E71E83-BA21-459F-9405-5237C73FE7A7}" type="presParOf" srcId="{C5A438C3-98DE-48B2-9822-26CD9DEF6748}" destId="{19655A27-A6F7-4760-B6DD-82F2347F5912}" srcOrd="0" destOrd="0" presId="urn:microsoft.com/office/officeart/2005/8/layout/hierarchy3"/>
    <dgm:cxn modelId="{D0A48E98-4B31-4E32-855B-F09851AF321E}" type="presParOf" srcId="{C5A438C3-98DE-48B2-9822-26CD9DEF6748}" destId="{07FE1FAB-5726-4C08-B301-F7390A1FFC4C}"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D5787B2-0577-47CF-BDD5-7BA2CA875FB1}" type="doc">
      <dgm:prSet loTypeId="urn:microsoft.com/office/officeart/2011/layout/TabList" loCatId="list" qsTypeId="urn:microsoft.com/office/officeart/2005/8/quickstyle/simple4" qsCatId="simple" csTypeId="urn:microsoft.com/office/officeart/2005/8/colors/accent1_2" csCatId="accent1" phldr="1"/>
      <dgm:spPr/>
      <dgm:t>
        <a:bodyPr/>
        <a:lstStyle/>
        <a:p>
          <a:endParaRPr lang="en-GB"/>
        </a:p>
      </dgm:t>
    </dgm:pt>
    <dgm:pt modelId="{7E052970-5A6E-4B9F-A7B9-533B253B9210}">
      <dgm:prSet/>
      <dgm:spPr/>
      <dgm:t>
        <a:bodyPr/>
        <a:lstStyle/>
        <a:p>
          <a:r>
            <a:rPr lang="en-GB" b="1" dirty="0">
              <a:latin typeface="Aptos" panose="020B0004020202020204" pitchFamily="34" charset="0"/>
            </a:rPr>
            <a:t>Evidence</a:t>
          </a:r>
          <a:endParaRPr lang="en-GB" dirty="0">
            <a:latin typeface="Aptos" panose="020B0004020202020204" pitchFamily="34" charset="0"/>
          </a:endParaRPr>
        </a:p>
      </dgm:t>
    </dgm:pt>
    <dgm:pt modelId="{A9F1E0DB-08D2-4BA5-B00D-690D660507F5}" type="parTrans" cxnId="{54EE956F-C958-48BF-8AD5-ACF8302858C4}">
      <dgm:prSet/>
      <dgm:spPr/>
      <dgm:t>
        <a:bodyPr/>
        <a:lstStyle/>
        <a:p>
          <a:endParaRPr lang="en-GB">
            <a:latin typeface="Aptos" panose="020B0004020202020204" pitchFamily="34" charset="0"/>
          </a:endParaRPr>
        </a:p>
      </dgm:t>
    </dgm:pt>
    <dgm:pt modelId="{C8E85B3C-815D-423B-9E9C-285E71101933}" type="sibTrans" cxnId="{54EE956F-C958-48BF-8AD5-ACF8302858C4}">
      <dgm:prSet/>
      <dgm:spPr/>
      <dgm:t>
        <a:bodyPr/>
        <a:lstStyle/>
        <a:p>
          <a:endParaRPr lang="en-GB">
            <a:latin typeface="Aptos" panose="020B0004020202020204" pitchFamily="34" charset="0"/>
          </a:endParaRPr>
        </a:p>
      </dgm:t>
    </dgm:pt>
    <dgm:pt modelId="{69F65409-D556-4C66-8F28-AD8863156201}">
      <dgm:prSet/>
      <dgm:spPr/>
      <dgm:t>
        <a:bodyPr/>
        <a:lstStyle/>
        <a:p>
          <a:pPr algn="ctr"/>
          <a:r>
            <a:rPr lang="en-GB" dirty="0">
              <a:latin typeface="Aptos" panose="020B0004020202020204" pitchFamily="34" charset="0"/>
            </a:rPr>
            <a:t> Are claims supported by research, data or    references?</a:t>
          </a:r>
          <a:br>
            <a:rPr lang="en-GB" dirty="0">
              <a:latin typeface="Aptos" panose="020B0004020202020204" pitchFamily="34" charset="0"/>
            </a:rPr>
          </a:br>
          <a:endParaRPr lang="en-GB" dirty="0">
            <a:latin typeface="Aptos" panose="020B0004020202020204" pitchFamily="34" charset="0"/>
          </a:endParaRPr>
        </a:p>
      </dgm:t>
    </dgm:pt>
    <dgm:pt modelId="{0C042630-7966-4DC9-BDA3-93DA449F70D8}" type="parTrans" cxnId="{BCE5153E-25C7-46C3-847F-2477C67E0107}">
      <dgm:prSet/>
      <dgm:spPr/>
      <dgm:t>
        <a:bodyPr/>
        <a:lstStyle/>
        <a:p>
          <a:endParaRPr lang="en-GB">
            <a:latin typeface="Aptos" panose="020B0004020202020204" pitchFamily="34" charset="0"/>
          </a:endParaRPr>
        </a:p>
      </dgm:t>
    </dgm:pt>
    <dgm:pt modelId="{D3F2AD94-B0F6-41CD-8BFF-0B9D11476335}" type="sibTrans" cxnId="{BCE5153E-25C7-46C3-847F-2477C67E0107}">
      <dgm:prSet/>
      <dgm:spPr/>
      <dgm:t>
        <a:bodyPr/>
        <a:lstStyle/>
        <a:p>
          <a:endParaRPr lang="en-GB">
            <a:latin typeface="Aptos" panose="020B0004020202020204" pitchFamily="34" charset="0"/>
          </a:endParaRPr>
        </a:p>
      </dgm:t>
    </dgm:pt>
    <dgm:pt modelId="{DF75A22F-AD9A-4ED1-9B71-641D59E0451C}">
      <dgm:prSet/>
      <dgm:spPr/>
      <dgm:t>
        <a:bodyPr/>
        <a:lstStyle/>
        <a:p>
          <a:r>
            <a:rPr lang="en-GB" b="1">
              <a:latin typeface="Aptos" panose="020B0004020202020204" pitchFamily="34" charset="0"/>
            </a:rPr>
            <a:t>Method</a:t>
          </a:r>
          <a:endParaRPr lang="en-GB">
            <a:latin typeface="Aptos" panose="020B0004020202020204" pitchFamily="34" charset="0"/>
          </a:endParaRPr>
        </a:p>
      </dgm:t>
    </dgm:pt>
    <dgm:pt modelId="{C055BAC6-9BB5-4A42-BEDD-EE3705B0E782}" type="parTrans" cxnId="{B4A05D9C-C3EB-4D77-9FA4-7F403AC8B19F}">
      <dgm:prSet/>
      <dgm:spPr/>
      <dgm:t>
        <a:bodyPr/>
        <a:lstStyle/>
        <a:p>
          <a:endParaRPr lang="en-GB">
            <a:latin typeface="Aptos" panose="020B0004020202020204" pitchFamily="34" charset="0"/>
          </a:endParaRPr>
        </a:p>
      </dgm:t>
    </dgm:pt>
    <dgm:pt modelId="{6C28F1FD-5470-4289-A1E9-66FC71801281}" type="sibTrans" cxnId="{B4A05D9C-C3EB-4D77-9FA4-7F403AC8B19F}">
      <dgm:prSet/>
      <dgm:spPr/>
      <dgm:t>
        <a:bodyPr/>
        <a:lstStyle/>
        <a:p>
          <a:endParaRPr lang="en-GB">
            <a:latin typeface="Aptos" panose="020B0004020202020204" pitchFamily="34" charset="0"/>
          </a:endParaRPr>
        </a:p>
      </dgm:t>
    </dgm:pt>
    <dgm:pt modelId="{6F7C4737-4150-494E-B004-B137E884ACF0}">
      <dgm:prSet/>
      <dgm:spPr/>
      <dgm:t>
        <a:bodyPr/>
        <a:lstStyle/>
        <a:p>
          <a:pPr algn="ctr"/>
          <a:r>
            <a:rPr lang="en-GB" dirty="0">
              <a:latin typeface="Aptos" panose="020B0004020202020204" pitchFamily="34" charset="0"/>
            </a:rPr>
            <a:t>Does the source explain how the evidence was collected?</a:t>
          </a:r>
          <a:br>
            <a:rPr lang="en-GB" dirty="0">
              <a:latin typeface="Aptos" panose="020B0004020202020204" pitchFamily="34" charset="0"/>
            </a:rPr>
          </a:br>
          <a:endParaRPr lang="en-GB" dirty="0">
            <a:latin typeface="Aptos" panose="020B0004020202020204" pitchFamily="34" charset="0"/>
          </a:endParaRPr>
        </a:p>
      </dgm:t>
    </dgm:pt>
    <dgm:pt modelId="{D7EA1F26-97EA-4624-931F-C68CEEA91E91}" type="parTrans" cxnId="{2BB082B4-F248-4E85-B656-DE3004B321BB}">
      <dgm:prSet/>
      <dgm:spPr/>
      <dgm:t>
        <a:bodyPr/>
        <a:lstStyle/>
        <a:p>
          <a:endParaRPr lang="en-GB">
            <a:latin typeface="Aptos" panose="020B0004020202020204" pitchFamily="34" charset="0"/>
          </a:endParaRPr>
        </a:p>
      </dgm:t>
    </dgm:pt>
    <dgm:pt modelId="{042BE990-9BE4-4B1A-8B90-2916A83C5C6F}" type="sibTrans" cxnId="{2BB082B4-F248-4E85-B656-DE3004B321BB}">
      <dgm:prSet/>
      <dgm:spPr/>
      <dgm:t>
        <a:bodyPr/>
        <a:lstStyle/>
        <a:p>
          <a:endParaRPr lang="en-GB">
            <a:latin typeface="Aptos" panose="020B0004020202020204" pitchFamily="34" charset="0"/>
          </a:endParaRPr>
        </a:p>
      </dgm:t>
    </dgm:pt>
    <dgm:pt modelId="{5A625B56-62CE-4742-B846-DBA3BA7BEC5F}">
      <dgm:prSet/>
      <dgm:spPr/>
      <dgm:t>
        <a:bodyPr/>
        <a:lstStyle/>
        <a:p>
          <a:r>
            <a:rPr lang="en-GB" b="1">
              <a:latin typeface="Aptos" panose="020B0004020202020204" pitchFamily="34" charset="0"/>
            </a:rPr>
            <a:t>Traceability</a:t>
          </a:r>
          <a:endParaRPr lang="en-GB">
            <a:latin typeface="Aptos" panose="020B0004020202020204" pitchFamily="34" charset="0"/>
          </a:endParaRPr>
        </a:p>
      </dgm:t>
    </dgm:pt>
    <dgm:pt modelId="{442710AD-5E85-4404-B2C7-6D7CAEADB3B1}" type="parTrans" cxnId="{F7AB2653-C27A-45F4-B9D6-8CEFA75DBF4A}">
      <dgm:prSet/>
      <dgm:spPr/>
      <dgm:t>
        <a:bodyPr/>
        <a:lstStyle/>
        <a:p>
          <a:endParaRPr lang="en-GB">
            <a:latin typeface="Aptos" panose="020B0004020202020204" pitchFamily="34" charset="0"/>
          </a:endParaRPr>
        </a:p>
      </dgm:t>
    </dgm:pt>
    <dgm:pt modelId="{885330EF-D620-4054-8D68-89FFF0A61143}" type="sibTrans" cxnId="{F7AB2653-C27A-45F4-B9D6-8CEFA75DBF4A}">
      <dgm:prSet/>
      <dgm:spPr/>
      <dgm:t>
        <a:bodyPr/>
        <a:lstStyle/>
        <a:p>
          <a:endParaRPr lang="en-GB">
            <a:latin typeface="Aptos" panose="020B0004020202020204" pitchFamily="34" charset="0"/>
          </a:endParaRPr>
        </a:p>
      </dgm:t>
    </dgm:pt>
    <dgm:pt modelId="{E9015702-4EB4-4A2A-BBA4-0D327E06FFC6}">
      <dgm:prSet/>
      <dgm:spPr/>
      <dgm:t>
        <a:bodyPr/>
        <a:lstStyle/>
        <a:p>
          <a:pPr algn="ctr"/>
          <a:r>
            <a:rPr lang="en-GB" dirty="0">
              <a:latin typeface="Aptos" panose="020B0004020202020204" pitchFamily="34" charset="0"/>
            </a:rPr>
            <a:t>Can you follow references and statistics back to their original source?</a:t>
          </a:r>
          <a:br>
            <a:rPr lang="en-GB" dirty="0">
              <a:latin typeface="Aptos" panose="020B0004020202020204" pitchFamily="34" charset="0"/>
            </a:rPr>
          </a:br>
          <a:endParaRPr lang="en-GB" dirty="0">
            <a:latin typeface="Aptos" panose="020B0004020202020204" pitchFamily="34" charset="0"/>
          </a:endParaRPr>
        </a:p>
      </dgm:t>
    </dgm:pt>
    <dgm:pt modelId="{8F446AD6-42C9-468A-8F9E-40C89C041A49}" type="parTrans" cxnId="{782DE35E-B48E-4C15-8079-12B5200CFAB4}">
      <dgm:prSet/>
      <dgm:spPr/>
      <dgm:t>
        <a:bodyPr/>
        <a:lstStyle/>
        <a:p>
          <a:endParaRPr lang="en-GB">
            <a:latin typeface="Aptos" panose="020B0004020202020204" pitchFamily="34" charset="0"/>
          </a:endParaRPr>
        </a:p>
      </dgm:t>
    </dgm:pt>
    <dgm:pt modelId="{49C3E346-86B4-41A0-80DE-C939710B42A3}" type="sibTrans" cxnId="{782DE35E-B48E-4C15-8079-12B5200CFAB4}">
      <dgm:prSet/>
      <dgm:spPr/>
      <dgm:t>
        <a:bodyPr/>
        <a:lstStyle/>
        <a:p>
          <a:endParaRPr lang="en-GB">
            <a:latin typeface="Aptos" panose="020B0004020202020204" pitchFamily="34" charset="0"/>
          </a:endParaRPr>
        </a:p>
      </dgm:t>
    </dgm:pt>
    <dgm:pt modelId="{F844BAD7-AE4F-4F16-838D-94ADB99E80E5}">
      <dgm:prSet/>
      <dgm:spPr/>
      <dgm:t>
        <a:bodyPr/>
        <a:lstStyle/>
        <a:p>
          <a:r>
            <a:rPr lang="en-GB" b="1" dirty="0">
              <a:latin typeface="Aptos" panose="020B0004020202020204" pitchFamily="34" charset="0"/>
            </a:rPr>
            <a:t>Consistency</a:t>
          </a:r>
          <a:endParaRPr lang="en-GB" dirty="0">
            <a:latin typeface="Aptos" panose="020B0004020202020204" pitchFamily="34" charset="0"/>
          </a:endParaRPr>
        </a:p>
      </dgm:t>
    </dgm:pt>
    <dgm:pt modelId="{205A3511-1288-497F-8A07-3E604D564577}" type="parTrans" cxnId="{AAC32FD6-03E5-4262-AACF-93A1945527D0}">
      <dgm:prSet/>
      <dgm:spPr/>
      <dgm:t>
        <a:bodyPr/>
        <a:lstStyle/>
        <a:p>
          <a:endParaRPr lang="en-GB">
            <a:latin typeface="Aptos" panose="020B0004020202020204" pitchFamily="34" charset="0"/>
          </a:endParaRPr>
        </a:p>
      </dgm:t>
    </dgm:pt>
    <dgm:pt modelId="{95AA61EC-2836-41EB-849E-FC3B19515FD1}" type="sibTrans" cxnId="{AAC32FD6-03E5-4262-AACF-93A1945527D0}">
      <dgm:prSet/>
      <dgm:spPr/>
      <dgm:t>
        <a:bodyPr/>
        <a:lstStyle/>
        <a:p>
          <a:endParaRPr lang="en-GB">
            <a:latin typeface="Aptos" panose="020B0004020202020204" pitchFamily="34" charset="0"/>
          </a:endParaRPr>
        </a:p>
      </dgm:t>
    </dgm:pt>
    <dgm:pt modelId="{5281FA74-1D21-40B9-830C-09A900C2FBE9}">
      <dgm:prSet/>
      <dgm:spPr/>
      <dgm:t>
        <a:bodyPr/>
        <a:lstStyle/>
        <a:p>
          <a:pPr algn="ctr"/>
          <a:r>
            <a:rPr lang="en-GB" dirty="0">
              <a:latin typeface="Aptos" panose="020B0004020202020204" pitchFamily="34" charset="0"/>
            </a:rPr>
            <a:t>Do the data, findings and conclusions agree with each other?</a:t>
          </a:r>
          <a:br>
            <a:rPr lang="en-GB" dirty="0">
              <a:latin typeface="Aptos" panose="020B0004020202020204" pitchFamily="34" charset="0"/>
            </a:rPr>
          </a:br>
          <a:endParaRPr lang="en-GB" dirty="0">
            <a:latin typeface="Aptos" panose="020B0004020202020204" pitchFamily="34" charset="0"/>
          </a:endParaRPr>
        </a:p>
      </dgm:t>
    </dgm:pt>
    <dgm:pt modelId="{9FA27BB5-462C-4BF9-805D-F41599DD5F92}" type="parTrans" cxnId="{BB4C393D-11BD-44B0-AA2F-6BE07EF2D9AB}">
      <dgm:prSet/>
      <dgm:spPr/>
      <dgm:t>
        <a:bodyPr/>
        <a:lstStyle/>
        <a:p>
          <a:endParaRPr lang="en-GB">
            <a:latin typeface="Aptos" panose="020B0004020202020204" pitchFamily="34" charset="0"/>
          </a:endParaRPr>
        </a:p>
      </dgm:t>
    </dgm:pt>
    <dgm:pt modelId="{0DA6EF56-A54F-46D2-B097-7D315F57165D}" type="sibTrans" cxnId="{BB4C393D-11BD-44B0-AA2F-6BE07EF2D9AB}">
      <dgm:prSet/>
      <dgm:spPr/>
      <dgm:t>
        <a:bodyPr/>
        <a:lstStyle/>
        <a:p>
          <a:endParaRPr lang="en-GB">
            <a:latin typeface="Aptos" panose="020B0004020202020204" pitchFamily="34" charset="0"/>
          </a:endParaRPr>
        </a:p>
      </dgm:t>
    </dgm:pt>
    <dgm:pt modelId="{D688950F-E475-4569-9979-78579CC9E00F}" type="pres">
      <dgm:prSet presAssocID="{7D5787B2-0577-47CF-BDD5-7BA2CA875FB1}" presName="Name0" presStyleCnt="0">
        <dgm:presLayoutVars>
          <dgm:chMax/>
          <dgm:chPref val="3"/>
          <dgm:dir/>
          <dgm:animOne val="branch"/>
          <dgm:animLvl val="lvl"/>
        </dgm:presLayoutVars>
      </dgm:prSet>
      <dgm:spPr/>
    </dgm:pt>
    <dgm:pt modelId="{78B43118-D214-4EC6-BB13-F59CB1BE423C}" type="pres">
      <dgm:prSet presAssocID="{7E052970-5A6E-4B9F-A7B9-533B253B9210}" presName="composite" presStyleCnt="0"/>
      <dgm:spPr/>
    </dgm:pt>
    <dgm:pt modelId="{0BA5A842-B7F3-4175-BF08-F02530D839D1}" type="pres">
      <dgm:prSet presAssocID="{7E052970-5A6E-4B9F-A7B9-533B253B9210}" presName="FirstChild" presStyleLbl="revTx" presStyleIdx="0" presStyleCnt="4">
        <dgm:presLayoutVars>
          <dgm:chMax val="0"/>
          <dgm:chPref val="0"/>
          <dgm:bulletEnabled val="1"/>
        </dgm:presLayoutVars>
      </dgm:prSet>
      <dgm:spPr/>
    </dgm:pt>
    <dgm:pt modelId="{3F9D6FC5-8E15-4A12-9232-52C5F0D2183F}" type="pres">
      <dgm:prSet presAssocID="{7E052970-5A6E-4B9F-A7B9-533B253B9210}" presName="Parent" presStyleLbl="alignNode1" presStyleIdx="0" presStyleCnt="4">
        <dgm:presLayoutVars>
          <dgm:chMax val="3"/>
          <dgm:chPref val="3"/>
          <dgm:bulletEnabled val="1"/>
        </dgm:presLayoutVars>
      </dgm:prSet>
      <dgm:spPr/>
    </dgm:pt>
    <dgm:pt modelId="{16FF1812-C8B1-4E7F-9AB3-0261390350B7}" type="pres">
      <dgm:prSet presAssocID="{7E052970-5A6E-4B9F-A7B9-533B253B9210}" presName="Accent" presStyleLbl="parChTrans1D1" presStyleIdx="0" presStyleCnt="4"/>
      <dgm:spPr/>
    </dgm:pt>
    <dgm:pt modelId="{57FE0E0B-118E-4738-861B-8560AD1EB3B3}" type="pres">
      <dgm:prSet presAssocID="{C8E85B3C-815D-423B-9E9C-285E71101933}" presName="sibTrans" presStyleCnt="0"/>
      <dgm:spPr/>
    </dgm:pt>
    <dgm:pt modelId="{06050F4B-32B6-4BCF-8439-27E016D7DCC6}" type="pres">
      <dgm:prSet presAssocID="{DF75A22F-AD9A-4ED1-9B71-641D59E0451C}" presName="composite" presStyleCnt="0"/>
      <dgm:spPr/>
    </dgm:pt>
    <dgm:pt modelId="{A8FB1F7E-07C8-4CBE-8695-BFD7F7A1AD6E}" type="pres">
      <dgm:prSet presAssocID="{DF75A22F-AD9A-4ED1-9B71-641D59E0451C}" presName="FirstChild" presStyleLbl="revTx" presStyleIdx="1" presStyleCnt="4">
        <dgm:presLayoutVars>
          <dgm:chMax val="0"/>
          <dgm:chPref val="0"/>
          <dgm:bulletEnabled val="1"/>
        </dgm:presLayoutVars>
      </dgm:prSet>
      <dgm:spPr/>
    </dgm:pt>
    <dgm:pt modelId="{BA505ABE-0D7A-46FC-9428-28D77A914FEB}" type="pres">
      <dgm:prSet presAssocID="{DF75A22F-AD9A-4ED1-9B71-641D59E0451C}" presName="Parent" presStyleLbl="alignNode1" presStyleIdx="1" presStyleCnt="4">
        <dgm:presLayoutVars>
          <dgm:chMax val="3"/>
          <dgm:chPref val="3"/>
          <dgm:bulletEnabled val="1"/>
        </dgm:presLayoutVars>
      </dgm:prSet>
      <dgm:spPr/>
    </dgm:pt>
    <dgm:pt modelId="{224FEBBE-5ABF-4B96-B595-15898794D33E}" type="pres">
      <dgm:prSet presAssocID="{DF75A22F-AD9A-4ED1-9B71-641D59E0451C}" presName="Accent" presStyleLbl="parChTrans1D1" presStyleIdx="1" presStyleCnt="4"/>
      <dgm:spPr/>
    </dgm:pt>
    <dgm:pt modelId="{8241E20B-958D-47CC-ACA9-84C69B823E06}" type="pres">
      <dgm:prSet presAssocID="{6C28F1FD-5470-4289-A1E9-66FC71801281}" presName="sibTrans" presStyleCnt="0"/>
      <dgm:spPr/>
    </dgm:pt>
    <dgm:pt modelId="{47D35737-B57A-458E-AAA6-B16AE7D5BB52}" type="pres">
      <dgm:prSet presAssocID="{5A625B56-62CE-4742-B846-DBA3BA7BEC5F}" presName="composite" presStyleCnt="0"/>
      <dgm:spPr/>
    </dgm:pt>
    <dgm:pt modelId="{5CA14A7F-1303-4585-A8DB-E0E615420E6B}" type="pres">
      <dgm:prSet presAssocID="{5A625B56-62CE-4742-B846-DBA3BA7BEC5F}" presName="FirstChild" presStyleLbl="revTx" presStyleIdx="2" presStyleCnt="4">
        <dgm:presLayoutVars>
          <dgm:chMax val="0"/>
          <dgm:chPref val="0"/>
          <dgm:bulletEnabled val="1"/>
        </dgm:presLayoutVars>
      </dgm:prSet>
      <dgm:spPr/>
    </dgm:pt>
    <dgm:pt modelId="{7BEE4CCC-F032-45FB-9041-CEE1710F525D}" type="pres">
      <dgm:prSet presAssocID="{5A625B56-62CE-4742-B846-DBA3BA7BEC5F}" presName="Parent" presStyleLbl="alignNode1" presStyleIdx="2" presStyleCnt="4">
        <dgm:presLayoutVars>
          <dgm:chMax val="3"/>
          <dgm:chPref val="3"/>
          <dgm:bulletEnabled val="1"/>
        </dgm:presLayoutVars>
      </dgm:prSet>
      <dgm:spPr/>
    </dgm:pt>
    <dgm:pt modelId="{309AAEBE-28A9-4F20-AA29-6EA24FDC474E}" type="pres">
      <dgm:prSet presAssocID="{5A625B56-62CE-4742-B846-DBA3BA7BEC5F}" presName="Accent" presStyleLbl="parChTrans1D1" presStyleIdx="2" presStyleCnt="4"/>
      <dgm:spPr/>
    </dgm:pt>
    <dgm:pt modelId="{0F8EDD94-3A9C-49BC-A281-42036635F7B9}" type="pres">
      <dgm:prSet presAssocID="{885330EF-D620-4054-8D68-89FFF0A61143}" presName="sibTrans" presStyleCnt="0"/>
      <dgm:spPr/>
    </dgm:pt>
    <dgm:pt modelId="{79E3D1E5-41B6-43E0-8D7B-CFF0A0396AB5}" type="pres">
      <dgm:prSet presAssocID="{F844BAD7-AE4F-4F16-838D-94ADB99E80E5}" presName="composite" presStyleCnt="0"/>
      <dgm:spPr/>
    </dgm:pt>
    <dgm:pt modelId="{0D6C9082-CCD3-43EC-BE42-5DFC6A8A9D23}" type="pres">
      <dgm:prSet presAssocID="{F844BAD7-AE4F-4F16-838D-94ADB99E80E5}" presName="FirstChild" presStyleLbl="revTx" presStyleIdx="3" presStyleCnt="4">
        <dgm:presLayoutVars>
          <dgm:chMax val="0"/>
          <dgm:chPref val="0"/>
          <dgm:bulletEnabled val="1"/>
        </dgm:presLayoutVars>
      </dgm:prSet>
      <dgm:spPr/>
    </dgm:pt>
    <dgm:pt modelId="{012C1D36-EC57-4B99-9417-542E697856EB}" type="pres">
      <dgm:prSet presAssocID="{F844BAD7-AE4F-4F16-838D-94ADB99E80E5}" presName="Parent" presStyleLbl="alignNode1" presStyleIdx="3" presStyleCnt="4">
        <dgm:presLayoutVars>
          <dgm:chMax val="3"/>
          <dgm:chPref val="3"/>
          <dgm:bulletEnabled val="1"/>
        </dgm:presLayoutVars>
      </dgm:prSet>
      <dgm:spPr/>
    </dgm:pt>
    <dgm:pt modelId="{CD67720A-79DD-43B7-969F-041F01EF3F1D}" type="pres">
      <dgm:prSet presAssocID="{F844BAD7-AE4F-4F16-838D-94ADB99E80E5}" presName="Accent" presStyleLbl="parChTrans1D1" presStyleIdx="3" presStyleCnt="4"/>
      <dgm:spPr/>
    </dgm:pt>
  </dgm:ptLst>
  <dgm:cxnLst>
    <dgm:cxn modelId="{FA122C0D-1231-4E35-82D7-8103185F99D8}" type="presOf" srcId="{5A625B56-62CE-4742-B846-DBA3BA7BEC5F}" destId="{7BEE4CCC-F032-45FB-9041-CEE1710F525D}" srcOrd="0" destOrd="0" presId="urn:microsoft.com/office/officeart/2011/layout/TabList"/>
    <dgm:cxn modelId="{6CD7BE11-1C60-47AE-9B32-BC64DA10B1BC}" type="presOf" srcId="{5281FA74-1D21-40B9-830C-09A900C2FBE9}" destId="{0D6C9082-CCD3-43EC-BE42-5DFC6A8A9D23}" srcOrd="0" destOrd="0" presId="urn:microsoft.com/office/officeart/2011/layout/TabList"/>
    <dgm:cxn modelId="{237D3B16-FCF2-444B-98A4-43ED3671BC74}" type="presOf" srcId="{F844BAD7-AE4F-4F16-838D-94ADB99E80E5}" destId="{012C1D36-EC57-4B99-9417-542E697856EB}" srcOrd="0" destOrd="0" presId="urn:microsoft.com/office/officeart/2011/layout/TabList"/>
    <dgm:cxn modelId="{0E37331C-6181-4A7F-A161-4ECFB93AC548}" type="presOf" srcId="{7E052970-5A6E-4B9F-A7B9-533B253B9210}" destId="{3F9D6FC5-8E15-4A12-9232-52C5F0D2183F}" srcOrd="0" destOrd="0" presId="urn:microsoft.com/office/officeart/2011/layout/TabList"/>
    <dgm:cxn modelId="{896D7639-A4B0-476D-AD9D-DAAB1714F7FF}" type="presOf" srcId="{7D5787B2-0577-47CF-BDD5-7BA2CA875FB1}" destId="{D688950F-E475-4569-9979-78579CC9E00F}" srcOrd="0" destOrd="0" presId="urn:microsoft.com/office/officeart/2011/layout/TabList"/>
    <dgm:cxn modelId="{BB4C393D-11BD-44B0-AA2F-6BE07EF2D9AB}" srcId="{F844BAD7-AE4F-4F16-838D-94ADB99E80E5}" destId="{5281FA74-1D21-40B9-830C-09A900C2FBE9}" srcOrd="0" destOrd="0" parTransId="{9FA27BB5-462C-4BF9-805D-F41599DD5F92}" sibTransId="{0DA6EF56-A54F-46D2-B097-7D315F57165D}"/>
    <dgm:cxn modelId="{BCE5153E-25C7-46C3-847F-2477C67E0107}" srcId="{7E052970-5A6E-4B9F-A7B9-533B253B9210}" destId="{69F65409-D556-4C66-8F28-AD8863156201}" srcOrd="0" destOrd="0" parTransId="{0C042630-7966-4DC9-BDA3-93DA449F70D8}" sibTransId="{D3F2AD94-B0F6-41CD-8BFF-0B9D11476335}"/>
    <dgm:cxn modelId="{782DE35E-B48E-4C15-8079-12B5200CFAB4}" srcId="{5A625B56-62CE-4742-B846-DBA3BA7BEC5F}" destId="{E9015702-4EB4-4A2A-BBA4-0D327E06FFC6}" srcOrd="0" destOrd="0" parTransId="{8F446AD6-42C9-468A-8F9E-40C89C041A49}" sibTransId="{49C3E346-86B4-41A0-80DE-C939710B42A3}"/>
    <dgm:cxn modelId="{54EE956F-C958-48BF-8AD5-ACF8302858C4}" srcId="{7D5787B2-0577-47CF-BDD5-7BA2CA875FB1}" destId="{7E052970-5A6E-4B9F-A7B9-533B253B9210}" srcOrd="0" destOrd="0" parTransId="{A9F1E0DB-08D2-4BA5-B00D-690D660507F5}" sibTransId="{C8E85B3C-815D-423B-9E9C-285E71101933}"/>
    <dgm:cxn modelId="{5E61DC51-727E-4069-8982-D907AC51FFFD}" type="presOf" srcId="{69F65409-D556-4C66-8F28-AD8863156201}" destId="{0BA5A842-B7F3-4175-BF08-F02530D839D1}" srcOrd="0" destOrd="0" presId="urn:microsoft.com/office/officeart/2011/layout/TabList"/>
    <dgm:cxn modelId="{F7AB2653-C27A-45F4-B9D6-8CEFA75DBF4A}" srcId="{7D5787B2-0577-47CF-BDD5-7BA2CA875FB1}" destId="{5A625B56-62CE-4742-B846-DBA3BA7BEC5F}" srcOrd="2" destOrd="0" parTransId="{442710AD-5E85-4404-B2C7-6D7CAEADB3B1}" sibTransId="{885330EF-D620-4054-8D68-89FFF0A61143}"/>
    <dgm:cxn modelId="{9A1C1D56-E362-45D7-8F34-9C4C5806520A}" type="presOf" srcId="{DF75A22F-AD9A-4ED1-9B71-641D59E0451C}" destId="{BA505ABE-0D7A-46FC-9428-28D77A914FEB}" srcOrd="0" destOrd="0" presId="urn:microsoft.com/office/officeart/2011/layout/TabList"/>
    <dgm:cxn modelId="{B4A05D9C-C3EB-4D77-9FA4-7F403AC8B19F}" srcId="{7D5787B2-0577-47CF-BDD5-7BA2CA875FB1}" destId="{DF75A22F-AD9A-4ED1-9B71-641D59E0451C}" srcOrd="1" destOrd="0" parTransId="{C055BAC6-9BB5-4A42-BEDD-EE3705B0E782}" sibTransId="{6C28F1FD-5470-4289-A1E9-66FC71801281}"/>
    <dgm:cxn modelId="{E239F0B1-4B65-4A25-9C2B-CF6A3702C7A4}" type="presOf" srcId="{6F7C4737-4150-494E-B004-B137E884ACF0}" destId="{A8FB1F7E-07C8-4CBE-8695-BFD7F7A1AD6E}" srcOrd="0" destOrd="0" presId="urn:microsoft.com/office/officeart/2011/layout/TabList"/>
    <dgm:cxn modelId="{2BB082B4-F248-4E85-B656-DE3004B321BB}" srcId="{DF75A22F-AD9A-4ED1-9B71-641D59E0451C}" destId="{6F7C4737-4150-494E-B004-B137E884ACF0}" srcOrd="0" destOrd="0" parTransId="{D7EA1F26-97EA-4624-931F-C68CEEA91E91}" sibTransId="{042BE990-9BE4-4B1A-8B90-2916A83C5C6F}"/>
    <dgm:cxn modelId="{AAC32FD6-03E5-4262-AACF-93A1945527D0}" srcId="{7D5787B2-0577-47CF-BDD5-7BA2CA875FB1}" destId="{F844BAD7-AE4F-4F16-838D-94ADB99E80E5}" srcOrd="3" destOrd="0" parTransId="{205A3511-1288-497F-8A07-3E604D564577}" sibTransId="{95AA61EC-2836-41EB-849E-FC3B19515FD1}"/>
    <dgm:cxn modelId="{937708EC-4C46-4B98-807C-C676ABEA9155}" type="presOf" srcId="{E9015702-4EB4-4A2A-BBA4-0D327E06FFC6}" destId="{5CA14A7F-1303-4585-A8DB-E0E615420E6B}" srcOrd="0" destOrd="0" presId="urn:microsoft.com/office/officeart/2011/layout/TabList"/>
    <dgm:cxn modelId="{3B7598E3-9C10-4DE2-B30D-00C5067B7A20}" type="presParOf" srcId="{D688950F-E475-4569-9979-78579CC9E00F}" destId="{78B43118-D214-4EC6-BB13-F59CB1BE423C}" srcOrd="0" destOrd="0" presId="urn:microsoft.com/office/officeart/2011/layout/TabList"/>
    <dgm:cxn modelId="{EA35D3DA-F64E-4A99-9759-8C64D707D122}" type="presParOf" srcId="{78B43118-D214-4EC6-BB13-F59CB1BE423C}" destId="{0BA5A842-B7F3-4175-BF08-F02530D839D1}" srcOrd="0" destOrd="0" presId="urn:microsoft.com/office/officeart/2011/layout/TabList"/>
    <dgm:cxn modelId="{D1088D64-22EB-4643-B34B-C554ED8E597C}" type="presParOf" srcId="{78B43118-D214-4EC6-BB13-F59CB1BE423C}" destId="{3F9D6FC5-8E15-4A12-9232-52C5F0D2183F}" srcOrd="1" destOrd="0" presId="urn:microsoft.com/office/officeart/2011/layout/TabList"/>
    <dgm:cxn modelId="{63A4CC5C-F097-4BEB-AD18-712F55B671CB}" type="presParOf" srcId="{78B43118-D214-4EC6-BB13-F59CB1BE423C}" destId="{16FF1812-C8B1-4E7F-9AB3-0261390350B7}" srcOrd="2" destOrd="0" presId="urn:microsoft.com/office/officeart/2011/layout/TabList"/>
    <dgm:cxn modelId="{591BD1E1-0B7D-4B47-8A76-DDDCFC4F1F8C}" type="presParOf" srcId="{D688950F-E475-4569-9979-78579CC9E00F}" destId="{57FE0E0B-118E-4738-861B-8560AD1EB3B3}" srcOrd="1" destOrd="0" presId="urn:microsoft.com/office/officeart/2011/layout/TabList"/>
    <dgm:cxn modelId="{F2A8C77E-18EA-44CE-8EA1-88BBB35DAB8E}" type="presParOf" srcId="{D688950F-E475-4569-9979-78579CC9E00F}" destId="{06050F4B-32B6-4BCF-8439-27E016D7DCC6}" srcOrd="2" destOrd="0" presId="urn:microsoft.com/office/officeart/2011/layout/TabList"/>
    <dgm:cxn modelId="{E1B28102-3D5A-4B9D-8F30-50F10F143869}" type="presParOf" srcId="{06050F4B-32B6-4BCF-8439-27E016D7DCC6}" destId="{A8FB1F7E-07C8-4CBE-8695-BFD7F7A1AD6E}" srcOrd="0" destOrd="0" presId="urn:microsoft.com/office/officeart/2011/layout/TabList"/>
    <dgm:cxn modelId="{F59CE0DB-86B0-4EE5-8A15-617876D601DB}" type="presParOf" srcId="{06050F4B-32B6-4BCF-8439-27E016D7DCC6}" destId="{BA505ABE-0D7A-46FC-9428-28D77A914FEB}" srcOrd="1" destOrd="0" presId="urn:microsoft.com/office/officeart/2011/layout/TabList"/>
    <dgm:cxn modelId="{5B1DF874-E88C-4AF9-AE67-34A98E571620}" type="presParOf" srcId="{06050F4B-32B6-4BCF-8439-27E016D7DCC6}" destId="{224FEBBE-5ABF-4B96-B595-15898794D33E}" srcOrd="2" destOrd="0" presId="urn:microsoft.com/office/officeart/2011/layout/TabList"/>
    <dgm:cxn modelId="{4319863C-4185-46B6-8DAF-97790CDA6308}" type="presParOf" srcId="{D688950F-E475-4569-9979-78579CC9E00F}" destId="{8241E20B-958D-47CC-ACA9-84C69B823E06}" srcOrd="3" destOrd="0" presId="urn:microsoft.com/office/officeart/2011/layout/TabList"/>
    <dgm:cxn modelId="{ED841093-24C1-413A-8CD3-11D3FEF2895B}" type="presParOf" srcId="{D688950F-E475-4569-9979-78579CC9E00F}" destId="{47D35737-B57A-458E-AAA6-B16AE7D5BB52}" srcOrd="4" destOrd="0" presId="urn:microsoft.com/office/officeart/2011/layout/TabList"/>
    <dgm:cxn modelId="{A0FAD944-A177-4A39-8074-7581CB796BF2}" type="presParOf" srcId="{47D35737-B57A-458E-AAA6-B16AE7D5BB52}" destId="{5CA14A7F-1303-4585-A8DB-E0E615420E6B}" srcOrd="0" destOrd="0" presId="urn:microsoft.com/office/officeart/2011/layout/TabList"/>
    <dgm:cxn modelId="{4F3C25B3-151A-4FD7-BFEF-1D94417A321B}" type="presParOf" srcId="{47D35737-B57A-458E-AAA6-B16AE7D5BB52}" destId="{7BEE4CCC-F032-45FB-9041-CEE1710F525D}" srcOrd="1" destOrd="0" presId="urn:microsoft.com/office/officeart/2011/layout/TabList"/>
    <dgm:cxn modelId="{79F3D8BA-9E77-4A1B-902C-1F414BEA95C3}" type="presParOf" srcId="{47D35737-B57A-458E-AAA6-B16AE7D5BB52}" destId="{309AAEBE-28A9-4F20-AA29-6EA24FDC474E}" srcOrd="2" destOrd="0" presId="urn:microsoft.com/office/officeart/2011/layout/TabList"/>
    <dgm:cxn modelId="{AD0EA97E-B5DF-4F55-B60D-C4AC181C0911}" type="presParOf" srcId="{D688950F-E475-4569-9979-78579CC9E00F}" destId="{0F8EDD94-3A9C-49BC-A281-42036635F7B9}" srcOrd="5" destOrd="0" presId="urn:microsoft.com/office/officeart/2011/layout/TabList"/>
    <dgm:cxn modelId="{D5852A65-6703-4D08-83D2-6CD485C3D3FD}" type="presParOf" srcId="{D688950F-E475-4569-9979-78579CC9E00F}" destId="{79E3D1E5-41B6-43E0-8D7B-CFF0A0396AB5}" srcOrd="6" destOrd="0" presId="urn:microsoft.com/office/officeart/2011/layout/TabList"/>
    <dgm:cxn modelId="{EB51C9DA-B2FC-4DE6-88B5-191BC9C8F63A}" type="presParOf" srcId="{79E3D1E5-41B6-43E0-8D7B-CFF0A0396AB5}" destId="{0D6C9082-CCD3-43EC-BE42-5DFC6A8A9D23}" srcOrd="0" destOrd="0" presId="urn:microsoft.com/office/officeart/2011/layout/TabList"/>
    <dgm:cxn modelId="{4B72EFB4-C8E3-448D-99A8-F6A2DDB7C9BC}" type="presParOf" srcId="{79E3D1E5-41B6-43E0-8D7B-CFF0A0396AB5}" destId="{012C1D36-EC57-4B99-9417-542E697856EB}" srcOrd="1" destOrd="0" presId="urn:microsoft.com/office/officeart/2011/layout/TabList"/>
    <dgm:cxn modelId="{678A3563-E43D-41B2-8D30-F30F5DF4EBE4}" type="presParOf" srcId="{79E3D1E5-41B6-43E0-8D7B-CFF0A0396AB5}" destId="{CD67720A-79DD-43B7-969F-041F01EF3F1D}" srcOrd="2"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9B7AC53-FAFD-43AE-8BE0-74FB94C5410F}"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GB"/>
        </a:p>
      </dgm:t>
    </dgm:pt>
    <dgm:pt modelId="{3E9FFE8F-2969-40B3-94F4-8E0FF4053083}">
      <dgm:prSet custT="1"/>
      <dgm:spPr/>
      <dgm:t>
        <a:bodyPr/>
        <a:lstStyle/>
        <a:p>
          <a:pPr>
            <a:buNone/>
          </a:pPr>
          <a:r>
            <a:rPr lang="en-GB" sz="1200" b="1" dirty="0">
              <a:latin typeface="Aptos" panose="020B0004020202020204" pitchFamily="34" charset="0"/>
            </a:rPr>
            <a:t>Purpose or bias may influence:</a:t>
          </a:r>
        </a:p>
      </dgm:t>
    </dgm:pt>
    <dgm:pt modelId="{76B8F618-219B-4B68-8A71-A90611B9FF87}" type="parTrans" cxnId="{DAFF8202-CEB9-4D1E-9651-BFFEE60DA029}">
      <dgm:prSet/>
      <dgm:spPr/>
      <dgm:t>
        <a:bodyPr/>
        <a:lstStyle/>
        <a:p>
          <a:endParaRPr lang="en-GB" sz="2000" dirty="0">
            <a:latin typeface="Aptos" panose="020B0004020202020204" pitchFamily="34" charset="0"/>
          </a:endParaRPr>
        </a:p>
      </dgm:t>
    </dgm:pt>
    <dgm:pt modelId="{61F82313-9CCA-48E6-A10A-E2077E025812}" type="sibTrans" cxnId="{DAFF8202-CEB9-4D1E-9651-BFFEE60DA029}">
      <dgm:prSet custT="1"/>
      <dgm:spPr/>
      <dgm:t>
        <a:bodyPr/>
        <a:lstStyle/>
        <a:p>
          <a:endParaRPr lang="en-GB" sz="600" dirty="0">
            <a:latin typeface="Aptos" panose="020B0004020202020204" pitchFamily="34" charset="0"/>
          </a:endParaRPr>
        </a:p>
      </dgm:t>
    </dgm:pt>
    <dgm:pt modelId="{FA7AB7AA-214F-424E-9256-65C45DAD7515}">
      <dgm:prSet custT="1"/>
      <dgm:spPr/>
      <dgm:t>
        <a:bodyPr/>
        <a:lstStyle/>
        <a:p>
          <a:r>
            <a:rPr lang="en-GB" sz="1200" dirty="0">
              <a:latin typeface="Aptos" panose="020B0004020202020204" pitchFamily="34" charset="0"/>
            </a:rPr>
            <a:t>Which evidence is left out </a:t>
          </a:r>
        </a:p>
      </dgm:t>
    </dgm:pt>
    <dgm:pt modelId="{7FF2408E-37F6-4425-A69E-2C0F8355DC15}" type="parTrans" cxnId="{BE4095B7-28C5-477C-A44B-910160FF0316}">
      <dgm:prSet/>
      <dgm:spPr/>
      <dgm:t>
        <a:bodyPr/>
        <a:lstStyle/>
        <a:p>
          <a:endParaRPr lang="en-GB" sz="2000" dirty="0">
            <a:latin typeface="Aptos" panose="020B0004020202020204" pitchFamily="34" charset="0"/>
          </a:endParaRPr>
        </a:p>
      </dgm:t>
    </dgm:pt>
    <dgm:pt modelId="{7568CF13-7FCB-4C07-BEB2-1CE41B99339E}" type="sibTrans" cxnId="{BE4095B7-28C5-477C-A44B-910160FF0316}">
      <dgm:prSet custT="1"/>
      <dgm:spPr/>
      <dgm:t>
        <a:bodyPr/>
        <a:lstStyle/>
        <a:p>
          <a:endParaRPr lang="en-GB" sz="600" dirty="0">
            <a:latin typeface="Aptos" panose="020B0004020202020204" pitchFamily="34" charset="0"/>
          </a:endParaRPr>
        </a:p>
      </dgm:t>
    </dgm:pt>
    <dgm:pt modelId="{A568A314-AE75-4D7E-820E-2F276A2EA2A1}">
      <dgm:prSet custT="1"/>
      <dgm:spPr/>
      <dgm:t>
        <a:bodyPr/>
        <a:lstStyle/>
        <a:p>
          <a:r>
            <a:rPr lang="en-GB" sz="1200" dirty="0">
              <a:latin typeface="Aptos" panose="020B0004020202020204" pitchFamily="34" charset="0"/>
            </a:rPr>
            <a:t>The language used </a:t>
          </a:r>
        </a:p>
      </dgm:t>
    </dgm:pt>
    <dgm:pt modelId="{B8A006F6-CB90-4691-97D5-BEA015FE3305}" type="parTrans" cxnId="{BB87488F-BF74-4341-827D-3169C97B660D}">
      <dgm:prSet/>
      <dgm:spPr/>
      <dgm:t>
        <a:bodyPr/>
        <a:lstStyle/>
        <a:p>
          <a:endParaRPr lang="en-GB" sz="2000" dirty="0">
            <a:latin typeface="Aptos" panose="020B0004020202020204" pitchFamily="34" charset="0"/>
          </a:endParaRPr>
        </a:p>
      </dgm:t>
    </dgm:pt>
    <dgm:pt modelId="{8D7EDC3D-4D3A-4944-9592-ACA1A7B4DAA3}" type="sibTrans" cxnId="{BB87488F-BF74-4341-827D-3169C97B660D}">
      <dgm:prSet custT="1"/>
      <dgm:spPr/>
      <dgm:t>
        <a:bodyPr/>
        <a:lstStyle/>
        <a:p>
          <a:endParaRPr lang="en-GB" sz="600" dirty="0">
            <a:latin typeface="Aptos" panose="020B0004020202020204" pitchFamily="34" charset="0"/>
          </a:endParaRPr>
        </a:p>
      </dgm:t>
    </dgm:pt>
    <dgm:pt modelId="{743FEAE2-84E1-4A82-8CB0-A551E6B799F9}">
      <dgm:prSet custT="1"/>
      <dgm:spPr/>
      <dgm:t>
        <a:bodyPr/>
        <a:lstStyle/>
        <a:p>
          <a:r>
            <a:rPr lang="en-GB" sz="1200" dirty="0">
              <a:latin typeface="Aptos" panose="020B0004020202020204" pitchFamily="34" charset="0"/>
            </a:rPr>
            <a:t>How findings are explained </a:t>
          </a:r>
        </a:p>
      </dgm:t>
    </dgm:pt>
    <dgm:pt modelId="{487BEE4D-2666-4879-B64D-276FE75D7F7F}" type="parTrans" cxnId="{C2543FCC-D2AC-4027-9E21-2B94F06ED96B}">
      <dgm:prSet/>
      <dgm:spPr/>
      <dgm:t>
        <a:bodyPr/>
        <a:lstStyle/>
        <a:p>
          <a:endParaRPr lang="en-GB" sz="2000" dirty="0">
            <a:latin typeface="Aptos" panose="020B0004020202020204" pitchFamily="34" charset="0"/>
          </a:endParaRPr>
        </a:p>
      </dgm:t>
    </dgm:pt>
    <dgm:pt modelId="{C787079F-C650-4C4B-AEF8-BA91823D540A}" type="sibTrans" cxnId="{C2543FCC-D2AC-4027-9E21-2B94F06ED96B}">
      <dgm:prSet custT="1"/>
      <dgm:spPr/>
      <dgm:t>
        <a:bodyPr/>
        <a:lstStyle/>
        <a:p>
          <a:endParaRPr lang="en-GB" sz="600" dirty="0">
            <a:latin typeface="Aptos" panose="020B0004020202020204" pitchFamily="34" charset="0"/>
          </a:endParaRPr>
        </a:p>
      </dgm:t>
    </dgm:pt>
    <dgm:pt modelId="{179C2F27-1682-4EEE-BF17-B58823607CDF}">
      <dgm:prSet custT="1"/>
      <dgm:spPr/>
      <dgm:t>
        <a:bodyPr/>
        <a:lstStyle/>
        <a:p>
          <a:r>
            <a:rPr lang="en-GB" sz="1200" dirty="0">
              <a:latin typeface="Aptos" panose="020B0004020202020204" pitchFamily="34" charset="0"/>
            </a:rPr>
            <a:t>The conclusions presented</a:t>
          </a:r>
        </a:p>
      </dgm:t>
    </dgm:pt>
    <dgm:pt modelId="{9EAB6663-2680-4985-9E74-A2C5C39BB50F}" type="parTrans" cxnId="{F163AE9D-66B1-43A1-AA40-C323F781A24A}">
      <dgm:prSet/>
      <dgm:spPr/>
      <dgm:t>
        <a:bodyPr/>
        <a:lstStyle/>
        <a:p>
          <a:endParaRPr lang="en-GB" sz="2000" dirty="0">
            <a:latin typeface="Aptos" panose="020B0004020202020204" pitchFamily="34" charset="0"/>
          </a:endParaRPr>
        </a:p>
      </dgm:t>
    </dgm:pt>
    <dgm:pt modelId="{0745BB48-902E-42E2-ACE9-BBFB884D24A5}" type="sibTrans" cxnId="{F163AE9D-66B1-43A1-AA40-C323F781A24A}">
      <dgm:prSet/>
      <dgm:spPr/>
      <dgm:t>
        <a:bodyPr/>
        <a:lstStyle/>
        <a:p>
          <a:endParaRPr lang="en-GB" sz="2000" dirty="0">
            <a:latin typeface="Aptos" panose="020B0004020202020204" pitchFamily="34" charset="0"/>
          </a:endParaRPr>
        </a:p>
      </dgm:t>
    </dgm:pt>
    <dgm:pt modelId="{714C71F1-F24A-48AB-94C3-92B3998B66E1}">
      <dgm:prSet custT="1"/>
      <dgm:spPr/>
      <dgm:t>
        <a:bodyPr/>
        <a:lstStyle/>
        <a:p>
          <a:r>
            <a:rPr lang="en-GB" sz="1200" dirty="0">
              <a:latin typeface="Aptos" panose="020B0004020202020204" pitchFamily="34" charset="0"/>
            </a:rPr>
            <a:t>Which evidence is included </a:t>
          </a:r>
        </a:p>
      </dgm:t>
    </dgm:pt>
    <dgm:pt modelId="{37933F54-9F25-43F9-B90F-671964C0926A}" type="parTrans" cxnId="{53C56A65-2A18-449D-ABAA-7F2A4AEE8E3B}">
      <dgm:prSet/>
      <dgm:spPr/>
      <dgm:t>
        <a:bodyPr/>
        <a:lstStyle/>
        <a:p>
          <a:endParaRPr lang="en-GB" sz="2000" dirty="0">
            <a:latin typeface="Aptos" panose="020B0004020202020204" pitchFamily="34" charset="0"/>
          </a:endParaRPr>
        </a:p>
      </dgm:t>
    </dgm:pt>
    <dgm:pt modelId="{F8F20278-2C2F-485E-B676-34391BE02E49}" type="sibTrans" cxnId="{53C56A65-2A18-449D-ABAA-7F2A4AEE8E3B}">
      <dgm:prSet custT="1"/>
      <dgm:spPr/>
      <dgm:t>
        <a:bodyPr/>
        <a:lstStyle/>
        <a:p>
          <a:endParaRPr lang="en-GB" sz="600" dirty="0">
            <a:latin typeface="Aptos" panose="020B0004020202020204" pitchFamily="34" charset="0"/>
          </a:endParaRPr>
        </a:p>
      </dgm:t>
    </dgm:pt>
    <dgm:pt modelId="{5AF36E3F-C016-4C7A-8F79-2E0E63080FBB}" type="pres">
      <dgm:prSet presAssocID="{69B7AC53-FAFD-43AE-8BE0-74FB94C5410F}" presName="Name0" presStyleCnt="0">
        <dgm:presLayoutVars>
          <dgm:dir/>
          <dgm:resizeHandles val="exact"/>
        </dgm:presLayoutVars>
      </dgm:prSet>
      <dgm:spPr/>
    </dgm:pt>
    <dgm:pt modelId="{20CD985F-CEA3-4652-89CB-6A9544642B92}" type="pres">
      <dgm:prSet presAssocID="{3E9FFE8F-2969-40B3-94F4-8E0FF4053083}" presName="node" presStyleLbl="node1" presStyleIdx="0" presStyleCnt="6">
        <dgm:presLayoutVars>
          <dgm:bulletEnabled val="1"/>
        </dgm:presLayoutVars>
      </dgm:prSet>
      <dgm:spPr/>
    </dgm:pt>
    <dgm:pt modelId="{F1F419CC-4AD2-454E-A751-9380CD51481B}" type="pres">
      <dgm:prSet presAssocID="{61F82313-9CCA-48E6-A10A-E2077E025812}" presName="sibTrans" presStyleLbl="sibTrans1D1" presStyleIdx="0" presStyleCnt="5"/>
      <dgm:spPr/>
    </dgm:pt>
    <dgm:pt modelId="{CF5DDBEC-6A50-4909-9F25-37E1F8F987DF}" type="pres">
      <dgm:prSet presAssocID="{61F82313-9CCA-48E6-A10A-E2077E025812}" presName="connectorText" presStyleLbl="sibTrans1D1" presStyleIdx="0" presStyleCnt="5"/>
      <dgm:spPr/>
    </dgm:pt>
    <dgm:pt modelId="{29B0D807-C5F3-4D6E-958A-C9D06EC68123}" type="pres">
      <dgm:prSet presAssocID="{714C71F1-F24A-48AB-94C3-92B3998B66E1}" presName="node" presStyleLbl="node1" presStyleIdx="1" presStyleCnt="6">
        <dgm:presLayoutVars>
          <dgm:bulletEnabled val="1"/>
        </dgm:presLayoutVars>
      </dgm:prSet>
      <dgm:spPr/>
    </dgm:pt>
    <dgm:pt modelId="{BE0A254E-995B-4611-B499-FF1F968E5536}" type="pres">
      <dgm:prSet presAssocID="{F8F20278-2C2F-485E-B676-34391BE02E49}" presName="sibTrans" presStyleLbl="sibTrans1D1" presStyleIdx="1" presStyleCnt="5"/>
      <dgm:spPr/>
    </dgm:pt>
    <dgm:pt modelId="{F047ADF0-C6B2-4FE8-B248-C5B819919A25}" type="pres">
      <dgm:prSet presAssocID="{F8F20278-2C2F-485E-B676-34391BE02E49}" presName="connectorText" presStyleLbl="sibTrans1D1" presStyleIdx="1" presStyleCnt="5"/>
      <dgm:spPr/>
    </dgm:pt>
    <dgm:pt modelId="{1F0FBFBC-D253-495A-AC96-35D551130D6B}" type="pres">
      <dgm:prSet presAssocID="{FA7AB7AA-214F-424E-9256-65C45DAD7515}" presName="node" presStyleLbl="node1" presStyleIdx="2" presStyleCnt="6">
        <dgm:presLayoutVars>
          <dgm:bulletEnabled val="1"/>
        </dgm:presLayoutVars>
      </dgm:prSet>
      <dgm:spPr/>
    </dgm:pt>
    <dgm:pt modelId="{BA3A6A93-8106-4DA2-9684-3564B912647C}" type="pres">
      <dgm:prSet presAssocID="{7568CF13-7FCB-4C07-BEB2-1CE41B99339E}" presName="sibTrans" presStyleLbl="sibTrans1D1" presStyleIdx="2" presStyleCnt="5"/>
      <dgm:spPr/>
    </dgm:pt>
    <dgm:pt modelId="{BDB4C24F-4CA5-4192-AA32-EC12E2D32B6C}" type="pres">
      <dgm:prSet presAssocID="{7568CF13-7FCB-4C07-BEB2-1CE41B99339E}" presName="connectorText" presStyleLbl="sibTrans1D1" presStyleIdx="2" presStyleCnt="5"/>
      <dgm:spPr/>
    </dgm:pt>
    <dgm:pt modelId="{6A0B03E9-1DB1-4ABE-A147-1A3E098DB5B2}" type="pres">
      <dgm:prSet presAssocID="{A568A314-AE75-4D7E-820E-2F276A2EA2A1}" presName="node" presStyleLbl="node1" presStyleIdx="3" presStyleCnt="6">
        <dgm:presLayoutVars>
          <dgm:bulletEnabled val="1"/>
        </dgm:presLayoutVars>
      </dgm:prSet>
      <dgm:spPr/>
    </dgm:pt>
    <dgm:pt modelId="{A5A8FC2F-B203-4614-B22F-13097CAB0B7C}" type="pres">
      <dgm:prSet presAssocID="{8D7EDC3D-4D3A-4944-9592-ACA1A7B4DAA3}" presName="sibTrans" presStyleLbl="sibTrans1D1" presStyleIdx="3" presStyleCnt="5"/>
      <dgm:spPr/>
    </dgm:pt>
    <dgm:pt modelId="{F31E1ABC-1B5D-446D-9293-7E7C21E779A3}" type="pres">
      <dgm:prSet presAssocID="{8D7EDC3D-4D3A-4944-9592-ACA1A7B4DAA3}" presName="connectorText" presStyleLbl="sibTrans1D1" presStyleIdx="3" presStyleCnt="5"/>
      <dgm:spPr/>
    </dgm:pt>
    <dgm:pt modelId="{13077827-2D18-48DA-A423-90BB4D3A3DFF}" type="pres">
      <dgm:prSet presAssocID="{743FEAE2-84E1-4A82-8CB0-A551E6B799F9}" presName="node" presStyleLbl="node1" presStyleIdx="4" presStyleCnt="6">
        <dgm:presLayoutVars>
          <dgm:bulletEnabled val="1"/>
        </dgm:presLayoutVars>
      </dgm:prSet>
      <dgm:spPr/>
    </dgm:pt>
    <dgm:pt modelId="{8493C38E-D68D-4A85-8BAF-D826926DC43F}" type="pres">
      <dgm:prSet presAssocID="{C787079F-C650-4C4B-AEF8-BA91823D540A}" presName="sibTrans" presStyleLbl="sibTrans1D1" presStyleIdx="4" presStyleCnt="5"/>
      <dgm:spPr/>
    </dgm:pt>
    <dgm:pt modelId="{416D302F-D355-4A8D-BFF6-FAD47249E143}" type="pres">
      <dgm:prSet presAssocID="{C787079F-C650-4C4B-AEF8-BA91823D540A}" presName="connectorText" presStyleLbl="sibTrans1D1" presStyleIdx="4" presStyleCnt="5"/>
      <dgm:spPr/>
    </dgm:pt>
    <dgm:pt modelId="{9C9FDE80-6DFD-4DD0-8C9F-61CF9DD724BA}" type="pres">
      <dgm:prSet presAssocID="{179C2F27-1682-4EEE-BF17-B58823607CDF}" presName="node" presStyleLbl="node1" presStyleIdx="5" presStyleCnt="6">
        <dgm:presLayoutVars>
          <dgm:bulletEnabled val="1"/>
        </dgm:presLayoutVars>
      </dgm:prSet>
      <dgm:spPr/>
    </dgm:pt>
  </dgm:ptLst>
  <dgm:cxnLst>
    <dgm:cxn modelId="{DAFF8202-CEB9-4D1E-9651-BFFEE60DA029}" srcId="{69B7AC53-FAFD-43AE-8BE0-74FB94C5410F}" destId="{3E9FFE8F-2969-40B3-94F4-8E0FF4053083}" srcOrd="0" destOrd="0" parTransId="{76B8F618-219B-4B68-8A71-A90611B9FF87}" sibTransId="{61F82313-9CCA-48E6-A10A-E2077E025812}"/>
    <dgm:cxn modelId="{6A512815-0173-4559-AB61-A8B63EC7D0CD}" type="presOf" srcId="{69B7AC53-FAFD-43AE-8BE0-74FB94C5410F}" destId="{5AF36E3F-C016-4C7A-8F79-2E0E63080FBB}" srcOrd="0" destOrd="0" presId="urn:microsoft.com/office/officeart/2005/8/layout/bProcess3"/>
    <dgm:cxn modelId="{8722052D-6FE5-4E75-B010-B8E6C81CF4C9}" type="presOf" srcId="{3E9FFE8F-2969-40B3-94F4-8E0FF4053083}" destId="{20CD985F-CEA3-4652-89CB-6A9544642B92}" srcOrd="0" destOrd="0" presId="urn:microsoft.com/office/officeart/2005/8/layout/bProcess3"/>
    <dgm:cxn modelId="{11A69B41-F461-4CD9-9923-EF65F0E5C157}" type="presOf" srcId="{7568CF13-7FCB-4C07-BEB2-1CE41B99339E}" destId="{BA3A6A93-8106-4DA2-9684-3564B912647C}" srcOrd="0" destOrd="0" presId="urn:microsoft.com/office/officeart/2005/8/layout/bProcess3"/>
    <dgm:cxn modelId="{64C08B64-F6B8-4F7E-A997-AA436CD721C5}" type="presOf" srcId="{61F82313-9CCA-48E6-A10A-E2077E025812}" destId="{F1F419CC-4AD2-454E-A751-9380CD51481B}" srcOrd="0" destOrd="0" presId="urn:microsoft.com/office/officeart/2005/8/layout/bProcess3"/>
    <dgm:cxn modelId="{53C56A65-2A18-449D-ABAA-7F2A4AEE8E3B}" srcId="{69B7AC53-FAFD-43AE-8BE0-74FB94C5410F}" destId="{714C71F1-F24A-48AB-94C3-92B3998B66E1}" srcOrd="1" destOrd="0" parTransId="{37933F54-9F25-43F9-B90F-671964C0926A}" sibTransId="{F8F20278-2C2F-485E-B676-34391BE02E49}"/>
    <dgm:cxn modelId="{81CC3250-8C9D-49ED-B08C-C9DA029304AC}" type="presOf" srcId="{8D7EDC3D-4D3A-4944-9592-ACA1A7B4DAA3}" destId="{A5A8FC2F-B203-4614-B22F-13097CAB0B7C}" srcOrd="0" destOrd="0" presId="urn:microsoft.com/office/officeart/2005/8/layout/bProcess3"/>
    <dgm:cxn modelId="{2445D77F-1BB0-4B15-AD02-3D659E51EF4A}" type="presOf" srcId="{714C71F1-F24A-48AB-94C3-92B3998B66E1}" destId="{29B0D807-C5F3-4D6E-958A-C9D06EC68123}" srcOrd="0" destOrd="0" presId="urn:microsoft.com/office/officeart/2005/8/layout/bProcess3"/>
    <dgm:cxn modelId="{BB87488F-BF74-4341-827D-3169C97B660D}" srcId="{69B7AC53-FAFD-43AE-8BE0-74FB94C5410F}" destId="{A568A314-AE75-4D7E-820E-2F276A2EA2A1}" srcOrd="3" destOrd="0" parTransId="{B8A006F6-CB90-4691-97D5-BEA015FE3305}" sibTransId="{8D7EDC3D-4D3A-4944-9592-ACA1A7B4DAA3}"/>
    <dgm:cxn modelId="{EC4A2E92-22ED-4949-87DE-41DC97A386E0}" type="presOf" srcId="{C787079F-C650-4C4B-AEF8-BA91823D540A}" destId="{8493C38E-D68D-4A85-8BAF-D826926DC43F}" srcOrd="0" destOrd="0" presId="urn:microsoft.com/office/officeart/2005/8/layout/bProcess3"/>
    <dgm:cxn modelId="{9D32679C-C1D0-449F-B434-5204E23F9BE6}" type="presOf" srcId="{F8F20278-2C2F-485E-B676-34391BE02E49}" destId="{F047ADF0-C6B2-4FE8-B248-C5B819919A25}" srcOrd="1" destOrd="0" presId="urn:microsoft.com/office/officeart/2005/8/layout/bProcess3"/>
    <dgm:cxn modelId="{F163AE9D-66B1-43A1-AA40-C323F781A24A}" srcId="{69B7AC53-FAFD-43AE-8BE0-74FB94C5410F}" destId="{179C2F27-1682-4EEE-BF17-B58823607CDF}" srcOrd="5" destOrd="0" parTransId="{9EAB6663-2680-4985-9E74-A2C5C39BB50F}" sibTransId="{0745BB48-902E-42E2-ACE9-BBFB884D24A5}"/>
    <dgm:cxn modelId="{131717B1-A6C0-4A64-8C13-9BD3E17C9770}" type="presOf" srcId="{179C2F27-1682-4EEE-BF17-B58823607CDF}" destId="{9C9FDE80-6DFD-4DD0-8C9F-61CF9DD724BA}" srcOrd="0" destOrd="0" presId="urn:microsoft.com/office/officeart/2005/8/layout/bProcess3"/>
    <dgm:cxn modelId="{81251EB5-4819-4E11-9D59-479C94C5590C}" type="presOf" srcId="{7568CF13-7FCB-4C07-BEB2-1CE41B99339E}" destId="{BDB4C24F-4CA5-4192-AA32-EC12E2D32B6C}" srcOrd="1" destOrd="0" presId="urn:microsoft.com/office/officeart/2005/8/layout/bProcess3"/>
    <dgm:cxn modelId="{BE4095B7-28C5-477C-A44B-910160FF0316}" srcId="{69B7AC53-FAFD-43AE-8BE0-74FB94C5410F}" destId="{FA7AB7AA-214F-424E-9256-65C45DAD7515}" srcOrd="2" destOrd="0" parTransId="{7FF2408E-37F6-4425-A69E-2C0F8355DC15}" sibTransId="{7568CF13-7FCB-4C07-BEB2-1CE41B99339E}"/>
    <dgm:cxn modelId="{C2543FCC-D2AC-4027-9E21-2B94F06ED96B}" srcId="{69B7AC53-FAFD-43AE-8BE0-74FB94C5410F}" destId="{743FEAE2-84E1-4A82-8CB0-A551E6B799F9}" srcOrd="4" destOrd="0" parTransId="{487BEE4D-2666-4879-B64D-276FE75D7F7F}" sibTransId="{C787079F-C650-4C4B-AEF8-BA91823D540A}"/>
    <dgm:cxn modelId="{AEB17CCC-F869-41A9-82E0-005AFA60E97D}" type="presOf" srcId="{743FEAE2-84E1-4A82-8CB0-A551E6B799F9}" destId="{13077827-2D18-48DA-A423-90BB4D3A3DFF}" srcOrd="0" destOrd="0" presId="urn:microsoft.com/office/officeart/2005/8/layout/bProcess3"/>
    <dgm:cxn modelId="{676B4ED1-FD7E-4493-ABBC-D5991444265F}" type="presOf" srcId="{61F82313-9CCA-48E6-A10A-E2077E025812}" destId="{CF5DDBEC-6A50-4909-9F25-37E1F8F987DF}" srcOrd="1" destOrd="0" presId="urn:microsoft.com/office/officeart/2005/8/layout/bProcess3"/>
    <dgm:cxn modelId="{6ECBAAD2-FD2E-48DA-8AA3-F0B72C5B8E55}" type="presOf" srcId="{FA7AB7AA-214F-424E-9256-65C45DAD7515}" destId="{1F0FBFBC-D253-495A-AC96-35D551130D6B}" srcOrd="0" destOrd="0" presId="urn:microsoft.com/office/officeart/2005/8/layout/bProcess3"/>
    <dgm:cxn modelId="{D9B264DB-4B80-4038-9F52-F767AED6C3D9}" type="presOf" srcId="{F8F20278-2C2F-485E-B676-34391BE02E49}" destId="{BE0A254E-995B-4611-B499-FF1F968E5536}" srcOrd="0" destOrd="0" presId="urn:microsoft.com/office/officeart/2005/8/layout/bProcess3"/>
    <dgm:cxn modelId="{3384CEE1-A9DC-4BEA-952D-2B9A5502E097}" type="presOf" srcId="{C787079F-C650-4C4B-AEF8-BA91823D540A}" destId="{416D302F-D355-4A8D-BFF6-FAD47249E143}" srcOrd="1" destOrd="0" presId="urn:microsoft.com/office/officeart/2005/8/layout/bProcess3"/>
    <dgm:cxn modelId="{D34792E4-55A7-432E-88AB-7C3E91FEAF16}" type="presOf" srcId="{A568A314-AE75-4D7E-820E-2F276A2EA2A1}" destId="{6A0B03E9-1DB1-4ABE-A147-1A3E098DB5B2}" srcOrd="0" destOrd="0" presId="urn:microsoft.com/office/officeart/2005/8/layout/bProcess3"/>
    <dgm:cxn modelId="{C01514EA-F37A-4F2A-85FE-AAEA924C2F3B}" type="presOf" srcId="{8D7EDC3D-4D3A-4944-9592-ACA1A7B4DAA3}" destId="{F31E1ABC-1B5D-446D-9293-7E7C21E779A3}" srcOrd="1" destOrd="0" presId="urn:microsoft.com/office/officeart/2005/8/layout/bProcess3"/>
    <dgm:cxn modelId="{7AC3A1E9-4748-44F8-845F-4BE38C29480C}" type="presParOf" srcId="{5AF36E3F-C016-4C7A-8F79-2E0E63080FBB}" destId="{20CD985F-CEA3-4652-89CB-6A9544642B92}" srcOrd="0" destOrd="0" presId="urn:microsoft.com/office/officeart/2005/8/layout/bProcess3"/>
    <dgm:cxn modelId="{01187E00-E7F1-4DC4-8414-0012C713BE60}" type="presParOf" srcId="{5AF36E3F-C016-4C7A-8F79-2E0E63080FBB}" destId="{F1F419CC-4AD2-454E-A751-9380CD51481B}" srcOrd="1" destOrd="0" presId="urn:microsoft.com/office/officeart/2005/8/layout/bProcess3"/>
    <dgm:cxn modelId="{6343DDA1-9C1B-48DA-A46A-506DFD08DA2E}" type="presParOf" srcId="{F1F419CC-4AD2-454E-A751-9380CD51481B}" destId="{CF5DDBEC-6A50-4909-9F25-37E1F8F987DF}" srcOrd="0" destOrd="0" presId="urn:microsoft.com/office/officeart/2005/8/layout/bProcess3"/>
    <dgm:cxn modelId="{EBF12BEA-A136-4CD7-80EF-EC76BB8CF1F4}" type="presParOf" srcId="{5AF36E3F-C016-4C7A-8F79-2E0E63080FBB}" destId="{29B0D807-C5F3-4D6E-958A-C9D06EC68123}" srcOrd="2" destOrd="0" presId="urn:microsoft.com/office/officeart/2005/8/layout/bProcess3"/>
    <dgm:cxn modelId="{01BF3B3A-3CE0-40C8-B137-F584D1C1634E}" type="presParOf" srcId="{5AF36E3F-C016-4C7A-8F79-2E0E63080FBB}" destId="{BE0A254E-995B-4611-B499-FF1F968E5536}" srcOrd="3" destOrd="0" presId="urn:microsoft.com/office/officeart/2005/8/layout/bProcess3"/>
    <dgm:cxn modelId="{1D598C24-5640-4FFB-944B-063451FC183F}" type="presParOf" srcId="{BE0A254E-995B-4611-B499-FF1F968E5536}" destId="{F047ADF0-C6B2-4FE8-B248-C5B819919A25}" srcOrd="0" destOrd="0" presId="urn:microsoft.com/office/officeart/2005/8/layout/bProcess3"/>
    <dgm:cxn modelId="{9EAB716F-9954-48FD-A1ED-BFA13C8C9D0A}" type="presParOf" srcId="{5AF36E3F-C016-4C7A-8F79-2E0E63080FBB}" destId="{1F0FBFBC-D253-495A-AC96-35D551130D6B}" srcOrd="4" destOrd="0" presId="urn:microsoft.com/office/officeart/2005/8/layout/bProcess3"/>
    <dgm:cxn modelId="{A725DD38-EA28-4E6D-947C-A3096604B884}" type="presParOf" srcId="{5AF36E3F-C016-4C7A-8F79-2E0E63080FBB}" destId="{BA3A6A93-8106-4DA2-9684-3564B912647C}" srcOrd="5" destOrd="0" presId="urn:microsoft.com/office/officeart/2005/8/layout/bProcess3"/>
    <dgm:cxn modelId="{086E3535-BAAB-4157-AFCC-C7288C9C8BC6}" type="presParOf" srcId="{BA3A6A93-8106-4DA2-9684-3564B912647C}" destId="{BDB4C24F-4CA5-4192-AA32-EC12E2D32B6C}" srcOrd="0" destOrd="0" presId="urn:microsoft.com/office/officeart/2005/8/layout/bProcess3"/>
    <dgm:cxn modelId="{16AA3222-5BFF-4EC7-B046-9FC89026ADFE}" type="presParOf" srcId="{5AF36E3F-C016-4C7A-8F79-2E0E63080FBB}" destId="{6A0B03E9-1DB1-4ABE-A147-1A3E098DB5B2}" srcOrd="6" destOrd="0" presId="urn:microsoft.com/office/officeart/2005/8/layout/bProcess3"/>
    <dgm:cxn modelId="{D5857B0C-4053-4987-82D1-89A905C9C5DF}" type="presParOf" srcId="{5AF36E3F-C016-4C7A-8F79-2E0E63080FBB}" destId="{A5A8FC2F-B203-4614-B22F-13097CAB0B7C}" srcOrd="7" destOrd="0" presId="urn:microsoft.com/office/officeart/2005/8/layout/bProcess3"/>
    <dgm:cxn modelId="{C1D5B702-3B66-4FB3-9103-E5D3D70C3484}" type="presParOf" srcId="{A5A8FC2F-B203-4614-B22F-13097CAB0B7C}" destId="{F31E1ABC-1B5D-446D-9293-7E7C21E779A3}" srcOrd="0" destOrd="0" presId="urn:microsoft.com/office/officeart/2005/8/layout/bProcess3"/>
    <dgm:cxn modelId="{D27C3A0C-9B10-41C6-A0C9-5007F25CEAED}" type="presParOf" srcId="{5AF36E3F-C016-4C7A-8F79-2E0E63080FBB}" destId="{13077827-2D18-48DA-A423-90BB4D3A3DFF}" srcOrd="8" destOrd="0" presId="urn:microsoft.com/office/officeart/2005/8/layout/bProcess3"/>
    <dgm:cxn modelId="{2D10362A-319D-431B-B695-A5ABDD569706}" type="presParOf" srcId="{5AF36E3F-C016-4C7A-8F79-2E0E63080FBB}" destId="{8493C38E-D68D-4A85-8BAF-D826926DC43F}" srcOrd="9" destOrd="0" presId="urn:microsoft.com/office/officeart/2005/8/layout/bProcess3"/>
    <dgm:cxn modelId="{803A3326-3E13-454E-800E-5E326FB0CCF5}" type="presParOf" srcId="{8493C38E-D68D-4A85-8BAF-D826926DC43F}" destId="{416D302F-D355-4A8D-BFF6-FAD47249E143}" srcOrd="0" destOrd="0" presId="urn:microsoft.com/office/officeart/2005/8/layout/bProcess3"/>
    <dgm:cxn modelId="{2124404C-7885-4D5D-8FC6-B8AB0D39FECB}" type="presParOf" srcId="{5AF36E3F-C016-4C7A-8F79-2E0E63080FBB}" destId="{9C9FDE80-6DFD-4DD0-8C9F-61CF9DD724BA}" srcOrd="10"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9C3CE48-D42B-4A08-9A91-68DF516BE5EF}" type="doc">
      <dgm:prSet loTypeId="urn:microsoft.com/office/officeart/2024/layout/NumberedLinearArrowProcess" loCatId="process" qsTypeId="urn:microsoft.com/office/officeart/2005/8/quickstyle/simple1" qsCatId="simple" csTypeId="urn:microsoft.com/office/officeart/2005/8/colors/accent1_2" csCatId="accent1" phldr="1"/>
      <dgm:spPr/>
      <dgm:t>
        <a:bodyPr/>
        <a:lstStyle/>
        <a:p>
          <a:endParaRPr lang="en-GB"/>
        </a:p>
      </dgm:t>
    </dgm:pt>
    <dgm:pt modelId="{63D7AAF0-63E6-4E99-A4DF-E1D3161FBAAF}">
      <dgm:prSet custT="1"/>
      <dgm:spPr/>
      <dgm:t>
        <a:bodyPr/>
        <a:lstStyle/>
        <a:p>
          <a:pPr algn="ctr">
            <a:lnSpc>
              <a:spcPct val="150000"/>
            </a:lnSpc>
          </a:pPr>
          <a:r>
            <a:rPr lang="en-GB" sz="1400" dirty="0">
              <a:latin typeface="Aptos" panose="020B0004020202020204" pitchFamily="34" charset="0"/>
            </a:rPr>
            <a:t>The author or organisation </a:t>
          </a:r>
        </a:p>
      </dgm:t>
    </dgm:pt>
    <dgm:pt modelId="{97B5AD11-CDC8-40EB-82B9-AB50AC61DDF0}" type="parTrans" cxnId="{17D47C07-C963-470E-9A2E-82A172785AF3}">
      <dgm:prSet/>
      <dgm:spPr/>
      <dgm:t>
        <a:bodyPr/>
        <a:lstStyle/>
        <a:p>
          <a:endParaRPr lang="en-GB" dirty="0">
            <a:latin typeface="Aptos" panose="020B0004020202020204" pitchFamily="34" charset="0"/>
          </a:endParaRPr>
        </a:p>
      </dgm:t>
    </dgm:pt>
    <dgm:pt modelId="{E8A7360B-D293-41B6-BC54-747E5ECEBCF1}" type="sibTrans" cxnId="{17D47C07-C963-470E-9A2E-82A172785AF3}">
      <dgm:prSet phldrT="1" phldr="0"/>
      <dgm:spPr/>
      <dgm:t>
        <a:bodyPr/>
        <a:lstStyle/>
        <a:p>
          <a:r>
            <a:rPr lang="en-GB">
              <a:latin typeface="Aptos" panose="020B0004020202020204" pitchFamily="34" charset="0"/>
            </a:rPr>
            <a:t>1</a:t>
          </a:r>
          <a:endParaRPr lang="en-GB" dirty="0">
            <a:latin typeface="Aptos" panose="020B0004020202020204" pitchFamily="34" charset="0"/>
          </a:endParaRPr>
        </a:p>
      </dgm:t>
    </dgm:pt>
    <dgm:pt modelId="{632500D7-EB52-431E-A8F4-12C86E1195E1}">
      <dgm:prSet custT="1"/>
      <dgm:spPr/>
      <dgm:t>
        <a:bodyPr/>
        <a:lstStyle/>
        <a:p>
          <a:pPr algn="ctr">
            <a:lnSpc>
              <a:spcPct val="150000"/>
            </a:lnSpc>
          </a:pPr>
          <a:r>
            <a:rPr lang="en-GB" sz="1400" dirty="0">
              <a:latin typeface="Aptos" panose="020B0004020202020204" pitchFamily="34" charset="0"/>
            </a:rPr>
            <a:t>The publication year </a:t>
          </a:r>
        </a:p>
      </dgm:t>
    </dgm:pt>
    <dgm:pt modelId="{C324A3E3-EFF2-4219-A66B-056D164901AD}" type="parTrans" cxnId="{47B32562-E65E-4EE9-AB8E-BEA58645A92A}">
      <dgm:prSet/>
      <dgm:spPr/>
      <dgm:t>
        <a:bodyPr/>
        <a:lstStyle/>
        <a:p>
          <a:endParaRPr lang="en-GB" dirty="0">
            <a:latin typeface="Aptos" panose="020B0004020202020204" pitchFamily="34" charset="0"/>
          </a:endParaRPr>
        </a:p>
      </dgm:t>
    </dgm:pt>
    <dgm:pt modelId="{FADF56DF-36FF-4BFB-B78E-AEA0A9A8EB13}" type="sibTrans" cxnId="{47B32562-E65E-4EE9-AB8E-BEA58645A92A}">
      <dgm:prSet phldrT="2" phldr="0"/>
      <dgm:spPr/>
      <dgm:t>
        <a:bodyPr/>
        <a:lstStyle/>
        <a:p>
          <a:r>
            <a:rPr lang="en-GB">
              <a:latin typeface="Aptos" panose="020B0004020202020204" pitchFamily="34" charset="0"/>
            </a:rPr>
            <a:t>2</a:t>
          </a:r>
          <a:endParaRPr lang="en-GB" dirty="0">
            <a:latin typeface="Aptos" panose="020B0004020202020204" pitchFamily="34" charset="0"/>
          </a:endParaRPr>
        </a:p>
      </dgm:t>
    </dgm:pt>
    <dgm:pt modelId="{AF773FFD-05E4-4759-9431-E0DAA219E0BA}">
      <dgm:prSet custT="1"/>
      <dgm:spPr/>
      <dgm:t>
        <a:bodyPr/>
        <a:lstStyle/>
        <a:p>
          <a:pPr algn="ctr">
            <a:lnSpc>
              <a:spcPct val="150000"/>
            </a:lnSpc>
          </a:pPr>
          <a:r>
            <a:rPr lang="en-GB" sz="1400" dirty="0">
              <a:latin typeface="Aptos" panose="020B0004020202020204" pitchFamily="34" charset="0"/>
            </a:rPr>
            <a:t>The full source title </a:t>
          </a:r>
        </a:p>
      </dgm:t>
    </dgm:pt>
    <dgm:pt modelId="{667B9999-217E-4968-B094-FFF7735E4A77}" type="parTrans" cxnId="{F0405828-674C-4688-A1D8-DD383DA303E6}">
      <dgm:prSet/>
      <dgm:spPr/>
      <dgm:t>
        <a:bodyPr/>
        <a:lstStyle/>
        <a:p>
          <a:endParaRPr lang="en-GB" dirty="0">
            <a:latin typeface="Aptos" panose="020B0004020202020204" pitchFamily="34" charset="0"/>
          </a:endParaRPr>
        </a:p>
      </dgm:t>
    </dgm:pt>
    <dgm:pt modelId="{29B60536-FBFA-4A8E-A98E-951678BD19C0}" type="sibTrans" cxnId="{F0405828-674C-4688-A1D8-DD383DA303E6}">
      <dgm:prSet phldrT="3" phldr="0"/>
      <dgm:spPr/>
      <dgm:t>
        <a:bodyPr/>
        <a:lstStyle/>
        <a:p>
          <a:r>
            <a:rPr lang="en-GB">
              <a:latin typeface="Aptos" panose="020B0004020202020204" pitchFamily="34" charset="0"/>
            </a:rPr>
            <a:t>3</a:t>
          </a:r>
          <a:endParaRPr lang="en-GB" dirty="0">
            <a:latin typeface="Aptos" panose="020B0004020202020204" pitchFamily="34" charset="0"/>
          </a:endParaRPr>
        </a:p>
      </dgm:t>
    </dgm:pt>
    <dgm:pt modelId="{AAF73266-56C3-4EB4-87C9-BF129A3E69EA}">
      <dgm:prSet custT="1"/>
      <dgm:spPr/>
      <dgm:t>
        <a:bodyPr/>
        <a:lstStyle/>
        <a:p>
          <a:pPr algn="ctr">
            <a:lnSpc>
              <a:spcPct val="150000"/>
            </a:lnSpc>
          </a:pPr>
          <a:r>
            <a:rPr lang="en-GB" sz="1400" dirty="0">
              <a:latin typeface="Aptos" panose="020B0004020202020204" pitchFamily="34" charset="0"/>
            </a:rPr>
            <a:t>A specific explanation for each part of CRAAP </a:t>
          </a:r>
        </a:p>
      </dgm:t>
    </dgm:pt>
    <dgm:pt modelId="{7BD057A8-A855-4B6D-8BC2-486A32DCBF52}" type="parTrans" cxnId="{CD8F38D5-6ABB-4280-BCDD-72FDC258ACAF}">
      <dgm:prSet/>
      <dgm:spPr/>
      <dgm:t>
        <a:bodyPr/>
        <a:lstStyle/>
        <a:p>
          <a:endParaRPr lang="en-GB" dirty="0">
            <a:latin typeface="Aptos" panose="020B0004020202020204" pitchFamily="34" charset="0"/>
          </a:endParaRPr>
        </a:p>
      </dgm:t>
    </dgm:pt>
    <dgm:pt modelId="{6C7B7333-A95A-4BA3-8C1A-E59FAD1F5075}" type="sibTrans" cxnId="{CD8F38D5-6ABB-4280-BCDD-72FDC258ACAF}">
      <dgm:prSet phldrT="4" phldr="0"/>
      <dgm:spPr/>
      <dgm:t>
        <a:bodyPr/>
        <a:lstStyle/>
        <a:p>
          <a:r>
            <a:rPr lang="en-GB">
              <a:latin typeface="Aptos" panose="020B0004020202020204" pitchFamily="34" charset="0"/>
            </a:rPr>
            <a:t>4</a:t>
          </a:r>
          <a:endParaRPr lang="en-GB" dirty="0">
            <a:latin typeface="Aptos" panose="020B0004020202020204" pitchFamily="34" charset="0"/>
          </a:endParaRPr>
        </a:p>
      </dgm:t>
    </dgm:pt>
    <dgm:pt modelId="{7DD66897-750E-4DCB-80CB-43B89439CC4F}">
      <dgm:prSet custT="1"/>
      <dgm:spPr/>
      <dgm:t>
        <a:bodyPr/>
        <a:lstStyle/>
        <a:p>
          <a:pPr algn="ctr">
            <a:lnSpc>
              <a:spcPct val="150000"/>
            </a:lnSpc>
          </a:pPr>
          <a:r>
            <a:rPr lang="en-GB" sz="1400" dirty="0">
              <a:latin typeface="Aptos" panose="020B0004020202020204" pitchFamily="34" charset="0"/>
            </a:rPr>
            <a:t>An honest overall score out of five </a:t>
          </a:r>
        </a:p>
      </dgm:t>
    </dgm:pt>
    <dgm:pt modelId="{020FE414-BE70-46EF-BF51-E4F8DE374BBC}" type="parTrans" cxnId="{C5D3B320-3C87-4F6E-816A-E78A0CBE9F06}">
      <dgm:prSet/>
      <dgm:spPr/>
      <dgm:t>
        <a:bodyPr/>
        <a:lstStyle/>
        <a:p>
          <a:endParaRPr lang="en-GB" dirty="0">
            <a:latin typeface="Aptos" panose="020B0004020202020204" pitchFamily="34" charset="0"/>
          </a:endParaRPr>
        </a:p>
      </dgm:t>
    </dgm:pt>
    <dgm:pt modelId="{F6451F43-0AE1-4A33-BC56-F91F69E601CA}" type="sibTrans" cxnId="{C5D3B320-3C87-4F6E-816A-E78A0CBE9F06}">
      <dgm:prSet phldrT="5" phldr="0"/>
      <dgm:spPr/>
      <dgm:t>
        <a:bodyPr/>
        <a:lstStyle/>
        <a:p>
          <a:r>
            <a:rPr lang="en-GB">
              <a:latin typeface="Aptos" panose="020B0004020202020204" pitchFamily="34" charset="0"/>
            </a:rPr>
            <a:t>5</a:t>
          </a:r>
          <a:endParaRPr lang="en-GB" dirty="0">
            <a:latin typeface="Aptos" panose="020B0004020202020204" pitchFamily="34" charset="0"/>
          </a:endParaRPr>
        </a:p>
      </dgm:t>
    </dgm:pt>
    <dgm:pt modelId="{178C81B6-BB25-4DBF-B139-3AA74E4BAF8A}">
      <dgm:prSet custT="1"/>
      <dgm:spPr/>
      <dgm:t>
        <a:bodyPr/>
        <a:lstStyle/>
        <a:p>
          <a:pPr algn="ctr">
            <a:lnSpc>
              <a:spcPct val="150000"/>
            </a:lnSpc>
          </a:pPr>
          <a:r>
            <a:rPr lang="en-GB" sz="1400" dirty="0">
              <a:latin typeface="Aptos" panose="020B0004020202020204" pitchFamily="34" charset="0"/>
            </a:rPr>
            <a:t>The complete Harvard reference</a:t>
          </a:r>
        </a:p>
      </dgm:t>
    </dgm:pt>
    <dgm:pt modelId="{540247F7-F714-4E50-88EA-45E976FB126D}" type="parTrans" cxnId="{46686A33-B908-4F35-924B-6D1679635EA5}">
      <dgm:prSet/>
      <dgm:spPr/>
      <dgm:t>
        <a:bodyPr/>
        <a:lstStyle/>
        <a:p>
          <a:endParaRPr lang="en-GB" dirty="0">
            <a:latin typeface="Aptos" panose="020B0004020202020204" pitchFamily="34" charset="0"/>
          </a:endParaRPr>
        </a:p>
      </dgm:t>
    </dgm:pt>
    <dgm:pt modelId="{011CBD74-C46A-4130-BB89-4AC047C2DCD6}" type="sibTrans" cxnId="{46686A33-B908-4F35-924B-6D1679635EA5}">
      <dgm:prSet phldrT="6" phldr="0"/>
      <dgm:spPr/>
      <dgm:t>
        <a:bodyPr/>
        <a:lstStyle/>
        <a:p>
          <a:r>
            <a:rPr lang="en-GB">
              <a:latin typeface="Aptos" panose="020B0004020202020204" pitchFamily="34" charset="0"/>
            </a:rPr>
            <a:t>6</a:t>
          </a:r>
          <a:endParaRPr lang="en-GB" dirty="0">
            <a:latin typeface="Aptos" panose="020B0004020202020204" pitchFamily="34" charset="0"/>
          </a:endParaRPr>
        </a:p>
      </dgm:t>
    </dgm:pt>
    <dgm:pt modelId="{9F155C22-F956-43D8-8326-9268B38A6A68}" type="pres">
      <dgm:prSet presAssocID="{B9C3CE48-D42B-4A08-9A91-68DF516BE5EF}" presName="linearFlow" presStyleCnt="0">
        <dgm:presLayoutVars>
          <dgm:dir/>
          <dgm:animLvl val="lvl"/>
          <dgm:resizeHandles val="exact"/>
        </dgm:presLayoutVars>
      </dgm:prSet>
      <dgm:spPr/>
    </dgm:pt>
    <dgm:pt modelId="{77E93BB1-1FF5-44C7-AA0C-23634C742FC0}" type="pres">
      <dgm:prSet presAssocID="{63D7AAF0-63E6-4E99-A4DF-E1D3161FBAAF}" presName="compositeNode" presStyleCnt="0"/>
      <dgm:spPr/>
    </dgm:pt>
    <dgm:pt modelId="{62C038A1-ADDC-446C-8C93-B697FF0B1F8F}" type="pres">
      <dgm:prSet presAssocID="{63D7AAF0-63E6-4E99-A4DF-E1D3161FBAAF}" presName="parTx" presStyleLbl="node1" presStyleIdx="0" presStyleCnt="0">
        <dgm:presLayoutVars>
          <dgm:chMax val="0"/>
          <dgm:chPref val="0"/>
          <dgm:bulletEnabled val="1"/>
        </dgm:presLayoutVars>
      </dgm:prSet>
      <dgm:spPr/>
    </dgm:pt>
    <dgm:pt modelId="{738AC5E9-C994-4788-BEA9-2CA0EEC276E2}" type="pres">
      <dgm:prSet presAssocID="{63D7AAF0-63E6-4E99-A4DF-E1D3161FBAAF}" presName="parSh" presStyleCnt="0"/>
      <dgm:spPr/>
    </dgm:pt>
    <dgm:pt modelId="{44C31A72-1109-4DDA-87FD-C24DEB71F8C1}" type="pres">
      <dgm:prSet presAssocID="{63D7AAF0-63E6-4E99-A4DF-E1D3161FBAAF}" presName="lineNode" presStyleLbl="alignNode1" presStyleIdx="0" presStyleCnt="18"/>
      <dgm:spPr/>
    </dgm:pt>
    <dgm:pt modelId="{8208B612-B56E-4A40-BE4D-2A13D2CAA7BF}" type="pres">
      <dgm:prSet presAssocID="{63D7AAF0-63E6-4E99-A4DF-E1D3161FBAAF}" presName="lineArrowNode" presStyleLbl="alignNode1" presStyleIdx="1" presStyleCnt="18"/>
      <dgm:spPr/>
    </dgm:pt>
    <dgm:pt modelId="{C808785B-8972-4C45-BDAC-276C9F9A005A}" type="pres">
      <dgm:prSet presAssocID="{E8A7360B-D293-41B6-BC54-747E5ECEBCF1}" presName="sibTransNodeCircle" presStyleLbl="alignNode1" presStyleIdx="2" presStyleCnt="18">
        <dgm:presLayoutVars>
          <dgm:chMax val="0"/>
          <dgm:bulletEnabled/>
        </dgm:presLayoutVars>
      </dgm:prSet>
      <dgm:spPr/>
    </dgm:pt>
    <dgm:pt modelId="{033D9176-5008-4584-A0E1-AEAD758BA1EF}" type="pres">
      <dgm:prSet presAssocID="{E8A7360B-D293-41B6-BC54-747E5ECEBCF1}" presName="spacerBetweenCircleAndCallout" presStyleCnt="0">
        <dgm:presLayoutVars/>
      </dgm:prSet>
      <dgm:spPr/>
    </dgm:pt>
    <dgm:pt modelId="{0A121158-69F4-4594-8E27-2296BF781A18}" type="pres">
      <dgm:prSet presAssocID="{E8A7360B-D293-41B6-BC54-747E5ECEBCF1}" presName="verticalConnector" presStyleLbl="alignAccFollowNode1" presStyleIdx="0" presStyleCnt="6"/>
      <dgm:spPr/>
    </dgm:pt>
    <dgm:pt modelId="{529457CC-6D7B-489A-B01B-11DFB68A1DB9}" type="pres">
      <dgm:prSet presAssocID="{63D7AAF0-63E6-4E99-A4DF-E1D3161FBAAF}" presName="nodeText" presStyleLbl="fgAcc1" presStyleIdx="0" presStyleCnt="6">
        <dgm:presLayoutVars>
          <dgm:bulletEnabled val="1"/>
        </dgm:presLayoutVars>
      </dgm:prSet>
      <dgm:spPr/>
    </dgm:pt>
    <dgm:pt modelId="{AD779051-132F-4913-89C5-E9A82C650322}" type="pres">
      <dgm:prSet presAssocID="{E8A7360B-D293-41B6-BC54-747E5ECEBCF1}" presName="sibTransComposite" presStyleCnt="0"/>
      <dgm:spPr/>
    </dgm:pt>
    <dgm:pt modelId="{9111F508-F0B6-484B-900C-A0D2FC90FAF8}" type="pres">
      <dgm:prSet presAssocID="{632500D7-EB52-431E-A8F4-12C86E1195E1}" presName="compositeNode" presStyleCnt="0"/>
      <dgm:spPr/>
    </dgm:pt>
    <dgm:pt modelId="{34846561-5563-466F-B961-FAD87B009DA9}" type="pres">
      <dgm:prSet presAssocID="{632500D7-EB52-431E-A8F4-12C86E1195E1}" presName="parTx" presStyleLbl="node1" presStyleIdx="0" presStyleCnt="0">
        <dgm:presLayoutVars>
          <dgm:chMax val="0"/>
          <dgm:chPref val="0"/>
          <dgm:bulletEnabled val="1"/>
        </dgm:presLayoutVars>
      </dgm:prSet>
      <dgm:spPr/>
    </dgm:pt>
    <dgm:pt modelId="{00010226-9576-4E3C-9317-BFEA0DD89F23}" type="pres">
      <dgm:prSet presAssocID="{632500D7-EB52-431E-A8F4-12C86E1195E1}" presName="parSh" presStyleCnt="0"/>
      <dgm:spPr/>
    </dgm:pt>
    <dgm:pt modelId="{26DB2496-FDA6-4DB8-88AD-0FC269941959}" type="pres">
      <dgm:prSet presAssocID="{632500D7-EB52-431E-A8F4-12C86E1195E1}" presName="lineNode" presStyleLbl="alignNode1" presStyleIdx="3" presStyleCnt="18"/>
      <dgm:spPr/>
    </dgm:pt>
    <dgm:pt modelId="{321F616D-E955-456E-A33B-819CC542C0FA}" type="pres">
      <dgm:prSet presAssocID="{632500D7-EB52-431E-A8F4-12C86E1195E1}" presName="lineArrowNode" presStyleLbl="alignNode1" presStyleIdx="4" presStyleCnt="18"/>
      <dgm:spPr/>
    </dgm:pt>
    <dgm:pt modelId="{9BCF067E-E83B-401C-AFA6-09EA2B84528F}" type="pres">
      <dgm:prSet presAssocID="{FADF56DF-36FF-4BFB-B78E-AEA0A9A8EB13}" presName="sibTransNodeCircle" presStyleLbl="alignNode1" presStyleIdx="5" presStyleCnt="18">
        <dgm:presLayoutVars>
          <dgm:chMax val="0"/>
          <dgm:bulletEnabled/>
        </dgm:presLayoutVars>
      </dgm:prSet>
      <dgm:spPr/>
    </dgm:pt>
    <dgm:pt modelId="{030482FB-1C79-4AAF-854B-B90DF4F2C560}" type="pres">
      <dgm:prSet presAssocID="{FADF56DF-36FF-4BFB-B78E-AEA0A9A8EB13}" presName="spacerBetweenCircleAndCallout" presStyleCnt="0">
        <dgm:presLayoutVars/>
      </dgm:prSet>
      <dgm:spPr/>
    </dgm:pt>
    <dgm:pt modelId="{7ED5485F-923E-4E17-A5A7-E763F6A11524}" type="pres">
      <dgm:prSet presAssocID="{FADF56DF-36FF-4BFB-B78E-AEA0A9A8EB13}" presName="verticalConnector" presStyleLbl="alignAccFollowNode1" presStyleIdx="1" presStyleCnt="6"/>
      <dgm:spPr/>
    </dgm:pt>
    <dgm:pt modelId="{BBE1227D-DF68-4AE2-82FC-34A2BEF092FE}" type="pres">
      <dgm:prSet presAssocID="{632500D7-EB52-431E-A8F4-12C86E1195E1}" presName="nodeText" presStyleLbl="fgAcc1" presStyleIdx="1" presStyleCnt="6">
        <dgm:presLayoutVars>
          <dgm:bulletEnabled val="1"/>
        </dgm:presLayoutVars>
      </dgm:prSet>
      <dgm:spPr/>
    </dgm:pt>
    <dgm:pt modelId="{49433FA3-7F8F-48B4-8A25-5863DD97344D}" type="pres">
      <dgm:prSet presAssocID="{FADF56DF-36FF-4BFB-B78E-AEA0A9A8EB13}" presName="sibTransComposite" presStyleCnt="0"/>
      <dgm:spPr/>
    </dgm:pt>
    <dgm:pt modelId="{A48248D3-729F-4197-999D-FE14A4EBB749}" type="pres">
      <dgm:prSet presAssocID="{AF773FFD-05E4-4759-9431-E0DAA219E0BA}" presName="compositeNode" presStyleCnt="0"/>
      <dgm:spPr/>
    </dgm:pt>
    <dgm:pt modelId="{32C84084-F31E-4AB5-AA4E-43B7A27B06A6}" type="pres">
      <dgm:prSet presAssocID="{AF773FFD-05E4-4759-9431-E0DAA219E0BA}" presName="parTx" presStyleLbl="node1" presStyleIdx="0" presStyleCnt="0">
        <dgm:presLayoutVars>
          <dgm:chMax val="0"/>
          <dgm:chPref val="0"/>
          <dgm:bulletEnabled val="1"/>
        </dgm:presLayoutVars>
      </dgm:prSet>
      <dgm:spPr/>
    </dgm:pt>
    <dgm:pt modelId="{A25AB8A7-55C7-4B65-99BA-19A5DD6F1058}" type="pres">
      <dgm:prSet presAssocID="{AF773FFD-05E4-4759-9431-E0DAA219E0BA}" presName="parSh" presStyleCnt="0"/>
      <dgm:spPr/>
    </dgm:pt>
    <dgm:pt modelId="{92EB7AA3-1F55-4C65-82E0-670A889E8DD6}" type="pres">
      <dgm:prSet presAssocID="{AF773FFD-05E4-4759-9431-E0DAA219E0BA}" presName="lineNode" presStyleLbl="alignNode1" presStyleIdx="6" presStyleCnt="18"/>
      <dgm:spPr/>
    </dgm:pt>
    <dgm:pt modelId="{1ACFC32A-5CC3-4DBC-BB0A-53F054BE1C07}" type="pres">
      <dgm:prSet presAssocID="{AF773FFD-05E4-4759-9431-E0DAA219E0BA}" presName="lineArrowNode" presStyleLbl="alignNode1" presStyleIdx="7" presStyleCnt="18"/>
      <dgm:spPr/>
    </dgm:pt>
    <dgm:pt modelId="{D91E32A0-36A0-4798-972C-58A72B37F1D9}" type="pres">
      <dgm:prSet presAssocID="{29B60536-FBFA-4A8E-A98E-951678BD19C0}" presName="sibTransNodeCircle" presStyleLbl="alignNode1" presStyleIdx="8" presStyleCnt="18">
        <dgm:presLayoutVars>
          <dgm:chMax val="0"/>
          <dgm:bulletEnabled/>
        </dgm:presLayoutVars>
      </dgm:prSet>
      <dgm:spPr/>
    </dgm:pt>
    <dgm:pt modelId="{14B9109F-9236-4FE2-B2D4-3F8A9BB3DFF9}" type="pres">
      <dgm:prSet presAssocID="{29B60536-FBFA-4A8E-A98E-951678BD19C0}" presName="spacerBetweenCircleAndCallout" presStyleCnt="0">
        <dgm:presLayoutVars/>
      </dgm:prSet>
      <dgm:spPr/>
    </dgm:pt>
    <dgm:pt modelId="{0E7A3613-2127-4BCB-9C29-BA19560915BF}" type="pres">
      <dgm:prSet presAssocID="{29B60536-FBFA-4A8E-A98E-951678BD19C0}" presName="verticalConnector" presStyleLbl="alignAccFollowNode1" presStyleIdx="2" presStyleCnt="6"/>
      <dgm:spPr/>
    </dgm:pt>
    <dgm:pt modelId="{7F386288-1C5D-4D8D-8BBB-89CFFFBBCACE}" type="pres">
      <dgm:prSet presAssocID="{AF773FFD-05E4-4759-9431-E0DAA219E0BA}" presName="nodeText" presStyleLbl="fgAcc1" presStyleIdx="2" presStyleCnt="6">
        <dgm:presLayoutVars>
          <dgm:bulletEnabled val="1"/>
        </dgm:presLayoutVars>
      </dgm:prSet>
      <dgm:spPr/>
    </dgm:pt>
    <dgm:pt modelId="{550E1057-4297-4C63-B47A-927F678AAC98}" type="pres">
      <dgm:prSet presAssocID="{29B60536-FBFA-4A8E-A98E-951678BD19C0}" presName="sibTransComposite" presStyleCnt="0"/>
      <dgm:spPr/>
    </dgm:pt>
    <dgm:pt modelId="{AFAC2901-97E6-4B9D-8975-AEB2C13EE0B1}" type="pres">
      <dgm:prSet presAssocID="{AAF73266-56C3-4EB4-87C9-BF129A3E69EA}" presName="compositeNode" presStyleCnt="0"/>
      <dgm:spPr/>
    </dgm:pt>
    <dgm:pt modelId="{83DEE4D0-154F-456C-9EE9-B87122E76842}" type="pres">
      <dgm:prSet presAssocID="{AAF73266-56C3-4EB4-87C9-BF129A3E69EA}" presName="parTx" presStyleLbl="node1" presStyleIdx="0" presStyleCnt="0">
        <dgm:presLayoutVars>
          <dgm:chMax val="0"/>
          <dgm:chPref val="0"/>
          <dgm:bulletEnabled val="1"/>
        </dgm:presLayoutVars>
      </dgm:prSet>
      <dgm:spPr/>
    </dgm:pt>
    <dgm:pt modelId="{2279837F-9962-42F3-B238-3BD1BE550A21}" type="pres">
      <dgm:prSet presAssocID="{AAF73266-56C3-4EB4-87C9-BF129A3E69EA}" presName="parSh" presStyleCnt="0"/>
      <dgm:spPr/>
    </dgm:pt>
    <dgm:pt modelId="{1E967868-AB7E-4832-9DE2-485DEF7E163B}" type="pres">
      <dgm:prSet presAssocID="{AAF73266-56C3-4EB4-87C9-BF129A3E69EA}" presName="lineNode" presStyleLbl="alignNode1" presStyleIdx="9" presStyleCnt="18"/>
      <dgm:spPr/>
    </dgm:pt>
    <dgm:pt modelId="{851D68B7-23EB-42BA-85EE-6773E5A6DD7C}" type="pres">
      <dgm:prSet presAssocID="{AAF73266-56C3-4EB4-87C9-BF129A3E69EA}" presName="lineArrowNode" presStyleLbl="alignNode1" presStyleIdx="10" presStyleCnt="18"/>
      <dgm:spPr/>
    </dgm:pt>
    <dgm:pt modelId="{62D9AC25-2011-4474-8124-37FB32342908}" type="pres">
      <dgm:prSet presAssocID="{6C7B7333-A95A-4BA3-8C1A-E59FAD1F5075}" presName="sibTransNodeCircle" presStyleLbl="alignNode1" presStyleIdx="11" presStyleCnt="18">
        <dgm:presLayoutVars>
          <dgm:chMax val="0"/>
          <dgm:bulletEnabled/>
        </dgm:presLayoutVars>
      </dgm:prSet>
      <dgm:spPr/>
    </dgm:pt>
    <dgm:pt modelId="{48455EAF-62FE-47A5-82B8-0143DF0C22C3}" type="pres">
      <dgm:prSet presAssocID="{6C7B7333-A95A-4BA3-8C1A-E59FAD1F5075}" presName="spacerBetweenCircleAndCallout" presStyleCnt="0">
        <dgm:presLayoutVars/>
      </dgm:prSet>
      <dgm:spPr/>
    </dgm:pt>
    <dgm:pt modelId="{958146F2-736F-46D9-B1D6-FAADD5475367}" type="pres">
      <dgm:prSet presAssocID="{6C7B7333-A95A-4BA3-8C1A-E59FAD1F5075}" presName="verticalConnector" presStyleLbl="alignAccFollowNode1" presStyleIdx="3" presStyleCnt="6"/>
      <dgm:spPr/>
    </dgm:pt>
    <dgm:pt modelId="{2B1A26DE-2BEA-4E27-87B4-330D13DADE90}" type="pres">
      <dgm:prSet presAssocID="{AAF73266-56C3-4EB4-87C9-BF129A3E69EA}" presName="nodeText" presStyleLbl="fgAcc1" presStyleIdx="3" presStyleCnt="6">
        <dgm:presLayoutVars>
          <dgm:bulletEnabled val="1"/>
        </dgm:presLayoutVars>
      </dgm:prSet>
      <dgm:spPr/>
    </dgm:pt>
    <dgm:pt modelId="{A547F010-6F56-4F4E-AE18-5301FDE2300A}" type="pres">
      <dgm:prSet presAssocID="{6C7B7333-A95A-4BA3-8C1A-E59FAD1F5075}" presName="sibTransComposite" presStyleCnt="0"/>
      <dgm:spPr/>
    </dgm:pt>
    <dgm:pt modelId="{41103AF4-C5BB-40C0-BEAE-9C9C38AC0B85}" type="pres">
      <dgm:prSet presAssocID="{7DD66897-750E-4DCB-80CB-43B89439CC4F}" presName="compositeNode" presStyleCnt="0"/>
      <dgm:spPr/>
    </dgm:pt>
    <dgm:pt modelId="{80DD6175-BCF3-4AF7-BA9C-1152AF389165}" type="pres">
      <dgm:prSet presAssocID="{7DD66897-750E-4DCB-80CB-43B89439CC4F}" presName="parTx" presStyleLbl="node1" presStyleIdx="0" presStyleCnt="0">
        <dgm:presLayoutVars>
          <dgm:chMax val="0"/>
          <dgm:chPref val="0"/>
          <dgm:bulletEnabled val="1"/>
        </dgm:presLayoutVars>
      </dgm:prSet>
      <dgm:spPr/>
    </dgm:pt>
    <dgm:pt modelId="{609A1399-11AA-40C6-8D4A-532088C45D24}" type="pres">
      <dgm:prSet presAssocID="{7DD66897-750E-4DCB-80CB-43B89439CC4F}" presName="parSh" presStyleCnt="0"/>
      <dgm:spPr/>
    </dgm:pt>
    <dgm:pt modelId="{210274CE-7390-4557-B62F-899C1C41A46F}" type="pres">
      <dgm:prSet presAssocID="{7DD66897-750E-4DCB-80CB-43B89439CC4F}" presName="lineNode" presStyleLbl="alignNode1" presStyleIdx="12" presStyleCnt="18"/>
      <dgm:spPr/>
    </dgm:pt>
    <dgm:pt modelId="{CC87941F-0233-45E0-989B-D1DD0FA097FC}" type="pres">
      <dgm:prSet presAssocID="{7DD66897-750E-4DCB-80CB-43B89439CC4F}" presName="lineArrowNode" presStyleLbl="alignNode1" presStyleIdx="13" presStyleCnt="18"/>
      <dgm:spPr/>
    </dgm:pt>
    <dgm:pt modelId="{C521BDC8-2C61-46A4-B8F1-9AD4BED597FB}" type="pres">
      <dgm:prSet presAssocID="{F6451F43-0AE1-4A33-BC56-F91F69E601CA}" presName="sibTransNodeCircle" presStyleLbl="alignNode1" presStyleIdx="14" presStyleCnt="18">
        <dgm:presLayoutVars>
          <dgm:chMax val="0"/>
          <dgm:bulletEnabled/>
        </dgm:presLayoutVars>
      </dgm:prSet>
      <dgm:spPr/>
    </dgm:pt>
    <dgm:pt modelId="{A5DA4C7F-15DF-4ECB-8FC3-A56EEDBA4D5E}" type="pres">
      <dgm:prSet presAssocID="{F6451F43-0AE1-4A33-BC56-F91F69E601CA}" presName="spacerBetweenCircleAndCallout" presStyleCnt="0">
        <dgm:presLayoutVars/>
      </dgm:prSet>
      <dgm:spPr/>
    </dgm:pt>
    <dgm:pt modelId="{3C018790-7FA1-4A7F-A13A-12887B0CB385}" type="pres">
      <dgm:prSet presAssocID="{F6451F43-0AE1-4A33-BC56-F91F69E601CA}" presName="verticalConnector" presStyleLbl="alignAccFollowNode1" presStyleIdx="4" presStyleCnt="6"/>
      <dgm:spPr/>
    </dgm:pt>
    <dgm:pt modelId="{7716A876-8A42-4783-85B1-E4A8DA9B6D7D}" type="pres">
      <dgm:prSet presAssocID="{7DD66897-750E-4DCB-80CB-43B89439CC4F}" presName="nodeText" presStyleLbl="fgAcc1" presStyleIdx="4" presStyleCnt="6">
        <dgm:presLayoutVars>
          <dgm:bulletEnabled val="1"/>
        </dgm:presLayoutVars>
      </dgm:prSet>
      <dgm:spPr/>
    </dgm:pt>
    <dgm:pt modelId="{1EA1F589-C513-425F-A076-01D82EE43C17}" type="pres">
      <dgm:prSet presAssocID="{F6451F43-0AE1-4A33-BC56-F91F69E601CA}" presName="sibTransComposite" presStyleCnt="0"/>
      <dgm:spPr/>
    </dgm:pt>
    <dgm:pt modelId="{AF357094-44FF-481D-9989-7DA4A0C069BF}" type="pres">
      <dgm:prSet presAssocID="{178C81B6-BB25-4DBF-B139-3AA74E4BAF8A}" presName="compositeNode" presStyleCnt="0"/>
      <dgm:spPr/>
    </dgm:pt>
    <dgm:pt modelId="{398D9ACB-0369-4352-85A9-673301843FAD}" type="pres">
      <dgm:prSet presAssocID="{178C81B6-BB25-4DBF-B139-3AA74E4BAF8A}" presName="parTx" presStyleLbl="node1" presStyleIdx="0" presStyleCnt="0">
        <dgm:presLayoutVars>
          <dgm:chMax val="0"/>
          <dgm:chPref val="0"/>
          <dgm:bulletEnabled val="1"/>
        </dgm:presLayoutVars>
      </dgm:prSet>
      <dgm:spPr/>
    </dgm:pt>
    <dgm:pt modelId="{72561CD7-1DD6-4DCB-8DE3-1A3059651800}" type="pres">
      <dgm:prSet presAssocID="{178C81B6-BB25-4DBF-B139-3AA74E4BAF8A}" presName="parSh" presStyleCnt="0"/>
      <dgm:spPr/>
    </dgm:pt>
    <dgm:pt modelId="{EC95C799-950A-4143-BF21-5F411B63A9FF}" type="pres">
      <dgm:prSet presAssocID="{178C81B6-BB25-4DBF-B139-3AA74E4BAF8A}" presName="lineNode" presStyleLbl="alignNode1" presStyleIdx="15" presStyleCnt="18"/>
      <dgm:spPr/>
    </dgm:pt>
    <dgm:pt modelId="{3627A6E3-D496-493F-A08E-8FF67084C538}" type="pres">
      <dgm:prSet presAssocID="{178C81B6-BB25-4DBF-B139-3AA74E4BAF8A}" presName="lineArrowNode" presStyleLbl="alignNode1" presStyleIdx="16" presStyleCnt="18"/>
      <dgm:spPr/>
    </dgm:pt>
    <dgm:pt modelId="{D420D63D-F901-4DD5-A48E-327674631251}" type="pres">
      <dgm:prSet presAssocID="{011CBD74-C46A-4130-BB89-4AC047C2DCD6}" presName="sibTransNodeCircle" presStyleLbl="alignNode1" presStyleIdx="17" presStyleCnt="18">
        <dgm:presLayoutVars>
          <dgm:chMax val="0"/>
          <dgm:bulletEnabled/>
        </dgm:presLayoutVars>
      </dgm:prSet>
      <dgm:spPr/>
    </dgm:pt>
    <dgm:pt modelId="{1CC0DF87-E5A4-4D6F-AF5B-F8AF87B8AB2D}" type="pres">
      <dgm:prSet presAssocID="{011CBD74-C46A-4130-BB89-4AC047C2DCD6}" presName="spacerBetweenCircleAndCallout" presStyleCnt="0">
        <dgm:presLayoutVars/>
      </dgm:prSet>
      <dgm:spPr/>
    </dgm:pt>
    <dgm:pt modelId="{A1437B15-793B-4E98-AB2A-4067C845D8F8}" type="pres">
      <dgm:prSet presAssocID="{011CBD74-C46A-4130-BB89-4AC047C2DCD6}" presName="verticalConnector" presStyleLbl="alignAccFollowNode1" presStyleIdx="5" presStyleCnt="6"/>
      <dgm:spPr/>
    </dgm:pt>
    <dgm:pt modelId="{FB6893F4-1A19-4CE4-A209-0B368A1B4CB4}" type="pres">
      <dgm:prSet presAssocID="{178C81B6-BB25-4DBF-B139-3AA74E4BAF8A}" presName="nodeText" presStyleLbl="fgAcc1" presStyleIdx="5" presStyleCnt="6">
        <dgm:presLayoutVars>
          <dgm:bulletEnabled val="1"/>
        </dgm:presLayoutVars>
      </dgm:prSet>
      <dgm:spPr/>
    </dgm:pt>
  </dgm:ptLst>
  <dgm:cxnLst>
    <dgm:cxn modelId="{17D47C07-C963-470E-9A2E-82A172785AF3}" srcId="{B9C3CE48-D42B-4A08-9A91-68DF516BE5EF}" destId="{63D7AAF0-63E6-4E99-A4DF-E1D3161FBAAF}" srcOrd="0" destOrd="0" parTransId="{97B5AD11-CDC8-40EB-82B9-AB50AC61DDF0}" sibTransId="{E8A7360B-D293-41B6-BC54-747E5ECEBCF1}"/>
    <dgm:cxn modelId="{E3654A0A-EA68-46EB-9BEC-D0B2B7190FE0}" type="presOf" srcId="{7DD66897-750E-4DCB-80CB-43B89439CC4F}" destId="{CC87941F-0233-45E0-989B-D1DD0FA097FC}" srcOrd="0" destOrd="0" presId="urn:microsoft.com/office/officeart/2024/layout/NumberedLinearArrowProcess"/>
    <dgm:cxn modelId="{D5FBE60A-5CA9-465B-BE46-40E0CE5803FE}" type="presOf" srcId="{63D7AAF0-63E6-4E99-A4DF-E1D3161FBAAF}" destId="{529457CC-6D7B-489A-B01B-11DFB68A1DB9}" srcOrd="1" destOrd="0" presId="urn:microsoft.com/office/officeart/2024/layout/NumberedLinearArrowProcess"/>
    <dgm:cxn modelId="{E776B80C-84AA-4305-8567-2A01F46EBC52}" type="presOf" srcId="{63D7AAF0-63E6-4E99-A4DF-E1D3161FBAAF}" destId="{8208B612-B56E-4A40-BE4D-2A13D2CAA7BF}" srcOrd="0" destOrd="0" presId="urn:microsoft.com/office/officeart/2024/layout/NumberedLinearArrowProcess"/>
    <dgm:cxn modelId="{85F7200E-2C8F-4B0F-A44A-C41681C9B636}" type="presOf" srcId="{178C81B6-BB25-4DBF-B139-3AA74E4BAF8A}" destId="{3627A6E3-D496-493F-A08E-8FF67084C538}" srcOrd="0" destOrd="0" presId="urn:microsoft.com/office/officeart/2024/layout/NumberedLinearArrowProcess"/>
    <dgm:cxn modelId="{C5D3B320-3C87-4F6E-816A-E78A0CBE9F06}" srcId="{B9C3CE48-D42B-4A08-9A91-68DF516BE5EF}" destId="{7DD66897-750E-4DCB-80CB-43B89439CC4F}" srcOrd="4" destOrd="0" parTransId="{020FE414-BE70-46EF-BF51-E4F8DE374BBC}" sibTransId="{F6451F43-0AE1-4A33-BC56-F91F69E601CA}"/>
    <dgm:cxn modelId="{F0405828-674C-4688-A1D8-DD383DA303E6}" srcId="{B9C3CE48-D42B-4A08-9A91-68DF516BE5EF}" destId="{AF773FFD-05E4-4759-9431-E0DAA219E0BA}" srcOrd="2" destOrd="0" parTransId="{667B9999-217E-4968-B094-FFF7735E4A77}" sibTransId="{29B60536-FBFA-4A8E-A98E-951678BD19C0}"/>
    <dgm:cxn modelId="{46686A33-B908-4F35-924B-6D1679635EA5}" srcId="{B9C3CE48-D42B-4A08-9A91-68DF516BE5EF}" destId="{178C81B6-BB25-4DBF-B139-3AA74E4BAF8A}" srcOrd="5" destOrd="0" parTransId="{540247F7-F714-4E50-88EA-45E976FB126D}" sibTransId="{011CBD74-C46A-4130-BB89-4AC047C2DCD6}"/>
    <dgm:cxn modelId="{E2CB015E-DA14-4455-9D80-1130E4E1A686}" type="presOf" srcId="{29B60536-FBFA-4A8E-A98E-951678BD19C0}" destId="{D91E32A0-36A0-4798-972C-58A72B37F1D9}" srcOrd="0" destOrd="0" presId="urn:microsoft.com/office/officeart/2024/layout/NumberedLinearArrowProcess"/>
    <dgm:cxn modelId="{DCAF4F5F-773B-4504-9433-DF8A33F222D9}" type="presOf" srcId="{AF773FFD-05E4-4759-9431-E0DAA219E0BA}" destId="{7F386288-1C5D-4D8D-8BBB-89CFFFBBCACE}" srcOrd="1" destOrd="0" presId="urn:microsoft.com/office/officeart/2024/layout/NumberedLinearArrowProcess"/>
    <dgm:cxn modelId="{73850260-0869-4602-8C2C-D85D707E5868}" type="presOf" srcId="{E8A7360B-D293-41B6-BC54-747E5ECEBCF1}" destId="{C808785B-8972-4C45-BDAC-276C9F9A005A}" srcOrd="0" destOrd="0" presId="urn:microsoft.com/office/officeart/2024/layout/NumberedLinearArrowProcess"/>
    <dgm:cxn modelId="{47B32562-E65E-4EE9-AB8E-BEA58645A92A}" srcId="{B9C3CE48-D42B-4A08-9A91-68DF516BE5EF}" destId="{632500D7-EB52-431E-A8F4-12C86E1195E1}" srcOrd="1" destOrd="0" parTransId="{C324A3E3-EFF2-4219-A66B-056D164901AD}" sibTransId="{FADF56DF-36FF-4BFB-B78E-AEA0A9A8EB13}"/>
    <dgm:cxn modelId="{61598344-D650-42F4-9284-20584FB9EB33}" type="presOf" srcId="{AAF73266-56C3-4EB4-87C9-BF129A3E69EA}" destId="{2B1A26DE-2BEA-4E27-87B4-330D13DADE90}" srcOrd="1" destOrd="0" presId="urn:microsoft.com/office/officeart/2024/layout/NumberedLinearArrowProcess"/>
    <dgm:cxn modelId="{6430B96C-F677-43EB-9F28-795BC7CF0EC7}" type="presOf" srcId="{FADF56DF-36FF-4BFB-B78E-AEA0A9A8EB13}" destId="{9BCF067E-E83B-401C-AFA6-09EA2B84528F}" srcOrd="0" destOrd="0" presId="urn:microsoft.com/office/officeart/2024/layout/NumberedLinearArrowProcess"/>
    <dgm:cxn modelId="{602CF54D-BA2D-4930-B528-825A51E5892D}" type="presOf" srcId="{632500D7-EB52-431E-A8F4-12C86E1195E1}" destId="{BBE1227D-DF68-4AE2-82FC-34A2BEF092FE}" srcOrd="1" destOrd="0" presId="urn:microsoft.com/office/officeart/2024/layout/NumberedLinearArrowProcess"/>
    <dgm:cxn modelId="{64EC3A54-69DB-418A-B77F-DD0378B51E75}" type="presOf" srcId="{632500D7-EB52-431E-A8F4-12C86E1195E1}" destId="{321F616D-E955-456E-A33B-819CC542C0FA}" srcOrd="0" destOrd="0" presId="urn:microsoft.com/office/officeart/2024/layout/NumberedLinearArrowProcess"/>
    <dgm:cxn modelId="{1C845857-EE72-4EEA-AB90-DB4035CA07A5}" type="presOf" srcId="{178C81B6-BB25-4DBF-B139-3AA74E4BAF8A}" destId="{FB6893F4-1A19-4CE4-A209-0B368A1B4CB4}" srcOrd="1" destOrd="0" presId="urn:microsoft.com/office/officeart/2024/layout/NumberedLinearArrowProcess"/>
    <dgm:cxn modelId="{A5C96558-E04C-41F4-9B66-0EBFCF92F86F}" type="presOf" srcId="{AF773FFD-05E4-4759-9431-E0DAA219E0BA}" destId="{1ACFC32A-5CC3-4DBC-BB0A-53F054BE1C07}" srcOrd="0" destOrd="0" presId="urn:microsoft.com/office/officeart/2024/layout/NumberedLinearArrowProcess"/>
    <dgm:cxn modelId="{81074492-A58D-4DEB-900E-BB57A231372D}" type="presOf" srcId="{AAF73266-56C3-4EB4-87C9-BF129A3E69EA}" destId="{851D68B7-23EB-42BA-85EE-6773E5A6DD7C}" srcOrd="0" destOrd="0" presId="urn:microsoft.com/office/officeart/2024/layout/NumberedLinearArrowProcess"/>
    <dgm:cxn modelId="{81A16F9A-F012-4E03-B258-B91097CBF53B}" type="presOf" srcId="{F6451F43-0AE1-4A33-BC56-F91F69E601CA}" destId="{C521BDC8-2C61-46A4-B8F1-9AD4BED597FB}" srcOrd="0" destOrd="0" presId="urn:microsoft.com/office/officeart/2024/layout/NumberedLinearArrowProcess"/>
    <dgm:cxn modelId="{A2C48AA7-C0DD-403D-B51F-18C4D4B3F10B}" type="presOf" srcId="{011CBD74-C46A-4130-BB89-4AC047C2DCD6}" destId="{D420D63D-F901-4DD5-A48E-327674631251}" srcOrd="0" destOrd="0" presId="urn:microsoft.com/office/officeart/2024/layout/NumberedLinearArrowProcess"/>
    <dgm:cxn modelId="{CD8F38D5-6ABB-4280-BCDD-72FDC258ACAF}" srcId="{B9C3CE48-D42B-4A08-9A91-68DF516BE5EF}" destId="{AAF73266-56C3-4EB4-87C9-BF129A3E69EA}" srcOrd="3" destOrd="0" parTransId="{7BD057A8-A855-4B6D-8BC2-486A32DCBF52}" sibTransId="{6C7B7333-A95A-4BA3-8C1A-E59FAD1F5075}"/>
    <dgm:cxn modelId="{05734DD7-3E32-4144-87AF-99D119F8AB96}" type="presOf" srcId="{7DD66897-750E-4DCB-80CB-43B89439CC4F}" destId="{7716A876-8A42-4783-85B1-E4A8DA9B6D7D}" srcOrd="1" destOrd="0" presId="urn:microsoft.com/office/officeart/2024/layout/NumberedLinearArrowProcess"/>
    <dgm:cxn modelId="{F3D2F3EB-1919-498B-8F2C-C3B1FD291CD0}" type="presOf" srcId="{6C7B7333-A95A-4BA3-8C1A-E59FAD1F5075}" destId="{62D9AC25-2011-4474-8124-37FB32342908}" srcOrd="0" destOrd="0" presId="urn:microsoft.com/office/officeart/2024/layout/NumberedLinearArrowProcess"/>
    <dgm:cxn modelId="{27C784EC-4F51-4C8B-B0A4-A2A1F8FCC139}" type="presOf" srcId="{B9C3CE48-D42B-4A08-9A91-68DF516BE5EF}" destId="{9F155C22-F956-43D8-8326-9268B38A6A68}" srcOrd="0" destOrd="0" presId="urn:microsoft.com/office/officeart/2024/layout/NumberedLinearArrowProcess"/>
    <dgm:cxn modelId="{5129EF7A-E6E4-400D-9466-E209C3E36723}" type="presParOf" srcId="{9F155C22-F956-43D8-8326-9268B38A6A68}" destId="{77E93BB1-1FF5-44C7-AA0C-23634C742FC0}" srcOrd="0" destOrd="0" presId="urn:microsoft.com/office/officeart/2024/layout/NumberedLinearArrowProcess"/>
    <dgm:cxn modelId="{42C2BB4C-1D9C-4858-9E9A-B05A443F1C50}" type="presParOf" srcId="{77E93BB1-1FF5-44C7-AA0C-23634C742FC0}" destId="{62C038A1-ADDC-446C-8C93-B697FF0B1F8F}" srcOrd="0" destOrd="0" presId="urn:microsoft.com/office/officeart/2024/layout/NumberedLinearArrowProcess"/>
    <dgm:cxn modelId="{8086CD3C-CE00-4589-BD22-424D52D724A8}" type="presParOf" srcId="{77E93BB1-1FF5-44C7-AA0C-23634C742FC0}" destId="{738AC5E9-C994-4788-BEA9-2CA0EEC276E2}" srcOrd="1" destOrd="0" presId="urn:microsoft.com/office/officeart/2024/layout/NumberedLinearArrowProcess"/>
    <dgm:cxn modelId="{27AF651D-2840-4490-A853-A7E25CC3C5E0}" type="presParOf" srcId="{738AC5E9-C994-4788-BEA9-2CA0EEC276E2}" destId="{44C31A72-1109-4DDA-87FD-C24DEB71F8C1}" srcOrd="0" destOrd="0" presId="urn:microsoft.com/office/officeart/2024/layout/NumberedLinearArrowProcess"/>
    <dgm:cxn modelId="{52250075-BA06-4141-8E13-71EFD741C841}" type="presParOf" srcId="{738AC5E9-C994-4788-BEA9-2CA0EEC276E2}" destId="{8208B612-B56E-4A40-BE4D-2A13D2CAA7BF}" srcOrd="1" destOrd="0" presId="urn:microsoft.com/office/officeart/2024/layout/NumberedLinearArrowProcess"/>
    <dgm:cxn modelId="{830E69FB-66DF-450C-BF18-058E47767743}" type="presParOf" srcId="{738AC5E9-C994-4788-BEA9-2CA0EEC276E2}" destId="{C808785B-8972-4C45-BDAC-276C9F9A005A}" srcOrd="2" destOrd="0" presId="urn:microsoft.com/office/officeart/2024/layout/NumberedLinearArrowProcess"/>
    <dgm:cxn modelId="{CEF96395-85C0-4F81-82B2-CD8A27666E73}" type="presParOf" srcId="{738AC5E9-C994-4788-BEA9-2CA0EEC276E2}" destId="{033D9176-5008-4584-A0E1-AEAD758BA1EF}" srcOrd="3" destOrd="0" presId="urn:microsoft.com/office/officeart/2024/layout/NumberedLinearArrowProcess"/>
    <dgm:cxn modelId="{76C3FB35-FAB4-408C-B22F-61EDC48A2402}" type="presParOf" srcId="{738AC5E9-C994-4788-BEA9-2CA0EEC276E2}" destId="{0A121158-69F4-4594-8E27-2296BF781A18}" srcOrd="4" destOrd="0" presId="urn:microsoft.com/office/officeart/2024/layout/NumberedLinearArrowProcess"/>
    <dgm:cxn modelId="{BB321BB3-A82A-47AA-A57E-D3A52C53F742}" type="presParOf" srcId="{77E93BB1-1FF5-44C7-AA0C-23634C742FC0}" destId="{529457CC-6D7B-489A-B01B-11DFB68A1DB9}" srcOrd="2" destOrd="0" presId="urn:microsoft.com/office/officeart/2024/layout/NumberedLinearArrowProcess"/>
    <dgm:cxn modelId="{297A21A9-C6EE-4CBF-BD2D-C509A135DFF0}" type="presParOf" srcId="{9F155C22-F956-43D8-8326-9268B38A6A68}" destId="{AD779051-132F-4913-89C5-E9A82C650322}" srcOrd="1" destOrd="0" presId="urn:microsoft.com/office/officeart/2024/layout/NumberedLinearArrowProcess"/>
    <dgm:cxn modelId="{9372B150-D267-4182-B544-DE61002A5645}" type="presParOf" srcId="{9F155C22-F956-43D8-8326-9268B38A6A68}" destId="{9111F508-F0B6-484B-900C-A0D2FC90FAF8}" srcOrd="2" destOrd="0" presId="urn:microsoft.com/office/officeart/2024/layout/NumberedLinearArrowProcess"/>
    <dgm:cxn modelId="{75FD3F28-2A3D-43E3-8E24-9C474C4B8760}" type="presParOf" srcId="{9111F508-F0B6-484B-900C-A0D2FC90FAF8}" destId="{34846561-5563-466F-B961-FAD87B009DA9}" srcOrd="0" destOrd="0" presId="urn:microsoft.com/office/officeart/2024/layout/NumberedLinearArrowProcess"/>
    <dgm:cxn modelId="{3DDECCF0-EDBB-4182-BC7C-53FB2974EFB1}" type="presParOf" srcId="{9111F508-F0B6-484B-900C-A0D2FC90FAF8}" destId="{00010226-9576-4E3C-9317-BFEA0DD89F23}" srcOrd="1" destOrd="0" presId="urn:microsoft.com/office/officeart/2024/layout/NumberedLinearArrowProcess"/>
    <dgm:cxn modelId="{4CAD14CF-E36E-48DF-B954-3F5C57428C23}" type="presParOf" srcId="{00010226-9576-4E3C-9317-BFEA0DD89F23}" destId="{26DB2496-FDA6-4DB8-88AD-0FC269941959}" srcOrd="0" destOrd="0" presId="urn:microsoft.com/office/officeart/2024/layout/NumberedLinearArrowProcess"/>
    <dgm:cxn modelId="{289472C9-AA8B-4153-BD69-B5EBEB0DDE0F}" type="presParOf" srcId="{00010226-9576-4E3C-9317-BFEA0DD89F23}" destId="{321F616D-E955-456E-A33B-819CC542C0FA}" srcOrd="1" destOrd="0" presId="urn:microsoft.com/office/officeart/2024/layout/NumberedLinearArrowProcess"/>
    <dgm:cxn modelId="{E639323D-1DC1-4414-9B13-C491F95B444E}" type="presParOf" srcId="{00010226-9576-4E3C-9317-BFEA0DD89F23}" destId="{9BCF067E-E83B-401C-AFA6-09EA2B84528F}" srcOrd="2" destOrd="0" presId="urn:microsoft.com/office/officeart/2024/layout/NumberedLinearArrowProcess"/>
    <dgm:cxn modelId="{44EDF966-7BF7-4CA2-9D8D-C81765D91575}" type="presParOf" srcId="{00010226-9576-4E3C-9317-BFEA0DD89F23}" destId="{030482FB-1C79-4AAF-854B-B90DF4F2C560}" srcOrd="3" destOrd="0" presId="urn:microsoft.com/office/officeart/2024/layout/NumberedLinearArrowProcess"/>
    <dgm:cxn modelId="{83F501CB-4B2D-4D32-A110-D75ADBF25557}" type="presParOf" srcId="{00010226-9576-4E3C-9317-BFEA0DD89F23}" destId="{7ED5485F-923E-4E17-A5A7-E763F6A11524}" srcOrd="4" destOrd="0" presId="urn:microsoft.com/office/officeart/2024/layout/NumberedLinearArrowProcess"/>
    <dgm:cxn modelId="{1D8406E7-92E8-45A7-8670-1868269C6D61}" type="presParOf" srcId="{9111F508-F0B6-484B-900C-A0D2FC90FAF8}" destId="{BBE1227D-DF68-4AE2-82FC-34A2BEF092FE}" srcOrd="2" destOrd="0" presId="urn:microsoft.com/office/officeart/2024/layout/NumberedLinearArrowProcess"/>
    <dgm:cxn modelId="{364796FE-29D4-4525-B987-65EFA53FB210}" type="presParOf" srcId="{9F155C22-F956-43D8-8326-9268B38A6A68}" destId="{49433FA3-7F8F-48B4-8A25-5863DD97344D}" srcOrd="3" destOrd="0" presId="urn:microsoft.com/office/officeart/2024/layout/NumberedLinearArrowProcess"/>
    <dgm:cxn modelId="{360F336B-4C2A-4D14-9545-3815B2F92DDA}" type="presParOf" srcId="{9F155C22-F956-43D8-8326-9268B38A6A68}" destId="{A48248D3-729F-4197-999D-FE14A4EBB749}" srcOrd="4" destOrd="0" presId="urn:microsoft.com/office/officeart/2024/layout/NumberedLinearArrowProcess"/>
    <dgm:cxn modelId="{116F633E-6966-474A-8B58-6E146352E66B}" type="presParOf" srcId="{A48248D3-729F-4197-999D-FE14A4EBB749}" destId="{32C84084-F31E-4AB5-AA4E-43B7A27B06A6}" srcOrd="0" destOrd="0" presId="urn:microsoft.com/office/officeart/2024/layout/NumberedLinearArrowProcess"/>
    <dgm:cxn modelId="{B67E8DDD-DC85-4FC6-9C15-9E63EBF69B07}" type="presParOf" srcId="{A48248D3-729F-4197-999D-FE14A4EBB749}" destId="{A25AB8A7-55C7-4B65-99BA-19A5DD6F1058}" srcOrd="1" destOrd="0" presId="urn:microsoft.com/office/officeart/2024/layout/NumberedLinearArrowProcess"/>
    <dgm:cxn modelId="{50AEE57A-CD2D-4E3B-95EC-D8D19FFDA4B8}" type="presParOf" srcId="{A25AB8A7-55C7-4B65-99BA-19A5DD6F1058}" destId="{92EB7AA3-1F55-4C65-82E0-670A889E8DD6}" srcOrd="0" destOrd="0" presId="urn:microsoft.com/office/officeart/2024/layout/NumberedLinearArrowProcess"/>
    <dgm:cxn modelId="{06CD7D78-0F79-47D7-892A-52672DD1D7A2}" type="presParOf" srcId="{A25AB8A7-55C7-4B65-99BA-19A5DD6F1058}" destId="{1ACFC32A-5CC3-4DBC-BB0A-53F054BE1C07}" srcOrd="1" destOrd="0" presId="urn:microsoft.com/office/officeart/2024/layout/NumberedLinearArrowProcess"/>
    <dgm:cxn modelId="{BC42C33E-C1BC-46EA-B245-F0053FD54A94}" type="presParOf" srcId="{A25AB8A7-55C7-4B65-99BA-19A5DD6F1058}" destId="{D91E32A0-36A0-4798-972C-58A72B37F1D9}" srcOrd="2" destOrd="0" presId="urn:microsoft.com/office/officeart/2024/layout/NumberedLinearArrowProcess"/>
    <dgm:cxn modelId="{069D3182-038B-4219-928F-7C5AB6072E46}" type="presParOf" srcId="{A25AB8A7-55C7-4B65-99BA-19A5DD6F1058}" destId="{14B9109F-9236-4FE2-B2D4-3F8A9BB3DFF9}" srcOrd="3" destOrd="0" presId="urn:microsoft.com/office/officeart/2024/layout/NumberedLinearArrowProcess"/>
    <dgm:cxn modelId="{6DDA5CF0-F0DC-4C76-828A-63CB2B8B0B34}" type="presParOf" srcId="{A25AB8A7-55C7-4B65-99BA-19A5DD6F1058}" destId="{0E7A3613-2127-4BCB-9C29-BA19560915BF}" srcOrd="4" destOrd="0" presId="urn:microsoft.com/office/officeart/2024/layout/NumberedLinearArrowProcess"/>
    <dgm:cxn modelId="{CDB42A31-B4E8-4CB5-AC9A-027EBAA8AA75}" type="presParOf" srcId="{A48248D3-729F-4197-999D-FE14A4EBB749}" destId="{7F386288-1C5D-4D8D-8BBB-89CFFFBBCACE}" srcOrd="2" destOrd="0" presId="urn:microsoft.com/office/officeart/2024/layout/NumberedLinearArrowProcess"/>
    <dgm:cxn modelId="{521EFE94-4895-42E2-8922-77043B7F69DC}" type="presParOf" srcId="{9F155C22-F956-43D8-8326-9268B38A6A68}" destId="{550E1057-4297-4C63-B47A-927F678AAC98}" srcOrd="5" destOrd="0" presId="urn:microsoft.com/office/officeart/2024/layout/NumberedLinearArrowProcess"/>
    <dgm:cxn modelId="{D9FDF199-2718-4FB4-9275-013FABBB4E09}" type="presParOf" srcId="{9F155C22-F956-43D8-8326-9268B38A6A68}" destId="{AFAC2901-97E6-4B9D-8975-AEB2C13EE0B1}" srcOrd="6" destOrd="0" presId="urn:microsoft.com/office/officeart/2024/layout/NumberedLinearArrowProcess"/>
    <dgm:cxn modelId="{5B44E5C9-00E6-4974-B736-691EE8ED308E}" type="presParOf" srcId="{AFAC2901-97E6-4B9D-8975-AEB2C13EE0B1}" destId="{83DEE4D0-154F-456C-9EE9-B87122E76842}" srcOrd="0" destOrd="0" presId="urn:microsoft.com/office/officeart/2024/layout/NumberedLinearArrowProcess"/>
    <dgm:cxn modelId="{87683ABE-832B-4993-B795-FE008C13BB7E}" type="presParOf" srcId="{AFAC2901-97E6-4B9D-8975-AEB2C13EE0B1}" destId="{2279837F-9962-42F3-B238-3BD1BE550A21}" srcOrd="1" destOrd="0" presId="urn:microsoft.com/office/officeart/2024/layout/NumberedLinearArrowProcess"/>
    <dgm:cxn modelId="{4A002DA7-601B-47B3-BF77-C77668252515}" type="presParOf" srcId="{2279837F-9962-42F3-B238-3BD1BE550A21}" destId="{1E967868-AB7E-4832-9DE2-485DEF7E163B}" srcOrd="0" destOrd="0" presId="urn:microsoft.com/office/officeart/2024/layout/NumberedLinearArrowProcess"/>
    <dgm:cxn modelId="{2304053A-F4B5-46B1-95D6-6CE386E6428B}" type="presParOf" srcId="{2279837F-9962-42F3-B238-3BD1BE550A21}" destId="{851D68B7-23EB-42BA-85EE-6773E5A6DD7C}" srcOrd="1" destOrd="0" presId="urn:microsoft.com/office/officeart/2024/layout/NumberedLinearArrowProcess"/>
    <dgm:cxn modelId="{95FF24A8-E731-433A-A02A-DBEF503A0626}" type="presParOf" srcId="{2279837F-9962-42F3-B238-3BD1BE550A21}" destId="{62D9AC25-2011-4474-8124-37FB32342908}" srcOrd="2" destOrd="0" presId="urn:microsoft.com/office/officeart/2024/layout/NumberedLinearArrowProcess"/>
    <dgm:cxn modelId="{C1E7F6C6-C814-4F75-998F-A9905BABFEA2}" type="presParOf" srcId="{2279837F-9962-42F3-B238-3BD1BE550A21}" destId="{48455EAF-62FE-47A5-82B8-0143DF0C22C3}" srcOrd="3" destOrd="0" presId="urn:microsoft.com/office/officeart/2024/layout/NumberedLinearArrowProcess"/>
    <dgm:cxn modelId="{D6C2800F-A461-4266-AA28-86E30D46A196}" type="presParOf" srcId="{2279837F-9962-42F3-B238-3BD1BE550A21}" destId="{958146F2-736F-46D9-B1D6-FAADD5475367}" srcOrd="4" destOrd="0" presId="urn:microsoft.com/office/officeart/2024/layout/NumberedLinearArrowProcess"/>
    <dgm:cxn modelId="{7F24AE14-9C35-4883-BEAF-561163142549}" type="presParOf" srcId="{AFAC2901-97E6-4B9D-8975-AEB2C13EE0B1}" destId="{2B1A26DE-2BEA-4E27-87B4-330D13DADE90}" srcOrd="2" destOrd="0" presId="urn:microsoft.com/office/officeart/2024/layout/NumberedLinearArrowProcess"/>
    <dgm:cxn modelId="{2810BC1F-A837-4A87-B7C8-C67C70D5DA9C}" type="presParOf" srcId="{9F155C22-F956-43D8-8326-9268B38A6A68}" destId="{A547F010-6F56-4F4E-AE18-5301FDE2300A}" srcOrd="7" destOrd="0" presId="urn:microsoft.com/office/officeart/2024/layout/NumberedLinearArrowProcess"/>
    <dgm:cxn modelId="{F5C76020-75E5-4644-A29B-4440D12C6A77}" type="presParOf" srcId="{9F155C22-F956-43D8-8326-9268B38A6A68}" destId="{41103AF4-C5BB-40C0-BEAE-9C9C38AC0B85}" srcOrd="8" destOrd="0" presId="urn:microsoft.com/office/officeart/2024/layout/NumberedLinearArrowProcess"/>
    <dgm:cxn modelId="{E7ECD444-7283-4CBB-9D76-22E7402EF09D}" type="presParOf" srcId="{41103AF4-C5BB-40C0-BEAE-9C9C38AC0B85}" destId="{80DD6175-BCF3-4AF7-BA9C-1152AF389165}" srcOrd="0" destOrd="0" presId="urn:microsoft.com/office/officeart/2024/layout/NumberedLinearArrowProcess"/>
    <dgm:cxn modelId="{80A8E69F-748A-4B20-890F-86FAF457A2A1}" type="presParOf" srcId="{41103AF4-C5BB-40C0-BEAE-9C9C38AC0B85}" destId="{609A1399-11AA-40C6-8D4A-532088C45D24}" srcOrd="1" destOrd="0" presId="urn:microsoft.com/office/officeart/2024/layout/NumberedLinearArrowProcess"/>
    <dgm:cxn modelId="{729F929F-16E3-4761-9360-53B32501B33C}" type="presParOf" srcId="{609A1399-11AA-40C6-8D4A-532088C45D24}" destId="{210274CE-7390-4557-B62F-899C1C41A46F}" srcOrd="0" destOrd="0" presId="urn:microsoft.com/office/officeart/2024/layout/NumberedLinearArrowProcess"/>
    <dgm:cxn modelId="{6F36DF86-B4BE-4449-BEC8-BADAAB4FC217}" type="presParOf" srcId="{609A1399-11AA-40C6-8D4A-532088C45D24}" destId="{CC87941F-0233-45E0-989B-D1DD0FA097FC}" srcOrd="1" destOrd="0" presId="urn:microsoft.com/office/officeart/2024/layout/NumberedLinearArrowProcess"/>
    <dgm:cxn modelId="{E98BB24E-892D-45EE-88B8-22E8062C1840}" type="presParOf" srcId="{609A1399-11AA-40C6-8D4A-532088C45D24}" destId="{C521BDC8-2C61-46A4-B8F1-9AD4BED597FB}" srcOrd="2" destOrd="0" presId="urn:microsoft.com/office/officeart/2024/layout/NumberedLinearArrowProcess"/>
    <dgm:cxn modelId="{3C7F214F-2337-4437-A2F4-1037ADAC4B48}" type="presParOf" srcId="{609A1399-11AA-40C6-8D4A-532088C45D24}" destId="{A5DA4C7F-15DF-4ECB-8FC3-A56EEDBA4D5E}" srcOrd="3" destOrd="0" presId="urn:microsoft.com/office/officeart/2024/layout/NumberedLinearArrowProcess"/>
    <dgm:cxn modelId="{8821AA3B-B15D-42A5-BC30-E27CF2152504}" type="presParOf" srcId="{609A1399-11AA-40C6-8D4A-532088C45D24}" destId="{3C018790-7FA1-4A7F-A13A-12887B0CB385}" srcOrd="4" destOrd="0" presId="urn:microsoft.com/office/officeart/2024/layout/NumberedLinearArrowProcess"/>
    <dgm:cxn modelId="{BC317213-CAB8-44C3-9B58-8B8308AF7C59}" type="presParOf" srcId="{41103AF4-C5BB-40C0-BEAE-9C9C38AC0B85}" destId="{7716A876-8A42-4783-85B1-E4A8DA9B6D7D}" srcOrd="2" destOrd="0" presId="urn:microsoft.com/office/officeart/2024/layout/NumberedLinearArrowProcess"/>
    <dgm:cxn modelId="{D9396D15-EAED-479B-96B0-E4B671E087DE}" type="presParOf" srcId="{9F155C22-F956-43D8-8326-9268B38A6A68}" destId="{1EA1F589-C513-425F-A076-01D82EE43C17}" srcOrd="9" destOrd="0" presId="urn:microsoft.com/office/officeart/2024/layout/NumberedLinearArrowProcess"/>
    <dgm:cxn modelId="{8C2C54F8-9F19-425B-837A-490EBA29C728}" type="presParOf" srcId="{9F155C22-F956-43D8-8326-9268B38A6A68}" destId="{AF357094-44FF-481D-9989-7DA4A0C069BF}" srcOrd="10" destOrd="0" presId="urn:microsoft.com/office/officeart/2024/layout/NumberedLinearArrowProcess"/>
    <dgm:cxn modelId="{0D0981CF-CD06-4B43-849F-54A22CE7A988}" type="presParOf" srcId="{AF357094-44FF-481D-9989-7DA4A0C069BF}" destId="{398D9ACB-0369-4352-85A9-673301843FAD}" srcOrd="0" destOrd="0" presId="urn:microsoft.com/office/officeart/2024/layout/NumberedLinearArrowProcess"/>
    <dgm:cxn modelId="{A6D8289C-8AA4-49B4-B928-5625EAF8102E}" type="presParOf" srcId="{AF357094-44FF-481D-9989-7DA4A0C069BF}" destId="{72561CD7-1DD6-4DCB-8DE3-1A3059651800}" srcOrd="1" destOrd="0" presId="urn:microsoft.com/office/officeart/2024/layout/NumberedLinearArrowProcess"/>
    <dgm:cxn modelId="{31B0A94C-EB90-4B2C-AA6D-BFF630B9EB15}" type="presParOf" srcId="{72561CD7-1DD6-4DCB-8DE3-1A3059651800}" destId="{EC95C799-950A-4143-BF21-5F411B63A9FF}" srcOrd="0" destOrd="0" presId="urn:microsoft.com/office/officeart/2024/layout/NumberedLinearArrowProcess"/>
    <dgm:cxn modelId="{B3587F0F-855A-4AEE-A959-758DB94C3473}" type="presParOf" srcId="{72561CD7-1DD6-4DCB-8DE3-1A3059651800}" destId="{3627A6E3-D496-493F-A08E-8FF67084C538}" srcOrd="1" destOrd="0" presId="urn:microsoft.com/office/officeart/2024/layout/NumberedLinearArrowProcess"/>
    <dgm:cxn modelId="{8E05DDEB-71A9-42FB-B2DB-0AE1AF3DA53D}" type="presParOf" srcId="{72561CD7-1DD6-4DCB-8DE3-1A3059651800}" destId="{D420D63D-F901-4DD5-A48E-327674631251}" srcOrd="2" destOrd="0" presId="urn:microsoft.com/office/officeart/2024/layout/NumberedLinearArrowProcess"/>
    <dgm:cxn modelId="{3B132B67-0D3E-4AD2-AA1A-0DE3B69E1331}" type="presParOf" srcId="{72561CD7-1DD6-4DCB-8DE3-1A3059651800}" destId="{1CC0DF87-E5A4-4D6F-AF5B-F8AF87B8AB2D}" srcOrd="3" destOrd="0" presId="urn:microsoft.com/office/officeart/2024/layout/NumberedLinearArrowProcess"/>
    <dgm:cxn modelId="{CA1169C2-CCDB-4EFA-94D1-E12A2695E3B5}" type="presParOf" srcId="{72561CD7-1DD6-4DCB-8DE3-1A3059651800}" destId="{A1437B15-793B-4E98-AB2A-4067C845D8F8}" srcOrd="4" destOrd="0" presId="urn:microsoft.com/office/officeart/2024/layout/NumberedLinearArrowProcess"/>
    <dgm:cxn modelId="{0D9D1C73-EE95-4455-B9A0-77B7F80A7517}" type="presParOf" srcId="{AF357094-44FF-481D-9989-7DA4A0C069BF}" destId="{FB6893F4-1A19-4CE4-A209-0B368A1B4CB4}" srcOrd="2" destOrd="0" presId="urn:microsoft.com/office/officeart/2024/layout/NumberedLinear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4BA98BC-8AC3-4630-B9F5-998B8797240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08C3CA3D-BEF9-4EBB-91F8-E96F7E58EB1D}">
      <dgm:prSet custT="1"/>
      <dgm:spPr/>
      <dgm:t>
        <a:bodyPr/>
        <a:lstStyle/>
        <a:p>
          <a:r>
            <a:rPr lang="en-GB" sz="3200" b="1" dirty="0">
              <a:latin typeface="Aptos" panose="020B0004020202020204" pitchFamily="34" charset="0"/>
            </a:rPr>
            <a:t>Currency</a:t>
          </a:r>
          <a:endParaRPr lang="en-GB" sz="3200" dirty="0">
            <a:latin typeface="Aptos" panose="020B0004020202020204" pitchFamily="34" charset="0"/>
          </a:endParaRPr>
        </a:p>
      </dgm:t>
    </dgm:pt>
    <dgm:pt modelId="{858AB367-9AC0-4F32-9F22-B6068E06267B}" type="parTrans" cxnId="{D35AD95C-4F73-49F2-884C-9EFD3EFEF313}">
      <dgm:prSet/>
      <dgm:spPr/>
      <dgm:t>
        <a:bodyPr/>
        <a:lstStyle/>
        <a:p>
          <a:endParaRPr lang="en-GB">
            <a:latin typeface="Aptos" panose="020B0004020202020204" pitchFamily="34" charset="0"/>
          </a:endParaRPr>
        </a:p>
      </dgm:t>
    </dgm:pt>
    <dgm:pt modelId="{DE2113CB-02B7-4C12-B6E8-FEE92EC68748}" type="sibTrans" cxnId="{D35AD95C-4F73-49F2-884C-9EFD3EFEF313}">
      <dgm:prSet/>
      <dgm:spPr/>
      <dgm:t>
        <a:bodyPr/>
        <a:lstStyle/>
        <a:p>
          <a:endParaRPr lang="en-GB">
            <a:latin typeface="Aptos" panose="020B0004020202020204" pitchFamily="34" charset="0"/>
          </a:endParaRPr>
        </a:p>
      </dgm:t>
    </dgm:pt>
    <dgm:pt modelId="{7969D9CF-AD4F-4006-8BF8-8FB323361C32}">
      <dgm:prSet custT="1"/>
      <dgm:spPr/>
      <dgm:t>
        <a:bodyPr/>
        <a:lstStyle/>
        <a:p>
          <a:r>
            <a:rPr lang="en-GB" sz="1600" dirty="0">
              <a:latin typeface="Aptos" panose="020B0004020202020204" pitchFamily="34" charset="0"/>
            </a:rPr>
            <a:t>When was the source published? </a:t>
          </a:r>
        </a:p>
      </dgm:t>
    </dgm:pt>
    <dgm:pt modelId="{5D26E56C-84B2-41A4-B394-99740BAA90FE}" type="parTrans" cxnId="{9F06E530-399F-49F0-BB8C-7B5C81D29E85}">
      <dgm:prSet/>
      <dgm:spPr/>
      <dgm:t>
        <a:bodyPr/>
        <a:lstStyle/>
        <a:p>
          <a:endParaRPr lang="en-GB">
            <a:latin typeface="Aptos" panose="020B0004020202020204" pitchFamily="34" charset="0"/>
          </a:endParaRPr>
        </a:p>
      </dgm:t>
    </dgm:pt>
    <dgm:pt modelId="{C3AA0048-6B03-4086-977D-8FFAACD6D406}" type="sibTrans" cxnId="{9F06E530-399F-49F0-BB8C-7B5C81D29E85}">
      <dgm:prSet/>
      <dgm:spPr/>
      <dgm:t>
        <a:bodyPr/>
        <a:lstStyle/>
        <a:p>
          <a:endParaRPr lang="en-GB">
            <a:latin typeface="Aptos" panose="020B0004020202020204" pitchFamily="34" charset="0"/>
          </a:endParaRPr>
        </a:p>
      </dgm:t>
    </dgm:pt>
    <dgm:pt modelId="{C8646779-E8F3-4F20-94C0-75D099B15DA9}">
      <dgm:prSet custT="1"/>
      <dgm:spPr/>
      <dgm:t>
        <a:bodyPr/>
        <a:lstStyle/>
        <a:p>
          <a:r>
            <a:rPr lang="en-GB" sz="1600" dirty="0">
              <a:latin typeface="Aptos" panose="020B0004020202020204" pitchFamily="34" charset="0"/>
            </a:rPr>
            <a:t>Is the source recent enough for your project? </a:t>
          </a:r>
        </a:p>
      </dgm:t>
    </dgm:pt>
    <dgm:pt modelId="{C19C8BAD-2A62-4308-9683-5B53AFA2F76A}" type="parTrans" cxnId="{D9D13961-2DB3-4D20-9157-14E2AA400D2C}">
      <dgm:prSet/>
      <dgm:spPr/>
      <dgm:t>
        <a:bodyPr/>
        <a:lstStyle/>
        <a:p>
          <a:endParaRPr lang="en-GB">
            <a:latin typeface="Aptos" panose="020B0004020202020204" pitchFamily="34" charset="0"/>
          </a:endParaRPr>
        </a:p>
      </dgm:t>
    </dgm:pt>
    <dgm:pt modelId="{2464CAAF-F762-4CB6-9E8D-7D09D5EF994F}" type="sibTrans" cxnId="{D9D13961-2DB3-4D20-9157-14E2AA400D2C}">
      <dgm:prSet/>
      <dgm:spPr/>
      <dgm:t>
        <a:bodyPr/>
        <a:lstStyle/>
        <a:p>
          <a:endParaRPr lang="en-GB">
            <a:latin typeface="Aptos" panose="020B0004020202020204" pitchFamily="34" charset="0"/>
          </a:endParaRPr>
        </a:p>
      </dgm:t>
    </dgm:pt>
    <dgm:pt modelId="{2F808499-E1E1-4F49-B9BD-B17AB4999502}">
      <dgm:prSet custT="1"/>
      <dgm:spPr/>
      <dgm:t>
        <a:bodyPr/>
        <a:lstStyle/>
        <a:p>
          <a:r>
            <a:rPr lang="en-GB" sz="3200" b="1" dirty="0">
              <a:latin typeface="Aptos" panose="020B0004020202020204" pitchFamily="34" charset="0"/>
            </a:rPr>
            <a:t>Relevance</a:t>
          </a:r>
          <a:endParaRPr lang="en-GB" sz="3200" dirty="0">
            <a:latin typeface="Aptos" panose="020B0004020202020204" pitchFamily="34" charset="0"/>
          </a:endParaRPr>
        </a:p>
      </dgm:t>
    </dgm:pt>
    <dgm:pt modelId="{80905367-8BF7-443B-892D-0D046D7C9B22}" type="parTrans" cxnId="{57E46997-9625-4B3D-B7CA-AA23735A5E60}">
      <dgm:prSet/>
      <dgm:spPr/>
      <dgm:t>
        <a:bodyPr/>
        <a:lstStyle/>
        <a:p>
          <a:endParaRPr lang="en-GB">
            <a:latin typeface="Aptos" panose="020B0004020202020204" pitchFamily="34" charset="0"/>
          </a:endParaRPr>
        </a:p>
      </dgm:t>
    </dgm:pt>
    <dgm:pt modelId="{0677D5DF-491D-4599-9554-8BC5F5E6F8AD}" type="sibTrans" cxnId="{57E46997-9625-4B3D-B7CA-AA23735A5E60}">
      <dgm:prSet/>
      <dgm:spPr/>
      <dgm:t>
        <a:bodyPr/>
        <a:lstStyle/>
        <a:p>
          <a:endParaRPr lang="en-GB">
            <a:latin typeface="Aptos" panose="020B0004020202020204" pitchFamily="34" charset="0"/>
          </a:endParaRPr>
        </a:p>
      </dgm:t>
    </dgm:pt>
    <dgm:pt modelId="{1233AC37-D1E3-48E6-A6D9-AC00FD45DED5}">
      <dgm:prSet custT="1"/>
      <dgm:spPr/>
      <dgm:t>
        <a:bodyPr/>
        <a:lstStyle/>
        <a:p>
          <a:r>
            <a:rPr lang="en-GB" sz="1600" dirty="0">
              <a:latin typeface="Aptos" panose="020B0004020202020204" pitchFamily="34" charset="0"/>
            </a:rPr>
            <a:t>How does the source relate to your research question, aim or objectives? </a:t>
          </a:r>
        </a:p>
      </dgm:t>
    </dgm:pt>
    <dgm:pt modelId="{BDA3CD2A-C039-42ED-9D08-99BD19E09D90}" type="parTrans" cxnId="{B7094DBF-5245-4FB3-A461-43C32D08B0B0}">
      <dgm:prSet/>
      <dgm:spPr/>
      <dgm:t>
        <a:bodyPr/>
        <a:lstStyle/>
        <a:p>
          <a:endParaRPr lang="en-GB">
            <a:latin typeface="Aptos" panose="020B0004020202020204" pitchFamily="34" charset="0"/>
          </a:endParaRPr>
        </a:p>
      </dgm:t>
    </dgm:pt>
    <dgm:pt modelId="{3561F724-0C07-4D5C-8928-0C4AFC6F8570}" type="sibTrans" cxnId="{B7094DBF-5245-4FB3-A461-43C32D08B0B0}">
      <dgm:prSet/>
      <dgm:spPr/>
      <dgm:t>
        <a:bodyPr/>
        <a:lstStyle/>
        <a:p>
          <a:endParaRPr lang="en-GB">
            <a:latin typeface="Aptos" panose="020B0004020202020204" pitchFamily="34" charset="0"/>
          </a:endParaRPr>
        </a:p>
      </dgm:t>
    </dgm:pt>
    <dgm:pt modelId="{449B9338-86A7-4C9D-89D5-F49136586654}">
      <dgm:prSet custT="1"/>
      <dgm:spPr/>
      <dgm:t>
        <a:bodyPr/>
        <a:lstStyle/>
        <a:p>
          <a:r>
            <a:rPr lang="en-GB" sz="3200" b="1" dirty="0">
              <a:latin typeface="Aptos" panose="020B0004020202020204" pitchFamily="34" charset="0"/>
            </a:rPr>
            <a:t>Authority</a:t>
          </a:r>
          <a:endParaRPr lang="en-GB" sz="3200" dirty="0">
            <a:latin typeface="Aptos" panose="020B0004020202020204" pitchFamily="34" charset="0"/>
          </a:endParaRPr>
        </a:p>
      </dgm:t>
    </dgm:pt>
    <dgm:pt modelId="{A244BE01-2694-451C-957A-736337F769C4}" type="parTrans" cxnId="{15AB77AA-657E-4631-B555-9EB525241EC7}">
      <dgm:prSet/>
      <dgm:spPr/>
      <dgm:t>
        <a:bodyPr/>
        <a:lstStyle/>
        <a:p>
          <a:endParaRPr lang="en-GB">
            <a:latin typeface="Aptos" panose="020B0004020202020204" pitchFamily="34" charset="0"/>
          </a:endParaRPr>
        </a:p>
      </dgm:t>
    </dgm:pt>
    <dgm:pt modelId="{AD4678C3-2D2A-4767-AF4F-CE69EC236273}" type="sibTrans" cxnId="{15AB77AA-657E-4631-B555-9EB525241EC7}">
      <dgm:prSet/>
      <dgm:spPr/>
      <dgm:t>
        <a:bodyPr/>
        <a:lstStyle/>
        <a:p>
          <a:endParaRPr lang="en-GB">
            <a:latin typeface="Aptos" panose="020B0004020202020204" pitchFamily="34" charset="0"/>
          </a:endParaRPr>
        </a:p>
      </dgm:t>
    </dgm:pt>
    <dgm:pt modelId="{D5E5826A-293E-41CA-9353-504D0173CFFE}">
      <dgm:prSet custT="1"/>
      <dgm:spPr/>
      <dgm:t>
        <a:bodyPr/>
        <a:lstStyle/>
        <a:p>
          <a:r>
            <a:rPr lang="en-GB" sz="1600" dirty="0">
              <a:latin typeface="Aptos" panose="020B0004020202020204" pitchFamily="34" charset="0"/>
            </a:rPr>
            <a:t>Who wrote or produced the source? </a:t>
          </a:r>
        </a:p>
      </dgm:t>
    </dgm:pt>
    <dgm:pt modelId="{CD6A171F-6924-430D-B7BD-C7CAAEC51DD1}" type="parTrans" cxnId="{B6306E1A-CC1D-4AE8-8305-8D2ED730DB87}">
      <dgm:prSet/>
      <dgm:spPr/>
      <dgm:t>
        <a:bodyPr/>
        <a:lstStyle/>
        <a:p>
          <a:endParaRPr lang="en-GB">
            <a:latin typeface="Aptos" panose="020B0004020202020204" pitchFamily="34" charset="0"/>
          </a:endParaRPr>
        </a:p>
      </dgm:t>
    </dgm:pt>
    <dgm:pt modelId="{E995B676-43CE-4EA1-B7F8-873DC67F4FA7}" type="sibTrans" cxnId="{B6306E1A-CC1D-4AE8-8305-8D2ED730DB87}">
      <dgm:prSet/>
      <dgm:spPr/>
      <dgm:t>
        <a:bodyPr/>
        <a:lstStyle/>
        <a:p>
          <a:endParaRPr lang="en-GB">
            <a:latin typeface="Aptos" panose="020B0004020202020204" pitchFamily="34" charset="0"/>
          </a:endParaRPr>
        </a:p>
      </dgm:t>
    </dgm:pt>
    <dgm:pt modelId="{CEC33177-2311-4021-9206-552EA5DFDF35}">
      <dgm:prSet custT="1"/>
      <dgm:spPr/>
      <dgm:t>
        <a:bodyPr/>
        <a:lstStyle/>
        <a:p>
          <a:r>
            <a:rPr lang="en-GB" sz="1600" dirty="0">
              <a:latin typeface="Aptos" panose="020B0004020202020204" pitchFamily="34" charset="0"/>
            </a:rPr>
            <a:t>Are they qualified or experienced in this subject? </a:t>
          </a:r>
        </a:p>
      </dgm:t>
    </dgm:pt>
    <dgm:pt modelId="{BEAC41B6-3B44-4348-92B7-F3C9515486FF}" type="parTrans" cxnId="{6E4AD0D9-3A79-4D1B-BC5F-08B7D1E0E517}">
      <dgm:prSet/>
      <dgm:spPr/>
      <dgm:t>
        <a:bodyPr/>
        <a:lstStyle/>
        <a:p>
          <a:endParaRPr lang="en-GB">
            <a:latin typeface="Aptos" panose="020B0004020202020204" pitchFamily="34" charset="0"/>
          </a:endParaRPr>
        </a:p>
      </dgm:t>
    </dgm:pt>
    <dgm:pt modelId="{B8A5BB46-8A04-440D-A85B-22B9B31BCB96}" type="sibTrans" cxnId="{6E4AD0D9-3A79-4D1B-BC5F-08B7D1E0E517}">
      <dgm:prSet/>
      <dgm:spPr/>
      <dgm:t>
        <a:bodyPr/>
        <a:lstStyle/>
        <a:p>
          <a:endParaRPr lang="en-GB">
            <a:latin typeface="Aptos" panose="020B0004020202020204" pitchFamily="34" charset="0"/>
          </a:endParaRPr>
        </a:p>
      </dgm:t>
    </dgm:pt>
    <dgm:pt modelId="{6DB092A3-B98D-4541-9EC7-A6D6647BE8ED}">
      <dgm:prSet custT="1"/>
      <dgm:spPr/>
      <dgm:t>
        <a:bodyPr/>
        <a:lstStyle/>
        <a:p>
          <a:r>
            <a:rPr lang="en-GB" sz="3200" b="1" dirty="0">
              <a:latin typeface="Aptos" panose="020B0004020202020204" pitchFamily="34" charset="0"/>
            </a:rPr>
            <a:t>Accuracy</a:t>
          </a:r>
          <a:endParaRPr lang="en-GB" sz="3200" dirty="0">
            <a:latin typeface="Aptos" panose="020B0004020202020204" pitchFamily="34" charset="0"/>
          </a:endParaRPr>
        </a:p>
      </dgm:t>
    </dgm:pt>
    <dgm:pt modelId="{4EA85E01-43DC-49C9-BC92-B260894CF210}" type="parTrans" cxnId="{66E7C0AF-C47A-43B0-B5FF-329D5449AC18}">
      <dgm:prSet/>
      <dgm:spPr/>
      <dgm:t>
        <a:bodyPr/>
        <a:lstStyle/>
        <a:p>
          <a:endParaRPr lang="en-GB">
            <a:latin typeface="Aptos" panose="020B0004020202020204" pitchFamily="34" charset="0"/>
          </a:endParaRPr>
        </a:p>
      </dgm:t>
    </dgm:pt>
    <dgm:pt modelId="{DCB98983-6794-4272-80A7-DE978E98C1FB}" type="sibTrans" cxnId="{66E7C0AF-C47A-43B0-B5FF-329D5449AC18}">
      <dgm:prSet/>
      <dgm:spPr/>
      <dgm:t>
        <a:bodyPr/>
        <a:lstStyle/>
        <a:p>
          <a:endParaRPr lang="en-GB">
            <a:latin typeface="Aptos" panose="020B0004020202020204" pitchFamily="34" charset="0"/>
          </a:endParaRPr>
        </a:p>
      </dgm:t>
    </dgm:pt>
    <dgm:pt modelId="{B641BC93-836C-41E6-BE83-6499B2606D38}">
      <dgm:prSet custT="1"/>
      <dgm:spPr/>
      <dgm:t>
        <a:bodyPr/>
        <a:lstStyle/>
        <a:p>
          <a:r>
            <a:rPr lang="en-GB" sz="1600" dirty="0">
              <a:latin typeface="Aptos" panose="020B0004020202020204" pitchFamily="34" charset="0"/>
            </a:rPr>
            <a:t>Is the information supported by research, evidence and references? </a:t>
          </a:r>
        </a:p>
      </dgm:t>
    </dgm:pt>
    <dgm:pt modelId="{48FA42D0-E044-4DE1-B9AC-F9394428FA9C}" type="parTrans" cxnId="{48DE1B69-5617-4546-89EE-67806F054443}">
      <dgm:prSet/>
      <dgm:spPr/>
      <dgm:t>
        <a:bodyPr/>
        <a:lstStyle/>
        <a:p>
          <a:endParaRPr lang="en-GB">
            <a:latin typeface="Aptos" panose="020B0004020202020204" pitchFamily="34" charset="0"/>
          </a:endParaRPr>
        </a:p>
      </dgm:t>
    </dgm:pt>
    <dgm:pt modelId="{ACCA0788-2C18-4FD2-9414-024015AC9700}" type="sibTrans" cxnId="{48DE1B69-5617-4546-89EE-67806F054443}">
      <dgm:prSet/>
      <dgm:spPr/>
      <dgm:t>
        <a:bodyPr/>
        <a:lstStyle/>
        <a:p>
          <a:endParaRPr lang="en-GB">
            <a:latin typeface="Aptos" panose="020B0004020202020204" pitchFamily="34" charset="0"/>
          </a:endParaRPr>
        </a:p>
      </dgm:t>
    </dgm:pt>
    <dgm:pt modelId="{1223D195-1267-4579-8274-69432389584A}">
      <dgm:prSet custT="1"/>
      <dgm:spPr/>
      <dgm:t>
        <a:bodyPr/>
        <a:lstStyle/>
        <a:p>
          <a:r>
            <a:rPr lang="en-GB" sz="3200" b="1" dirty="0">
              <a:latin typeface="Aptos" panose="020B0004020202020204" pitchFamily="34" charset="0"/>
            </a:rPr>
            <a:t>Purpose</a:t>
          </a:r>
          <a:endParaRPr lang="en-GB" sz="3200" dirty="0">
            <a:latin typeface="Aptos" panose="020B0004020202020204" pitchFamily="34" charset="0"/>
          </a:endParaRPr>
        </a:p>
      </dgm:t>
    </dgm:pt>
    <dgm:pt modelId="{D5E16D61-3447-4A2E-A678-F050EDC3201D}" type="parTrans" cxnId="{22ED61C7-02ED-4B52-9DC9-3FB2F9FDE133}">
      <dgm:prSet/>
      <dgm:spPr/>
      <dgm:t>
        <a:bodyPr/>
        <a:lstStyle/>
        <a:p>
          <a:endParaRPr lang="en-GB">
            <a:latin typeface="Aptos" panose="020B0004020202020204" pitchFamily="34" charset="0"/>
          </a:endParaRPr>
        </a:p>
      </dgm:t>
    </dgm:pt>
    <dgm:pt modelId="{3EF7D5B9-0AFF-4CD2-B87B-EB701B919C9E}" type="sibTrans" cxnId="{22ED61C7-02ED-4B52-9DC9-3FB2F9FDE133}">
      <dgm:prSet/>
      <dgm:spPr/>
      <dgm:t>
        <a:bodyPr/>
        <a:lstStyle/>
        <a:p>
          <a:endParaRPr lang="en-GB">
            <a:latin typeface="Aptos" panose="020B0004020202020204" pitchFamily="34" charset="0"/>
          </a:endParaRPr>
        </a:p>
      </dgm:t>
    </dgm:pt>
    <dgm:pt modelId="{AF3A23B6-2307-4F76-BF61-0C2CBBB88C61}">
      <dgm:prSet custT="1"/>
      <dgm:spPr/>
      <dgm:t>
        <a:bodyPr/>
        <a:lstStyle/>
        <a:p>
          <a:r>
            <a:rPr lang="en-GB" sz="1600" dirty="0">
              <a:latin typeface="Aptos" panose="020B0004020202020204" pitchFamily="34" charset="0"/>
            </a:rPr>
            <a:t>Why was the source produced? </a:t>
          </a:r>
        </a:p>
      </dgm:t>
    </dgm:pt>
    <dgm:pt modelId="{52E3DD3B-34E1-4DD2-B8D2-108689C1D3A5}" type="parTrans" cxnId="{25779BEF-44D4-49A2-AE4B-95AE3620A60C}">
      <dgm:prSet/>
      <dgm:spPr/>
      <dgm:t>
        <a:bodyPr/>
        <a:lstStyle/>
        <a:p>
          <a:endParaRPr lang="en-GB">
            <a:latin typeface="Aptos" panose="020B0004020202020204" pitchFamily="34" charset="0"/>
          </a:endParaRPr>
        </a:p>
      </dgm:t>
    </dgm:pt>
    <dgm:pt modelId="{C2038660-D3AE-4588-B5F0-DEB6A0AB3338}" type="sibTrans" cxnId="{25779BEF-44D4-49A2-AE4B-95AE3620A60C}">
      <dgm:prSet/>
      <dgm:spPr/>
      <dgm:t>
        <a:bodyPr/>
        <a:lstStyle/>
        <a:p>
          <a:endParaRPr lang="en-GB">
            <a:latin typeface="Aptos" panose="020B0004020202020204" pitchFamily="34" charset="0"/>
          </a:endParaRPr>
        </a:p>
      </dgm:t>
    </dgm:pt>
    <dgm:pt modelId="{447B4EDB-D08D-41CF-9DE5-DB24A1433400}">
      <dgm:prSet custT="1"/>
      <dgm:spPr/>
      <dgm:t>
        <a:bodyPr/>
        <a:lstStyle/>
        <a:p>
          <a:r>
            <a:rPr lang="en-GB" sz="1600" dirty="0">
              <a:latin typeface="Aptos" panose="020B0004020202020204" pitchFamily="34" charset="0"/>
            </a:rPr>
            <a:t>Is it intended to inform, persuade, advertise or sell?</a:t>
          </a:r>
        </a:p>
      </dgm:t>
    </dgm:pt>
    <dgm:pt modelId="{22AFA74B-A2ED-41B8-AD07-550BE4A92BFD}" type="parTrans" cxnId="{B9E16132-67F8-49E2-A882-5F1302323F9F}">
      <dgm:prSet/>
      <dgm:spPr/>
      <dgm:t>
        <a:bodyPr/>
        <a:lstStyle/>
        <a:p>
          <a:endParaRPr lang="en-GB">
            <a:latin typeface="Aptos" panose="020B0004020202020204" pitchFamily="34" charset="0"/>
          </a:endParaRPr>
        </a:p>
      </dgm:t>
    </dgm:pt>
    <dgm:pt modelId="{B7A69AE7-62C1-4809-A28B-AF6153FAD136}" type="sibTrans" cxnId="{B9E16132-67F8-49E2-A882-5F1302323F9F}">
      <dgm:prSet/>
      <dgm:spPr/>
      <dgm:t>
        <a:bodyPr/>
        <a:lstStyle/>
        <a:p>
          <a:endParaRPr lang="en-GB">
            <a:latin typeface="Aptos" panose="020B0004020202020204" pitchFamily="34" charset="0"/>
          </a:endParaRPr>
        </a:p>
      </dgm:t>
    </dgm:pt>
    <dgm:pt modelId="{C30A49A6-6797-464E-87F6-DE60EBA46A3C}" type="pres">
      <dgm:prSet presAssocID="{64BA98BC-8AC3-4630-B9F5-998B87972407}" presName="Name0" presStyleCnt="0">
        <dgm:presLayoutVars>
          <dgm:dir/>
          <dgm:animLvl val="lvl"/>
          <dgm:resizeHandles val="exact"/>
        </dgm:presLayoutVars>
      </dgm:prSet>
      <dgm:spPr/>
    </dgm:pt>
    <dgm:pt modelId="{0A1D260D-BC7C-4470-844C-78F6652693A0}" type="pres">
      <dgm:prSet presAssocID="{08C3CA3D-BEF9-4EBB-91F8-E96F7E58EB1D}" presName="linNode" presStyleCnt="0"/>
      <dgm:spPr/>
    </dgm:pt>
    <dgm:pt modelId="{F3571450-505F-41CE-90A7-97053C54E583}" type="pres">
      <dgm:prSet presAssocID="{08C3CA3D-BEF9-4EBB-91F8-E96F7E58EB1D}" presName="parentText" presStyleLbl="node1" presStyleIdx="0" presStyleCnt="5">
        <dgm:presLayoutVars>
          <dgm:chMax val="1"/>
          <dgm:bulletEnabled val="1"/>
        </dgm:presLayoutVars>
      </dgm:prSet>
      <dgm:spPr/>
    </dgm:pt>
    <dgm:pt modelId="{20FA2C08-D3C0-4F27-A603-5573462BE75B}" type="pres">
      <dgm:prSet presAssocID="{08C3CA3D-BEF9-4EBB-91F8-E96F7E58EB1D}" presName="descendantText" presStyleLbl="alignAccFollowNode1" presStyleIdx="0" presStyleCnt="5">
        <dgm:presLayoutVars>
          <dgm:bulletEnabled val="1"/>
        </dgm:presLayoutVars>
      </dgm:prSet>
      <dgm:spPr/>
    </dgm:pt>
    <dgm:pt modelId="{1CA46AAF-1BD6-447D-BD79-79E7641AD112}" type="pres">
      <dgm:prSet presAssocID="{DE2113CB-02B7-4C12-B6E8-FEE92EC68748}" presName="sp" presStyleCnt="0"/>
      <dgm:spPr/>
    </dgm:pt>
    <dgm:pt modelId="{EFF0D02D-34F4-4E6A-8594-A0B94F647C43}" type="pres">
      <dgm:prSet presAssocID="{2F808499-E1E1-4F49-B9BD-B17AB4999502}" presName="linNode" presStyleCnt="0"/>
      <dgm:spPr/>
    </dgm:pt>
    <dgm:pt modelId="{D26C08BB-49DF-468D-8EB3-9C7F6EED98E6}" type="pres">
      <dgm:prSet presAssocID="{2F808499-E1E1-4F49-B9BD-B17AB4999502}" presName="parentText" presStyleLbl="node1" presStyleIdx="1" presStyleCnt="5">
        <dgm:presLayoutVars>
          <dgm:chMax val="1"/>
          <dgm:bulletEnabled val="1"/>
        </dgm:presLayoutVars>
      </dgm:prSet>
      <dgm:spPr/>
    </dgm:pt>
    <dgm:pt modelId="{B120AFD3-BF56-4C43-B199-71BD8E1AB358}" type="pres">
      <dgm:prSet presAssocID="{2F808499-E1E1-4F49-B9BD-B17AB4999502}" presName="descendantText" presStyleLbl="alignAccFollowNode1" presStyleIdx="1" presStyleCnt="5">
        <dgm:presLayoutVars>
          <dgm:bulletEnabled val="1"/>
        </dgm:presLayoutVars>
      </dgm:prSet>
      <dgm:spPr/>
    </dgm:pt>
    <dgm:pt modelId="{3D4C9A58-96AB-4BD8-A405-A25803F29B8F}" type="pres">
      <dgm:prSet presAssocID="{0677D5DF-491D-4599-9554-8BC5F5E6F8AD}" presName="sp" presStyleCnt="0"/>
      <dgm:spPr/>
    </dgm:pt>
    <dgm:pt modelId="{25E06320-A852-46E5-B7A4-26C39AD92CE4}" type="pres">
      <dgm:prSet presAssocID="{449B9338-86A7-4C9D-89D5-F49136586654}" presName="linNode" presStyleCnt="0"/>
      <dgm:spPr/>
    </dgm:pt>
    <dgm:pt modelId="{9142D6E2-8BEB-4832-9029-D8F5ED8C75C1}" type="pres">
      <dgm:prSet presAssocID="{449B9338-86A7-4C9D-89D5-F49136586654}" presName="parentText" presStyleLbl="node1" presStyleIdx="2" presStyleCnt="5">
        <dgm:presLayoutVars>
          <dgm:chMax val="1"/>
          <dgm:bulletEnabled val="1"/>
        </dgm:presLayoutVars>
      </dgm:prSet>
      <dgm:spPr/>
    </dgm:pt>
    <dgm:pt modelId="{1E3DEA86-517D-46F0-A0D2-A3C34E9FEE8B}" type="pres">
      <dgm:prSet presAssocID="{449B9338-86A7-4C9D-89D5-F49136586654}" presName="descendantText" presStyleLbl="alignAccFollowNode1" presStyleIdx="2" presStyleCnt="5">
        <dgm:presLayoutVars>
          <dgm:bulletEnabled val="1"/>
        </dgm:presLayoutVars>
      </dgm:prSet>
      <dgm:spPr/>
    </dgm:pt>
    <dgm:pt modelId="{0D182C75-9CC4-47CC-B5AC-EDA91F6DE694}" type="pres">
      <dgm:prSet presAssocID="{AD4678C3-2D2A-4767-AF4F-CE69EC236273}" presName="sp" presStyleCnt="0"/>
      <dgm:spPr/>
    </dgm:pt>
    <dgm:pt modelId="{4CDCE840-8395-4450-B11A-D68512EDC75B}" type="pres">
      <dgm:prSet presAssocID="{6DB092A3-B98D-4541-9EC7-A6D6647BE8ED}" presName="linNode" presStyleCnt="0"/>
      <dgm:spPr/>
    </dgm:pt>
    <dgm:pt modelId="{649F1DB7-8261-46A7-8360-DA412CB86337}" type="pres">
      <dgm:prSet presAssocID="{6DB092A3-B98D-4541-9EC7-A6D6647BE8ED}" presName="parentText" presStyleLbl="node1" presStyleIdx="3" presStyleCnt="5">
        <dgm:presLayoutVars>
          <dgm:chMax val="1"/>
          <dgm:bulletEnabled val="1"/>
        </dgm:presLayoutVars>
      </dgm:prSet>
      <dgm:spPr/>
    </dgm:pt>
    <dgm:pt modelId="{789D8890-B324-4117-AB93-7522594F4A7F}" type="pres">
      <dgm:prSet presAssocID="{6DB092A3-B98D-4541-9EC7-A6D6647BE8ED}" presName="descendantText" presStyleLbl="alignAccFollowNode1" presStyleIdx="3" presStyleCnt="5">
        <dgm:presLayoutVars>
          <dgm:bulletEnabled val="1"/>
        </dgm:presLayoutVars>
      </dgm:prSet>
      <dgm:spPr/>
    </dgm:pt>
    <dgm:pt modelId="{FDDF5462-19CE-47F7-B714-7BA1665ABACD}" type="pres">
      <dgm:prSet presAssocID="{DCB98983-6794-4272-80A7-DE978E98C1FB}" presName="sp" presStyleCnt="0"/>
      <dgm:spPr/>
    </dgm:pt>
    <dgm:pt modelId="{20B9CABD-2791-41A5-874D-F4E69D42987C}" type="pres">
      <dgm:prSet presAssocID="{1223D195-1267-4579-8274-69432389584A}" presName="linNode" presStyleCnt="0"/>
      <dgm:spPr/>
    </dgm:pt>
    <dgm:pt modelId="{FD636291-7F21-4112-86EA-29B9C3825B13}" type="pres">
      <dgm:prSet presAssocID="{1223D195-1267-4579-8274-69432389584A}" presName="parentText" presStyleLbl="node1" presStyleIdx="4" presStyleCnt="5">
        <dgm:presLayoutVars>
          <dgm:chMax val="1"/>
          <dgm:bulletEnabled val="1"/>
        </dgm:presLayoutVars>
      </dgm:prSet>
      <dgm:spPr/>
    </dgm:pt>
    <dgm:pt modelId="{1D5D1ED0-019C-4A5D-913B-CCECBF9C4FB2}" type="pres">
      <dgm:prSet presAssocID="{1223D195-1267-4579-8274-69432389584A}" presName="descendantText" presStyleLbl="alignAccFollowNode1" presStyleIdx="4" presStyleCnt="5">
        <dgm:presLayoutVars>
          <dgm:bulletEnabled val="1"/>
        </dgm:presLayoutVars>
      </dgm:prSet>
      <dgm:spPr/>
    </dgm:pt>
  </dgm:ptLst>
  <dgm:cxnLst>
    <dgm:cxn modelId="{B6306E1A-CC1D-4AE8-8305-8D2ED730DB87}" srcId="{449B9338-86A7-4C9D-89D5-F49136586654}" destId="{D5E5826A-293E-41CA-9353-504D0173CFFE}" srcOrd="0" destOrd="0" parTransId="{CD6A171F-6924-430D-B7BD-C7CAAEC51DD1}" sibTransId="{E995B676-43CE-4EA1-B7F8-873DC67F4FA7}"/>
    <dgm:cxn modelId="{D8E81524-0BC1-4C07-BD66-C2146591F192}" type="presOf" srcId="{7969D9CF-AD4F-4006-8BF8-8FB323361C32}" destId="{20FA2C08-D3C0-4F27-A603-5573462BE75B}" srcOrd="0" destOrd="0" presId="urn:microsoft.com/office/officeart/2005/8/layout/vList5"/>
    <dgm:cxn modelId="{9623B925-04BE-44F9-B6B4-A9CDE469639B}" type="presOf" srcId="{08C3CA3D-BEF9-4EBB-91F8-E96F7E58EB1D}" destId="{F3571450-505F-41CE-90A7-97053C54E583}" srcOrd="0" destOrd="0" presId="urn:microsoft.com/office/officeart/2005/8/layout/vList5"/>
    <dgm:cxn modelId="{8BFC8428-32E4-4FA0-9D12-D49EC4916416}" type="presOf" srcId="{C8646779-E8F3-4F20-94C0-75D099B15DA9}" destId="{20FA2C08-D3C0-4F27-A603-5573462BE75B}" srcOrd="0" destOrd="1" presId="urn:microsoft.com/office/officeart/2005/8/layout/vList5"/>
    <dgm:cxn modelId="{9F06E530-399F-49F0-BB8C-7B5C81D29E85}" srcId="{08C3CA3D-BEF9-4EBB-91F8-E96F7E58EB1D}" destId="{7969D9CF-AD4F-4006-8BF8-8FB323361C32}" srcOrd="0" destOrd="0" parTransId="{5D26E56C-84B2-41A4-B394-99740BAA90FE}" sibTransId="{C3AA0048-6B03-4086-977D-8FFAACD6D406}"/>
    <dgm:cxn modelId="{B9E16132-67F8-49E2-A882-5F1302323F9F}" srcId="{1223D195-1267-4579-8274-69432389584A}" destId="{447B4EDB-D08D-41CF-9DE5-DB24A1433400}" srcOrd="1" destOrd="0" parTransId="{22AFA74B-A2ED-41B8-AD07-550BE4A92BFD}" sibTransId="{B7A69AE7-62C1-4809-A28B-AF6153FAD136}"/>
    <dgm:cxn modelId="{2F80CD37-AB05-465E-999B-78EC17EBCA38}" type="presOf" srcId="{6DB092A3-B98D-4541-9EC7-A6D6647BE8ED}" destId="{649F1DB7-8261-46A7-8360-DA412CB86337}" srcOrd="0" destOrd="0" presId="urn:microsoft.com/office/officeart/2005/8/layout/vList5"/>
    <dgm:cxn modelId="{E1F0193B-1E78-4C39-A78A-E34C437F52CF}" type="presOf" srcId="{2F808499-E1E1-4F49-B9BD-B17AB4999502}" destId="{D26C08BB-49DF-468D-8EB3-9C7F6EED98E6}" srcOrd="0" destOrd="0" presId="urn:microsoft.com/office/officeart/2005/8/layout/vList5"/>
    <dgm:cxn modelId="{D35AD95C-4F73-49F2-884C-9EFD3EFEF313}" srcId="{64BA98BC-8AC3-4630-B9F5-998B87972407}" destId="{08C3CA3D-BEF9-4EBB-91F8-E96F7E58EB1D}" srcOrd="0" destOrd="0" parTransId="{858AB367-9AC0-4F32-9F22-B6068E06267B}" sibTransId="{DE2113CB-02B7-4C12-B6E8-FEE92EC68748}"/>
    <dgm:cxn modelId="{D9D13961-2DB3-4D20-9157-14E2AA400D2C}" srcId="{08C3CA3D-BEF9-4EBB-91F8-E96F7E58EB1D}" destId="{C8646779-E8F3-4F20-94C0-75D099B15DA9}" srcOrd="1" destOrd="0" parTransId="{C19C8BAD-2A62-4308-9683-5B53AFA2F76A}" sibTransId="{2464CAAF-F762-4CB6-9E8D-7D09D5EF994F}"/>
    <dgm:cxn modelId="{F90EE664-9233-4218-B1EA-6EF6D584D494}" type="presOf" srcId="{CEC33177-2311-4021-9206-552EA5DFDF35}" destId="{1E3DEA86-517D-46F0-A0D2-A3C34E9FEE8B}" srcOrd="0" destOrd="1" presId="urn:microsoft.com/office/officeart/2005/8/layout/vList5"/>
    <dgm:cxn modelId="{A6AF9E45-3839-43C1-A9B5-B8EAE65AE345}" type="presOf" srcId="{447B4EDB-D08D-41CF-9DE5-DB24A1433400}" destId="{1D5D1ED0-019C-4A5D-913B-CCECBF9C4FB2}" srcOrd="0" destOrd="1" presId="urn:microsoft.com/office/officeart/2005/8/layout/vList5"/>
    <dgm:cxn modelId="{1246EA67-8C2E-4199-A42C-9CC933F62855}" type="presOf" srcId="{64BA98BC-8AC3-4630-B9F5-998B87972407}" destId="{C30A49A6-6797-464E-87F6-DE60EBA46A3C}" srcOrd="0" destOrd="0" presId="urn:microsoft.com/office/officeart/2005/8/layout/vList5"/>
    <dgm:cxn modelId="{48DE1B69-5617-4546-89EE-67806F054443}" srcId="{6DB092A3-B98D-4541-9EC7-A6D6647BE8ED}" destId="{B641BC93-836C-41E6-BE83-6499B2606D38}" srcOrd="0" destOrd="0" parTransId="{48FA42D0-E044-4DE1-B9AC-F9394428FA9C}" sibTransId="{ACCA0788-2C18-4FD2-9414-024015AC9700}"/>
    <dgm:cxn modelId="{3699176E-65ED-4DCA-B788-EDC500E66F30}" type="presOf" srcId="{AF3A23B6-2307-4F76-BF61-0C2CBBB88C61}" destId="{1D5D1ED0-019C-4A5D-913B-CCECBF9C4FB2}" srcOrd="0" destOrd="0" presId="urn:microsoft.com/office/officeart/2005/8/layout/vList5"/>
    <dgm:cxn modelId="{58142159-6C65-4A87-9E93-360B9A830419}" type="presOf" srcId="{B641BC93-836C-41E6-BE83-6499B2606D38}" destId="{789D8890-B324-4117-AB93-7522594F4A7F}" srcOrd="0" destOrd="0" presId="urn:microsoft.com/office/officeart/2005/8/layout/vList5"/>
    <dgm:cxn modelId="{57E46997-9625-4B3D-B7CA-AA23735A5E60}" srcId="{64BA98BC-8AC3-4630-B9F5-998B87972407}" destId="{2F808499-E1E1-4F49-B9BD-B17AB4999502}" srcOrd="1" destOrd="0" parTransId="{80905367-8BF7-443B-892D-0D046D7C9B22}" sibTransId="{0677D5DF-491D-4599-9554-8BC5F5E6F8AD}"/>
    <dgm:cxn modelId="{FB47FDA5-23EA-42DD-A364-F7744398C156}" type="presOf" srcId="{1223D195-1267-4579-8274-69432389584A}" destId="{FD636291-7F21-4112-86EA-29B9C3825B13}" srcOrd="0" destOrd="0" presId="urn:microsoft.com/office/officeart/2005/8/layout/vList5"/>
    <dgm:cxn modelId="{15AB77AA-657E-4631-B555-9EB525241EC7}" srcId="{64BA98BC-8AC3-4630-B9F5-998B87972407}" destId="{449B9338-86A7-4C9D-89D5-F49136586654}" srcOrd="2" destOrd="0" parTransId="{A244BE01-2694-451C-957A-736337F769C4}" sibTransId="{AD4678C3-2D2A-4767-AF4F-CE69EC236273}"/>
    <dgm:cxn modelId="{66E7C0AF-C47A-43B0-B5FF-329D5449AC18}" srcId="{64BA98BC-8AC3-4630-B9F5-998B87972407}" destId="{6DB092A3-B98D-4541-9EC7-A6D6647BE8ED}" srcOrd="3" destOrd="0" parTransId="{4EA85E01-43DC-49C9-BC92-B260894CF210}" sibTransId="{DCB98983-6794-4272-80A7-DE978E98C1FB}"/>
    <dgm:cxn modelId="{B7094DBF-5245-4FB3-A461-43C32D08B0B0}" srcId="{2F808499-E1E1-4F49-B9BD-B17AB4999502}" destId="{1233AC37-D1E3-48E6-A6D9-AC00FD45DED5}" srcOrd="0" destOrd="0" parTransId="{BDA3CD2A-C039-42ED-9D08-99BD19E09D90}" sibTransId="{3561F724-0C07-4D5C-8928-0C4AFC6F8570}"/>
    <dgm:cxn modelId="{22ED61C7-02ED-4B52-9DC9-3FB2F9FDE133}" srcId="{64BA98BC-8AC3-4630-B9F5-998B87972407}" destId="{1223D195-1267-4579-8274-69432389584A}" srcOrd="4" destOrd="0" parTransId="{D5E16D61-3447-4A2E-A678-F050EDC3201D}" sibTransId="{3EF7D5B9-0AFF-4CD2-B87B-EB701B919C9E}"/>
    <dgm:cxn modelId="{6E4AD0D9-3A79-4D1B-BC5F-08B7D1E0E517}" srcId="{449B9338-86A7-4C9D-89D5-F49136586654}" destId="{CEC33177-2311-4021-9206-552EA5DFDF35}" srcOrd="1" destOrd="0" parTransId="{BEAC41B6-3B44-4348-92B7-F3C9515486FF}" sibTransId="{B8A5BB46-8A04-440D-A85B-22B9B31BCB96}"/>
    <dgm:cxn modelId="{07F0EBE1-16BD-4AA3-8F57-D446C935F602}" type="presOf" srcId="{1233AC37-D1E3-48E6-A6D9-AC00FD45DED5}" destId="{B120AFD3-BF56-4C43-B199-71BD8E1AB358}" srcOrd="0" destOrd="0" presId="urn:microsoft.com/office/officeart/2005/8/layout/vList5"/>
    <dgm:cxn modelId="{722DDAEC-601D-4050-BC4B-03DD64C472A8}" type="presOf" srcId="{449B9338-86A7-4C9D-89D5-F49136586654}" destId="{9142D6E2-8BEB-4832-9029-D8F5ED8C75C1}" srcOrd="0" destOrd="0" presId="urn:microsoft.com/office/officeart/2005/8/layout/vList5"/>
    <dgm:cxn modelId="{25779BEF-44D4-49A2-AE4B-95AE3620A60C}" srcId="{1223D195-1267-4579-8274-69432389584A}" destId="{AF3A23B6-2307-4F76-BF61-0C2CBBB88C61}" srcOrd="0" destOrd="0" parTransId="{52E3DD3B-34E1-4DD2-B8D2-108689C1D3A5}" sibTransId="{C2038660-D3AE-4588-B5F0-DEB6A0AB3338}"/>
    <dgm:cxn modelId="{681476FC-0280-44CA-8716-6878F12D7DC8}" type="presOf" srcId="{D5E5826A-293E-41CA-9353-504D0173CFFE}" destId="{1E3DEA86-517D-46F0-A0D2-A3C34E9FEE8B}" srcOrd="0" destOrd="0" presId="urn:microsoft.com/office/officeart/2005/8/layout/vList5"/>
    <dgm:cxn modelId="{EF04E154-70A8-48E3-8DCD-E0144FB52DFE}" type="presParOf" srcId="{C30A49A6-6797-464E-87F6-DE60EBA46A3C}" destId="{0A1D260D-BC7C-4470-844C-78F6652693A0}" srcOrd="0" destOrd="0" presId="urn:microsoft.com/office/officeart/2005/8/layout/vList5"/>
    <dgm:cxn modelId="{DA02375D-06AB-4A59-AB76-625A76086B42}" type="presParOf" srcId="{0A1D260D-BC7C-4470-844C-78F6652693A0}" destId="{F3571450-505F-41CE-90A7-97053C54E583}" srcOrd="0" destOrd="0" presId="urn:microsoft.com/office/officeart/2005/8/layout/vList5"/>
    <dgm:cxn modelId="{6D2D243D-0179-4C5C-8186-B5101E65A432}" type="presParOf" srcId="{0A1D260D-BC7C-4470-844C-78F6652693A0}" destId="{20FA2C08-D3C0-4F27-A603-5573462BE75B}" srcOrd="1" destOrd="0" presId="urn:microsoft.com/office/officeart/2005/8/layout/vList5"/>
    <dgm:cxn modelId="{34BA6322-C265-4FBA-8346-6D80F49BB765}" type="presParOf" srcId="{C30A49A6-6797-464E-87F6-DE60EBA46A3C}" destId="{1CA46AAF-1BD6-447D-BD79-79E7641AD112}" srcOrd="1" destOrd="0" presId="urn:microsoft.com/office/officeart/2005/8/layout/vList5"/>
    <dgm:cxn modelId="{D6C71F39-D03C-4D4E-B712-2435F364AD37}" type="presParOf" srcId="{C30A49A6-6797-464E-87F6-DE60EBA46A3C}" destId="{EFF0D02D-34F4-4E6A-8594-A0B94F647C43}" srcOrd="2" destOrd="0" presId="urn:microsoft.com/office/officeart/2005/8/layout/vList5"/>
    <dgm:cxn modelId="{7CF2CB60-AD17-4032-B89B-DAB6E55CAABC}" type="presParOf" srcId="{EFF0D02D-34F4-4E6A-8594-A0B94F647C43}" destId="{D26C08BB-49DF-468D-8EB3-9C7F6EED98E6}" srcOrd="0" destOrd="0" presId="urn:microsoft.com/office/officeart/2005/8/layout/vList5"/>
    <dgm:cxn modelId="{F957F320-06C8-4B5A-A408-55ED78BB0414}" type="presParOf" srcId="{EFF0D02D-34F4-4E6A-8594-A0B94F647C43}" destId="{B120AFD3-BF56-4C43-B199-71BD8E1AB358}" srcOrd="1" destOrd="0" presId="urn:microsoft.com/office/officeart/2005/8/layout/vList5"/>
    <dgm:cxn modelId="{D5FD4D02-DF1D-4493-89E9-313D59D032CF}" type="presParOf" srcId="{C30A49A6-6797-464E-87F6-DE60EBA46A3C}" destId="{3D4C9A58-96AB-4BD8-A405-A25803F29B8F}" srcOrd="3" destOrd="0" presId="urn:microsoft.com/office/officeart/2005/8/layout/vList5"/>
    <dgm:cxn modelId="{6046EAFE-B6ED-41E6-98CC-3EE4462C6159}" type="presParOf" srcId="{C30A49A6-6797-464E-87F6-DE60EBA46A3C}" destId="{25E06320-A852-46E5-B7A4-26C39AD92CE4}" srcOrd="4" destOrd="0" presId="urn:microsoft.com/office/officeart/2005/8/layout/vList5"/>
    <dgm:cxn modelId="{D7C0B66C-8738-4957-B473-4CEC9B088C36}" type="presParOf" srcId="{25E06320-A852-46E5-B7A4-26C39AD92CE4}" destId="{9142D6E2-8BEB-4832-9029-D8F5ED8C75C1}" srcOrd="0" destOrd="0" presId="urn:microsoft.com/office/officeart/2005/8/layout/vList5"/>
    <dgm:cxn modelId="{64BE7CBB-A823-4341-A2CA-81D6AD179665}" type="presParOf" srcId="{25E06320-A852-46E5-B7A4-26C39AD92CE4}" destId="{1E3DEA86-517D-46F0-A0D2-A3C34E9FEE8B}" srcOrd="1" destOrd="0" presId="urn:microsoft.com/office/officeart/2005/8/layout/vList5"/>
    <dgm:cxn modelId="{2E820687-9CD8-42F9-A563-6A8FC8F5165F}" type="presParOf" srcId="{C30A49A6-6797-464E-87F6-DE60EBA46A3C}" destId="{0D182C75-9CC4-47CC-B5AC-EDA91F6DE694}" srcOrd="5" destOrd="0" presId="urn:microsoft.com/office/officeart/2005/8/layout/vList5"/>
    <dgm:cxn modelId="{334414C5-7DF4-4992-B8E3-E042F90EDD27}" type="presParOf" srcId="{C30A49A6-6797-464E-87F6-DE60EBA46A3C}" destId="{4CDCE840-8395-4450-B11A-D68512EDC75B}" srcOrd="6" destOrd="0" presId="urn:microsoft.com/office/officeart/2005/8/layout/vList5"/>
    <dgm:cxn modelId="{7902A24E-B423-44A8-9041-3D8447548618}" type="presParOf" srcId="{4CDCE840-8395-4450-B11A-D68512EDC75B}" destId="{649F1DB7-8261-46A7-8360-DA412CB86337}" srcOrd="0" destOrd="0" presId="urn:microsoft.com/office/officeart/2005/8/layout/vList5"/>
    <dgm:cxn modelId="{2FB5628A-A5A5-45A3-A794-47D4F0A85E73}" type="presParOf" srcId="{4CDCE840-8395-4450-B11A-D68512EDC75B}" destId="{789D8890-B324-4117-AB93-7522594F4A7F}" srcOrd="1" destOrd="0" presId="urn:microsoft.com/office/officeart/2005/8/layout/vList5"/>
    <dgm:cxn modelId="{5C91ED3A-30C2-4FB9-9A80-82AB33D11E6F}" type="presParOf" srcId="{C30A49A6-6797-464E-87F6-DE60EBA46A3C}" destId="{FDDF5462-19CE-47F7-B714-7BA1665ABACD}" srcOrd="7" destOrd="0" presId="urn:microsoft.com/office/officeart/2005/8/layout/vList5"/>
    <dgm:cxn modelId="{38DAF45D-0B8F-460D-8D66-107AEB934BD1}" type="presParOf" srcId="{C30A49A6-6797-464E-87F6-DE60EBA46A3C}" destId="{20B9CABD-2791-41A5-874D-F4E69D42987C}" srcOrd="8" destOrd="0" presId="urn:microsoft.com/office/officeart/2005/8/layout/vList5"/>
    <dgm:cxn modelId="{33E2CB10-62F5-468D-A27E-56E6B6DA1F25}" type="presParOf" srcId="{20B9CABD-2791-41A5-874D-F4E69D42987C}" destId="{FD636291-7F21-4112-86EA-29B9C3825B13}" srcOrd="0" destOrd="0" presId="urn:microsoft.com/office/officeart/2005/8/layout/vList5"/>
    <dgm:cxn modelId="{2908C7D9-C6C2-46F1-81EB-EB36622132A2}" type="presParOf" srcId="{20B9CABD-2791-41A5-874D-F4E69D42987C}" destId="{1D5D1ED0-019C-4A5D-913B-CCECBF9C4FB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D8017-7F04-463A-AFD4-221FF251D22F}">
      <dsp:nvSpPr>
        <dsp:cNvPr id="0" name=""/>
        <dsp:cNvSpPr/>
      </dsp:nvSpPr>
      <dsp:spPr>
        <a:xfrm>
          <a:off x="0" y="1072991"/>
          <a:ext cx="11480800" cy="1430655"/>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A5039F-EA2D-453D-AEE8-F9A2F9A99683}">
      <dsp:nvSpPr>
        <dsp:cNvPr id="0" name=""/>
        <dsp:cNvSpPr/>
      </dsp:nvSpPr>
      <dsp:spPr>
        <a:xfrm>
          <a:off x="4540" y="0"/>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marL="0" lvl="0" indent="0" algn="ctr" defTabSz="644525">
            <a:lnSpc>
              <a:spcPct val="150000"/>
            </a:lnSpc>
            <a:spcBef>
              <a:spcPct val="0"/>
            </a:spcBef>
            <a:spcAft>
              <a:spcPct val="35000"/>
            </a:spcAft>
            <a:buNone/>
          </a:pPr>
          <a:r>
            <a:rPr lang="en-GB" sz="1450" b="1" kern="1200" dirty="0">
              <a:latin typeface="Aptos" panose="020B0004020202020204" pitchFamily="34" charset="0"/>
            </a:rPr>
            <a:t>Reviewing Your Break Work</a:t>
          </a:r>
        </a:p>
      </dsp:txBody>
      <dsp:txXfrm>
        <a:off x="4540" y="0"/>
        <a:ext cx="1985315" cy="1430655"/>
      </dsp:txXfrm>
    </dsp:sp>
    <dsp:sp modelId="{30E972C8-C1FA-4A0D-9EA0-B0FFB5CD2CAD}">
      <dsp:nvSpPr>
        <dsp:cNvPr id="0" name=""/>
        <dsp:cNvSpPr/>
      </dsp:nvSpPr>
      <dsp:spPr>
        <a:xfrm>
          <a:off x="818366"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029D1C-2B1A-4383-B37D-DAFD5ABC222A}">
      <dsp:nvSpPr>
        <dsp:cNvPr id="0" name=""/>
        <dsp:cNvSpPr/>
      </dsp:nvSpPr>
      <dsp:spPr>
        <a:xfrm>
          <a:off x="2089121" y="2145982"/>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644525">
            <a:lnSpc>
              <a:spcPct val="150000"/>
            </a:lnSpc>
            <a:spcBef>
              <a:spcPct val="0"/>
            </a:spcBef>
            <a:spcAft>
              <a:spcPct val="35000"/>
            </a:spcAft>
            <a:buNone/>
          </a:pPr>
          <a:r>
            <a:rPr lang="en-GB" sz="1450" b="1" kern="1200" dirty="0">
              <a:latin typeface="Aptos" panose="020B0004020202020204" pitchFamily="34" charset="0"/>
            </a:rPr>
            <a:t>Checking Your 10 Sources</a:t>
          </a:r>
        </a:p>
      </dsp:txBody>
      <dsp:txXfrm>
        <a:off x="2089121" y="2145982"/>
        <a:ext cx="1985315" cy="1430655"/>
      </dsp:txXfrm>
    </dsp:sp>
    <dsp:sp modelId="{7B789AA2-C5C0-4C8D-A1D2-00B06BF4EC3F}">
      <dsp:nvSpPr>
        <dsp:cNvPr id="0" name=""/>
        <dsp:cNvSpPr/>
      </dsp:nvSpPr>
      <dsp:spPr>
        <a:xfrm>
          <a:off x="2902947"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E88ABB-8C1A-4CCD-8AEE-32E4C98F853D}">
      <dsp:nvSpPr>
        <dsp:cNvPr id="0" name=""/>
        <dsp:cNvSpPr/>
      </dsp:nvSpPr>
      <dsp:spPr>
        <a:xfrm>
          <a:off x="4173702" y="0"/>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marL="0" lvl="0" indent="0" algn="ctr" defTabSz="644525">
            <a:lnSpc>
              <a:spcPct val="150000"/>
            </a:lnSpc>
            <a:spcBef>
              <a:spcPct val="0"/>
            </a:spcBef>
            <a:spcAft>
              <a:spcPct val="35000"/>
            </a:spcAft>
            <a:buNone/>
          </a:pPr>
          <a:r>
            <a:rPr lang="en-GB" sz="1450" b="1" kern="1200" dirty="0">
              <a:latin typeface="Aptos" panose="020B0004020202020204" pitchFamily="34" charset="0"/>
            </a:rPr>
            <a:t>Applying and Improving the CRAAP Test</a:t>
          </a:r>
        </a:p>
      </dsp:txBody>
      <dsp:txXfrm>
        <a:off x="4173702" y="0"/>
        <a:ext cx="1985315" cy="1430655"/>
      </dsp:txXfrm>
    </dsp:sp>
    <dsp:sp modelId="{AE4B7D33-006A-41D0-98C0-F81E6A2B49AE}">
      <dsp:nvSpPr>
        <dsp:cNvPr id="0" name=""/>
        <dsp:cNvSpPr/>
      </dsp:nvSpPr>
      <dsp:spPr>
        <a:xfrm>
          <a:off x="4987528"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14828A-911E-47E7-89D1-FB346CDCC043}">
      <dsp:nvSpPr>
        <dsp:cNvPr id="0" name=""/>
        <dsp:cNvSpPr/>
      </dsp:nvSpPr>
      <dsp:spPr>
        <a:xfrm>
          <a:off x="6258283" y="2145982"/>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644525">
            <a:lnSpc>
              <a:spcPct val="150000"/>
            </a:lnSpc>
            <a:spcBef>
              <a:spcPct val="0"/>
            </a:spcBef>
            <a:spcAft>
              <a:spcPct val="35000"/>
            </a:spcAft>
            <a:buNone/>
          </a:pPr>
          <a:r>
            <a:rPr lang="en-GB" sz="1450" b="1" kern="1200" dirty="0">
              <a:latin typeface="Aptos" panose="020B0004020202020204" pitchFamily="34" charset="0"/>
            </a:rPr>
            <a:t>Completing Stage 1 of Your Workbook</a:t>
          </a:r>
        </a:p>
      </dsp:txBody>
      <dsp:txXfrm>
        <a:off x="6258283" y="2145982"/>
        <a:ext cx="1985315" cy="1430655"/>
      </dsp:txXfrm>
    </dsp:sp>
    <dsp:sp modelId="{BD36D169-A110-47A1-9840-5E5037C4322C}">
      <dsp:nvSpPr>
        <dsp:cNvPr id="0" name=""/>
        <dsp:cNvSpPr/>
      </dsp:nvSpPr>
      <dsp:spPr>
        <a:xfrm>
          <a:off x="7072108"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9B3587-BE1A-4655-9869-71987F9F8FF6}">
      <dsp:nvSpPr>
        <dsp:cNvPr id="0" name=""/>
        <dsp:cNvSpPr/>
      </dsp:nvSpPr>
      <dsp:spPr>
        <a:xfrm>
          <a:off x="8342864" y="0"/>
          <a:ext cx="1985315" cy="14306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marL="0" lvl="0" indent="0" algn="ctr" defTabSz="644525">
            <a:lnSpc>
              <a:spcPct val="150000"/>
            </a:lnSpc>
            <a:spcBef>
              <a:spcPct val="0"/>
            </a:spcBef>
            <a:spcAft>
              <a:spcPct val="35000"/>
            </a:spcAft>
            <a:buNone/>
          </a:pPr>
          <a:r>
            <a:rPr lang="en-GB" sz="1450" b="1" kern="1200" dirty="0">
              <a:latin typeface="Aptos" panose="020B0004020202020204" pitchFamily="34" charset="0"/>
            </a:rPr>
            <a:t>Recording Your Method for the Academic Methods Poster and Chapter 3</a:t>
          </a:r>
        </a:p>
      </dsp:txBody>
      <dsp:txXfrm>
        <a:off x="8342864" y="0"/>
        <a:ext cx="1985315" cy="1430655"/>
      </dsp:txXfrm>
    </dsp:sp>
    <dsp:sp modelId="{E8916349-5B71-488C-8032-AE6C118B6C38}">
      <dsp:nvSpPr>
        <dsp:cNvPr id="0" name=""/>
        <dsp:cNvSpPr/>
      </dsp:nvSpPr>
      <dsp:spPr>
        <a:xfrm>
          <a:off x="9156689" y="1609487"/>
          <a:ext cx="357663" cy="3576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7AD25-B49C-4DAF-86C6-19458AC7CDC8}">
      <dsp:nvSpPr>
        <dsp:cNvPr id="0" name=""/>
        <dsp:cNvSpPr/>
      </dsp:nvSpPr>
      <dsp:spPr>
        <a:xfrm>
          <a:off x="2542" y="0"/>
          <a:ext cx="2494553" cy="4915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ptos" panose="020B0004020202020204" pitchFamily="34" charset="0"/>
            </a:rPr>
            <a:t>📝 Dissertation Proposal</a:t>
          </a:r>
        </a:p>
      </dsp:txBody>
      <dsp:txXfrm>
        <a:off x="2542" y="0"/>
        <a:ext cx="2494553" cy="1474660"/>
      </dsp:txXfrm>
    </dsp:sp>
    <dsp:sp modelId="{28F66359-0F17-4391-A424-BFD3550B63D6}">
      <dsp:nvSpPr>
        <dsp:cNvPr id="0" name=""/>
        <dsp:cNvSpPr/>
      </dsp:nvSpPr>
      <dsp:spPr>
        <a:xfrm>
          <a:off x="251997" y="1475080"/>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You planned and submitted your dissertation proposal</a:t>
          </a:r>
        </a:p>
      </dsp:txBody>
      <dsp:txXfrm>
        <a:off x="280282" y="1503365"/>
        <a:ext cx="1939073" cy="909135"/>
      </dsp:txXfrm>
    </dsp:sp>
    <dsp:sp modelId="{CB00C13D-F4F4-400F-8E91-EB11D37AE022}">
      <dsp:nvSpPr>
        <dsp:cNvPr id="0" name=""/>
        <dsp:cNvSpPr/>
      </dsp:nvSpPr>
      <dsp:spPr>
        <a:xfrm>
          <a:off x="251997" y="2589356"/>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This included your working title, aim, rationale, and research objectives</a:t>
          </a:r>
        </a:p>
      </dsp:txBody>
      <dsp:txXfrm>
        <a:off x="280282" y="2617641"/>
        <a:ext cx="1939073" cy="909135"/>
      </dsp:txXfrm>
    </dsp:sp>
    <dsp:sp modelId="{087AF660-0B9F-48E3-8D30-70B3101BA965}">
      <dsp:nvSpPr>
        <dsp:cNvPr id="0" name=""/>
        <dsp:cNvSpPr/>
      </dsp:nvSpPr>
      <dsp:spPr>
        <a:xfrm>
          <a:off x="251997" y="3703632"/>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The proposal set the foundation for your full dissertation project</a:t>
          </a:r>
        </a:p>
      </dsp:txBody>
      <dsp:txXfrm>
        <a:off x="280282" y="3731917"/>
        <a:ext cx="1939073" cy="909135"/>
      </dsp:txXfrm>
    </dsp:sp>
    <dsp:sp modelId="{43BA2B91-B951-471F-BA48-99E9406B0D66}">
      <dsp:nvSpPr>
        <dsp:cNvPr id="0" name=""/>
        <dsp:cNvSpPr/>
      </dsp:nvSpPr>
      <dsp:spPr>
        <a:xfrm>
          <a:off x="2684187" y="0"/>
          <a:ext cx="2494553" cy="4915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ptos" panose="020B0004020202020204" pitchFamily="34" charset="0"/>
            </a:rPr>
            <a:t>🧩 Chapter 1: Introduction</a:t>
          </a:r>
        </a:p>
      </dsp:txBody>
      <dsp:txXfrm>
        <a:off x="2684187" y="0"/>
        <a:ext cx="2494553" cy="1474660"/>
      </dsp:txXfrm>
    </dsp:sp>
    <dsp:sp modelId="{2B65B828-D953-4907-B111-B41E77B274C2}">
      <dsp:nvSpPr>
        <dsp:cNvPr id="0" name=""/>
        <dsp:cNvSpPr/>
      </dsp:nvSpPr>
      <dsp:spPr>
        <a:xfrm>
          <a:off x="2933642" y="1475080"/>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Defined your research question and overall aim</a:t>
          </a:r>
        </a:p>
      </dsp:txBody>
      <dsp:txXfrm>
        <a:off x="2961927" y="1503365"/>
        <a:ext cx="1939073" cy="909135"/>
      </dsp:txXfrm>
    </dsp:sp>
    <dsp:sp modelId="{22A66779-7E2C-4739-AA42-60DB3948DD4A}">
      <dsp:nvSpPr>
        <dsp:cNvPr id="0" name=""/>
        <dsp:cNvSpPr/>
      </dsp:nvSpPr>
      <dsp:spPr>
        <a:xfrm>
          <a:off x="2933642" y="2589356"/>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Explained the rationale (why this topic matters)</a:t>
          </a:r>
        </a:p>
      </dsp:txBody>
      <dsp:txXfrm>
        <a:off x="2961927" y="2617641"/>
        <a:ext cx="1939073" cy="909135"/>
      </dsp:txXfrm>
    </dsp:sp>
    <dsp:sp modelId="{296F2F91-6CB8-4474-8A04-D097A0056D05}">
      <dsp:nvSpPr>
        <dsp:cNvPr id="0" name=""/>
        <dsp:cNvSpPr/>
      </dsp:nvSpPr>
      <dsp:spPr>
        <a:xfrm>
          <a:off x="2933642" y="3703632"/>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Set clear research objectives aligned to your aim</a:t>
          </a:r>
        </a:p>
      </dsp:txBody>
      <dsp:txXfrm>
        <a:off x="2961927" y="3731917"/>
        <a:ext cx="1939073" cy="909135"/>
      </dsp:txXfrm>
    </dsp:sp>
    <dsp:sp modelId="{6B77C86E-995A-414C-9C53-A08A1468D0D6}">
      <dsp:nvSpPr>
        <dsp:cNvPr id="0" name=""/>
        <dsp:cNvSpPr/>
      </dsp:nvSpPr>
      <dsp:spPr>
        <a:xfrm>
          <a:off x="5365832" y="0"/>
          <a:ext cx="2494553" cy="4915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ptos" panose="020B0004020202020204" pitchFamily="34" charset="0"/>
            </a:rPr>
            <a:t>🏛 Chapter 2: Background Information &amp; Analysis</a:t>
          </a:r>
        </a:p>
      </dsp:txBody>
      <dsp:txXfrm>
        <a:off x="5365832" y="0"/>
        <a:ext cx="2494553" cy="1474660"/>
      </dsp:txXfrm>
    </dsp:sp>
    <dsp:sp modelId="{BA040E28-29AE-4D44-9D46-B2930D98B400}">
      <dsp:nvSpPr>
        <dsp:cNvPr id="0" name=""/>
        <dsp:cNvSpPr/>
      </dsp:nvSpPr>
      <dsp:spPr>
        <a:xfrm>
          <a:off x="5615288" y="1475590"/>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Provided context and key concepts relevant to your topic</a:t>
          </a:r>
        </a:p>
      </dsp:txBody>
      <dsp:txXfrm>
        <a:off x="5631943" y="1492245"/>
        <a:ext cx="1962333" cy="535348"/>
      </dsp:txXfrm>
    </dsp:sp>
    <dsp:sp modelId="{E320004C-F58C-46B9-B33E-CFF91C4F1268}">
      <dsp:nvSpPr>
        <dsp:cNvPr id="0" name=""/>
        <dsp:cNvSpPr/>
      </dsp:nvSpPr>
      <dsp:spPr>
        <a:xfrm>
          <a:off x="5615288" y="2131735"/>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Explored UK and international perspectives</a:t>
          </a:r>
        </a:p>
      </dsp:txBody>
      <dsp:txXfrm>
        <a:off x="5631943" y="2148390"/>
        <a:ext cx="1962333" cy="535348"/>
      </dsp:txXfrm>
    </dsp:sp>
    <dsp:sp modelId="{2B2AC084-B4F5-4A84-9C4B-823FAE0C2967}">
      <dsp:nvSpPr>
        <dsp:cNvPr id="0" name=""/>
        <dsp:cNvSpPr/>
      </dsp:nvSpPr>
      <dsp:spPr>
        <a:xfrm>
          <a:off x="5615288" y="2787879"/>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Introduced relevant theory and contributors</a:t>
          </a:r>
        </a:p>
      </dsp:txBody>
      <dsp:txXfrm>
        <a:off x="5631943" y="2804534"/>
        <a:ext cx="1962333" cy="535348"/>
      </dsp:txXfrm>
    </dsp:sp>
    <dsp:sp modelId="{B51E1D6F-7253-4CCF-8B24-AEF8230C8999}">
      <dsp:nvSpPr>
        <dsp:cNvPr id="0" name=""/>
        <dsp:cNvSpPr/>
      </dsp:nvSpPr>
      <dsp:spPr>
        <a:xfrm>
          <a:off x="5615288" y="3444024"/>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Identified gaps in the literature</a:t>
          </a:r>
        </a:p>
      </dsp:txBody>
      <dsp:txXfrm>
        <a:off x="5631943" y="3460679"/>
        <a:ext cx="1962333" cy="535348"/>
      </dsp:txXfrm>
    </dsp:sp>
    <dsp:sp modelId="{1A1CFAA4-17BE-4ACF-BE91-6F8AB35653BC}">
      <dsp:nvSpPr>
        <dsp:cNvPr id="0" name=""/>
        <dsp:cNvSpPr/>
      </dsp:nvSpPr>
      <dsp:spPr>
        <a:xfrm>
          <a:off x="5615288" y="4100169"/>
          <a:ext cx="1995643" cy="568658"/>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Linked back to your research question</a:t>
          </a:r>
        </a:p>
      </dsp:txBody>
      <dsp:txXfrm>
        <a:off x="5631943" y="4116824"/>
        <a:ext cx="1962333" cy="535348"/>
      </dsp:txXfrm>
    </dsp:sp>
    <dsp:sp modelId="{5B5CDA2E-564B-41E0-9259-27FADDEB272C}">
      <dsp:nvSpPr>
        <dsp:cNvPr id="0" name=""/>
        <dsp:cNvSpPr/>
      </dsp:nvSpPr>
      <dsp:spPr>
        <a:xfrm>
          <a:off x="8047478" y="0"/>
          <a:ext cx="2494553" cy="49155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Aptos" panose="020B0004020202020204" pitchFamily="34" charset="0"/>
            </a:rPr>
            <a:t>📨 Feedback on Chapters 1 &amp; 2</a:t>
          </a:r>
        </a:p>
      </dsp:txBody>
      <dsp:txXfrm>
        <a:off x="8047478" y="0"/>
        <a:ext cx="2494553" cy="1474660"/>
      </dsp:txXfrm>
    </dsp:sp>
    <dsp:sp modelId="{80462D93-B830-4E59-9434-9E1FA749F2E0}">
      <dsp:nvSpPr>
        <dsp:cNvPr id="0" name=""/>
        <dsp:cNvSpPr/>
      </dsp:nvSpPr>
      <dsp:spPr>
        <a:xfrm>
          <a:off x="8296933" y="1475080"/>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You have now received written feedback on your Chapter 1 and Chapter 2 drafts</a:t>
          </a:r>
        </a:p>
      </dsp:txBody>
      <dsp:txXfrm>
        <a:off x="8325218" y="1503365"/>
        <a:ext cx="1939073" cy="909135"/>
      </dsp:txXfrm>
    </dsp:sp>
    <dsp:sp modelId="{E8FB555B-6B94-4B5A-8923-ECA02D52683B}">
      <dsp:nvSpPr>
        <dsp:cNvPr id="0" name=""/>
        <dsp:cNvSpPr/>
      </dsp:nvSpPr>
      <dsp:spPr>
        <a:xfrm>
          <a:off x="8296933" y="2589356"/>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This feedback should be used to strengthen your work before final submission</a:t>
          </a:r>
        </a:p>
      </dsp:txBody>
      <dsp:txXfrm>
        <a:off x="8325218" y="2617641"/>
        <a:ext cx="1939073" cy="909135"/>
      </dsp:txXfrm>
    </dsp:sp>
    <dsp:sp modelId="{0333CCA4-FC3E-4EDC-915C-BF8238D97DAA}">
      <dsp:nvSpPr>
        <dsp:cNvPr id="0" name=""/>
        <dsp:cNvSpPr/>
      </dsp:nvSpPr>
      <dsp:spPr>
        <a:xfrm>
          <a:off x="8296933" y="3703632"/>
          <a:ext cx="1995643" cy="965705"/>
        </a:xfrm>
        <a:prstGeom prst="roundRect">
          <a:avLst>
            <a:gd name="adj" fmla="val 10000"/>
          </a:avLst>
        </a:prstGeom>
        <a:solidFill>
          <a:srgbClr val="003D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latin typeface="Aptos" panose="020B0004020202020204" pitchFamily="34" charset="0"/>
            </a:rPr>
            <a:t>Make sure to respond to feedback by editing, clarifying, or expanding where needed</a:t>
          </a:r>
        </a:p>
      </dsp:txBody>
      <dsp:txXfrm>
        <a:off x="8325218" y="3731917"/>
        <a:ext cx="1939073" cy="9091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E0C7B6-FE03-422E-9B14-E3A44E3562DD}">
      <dsp:nvSpPr>
        <dsp:cNvPr id="0" name=""/>
        <dsp:cNvSpPr/>
      </dsp:nvSpPr>
      <dsp:spPr>
        <a:xfrm>
          <a:off x="5552" y="762845"/>
          <a:ext cx="2667538" cy="1861992"/>
        </a:xfrm>
        <a:prstGeom prst="roundRect">
          <a:avLst/>
        </a:prstGeom>
        <a:blipFill dpi="0" rotWithShape="1">
          <a:blip xmlns:r="http://schemas.openxmlformats.org/officeDocument/2006/relationships">
            <a:extLst>
              <a:ext uri="{96DAC541-7B7A-43D3-8B79-37D633B846F1}">
                <asvg:svgBlip xmlns:asvg="http://schemas.microsoft.com/office/drawing/2016/SVG/main" r:embed="rId1"/>
              </a:ext>
            </a:extLst>
          </a:blip>
          <a:srcRect/>
          <a:stretch>
            <a:fillRect l="4957" t="-11407" r="4957" b="-11407"/>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BA5A89-2375-4551-BFD7-D92FB89B29F8}">
      <dsp:nvSpPr>
        <dsp:cNvPr id="0" name=""/>
        <dsp:cNvSpPr/>
      </dsp:nvSpPr>
      <dsp:spPr>
        <a:xfrm>
          <a:off x="5565" y="2612799"/>
          <a:ext cx="2667511" cy="989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l" defTabSz="711200">
            <a:lnSpc>
              <a:spcPct val="150000"/>
            </a:lnSpc>
            <a:spcBef>
              <a:spcPct val="0"/>
            </a:spcBef>
            <a:spcAft>
              <a:spcPct val="35000"/>
            </a:spcAft>
            <a:buNone/>
          </a:pPr>
          <a:r>
            <a:rPr lang="en-GB" sz="1600" kern="1200" dirty="0">
              <a:latin typeface="Aptos" panose="020B0004020202020204" pitchFamily="34" charset="0"/>
            </a:rPr>
            <a:t>I have not yet found 10 suitable sources.</a:t>
          </a:r>
        </a:p>
      </dsp:txBody>
      <dsp:txXfrm>
        <a:off x="5565" y="2612799"/>
        <a:ext cx="2667511" cy="989646"/>
      </dsp:txXfrm>
    </dsp:sp>
    <dsp:sp modelId="{DEDEF3A8-9AA3-473B-B3DA-20267A7DB3E0}">
      <dsp:nvSpPr>
        <dsp:cNvPr id="0" name=""/>
        <dsp:cNvSpPr/>
      </dsp:nvSpPr>
      <dsp:spPr>
        <a:xfrm>
          <a:off x="2939953" y="768859"/>
          <a:ext cx="2667538" cy="1837933"/>
        </a:xfrm>
        <a:prstGeom prst="roundRect">
          <a:avLst/>
        </a:prstGeom>
        <a:blipFill dpi="0" rotWithShape="1">
          <a:blip xmlns:r="http://schemas.openxmlformats.org/officeDocument/2006/relationships">
            <a:extLst>
              <a:ext uri="{96DAC541-7B7A-43D3-8B79-37D633B846F1}">
                <asvg:svgBlip xmlns:asvg="http://schemas.microsoft.com/office/drawing/2016/SVG/main" r:embed="rId2"/>
              </a:ext>
            </a:extLst>
          </a:blip>
          <a:srcRect/>
          <a:stretch>
            <a:fillRect l="4957" t="-12211" r="4957" b="-12211"/>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4BE6B2-1A1D-4BA0-B897-53FAA839608C}">
      <dsp:nvSpPr>
        <dsp:cNvPr id="0" name=""/>
        <dsp:cNvSpPr/>
      </dsp:nvSpPr>
      <dsp:spPr>
        <a:xfrm>
          <a:off x="2939966" y="2606784"/>
          <a:ext cx="2667511" cy="989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l" defTabSz="711200">
            <a:lnSpc>
              <a:spcPct val="150000"/>
            </a:lnSpc>
            <a:spcBef>
              <a:spcPct val="0"/>
            </a:spcBef>
            <a:spcAft>
              <a:spcPct val="35000"/>
            </a:spcAft>
            <a:buNone/>
          </a:pPr>
          <a:r>
            <a:rPr lang="en-GB" sz="1600" kern="1200" dirty="0">
              <a:latin typeface="Aptos" panose="020B0004020202020204" pitchFamily="34" charset="0"/>
            </a:rPr>
            <a:t>I have 10 sources, but some CRAAP evaluations are incomplete</a:t>
          </a:r>
          <a:r>
            <a:rPr lang="en-GB" sz="1500" kern="1200" dirty="0">
              <a:latin typeface="Aptos" panose="020B0004020202020204" pitchFamily="34" charset="0"/>
            </a:rPr>
            <a:t>.</a:t>
          </a:r>
        </a:p>
      </dsp:txBody>
      <dsp:txXfrm>
        <a:off x="2939966" y="2606784"/>
        <a:ext cx="2667511" cy="989646"/>
      </dsp:txXfrm>
    </dsp:sp>
    <dsp:sp modelId="{9ABC4AAF-1EC9-4B38-91C1-883E52385CF6}">
      <dsp:nvSpPr>
        <dsp:cNvPr id="0" name=""/>
        <dsp:cNvSpPr/>
      </dsp:nvSpPr>
      <dsp:spPr>
        <a:xfrm>
          <a:off x="5874355" y="768859"/>
          <a:ext cx="2667538" cy="1837933"/>
        </a:xfrm>
        <a:prstGeom prst="roundRect">
          <a:avLst/>
        </a:prstGeom>
        <a:blipFill dpi="0" rotWithShape="1">
          <a:blip xmlns:r="http://schemas.openxmlformats.org/officeDocument/2006/relationships">
            <a:extLst>
              <a:ext uri="{96DAC541-7B7A-43D3-8B79-37D633B846F1}">
                <asvg:svgBlip xmlns:asvg="http://schemas.microsoft.com/office/drawing/2016/SVG/main" r:embed="rId3"/>
              </a:ext>
            </a:extLst>
          </a:blip>
          <a:srcRect/>
          <a:stretch>
            <a:fillRect l="4957" t="-12211" r="4957" b="-12211"/>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3FDE09-B904-4396-93C2-C49A6288556B}">
      <dsp:nvSpPr>
        <dsp:cNvPr id="0" name=""/>
        <dsp:cNvSpPr/>
      </dsp:nvSpPr>
      <dsp:spPr>
        <a:xfrm>
          <a:off x="5874368" y="2606784"/>
          <a:ext cx="2667511" cy="989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l" defTabSz="711200">
            <a:lnSpc>
              <a:spcPct val="150000"/>
            </a:lnSpc>
            <a:spcBef>
              <a:spcPct val="0"/>
            </a:spcBef>
            <a:spcAft>
              <a:spcPct val="35000"/>
            </a:spcAft>
            <a:buNone/>
          </a:pPr>
          <a:r>
            <a:rPr lang="en-GB" sz="1600" kern="1200" dirty="0">
              <a:latin typeface="Aptos" panose="020B0004020202020204" pitchFamily="34" charset="0"/>
            </a:rPr>
            <a:t>I have completed CRAAP for all 10 sources, but some of my explanations need improving.</a:t>
          </a:r>
        </a:p>
      </dsp:txBody>
      <dsp:txXfrm>
        <a:off x="5874368" y="2606784"/>
        <a:ext cx="2667511" cy="989646"/>
      </dsp:txXfrm>
    </dsp:sp>
    <dsp:sp modelId="{5CCB830C-8516-4308-9566-8DA3BB79DDE9}">
      <dsp:nvSpPr>
        <dsp:cNvPr id="0" name=""/>
        <dsp:cNvSpPr/>
      </dsp:nvSpPr>
      <dsp:spPr>
        <a:xfrm>
          <a:off x="8808756" y="768859"/>
          <a:ext cx="2667538" cy="1837933"/>
        </a:xfrm>
        <a:prstGeom prst="roundRect">
          <a:avLst/>
        </a:prstGeom>
        <a:blipFill dpi="0" rotWithShape="1">
          <a:blip xmlns:r="http://schemas.openxmlformats.org/officeDocument/2006/relationships">
            <a:extLst>
              <a:ext uri="{96DAC541-7B7A-43D3-8B79-37D633B846F1}">
                <asvg:svgBlip xmlns:asvg="http://schemas.microsoft.com/office/drawing/2016/SVG/main" r:embed="rId4"/>
              </a:ext>
            </a:extLst>
          </a:blip>
          <a:srcRect/>
          <a:stretch>
            <a:fillRect l="4957" t="-12211" r="4957" b="-12211"/>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3623A9-B3AB-44EF-84EE-B54132317EDC}">
      <dsp:nvSpPr>
        <dsp:cNvPr id="0" name=""/>
        <dsp:cNvSpPr/>
      </dsp:nvSpPr>
      <dsp:spPr>
        <a:xfrm>
          <a:off x="8808769" y="2606784"/>
          <a:ext cx="2667511" cy="989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l" defTabSz="711200">
            <a:lnSpc>
              <a:spcPct val="150000"/>
            </a:lnSpc>
            <a:spcBef>
              <a:spcPct val="0"/>
            </a:spcBef>
            <a:spcAft>
              <a:spcPct val="35000"/>
            </a:spcAft>
            <a:buNone/>
          </a:pPr>
          <a:r>
            <a:rPr lang="en-GB" sz="1600" kern="1200" dirty="0">
              <a:latin typeface="Aptos" panose="020B0004020202020204" pitchFamily="34" charset="0"/>
            </a:rPr>
            <a:t>I have completed Stage 1 and I am ready to identify my five strongest sources.</a:t>
          </a:r>
        </a:p>
      </dsp:txBody>
      <dsp:txXfrm>
        <a:off x="8808769" y="2606784"/>
        <a:ext cx="2667511" cy="9896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C566E-7DC4-4F2C-961D-E11855C2A648}">
      <dsp:nvSpPr>
        <dsp:cNvPr id="0" name=""/>
        <dsp:cNvSpPr/>
      </dsp:nvSpPr>
      <dsp:spPr>
        <a:xfrm>
          <a:off x="0" y="1582656"/>
          <a:ext cx="10761608" cy="31972"/>
        </a:xfrm>
        <a:prstGeom prst="rect">
          <a:avLst/>
        </a:prstGeom>
        <a:gradFill rotWithShape="0">
          <a:gsLst>
            <a:gs pos="0">
              <a:schemeClr val="accent1">
                <a:tint val="76000"/>
              </a:schemeClr>
            </a:gs>
            <a:gs pos="100000">
              <a:schemeClr val="accent1">
                <a:tint val="76000"/>
              </a:schemeClr>
            </a:gs>
          </a:gsLst>
          <a:lin ang="0" scaled="0"/>
        </a:gradFill>
        <a:ln>
          <a:noFill/>
        </a:ln>
        <a:effectLst/>
      </dsp:spPr>
      <dsp:style>
        <a:lnRef idx="0">
          <a:scrgbClr r="0" g="0" b="0"/>
        </a:lnRef>
        <a:fillRef idx="1">
          <a:scrgbClr r="0" g="0" b="0"/>
        </a:fillRef>
        <a:effectRef idx="0">
          <a:scrgbClr r="0" g="0" b="0"/>
        </a:effectRef>
        <a:fontRef idx="minor"/>
      </dsp:style>
    </dsp:sp>
    <dsp:sp modelId="{9721E8E5-6349-4B90-A43A-5766F17EBAC0}">
      <dsp:nvSpPr>
        <dsp:cNvPr id="0" name=""/>
        <dsp:cNvSpPr/>
      </dsp:nvSpPr>
      <dsp:spPr>
        <a:xfrm>
          <a:off x="10612990" y="1470751"/>
          <a:ext cx="191837" cy="255782"/>
        </a:xfrm>
        <a:prstGeom prst="chevron">
          <a:avLst>
            <a:gd name="adj" fmla="val 75000"/>
          </a:avLst>
        </a:prstGeom>
        <a:gradFill rotWithShape="0">
          <a:gsLst>
            <a:gs pos="0">
              <a:schemeClr val="accent1">
                <a:tint val="76000"/>
              </a:schemeClr>
            </a:gs>
            <a:gs pos="100000">
              <a:schemeClr val="accent1">
                <a:tint val="76000"/>
              </a:schemeClr>
            </a:gs>
          </a:gsLst>
          <a:lin ang="0" scaled="0"/>
        </a:gradFill>
        <a:ln>
          <a:noFill/>
        </a:ln>
        <a:effectLst/>
      </dsp:spPr>
      <dsp:style>
        <a:lnRef idx="0">
          <a:scrgbClr r="0" g="0" b="0"/>
        </a:lnRef>
        <a:fillRef idx="1">
          <a:scrgbClr r="0" g="0" b="0"/>
        </a:fillRef>
        <a:effectRef idx="0">
          <a:scrgbClr r="0" g="0" b="0"/>
        </a:effectRef>
        <a:fontRef idx="minor"/>
      </dsp:style>
    </dsp:sp>
    <dsp:sp modelId="{10205B77-FA31-450A-B0FC-C54CFD25B4EB}">
      <dsp:nvSpPr>
        <dsp:cNvPr id="0" name=""/>
        <dsp:cNvSpPr/>
      </dsp:nvSpPr>
      <dsp:spPr>
        <a:xfrm>
          <a:off x="410571" y="803853"/>
          <a:ext cx="2561662" cy="704858"/>
        </a:xfrm>
        <a:prstGeom prst="rect">
          <a:avLst/>
        </a:prstGeom>
        <a:noFill/>
        <a:ln>
          <a:noFill/>
        </a:ln>
        <a:effectLst/>
      </dsp:spPr>
      <dsp:style>
        <a:lnRef idx="0">
          <a:scrgbClr r="0" g="0" b="0"/>
        </a:lnRef>
        <a:fillRef idx="0">
          <a:scrgbClr r="0" g="0" b="0"/>
        </a:fillRef>
        <a:effectRef idx="0">
          <a:scrgbClr r="0" g="0" b="0"/>
        </a:effectRef>
        <a:fontRef idx="minor"/>
      </dsp:style>
    </dsp:sp>
    <dsp:sp modelId="{C048F3E4-D8C0-4C70-A430-E2786E863D38}">
      <dsp:nvSpPr>
        <dsp:cNvPr id="0" name=""/>
        <dsp:cNvSpPr/>
      </dsp:nvSpPr>
      <dsp:spPr>
        <a:xfrm>
          <a:off x="410571" y="439271"/>
          <a:ext cx="2561662" cy="364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defRPr b="1"/>
          </a:pPr>
          <a:r>
            <a:rPr lang="en-GB" sz="1600" b="1" kern="1200" dirty="0">
              <a:latin typeface="Aptos" panose="020B0004020202020204" pitchFamily="34" charset="0"/>
            </a:rPr>
            <a:t>Search for sources</a:t>
          </a:r>
          <a:br>
            <a:rPr lang="en-GB" sz="1600" b="1" kern="1200" dirty="0">
              <a:latin typeface="Aptos" panose="020B0004020202020204" pitchFamily="34" charset="0"/>
            </a:rPr>
          </a:br>
          <a:endParaRPr lang="en-GB" sz="1600" b="1" kern="1200" dirty="0">
            <a:latin typeface="Aptos" panose="020B0004020202020204" pitchFamily="34" charset="0"/>
          </a:endParaRPr>
        </a:p>
      </dsp:txBody>
      <dsp:txXfrm>
        <a:off x="410571" y="439271"/>
        <a:ext cx="2561662" cy="364582"/>
      </dsp:txXfrm>
    </dsp:sp>
    <dsp:sp modelId="{0BA6E41F-E047-4AF5-B5BF-9065471B4059}">
      <dsp:nvSpPr>
        <dsp:cNvPr id="0" name=""/>
        <dsp:cNvSpPr/>
      </dsp:nvSpPr>
      <dsp:spPr>
        <a:xfrm>
          <a:off x="193156" y="414966"/>
          <a:ext cx="25578" cy="1190968"/>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181D04-C4ED-4637-BDDB-3624753D6BC2}">
      <dsp:nvSpPr>
        <dsp:cNvPr id="0" name=""/>
        <dsp:cNvSpPr/>
      </dsp:nvSpPr>
      <dsp:spPr>
        <a:xfrm>
          <a:off x="1953741" y="2201950"/>
          <a:ext cx="2561662" cy="585857"/>
        </a:xfrm>
        <a:prstGeom prst="rect">
          <a:avLst/>
        </a:prstGeom>
        <a:noFill/>
        <a:ln>
          <a:noFill/>
        </a:ln>
        <a:effectLst/>
      </dsp:spPr>
      <dsp:style>
        <a:lnRef idx="0">
          <a:scrgbClr r="0" g="0" b="0"/>
        </a:lnRef>
        <a:fillRef idx="0">
          <a:scrgbClr r="0" g="0" b="0"/>
        </a:fillRef>
        <a:effectRef idx="0">
          <a:scrgbClr r="0" g="0" b="0"/>
        </a:effectRef>
        <a:fontRef idx="minor"/>
      </dsp:style>
    </dsp:sp>
    <dsp:sp modelId="{705BC6F5-80F5-4DAE-9779-20C690007512}">
      <dsp:nvSpPr>
        <dsp:cNvPr id="0" name=""/>
        <dsp:cNvSpPr/>
      </dsp:nvSpPr>
      <dsp:spPr>
        <a:xfrm>
          <a:off x="1953741" y="1815534"/>
          <a:ext cx="2561662" cy="386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defRPr b="1"/>
          </a:pPr>
          <a:r>
            <a:rPr lang="en-GB" sz="1600" b="1" kern="1200" dirty="0">
              <a:latin typeface="Aptos" panose="020B0004020202020204" pitchFamily="34" charset="0"/>
            </a:rPr>
            <a:t>Evaluate their quality</a:t>
          </a:r>
          <a:br>
            <a:rPr lang="en-GB" sz="1600" b="1" kern="1200" dirty="0">
              <a:latin typeface="Aptos" panose="020B0004020202020204" pitchFamily="34" charset="0"/>
            </a:rPr>
          </a:br>
          <a:endParaRPr lang="en-GB" sz="1600" b="1" kern="1200" dirty="0">
            <a:latin typeface="Aptos" panose="020B0004020202020204" pitchFamily="34" charset="0"/>
          </a:endParaRPr>
        </a:p>
      </dsp:txBody>
      <dsp:txXfrm>
        <a:off x="1953741" y="1815534"/>
        <a:ext cx="2561662" cy="386416"/>
      </dsp:txXfrm>
    </dsp:sp>
    <dsp:sp modelId="{8F2A83F0-78B4-4B92-B750-1CA80077F846}">
      <dsp:nvSpPr>
        <dsp:cNvPr id="0" name=""/>
        <dsp:cNvSpPr/>
      </dsp:nvSpPr>
      <dsp:spPr>
        <a:xfrm>
          <a:off x="1736326" y="1591163"/>
          <a:ext cx="25578" cy="1221574"/>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8A3847-80EB-4773-8E53-011479D6F2ED}">
      <dsp:nvSpPr>
        <dsp:cNvPr id="0" name=""/>
        <dsp:cNvSpPr/>
      </dsp:nvSpPr>
      <dsp:spPr>
        <a:xfrm>
          <a:off x="139441" y="351771"/>
          <a:ext cx="133007" cy="1263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35DC52-13BE-4227-A667-7ED9B3DFDE6B}">
      <dsp:nvSpPr>
        <dsp:cNvPr id="0" name=""/>
        <dsp:cNvSpPr/>
      </dsp:nvSpPr>
      <dsp:spPr>
        <a:xfrm>
          <a:off x="1682611" y="2747919"/>
          <a:ext cx="133007" cy="1296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3E5DFE-AEF3-4E06-8A91-886C96118996}">
      <dsp:nvSpPr>
        <dsp:cNvPr id="0" name=""/>
        <dsp:cNvSpPr/>
      </dsp:nvSpPr>
      <dsp:spPr>
        <a:xfrm>
          <a:off x="3496911" y="803853"/>
          <a:ext cx="2561662" cy="704858"/>
        </a:xfrm>
        <a:prstGeom prst="rect">
          <a:avLst/>
        </a:prstGeom>
        <a:noFill/>
        <a:ln>
          <a:noFill/>
        </a:ln>
        <a:effectLst/>
      </dsp:spPr>
      <dsp:style>
        <a:lnRef idx="0">
          <a:scrgbClr r="0" g="0" b="0"/>
        </a:lnRef>
        <a:fillRef idx="0">
          <a:scrgbClr r="0" g="0" b="0"/>
        </a:fillRef>
        <a:effectRef idx="0">
          <a:scrgbClr r="0" g="0" b="0"/>
        </a:effectRef>
        <a:fontRef idx="minor"/>
      </dsp:style>
    </dsp:sp>
    <dsp:sp modelId="{AA944AC9-0B40-467F-935B-883813F14F1D}">
      <dsp:nvSpPr>
        <dsp:cNvPr id="0" name=""/>
        <dsp:cNvSpPr/>
      </dsp:nvSpPr>
      <dsp:spPr>
        <a:xfrm>
          <a:off x="3496911" y="439271"/>
          <a:ext cx="2561662" cy="364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defRPr b="1"/>
          </a:pPr>
          <a:r>
            <a:rPr lang="en-GB" sz="1600" b="1" kern="1200" dirty="0">
              <a:latin typeface="Aptos" panose="020B0004020202020204" pitchFamily="34" charset="0"/>
            </a:rPr>
            <a:t>Select the strongest evidence</a:t>
          </a:r>
          <a:br>
            <a:rPr lang="en-GB" sz="1600" b="1" kern="1200" dirty="0">
              <a:latin typeface="Aptos" panose="020B0004020202020204" pitchFamily="34" charset="0"/>
            </a:rPr>
          </a:br>
          <a:endParaRPr lang="en-GB" sz="1600" b="1" kern="1200" dirty="0">
            <a:latin typeface="Aptos" panose="020B0004020202020204" pitchFamily="34" charset="0"/>
          </a:endParaRPr>
        </a:p>
      </dsp:txBody>
      <dsp:txXfrm>
        <a:off x="3496911" y="439271"/>
        <a:ext cx="2561662" cy="364582"/>
      </dsp:txXfrm>
    </dsp:sp>
    <dsp:sp modelId="{4446AEAC-CBB6-4ECF-8067-1FC7884E57D5}">
      <dsp:nvSpPr>
        <dsp:cNvPr id="0" name=""/>
        <dsp:cNvSpPr/>
      </dsp:nvSpPr>
      <dsp:spPr>
        <a:xfrm>
          <a:off x="3279496" y="414966"/>
          <a:ext cx="25578" cy="1190968"/>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9C2336-EFD7-4B2D-9BD5-A26C9BF79119}">
      <dsp:nvSpPr>
        <dsp:cNvPr id="0" name=""/>
        <dsp:cNvSpPr/>
      </dsp:nvSpPr>
      <dsp:spPr>
        <a:xfrm>
          <a:off x="5040081" y="2201950"/>
          <a:ext cx="2561662" cy="585857"/>
        </a:xfrm>
        <a:prstGeom prst="rect">
          <a:avLst/>
        </a:prstGeom>
        <a:noFill/>
        <a:ln>
          <a:noFill/>
        </a:ln>
        <a:effectLst/>
      </dsp:spPr>
      <dsp:style>
        <a:lnRef idx="0">
          <a:scrgbClr r="0" g="0" b="0"/>
        </a:lnRef>
        <a:fillRef idx="0">
          <a:scrgbClr r="0" g="0" b="0"/>
        </a:fillRef>
        <a:effectRef idx="0">
          <a:scrgbClr r="0" g="0" b="0"/>
        </a:effectRef>
        <a:fontRef idx="minor"/>
      </dsp:style>
    </dsp:sp>
    <dsp:sp modelId="{E88C0C5D-34C9-476B-AE62-F6F9C5E81D25}">
      <dsp:nvSpPr>
        <dsp:cNvPr id="0" name=""/>
        <dsp:cNvSpPr/>
      </dsp:nvSpPr>
      <dsp:spPr>
        <a:xfrm>
          <a:off x="5040081" y="1815534"/>
          <a:ext cx="2561662" cy="386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defRPr b="1"/>
          </a:pPr>
          <a:r>
            <a:rPr lang="en-GB" sz="1600" b="1" kern="1200" dirty="0">
              <a:latin typeface="Aptos" panose="020B0004020202020204" pitchFamily="34" charset="0"/>
            </a:rPr>
            <a:t>Analyse the evidence</a:t>
          </a:r>
          <a:br>
            <a:rPr lang="en-GB" sz="1600" b="1" kern="1200" dirty="0">
              <a:latin typeface="Aptos" panose="020B0004020202020204" pitchFamily="34" charset="0"/>
            </a:rPr>
          </a:br>
          <a:endParaRPr lang="en-GB" sz="1600" b="1" kern="1200" dirty="0">
            <a:latin typeface="Aptos" panose="020B0004020202020204" pitchFamily="34" charset="0"/>
          </a:endParaRPr>
        </a:p>
      </dsp:txBody>
      <dsp:txXfrm>
        <a:off x="5040081" y="1815534"/>
        <a:ext cx="2561662" cy="386416"/>
      </dsp:txXfrm>
    </dsp:sp>
    <dsp:sp modelId="{B0342FEA-1468-4792-B0DD-28330F76B6F7}">
      <dsp:nvSpPr>
        <dsp:cNvPr id="0" name=""/>
        <dsp:cNvSpPr/>
      </dsp:nvSpPr>
      <dsp:spPr>
        <a:xfrm>
          <a:off x="4822666" y="1591163"/>
          <a:ext cx="25578" cy="1221574"/>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3E0476-C2D8-44DC-BC4A-95B89055F23D}">
      <dsp:nvSpPr>
        <dsp:cNvPr id="0" name=""/>
        <dsp:cNvSpPr/>
      </dsp:nvSpPr>
      <dsp:spPr>
        <a:xfrm>
          <a:off x="3225781" y="351771"/>
          <a:ext cx="133007" cy="1263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961C73-17D5-4995-BC37-ED881A993E99}">
      <dsp:nvSpPr>
        <dsp:cNvPr id="0" name=""/>
        <dsp:cNvSpPr/>
      </dsp:nvSpPr>
      <dsp:spPr>
        <a:xfrm>
          <a:off x="4768951" y="2747919"/>
          <a:ext cx="133007" cy="1296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D10B41-279C-4151-A509-56FDFEEA05DA}">
      <dsp:nvSpPr>
        <dsp:cNvPr id="0" name=""/>
        <dsp:cNvSpPr/>
      </dsp:nvSpPr>
      <dsp:spPr>
        <a:xfrm>
          <a:off x="6583251" y="803853"/>
          <a:ext cx="2561662" cy="704858"/>
        </a:xfrm>
        <a:prstGeom prst="rect">
          <a:avLst/>
        </a:prstGeom>
        <a:noFill/>
        <a:ln>
          <a:noFill/>
        </a:ln>
        <a:effectLst/>
      </dsp:spPr>
      <dsp:style>
        <a:lnRef idx="0">
          <a:scrgbClr r="0" g="0" b="0"/>
        </a:lnRef>
        <a:fillRef idx="0">
          <a:scrgbClr r="0" g="0" b="0"/>
        </a:fillRef>
        <a:effectRef idx="0">
          <a:scrgbClr r="0" g="0" b="0"/>
        </a:effectRef>
        <a:fontRef idx="minor"/>
      </dsp:style>
    </dsp:sp>
    <dsp:sp modelId="{BEA466D8-089F-4E79-A230-FFC628FB13B3}">
      <dsp:nvSpPr>
        <dsp:cNvPr id="0" name=""/>
        <dsp:cNvSpPr/>
      </dsp:nvSpPr>
      <dsp:spPr>
        <a:xfrm>
          <a:off x="6583251" y="439271"/>
          <a:ext cx="2561662" cy="364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defRPr b="1"/>
          </a:pPr>
          <a:r>
            <a:rPr lang="en-GB" sz="1600" b="1" kern="1200" dirty="0">
              <a:latin typeface="Aptos" panose="020B0004020202020204" pitchFamily="34" charset="0"/>
            </a:rPr>
            <a:t>Develop themes</a:t>
          </a:r>
          <a:br>
            <a:rPr lang="en-GB" sz="1600" b="1" kern="1200" dirty="0">
              <a:latin typeface="Aptos" panose="020B0004020202020204" pitchFamily="34" charset="0"/>
            </a:rPr>
          </a:br>
          <a:endParaRPr lang="en-GB" sz="1600" b="1" kern="1200" dirty="0">
            <a:latin typeface="Aptos" panose="020B0004020202020204" pitchFamily="34" charset="0"/>
          </a:endParaRPr>
        </a:p>
      </dsp:txBody>
      <dsp:txXfrm>
        <a:off x="6583251" y="439271"/>
        <a:ext cx="2561662" cy="364582"/>
      </dsp:txXfrm>
    </dsp:sp>
    <dsp:sp modelId="{6AD1FD23-050A-4922-B30B-FD343F96224E}">
      <dsp:nvSpPr>
        <dsp:cNvPr id="0" name=""/>
        <dsp:cNvSpPr/>
      </dsp:nvSpPr>
      <dsp:spPr>
        <a:xfrm>
          <a:off x="6365836" y="414966"/>
          <a:ext cx="25578" cy="1190968"/>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98E546-D95D-4396-85AE-1E452B0E3517}">
      <dsp:nvSpPr>
        <dsp:cNvPr id="0" name=""/>
        <dsp:cNvSpPr/>
      </dsp:nvSpPr>
      <dsp:spPr>
        <a:xfrm>
          <a:off x="8126421" y="2201950"/>
          <a:ext cx="2561662" cy="585857"/>
        </a:xfrm>
        <a:prstGeom prst="rect">
          <a:avLst/>
        </a:prstGeom>
        <a:noFill/>
        <a:ln>
          <a:noFill/>
        </a:ln>
        <a:effectLst/>
      </dsp:spPr>
      <dsp:style>
        <a:lnRef idx="0">
          <a:scrgbClr r="0" g="0" b="0"/>
        </a:lnRef>
        <a:fillRef idx="0">
          <a:scrgbClr r="0" g="0" b="0"/>
        </a:fillRef>
        <a:effectRef idx="0">
          <a:scrgbClr r="0" g="0" b="0"/>
        </a:effectRef>
        <a:fontRef idx="minor"/>
      </dsp:style>
    </dsp:sp>
    <dsp:sp modelId="{2CB720C7-25AA-4ED5-95EE-C3CF7D03D8AE}">
      <dsp:nvSpPr>
        <dsp:cNvPr id="0" name=""/>
        <dsp:cNvSpPr/>
      </dsp:nvSpPr>
      <dsp:spPr>
        <a:xfrm>
          <a:off x="8126421" y="1815534"/>
          <a:ext cx="2561662" cy="386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defRPr b="1"/>
          </a:pPr>
          <a:r>
            <a:rPr lang="en-GB" sz="1600" b="1" kern="1200" dirty="0">
              <a:latin typeface="Aptos" panose="020B0004020202020204" pitchFamily="34" charset="0"/>
            </a:rPr>
            <a:t>Explain the process</a:t>
          </a:r>
        </a:p>
      </dsp:txBody>
      <dsp:txXfrm>
        <a:off x="8126421" y="1815534"/>
        <a:ext cx="2561662" cy="386416"/>
      </dsp:txXfrm>
    </dsp:sp>
    <dsp:sp modelId="{8600DE68-DFDE-4591-B5F3-358C12328455}">
      <dsp:nvSpPr>
        <dsp:cNvPr id="0" name=""/>
        <dsp:cNvSpPr/>
      </dsp:nvSpPr>
      <dsp:spPr>
        <a:xfrm>
          <a:off x="7909006" y="1591163"/>
          <a:ext cx="25578" cy="1221574"/>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BD7DA4-ED2F-4864-B397-F7D3E499917D}">
      <dsp:nvSpPr>
        <dsp:cNvPr id="0" name=""/>
        <dsp:cNvSpPr/>
      </dsp:nvSpPr>
      <dsp:spPr>
        <a:xfrm>
          <a:off x="6312121" y="351771"/>
          <a:ext cx="133007" cy="1263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70DC9D-E52F-45AA-80C2-C2D7A5015545}">
      <dsp:nvSpPr>
        <dsp:cNvPr id="0" name=""/>
        <dsp:cNvSpPr/>
      </dsp:nvSpPr>
      <dsp:spPr>
        <a:xfrm>
          <a:off x="7855291" y="2747919"/>
          <a:ext cx="133007" cy="1296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98D1AD-4975-4C90-88D4-CD1F39E82807}">
      <dsp:nvSpPr>
        <dsp:cNvPr id="0" name=""/>
        <dsp:cNvSpPr/>
      </dsp:nvSpPr>
      <dsp:spPr>
        <a:xfrm>
          <a:off x="1264096" y="322110"/>
          <a:ext cx="803533" cy="7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35081-FDCD-4FC4-9B0E-911CBA186400}">
      <dsp:nvSpPr>
        <dsp:cNvPr id="0" name=""/>
        <dsp:cNvSpPr/>
      </dsp:nvSpPr>
      <dsp:spPr>
        <a:xfrm>
          <a:off x="1998755" y="228477"/>
          <a:ext cx="105607" cy="198357"/>
        </a:xfrm>
        <a:prstGeom prst="chevron">
          <a:avLst>
            <a:gd name="adj" fmla="val 9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446" tIns="165100" rIns="36446" bIns="165100" numCol="1" spcCol="1270" anchor="t"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kern="1200" dirty="0">
              <a:latin typeface="Aptos" panose="020B0004020202020204" pitchFamily="34" charset="0"/>
            </a:rPr>
            <a:t>WHO wrote the source?</a:t>
          </a:r>
        </a:p>
        <a:p>
          <a:pPr marL="0" lvl="0" indent="0" algn="ctr" defTabSz="711200">
            <a:lnSpc>
              <a:spcPct val="90000"/>
            </a:lnSpc>
            <a:spcBef>
              <a:spcPct val="0"/>
            </a:spcBef>
            <a:spcAft>
              <a:spcPct val="35000"/>
            </a:spcAft>
            <a:buFont typeface="Arial" panose="020B0604020202020204" pitchFamily="34" charset="0"/>
            <a:buNone/>
          </a:pPr>
          <a:r>
            <a:rPr lang="en-GB" sz="1600" kern="1200" dirty="0">
              <a:latin typeface="Aptos" panose="020B0004020202020204" pitchFamily="34" charset="0"/>
            </a:rPr>
            <a:t>The author or organisation</a:t>
          </a:r>
        </a:p>
      </dsp:txBody>
      <dsp:txXfrm>
        <a:off x="161069" y="1146865"/>
        <a:ext cx="1976473" cy="1442473"/>
      </dsp:txXfrm>
    </dsp:sp>
    <dsp:sp modelId="{74EE83A7-FED6-4147-B4E9-325E63A5BD8E}">
      <dsp:nvSpPr>
        <dsp:cNvPr id="0" name=""/>
        <dsp:cNvSpPr/>
      </dsp:nvSpPr>
      <dsp:spPr>
        <a:xfrm>
          <a:off x="827159" y="0"/>
          <a:ext cx="644292" cy="64429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02" tIns="25002" rIns="25002" bIns="25002"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1</a:t>
          </a:r>
        </a:p>
      </dsp:txBody>
      <dsp:txXfrm>
        <a:off x="921513" y="94354"/>
        <a:ext cx="455584" cy="455584"/>
      </dsp:txXfrm>
    </dsp:sp>
    <dsp:sp modelId="{9195BE6E-AAB9-4E6F-B6F3-9C98A7FD8254}">
      <dsp:nvSpPr>
        <dsp:cNvPr id="0" name=""/>
        <dsp:cNvSpPr/>
      </dsp:nvSpPr>
      <dsp:spPr>
        <a:xfrm>
          <a:off x="1149269" y="716292"/>
          <a:ext cx="72" cy="38569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2A85ED-34F0-4A5B-B575-9C9F1B3B590B}">
      <dsp:nvSpPr>
        <dsp:cNvPr id="0" name=""/>
        <dsp:cNvSpPr/>
      </dsp:nvSpPr>
      <dsp:spPr>
        <a:xfrm>
          <a:off x="116192" y="1101988"/>
          <a:ext cx="2066227" cy="15322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446" tIns="165100" rIns="36446" bIns="165100" numCol="1" spcCol="1270" anchor="t"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kern="1200" dirty="0">
              <a:latin typeface="Aptos" panose="020B0004020202020204" pitchFamily="34" charset="0"/>
            </a:rPr>
            <a:t>WHO wrote the source?</a:t>
          </a:r>
        </a:p>
        <a:p>
          <a:pPr marL="0" lvl="0" indent="0" algn="ctr" defTabSz="711200">
            <a:lnSpc>
              <a:spcPct val="90000"/>
            </a:lnSpc>
            <a:spcBef>
              <a:spcPct val="0"/>
            </a:spcBef>
            <a:spcAft>
              <a:spcPct val="35000"/>
            </a:spcAft>
            <a:buFont typeface="Arial" panose="020B0604020202020204" pitchFamily="34" charset="0"/>
            <a:buNone/>
          </a:pPr>
          <a:r>
            <a:rPr lang="en-GB" sz="1600" kern="1200" dirty="0">
              <a:latin typeface="Aptos" panose="020B0004020202020204" pitchFamily="34" charset="0"/>
            </a:rPr>
            <a:t>The author or organisation</a:t>
          </a:r>
        </a:p>
      </dsp:txBody>
      <dsp:txXfrm>
        <a:off x="161069" y="1146865"/>
        <a:ext cx="1976473" cy="1442473"/>
      </dsp:txXfrm>
    </dsp:sp>
    <dsp:sp modelId="{749B8901-0539-4C29-8514-E9484575D93D}">
      <dsp:nvSpPr>
        <dsp:cNvPr id="0" name=""/>
        <dsp:cNvSpPr/>
      </dsp:nvSpPr>
      <dsp:spPr>
        <a:xfrm>
          <a:off x="2297210" y="322110"/>
          <a:ext cx="206622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C81EC5-E835-45BB-BBBF-CC6C6B4BC78D}">
      <dsp:nvSpPr>
        <dsp:cNvPr id="0" name=""/>
        <dsp:cNvSpPr/>
      </dsp:nvSpPr>
      <dsp:spPr>
        <a:xfrm>
          <a:off x="4294563" y="228477"/>
          <a:ext cx="105607" cy="198357"/>
        </a:xfrm>
        <a:prstGeom prst="chevron">
          <a:avLst>
            <a:gd name="adj" fmla="val 9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446" tIns="165100" rIns="36446" bIns="165100" numCol="1" spcCol="1270" anchor="t"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kern="1200" dirty="0">
              <a:latin typeface="Aptos" panose="020B0004020202020204" pitchFamily="34" charset="0"/>
            </a:rPr>
            <a:t>WHEN was the source published?</a:t>
          </a:r>
        </a:p>
        <a:p>
          <a:pPr marL="0" lvl="0" indent="0" algn="ctr" defTabSz="711200">
            <a:lnSpc>
              <a:spcPct val="90000"/>
            </a:lnSpc>
            <a:spcBef>
              <a:spcPct val="0"/>
            </a:spcBef>
            <a:spcAft>
              <a:spcPct val="35000"/>
            </a:spcAft>
            <a:buFont typeface="Arial" panose="020B0604020202020204" pitchFamily="34" charset="0"/>
            <a:buNone/>
          </a:pPr>
          <a:r>
            <a:rPr lang="en-GB" sz="1600" kern="1200" dirty="0">
              <a:latin typeface="Aptos" panose="020B0004020202020204" pitchFamily="34" charset="0"/>
            </a:rPr>
            <a:t>The year of publication </a:t>
          </a:r>
        </a:p>
      </dsp:txBody>
      <dsp:txXfrm>
        <a:off x="2456877" y="1146865"/>
        <a:ext cx="1976473" cy="1442473"/>
      </dsp:txXfrm>
    </dsp:sp>
    <dsp:sp modelId="{9DFB06B2-2BCB-4B5D-8162-7651AE0FB41E}">
      <dsp:nvSpPr>
        <dsp:cNvPr id="0" name=""/>
        <dsp:cNvSpPr/>
      </dsp:nvSpPr>
      <dsp:spPr>
        <a:xfrm>
          <a:off x="3122968" y="0"/>
          <a:ext cx="644292" cy="64429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02" tIns="25002" rIns="25002" bIns="25002"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2</a:t>
          </a:r>
        </a:p>
      </dsp:txBody>
      <dsp:txXfrm>
        <a:off x="3217322" y="94354"/>
        <a:ext cx="455584" cy="455584"/>
      </dsp:txXfrm>
    </dsp:sp>
    <dsp:sp modelId="{FD87C7F3-2D5D-4D38-87BD-781ECDE88620}">
      <dsp:nvSpPr>
        <dsp:cNvPr id="0" name=""/>
        <dsp:cNvSpPr/>
      </dsp:nvSpPr>
      <dsp:spPr>
        <a:xfrm>
          <a:off x="3445078" y="716292"/>
          <a:ext cx="72" cy="38569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2B03AB-7288-44DE-865B-10F7288EB0F9}">
      <dsp:nvSpPr>
        <dsp:cNvPr id="0" name=""/>
        <dsp:cNvSpPr/>
      </dsp:nvSpPr>
      <dsp:spPr>
        <a:xfrm>
          <a:off x="2412000" y="1101988"/>
          <a:ext cx="2066227" cy="15322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446" tIns="165100" rIns="36446" bIns="165100" numCol="1" spcCol="1270" anchor="t"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kern="1200" dirty="0">
              <a:latin typeface="Aptos" panose="020B0004020202020204" pitchFamily="34" charset="0"/>
            </a:rPr>
            <a:t>WHEN was the source published?</a:t>
          </a:r>
        </a:p>
        <a:p>
          <a:pPr marL="0" lvl="0" indent="0" algn="ctr" defTabSz="711200">
            <a:lnSpc>
              <a:spcPct val="90000"/>
            </a:lnSpc>
            <a:spcBef>
              <a:spcPct val="0"/>
            </a:spcBef>
            <a:spcAft>
              <a:spcPct val="35000"/>
            </a:spcAft>
            <a:buFont typeface="Arial" panose="020B0604020202020204" pitchFamily="34" charset="0"/>
            <a:buNone/>
          </a:pPr>
          <a:r>
            <a:rPr lang="en-GB" sz="1600" kern="1200" dirty="0">
              <a:latin typeface="Aptos" panose="020B0004020202020204" pitchFamily="34" charset="0"/>
            </a:rPr>
            <a:t>The year of publication </a:t>
          </a:r>
        </a:p>
      </dsp:txBody>
      <dsp:txXfrm>
        <a:off x="2456877" y="1146865"/>
        <a:ext cx="1976473" cy="1442473"/>
      </dsp:txXfrm>
    </dsp:sp>
    <dsp:sp modelId="{029BDCA0-E4E1-4B54-9C79-0AF98D6D312D}">
      <dsp:nvSpPr>
        <dsp:cNvPr id="0" name=""/>
        <dsp:cNvSpPr/>
      </dsp:nvSpPr>
      <dsp:spPr>
        <a:xfrm>
          <a:off x="4593019" y="322110"/>
          <a:ext cx="206622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E0E9B4-FED9-451C-A026-9D85C8E3DABA}">
      <dsp:nvSpPr>
        <dsp:cNvPr id="0" name=""/>
        <dsp:cNvSpPr/>
      </dsp:nvSpPr>
      <dsp:spPr>
        <a:xfrm>
          <a:off x="6590372" y="228477"/>
          <a:ext cx="105607" cy="198357"/>
        </a:xfrm>
        <a:prstGeom prst="chevron">
          <a:avLst>
            <a:gd name="adj" fmla="val 9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446" tIns="165100" rIns="36446" bIns="165100" numCol="1" spcCol="1270" anchor="t"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kern="1200" dirty="0">
              <a:latin typeface="Aptos" panose="020B0004020202020204" pitchFamily="34" charset="0"/>
            </a:rPr>
            <a:t>WHAT is the source  called?</a:t>
          </a:r>
        </a:p>
        <a:p>
          <a:pPr marL="0" lvl="0" indent="0" algn="ctr" defTabSz="711200">
            <a:lnSpc>
              <a:spcPct val="90000"/>
            </a:lnSpc>
            <a:spcBef>
              <a:spcPct val="0"/>
            </a:spcBef>
            <a:spcAft>
              <a:spcPct val="35000"/>
            </a:spcAft>
            <a:buFont typeface="Arial" panose="020B0604020202020204" pitchFamily="34" charset="0"/>
            <a:buNone/>
          </a:pPr>
          <a:r>
            <a:rPr lang="en-GB" sz="1600" kern="1200" dirty="0">
              <a:latin typeface="Aptos" panose="020B0004020202020204" pitchFamily="34" charset="0"/>
            </a:rPr>
            <a:t>The full title of the source </a:t>
          </a:r>
        </a:p>
      </dsp:txBody>
      <dsp:txXfrm>
        <a:off x="4752686" y="1146865"/>
        <a:ext cx="1976473" cy="1442473"/>
      </dsp:txXfrm>
    </dsp:sp>
    <dsp:sp modelId="{72C44354-08FE-4442-97DD-E8CD45263E39}">
      <dsp:nvSpPr>
        <dsp:cNvPr id="0" name=""/>
        <dsp:cNvSpPr/>
      </dsp:nvSpPr>
      <dsp:spPr>
        <a:xfrm>
          <a:off x="5418777" y="0"/>
          <a:ext cx="644292" cy="64429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02" tIns="25002" rIns="25002" bIns="25002"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3</a:t>
          </a:r>
        </a:p>
      </dsp:txBody>
      <dsp:txXfrm>
        <a:off x="5513131" y="94354"/>
        <a:ext cx="455584" cy="455584"/>
      </dsp:txXfrm>
    </dsp:sp>
    <dsp:sp modelId="{0B4B27C2-6F76-4892-BDD4-F527206A15D7}">
      <dsp:nvSpPr>
        <dsp:cNvPr id="0" name=""/>
        <dsp:cNvSpPr/>
      </dsp:nvSpPr>
      <dsp:spPr>
        <a:xfrm>
          <a:off x="5740887" y="716292"/>
          <a:ext cx="72" cy="38569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E8230D-3D18-4FCD-9FDC-BAA46F4A392E}">
      <dsp:nvSpPr>
        <dsp:cNvPr id="0" name=""/>
        <dsp:cNvSpPr/>
      </dsp:nvSpPr>
      <dsp:spPr>
        <a:xfrm>
          <a:off x="4707809" y="1101988"/>
          <a:ext cx="2066227" cy="15322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446" tIns="165100" rIns="36446" bIns="165100" numCol="1" spcCol="1270" anchor="t"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kern="1200" dirty="0">
              <a:latin typeface="Aptos" panose="020B0004020202020204" pitchFamily="34" charset="0"/>
            </a:rPr>
            <a:t>WHAT is the source  called?</a:t>
          </a:r>
        </a:p>
        <a:p>
          <a:pPr marL="0" lvl="0" indent="0" algn="ctr" defTabSz="711200">
            <a:lnSpc>
              <a:spcPct val="90000"/>
            </a:lnSpc>
            <a:spcBef>
              <a:spcPct val="0"/>
            </a:spcBef>
            <a:spcAft>
              <a:spcPct val="35000"/>
            </a:spcAft>
            <a:buFont typeface="Arial" panose="020B0604020202020204" pitchFamily="34" charset="0"/>
            <a:buNone/>
          </a:pPr>
          <a:r>
            <a:rPr lang="en-GB" sz="1600" kern="1200" dirty="0">
              <a:latin typeface="Aptos" panose="020B0004020202020204" pitchFamily="34" charset="0"/>
            </a:rPr>
            <a:t>The full title of the source </a:t>
          </a:r>
        </a:p>
      </dsp:txBody>
      <dsp:txXfrm>
        <a:off x="4752686" y="1146865"/>
        <a:ext cx="1976473" cy="1442473"/>
      </dsp:txXfrm>
    </dsp:sp>
    <dsp:sp modelId="{3A20CBFD-0310-48B9-A98A-E0FFCEAD50E4}">
      <dsp:nvSpPr>
        <dsp:cNvPr id="0" name=""/>
        <dsp:cNvSpPr/>
      </dsp:nvSpPr>
      <dsp:spPr>
        <a:xfrm>
          <a:off x="6888827" y="322110"/>
          <a:ext cx="206622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FBBE04-6167-4CFE-8393-700570810C3D}">
      <dsp:nvSpPr>
        <dsp:cNvPr id="0" name=""/>
        <dsp:cNvSpPr/>
      </dsp:nvSpPr>
      <dsp:spPr>
        <a:xfrm>
          <a:off x="8886181" y="228477"/>
          <a:ext cx="105607" cy="198357"/>
        </a:xfrm>
        <a:prstGeom prst="chevron">
          <a:avLst>
            <a:gd name="adj" fmla="val 9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446" tIns="165100" rIns="36446" bIns="165100" numCol="1" spcCol="1270" anchor="t"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kern="1200" dirty="0">
              <a:latin typeface="Aptos" panose="020B0004020202020204" pitchFamily="34" charset="0"/>
            </a:rPr>
            <a:t>WHAT did you find?</a:t>
          </a:r>
        </a:p>
        <a:p>
          <a:pPr marL="0" lvl="0" indent="0" algn="ctr" defTabSz="711200">
            <a:lnSpc>
              <a:spcPct val="90000"/>
            </a:lnSpc>
            <a:spcBef>
              <a:spcPct val="0"/>
            </a:spcBef>
            <a:spcAft>
              <a:spcPct val="35000"/>
            </a:spcAft>
            <a:buFont typeface="Arial" panose="020B0604020202020204" pitchFamily="34" charset="0"/>
            <a:buNone/>
          </a:pPr>
          <a:r>
            <a:rPr lang="en-GB" sz="1400" kern="1200" dirty="0">
              <a:latin typeface="Aptos" panose="020B0004020202020204" pitchFamily="34" charset="0"/>
            </a:rPr>
            <a:t>Write a clear explanation for: Currency, Relevance, Authority, Accuracy and Purpose</a:t>
          </a:r>
        </a:p>
      </dsp:txBody>
      <dsp:txXfrm>
        <a:off x="7048495" y="1146865"/>
        <a:ext cx="1976473" cy="1442473"/>
      </dsp:txXfrm>
    </dsp:sp>
    <dsp:sp modelId="{431A1017-2E50-4A06-8F43-6898105EE14E}">
      <dsp:nvSpPr>
        <dsp:cNvPr id="0" name=""/>
        <dsp:cNvSpPr/>
      </dsp:nvSpPr>
      <dsp:spPr>
        <a:xfrm>
          <a:off x="7714586" y="0"/>
          <a:ext cx="644292" cy="64429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02" tIns="25002" rIns="25002" bIns="25002"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4</a:t>
          </a:r>
        </a:p>
      </dsp:txBody>
      <dsp:txXfrm>
        <a:off x="7808940" y="94354"/>
        <a:ext cx="455584" cy="455584"/>
      </dsp:txXfrm>
    </dsp:sp>
    <dsp:sp modelId="{AB967C51-DAEE-4E4F-97CA-22C6BBB17172}">
      <dsp:nvSpPr>
        <dsp:cNvPr id="0" name=""/>
        <dsp:cNvSpPr/>
      </dsp:nvSpPr>
      <dsp:spPr>
        <a:xfrm>
          <a:off x="8036696" y="716292"/>
          <a:ext cx="72" cy="38569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07D8F1-6BE4-4811-821A-21C709CC87AD}">
      <dsp:nvSpPr>
        <dsp:cNvPr id="0" name=""/>
        <dsp:cNvSpPr/>
      </dsp:nvSpPr>
      <dsp:spPr>
        <a:xfrm>
          <a:off x="7003618" y="1101988"/>
          <a:ext cx="2066227" cy="15322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446" tIns="165100" rIns="36446" bIns="165100" numCol="1" spcCol="1270" anchor="t"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kern="1200" dirty="0">
              <a:latin typeface="Aptos" panose="020B0004020202020204" pitchFamily="34" charset="0"/>
            </a:rPr>
            <a:t>WHAT did you find?</a:t>
          </a:r>
        </a:p>
        <a:p>
          <a:pPr marL="0" lvl="0" indent="0" algn="ctr" defTabSz="711200">
            <a:lnSpc>
              <a:spcPct val="90000"/>
            </a:lnSpc>
            <a:spcBef>
              <a:spcPct val="0"/>
            </a:spcBef>
            <a:spcAft>
              <a:spcPct val="35000"/>
            </a:spcAft>
            <a:buFont typeface="Arial" panose="020B0604020202020204" pitchFamily="34" charset="0"/>
            <a:buNone/>
          </a:pPr>
          <a:r>
            <a:rPr lang="en-GB" sz="1400" kern="1200" dirty="0">
              <a:latin typeface="Aptos" panose="020B0004020202020204" pitchFamily="34" charset="0"/>
            </a:rPr>
            <a:t>Write a clear explanation for: Currency, Relevance, Authority, Accuracy and Purpose</a:t>
          </a:r>
        </a:p>
      </dsp:txBody>
      <dsp:txXfrm>
        <a:off x="7048495" y="1146865"/>
        <a:ext cx="1976473" cy="1442473"/>
      </dsp:txXfrm>
    </dsp:sp>
    <dsp:sp modelId="{68857CCE-8C7D-4690-8515-C9ED2B25F7B3}">
      <dsp:nvSpPr>
        <dsp:cNvPr id="0" name=""/>
        <dsp:cNvSpPr/>
      </dsp:nvSpPr>
      <dsp:spPr>
        <a:xfrm>
          <a:off x="9184636" y="322110"/>
          <a:ext cx="1147904" cy="7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04A32F-036E-4ACC-BFB7-D43095AC05B1}">
      <dsp:nvSpPr>
        <dsp:cNvPr id="0" name=""/>
        <dsp:cNvSpPr/>
      </dsp:nvSpPr>
      <dsp:spPr>
        <a:xfrm>
          <a:off x="10010394" y="0"/>
          <a:ext cx="644292" cy="64429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002" tIns="25002" rIns="25002" bIns="25002" numCol="1" spcCol="1270" anchor="ctr" anchorCtr="0">
          <a:noAutofit/>
        </a:bodyPr>
        <a:lstStyle/>
        <a:p>
          <a:pPr marL="0" lvl="0" indent="0" algn="ctr" defTabSz="1244600">
            <a:lnSpc>
              <a:spcPct val="90000"/>
            </a:lnSpc>
            <a:spcBef>
              <a:spcPct val="0"/>
            </a:spcBef>
            <a:spcAft>
              <a:spcPct val="35000"/>
            </a:spcAft>
            <a:buNone/>
          </a:pPr>
          <a:r>
            <a:rPr lang="en-GB" sz="2800" kern="1200">
              <a:latin typeface="Aptos" panose="020B0004020202020204" pitchFamily="34" charset="0"/>
            </a:rPr>
            <a:t>5</a:t>
          </a:r>
          <a:endParaRPr lang="en-GB" sz="2800" kern="1200" dirty="0">
            <a:latin typeface="Aptos" panose="020B0004020202020204" pitchFamily="34" charset="0"/>
          </a:endParaRPr>
        </a:p>
      </dsp:txBody>
      <dsp:txXfrm>
        <a:off x="10104748" y="94354"/>
        <a:ext cx="455584" cy="455584"/>
      </dsp:txXfrm>
    </dsp:sp>
    <dsp:sp modelId="{000CEA61-A6A9-48A8-981E-B6457790E033}">
      <dsp:nvSpPr>
        <dsp:cNvPr id="0" name=""/>
        <dsp:cNvSpPr/>
      </dsp:nvSpPr>
      <dsp:spPr>
        <a:xfrm>
          <a:off x="10332505" y="716292"/>
          <a:ext cx="72" cy="38569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4EF917-7E42-439D-A351-91C48BFA5CBD}">
      <dsp:nvSpPr>
        <dsp:cNvPr id="0" name=""/>
        <dsp:cNvSpPr/>
      </dsp:nvSpPr>
      <dsp:spPr>
        <a:xfrm>
          <a:off x="9299427" y="1101988"/>
          <a:ext cx="2066227" cy="15322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446" tIns="165100" rIns="36446" bIns="165100" numCol="1" spcCol="1270" anchor="t"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kern="1200" dirty="0">
              <a:latin typeface="Aptos" panose="020B0004020202020204" pitchFamily="34" charset="0"/>
            </a:rPr>
            <a:t>HOW strong is the source?</a:t>
          </a:r>
        </a:p>
        <a:p>
          <a:pPr marL="0" lvl="0" indent="0" algn="ctr" defTabSz="711200">
            <a:lnSpc>
              <a:spcPct val="90000"/>
            </a:lnSpc>
            <a:spcBef>
              <a:spcPct val="0"/>
            </a:spcBef>
            <a:spcAft>
              <a:spcPct val="35000"/>
            </a:spcAft>
            <a:buFont typeface="Arial" panose="020B0604020202020204" pitchFamily="34" charset="0"/>
            <a:buNone/>
          </a:pPr>
          <a:r>
            <a:rPr lang="en-GB" sz="1400" kern="1200" dirty="0">
              <a:latin typeface="Aptos" panose="020B0004020202020204" pitchFamily="34" charset="0"/>
            </a:rPr>
            <a:t>Use your CRAAP findings to give an overall score out of five.</a:t>
          </a:r>
        </a:p>
      </dsp:txBody>
      <dsp:txXfrm>
        <a:off x="9344304" y="1146865"/>
        <a:ext cx="1976473" cy="144247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68566E-1D15-4D92-8D94-AFDD7B9BE2D6}">
      <dsp:nvSpPr>
        <dsp:cNvPr id="0" name=""/>
        <dsp:cNvSpPr/>
      </dsp:nvSpPr>
      <dsp:spPr>
        <a:xfrm>
          <a:off x="3682089" y="1511"/>
          <a:ext cx="1273758" cy="12737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dirty="0">
              <a:latin typeface="Aptos" panose="020B0004020202020204" pitchFamily="34" charset="0"/>
            </a:rPr>
            <a:t>Does it directly relate to my research aim or objectives? </a:t>
          </a:r>
        </a:p>
      </dsp:txBody>
      <dsp:txXfrm>
        <a:off x="3744269" y="63691"/>
        <a:ext cx="1149398" cy="1149398"/>
      </dsp:txXfrm>
    </dsp:sp>
    <dsp:sp modelId="{96890FE4-8C23-4A50-B382-55289A0CDAAD}">
      <dsp:nvSpPr>
        <dsp:cNvPr id="0" name=""/>
        <dsp:cNvSpPr/>
      </dsp:nvSpPr>
      <dsp:spPr>
        <a:xfrm rot="1542857">
          <a:off x="5002467" y="834000"/>
          <a:ext cx="338059" cy="4298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a:off x="5007489" y="897977"/>
        <a:ext cx="236641" cy="257935"/>
      </dsp:txXfrm>
    </dsp:sp>
    <dsp:sp modelId="{93383F58-1F59-438E-B700-38FDECCAE1A2}">
      <dsp:nvSpPr>
        <dsp:cNvPr id="0" name=""/>
        <dsp:cNvSpPr/>
      </dsp:nvSpPr>
      <dsp:spPr>
        <a:xfrm>
          <a:off x="5404387" y="830927"/>
          <a:ext cx="1273758" cy="12737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a:latin typeface="Aptos" panose="020B0004020202020204" pitchFamily="34" charset="0"/>
            </a:rPr>
            <a:t>Does it focus on the correct topic? </a:t>
          </a:r>
        </a:p>
      </dsp:txBody>
      <dsp:txXfrm>
        <a:off x="5466567" y="893107"/>
        <a:ext cx="1149398" cy="1149398"/>
      </dsp:txXfrm>
    </dsp:sp>
    <dsp:sp modelId="{98AB7023-54F0-4CB7-BE23-6434176863B2}">
      <dsp:nvSpPr>
        <dsp:cNvPr id="0" name=""/>
        <dsp:cNvSpPr/>
      </dsp:nvSpPr>
      <dsp:spPr>
        <a:xfrm rot="4628571">
          <a:off x="6082794" y="2175371"/>
          <a:ext cx="338059" cy="4298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a:off x="6122219" y="2211912"/>
        <a:ext cx="236641" cy="257935"/>
      </dsp:txXfrm>
    </dsp:sp>
    <dsp:sp modelId="{3055D990-00C3-4671-A33F-8B8B691686F8}">
      <dsp:nvSpPr>
        <dsp:cNvPr id="0" name=""/>
        <dsp:cNvSpPr/>
      </dsp:nvSpPr>
      <dsp:spPr>
        <a:xfrm>
          <a:off x="5829760" y="2694606"/>
          <a:ext cx="1273758" cy="12737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a:latin typeface="Aptos" panose="020B0004020202020204" pitchFamily="34" charset="0"/>
            </a:rPr>
            <a:t>Does it include the population or group I am studying? </a:t>
          </a:r>
        </a:p>
      </dsp:txBody>
      <dsp:txXfrm>
        <a:off x="5891940" y="2756786"/>
        <a:ext cx="1149398" cy="1149398"/>
      </dsp:txXfrm>
    </dsp:sp>
    <dsp:sp modelId="{7D1B3686-4F52-45F1-AFAD-3383C537AE1A}">
      <dsp:nvSpPr>
        <dsp:cNvPr id="0" name=""/>
        <dsp:cNvSpPr/>
      </dsp:nvSpPr>
      <dsp:spPr>
        <a:xfrm rot="7714286">
          <a:off x="5707641" y="3856335"/>
          <a:ext cx="338059" cy="4298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rot="10800000">
        <a:off x="5789967" y="3902668"/>
        <a:ext cx="236641" cy="257935"/>
      </dsp:txXfrm>
    </dsp:sp>
    <dsp:sp modelId="{F77D07A9-9FA1-44CA-A323-872C6EE4655F}">
      <dsp:nvSpPr>
        <dsp:cNvPr id="0" name=""/>
        <dsp:cNvSpPr/>
      </dsp:nvSpPr>
      <dsp:spPr>
        <a:xfrm>
          <a:off x="4637892" y="4189160"/>
          <a:ext cx="1273758" cy="12737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a:latin typeface="Aptos" panose="020B0004020202020204" pitchFamily="34" charset="0"/>
            </a:rPr>
            <a:t>Is the country, setting or context suitable? </a:t>
          </a:r>
        </a:p>
      </dsp:txBody>
      <dsp:txXfrm>
        <a:off x="4700072" y="4251340"/>
        <a:ext cx="1149398" cy="1149398"/>
      </dsp:txXfrm>
    </dsp:sp>
    <dsp:sp modelId="{8BCD8006-2C3E-4A14-9D7C-34BB80108875}">
      <dsp:nvSpPr>
        <dsp:cNvPr id="0" name=""/>
        <dsp:cNvSpPr/>
      </dsp:nvSpPr>
      <dsp:spPr>
        <a:xfrm rot="10800000">
          <a:off x="4159506" y="4611093"/>
          <a:ext cx="338059" cy="4298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rot="10800000">
        <a:off x="4260924" y="4697072"/>
        <a:ext cx="236641" cy="257935"/>
      </dsp:txXfrm>
    </dsp:sp>
    <dsp:sp modelId="{44B07CBF-FD5A-45B6-A4C0-222E00FF71F0}">
      <dsp:nvSpPr>
        <dsp:cNvPr id="0" name=""/>
        <dsp:cNvSpPr/>
      </dsp:nvSpPr>
      <dsp:spPr>
        <a:xfrm>
          <a:off x="2726285" y="4189160"/>
          <a:ext cx="1273758" cy="12737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a:latin typeface="Aptos" panose="020B0004020202020204" pitchFamily="34" charset="0"/>
            </a:rPr>
            <a:t>Does it meet my inclusion criteria? </a:t>
          </a:r>
        </a:p>
      </dsp:txBody>
      <dsp:txXfrm>
        <a:off x="2788465" y="4251340"/>
        <a:ext cx="1149398" cy="1149398"/>
      </dsp:txXfrm>
    </dsp:sp>
    <dsp:sp modelId="{1F0E0D82-4281-42D5-8745-CEF7D5434C7D}">
      <dsp:nvSpPr>
        <dsp:cNvPr id="0" name=""/>
        <dsp:cNvSpPr/>
      </dsp:nvSpPr>
      <dsp:spPr>
        <a:xfrm rot="13885714">
          <a:off x="2604166" y="3871296"/>
          <a:ext cx="338059" cy="4298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rot="10800000">
        <a:off x="2686492" y="3996921"/>
        <a:ext cx="236641" cy="257935"/>
      </dsp:txXfrm>
    </dsp:sp>
    <dsp:sp modelId="{BCD7BC4C-76A2-42C7-8F38-8A2737C0D27A}">
      <dsp:nvSpPr>
        <dsp:cNvPr id="0" name=""/>
        <dsp:cNvSpPr/>
      </dsp:nvSpPr>
      <dsp:spPr>
        <a:xfrm>
          <a:off x="1534418" y="2694606"/>
          <a:ext cx="1273758" cy="12737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a:latin typeface="Aptos" panose="020B0004020202020204" pitchFamily="34" charset="0"/>
            </a:rPr>
            <a:t>Can I access enough of the source to understand and evaluate it? </a:t>
          </a:r>
        </a:p>
      </dsp:txBody>
      <dsp:txXfrm>
        <a:off x="1596598" y="2756786"/>
        <a:ext cx="1149398" cy="1149398"/>
      </dsp:txXfrm>
    </dsp:sp>
    <dsp:sp modelId="{81FE4475-644C-443B-9FC6-AF4423A577B9}">
      <dsp:nvSpPr>
        <dsp:cNvPr id="0" name=""/>
        <dsp:cNvSpPr/>
      </dsp:nvSpPr>
      <dsp:spPr>
        <a:xfrm rot="16971429">
          <a:off x="2212824" y="2194026"/>
          <a:ext cx="338059" cy="4298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a:off x="2252249" y="2329443"/>
        <a:ext cx="236641" cy="257935"/>
      </dsp:txXfrm>
    </dsp:sp>
    <dsp:sp modelId="{D58E0387-7352-4E01-89F3-08A0289F9F03}">
      <dsp:nvSpPr>
        <dsp:cNvPr id="0" name=""/>
        <dsp:cNvSpPr/>
      </dsp:nvSpPr>
      <dsp:spPr>
        <a:xfrm>
          <a:off x="1959790" y="830927"/>
          <a:ext cx="1273758" cy="12737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kern="1200">
              <a:latin typeface="Aptos" panose="020B0004020202020204" pitchFamily="34" charset="0"/>
            </a:rPr>
            <a:t>Does it contain evidence that I could use in my dissertation?</a:t>
          </a:r>
        </a:p>
      </dsp:txBody>
      <dsp:txXfrm>
        <a:off x="2021970" y="893107"/>
        <a:ext cx="1149398" cy="1149398"/>
      </dsp:txXfrm>
    </dsp:sp>
    <dsp:sp modelId="{6A8DFFD9-FF3C-45F1-82DD-C5286AC98265}">
      <dsp:nvSpPr>
        <dsp:cNvPr id="0" name=""/>
        <dsp:cNvSpPr/>
      </dsp:nvSpPr>
      <dsp:spPr>
        <a:xfrm rot="20057143">
          <a:off x="3280169" y="842303"/>
          <a:ext cx="338059" cy="4298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ptos" panose="020B0004020202020204" pitchFamily="34" charset="0"/>
          </a:endParaRPr>
        </a:p>
      </dsp:txBody>
      <dsp:txXfrm>
        <a:off x="3285191" y="950284"/>
        <a:ext cx="236641" cy="2579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6E7088-0FC4-40D1-AC05-99094CF4B67A}">
      <dsp:nvSpPr>
        <dsp:cNvPr id="0" name=""/>
        <dsp:cNvSpPr/>
      </dsp:nvSpPr>
      <dsp:spPr>
        <a:xfrm>
          <a:off x="8396" y="433543"/>
          <a:ext cx="1875159" cy="9375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latin typeface="Aptos" panose="020B0004020202020204" pitchFamily="34" charset="0"/>
            </a:rPr>
            <a:t>C: </a:t>
          </a:r>
          <a:br>
            <a:rPr lang="en-GB" sz="2800" b="1" kern="1200" dirty="0">
              <a:latin typeface="Aptos" panose="020B0004020202020204" pitchFamily="34" charset="0"/>
            </a:rPr>
          </a:br>
          <a:r>
            <a:rPr lang="en-GB" sz="2800" b="1" kern="1200" dirty="0">
              <a:latin typeface="Aptos" panose="020B0004020202020204" pitchFamily="34" charset="0"/>
            </a:rPr>
            <a:t>Currency</a:t>
          </a:r>
          <a:endParaRPr lang="en-GB" sz="2800" kern="1200" dirty="0">
            <a:latin typeface="Aptos" panose="020B0004020202020204" pitchFamily="34" charset="0"/>
          </a:endParaRPr>
        </a:p>
      </dsp:txBody>
      <dsp:txXfrm>
        <a:off x="35857" y="461004"/>
        <a:ext cx="1820237" cy="882657"/>
      </dsp:txXfrm>
    </dsp:sp>
    <dsp:sp modelId="{A422EAB9-17CE-4837-B597-839F5FF0EB32}">
      <dsp:nvSpPr>
        <dsp:cNvPr id="0" name=""/>
        <dsp:cNvSpPr/>
      </dsp:nvSpPr>
      <dsp:spPr>
        <a:xfrm>
          <a:off x="195912" y="1371123"/>
          <a:ext cx="187515" cy="923024"/>
        </a:xfrm>
        <a:custGeom>
          <a:avLst/>
          <a:gdLst/>
          <a:ahLst/>
          <a:cxnLst/>
          <a:rect l="0" t="0" r="0" b="0"/>
          <a:pathLst>
            <a:path>
              <a:moveTo>
                <a:pt x="0" y="0"/>
              </a:moveTo>
              <a:lnTo>
                <a:pt x="0" y="923024"/>
              </a:lnTo>
              <a:lnTo>
                <a:pt x="187515" y="9230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F90141B-6F6F-4991-B6C6-275D50602D19}">
      <dsp:nvSpPr>
        <dsp:cNvPr id="0" name=""/>
        <dsp:cNvSpPr/>
      </dsp:nvSpPr>
      <dsp:spPr>
        <a:xfrm>
          <a:off x="383428" y="1605518"/>
          <a:ext cx="1713176" cy="13772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b="0" kern="1200" dirty="0">
              <a:latin typeface="Aptos" panose="020B0004020202020204" pitchFamily="34" charset="0"/>
            </a:rPr>
            <a:t>When was the information published or updated?</a:t>
          </a:r>
        </a:p>
      </dsp:txBody>
      <dsp:txXfrm>
        <a:off x="423767" y="1645857"/>
        <a:ext cx="1632498" cy="1296580"/>
      </dsp:txXfrm>
    </dsp:sp>
    <dsp:sp modelId="{A0CD4544-467B-4B70-8080-748448104540}">
      <dsp:nvSpPr>
        <dsp:cNvPr id="0" name=""/>
        <dsp:cNvSpPr/>
      </dsp:nvSpPr>
      <dsp:spPr>
        <a:xfrm>
          <a:off x="2352345" y="433543"/>
          <a:ext cx="1875159" cy="9375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a:latin typeface="Aptos" panose="020B0004020202020204" pitchFamily="34" charset="0"/>
            </a:rPr>
            <a:t>R: Relevance</a:t>
          </a:r>
          <a:endParaRPr lang="en-GB" sz="2800" kern="1200">
            <a:latin typeface="Aptos" panose="020B0004020202020204" pitchFamily="34" charset="0"/>
          </a:endParaRPr>
        </a:p>
      </dsp:txBody>
      <dsp:txXfrm>
        <a:off x="2379806" y="461004"/>
        <a:ext cx="1820237" cy="882657"/>
      </dsp:txXfrm>
    </dsp:sp>
    <dsp:sp modelId="{05C8FC1F-7C44-4923-95DC-55DE5C72BF5F}">
      <dsp:nvSpPr>
        <dsp:cNvPr id="0" name=""/>
        <dsp:cNvSpPr/>
      </dsp:nvSpPr>
      <dsp:spPr>
        <a:xfrm>
          <a:off x="2539861" y="1371123"/>
          <a:ext cx="187515" cy="923024"/>
        </a:xfrm>
        <a:custGeom>
          <a:avLst/>
          <a:gdLst/>
          <a:ahLst/>
          <a:cxnLst/>
          <a:rect l="0" t="0" r="0" b="0"/>
          <a:pathLst>
            <a:path>
              <a:moveTo>
                <a:pt x="0" y="0"/>
              </a:moveTo>
              <a:lnTo>
                <a:pt x="0" y="923024"/>
              </a:lnTo>
              <a:lnTo>
                <a:pt x="187515" y="9230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B89D52-2983-4873-9FDA-07D34053BCE3}">
      <dsp:nvSpPr>
        <dsp:cNvPr id="0" name=""/>
        <dsp:cNvSpPr/>
      </dsp:nvSpPr>
      <dsp:spPr>
        <a:xfrm>
          <a:off x="2727377" y="1605518"/>
          <a:ext cx="1713176" cy="13772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b="0" kern="1200" dirty="0">
              <a:latin typeface="Aptos" panose="020B0004020202020204" pitchFamily="34" charset="0"/>
            </a:rPr>
            <a:t>Does the information help you answer your research question?</a:t>
          </a:r>
        </a:p>
      </dsp:txBody>
      <dsp:txXfrm>
        <a:off x="2767716" y="1645857"/>
        <a:ext cx="1632498" cy="1296580"/>
      </dsp:txXfrm>
    </dsp:sp>
    <dsp:sp modelId="{D117F522-DF5F-40A3-8706-EB8483C21E25}">
      <dsp:nvSpPr>
        <dsp:cNvPr id="0" name=""/>
        <dsp:cNvSpPr/>
      </dsp:nvSpPr>
      <dsp:spPr>
        <a:xfrm>
          <a:off x="4696295" y="433543"/>
          <a:ext cx="1875159" cy="9375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a:latin typeface="Aptos" panose="020B0004020202020204" pitchFamily="34" charset="0"/>
            </a:rPr>
            <a:t>A: Authority</a:t>
          </a:r>
          <a:endParaRPr lang="en-GB" sz="2800" kern="1200">
            <a:latin typeface="Aptos" panose="020B0004020202020204" pitchFamily="34" charset="0"/>
          </a:endParaRPr>
        </a:p>
      </dsp:txBody>
      <dsp:txXfrm>
        <a:off x="4723756" y="461004"/>
        <a:ext cx="1820237" cy="882657"/>
      </dsp:txXfrm>
    </dsp:sp>
    <dsp:sp modelId="{D4CD6D91-28C4-4535-8353-A97876FBE375}">
      <dsp:nvSpPr>
        <dsp:cNvPr id="0" name=""/>
        <dsp:cNvSpPr/>
      </dsp:nvSpPr>
      <dsp:spPr>
        <a:xfrm>
          <a:off x="4883811" y="1371123"/>
          <a:ext cx="187515" cy="923024"/>
        </a:xfrm>
        <a:custGeom>
          <a:avLst/>
          <a:gdLst/>
          <a:ahLst/>
          <a:cxnLst/>
          <a:rect l="0" t="0" r="0" b="0"/>
          <a:pathLst>
            <a:path>
              <a:moveTo>
                <a:pt x="0" y="0"/>
              </a:moveTo>
              <a:lnTo>
                <a:pt x="0" y="923024"/>
              </a:lnTo>
              <a:lnTo>
                <a:pt x="187515" y="9230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CA29C1-EF39-4E9E-B65F-D9483271995F}">
      <dsp:nvSpPr>
        <dsp:cNvPr id="0" name=""/>
        <dsp:cNvSpPr/>
      </dsp:nvSpPr>
      <dsp:spPr>
        <a:xfrm>
          <a:off x="5071327" y="1605518"/>
          <a:ext cx="1713176" cy="13772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b="0" kern="1200" dirty="0">
              <a:latin typeface="Aptos" panose="020B0004020202020204" pitchFamily="34" charset="0"/>
            </a:rPr>
            <a:t>Who created the information, and are they qualified?</a:t>
          </a:r>
        </a:p>
      </dsp:txBody>
      <dsp:txXfrm>
        <a:off x="5111666" y="1645857"/>
        <a:ext cx="1632498" cy="1296580"/>
      </dsp:txXfrm>
    </dsp:sp>
    <dsp:sp modelId="{E7A590A9-EBDC-4A8B-B684-BF2DE6609147}">
      <dsp:nvSpPr>
        <dsp:cNvPr id="0" name=""/>
        <dsp:cNvSpPr/>
      </dsp:nvSpPr>
      <dsp:spPr>
        <a:xfrm>
          <a:off x="7040245" y="433543"/>
          <a:ext cx="1875159" cy="9375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latin typeface="Aptos" panose="020B0004020202020204" pitchFamily="34" charset="0"/>
            </a:rPr>
            <a:t>A: </a:t>
          </a:r>
          <a:br>
            <a:rPr lang="en-GB" sz="2800" b="1" kern="1200" dirty="0">
              <a:latin typeface="Aptos" panose="020B0004020202020204" pitchFamily="34" charset="0"/>
            </a:rPr>
          </a:br>
          <a:r>
            <a:rPr lang="en-GB" sz="2800" b="1" kern="1200" dirty="0">
              <a:latin typeface="Aptos" panose="020B0004020202020204" pitchFamily="34" charset="0"/>
            </a:rPr>
            <a:t>Accuracy</a:t>
          </a:r>
          <a:endParaRPr lang="en-GB" sz="2800" kern="1200" dirty="0">
            <a:latin typeface="Aptos" panose="020B0004020202020204" pitchFamily="34" charset="0"/>
          </a:endParaRPr>
        </a:p>
      </dsp:txBody>
      <dsp:txXfrm>
        <a:off x="7067706" y="461004"/>
        <a:ext cx="1820237" cy="882657"/>
      </dsp:txXfrm>
    </dsp:sp>
    <dsp:sp modelId="{7DC701CD-1260-4EA6-A086-2B16ED16D19B}">
      <dsp:nvSpPr>
        <dsp:cNvPr id="0" name=""/>
        <dsp:cNvSpPr/>
      </dsp:nvSpPr>
      <dsp:spPr>
        <a:xfrm>
          <a:off x="7227761" y="1371123"/>
          <a:ext cx="187515" cy="923024"/>
        </a:xfrm>
        <a:custGeom>
          <a:avLst/>
          <a:gdLst/>
          <a:ahLst/>
          <a:cxnLst/>
          <a:rect l="0" t="0" r="0" b="0"/>
          <a:pathLst>
            <a:path>
              <a:moveTo>
                <a:pt x="0" y="0"/>
              </a:moveTo>
              <a:lnTo>
                <a:pt x="0" y="923024"/>
              </a:lnTo>
              <a:lnTo>
                <a:pt x="187515" y="9230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C6FC23-4EB9-49EE-8DF5-57FC2E4C3100}">
      <dsp:nvSpPr>
        <dsp:cNvPr id="0" name=""/>
        <dsp:cNvSpPr/>
      </dsp:nvSpPr>
      <dsp:spPr>
        <a:xfrm>
          <a:off x="7415277" y="1605518"/>
          <a:ext cx="1713176" cy="13772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b="0" kern="1200" dirty="0">
              <a:latin typeface="Aptos" panose="020B0004020202020204" pitchFamily="34" charset="0"/>
            </a:rPr>
            <a:t>Is the information supported by evidence that can be checked?</a:t>
          </a:r>
        </a:p>
      </dsp:txBody>
      <dsp:txXfrm>
        <a:off x="7455616" y="1645857"/>
        <a:ext cx="1632498" cy="1296580"/>
      </dsp:txXfrm>
    </dsp:sp>
    <dsp:sp modelId="{105A5533-3C96-4F64-AC5A-ECE0292169D1}">
      <dsp:nvSpPr>
        <dsp:cNvPr id="0" name=""/>
        <dsp:cNvSpPr/>
      </dsp:nvSpPr>
      <dsp:spPr>
        <a:xfrm>
          <a:off x="9384195" y="433543"/>
          <a:ext cx="1875159" cy="9375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latin typeface="Aptos" panose="020B0004020202020204" pitchFamily="34" charset="0"/>
            </a:rPr>
            <a:t>P: </a:t>
          </a:r>
          <a:br>
            <a:rPr lang="en-GB" sz="2800" b="1" kern="1200" dirty="0">
              <a:latin typeface="Aptos" panose="020B0004020202020204" pitchFamily="34" charset="0"/>
            </a:rPr>
          </a:br>
          <a:r>
            <a:rPr lang="en-GB" sz="2800" b="1" kern="1200" dirty="0">
              <a:latin typeface="Aptos" panose="020B0004020202020204" pitchFamily="34" charset="0"/>
            </a:rPr>
            <a:t>Purpose</a:t>
          </a:r>
          <a:endParaRPr lang="en-GB" sz="2800" kern="1200" dirty="0">
            <a:latin typeface="Aptos" panose="020B0004020202020204" pitchFamily="34" charset="0"/>
          </a:endParaRPr>
        </a:p>
      </dsp:txBody>
      <dsp:txXfrm>
        <a:off x="9411656" y="461004"/>
        <a:ext cx="1820237" cy="882657"/>
      </dsp:txXfrm>
    </dsp:sp>
    <dsp:sp modelId="{19655A27-A6F7-4760-B6DD-82F2347F5912}">
      <dsp:nvSpPr>
        <dsp:cNvPr id="0" name=""/>
        <dsp:cNvSpPr/>
      </dsp:nvSpPr>
      <dsp:spPr>
        <a:xfrm>
          <a:off x="9571711" y="1371123"/>
          <a:ext cx="187515" cy="923024"/>
        </a:xfrm>
        <a:custGeom>
          <a:avLst/>
          <a:gdLst/>
          <a:ahLst/>
          <a:cxnLst/>
          <a:rect l="0" t="0" r="0" b="0"/>
          <a:pathLst>
            <a:path>
              <a:moveTo>
                <a:pt x="0" y="0"/>
              </a:moveTo>
              <a:lnTo>
                <a:pt x="0" y="923024"/>
              </a:lnTo>
              <a:lnTo>
                <a:pt x="187515" y="9230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FE1FAB-5726-4C08-B301-F7390A1FFC4C}">
      <dsp:nvSpPr>
        <dsp:cNvPr id="0" name=""/>
        <dsp:cNvSpPr/>
      </dsp:nvSpPr>
      <dsp:spPr>
        <a:xfrm>
          <a:off x="9759227" y="1605518"/>
          <a:ext cx="1713176" cy="13772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b="0" kern="1200" dirty="0">
              <a:latin typeface="Aptos" panose="020B0004020202020204" pitchFamily="34" charset="0"/>
            </a:rPr>
            <a:t>Why was the information published?</a:t>
          </a:r>
        </a:p>
      </dsp:txBody>
      <dsp:txXfrm>
        <a:off x="9799566" y="1645857"/>
        <a:ext cx="1632498" cy="12965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7720A-79DD-43B7-969F-041F01EF3F1D}">
      <dsp:nvSpPr>
        <dsp:cNvPr id="0" name=""/>
        <dsp:cNvSpPr/>
      </dsp:nvSpPr>
      <dsp:spPr>
        <a:xfrm>
          <a:off x="0" y="4391920"/>
          <a:ext cx="5455250" cy="0"/>
        </a:xfrm>
        <a:prstGeom prst="line">
          <a:avLst/>
        </a:pr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09AAEBE-28A9-4F20-AA29-6EA24FDC474E}">
      <dsp:nvSpPr>
        <dsp:cNvPr id="0" name=""/>
        <dsp:cNvSpPr/>
      </dsp:nvSpPr>
      <dsp:spPr>
        <a:xfrm>
          <a:off x="0" y="3280948"/>
          <a:ext cx="5455250" cy="0"/>
        </a:xfrm>
        <a:prstGeom prst="line">
          <a:avLst/>
        </a:pr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24FEBBE-5ABF-4B96-B595-15898794D33E}">
      <dsp:nvSpPr>
        <dsp:cNvPr id="0" name=""/>
        <dsp:cNvSpPr/>
      </dsp:nvSpPr>
      <dsp:spPr>
        <a:xfrm>
          <a:off x="0" y="2169975"/>
          <a:ext cx="5455250" cy="0"/>
        </a:xfrm>
        <a:prstGeom prst="line">
          <a:avLst/>
        </a:pr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6FF1812-C8B1-4E7F-9AB3-0261390350B7}">
      <dsp:nvSpPr>
        <dsp:cNvPr id="0" name=""/>
        <dsp:cNvSpPr/>
      </dsp:nvSpPr>
      <dsp:spPr>
        <a:xfrm>
          <a:off x="0" y="1059003"/>
          <a:ext cx="5455250" cy="0"/>
        </a:xfrm>
        <a:prstGeom prst="line">
          <a:avLst/>
        </a:pr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BA5A842-B7F3-4175-BF08-F02530D839D1}">
      <dsp:nvSpPr>
        <dsp:cNvPr id="0" name=""/>
        <dsp:cNvSpPr/>
      </dsp:nvSpPr>
      <dsp:spPr>
        <a:xfrm>
          <a:off x="1418364" y="934"/>
          <a:ext cx="4036885" cy="1058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b" anchorCtr="0">
          <a:noAutofit/>
        </a:bodyPr>
        <a:lstStyle/>
        <a:p>
          <a:pPr marL="0" lvl="0" indent="0" algn="ctr" defTabSz="711200">
            <a:lnSpc>
              <a:spcPct val="90000"/>
            </a:lnSpc>
            <a:spcBef>
              <a:spcPct val="0"/>
            </a:spcBef>
            <a:spcAft>
              <a:spcPct val="35000"/>
            </a:spcAft>
            <a:buNone/>
          </a:pPr>
          <a:r>
            <a:rPr lang="en-GB" sz="1600" kern="1200" dirty="0">
              <a:latin typeface="Aptos" panose="020B0004020202020204" pitchFamily="34" charset="0"/>
            </a:rPr>
            <a:t> Are claims supported by research, data or    references?</a:t>
          </a:r>
          <a:br>
            <a:rPr lang="en-GB" sz="1600" kern="1200" dirty="0">
              <a:latin typeface="Aptos" panose="020B0004020202020204" pitchFamily="34" charset="0"/>
            </a:rPr>
          </a:br>
          <a:endParaRPr lang="en-GB" sz="1600" kern="1200" dirty="0">
            <a:latin typeface="Aptos" panose="020B0004020202020204" pitchFamily="34" charset="0"/>
          </a:endParaRPr>
        </a:p>
      </dsp:txBody>
      <dsp:txXfrm>
        <a:off x="1418364" y="934"/>
        <a:ext cx="4036885" cy="1058068"/>
      </dsp:txXfrm>
    </dsp:sp>
    <dsp:sp modelId="{3F9D6FC5-8E15-4A12-9232-52C5F0D2183F}">
      <dsp:nvSpPr>
        <dsp:cNvPr id="0" name=""/>
        <dsp:cNvSpPr/>
      </dsp:nvSpPr>
      <dsp:spPr>
        <a:xfrm>
          <a:off x="0" y="934"/>
          <a:ext cx="1418365" cy="1058068"/>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ptos" panose="020B0004020202020204" pitchFamily="34" charset="0"/>
            </a:rPr>
            <a:t>Evidence</a:t>
          </a:r>
          <a:endParaRPr lang="en-GB" sz="1600" kern="1200" dirty="0">
            <a:latin typeface="Aptos" panose="020B0004020202020204" pitchFamily="34" charset="0"/>
          </a:endParaRPr>
        </a:p>
      </dsp:txBody>
      <dsp:txXfrm>
        <a:off x="51660" y="52594"/>
        <a:ext cx="1315045" cy="1006408"/>
      </dsp:txXfrm>
    </dsp:sp>
    <dsp:sp modelId="{A8FB1F7E-07C8-4CBE-8695-BFD7F7A1AD6E}">
      <dsp:nvSpPr>
        <dsp:cNvPr id="0" name=""/>
        <dsp:cNvSpPr/>
      </dsp:nvSpPr>
      <dsp:spPr>
        <a:xfrm>
          <a:off x="1418364" y="1111906"/>
          <a:ext cx="4036885" cy="1058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b" anchorCtr="0">
          <a:noAutofit/>
        </a:bodyPr>
        <a:lstStyle/>
        <a:p>
          <a:pPr marL="0" lvl="0" indent="0" algn="ctr" defTabSz="711200">
            <a:lnSpc>
              <a:spcPct val="90000"/>
            </a:lnSpc>
            <a:spcBef>
              <a:spcPct val="0"/>
            </a:spcBef>
            <a:spcAft>
              <a:spcPct val="35000"/>
            </a:spcAft>
            <a:buNone/>
          </a:pPr>
          <a:r>
            <a:rPr lang="en-GB" sz="1600" kern="1200" dirty="0">
              <a:latin typeface="Aptos" panose="020B0004020202020204" pitchFamily="34" charset="0"/>
            </a:rPr>
            <a:t>Does the source explain how the evidence was collected?</a:t>
          </a:r>
          <a:br>
            <a:rPr lang="en-GB" sz="1600" kern="1200" dirty="0">
              <a:latin typeface="Aptos" panose="020B0004020202020204" pitchFamily="34" charset="0"/>
            </a:rPr>
          </a:br>
          <a:endParaRPr lang="en-GB" sz="1600" kern="1200" dirty="0">
            <a:latin typeface="Aptos" panose="020B0004020202020204" pitchFamily="34" charset="0"/>
          </a:endParaRPr>
        </a:p>
      </dsp:txBody>
      <dsp:txXfrm>
        <a:off x="1418364" y="1111906"/>
        <a:ext cx="4036885" cy="1058068"/>
      </dsp:txXfrm>
    </dsp:sp>
    <dsp:sp modelId="{BA505ABE-0D7A-46FC-9428-28D77A914FEB}">
      <dsp:nvSpPr>
        <dsp:cNvPr id="0" name=""/>
        <dsp:cNvSpPr/>
      </dsp:nvSpPr>
      <dsp:spPr>
        <a:xfrm>
          <a:off x="0" y="1111906"/>
          <a:ext cx="1418365" cy="1058068"/>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711200">
            <a:lnSpc>
              <a:spcPct val="90000"/>
            </a:lnSpc>
            <a:spcBef>
              <a:spcPct val="0"/>
            </a:spcBef>
            <a:spcAft>
              <a:spcPct val="35000"/>
            </a:spcAft>
            <a:buNone/>
          </a:pPr>
          <a:r>
            <a:rPr lang="en-GB" sz="1600" b="1" kern="1200">
              <a:latin typeface="Aptos" panose="020B0004020202020204" pitchFamily="34" charset="0"/>
            </a:rPr>
            <a:t>Method</a:t>
          </a:r>
          <a:endParaRPr lang="en-GB" sz="1600" kern="1200">
            <a:latin typeface="Aptos" panose="020B0004020202020204" pitchFamily="34" charset="0"/>
          </a:endParaRPr>
        </a:p>
      </dsp:txBody>
      <dsp:txXfrm>
        <a:off x="51660" y="1163566"/>
        <a:ext cx="1315045" cy="1006408"/>
      </dsp:txXfrm>
    </dsp:sp>
    <dsp:sp modelId="{5CA14A7F-1303-4585-A8DB-E0E615420E6B}">
      <dsp:nvSpPr>
        <dsp:cNvPr id="0" name=""/>
        <dsp:cNvSpPr/>
      </dsp:nvSpPr>
      <dsp:spPr>
        <a:xfrm>
          <a:off x="1418364" y="2222879"/>
          <a:ext cx="4036885" cy="1058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b" anchorCtr="0">
          <a:noAutofit/>
        </a:bodyPr>
        <a:lstStyle/>
        <a:p>
          <a:pPr marL="0" lvl="0" indent="0" algn="ctr" defTabSz="711200">
            <a:lnSpc>
              <a:spcPct val="90000"/>
            </a:lnSpc>
            <a:spcBef>
              <a:spcPct val="0"/>
            </a:spcBef>
            <a:spcAft>
              <a:spcPct val="35000"/>
            </a:spcAft>
            <a:buNone/>
          </a:pPr>
          <a:r>
            <a:rPr lang="en-GB" sz="1600" kern="1200" dirty="0">
              <a:latin typeface="Aptos" panose="020B0004020202020204" pitchFamily="34" charset="0"/>
            </a:rPr>
            <a:t>Can you follow references and statistics back to their original source?</a:t>
          </a:r>
          <a:br>
            <a:rPr lang="en-GB" sz="1600" kern="1200" dirty="0">
              <a:latin typeface="Aptos" panose="020B0004020202020204" pitchFamily="34" charset="0"/>
            </a:rPr>
          </a:br>
          <a:endParaRPr lang="en-GB" sz="1600" kern="1200" dirty="0">
            <a:latin typeface="Aptos" panose="020B0004020202020204" pitchFamily="34" charset="0"/>
          </a:endParaRPr>
        </a:p>
      </dsp:txBody>
      <dsp:txXfrm>
        <a:off x="1418364" y="2222879"/>
        <a:ext cx="4036885" cy="1058068"/>
      </dsp:txXfrm>
    </dsp:sp>
    <dsp:sp modelId="{7BEE4CCC-F032-45FB-9041-CEE1710F525D}">
      <dsp:nvSpPr>
        <dsp:cNvPr id="0" name=""/>
        <dsp:cNvSpPr/>
      </dsp:nvSpPr>
      <dsp:spPr>
        <a:xfrm>
          <a:off x="0" y="2222879"/>
          <a:ext cx="1418365" cy="1058068"/>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711200">
            <a:lnSpc>
              <a:spcPct val="90000"/>
            </a:lnSpc>
            <a:spcBef>
              <a:spcPct val="0"/>
            </a:spcBef>
            <a:spcAft>
              <a:spcPct val="35000"/>
            </a:spcAft>
            <a:buNone/>
          </a:pPr>
          <a:r>
            <a:rPr lang="en-GB" sz="1600" b="1" kern="1200">
              <a:latin typeface="Aptos" panose="020B0004020202020204" pitchFamily="34" charset="0"/>
            </a:rPr>
            <a:t>Traceability</a:t>
          </a:r>
          <a:endParaRPr lang="en-GB" sz="1600" kern="1200">
            <a:latin typeface="Aptos" panose="020B0004020202020204" pitchFamily="34" charset="0"/>
          </a:endParaRPr>
        </a:p>
      </dsp:txBody>
      <dsp:txXfrm>
        <a:off x="51660" y="2274539"/>
        <a:ext cx="1315045" cy="1006408"/>
      </dsp:txXfrm>
    </dsp:sp>
    <dsp:sp modelId="{0D6C9082-CCD3-43EC-BE42-5DFC6A8A9D23}">
      <dsp:nvSpPr>
        <dsp:cNvPr id="0" name=""/>
        <dsp:cNvSpPr/>
      </dsp:nvSpPr>
      <dsp:spPr>
        <a:xfrm>
          <a:off x="1418364" y="3333851"/>
          <a:ext cx="4036885" cy="1058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b" anchorCtr="0">
          <a:noAutofit/>
        </a:bodyPr>
        <a:lstStyle/>
        <a:p>
          <a:pPr marL="0" lvl="0" indent="0" algn="ctr" defTabSz="711200">
            <a:lnSpc>
              <a:spcPct val="90000"/>
            </a:lnSpc>
            <a:spcBef>
              <a:spcPct val="0"/>
            </a:spcBef>
            <a:spcAft>
              <a:spcPct val="35000"/>
            </a:spcAft>
            <a:buNone/>
          </a:pPr>
          <a:r>
            <a:rPr lang="en-GB" sz="1600" kern="1200" dirty="0">
              <a:latin typeface="Aptos" panose="020B0004020202020204" pitchFamily="34" charset="0"/>
            </a:rPr>
            <a:t>Do the data, findings and conclusions agree with each other?</a:t>
          </a:r>
          <a:br>
            <a:rPr lang="en-GB" sz="1600" kern="1200" dirty="0">
              <a:latin typeface="Aptos" panose="020B0004020202020204" pitchFamily="34" charset="0"/>
            </a:rPr>
          </a:br>
          <a:endParaRPr lang="en-GB" sz="1600" kern="1200" dirty="0">
            <a:latin typeface="Aptos" panose="020B0004020202020204" pitchFamily="34" charset="0"/>
          </a:endParaRPr>
        </a:p>
      </dsp:txBody>
      <dsp:txXfrm>
        <a:off x="1418364" y="3333851"/>
        <a:ext cx="4036885" cy="1058068"/>
      </dsp:txXfrm>
    </dsp:sp>
    <dsp:sp modelId="{012C1D36-EC57-4B99-9417-542E697856EB}">
      <dsp:nvSpPr>
        <dsp:cNvPr id="0" name=""/>
        <dsp:cNvSpPr/>
      </dsp:nvSpPr>
      <dsp:spPr>
        <a:xfrm>
          <a:off x="0" y="3333851"/>
          <a:ext cx="1418365" cy="1058068"/>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ptos" panose="020B0004020202020204" pitchFamily="34" charset="0"/>
            </a:rPr>
            <a:t>Consistency</a:t>
          </a:r>
          <a:endParaRPr lang="en-GB" sz="1600" kern="1200" dirty="0">
            <a:latin typeface="Aptos" panose="020B0004020202020204" pitchFamily="34" charset="0"/>
          </a:endParaRPr>
        </a:p>
      </dsp:txBody>
      <dsp:txXfrm>
        <a:off x="51660" y="3385511"/>
        <a:ext cx="1315045" cy="100640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F419CC-4AD2-454E-A751-9380CD51481B}">
      <dsp:nvSpPr>
        <dsp:cNvPr id="0" name=""/>
        <dsp:cNvSpPr/>
      </dsp:nvSpPr>
      <dsp:spPr>
        <a:xfrm>
          <a:off x="1797899" y="456086"/>
          <a:ext cx="352957" cy="91440"/>
        </a:xfrm>
        <a:custGeom>
          <a:avLst/>
          <a:gdLst/>
          <a:ahLst/>
          <a:cxnLst/>
          <a:rect l="0" t="0" r="0" b="0"/>
          <a:pathLst>
            <a:path>
              <a:moveTo>
                <a:pt x="0" y="45720"/>
              </a:moveTo>
              <a:lnTo>
                <a:pt x="35295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dirty="0">
            <a:latin typeface="Aptos" panose="020B0004020202020204" pitchFamily="34" charset="0"/>
          </a:endParaRPr>
        </a:p>
      </dsp:txBody>
      <dsp:txXfrm>
        <a:off x="1964789" y="499888"/>
        <a:ext cx="19177" cy="3835"/>
      </dsp:txXfrm>
    </dsp:sp>
    <dsp:sp modelId="{20CD985F-CEA3-4652-89CB-6A9544642B92}">
      <dsp:nvSpPr>
        <dsp:cNvPr id="0" name=""/>
        <dsp:cNvSpPr/>
      </dsp:nvSpPr>
      <dsp:spPr>
        <a:xfrm>
          <a:off x="132056" y="1513"/>
          <a:ext cx="1667643" cy="10005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dirty="0">
              <a:latin typeface="Aptos" panose="020B0004020202020204" pitchFamily="34" charset="0"/>
            </a:rPr>
            <a:t>Purpose or bias may influence:</a:t>
          </a:r>
        </a:p>
      </dsp:txBody>
      <dsp:txXfrm>
        <a:off x="132056" y="1513"/>
        <a:ext cx="1667643" cy="1000585"/>
      </dsp:txXfrm>
    </dsp:sp>
    <dsp:sp modelId="{BE0A254E-995B-4611-B499-FF1F968E5536}">
      <dsp:nvSpPr>
        <dsp:cNvPr id="0" name=""/>
        <dsp:cNvSpPr/>
      </dsp:nvSpPr>
      <dsp:spPr>
        <a:xfrm>
          <a:off x="3849100" y="456086"/>
          <a:ext cx="352957" cy="91440"/>
        </a:xfrm>
        <a:custGeom>
          <a:avLst/>
          <a:gdLst/>
          <a:ahLst/>
          <a:cxnLst/>
          <a:rect l="0" t="0" r="0" b="0"/>
          <a:pathLst>
            <a:path>
              <a:moveTo>
                <a:pt x="0" y="45720"/>
              </a:moveTo>
              <a:lnTo>
                <a:pt x="35295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dirty="0">
            <a:latin typeface="Aptos" panose="020B0004020202020204" pitchFamily="34" charset="0"/>
          </a:endParaRPr>
        </a:p>
      </dsp:txBody>
      <dsp:txXfrm>
        <a:off x="4015990" y="499888"/>
        <a:ext cx="19177" cy="3835"/>
      </dsp:txXfrm>
    </dsp:sp>
    <dsp:sp modelId="{29B0D807-C5F3-4D6E-958A-C9D06EC68123}">
      <dsp:nvSpPr>
        <dsp:cNvPr id="0" name=""/>
        <dsp:cNvSpPr/>
      </dsp:nvSpPr>
      <dsp:spPr>
        <a:xfrm>
          <a:off x="2183257" y="1513"/>
          <a:ext cx="1667643" cy="10005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Which evidence is included </a:t>
          </a:r>
        </a:p>
      </dsp:txBody>
      <dsp:txXfrm>
        <a:off x="2183257" y="1513"/>
        <a:ext cx="1667643" cy="1000585"/>
      </dsp:txXfrm>
    </dsp:sp>
    <dsp:sp modelId="{BA3A6A93-8106-4DA2-9684-3564B912647C}">
      <dsp:nvSpPr>
        <dsp:cNvPr id="0" name=""/>
        <dsp:cNvSpPr/>
      </dsp:nvSpPr>
      <dsp:spPr>
        <a:xfrm>
          <a:off x="965877" y="1000299"/>
          <a:ext cx="4102402" cy="352957"/>
        </a:xfrm>
        <a:custGeom>
          <a:avLst/>
          <a:gdLst/>
          <a:ahLst/>
          <a:cxnLst/>
          <a:rect l="0" t="0" r="0" b="0"/>
          <a:pathLst>
            <a:path>
              <a:moveTo>
                <a:pt x="4102402" y="0"/>
              </a:moveTo>
              <a:lnTo>
                <a:pt x="4102402" y="193578"/>
              </a:lnTo>
              <a:lnTo>
                <a:pt x="0" y="193578"/>
              </a:lnTo>
              <a:lnTo>
                <a:pt x="0" y="352957"/>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dirty="0">
            <a:latin typeface="Aptos" panose="020B0004020202020204" pitchFamily="34" charset="0"/>
          </a:endParaRPr>
        </a:p>
      </dsp:txBody>
      <dsp:txXfrm>
        <a:off x="2914071" y="1174860"/>
        <a:ext cx="206014" cy="3835"/>
      </dsp:txXfrm>
    </dsp:sp>
    <dsp:sp modelId="{1F0FBFBC-D253-495A-AC96-35D551130D6B}">
      <dsp:nvSpPr>
        <dsp:cNvPr id="0" name=""/>
        <dsp:cNvSpPr/>
      </dsp:nvSpPr>
      <dsp:spPr>
        <a:xfrm>
          <a:off x="4234458" y="1513"/>
          <a:ext cx="1667643" cy="10005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Which evidence is left out </a:t>
          </a:r>
        </a:p>
      </dsp:txBody>
      <dsp:txXfrm>
        <a:off x="4234458" y="1513"/>
        <a:ext cx="1667643" cy="1000585"/>
      </dsp:txXfrm>
    </dsp:sp>
    <dsp:sp modelId="{A5A8FC2F-B203-4614-B22F-13097CAB0B7C}">
      <dsp:nvSpPr>
        <dsp:cNvPr id="0" name=""/>
        <dsp:cNvSpPr/>
      </dsp:nvSpPr>
      <dsp:spPr>
        <a:xfrm>
          <a:off x="1797899" y="1840230"/>
          <a:ext cx="352957" cy="91440"/>
        </a:xfrm>
        <a:custGeom>
          <a:avLst/>
          <a:gdLst/>
          <a:ahLst/>
          <a:cxnLst/>
          <a:rect l="0" t="0" r="0" b="0"/>
          <a:pathLst>
            <a:path>
              <a:moveTo>
                <a:pt x="0" y="45720"/>
              </a:moveTo>
              <a:lnTo>
                <a:pt x="35295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dirty="0">
            <a:latin typeface="Aptos" panose="020B0004020202020204" pitchFamily="34" charset="0"/>
          </a:endParaRPr>
        </a:p>
      </dsp:txBody>
      <dsp:txXfrm>
        <a:off x="1964789" y="1884032"/>
        <a:ext cx="19177" cy="3835"/>
      </dsp:txXfrm>
    </dsp:sp>
    <dsp:sp modelId="{6A0B03E9-1DB1-4ABE-A147-1A3E098DB5B2}">
      <dsp:nvSpPr>
        <dsp:cNvPr id="0" name=""/>
        <dsp:cNvSpPr/>
      </dsp:nvSpPr>
      <dsp:spPr>
        <a:xfrm>
          <a:off x="132056" y="1385657"/>
          <a:ext cx="1667643" cy="10005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The language used </a:t>
          </a:r>
        </a:p>
      </dsp:txBody>
      <dsp:txXfrm>
        <a:off x="132056" y="1385657"/>
        <a:ext cx="1667643" cy="1000585"/>
      </dsp:txXfrm>
    </dsp:sp>
    <dsp:sp modelId="{8493C38E-D68D-4A85-8BAF-D826926DC43F}">
      <dsp:nvSpPr>
        <dsp:cNvPr id="0" name=""/>
        <dsp:cNvSpPr/>
      </dsp:nvSpPr>
      <dsp:spPr>
        <a:xfrm>
          <a:off x="3849100" y="1840230"/>
          <a:ext cx="352957" cy="91440"/>
        </a:xfrm>
        <a:custGeom>
          <a:avLst/>
          <a:gdLst/>
          <a:ahLst/>
          <a:cxnLst/>
          <a:rect l="0" t="0" r="0" b="0"/>
          <a:pathLst>
            <a:path>
              <a:moveTo>
                <a:pt x="0" y="45720"/>
              </a:moveTo>
              <a:lnTo>
                <a:pt x="35295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GB" sz="600" kern="1200" dirty="0">
            <a:latin typeface="Aptos" panose="020B0004020202020204" pitchFamily="34" charset="0"/>
          </a:endParaRPr>
        </a:p>
      </dsp:txBody>
      <dsp:txXfrm>
        <a:off x="4015990" y="1884032"/>
        <a:ext cx="19177" cy="3835"/>
      </dsp:txXfrm>
    </dsp:sp>
    <dsp:sp modelId="{13077827-2D18-48DA-A423-90BB4D3A3DFF}">
      <dsp:nvSpPr>
        <dsp:cNvPr id="0" name=""/>
        <dsp:cNvSpPr/>
      </dsp:nvSpPr>
      <dsp:spPr>
        <a:xfrm>
          <a:off x="2183257" y="1385657"/>
          <a:ext cx="1667643" cy="10005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How findings are explained </a:t>
          </a:r>
        </a:p>
      </dsp:txBody>
      <dsp:txXfrm>
        <a:off x="2183257" y="1385657"/>
        <a:ext cx="1667643" cy="1000585"/>
      </dsp:txXfrm>
    </dsp:sp>
    <dsp:sp modelId="{9C9FDE80-6DFD-4DD0-8C9F-61CF9DD724BA}">
      <dsp:nvSpPr>
        <dsp:cNvPr id="0" name=""/>
        <dsp:cNvSpPr/>
      </dsp:nvSpPr>
      <dsp:spPr>
        <a:xfrm>
          <a:off x="4234458" y="1385657"/>
          <a:ext cx="1667643" cy="10005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ptos" panose="020B0004020202020204" pitchFamily="34" charset="0"/>
            </a:rPr>
            <a:t>The conclusions presented</a:t>
          </a:r>
        </a:p>
      </dsp:txBody>
      <dsp:txXfrm>
        <a:off x="4234458" y="1385657"/>
        <a:ext cx="1667643" cy="100058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C31A72-1109-4DDA-87FD-C24DEB71F8C1}">
      <dsp:nvSpPr>
        <dsp:cNvPr id="0" name=""/>
        <dsp:cNvSpPr/>
      </dsp:nvSpPr>
      <dsp:spPr>
        <a:xfrm>
          <a:off x="1057838" y="262414"/>
          <a:ext cx="66959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08B612-B56E-4A40-BE4D-2A13D2CAA7BF}">
      <dsp:nvSpPr>
        <dsp:cNvPr id="0" name=""/>
        <dsp:cNvSpPr/>
      </dsp:nvSpPr>
      <dsp:spPr>
        <a:xfrm>
          <a:off x="1670043" y="184393"/>
          <a:ext cx="88004" cy="165295"/>
        </a:xfrm>
        <a:prstGeom prst="chevron">
          <a:avLst>
            <a:gd name="adj" fmla="val 9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The author or organisation </a:t>
          </a:r>
        </a:p>
      </dsp:txBody>
      <dsp:txXfrm>
        <a:off x="137057" y="954097"/>
        <a:ext cx="1650247" cy="1150376"/>
      </dsp:txXfrm>
    </dsp:sp>
    <dsp:sp modelId="{C808785B-8972-4C45-BDAC-276C9F9A005A}">
      <dsp:nvSpPr>
        <dsp:cNvPr id="0" name=""/>
        <dsp:cNvSpPr/>
      </dsp:nvSpPr>
      <dsp:spPr>
        <a:xfrm>
          <a:off x="699731" y="0"/>
          <a:ext cx="524900" cy="52490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9" tIns="20369" rIns="20369" bIns="20369" numCol="1" spcCol="1270" anchor="ctr" anchorCtr="0">
          <a:noAutofit/>
        </a:bodyPr>
        <a:lstStyle/>
        <a:p>
          <a:pPr marL="0" lvl="0" indent="0" algn="ctr" defTabSz="1022350">
            <a:lnSpc>
              <a:spcPct val="90000"/>
            </a:lnSpc>
            <a:spcBef>
              <a:spcPct val="0"/>
            </a:spcBef>
            <a:spcAft>
              <a:spcPct val="35000"/>
            </a:spcAft>
            <a:buNone/>
          </a:pPr>
          <a:r>
            <a:rPr lang="en-GB" sz="2300" kern="1200">
              <a:latin typeface="Aptos" panose="020B0004020202020204" pitchFamily="34" charset="0"/>
            </a:rPr>
            <a:t>1</a:t>
          </a:r>
          <a:endParaRPr lang="en-GB" sz="2300" kern="1200" dirty="0">
            <a:latin typeface="Aptos" panose="020B0004020202020204" pitchFamily="34" charset="0"/>
          </a:endParaRPr>
        </a:p>
      </dsp:txBody>
      <dsp:txXfrm>
        <a:off x="776601" y="76870"/>
        <a:ext cx="371160" cy="371160"/>
      </dsp:txXfrm>
    </dsp:sp>
    <dsp:sp modelId="{0A121158-69F4-4594-8E27-2296BF781A18}">
      <dsp:nvSpPr>
        <dsp:cNvPr id="0" name=""/>
        <dsp:cNvSpPr/>
      </dsp:nvSpPr>
      <dsp:spPr>
        <a:xfrm>
          <a:off x="962145" y="596900"/>
          <a:ext cx="72" cy="32140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9457CC-6D7B-489A-B01B-11DFB68A1DB9}">
      <dsp:nvSpPr>
        <dsp:cNvPr id="0" name=""/>
        <dsp:cNvSpPr/>
      </dsp:nvSpPr>
      <dsp:spPr>
        <a:xfrm>
          <a:off x="101267" y="918307"/>
          <a:ext cx="1721827" cy="12219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The author or organisation </a:t>
          </a:r>
        </a:p>
      </dsp:txBody>
      <dsp:txXfrm>
        <a:off x="137057" y="954097"/>
        <a:ext cx="1650247" cy="1150376"/>
      </dsp:txXfrm>
    </dsp:sp>
    <dsp:sp modelId="{26DB2496-FDA6-4DB8-88AD-0FC269941959}">
      <dsp:nvSpPr>
        <dsp:cNvPr id="0" name=""/>
        <dsp:cNvSpPr/>
      </dsp:nvSpPr>
      <dsp:spPr>
        <a:xfrm>
          <a:off x="1918751" y="262414"/>
          <a:ext cx="172182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1F616D-E955-456E-A33B-819CC542C0FA}">
      <dsp:nvSpPr>
        <dsp:cNvPr id="0" name=""/>
        <dsp:cNvSpPr/>
      </dsp:nvSpPr>
      <dsp:spPr>
        <a:xfrm>
          <a:off x="3583185" y="184393"/>
          <a:ext cx="88004" cy="165295"/>
        </a:xfrm>
        <a:prstGeom prst="chevron">
          <a:avLst>
            <a:gd name="adj" fmla="val 9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The publication year </a:t>
          </a:r>
        </a:p>
      </dsp:txBody>
      <dsp:txXfrm>
        <a:off x="2050199" y="954097"/>
        <a:ext cx="1650247" cy="1150376"/>
      </dsp:txXfrm>
    </dsp:sp>
    <dsp:sp modelId="{9BCF067E-E83B-401C-AFA6-09EA2B84528F}">
      <dsp:nvSpPr>
        <dsp:cNvPr id="0" name=""/>
        <dsp:cNvSpPr/>
      </dsp:nvSpPr>
      <dsp:spPr>
        <a:xfrm>
          <a:off x="2612872" y="0"/>
          <a:ext cx="524900" cy="52490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9" tIns="20369" rIns="20369" bIns="20369" numCol="1" spcCol="1270" anchor="ctr" anchorCtr="0">
          <a:noAutofit/>
        </a:bodyPr>
        <a:lstStyle/>
        <a:p>
          <a:pPr marL="0" lvl="0" indent="0" algn="ctr" defTabSz="1022350">
            <a:lnSpc>
              <a:spcPct val="90000"/>
            </a:lnSpc>
            <a:spcBef>
              <a:spcPct val="0"/>
            </a:spcBef>
            <a:spcAft>
              <a:spcPct val="35000"/>
            </a:spcAft>
            <a:buNone/>
          </a:pPr>
          <a:r>
            <a:rPr lang="en-GB" sz="2300" kern="1200">
              <a:latin typeface="Aptos" panose="020B0004020202020204" pitchFamily="34" charset="0"/>
            </a:rPr>
            <a:t>2</a:t>
          </a:r>
          <a:endParaRPr lang="en-GB" sz="2300" kern="1200" dirty="0">
            <a:latin typeface="Aptos" panose="020B0004020202020204" pitchFamily="34" charset="0"/>
          </a:endParaRPr>
        </a:p>
      </dsp:txBody>
      <dsp:txXfrm>
        <a:off x="2689742" y="76870"/>
        <a:ext cx="371160" cy="371160"/>
      </dsp:txXfrm>
    </dsp:sp>
    <dsp:sp modelId="{7ED5485F-923E-4E17-A5A7-E763F6A11524}">
      <dsp:nvSpPr>
        <dsp:cNvPr id="0" name=""/>
        <dsp:cNvSpPr/>
      </dsp:nvSpPr>
      <dsp:spPr>
        <a:xfrm>
          <a:off x="2875286" y="596900"/>
          <a:ext cx="72" cy="32140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E1227D-DF68-4AE2-82FC-34A2BEF092FE}">
      <dsp:nvSpPr>
        <dsp:cNvPr id="0" name=""/>
        <dsp:cNvSpPr/>
      </dsp:nvSpPr>
      <dsp:spPr>
        <a:xfrm>
          <a:off x="2014409" y="918307"/>
          <a:ext cx="1721827" cy="12219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The publication year </a:t>
          </a:r>
        </a:p>
      </dsp:txBody>
      <dsp:txXfrm>
        <a:off x="2050199" y="954097"/>
        <a:ext cx="1650247" cy="1150376"/>
      </dsp:txXfrm>
    </dsp:sp>
    <dsp:sp modelId="{92EB7AA3-1F55-4C65-82E0-670A889E8DD6}">
      <dsp:nvSpPr>
        <dsp:cNvPr id="0" name=""/>
        <dsp:cNvSpPr/>
      </dsp:nvSpPr>
      <dsp:spPr>
        <a:xfrm>
          <a:off x="3831893" y="262414"/>
          <a:ext cx="172182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CFC32A-5CC3-4DBC-BB0A-53F054BE1C07}">
      <dsp:nvSpPr>
        <dsp:cNvPr id="0" name=""/>
        <dsp:cNvSpPr/>
      </dsp:nvSpPr>
      <dsp:spPr>
        <a:xfrm>
          <a:off x="5496326" y="184393"/>
          <a:ext cx="88004" cy="165295"/>
        </a:xfrm>
        <a:prstGeom prst="chevron">
          <a:avLst>
            <a:gd name="adj" fmla="val 9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The full source title </a:t>
          </a:r>
        </a:p>
      </dsp:txBody>
      <dsp:txXfrm>
        <a:off x="3963340" y="954097"/>
        <a:ext cx="1650247" cy="1150376"/>
      </dsp:txXfrm>
    </dsp:sp>
    <dsp:sp modelId="{D91E32A0-36A0-4798-972C-58A72B37F1D9}">
      <dsp:nvSpPr>
        <dsp:cNvPr id="0" name=""/>
        <dsp:cNvSpPr/>
      </dsp:nvSpPr>
      <dsp:spPr>
        <a:xfrm>
          <a:off x="4526014" y="0"/>
          <a:ext cx="524900" cy="52490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9" tIns="20369" rIns="20369" bIns="20369" numCol="1" spcCol="1270" anchor="ctr" anchorCtr="0">
          <a:noAutofit/>
        </a:bodyPr>
        <a:lstStyle/>
        <a:p>
          <a:pPr marL="0" lvl="0" indent="0" algn="ctr" defTabSz="1022350">
            <a:lnSpc>
              <a:spcPct val="90000"/>
            </a:lnSpc>
            <a:spcBef>
              <a:spcPct val="0"/>
            </a:spcBef>
            <a:spcAft>
              <a:spcPct val="35000"/>
            </a:spcAft>
            <a:buNone/>
          </a:pPr>
          <a:r>
            <a:rPr lang="en-GB" sz="2300" kern="1200">
              <a:latin typeface="Aptos" panose="020B0004020202020204" pitchFamily="34" charset="0"/>
            </a:rPr>
            <a:t>3</a:t>
          </a:r>
          <a:endParaRPr lang="en-GB" sz="2300" kern="1200" dirty="0">
            <a:latin typeface="Aptos" panose="020B0004020202020204" pitchFamily="34" charset="0"/>
          </a:endParaRPr>
        </a:p>
      </dsp:txBody>
      <dsp:txXfrm>
        <a:off x="4602884" y="76870"/>
        <a:ext cx="371160" cy="371160"/>
      </dsp:txXfrm>
    </dsp:sp>
    <dsp:sp modelId="{0E7A3613-2127-4BCB-9C29-BA19560915BF}">
      <dsp:nvSpPr>
        <dsp:cNvPr id="0" name=""/>
        <dsp:cNvSpPr/>
      </dsp:nvSpPr>
      <dsp:spPr>
        <a:xfrm>
          <a:off x="4788428" y="596900"/>
          <a:ext cx="72" cy="32140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386288-1C5D-4D8D-8BBB-89CFFFBBCACE}">
      <dsp:nvSpPr>
        <dsp:cNvPr id="0" name=""/>
        <dsp:cNvSpPr/>
      </dsp:nvSpPr>
      <dsp:spPr>
        <a:xfrm>
          <a:off x="3927550" y="918307"/>
          <a:ext cx="1721827" cy="12219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The full source title </a:t>
          </a:r>
        </a:p>
      </dsp:txBody>
      <dsp:txXfrm>
        <a:off x="3963340" y="954097"/>
        <a:ext cx="1650247" cy="1150376"/>
      </dsp:txXfrm>
    </dsp:sp>
    <dsp:sp modelId="{1E967868-AB7E-4832-9DE2-485DEF7E163B}">
      <dsp:nvSpPr>
        <dsp:cNvPr id="0" name=""/>
        <dsp:cNvSpPr/>
      </dsp:nvSpPr>
      <dsp:spPr>
        <a:xfrm>
          <a:off x="5745034" y="262414"/>
          <a:ext cx="172182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1D68B7-23EB-42BA-85EE-6773E5A6DD7C}">
      <dsp:nvSpPr>
        <dsp:cNvPr id="0" name=""/>
        <dsp:cNvSpPr/>
      </dsp:nvSpPr>
      <dsp:spPr>
        <a:xfrm>
          <a:off x="7409468" y="184393"/>
          <a:ext cx="88004" cy="165295"/>
        </a:xfrm>
        <a:prstGeom prst="chevron">
          <a:avLst>
            <a:gd name="adj" fmla="val 9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A specific explanation for each part of CRAAP </a:t>
          </a:r>
        </a:p>
      </dsp:txBody>
      <dsp:txXfrm>
        <a:off x="5876482" y="954097"/>
        <a:ext cx="1650247" cy="1150376"/>
      </dsp:txXfrm>
    </dsp:sp>
    <dsp:sp modelId="{62D9AC25-2011-4474-8124-37FB32342908}">
      <dsp:nvSpPr>
        <dsp:cNvPr id="0" name=""/>
        <dsp:cNvSpPr/>
      </dsp:nvSpPr>
      <dsp:spPr>
        <a:xfrm>
          <a:off x="6439155" y="0"/>
          <a:ext cx="524900" cy="52490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9" tIns="20369" rIns="20369" bIns="20369" numCol="1" spcCol="1270" anchor="ctr" anchorCtr="0">
          <a:noAutofit/>
        </a:bodyPr>
        <a:lstStyle/>
        <a:p>
          <a:pPr marL="0" lvl="0" indent="0" algn="ctr" defTabSz="1022350">
            <a:lnSpc>
              <a:spcPct val="90000"/>
            </a:lnSpc>
            <a:spcBef>
              <a:spcPct val="0"/>
            </a:spcBef>
            <a:spcAft>
              <a:spcPct val="35000"/>
            </a:spcAft>
            <a:buNone/>
          </a:pPr>
          <a:r>
            <a:rPr lang="en-GB" sz="2300" kern="1200">
              <a:latin typeface="Aptos" panose="020B0004020202020204" pitchFamily="34" charset="0"/>
            </a:rPr>
            <a:t>4</a:t>
          </a:r>
          <a:endParaRPr lang="en-GB" sz="2300" kern="1200" dirty="0">
            <a:latin typeface="Aptos" panose="020B0004020202020204" pitchFamily="34" charset="0"/>
          </a:endParaRPr>
        </a:p>
      </dsp:txBody>
      <dsp:txXfrm>
        <a:off x="6516025" y="76870"/>
        <a:ext cx="371160" cy="371160"/>
      </dsp:txXfrm>
    </dsp:sp>
    <dsp:sp modelId="{958146F2-736F-46D9-B1D6-FAADD5475367}">
      <dsp:nvSpPr>
        <dsp:cNvPr id="0" name=""/>
        <dsp:cNvSpPr/>
      </dsp:nvSpPr>
      <dsp:spPr>
        <a:xfrm>
          <a:off x="6701569" y="596900"/>
          <a:ext cx="72" cy="32140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1A26DE-2BEA-4E27-87B4-330D13DADE90}">
      <dsp:nvSpPr>
        <dsp:cNvPr id="0" name=""/>
        <dsp:cNvSpPr/>
      </dsp:nvSpPr>
      <dsp:spPr>
        <a:xfrm>
          <a:off x="5840692" y="918307"/>
          <a:ext cx="1721827" cy="12219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A specific explanation for each part of CRAAP </a:t>
          </a:r>
        </a:p>
      </dsp:txBody>
      <dsp:txXfrm>
        <a:off x="5876482" y="954097"/>
        <a:ext cx="1650247" cy="1150376"/>
      </dsp:txXfrm>
    </dsp:sp>
    <dsp:sp modelId="{210274CE-7390-4557-B62F-899C1C41A46F}">
      <dsp:nvSpPr>
        <dsp:cNvPr id="0" name=""/>
        <dsp:cNvSpPr/>
      </dsp:nvSpPr>
      <dsp:spPr>
        <a:xfrm>
          <a:off x="7658176" y="262414"/>
          <a:ext cx="1721827" cy="7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87941F-0233-45E0-989B-D1DD0FA097FC}">
      <dsp:nvSpPr>
        <dsp:cNvPr id="0" name=""/>
        <dsp:cNvSpPr/>
      </dsp:nvSpPr>
      <dsp:spPr>
        <a:xfrm>
          <a:off x="9322609" y="184393"/>
          <a:ext cx="88004" cy="165295"/>
        </a:xfrm>
        <a:prstGeom prst="chevron">
          <a:avLst>
            <a:gd name="adj" fmla="val 9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An honest overall score out of five </a:t>
          </a:r>
        </a:p>
      </dsp:txBody>
      <dsp:txXfrm>
        <a:off x="7789623" y="954097"/>
        <a:ext cx="1650247" cy="1150376"/>
      </dsp:txXfrm>
    </dsp:sp>
    <dsp:sp modelId="{C521BDC8-2C61-46A4-B8F1-9AD4BED597FB}">
      <dsp:nvSpPr>
        <dsp:cNvPr id="0" name=""/>
        <dsp:cNvSpPr/>
      </dsp:nvSpPr>
      <dsp:spPr>
        <a:xfrm>
          <a:off x="8352297" y="0"/>
          <a:ext cx="524900" cy="52490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9" tIns="20369" rIns="20369" bIns="20369" numCol="1" spcCol="1270" anchor="ctr" anchorCtr="0">
          <a:noAutofit/>
        </a:bodyPr>
        <a:lstStyle/>
        <a:p>
          <a:pPr marL="0" lvl="0" indent="0" algn="ctr" defTabSz="1022350">
            <a:lnSpc>
              <a:spcPct val="90000"/>
            </a:lnSpc>
            <a:spcBef>
              <a:spcPct val="0"/>
            </a:spcBef>
            <a:spcAft>
              <a:spcPct val="35000"/>
            </a:spcAft>
            <a:buNone/>
          </a:pPr>
          <a:r>
            <a:rPr lang="en-GB" sz="2300" kern="1200">
              <a:latin typeface="Aptos" panose="020B0004020202020204" pitchFamily="34" charset="0"/>
            </a:rPr>
            <a:t>5</a:t>
          </a:r>
          <a:endParaRPr lang="en-GB" sz="2300" kern="1200" dirty="0">
            <a:latin typeface="Aptos" panose="020B0004020202020204" pitchFamily="34" charset="0"/>
          </a:endParaRPr>
        </a:p>
      </dsp:txBody>
      <dsp:txXfrm>
        <a:off x="8429167" y="76870"/>
        <a:ext cx="371160" cy="371160"/>
      </dsp:txXfrm>
    </dsp:sp>
    <dsp:sp modelId="{3C018790-7FA1-4A7F-A13A-12887B0CB385}">
      <dsp:nvSpPr>
        <dsp:cNvPr id="0" name=""/>
        <dsp:cNvSpPr/>
      </dsp:nvSpPr>
      <dsp:spPr>
        <a:xfrm>
          <a:off x="8614711" y="596900"/>
          <a:ext cx="72" cy="32140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16A876-8A42-4783-85B1-E4A8DA9B6D7D}">
      <dsp:nvSpPr>
        <dsp:cNvPr id="0" name=""/>
        <dsp:cNvSpPr/>
      </dsp:nvSpPr>
      <dsp:spPr>
        <a:xfrm>
          <a:off x="7753833" y="918307"/>
          <a:ext cx="1721827" cy="12219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An honest overall score out of five </a:t>
          </a:r>
        </a:p>
      </dsp:txBody>
      <dsp:txXfrm>
        <a:off x="7789623" y="954097"/>
        <a:ext cx="1650247" cy="1150376"/>
      </dsp:txXfrm>
    </dsp:sp>
    <dsp:sp modelId="{EC95C799-950A-4143-BF21-5F411B63A9FF}">
      <dsp:nvSpPr>
        <dsp:cNvPr id="0" name=""/>
        <dsp:cNvSpPr/>
      </dsp:nvSpPr>
      <dsp:spPr>
        <a:xfrm>
          <a:off x="9571318" y="262414"/>
          <a:ext cx="956570" cy="7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20D63D-F901-4DD5-A48E-327674631251}">
      <dsp:nvSpPr>
        <dsp:cNvPr id="0" name=""/>
        <dsp:cNvSpPr/>
      </dsp:nvSpPr>
      <dsp:spPr>
        <a:xfrm>
          <a:off x="10265438" y="0"/>
          <a:ext cx="524900" cy="524900"/>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9" tIns="20369" rIns="20369" bIns="20369" numCol="1" spcCol="1270" anchor="ctr" anchorCtr="0">
          <a:noAutofit/>
        </a:bodyPr>
        <a:lstStyle/>
        <a:p>
          <a:pPr marL="0" lvl="0" indent="0" algn="ctr" defTabSz="1022350">
            <a:lnSpc>
              <a:spcPct val="90000"/>
            </a:lnSpc>
            <a:spcBef>
              <a:spcPct val="0"/>
            </a:spcBef>
            <a:spcAft>
              <a:spcPct val="35000"/>
            </a:spcAft>
            <a:buNone/>
          </a:pPr>
          <a:r>
            <a:rPr lang="en-GB" sz="2300" kern="1200">
              <a:latin typeface="Aptos" panose="020B0004020202020204" pitchFamily="34" charset="0"/>
            </a:rPr>
            <a:t>6</a:t>
          </a:r>
          <a:endParaRPr lang="en-GB" sz="2300" kern="1200" dirty="0">
            <a:latin typeface="Aptos" panose="020B0004020202020204" pitchFamily="34" charset="0"/>
          </a:endParaRPr>
        </a:p>
      </dsp:txBody>
      <dsp:txXfrm>
        <a:off x="10342308" y="76870"/>
        <a:ext cx="371160" cy="371160"/>
      </dsp:txXfrm>
    </dsp:sp>
    <dsp:sp modelId="{A1437B15-793B-4E98-AB2A-4067C845D8F8}">
      <dsp:nvSpPr>
        <dsp:cNvPr id="0" name=""/>
        <dsp:cNvSpPr/>
      </dsp:nvSpPr>
      <dsp:spPr>
        <a:xfrm>
          <a:off x="10527852" y="596900"/>
          <a:ext cx="72" cy="32140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6893F4-1A19-4CE4-A209-0B368A1B4CB4}">
      <dsp:nvSpPr>
        <dsp:cNvPr id="0" name=""/>
        <dsp:cNvSpPr/>
      </dsp:nvSpPr>
      <dsp:spPr>
        <a:xfrm>
          <a:off x="9666975" y="918307"/>
          <a:ext cx="1721827" cy="12219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371" tIns="165100" rIns="30371" bIns="165100" numCol="1" spcCol="1270" anchor="t" anchorCtr="0">
          <a:noAutofit/>
        </a:bodyPr>
        <a:lstStyle/>
        <a:p>
          <a:pPr marL="0" lvl="0" indent="0" algn="ctr" defTabSz="622300">
            <a:lnSpc>
              <a:spcPct val="150000"/>
            </a:lnSpc>
            <a:spcBef>
              <a:spcPct val="0"/>
            </a:spcBef>
            <a:spcAft>
              <a:spcPct val="35000"/>
            </a:spcAft>
            <a:buNone/>
          </a:pPr>
          <a:r>
            <a:rPr lang="en-GB" sz="1400" kern="1200" dirty="0">
              <a:latin typeface="Aptos" panose="020B0004020202020204" pitchFamily="34" charset="0"/>
            </a:rPr>
            <a:t>The complete Harvard reference</a:t>
          </a:r>
        </a:p>
      </dsp:txBody>
      <dsp:txXfrm>
        <a:off x="9702765" y="954097"/>
        <a:ext cx="1650247" cy="115037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FA2C08-D3C0-4F27-A603-5573462BE75B}">
      <dsp:nvSpPr>
        <dsp:cNvPr id="0" name=""/>
        <dsp:cNvSpPr/>
      </dsp:nvSpPr>
      <dsp:spPr>
        <a:xfrm rot="5400000">
          <a:off x="4638040" y="-1856192"/>
          <a:ext cx="831492" cy="475650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latin typeface="Aptos" panose="020B0004020202020204" pitchFamily="34" charset="0"/>
            </a:rPr>
            <a:t>When was the source published? </a:t>
          </a:r>
        </a:p>
        <a:p>
          <a:pPr marL="171450" lvl="1" indent="-171450" algn="l" defTabSz="711200">
            <a:lnSpc>
              <a:spcPct val="90000"/>
            </a:lnSpc>
            <a:spcBef>
              <a:spcPct val="0"/>
            </a:spcBef>
            <a:spcAft>
              <a:spcPct val="15000"/>
            </a:spcAft>
            <a:buChar char="•"/>
          </a:pPr>
          <a:r>
            <a:rPr lang="en-GB" sz="1600" kern="1200" dirty="0">
              <a:latin typeface="Aptos" panose="020B0004020202020204" pitchFamily="34" charset="0"/>
            </a:rPr>
            <a:t>Is the source recent enough for your project? </a:t>
          </a:r>
        </a:p>
      </dsp:txBody>
      <dsp:txXfrm rot="-5400000">
        <a:off x="2675534" y="146904"/>
        <a:ext cx="4715915" cy="750312"/>
      </dsp:txXfrm>
    </dsp:sp>
    <dsp:sp modelId="{F3571450-505F-41CE-90A7-97053C54E583}">
      <dsp:nvSpPr>
        <dsp:cNvPr id="0" name=""/>
        <dsp:cNvSpPr/>
      </dsp:nvSpPr>
      <dsp:spPr>
        <a:xfrm>
          <a:off x="0" y="2377"/>
          <a:ext cx="2675534" cy="10393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GB" sz="3200" b="1" kern="1200" dirty="0">
              <a:latin typeface="Aptos" panose="020B0004020202020204" pitchFamily="34" charset="0"/>
            </a:rPr>
            <a:t>Currency</a:t>
          </a:r>
          <a:endParaRPr lang="en-GB" sz="3200" kern="1200" dirty="0">
            <a:latin typeface="Aptos" panose="020B0004020202020204" pitchFamily="34" charset="0"/>
          </a:endParaRPr>
        </a:p>
      </dsp:txBody>
      <dsp:txXfrm>
        <a:off x="50738" y="53115"/>
        <a:ext cx="2574058" cy="937889"/>
      </dsp:txXfrm>
    </dsp:sp>
    <dsp:sp modelId="{B120AFD3-BF56-4C43-B199-71BD8E1AB358}">
      <dsp:nvSpPr>
        <dsp:cNvPr id="0" name=""/>
        <dsp:cNvSpPr/>
      </dsp:nvSpPr>
      <dsp:spPr>
        <a:xfrm rot="5400000">
          <a:off x="4638040" y="-764858"/>
          <a:ext cx="831492" cy="475650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latin typeface="Aptos" panose="020B0004020202020204" pitchFamily="34" charset="0"/>
            </a:rPr>
            <a:t>How does the source relate to your research question, aim or objectives? </a:t>
          </a:r>
        </a:p>
      </dsp:txBody>
      <dsp:txXfrm rot="-5400000">
        <a:off x="2675534" y="1238238"/>
        <a:ext cx="4715915" cy="750312"/>
      </dsp:txXfrm>
    </dsp:sp>
    <dsp:sp modelId="{D26C08BB-49DF-468D-8EB3-9C7F6EED98E6}">
      <dsp:nvSpPr>
        <dsp:cNvPr id="0" name=""/>
        <dsp:cNvSpPr/>
      </dsp:nvSpPr>
      <dsp:spPr>
        <a:xfrm>
          <a:off x="0" y="1093711"/>
          <a:ext cx="2675534" cy="10393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GB" sz="3200" b="1" kern="1200" dirty="0">
              <a:latin typeface="Aptos" panose="020B0004020202020204" pitchFamily="34" charset="0"/>
            </a:rPr>
            <a:t>Relevance</a:t>
          </a:r>
          <a:endParaRPr lang="en-GB" sz="3200" kern="1200" dirty="0">
            <a:latin typeface="Aptos" panose="020B0004020202020204" pitchFamily="34" charset="0"/>
          </a:endParaRPr>
        </a:p>
      </dsp:txBody>
      <dsp:txXfrm>
        <a:off x="50738" y="1144449"/>
        <a:ext cx="2574058" cy="937889"/>
      </dsp:txXfrm>
    </dsp:sp>
    <dsp:sp modelId="{1E3DEA86-517D-46F0-A0D2-A3C34E9FEE8B}">
      <dsp:nvSpPr>
        <dsp:cNvPr id="0" name=""/>
        <dsp:cNvSpPr/>
      </dsp:nvSpPr>
      <dsp:spPr>
        <a:xfrm rot="5400000">
          <a:off x="4638040" y="326475"/>
          <a:ext cx="831492" cy="475650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latin typeface="Aptos" panose="020B0004020202020204" pitchFamily="34" charset="0"/>
            </a:rPr>
            <a:t>Who wrote or produced the source? </a:t>
          </a:r>
        </a:p>
        <a:p>
          <a:pPr marL="171450" lvl="1" indent="-171450" algn="l" defTabSz="711200">
            <a:lnSpc>
              <a:spcPct val="90000"/>
            </a:lnSpc>
            <a:spcBef>
              <a:spcPct val="0"/>
            </a:spcBef>
            <a:spcAft>
              <a:spcPct val="15000"/>
            </a:spcAft>
            <a:buChar char="•"/>
          </a:pPr>
          <a:r>
            <a:rPr lang="en-GB" sz="1600" kern="1200" dirty="0">
              <a:latin typeface="Aptos" panose="020B0004020202020204" pitchFamily="34" charset="0"/>
            </a:rPr>
            <a:t>Are they qualified or experienced in this subject? </a:t>
          </a:r>
        </a:p>
      </dsp:txBody>
      <dsp:txXfrm rot="-5400000">
        <a:off x="2675534" y="2329571"/>
        <a:ext cx="4715915" cy="750312"/>
      </dsp:txXfrm>
    </dsp:sp>
    <dsp:sp modelId="{9142D6E2-8BEB-4832-9029-D8F5ED8C75C1}">
      <dsp:nvSpPr>
        <dsp:cNvPr id="0" name=""/>
        <dsp:cNvSpPr/>
      </dsp:nvSpPr>
      <dsp:spPr>
        <a:xfrm>
          <a:off x="0" y="2185045"/>
          <a:ext cx="2675534" cy="10393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GB" sz="3200" b="1" kern="1200" dirty="0">
              <a:latin typeface="Aptos" panose="020B0004020202020204" pitchFamily="34" charset="0"/>
            </a:rPr>
            <a:t>Authority</a:t>
          </a:r>
          <a:endParaRPr lang="en-GB" sz="3200" kern="1200" dirty="0">
            <a:latin typeface="Aptos" panose="020B0004020202020204" pitchFamily="34" charset="0"/>
          </a:endParaRPr>
        </a:p>
      </dsp:txBody>
      <dsp:txXfrm>
        <a:off x="50738" y="2235783"/>
        <a:ext cx="2574058" cy="937889"/>
      </dsp:txXfrm>
    </dsp:sp>
    <dsp:sp modelId="{789D8890-B324-4117-AB93-7522594F4A7F}">
      <dsp:nvSpPr>
        <dsp:cNvPr id="0" name=""/>
        <dsp:cNvSpPr/>
      </dsp:nvSpPr>
      <dsp:spPr>
        <a:xfrm rot="5400000">
          <a:off x="4638040" y="1417809"/>
          <a:ext cx="831492" cy="475650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latin typeface="Aptos" panose="020B0004020202020204" pitchFamily="34" charset="0"/>
            </a:rPr>
            <a:t>Is the information supported by research, evidence and references? </a:t>
          </a:r>
        </a:p>
      </dsp:txBody>
      <dsp:txXfrm rot="-5400000">
        <a:off x="2675534" y="3420905"/>
        <a:ext cx="4715915" cy="750312"/>
      </dsp:txXfrm>
    </dsp:sp>
    <dsp:sp modelId="{649F1DB7-8261-46A7-8360-DA412CB86337}">
      <dsp:nvSpPr>
        <dsp:cNvPr id="0" name=""/>
        <dsp:cNvSpPr/>
      </dsp:nvSpPr>
      <dsp:spPr>
        <a:xfrm>
          <a:off x="0" y="3276379"/>
          <a:ext cx="2675534" cy="10393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GB" sz="3200" b="1" kern="1200" dirty="0">
              <a:latin typeface="Aptos" panose="020B0004020202020204" pitchFamily="34" charset="0"/>
            </a:rPr>
            <a:t>Accuracy</a:t>
          </a:r>
          <a:endParaRPr lang="en-GB" sz="3200" kern="1200" dirty="0">
            <a:latin typeface="Aptos" panose="020B0004020202020204" pitchFamily="34" charset="0"/>
          </a:endParaRPr>
        </a:p>
      </dsp:txBody>
      <dsp:txXfrm>
        <a:off x="50738" y="3327117"/>
        <a:ext cx="2574058" cy="937889"/>
      </dsp:txXfrm>
    </dsp:sp>
    <dsp:sp modelId="{1D5D1ED0-019C-4A5D-913B-CCECBF9C4FB2}">
      <dsp:nvSpPr>
        <dsp:cNvPr id="0" name=""/>
        <dsp:cNvSpPr/>
      </dsp:nvSpPr>
      <dsp:spPr>
        <a:xfrm rot="5400000">
          <a:off x="4638040" y="2509143"/>
          <a:ext cx="831492" cy="475650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latin typeface="Aptos" panose="020B0004020202020204" pitchFamily="34" charset="0"/>
            </a:rPr>
            <a:t>Why was the source produced? </a:t>
          </a:r>
        </a:p>
        <a:p>
          <a:pPr marL="171450" lvl="1" indent="-171450" algn="l" defTabSz="711200">
            <a:lnSpc>
              <a:spcPct val="90000"/>
            </a:lnSpc>
            <a:spcBef>
              <a:spcPct val="0"/>
            </a:spcBef>
            <a:spcAft>
              <a:spcPct val="15000"/>
            </a:spcAft>
            <a:buChar char="•"/>
          </a:pPr>
          <a:r>
            <a:rPr lang="en-GB" sz="1600" kern="1200" dirty="0">
              <a:latin typeface="Aptos" panose="020B0004020202020204" pitchFamily="34" charset="0"/>
            </a:rPr>
            <a:t>Is it intended to inform, persuade, advertise or sell?</a:t>
          </a:r>
        </a:p>
      </dsp:txBody>
      <dsp:txXfrm rot="-5400000">
        <a:off x="2675534" y="4512239"/>
        <a:ext cx="4715915" cy="750312"/>
      </dsp:txXfrm>
    </dsp:sp>
    <dsp:sp modelId="{FD636291-7F21-4112-86EA-29B9C3825B13}">
      <dsp:nvSpPr>
        <dsp:cNvPr id="0" name=""/>
        <dsp:cNvSpPr/>
      </dsp:nvSpPr>
      <dsp:spPr>
        <a:xfrm>
          <a:off x="0" y="4367713"/>
          <a:ext cx="2675534" cy="10393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GB" sz="3200" b="1" kern="1200" dirty="0">
              <a:latin typeface="Aptos" panose="020B0004020202020204" pitchFamily="34" charset="0"/>
            </a:rPr>
            <a:t>Purpose</a:t>
          </a:r>
          <a:endParaRPr lang="en-GB" sz="3200" kern="1200" dirty="0">
            <a:latin typeface="Aptos" panose="020B0004020202020204" pitchFamily="34" charset="0"/>
          </a:endParaRPr>
        </a:p>
      </dsp:txBody>
      <dsp:txXfrm>
        <a:off x="50738" y="4418451"/>
        <a:ext cx="2574058" cy="93788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24/layout/BulletTimelineInverted">
  <dgm:title val=""/>
  <dgm:desc val=""/>
  <dgm:catLst>
    <dgm:cat type="process" pri="7451"/>
    <dgm:cat type="timeline" pri="101"/>
  </dgm:catLst>
  <dgm:sampData>
    <dgm:dataModel>
      <dgm:ptLst>
        <dgm:pt modelId="0" type="doc"/>
        <dgm:pt modelId="10">
          <dgm:prSet phldrT="Add an event" phldr="1"/>
        </dgm:pt>
        <dgm:pt modelId="11">
          <dgm:prSet phldrT="Write a description of the significance of this event" phldr="1"/>
        </dgm:pt>
        <dgm:pt modelId="20">
          <dgm:prSet phldrT="Add an event" phldr="1"/>
        </dgm:pt>
        <dgm:pt modelId="21">
          <dgm:prSet phldrT="Write a description of the significance of this event" phldr="1"/>
        </dgm:pt>
        <dgm:pt modelId="30">
          <dgm:prSet phldrT="Add an event" phldr="1"/>
        </dgm:pt>
        <dgm:pt modelId="31">
          <dgm:prSet phldrT="Write a description of the significance of this event" phldr="1"/>
        </dgm:pt>
        <dgm:pt modelId="40">
          <dgm:prSet phldrT="Add an event" phldr="1"/>
        </dgm:pt>
        <dgm:pt modelId="41">
          <dgm:prSet phldrT="Write a description of the significance of this event" phldr="1"/>
        </dgm:pt>
        <dgm:pt modelId="50">
          <dgm:prSet phldrT="Add an event" phldr="1"/>
        </dgm:pt>
        <dgm:pt modelId="51">
          <dgm:prSet phldrT="Write a description of the significance of this event" phldr="1"/>
        </dgm:pt>
      </dgm:ptLst>
      <dgm:cxnLst>
        <dgm:cxn modelId="100" srcId="0" destId="10" srcOrd="0" destOrd="0"/>
        <dgm:cxn modelId="12" srcId="10" destId="11" srcOrd="0" destOrd="0"/>
        <dgm:cxn modelId="101" srcId="0" destId="20" srcOrd="1" destOrd="0"/>
        <dgm:cxn modelId="22" srcId="20" destId="21" srcOrd="0" destOrd="0"/>
        <dgm:cxn modelId="102" srcId="0" destId="30" srcOrd="2" destOrd="0"/>
        <dgm:cxn modelId="32" srcId="30" destId="31" srcOrd="0" destOrd="0"/>
        <dgm:cxn modelId="103" srcId="0" destId="40" srcOrd="3" destOrd="0"/>
        <dgm:cxn modelId="42" srcId="40" destId="41" srcOrd="0" destOrd="0"/>
        <dgm:cxn modelId="104" srcId="0" destId="50" srcOrd="4" destOrd="0"/>
        <dgm:cxn modelId="52" srcId="50" destId="5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dir/>
      <dgm:animLvl val="lvl"/>
    </dgm:varLst>
    <dgm:alg type="composite"/>
    <dgm:shape xmlns:r="http://schemas.openxmlformats.org/officeDocument/2006/relationships" r:blip="">
      <dgm:adjLst/>
    </dgm:shape>
    <dgm:constrLst>
      <dgm:constr type="w" for="ch" forName="divider" refType="w"/>
      <dgm:constr type="h" for="ch" forName="divider" refType="h" fact="0.1"/>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dgm:alg type="composite"/>
      <dgm:shape xmlns:r="http://schemas.openxmlformats.org/officeDocument/2006/relationships" r:blip="">
        <dgm:adjLst/>
      </dgm:shape>
      <dgm:presOf/>
      <dgm:choose name="DividerDirection">
        <dgm:if name="DividerLTR" func="var" arg="dir" op="equ" val="norm">
          <dgm:constrLst>
            <dgm:constr type="w" for="ch" forName="rectBar" refType="w" fact="0.996"/>
            <dgm:constr type="h" for="ch" forName="rectBar" refType="h" fact="0.1"/>
            <dgm:constr type="l" for="ch" forName="rectBar"/>
            <dgm:constr type="ctrY" for="ch" forName="rectBar" refType="h" fact="0.5"/>
            <dgm:constr type="w" for="ch" forName="chevronArrow" refType="h" fact="0.6"/>
            <dgm:constr type="h" for="ch" forName="chevronArrow" refType="h" fact="0.8"/>
            <dgm:constr type="r" for="ch" forName="chevronArrow" refType="w"/>
            <dgm:constr type="ctrY" for="ch" forName="chevronArrow" refType="h" fact="0.5"/>
          </dgm:constrLst>
        </dgm:if>
        <dgm:else name="DividerRTL">
          <dgm:constrLst>
            <dgm:constr type="w" for="ch" forName="rectBar" refType="w" fact="0.996"/>
            <dgm:constr type="h" for="ch" forName="rectBar" refType="h" fact="0.1"/>
            <dgm:constr type="r" for="ch" forName="rectBar" refType="w"/>
            <dgm:constr type="ctrY" for="ch" forName="rectBar" refType="h" fact="0.5"/>
            <dgm:constr type="w" for="ch" forName="chevronArrow" refType="h" fact="0.6"/>
            <dgm:constr type="h" for="ch" forName="chevronArrow" refType="h" fact="0.8"/>
            <dgm:constr type="l" for="ch" forName="chevronArrow"/>
            <dgm:constr type="ctrY" for="ch" forName="chevronArrow" refType="h" fact="0.5"/>
          </dgm:constrLst>
        </dgm:else>
      </dgm:choose>
      <dgm:ruleLst/>
      <dgm:layoutNode name="rectBar" styleLbl="dkBgShp">
        <dgm:alg type="sp"/>
        <dgm:shape xmlns:r="http://schemas.openxmlformats.org/officeDocument/2006/relationships" type="rect" r:blip="" zOrderOff="-1">
          <dgm:adjLst/>
          <dgm:extLst>
            <a:ext uri="{B698B0E9-8C71-41B9-8309-B3DCBF30829C}">
              <dgm1612:spPr xmlns:dgm1612="http://schemas.microsoft.com/office/drawing/2016/12/diagram">
                <a:gradFill rotWithShape="0">
                  <a:gsLst>
                    <a:gs pos="0">
                      <a:schemeClr val="accent1">
                        <a:tint val="76000"/>
                      </a:schemeClr>
                    </a:gs>
                    <a:gs pos="100000">
                      <a:schemeClr val="accent1">
                        <a:tint val="76000"/>
                      </a:schemeClr>
                    </a:gs>
                  </a:gsLst>
                  <a:lin ang="0" scaled="0"/>
                </a:gradFill>
              </dgm1612:spPr>
            </a:ext>
          </dgm:extLst>
        </dgm:shape>
        <dgm:presOf/>
        <dgm:constrLst/>
        <dgm:ruleLst/>
      </dgm:layoutNode>
      <dgm:layoutNode name="chevronArrow" styleLbl="dkBgShp">
        <dgm:alg type="sp"/>
        <dgm:choose name="ChevronDir">
          <dgm:if name="ChevronLTR" func="var" arg="dir" op="equ" val="norm">
            <dgm:shape xmlns:r="http://schemas.openxmlformats.org/officeDocument/2006/relationships" type="chevron" r:blip="" zOrderOff="-1">
              <dgm:adjLst>
                <dgm:adj idx="1" val="0.75"/>
              </dgm:adjLst>
              <dgm:extLst>
                <a:ext uri="{B698B0E9-8C71-41B9-8309-B3DCBF30829C}">
                  <dgm1612:spPr xmlns:dgm1612="http://schemas.microsoft.com/office/drawing/2016/12/diagram">
                    <a:gradFill rotWithShape="0">
                      <a:gsLst>
                        <a:gs pos="0">
                          <a:schemeClr val="accent1">
                            <a:tint val="76000"/>
                          </a:schemeClr>
                        </a:gs>
                        <a:gs pos="100000">
                          <a:schemeClr val="accent1">
                            <a:tint val="76000"/>
                          </a:schemeClr>
                        </a:gs>
                      </a:gsLst>
                      <a:lin ang="0" scaled="0"/>
                    </a:gradFill>
                  </dgm1612:spPr>
                </a:ext>
              </dgm:extLst>
            </dgm:shape>
          </dgm:if>
          <dgm:else name="ChevronRTL">
            <dgm:shape xmlns:r="http://schemas.openxmlformats.org/officeDocument/2006/relationships" rot="180" type="chevron" r:blip="" zOrderOff="-1">
              <dgm:adjLst>
                <dgm:adj idx="1" val="0.75"/>
              </dgm:adjLst>
              <dgm:extLst>
                <a:ext uri="{B698B0E9-8C71-41B9-8309-B3DCBF30829C}">
                  <dgm1612:spPr xmlns:dgm1612="http://schemas.microsoft.com/office/drawing/2016/12/diagram">
                    <a:gradFill rotWithShape="0">
                      <a:gsLst>
                        <a:gs pos="0">
                          <a:schemeClr val="accent1">
                            <a:tint val="76000"/>
                          </a:schemeClr>
                        </a:gs>
                        <a:gs pos="100000">
                          <a:schemeClr val="accent1">
                            <a:tint val="76000"/>
                          </a:schemeClr>
                        </a:gs>
                      </a:gsLst>
                      <a:lin ang="0" scaled="0"/>
                    </a:gradFill>
                  </dgm1612:spPr>
                </a:ext>
              </dgm:extLst>
            </dgm:shape>
          </dgm:else>
        </dgm:choose>
        <dgm:presOf/>
        <dgm:constrLst/>
        <dgm:ruleLst/>
      </dgm:layoutNode>
    </dgm:layoutNode>
    <dgm:layoutNode name="nodes">
      <dgm:varLst>
        <dgm:chMax/>
        <dgm:chPref/>
        <dgm:animLvl val="lvl"/>
      </dgm:varLst>
      <dgm:choose name="Name1">
        <dgm:if name="Name2" func="var" arg="dir" op="equ" val="norm">
          <dgm:alg type="lin">
            <dgm:param type="fallback" val="1D"/>
          </dgm:alg>
        </dgm:if>
        <dgm:else name="Name3">
          <dgm:alg type="lin">
            <dgm:param type="linDir" val="fromR"/>
            <dgm:param type="fallback" val="1D"/>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325"/>
                        <dgm:constr type="h" for="ch" forName="ConnectorPoint1" refType="h" refFor="ch" refForName="DropPinPlaceHolder1" fact="0.325"/>
                        <dgm:constr type="ctrX" for="ch" forName="ConnectorPoint1" refType="ctrX" refFor="ch" refForName="ConnectLine1"/>
                        <dgm:constr type="ctrY" for="ch" forName="ConnectorPoint1" refType="t" refFor="ch" refForName="DropPinPlaceHolder1"/>
                        <dgm:constr type="w" for="ch" forName="DropPinPlaceHolder1" refType="h" fact="0.16"/>
                        <dgm:constr type="h" for="ch" forName="DropPinPlaceHolder1" refType="h" fact="0.16"/>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h" fact="0.16"/>
                        <dgm:constr type="b" for="ch" forName="L2TextContainer1" refType="h" fact="0.45"/>
                        <dgm:constr type="w" for="ch" forName="L1TextContainer1" refType="w" fact="0.83"/>
                        <dgm:constr type="l" for="ch" forName="L1TextContainer1" refType="r" refFor="ch" refForName="DropPinPlaceHolder1"/>
                        <dgm:constr type="t" for="ch" forName="L1TextContainer1" refType="h" fact="0.01"/>
                        <dgm:constr type="b" for="ch" forName="L1TextContainer1" refType="h" fact="0.16"/>
                        <dgm:constr type="w" for="ch" forName="ConnectLine1" refType="h" fact="0.01"/>
                        <dgm:constr type="ctrX" for="ch" forName="ConnectLine1" refType="ctrX" refFor="ch" refForName="DropPinPlaceHolder1"/>
                        <dgm:constr type="b" for="ch" forName="ConnectLine1" refType="h" fact="0.49"/>
                        <dgm:constr type="t" for="ch" forName="ConnectLine1" refType="b" refFor="ch" refForName="DropPinPlaceHolder1" fact="0"/>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325"/>
                        <dgm:constr type="h" for="ch" forName="ConnectorPoint1" refType="h" refFor="ch" refForName="DropPinPlaceHolder1" fact="0.325"/>
                        <dgm:constr type="ctrX" for="ch" forName="ConnectorPoint1" refType="ctrX" refFor="ch" refForName="ConnectLine1"/>
                        <dgm:constr type="ctrY" for="ch" forName="ConnectorPoint1" refType="b" refFor="ch" refForName="DropPinPlaceHolder1"/>
                        <dgm:constr type="w" for="ch" forName="DropPinPlaceHolder1" refType="h" fact="0.16"/>
                        <dgm:constr type="h" for="ch" forName="DropPinPlaceHolder1" refType="h" fact="0.16"/>
                        <dgm:constr type="b" for="ch" forName="DropPinPlaceHolder1" refType="h"/>
                        <dgm:constr type="l" for="ch" forName="DropPinPlaceHolder1" refType="w" fact="0"/>
                        <dgm:constr type="w" for="ch" forName="L1TextContainer1" refType="w" fact="0.83"/>
                        <dgm:constr type="l" for="ch" forName="L1TextContainer1" refType="r" refFor="ch" refForName="DropPinPlaceHolder1"/>
                        <dgm:constr type="b" for="ch" forName="L1TextContainer1" refType="h" fact="0.755"/>
                        <dgm:constr type="t" for="ch" forName="L1TextContainer1" refType="h" fact="0.6"/>
                        <dgm:constr type="w" for="ch" forName="L2TextContainer1" refType="w" fact="0.83"/>
                        <dgm:constr type="l" for="ch" forName="L2TextContainer1" refType="r" refFor="ch" refForName="DropPinPlaceHolder1"/>
                        <dgm:constr type="b" for="ch" forName="L2TextContainer1" refType="h" fact="0.99"/>
                        <dgm:constr type="t" for="ch" forName="L2TextContainer1" refType="h" fact="0.755"/>
                        <dgm:constr type="w" for="ch" forName="ConnectLine1" refType="h" fact="0.01"/>
                        <dgm:constr type="ctrX" for="ch" forName="ConnectLine1" refType="ctrX" refFor="ch" refForName="DropPinPlaceHolder1"/>
                        <dgm:constr type="t" for="ch" forName="ConnectLine1" refType="h" fact="0.51"/>
                        <dgm:constr type="b" for="ch" forName="ConnectLine1" refType="b"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L1TextContainer1" refType="w" fact="0.83"/>
                        <dgm:constr type="l" for="ch" forName="L1TextContainer1" refType="w" fact="0"/>
                        <dgm:constr type="t" for="ch" forName="L1TextContainer1" refType="h" fact="0.01"/>
                        <dgm:constr type="b" for="ch" forName="L1TextContainer1" refType="h" fact="0.16"/>
                        <dgm:constr type="w" for="ch" forName="L2TextContainer1" refType="w" fact="0.83"/>
                        <dgm:constr type="l" for="ch" forName="L2TextContainer1" refType="w" fact="0"/>
                        <dgm:constr type="t" for="ch" forName="L2TextContainer1" refType="h" fact="0.16"/>
                        <dgm:constr type="b" for="ch" forName="L2TextContainer1" refType="h" fact="0.45"/>
                        <dgm:constr type="w" for="ch" forName="DropPinPlaceHolder1" refType="h" fact="0.16"/>
                        <dgm:constr type="h" for="ch" forName="DropPinPlaceHolder1" refType="h" fact="0.16"/>
                        <dgm:constr type="t" for="ch" forName="DropPinPlaceHolder1" refType="h" fact="0"/>
                        <dgm:constr type="r" for="ch" forName="DropPinPlaceHolder1" refType="w"/>
                        <dgm:constr type="w" for="ch" forName="ConnectLine1" refType="h" fact="0.01"/>
                        <dgm:constr type="ctrX" for="ch" forName="ConnectLine1" refType="ctrX" refFor="ch" refForName="DropPinPlaceHolder1"/>
                        <dgm:constr type="b" for="ch" forName="ConnectLine1" refType="h" fact="0.49"/>
                        <dgm:constr type="t" for="ch" forName="ConnectLine1" refType="b" refFor="ch" refForName="DropPinPlaceHolder1" fact="0"/>
                        <dgm:constr type="w" for="ch" forName="ConnectorPoint1" refType="h" refFor="ch" refForName="DropPinPlaceHolder1" fact="0.325"/>
                        <dgm:constr type="h" for="ch" forName="ConnectorPoint1" refType="h" refFor="ch" refForName="DropPinPlaceHolder1" fact="0.325"/>
                        <dgm:constr type="ctrX" for="ch" forName="ConnectorPoint1" refType="ctrX" refFor="ch" refForName="ConnectLine1"/>
                        <dgm:constr type="ctrY" for="ch" forName="ConnectorPoint1" refType="t"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L1TextContainer1" refType="w" fact="0.83"/>
                        <dgm:constr type="l" for="ch" forName="L1TextContainer1" refType="w" fact="0"/>
                        <dgm:constr type="b" for="ch" forName="L1TextContainer1" refType="h" fact="0.755"/>
                        <dgm:constr type="t" for="ch" forName="L1TextContainer1" refType="h" fact="0.6"/>
                        <dgm:constr type="w" for="ch" forName="L2TextContainer1" refType="w" fact="0.83"/>
                        <dgm:constr type="l" for="ch" forName="L2TextContainer1" refType="w" fact="0"/>
                        <dgm:constr type="b" for="ch" forName="L2TextContainer1" refType="h" fact="0.99"/>
                        <dgm:constr type="t" for="ch" forName="L2TextContainer1" refType="h" fact="0.755"/>
                        <dgm:constr type="w" for="ch" forName="DropPinPlaceHolder1" refType="h" fact="0.16"/>
                        <dgm:constr type="h" for="ch" forName="DropPinPlaceHolder1" refType="h" fact="0.16"/>
                        <dgm:constr type="b" for="ch" forName="DropPinPlaceHolder1" refType="h"/>
                        <dgm:constr type="r" for="ch" forName="DropPinPlaceHolder1" refType="w"/>
                        <dgm:constr type="w" for="ch" forName="ConnectLine1" refType="h" fact="0.01"/>
                        <dgm:constr type="ctrX" for="ch" forName="ConnectLine1" refType="ctrX" refFor="ch" refForName="DropPinPlaceHolder1"/>
                        <dgm:constr type="t" for="ch" forName="ConnectLine1" refType="h" fact="0.51"/>
                        <dgm:constr type="b" for="ch" forName="ConnectLine1" refType="b" refFor="ch" refForName="DropPinPlaceHolder1"/>
                        <dgm:constr type="w" for="ch" forName="ConnectorPoint1" refType="h" refFor="ch" refForName="DropPinPlaceHolder1" fact="0.325"/>
                        <dgm:constr type="h" for="ch" forName="ConnectorPoint1" refType="h" refFor="ch" refForName="DropPinPlaceHolder1" fact="0.325"/>
                        <dgm:constr type="ctrX" for="ch" forName="ConnectorPoint1" refType="ctrX" refFor="ch" refForName="ConnectLine1"/>
                        <dgm:constr type="ctrY" for="ch" forName="ConnectorPoint1" refType="b"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DropPinPlaceHolder1">
                <dgm:alg type="composite"/>
                <dgm:shape xmlns:r="http://schemas.openxmlformats.org/officeDocument/2006/relationships" r:blip="">
                  <dgm:adjLst/>
                </dgm:shape>
                <dgm:constrLst>
                  <dgm:constr type="w" for="ch" forName="DropPin1" refType="w" fact="0"/>
                  <dgm:constr type="h" for="ch" forName="DropPin1" refType="h" fact="0"/>
                  <dgm:constr type="ctrX" for="ch" forName="DropPin1" refType="w" fact="0"/>
                  <dgm:constr type="ctrY" for="ch" forName="DropPin1" refType="h" fact="0"/>
                  <dgm:constr type="w" for="ch" forName="Ellipse1" refType="w" refFor="ch" refForName="DropPin1" fact="0"/>
                  <dgm:constr type="h" for="ch" forName="Ellipse1" refType="w" refFor="ch" refForName="DropPin1" fact="0"/>
                  <dgm:constr type="ctrX" for="ch" forName="Ellipse1" refType="ctrX" refFor="ch" refForName="DropPin1" fact="0"/>
                  <dgm:constr type="ctrY" for="ch" forName="Ellipse1" refType="ctrY" refFor="ch" refForName="DropPin1" fact="0"/>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dgm:constr type="bMarg"/>
                    </dgm:constrLst>
                  </dgm:if>
                  <dgm:else name="Name88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dgm:constr type="bMarg"/>
                    </dgm:constrLst>
                  </dgm:else>
                </dgm:choose>
                <dgm:shape xmlns:r="http://schemas.openxmlformats.org/officeDocument/2006/relationships" type="rect" r:blip="">
                  <dgm:adjLst/>
                </dgm:shape>
                <dgm:presOf axis="des" ptType="node"/>
                <dgm:ruleLst>
                  <dgm:rule type="primFontSz" val="5"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dgm:constr type="tMarg"/>
                  <dgm:constr type="bMarg"/>
                </dgm:constrLst>
                <dgm:ruleLst>
                  <dgm:rule type="primFontSz" val="5" fact="NaN" max="NaN"/>
                </dgm:ruleLst>
              </dgm:layoutNode>
              <dgm:layoutNode name="ConnectLine1" styleLbl="dkBgShp">
                <dgm:alg type="sp"/>
                <dgm:shape xmlns:r="http://schemas.openxmlformats.org/officeDocument/2006/relationships" type="rect" r:blip="">
                  <dgm:adjLst/>
                </dgm:shape>
                <dgm:presOf/>
                <dgm:constrLst/>
              </dgm:layoutNode>
              <dgm:layoutNode name="ConnectorPoint1" moveWith="ConnectLine1">
                <dgm:alg type="composite"/>
                <dgm:shape xmlns:r="http://schemas.openxmlformats.org/officeDocument/2006/relationships" r:blip="">
                  <dgm:adjLst/>
                </dgm:shape>
                <dgm:presOf/>
                <dgm:constrLst>
                  <dgm:constr type="w" for="ch" forName="Bullet1" refType="w"/>
                  <dgm:constr type="h" for="ch" forName="Bullet1" refType="w"/>
                  <dgm:constr type="ctrX" for="ch" forName="Bullet1" refType="w" fact="0.5"/>
                  <dgm:constr type="ctrY" for="ch" forName="Bullet1" refType="h" fact="0.5"/>
                </dgm:constrLst>
                <dgm:layoutNode name="Bullet1" styleLbl="lnNode1">
                  <dgm:alg type="sp"/>
                  <dgm:shape xmlns:r="http://schemas.openxmlformats.org/officeDocument/2006/relationships" type="ellipse" r:blip="" zOrderOff="10">
                    <dgm:adjLst/>
                  </dgm:shape>
                  <dgm:presOf/>
                  <dgm:constrLst/>
                </dgm:layoutNode>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325"/>
                        <dgm:constr type="h" for="ch" forName="ConnectorPoint" refType="h" refFor="ch" refForName="DropPinPlaceHolder" fact="0.325"/>
                        <dgm:constr type="ctrX" for="ch" forName="ConnectorPoint" refType="ctrX" refFor="ch" refForName="ConnectLine"/>
                        <dgm:constr type="ctrY" for="ch" forName="ConnectorPoint" refType="t" refFor="ch" refForName="DropPinPlaceHolder"/>
                        <dgm:constr type="w" for="ch" forName="DropPinPlaceHolder" refType="h" fact="0.16"/>
                        <dgm:constr type="h" for="ch" forName="DropPinPlaceHolder" refType="h" fact="0.16"/>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h" fact="0.16"/>
                        <dgm:constr type="b" for="ch" forName="L2TextContainer" refType="h" fact="0.45"/>
                        <dgm:constr type="w" for="ch" forName="L1TextContainer" refType="w" fact="0.83"/>
                        <dgm:constr type="l" for="ch" forName="L1TextContainer" refType="r" refFor="ch" refForName="DropPinPlaceHolder"/>
                        <dgm:constr type="t" for="ch" forName="L1TextContainer" refType="h" fact="0.01"/>
                        <dgm:constr type="b" for="ch" forName="L1TextContainer" refType="h" fact="0.16"/>
                        <dgm:constr type="w" for="ch" forName="ConnectLine" refType="h" fact="0.01"/>
                        <dgm:constr type="ctrX" for="ch" forName="ConnectLine" refType="ctrX" refFor="ch" refForName="DropPinPlaceHolder"/>
                        <dgm:constr type="b" for="ch" forName="ConnectLine" refType="h" fact="0.49"/>
                        <dgm:constr type="t" for="ch" forName="ConnectLine" refType="b" refFor="ch" refForName="DropPinPlaceHolder" fact="0"/>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325"/>
                        <dgm:constr type="h" for="ch" forName="ConnectorPoint" refType="h" refFor="ch" refForName="DropPinPlaceHolder" fact="0.325"/>
                        <dgm:constr type="ctrX" for="ch" forName="ConnectorPoint" refType="ctrX" refFor="ch" refForName="ConnectLine"/>
                        <dgm:constr type="ctrY" for="ch" forName="ConnectorPoint" refType="b" refFor="ch" refForName="DropPinPlaceHolder"/>
                        <dgm:constr type="w" for="ch" forName="DropPinPlaceHolder" refType="h" fact="0.16"/>
                        <dgm:constr type="h" for="ch" forName="DropPinPlaceHolder" refType="h" fact="0.16"/>
                        <dgm:constr type="b" for="ch" forName="DropPinPlaceHolder" refType="h"/>
                        <dgm:constr type="l" for="ch" forName="DropPinPlaceHolder" refType="w" fact="0"/>
                        <dgm:constr type="w" for="ch" forName="L1TextContainer" refType="w" fact="0.83"/>
                        <dgm:constr type="l" for="ch" forName="L1TextContainer" refType="r" refFor="ch" refForName="DropPinPlaceHolder"/>
                        <dgm:constr type="b" for="ch" forName="L1TextContainer" refType="h" fact="0.755"/>
                        <dgm:constr type="t" for="ch" forName="L1TextContainer" refType="h" fact="0.6"/>
                        <dgm:constr type="w" for="ch" forName="L2TextContainer" refType="w" fact="0.83"/>
                        <dgm:constr type="l" for="ch" forName="L2TextContainer" refType="r" refFor="ch" refForName="DropPinPlaceHolder"/>
                        <dgm:constr type="b" for="ch" forName="L2TextContainer" refType="h" fact="0.99"/>
                        <dgm:constr type="t" for="ch" forName="L2TextContainer" refType="h" fact="0.755"/>
                        <dgm:constr type="w" for="ch" forName="ConnectLine" refType="h" fact="0.01"/>
                        <dgm:constr type="ctrX" for="ch" forName="ConnectLine" refType="ctrX" refFor="ch" refForName="DropPinPlaceHolder"/>
                        <dgm:constr type="t" for="ch" forName="ConnectLine" refType="h" fact="0.51"/>
                        <dgm:constr type="b" for="ch" forName="ConnectLine" refType="b"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L1TextContainer" refType="w" fact="0.83"/>
                        <dgm:constr type="l" for="ch" forName="L1TextContainer" refType="w" fact="0"/>
                        <dgm:constr type="t" for="ch" forName="L1TextContainer" refType="h" fact="0.01"/>
                        <dgm:constr type="b" for="ch" forName="L1TextContainer" refType="h" fact="0.16"/>
                        <dgm:constr type="w" for="ch" forName="L2TextContainer" refType="w" fact="0.83"/>
                        <dgm:constr type="l" for="ch" forName="L2TextContainer" refType="w" fact="0"/>
                        <dgm:constr type="t" for="ch" forName="L2TextContainer" refType="h" fact="0.16"/>
                        <dgm:constr type="b" for="ch" forName="L2TextContainer" refType="h" fact="0.45"/>
                        <dgm:constr type="w" for="ch" forName="DropPinPlaceHolder" refType="h" fact="0.16"/>
                        <dgm:constr type="h" for="ch" forName="DropPinPlaceHolder" refType="h" fact="0.16"/>
                        <dgm:constr type="t" for="ch" forName="DropPinPlaceHolder" refType="h" fact="0"/>
                        <dgm:constr type="r" for="ch" forName="DropPinPlaceHolder" refType="w"/>
                        <dgm:constr type="w" for="ch" forName="ConnectLine" refType="h" fact="0.01"/>
                        <dgm:constr type="ctrX" for="ch" forName="ConnectLine" refType="ctrX" refFor="ch" refForName="DropPinPlaceHolder"/>
                        <dgm:constr type="b" for="ch" forName="ConnectLine" refType="h" fact="0.49"/>
                        <dgm:constr type="t" for="ch" forName="ConnectLine" refType="b" refFor="ch" refForName="DropPinPlaceHolder" fact="0"/>
                        <dgm:constr type="w" for="ch" forName="ConnectorPoint" refType="h" refFor="ch" refForName="DropPinPlaceHolder" fact="0.325"/>
                        <dgm:constr type="h" for="ch" forName="ConnectorPoint" refType="h" refFor="ch" refForName="DropPinPlaceHolder" fact="0.325"/>
                        <dgm:constr type="ctrX" for="ch" forName="ConnectorPoint" refType="ctrX" refFor="ch" refForName="ConnectLine"/>
                        <dgm:constr type="ctrY" for="ch" forName="ConnectorPoint" refType="t"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L1TextContainer" refType="w" fact="0.83"/>
                        <dgm:constr type="l" for="ch" forName="L1TextContainer" refType="w" fact="0"/>
                        <dgm:constr type="b" for="ch" forName="L1TextContainer" refType="h" fact="0.755"/>
                        <dgm:constr type="t" for="ch" forName="L1TextContainer" refType="h" fact="0.6"/>
                        <dgm:constr type="w" for="ch" forName="L2TextContainer" refType="w" fact="0.83"/>
                        <dgm:constr type="l" for="ch" forName="L2TextContainer" refType="w" fact="0"/>
                        <dgm:constr type="b" for="ch" forName="L2TextContainer" refType="h" fact="0.99"/>
                        <dgm:constr type="t" for="ch" forName="L2TextContainer" refType="h" fact="0.755"/>
                        <dgm:constr type="w" for="ch" forName="DropPinPlaceHolder" refType="h" fact="0.16"/>
                        <dgm:constr type="h" for="ch" forName="DropPinPlaceHolder" refType="h" fact="0.16"/>
                        <dgm:constr type="b" for="ch" forName="DropPinPlaceHolder" refType="h"/>
                        <dgm:constr type="r" for="ch" forName="DropPinPlaceHolder" refType="w"/>
                        <dgm:constr type="w" for="ch" forName="ConnectLine" refType="h" fact="0.01"/>
                        <dgm:constr type="ctrX" for="ch" forName="ConnectLine" refType="ctrX" refFor="ch" refForName="DropPinPlaceHolder"/>
                        <dgm:constr type="t" for="ch" forName="ConnectLine" refType="h" fact="0.51"/>
                        <dgm:constr type="b" for="ch" forName="ConnectLine" refType="b" refFor="ch" refForName="DropPinPlaceHolder"/>
                        <dgm:constr type="w" for="ch" forName="ConnectorPoint" refType="h" refFor="ch" refForName="DropPinPlaceHolder" fact="0.325"/>
                        <dgm:constr type="h" for="ch" forName="ConnectorPoint" refType="h" refFor="ch" refForName="DropPinPlaceHolder" fact="0.325"/>
                        <dgm:constr type="ctrX" for="ch" forName="ConnectorPoint" refType="ctrX" refFor="ch" refForName="ConnectLine"/>
                        <dgm:constr type="ctrY" for="ch" forName="ConnectorPoint" refType="b"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DropPinPlaceHolder">
                <dgm:alg type="composite"/>
                <dgm:shape xmlns:r="http://schemas.openxmlformats.org/officeDocument/2006/relationships" r:blip="">
                  <dgm:adjLst/>
                </dgm:shape>
                <dgm:constrLst>
                  <dgm:constr type="w" for="ch" forName="DropPin" refType="w" fact="0"/>
                  <dgm:constr type="h" for="ch" forName="DropPin" refType="h" fact="0"/>
                  <dgm:constr type="ctrX" for="ch" forName="DropPin" refType="w" fact="0"/>
                  <dgm:constr type="ctrY" for="ch" forName="DropPin" refType="h" fact="0"/>
                  <dgm:constr type="w" for="ch" forName="Ellipse" refType="w" refFor="ch" refForName="DropPin" fact="0"/>
                  <dgm:constr type="h" for="ch" forName="Ellipse" refType="w" refFor="ch" refForName="DropPin" fact="0"/>
                  <dgm:constr type="ctrX" for="ch" forName="Ellipse" refType="ctrX" refFor="ch" refForName="DropPin" fact="0"/>
                  <dgm:constr type="ctrY" for="ch" forName="Ellipse" refType="ctrY" refFor="ch" refForName="DropPin" fact="0"/>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dgm:constr type="bMarg"/>
                    </dgm:constrLst>
                  </dgm:if>
                  <dgm:else name="Name88">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dgm:constr type="bMarg"/>
                    </dgm:constrLst>
                  </dgm:else>
                </dgm:choose>
                <dgm:shape xmlns:r="http://schemas.openxmlformats.org/officeDocument/2006/relationships" type="rect" r:blip="">
                  <dgm:adjLst/>
                </dgm:shape>
                <dgm:presOf axis="des" ptType="node"/>
                <dgm:ruleLst>
                  <dgm:rule type="primFontSz" val="5"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dgm:constr type="tMarg"/>
                  <dgm:constr type="bMarg"/>
                </dgm:constrLst>
                <dgm:ruleLst>
                  <dgm:rule type="primFontSz" val="5" fact="NaN" max="NaN"/>
                </dgm:ruleLst>
              </dgm:layoutNode>
              <dgm:layoutNode name="ConnectLine" styleLbl="dkBgShp">
                <dgm:alg type="sp"/>
                <dgm:shape xmlns:r="http://schemas.openxmlformats.org/officeDocument/2006/relationships" type="rect" r:blip="">
                  <dgm:adjLst/>
                </dgm:shape>
                <dgm:presOf/>
                <dgm:constrLst/>
              </dgm:layoutNode>
              <dgm:layoutNode name="ConnectorPoint" moveWith="ConnectLine">
                <dgm:alg type="composite"/>
                <dgm:shape xmlns:r="http://schemas.openxmlformats.org/officeDocument/2006/relationships" r:blip="">
                  <dgm:adjLst/>
                </dgm:shape>
                <dgm:presOf/>
                <dgm:constrLst>
                  <dgm:constr type="w" for="ch" forName="Bullet" refType="w"/>
                  <dgm:constr type="h" for="ch" forName="Bullet" refType="w"/>
                  <dgm:constr type="ctrX" for="ch" forName="Bullet" refType="w" fact="0.5"/>
                  <dgm:constr type="ctrY" for="ch" forName="Bullet" refType="h" fact="0.5"/>
                </dgm:constrLst>
                <dgm:layoutNode name="Bullet" styleLbl="lnNode1">
                  <dgm:alg type="sp"/>
                  <dgm:shape xmlns:r="http://schemas.openxmlformats.org/officeDocument/2006/relationships" type="ellipse" r:blip="" zOrderOff="10">
                    <dgm:adjLst/>
                  </dgm:shape>
                  <dgm:presOf/>
                  <dgm:constrLst/>
                </dgm:layoutNode>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5.xml><?xml version="1.0" encoding="utf-8"?>
<dgm:layoutDef xmlns:dgm="http://schemas.openxmlformats.org/drawingml/2006/diagram" xmlns:a="http://schemas.openxmlformats.org/drawingml/2006/main" uniqueId="urn:microsoft.com/office/officeart/2024/layout/NumberedLinearArrowProcess">
  <dgm:title val=""/>
  <dgm:desc val=""/>
  <dgm:catLst>
    <dgm:cat type="process" pri="1700"/>
  </dgm:catLst>
  <dgm:sampData>
    <dgm:dataModel>
      <dgm:ptLst>
        <dgm:pt modelId="0" type="doc"/>
        <dgm:pt modelId="1">
          <dgm:prSet phldr="1"/>
        </dgm:pt>
        <dgm:pt modelId="2">
          <dgm:prSet phldr="1"/>
        </dgm:pt>
        <dgm:pt modelId="3">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Lst>
      <dgm:bg/>
      <dgm:whole/>
    </dgm:dataModel>
  </dgm:sampData>
  <dgm:style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43" srcId="4" destId="41" srcOrd="0" destOrd="0"/>
      </dgm:cxnLst>
      <dgm:bg/>
      <dgm:whole/>
    </dgm:dataModel>
  </dgm:clrData>
  <dgm:layoutNode name="linearFlow">
    <dgm:varLst>
      <dgm:dir/>
      <dgm:animLvl val="lvl"/>
      <dgm:resizeHandles val="exact"/>
    </dgm:varLst>
    <dgm:choose name="dirChoose">
      <dgm:if name="dirNorm" func="var" arg="dir" op="equ" val="norm">
        <dgm:alg type="lin">
          <dgm:param type="linDir" val="fromL"/>
          <dgm:param type="nodeVertAlign" val="t"/>
        </dgm:alg>
      </dgm:if>
      <dgm:else name="dirRev">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9"/>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1.7"/>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ctrX" for="ch" forName="nodeText" refType="w" fact="0.5"/>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ctrX" for="ch" forName="nodeText" refType="w" fact="0.5"/>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ifMoreThanOneNode">
                  <dgm:choose name="firstNodeDirChoose">
                    <dgm:if name="firstNodeDirNorm" func="var" arg="dir" op="equ" val="norm">
                      <dgm:constrLst>
                        <dgm:constr type="h"/>
                        <dgm:constr type="h" for="ch" forName="lineNode" val="0.002"/>
                        <dgm:constr type="w" for="ch" forName="lineNode" refType="w" fact="0.35"/>
                        <dgm:constr type="l" for="ch" forName="lineNode" refType="w" fact="0.55"/>
                        <dgm:constr type="w" for="ch" forName="lineArrowNode" refType="w" fact="0.046"/>
                        <dgm:constr type="h" for="ch" forName="lineArrowNode" refType="h" fact="0.18"/>
                        <dgm:constr type="l" for="ch" forName="lineArrowNode" refType="w" fact="0.87"/>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firstNodeDirRev">
                      <dgm:constrLst>
                        <dgm:constr type="h"/>
                        <dgm:constr type="h" for="ch" forName="lineNode" val="0.002"/>
                        <dgm:constr type="w" for="ch" forName="lineNode" refType="w" fact="0.35"/>
                        <dgm:constr type="l" for="ch" forName="lineNode" refType="w" fact="0.1"/>
                        <dgm:constr type="w" for="ch" forName="lineArrowNode" refType="w" fact="0.046"/>
                        <dgm:constr type="h" for="ch" forName="lineArrowNode" refType="h" fact="0.18"/>
                        <dgm:constr type="l" for="ch" forName="lineArrowNode" refType="w" fact="0.084"/>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else>
                  </dgm:choose>
                </dgm:else>
              </dgm:choose>
            </dgm:if>
            <dgm:if name="ifLastNode" axis="self" ptType="node" func="revPos" op="equ" val="1">
              <dgm:choose name="lastNodeDirChoose">
                <dgm:if name="lastNodeDirNorm" func="var" arg="dir" op="equ" val="norm">
                  <dgm:constrLst>
                    <dgm:constr type="h"/>
                    <dgm:constr type="h" for="ch" forName="lineNode" val="0.002"/>
                    <dgm:constr type="w" for="ch" forName="lineNode" refType="w" fact="0.5"/>
                    <dgm:constr type="w" for="ch" forName="lineArrowNode" refType="w" fact="0"/>
                    <dgm:constr type="h" for="ch" forName="lineArrowNode" refType="h" fact="0"/>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lastNodeDirRev">
                  <dgm:constrLst>
                    <dgm:constr type="h"/>
                    <dgm:constr type="h" for="ch" forName="lineNode" val="0.002"/>
                    <dgm:constr type="w" for="ch" forName="lineNode" refType="w" fact="0.5"/>
                    <dgm:constr type="l" for="ch" forName="lineNode" refType="w" fact="0.5"/>
                    <dgm:constr type="w" for="ch" forName="lineArrowNode" refType="w" fact="0"/>
                    <dgm:constr type="h" for="ch" forName="lineArrowNode" refType="h" fact="0"/>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else>
              </dgm:choose>
            </dgm:if>
            <dgm:else name="allOtherNodes">
              <dgm:choose name="middleNodeDirChoose">
                <dgm:if name="middleNodeDirNorm" func="var" arg="dir" op="equ" val="norm">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87"/>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middleNodeDirRev">
                  <dgm:constrLst>
                    <dgm:constr type="h"/>
                    <dgm:constr type="h" for="ch" forName="lineNode" val="0.002"/>
                    <dgm:constr type="w" for="ch" forName="lineNode" refType="w" fact="0.9"/>
                    <dgm:constr type="l" for="ch" forName="lineNode" refType="w" fact="0.1"/>
                    <dgm:constr type="w" for="ch" forName="lineArrowNode" refType="w" fact="0.046"/>
                    <dgm:constr type="h" for="ch" forName="lineArrowNode" refType="h" fact="0.18"/>
                    <dgm:constr type="l" for="ch" forName="lineArrowNode" refType="w" fact="0.084"/>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else>
              </dgm:choose>
            </dgm:else>
          </dgm:choose>
          <dgm:layoutNode name="lineNode" styleLbl="alignNode1">
            <dgm:alg type="sp"/>
            <dgm:shape xmlns:r="http://schemas.openxmlformats.org/officeDocument/2006/relationships" type="rect" r:blip="">
              <dgm:adjLst/>
            </dgm:shape>
            <dgm:presOf/>
            <dgm:constrLst/>
            <dgm:ruleLst/>
          </dgm:layoutNode>
          <dgm:layoutNode name="lineArrowNode" styleLbl="alignNode1">
            <dgm:alg type="sp"/>
            <dgm:choose name="arrowDirChoose">
              <dgm:if name="arrowNorm" func="var" arg="dir" op="equ" val="norm">
                <dgm:shape xmlns:r="http://schemas.openxmlformats.org/officeDocument/2006/relationships" type="chevron" r:blip="">
                  <dgm:adjLst>
                    <dgm:adj idx="1" val="0.9"/>
                  </dgm:adjLst>
                </dgm:shape>
              </dgm:if>
              <dgm:else name="arrowRev">
                <dgm:shape xmlns:r="http://schemas.openxmlformats.org/officeDocument/2006/relationships" rot="180" type="chevron" r:blip="">
                  <dgm:adjLst>
                    <dgm:adj idx="1" val="0.9"/>
                  </dgm:adjLst>
                </dgm:shape>
              </dgm:else>
            </dgm:choose>
            <dgm:presOf axis="self" ptType="node"/>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layoutNode name="verticalConnector" styleLbl="alignAccFollowNode1">
              <dgm:alg type="sp"/>
              <dgm:shape xmlns:r="http://schemas.openxmlformats.org/officeDocument/2006/relationships" type="rect" r:blip="">
                <dgm:adjLst/>
              </dgm:shape>
              <dgm:presOf/>
              <dgm:constrLst/>
              <dgm:ruleLst/>
            </dgm:layoutNode>
          </dgm:forEach>
          <dgm:presOf/>
          <dgm:ruleLst/>
        </dgm:layoutNode>
        <dgm:layoutNode name="nodeText" styleLbl="fgAcc1">
          <dgm:varLst>
            <dgm:bulletEnabled val="1"/>
          </dgm:varLst>
          <dgm:alg type="tx">
            <dgm:param type="parTxLTRAlign" val="ctr"/>
            <dgm:param type="parTxRTLAlign" val="r"/>
            <dgm:param type="txAnchorVert" val="t"/>
          </dgm:alg>
          <dgm:shape xmlns:r="http://schemas.openxmlformats.org/officeDocument/2006/relationships" type="roundRect" r:blip="">
            <dgm:adjLst>
              <dgm:adj idx="1" val="0.1"/>
            </dgm:adjLst>
          </dgm:shape>
          <dgm:presOf axis="desOrSelf" ptType="node"/>
          <dgm:constrLst>
            <dgm:constr type="secFontSz" val="16"/>
            <dgm:constr type="primFontSz" val="18"/>
            <dgm:constr type="h"/>
            <dgm:constr type="tMarg" val="13"/>
            <dgm:constr type="lMarg" refType="w" fact="0.05"/>
            <dgm:constr type="rMarg" refType="w" fact="0.05"/>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24/layout/NumberedLinearArrowProcess">
  <dgm:title val=""/>
  <dgm:desc val=""/>
  <dgm:catLst>
    <dgm:cat type="process" pri="1700"/>
  </dgm:catLst>
  <dgm:sampData>
    <dgm:dataModel>
      <dgm:ptLst>
        <dgm:pt modelId="0" type="doc"/>
        <dgm:pt modelId="1">
          <dgm:prSet phldr="1"/>
        </dgm:pt>
        <dgm:pt modelId="2">
          <dgm:prSet phldr="1"/>
        </dgm:pt>
        <dgm:pt modelId="3">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Lst>
      <dgm:bg/>
      <dgm:whole/>
    </dgm:dataModel>
  </dgm:sampData>
  <dgm:style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43" srcId="4" destId="41" srcOrd="0" destOrd="0"/>
      </dgm:cxnLst>
      <dgm:bg/>
      <dgm:whole/>
    </dgm:dataModel>
  </dgm:clrData>
  <dgm:layoutNode name="linearFlow">
    <dgm:varLst>
      <dgm:dir/>
      <dgm:animLvl val="lvl"/>
      <dgm:resizeHandles val="exact"/>
    </dgm:varLst>
    <dgm:choose name="dirChoose">
      <dgm:if name="dirNorm" func="var" arg="dir" op="equ" val="norm">
        <dgm:alg type="lin">
          <dgm:param type="linDir" val="fromL"/>
          <dgm:param type="nodeVertAlign" val="t"/>
        </dgm:alg>
      </dgm:if>
      <dgm:else name="dirRev">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9"/>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1.7"/>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ctrX" for="ch" forName="nodeText" refType="w" fact="0.5"/>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ctrX" for="ch" forName="nodeText" refType="w" fact="0.5"/>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ifMoreThanOneNode">
                  <dgm:choose name="firstNodeDirChoose">
                    <dgm:if name="firstNodeDirNorm" func="var" arg="dir" op="equ" val="norm">
                      <dgm:constrLst>
                        <dgm:constr type="h"/>
                        <dgm:constr type="h" for="ch" forName="lineNode" val="0.002"/>
                        <dgm:constr type="w" for="ch" forName="lineNode" refType="w" fact="0.35"/>
                        <dgm:constr type="l" for="ch" forName="lineNode" refType="w" fact="0.55"/>
                        <dgm:constr type="w" for="ch" forName="lineArrowNode" refType="w" fact="0.046"/>
                        <dgm:constr type="h" for="ch" forName="lineArrowNode" refType="h" fact="0.18"/>
                        <dgm:constr type="l" for="ch" forName="lineArrowNode" refType="w" fact="0.87"/>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firstNodeDirRev">
                      <dgm:constrLst>
                        <dgm:constr type="h"/>
                        <dgm:constr type="h" for="ch" forName="lineNode" val="0.002"/>
                        <dgm:constr type="w" for="ch" forName="lineNode" refType="w" fact="0.35"/>
                        <dgm:constr type="l" for="ch" forName="lineNode" refType="w" fact="0.1"/>
                        <dgm:constr type="w" for="ch" forName="lineArrowNode" refType="w" fact="0.046"/>
                        <dgm:constr type="h" for="ch" forName="lineArrowNode" refType="h" fact="0.18"/>
                        <dgm:constr type="l" for="ch" forName="lineArrowNode" refType="w" fact="0.084"/>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else>
                  </dgm:choose>
                </dgm:else>
              </dgm:choose>
            </dgm:if>
            <dgm:if name="ifLastNode" axis="self" ptType="node" func="revPos" op="equ" val="1">
              <dgm:choose name="lastNodeDirChoose">
                <dgm:if name="lastNodeDirNorm" func="var" arg="dir" op="equ" val="norm">
                  <dgm:constrLst>
                    <dgm:constr type="h"/>
                    <dgm:constr type="h" for="ch" forName="lineNode" val="0.002"/>
                    <dgm:constr type="w" for="ch" forName="lineNode" refType="w" fact="0.5"/>
                    <dgm:constr type="w" for="ch" forName="lineArrowNode" refType="w" fact="0"/>
                    <dgm:constr type="h" for="ch" forName="lineArrowNode" refType="h" fact="0"/>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lastNodeDirRev">
                  <dgm:constrLst>
                    <dgm:constr type="h"/>
                    <dgm:constr type="h" for="ch" forName="lineNode" val="0.002"/>
                    <dgm:constr type="w" for="ch" forName="lineNode" refType="w" fact="0.5"/>
                    <dgm:constr type="l" for="ch" forName="lineNode" refType="w" fact="0.5"/>
                    <dgm:constr type="w" for="ch" forName="lineArrowNode" refType="w" fact="0"/>
                    <dgm:constr type="h" for="ch" forName="lineArrowNode" refType="h" fact="0"/>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else>
              </dgm:choose>
            </dgm:if>
            <dgm:else name="allOtherNodes">
              <dgm:choose name="middleNodeDirChoose">
                <dgm:if name="middleNodeDirNorm" func="var" arg="dir" op="equ" val="norm">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87"/>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middleNodeDirRev">
                  <dgm:constrLst>
                    <dgm:constr type="h"/>
                    <dgm:constr type="h" for="ch" forName="lineNode" val="0.002"/>
                    <dgm:constr type="w" for="ch" forName="lineNode" refType="w" fact="0.9"/>
                    <dgm:constr type="l" for="ch" forName="lineNode" refType="w" fact="0.1"/>
                    <dgm:constr type="w" for="ch" forName="lineArrowNode" refType="w" fact="0.046"/>
                    <dgm:constr type="h" for="ch" forName="lineArrowNode" refType="h" fact="0.18"/>
                    <dgm:constr type="l" for="ch" forName="lineArrowNode" refType="w" fact="0.084"/>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else>
              </dgm:choose>
            </dgm:else>
          </dgm:choose>
          <dgm:layoutNode name="lineNode" styleLbl="alignNode1">
            <dgm:alg type="sp"/>
            <dgm:shape xmlns:r="http://schemas.openxmlformats.org/officeDocument/2006/relationships" type="rect" r:blip="">
              <dgm:adjLst/>
            </dgm:shape>
            <dgm:presOf/>
            <dgm:constrLst/>
            <dgm:ruleLst/>
          </dgm:layoutNode>
          <dgm:layoutNode name="lineArrowNode" styleLbl="alignNode1">
            <dgm:alg type="sp"/>
            <dgm:choose name="arrowDirChoose">
              <dgm:if name="arrowNorm" func="var" arg="dir" op="equ" val="norm">
                <dgm:shape xmlns:r="http://schemas.openxmlformats.org/officeDocument/2006/relationships" type="chevron" r:blip="">
                  <dgm:adjLst>
                    <dgm:adj idx="1" val="0.9"/>
                  </dgm:adjLst>
                </dgm:shape>
              </dgm:if>
              <dgm:else name="arrowRev">
                <dgm:shape xmlns:r="http://schemas.openxmlformats.org/officeDocument/2006/relationships" rot="180" type="chevron" r:blip="">
                  <dgm:adjLst>
                    <dgm:adj idx="1" val="0.9"/>
                  </dgm:adjLst>
                </dgm:shape>
              </dgm:else>
            </dgm:choose>
            <dgm:presOf axis="self" ptType="node"/>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layoutNode name="verticalConnector" styleLbl="alignAccFollowNode1">
              <dgm:alg type="sp"/>
              <dgm:shape xmlns:r="http://schemas.openxmlformats.org/officeDocument/2006/relationships" type="rect" r:blip="">
                <dgm:adjLst/>
              </dgm:shape>
              <dgm:presOf/>
              <dgm:constrLst/>
              <dgm:ruleLst/>
            </dgm:layoutNode>
          </dgm:forEach>
          <dgm:presOf/>
          <dgm:ruleLst/>
        </dgm:layoutNode>
        <dgm:layoutNode name="nodeText" styleLbl="fgAcc1">
          <dgm:varLst>
            <dgm:bulletEnabled val="1"/>
          </dgm:varLst>
          <dgm:alg type="tx">
            <dgm:param type="parTxLTRAlign" val="ctr"/>
            <dgm:param type="parTxRTLAlign" val="r"/>
            <dgm:param type="txAnchorVert" val="t"/>
          </dgm:alg>
          <dgm:shape xmlns:r="http://schemas.openxmlformats.org/officeDocument/2006/relationships" type="roundRect" r:blip="">
            <dgm:adjLst>
              <dgm:adj idx="1" val="0.1"/>
            </dgm:adjLst>
          </dgm:shape>
          <dgm:presOf axis="desOrSelf" ptType="node"/>
          <dgm:constrLst>
            <dgm:constr type="secFontSz" val="16"/>
            <dgm:constr type="primFontSz" val="18"/>
            <dgm:constr type="h"/>
            <dgm:constr type="tMarg" val="13"/>
            <dgm:constr type="lMarg" refType="w" fact="0.05"/>
            <dgm:constr type="rMarg" refType="w" fact="0.05"/>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1C1193-65CE-4D62-8AC3-CFD9209CF4F9}" type="datetimeFigureOut">
              <a:rPr lang="en-GB" smtClean="0"/>
              <a:t>04/09/2026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3FC079-31A7-4199-914C-E750196D7A8D}" type="slidenum">
              <a:rPr lang="en-GB" smtClean="0"/>
              <a:t>‹#›</a:t>
            </a:fld>
            <a:endParaRPr lang="en-GB"/>
          </a:p>
        </p:txBody>
      </p:sp>
    </p:spTree>
    <p:extLst>
      <p:ext uri="{BB962C8B-B14F-4D97-AF65-F5344CB8AC3E}">
        <p14:creationId xmlns:p14="http://schemas.microsoft.com/office/powerpoint/2010/main" val="1135202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ptos" panose="020B0004020202020204" pitchFamily="34" charset="0"/>
              </a:rPr>
              <a:t>		</a:t>
            </a:r>
            <a:r>
              <a:rPr lang="en-GB" sz="1200" dirty="0"/>
              <a:t>🧱</a:t>
            </a:r>
            <a:r>
              <a:rPr lang="en-GB" sz="800" dirty="0"/>
              <a:t>  </a:t>
            </a:r>
            <a:r>
              <a:rPr lang="en-GB" sz="1200" dirty="0">
                <a:latin typeface="Aptos" panose="020B0004020202020204" pitchFamily="34" charset="0"/>
              </a:rPr>
              <a:t>What You Did At Level 5 </a:t>
            </a:r>
            <a:r>
              <a:rPr lang="en-GB" sz="1200" dirty="0"/>
              <a:t>🧱</a:t>
            </a:r>
            <a:r>
              <a:rPr lang="en-GB" sz="3200" dirty="0"/>
              <a:t> </a:t>
            </a:r>
          </a:p>
          <a:p>
            <a:endParaRPr lang="en-GB" sz="3200" dirty="0">
              <a:latin typeface="Aptos" panose="020B0004020202020204" pitchFamily="34" charset="0"/>
              <a:ea typeface="Lato" panose="020F0502020204030203" pitchFamily="34" charset="0"/>
              <a:cs typeface="Lato" panose="020F0502020204030203" pitchFamily="34" charset="0"/>
            </a:endParaRPr>
          </a:p>
          <a:p>
            <a:pPr>
              <a:lnSpc>
                <a:spcPct val="150000"/>
              </a:lnSpc>
            </a:pPr>
            <a:r>
              <a:rPr lang="en-GB" sz="3200" dirty="0">
                <a:latin typeface="Aptos" panose="020B0004020202020204" pitchFamily="34" charset="0"/>
              </a:rPr>
              <a:t>At Level 5, during your </a:t>
            </a:r>
            <a:r>
              <a:rPr lang="en-GB" sz="3200" b="1" dirty="0">
                <a:latin typeface="Aptos" panose="020B0004020202020204" pitchFamily="34" charset="0"/>
              </a:rPr>
              <a:t>‘Introduction to Research’ </a:t>
            </a:r>
            <a:r>
              <a:rPr lang="en-GB" sz="3200" dirty="0">
                <a:latin typeface="Aptos" panose="020B0004020202020204" pitchFamily="34" charset="0"/>
              </a:rPr>
              <a:t>module, you laid the groundwork for conducting academic research. You practised searching for literature, identifying key terms, deciding what sources were useful, and organising your findings in a basic results table. You also began to group those findings into early themes.</a:t>
            </a:r>
          </a:p>
          <a:p>
            <a:pPr>
              <a:lnSpc>
                <a:spcPct val="150000"/>
              </a:lnSpc>
            </a:pPr>
            <a:r>
              <a:rPr lang="en-GB" sz="3200" dirty="0">
                <a:latin typeface="Aptos" panose="020B0004020202020204" pitchFamily="34" charset="0"/>
              </a:rPr>
              <a:t>Now, in Level 6, you’re not starting again, you’re </a:t>
            </a:r>
            <a:r>
              <a:rPr lang="en-GB" sz="3200" i="1" dirty="0">
                <a:latin typeface="Aptos" panose="020B0004020202020204" pitchFamily="34" charset="0"/>
              </a:rPr>
              <a:t>building on that foundation! </a:t>
            </a:r>
          </a:p>
          <a:p>
            <a:pPr>
              <a:lnSpc>
                <a:spcPct val="150000"/>
              </a:lnSpc>
            </a:pPr>
            <a:r>
              <a:rPr lang="en-GB" sz="3200" dirty="0">
                <a:latin typeface="Aptos" panose="020B0004020202020204" pitchFamily="34" charset="0"/>
              </a:rPr>
              <a:t>💡 </a:t>
            </a:r>
            <a:r>
              <a:rPr lang="en-GB" sz="3200" b="1" dirty="0">
                <a:latin typeface="Aptos" panose="020B0004020202020204" pitchFamily="34" charset="0"/>
              </a:rPr>
              <a:t>What You Learned at Level 5:</a:t>
            </a:r>
          </a:p>
          <a:p>
            <a:pPr algn="just">
              <a:lnSpc>
                <a:spcPct val="150000"/>
              </a:lnSpc>
            </a:pPr>
            <a:endParaRPr lang="en-GB" sz="3200" dirty="0">
              <a:latin typeface="Aptos" panose="020B0004020202020204" pitchFamily="34" charset="0"/>
              <a:ea typeface="Lato" panose="020F0502020204030203" pitchFamily="34" charset="0"/>
              <a:cs typeface="Lato" panose="020F0502020204030203" pitchFamily="34" charset="0"/>
            </a:endParaRPr>
          </a:p>
          <a:p>
            <a:pPr lvl="0">
              <a:lnSpc>
                <a:spcPct val="150000"/>
              </a:lnSpc>
            </a:pPr>
            <a:r>
              <a:rPr lang="en-GB" sz="3200" dirty="0">
                <a:latin typeface="Aptos" panose="020B0004020202020204" pitchFamily="34" charset="0"/>
              </a:rPr>
              <a:t>Searching for literature using keywords</a:t>
            </a:r>
          </a:p>
          <a:p>
            <a:pPr lvl="0">
              <a:lnSpc>
                <a:spcPct val="150000"/>
              </a:lnSpc>
            </a:pPr>
            <a:r>
              <a:rPr lang="en-GB" sz="3200" dirty="0">
                <a:latin typeface="Aptos" panose="020B0004020202020204" pitchFamily="34" charset="0"/>
              </a:rPr>
              <a:t>Using basic inclusion and exclusion criteria to choose useful sources</a:t>
            </a:r>
          </a:p>
          <a:p>
            <a:pPr lvl="0">
              <a:lnSpc>
                <a:spcPct val="150000"/>
              </a:lnSpc>
            </a:pPr>
            <a:r>
              <a:rPr lang="en-GB" sz="3200" dirty="0">
                <a:latin typeface="Aptos" panose="020B0004020202020204" pitchFamily="34" charset="0"/>
              </a:rPr>
              <a:t>Creating a simple results table with authors, aims, methods, and key findings</a:t>
            </a:r>
          </a:p>
          <a:p>
            <a:pPr lvl="0">
              <a:lnSpc>
                <a:spcPct val="150000"/>
              </a:lnSpc>
            </a:pPr>
            <a:r>
              <a:rPr lang="en-GB" sz="3200" dirty="0">
                <a:latin typeface="Aptos" panose="020B0004020202020204" pitchFamily="34" charset="0"/>
              </a:rPr>
              <a:t>Starting to identify patterns or recurring ideas (early theme development)</a:t>
            </a:r>
          </a:p>
          <a:p>
            <a:pPr lvl="0">
              <a:lnSpc>
                <a:spcPct val="150000"/>
              </a:lnSpc>
            </a:pPr>
            <a:r>
              <a:rPr lang="en-GB" sz="3200" dirty="0">
                <a:latin typeface="Aptos" panose="020B0004020202020204" pitchFamily="34" charset="0"/>
              </a:rPr>
              <a:t>Citing and referencing correctly using Harvard style</a:t>
            </a:r>
          </a:p>
          <a:p>
            <a:pPr lvl="0">
              <a:lnSpc>
                <a:spcPct val="150000"/>
              </a:lnSpc>
            </a:pPr>
            <a:r>
              <a:rPr lang="en-GB" sz="3200" dirty="0">
                <a:latin typeface="Aptos" panose="020B0004020202020204" pitchFamily="34" charset="0"/>
              </a:rPr>
              <a:t>Learning to judge whether a source was trustworthy or not</a:t>
            </a:r>
          </a:p>
          <a:p>
            <a:pPr algn="just">
              <a:lnSpc>
                <a:spcPct val="150000"/>
              </a:lnSpc>
            </a:pPr>
            <a:endParaRPr lang="en-GB" sz="3200" dirty="0">
              <a:latin typeface="Aptos" panose="020B0004020202020204" pitchFamily="34" charset="0"/>
              <a:ea typeface="Lato" panose="020F0502020204030203" pitchFamily="34" charset="0"/>
              <a:cs typeface="Lato" panose="020F0502020204030203" pitchFamily="34" charset="0"/>
            </a:endParaRPr>
          </a:p>
          <a:p>
            <a:r>
              <a:rPr lang="en-GB" sz="3200" dirty="0">
                <a:latin typeface="Aptos" panose="020B0004020202020204" pitchFamily="34" charset="0"/>
                <a:ea typeface="Lato" panose="020F0502020204030203" pitchFamily="34" charset="0"/>
                <a:cs typeface="Lato" panose="020F0502020204030203" pitchFamily="34" charset="0"/>
              </a:rPr>
              <a:t>				</a:t>
            </a:r>
            <a:endParaRPr lang="en-GB" dirty="0"/>
          </a:p>
        </p:txBody>
      </p:sp>
      <p:sp>
        <p:nvSpPr>
          <p:cNvPr id="4" name="Slide Number Placeholder 3"/>
          <p:cNvSpPr>
            <a:spLocks noGrp="1"/>
          </p:cNvSpPr>
          <p:nvPr>
            <p:ph type="sldNum" sz="quarter" idx="5"/>
          </p:nvPr>
        </p:nvSpPr>
        <p:spPr/>
        <p:txBody>
          <a:bodyPr/>
          <a:lstStyle/>
          <a:p>
            <a:fld id="{EA3FC079-31A7-4199-914C-E750196D7A8D}" type="slidenum">
              <a:rPr lang="en-GB" smtClean="0"/>
              <a:t>8</a:t>
            </a:fld>
            <a:endParaRPr lang="en-GB"/>
          </a:p>
        </p:txBody>
      </p:sp>
    </p:spTree>
    <p:extLst>
      <p:ext uri="{BB962C8B-B14F-4D97-AF65-F5344CB8AC3E}">
        <p14:creationId xmlns:p14="http://schemas.microsoft.com/office/powerpoint/2010/main" val="1372105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339B0-DCC0-C1B2-520C-42B537743A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1D4EFE-C12C-E6E6-DA3F-738F33B2D2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76EEB8-A29B-1B8C-9489-14C6308A7661}"/>
              </a:ext>
            </a:extLst>
          </p:cNvPr>
          <p:cNvSpPr>
            <a:spLocks noGrp="1"/>
          </p:cNvSpPr>
          <p:nvPr>
            <p:ph type="body" idx="1"/>
          </p:nvPr>
        </p:nvSpPr>
        <p:spPr/>
        <p:txBody>
          <a:bodyPr/>
          <a:lstStyle/>
          <a:p>
            <a:r>
              <a:rPr lang="en-GB" sz="1200" dirty="0">
                <a:latin typeface="Aptos" panose="020B0004020202020204" pitchFamily="34" charset="0"/>
              </a:rPr>
              <a:t>		</a:t>
            </a:r>
            <a:r>
              <a:rPr lang="en-GB" sz="1200" dirty="0"/>
              <a:t>🧱</a:t>
            </a:r>
            <a:r>
              <a:rPr lang="en-GB" sz="800" dirty="0"/>
              <a:t>  </a:t>
            </a:r>
            <a:r>
              <a:rPr lang="en-GB" sz="1200" dirty="0">
                <a:latin typeface="Aptos" panose="020B0004020202020204" pitchFamily="34" charset="0"/>
              </a:rPr>
              <a:t>What You Did At Level 5 </a:t>
            </a:r>
            <a:r>
              <a:rPr lang="en-GB" sz="1200" dirty="0"/>
              <a:t>🧱</a:t>
            </a:r>
            <a:r>
              <a:rPr lang="en-GB" sz="3200" dirty="0"/>
              <a:t> </a:t>
            </a:r>
          </a:p>
          <a:p>
            <a:endParaRPr lang="en-GB" sz="3200" dirty="0">
              <a:latin typeface="Aptos" panose="020B0004020202020204" pitchFamily="34" charset="0"/>
              <a:ea typeface="Lato" panose="020F0502020204030203" pitchFamily="34" charset="0"/>
              <a:cs typeface="Lato" panose="020F0502020204030203" pitchFamily="34" charset="0"/>
            </a:endParaRPr>
          </a:p>
          <a:p>
            <a:pPr>
              <a:lnSpc>
                <a:spcPct val="150000"/>
              </a:lnSpc>
            </a:pPr>
            <a:r>
              <a:rPr lang="en-GB" sz="3200" dirty="0">
                <a:latin typeface="Aptos" panose="020B0004020202020204" pitchFamily="34" charset="0"/>
              </a:rPr>
              <a:t>At Level 5, during your </a:t>
            </a:r>
            <a:r>
              <a:rPr lang="en-GB" sz="3200" b="1" dirty="0">
                <a:latin typeface="Aptos" panose="020B0004020202020204" pitchFamily="34" charset="0"/>
              </a:rPr>
              <a:t>‘Introduction to Research’ </a:t>
            </a:r>
            <a:r>
              <a:rPr lang="en-GB" sz="3200" dirty="0">
                <a:latin typeface="Aptos" panose="020B0004020202020204" pitchFamily="34" charset="0"/>
              </a:rPr>
              <a:t>module, you laid the groundwork for conducting academic research. You practised searching for literature, identifying key terms, deciding what sources were useful, and organising your findings in a basic results table. You also began to group those findings into early themes.</a:t>
            </a:r>
          </a:p>
          <a:p>
            <a:pPr>
              <a:lnSpc>
                <a:spcPct val="150000"/>
              </a:lnSpc>
            </a:pPr>
            <a:r>
              <a:rPr lang="en-GB" sz="3200" dirty="0">
                <a:latin typeface="Aptos" panose="020B0004020202020204" pitchFamily="34" charset="0"/>
              </a:rPr>
              <a:t>Now, in Level 6, you’re not starting again, you’re </a:t>
            </a:r>
            <a:r>
              <a:rPr lang="en-GB" sz="3200" i="1" dirty="0">
                <a:latin typeface="Aptos" panose="020B0004020202020204" pitchFamily="34" charset="0"/>
              </a:rPr>
              <a:t>building on that foundation! </a:t>
            </a:r>
          </a:p>
          <a:p>
            <a:pPr>
              <a:lnSpc>
                <a:spcPct val="150000"/>
              </a:lnSpc>
            </a:pPr>
            <a:r>
              <a:rPr lang="en-GB" sz="3200" dirty="0">
                <a:latin typeface="Aptos" panose="020B0004020202020204" pitchFamily="34" charset="0"/>
              </a:rPr>
              <a:t>💡 </a:t>
            </a:r>
            <a:r>
              <a:rPr lang="en-GB" sz="3200" b="1" dirty="0">
                <a:latin typeface="Aptos" panose="020B0004020202020204" pitchFamily="34" charset="0"/>
              </a:rPr>
              <a:t>What You Learned at Level 5:</a:t>
            </a:r>
          </a:p>
          <a:p>
            <a:pPr algn="just">
              <a:lnSpc>
                <a:spcPct val="150000"/>
              </a:lnSpc>
            </a:pPr>
            <a:endParaRPr lang="en-GB" sz="3200" dirty="0">
              <a:latin typeface="Aptos" panose="020B0004020202020204" pitchFamily="34" charset="0"/>
              <a:ea typeface="Lato" panose="020F0502020204030203" pitchFamily="34" charset="0"/>
              <a:cs typeface="Lato" panose="020F0502020204030203" pitchFamily="34" charset="0"/>
            </a:endParaRPr>
          </a:p>
          <a:p>
            <a:pPr lvl="0">
              <a:lnSpc>
                <a:spcPct val="150000"/>
              </a:lnSpc>
            </a:pPr>
            <a:r>
              <a:rPr lang="en-GB" sz="3200" dirty="0">
                <a:latin typeface="Aptos" panose="020B0004020202020204" pitchFamily="34" charset="0"/>
              </a:rPr>
              <a:t>Searching for literature using keywords</a:t>
            </a:r>
          </a:p>
          <a:p>
            <a:pPr lvl="0">
              <a:lnSpc>
                <a:spcPct val="150000"/>
              </a:lnSpc>
            </a:pPr>
            <a:r>
              <a:rPr lang="en-GB" sz="3200" dirty="0">
                <a:latin typeface="Aptos" panose="020B0004020202020204" pitchFamily="34" charset="0"/>
              </a:rPr>
              <a:t>Using basic inclusion and exclusion criteria to choose useful sources</a:t>
            </a:r>
          </a:p>
          <a:p>
            <a:pPr lvl="0">
              <a:lnSpc>
                <a:spcPct val="150000"/>
              </a:lnSpc>
            </a:pPr>
            <a:r>
              <a:rPr lang="en-GB" sz="3200" dirty="0">
                <a:latin typeface="Aptos" panose="020B0004020202020204" pitchFamily="34" charset="0"/>
              </a:rPr>
              <a:t>Creating a simple results table with authors, aims, methods, and key findings</a:t>
            </a:r>
          </a:p>
          <a:p>
            <a:pPr lvl="0">
              <a:lnSpc>
                <a:spcPct val="150000"/>
              </a:lnSpc>
            </a:pPr>
            <a:r>
              <a:rPr lang="en-GB" sz="3200" dirty="0">
                <a:latin typeface="Aptos" panose="020B0004020202020204" pitchFamily="34" charset="0"/>
              </a:rPr>
              <a:t>Starting to identify patterns or recurring ideas (early theme development)</a:t>
            </a:r>
          </a:p>
          <a:p>
            <a:pPr lvl="0">
              <a:lnSpc>
                <a:spcPct val="150000"/>
              </a:lnSpc>
            </a:pPr>
            <a:r>
              <a:rPr lang="en-GB" sz="3200" dirty="0">
                <a:latin typeface="Aptos" panose="020B0004020202020204" pitchFamily="34" charset="0"/>
              </a:rPr>
              <a:t>Citing and referencing correctly using Harvard style</a:t>
            </a:r>
          </a:p>
          <a:p>
            <a:pPr lvl="0">
              <a:lnSpc>
                <a:spcPct val="150000"/>
              </a:lnSpc>
            </a:pPr>
            <a:r>
              <a:rPr lang="en-GB" sz="3200" dirty="0">
                <a:latin typeface="Aptos" panose="020B0004020202020204" pitchFamily="34" charset="0"/>
              </a:rPr>
              <a:t>Learning to judge whether a source was trustworthy or not</a:t>
            </a:r>
          </a:p>
          <a:p>
            <a:pPr algn="just">
              <a:lnSpc>
                <a:spcPct val="150000"/>
              </a:lnSpc>
            </a:pPr>
            <a:endParaRPr lang="en-GB" sz="3200" dirty="0">
              <a:latin typeface="Aptos" panose="020B0004020202020204" pitchFamily="34" charset="0"/>
              <a:ea typeface="Lato" panose="020F0502020204030203" pitchFamily="34" charset="0"/>
              <a:cs typeface="Lato" panose="020F0502020204030203" pitchFamily="34" charset="0"/>
            </a:endParaRPr>
          </a:p>
          <a:p>
            <a:r>
              <a:rPr lang="en-GB" sz="3200" dirty="0">
                <a:latin typeface="Aptos" panose="020B0004020202020204" pitchFamily="34" charset="0"/>
                <a:ea typeface="Lato" panose="020F0502020204030203" pitchFamily="34" charset="0"/>
                <a:cs typeface="Lato" panose="020F0502020204030203" pitchFamily="34" charset="0"/>
              </a:rPr>
              <a:t>				</a:t>
            </a:r>
            <a:endParaRPr lang="en-GB" dirty="0"/>
          </a:p>
        </p:txBody>
      </p:sp>
      <p:sp>
        <p:nvSpPr>
          <p:cNvPr id="4" name="Slide Number Placeholder 3">
            <a:extLst>
              <a:ext uri="{FF2B5EF4-FFF2-40B4-BE49-F238E27FC236}">
                <a16:creationId xmlns:a16="http://schemas.microsoft.com/office/drawing/2014/main" id="{80E4EDE1-3191-A283-36E0-3FD64C8ECE55}"/>
              </a:ext>
            </a:extLst>
          </p:cNvPr>
          <p:cNvSpPr>
            <a:spLocks noGrp="1"/>
          </p:cNvSpPr>
          <p:nvPr>
            <p:ph type="sldNum" sz="quarter" idx="5"/>
          </p:nvPr>
        </p:nvSpPr>
        <p:spPr/>
        <p:txBody>
          <a:bodyPr/>
          <a:lstStyle/>
          <a:p>
            <a:fld id="{EA3FC079-31A7-4199-914C-E750196D7A8D}" type="slidenum">
              <a:rPr lang="en-GB" smtClean="0"/>
              <a:t>9</a:t>
            </a:fld>
            <a:endParaRPr lang="en-GB"/>
          </a:p>
        </p:txBody>
      </p:sp>
    </p:spTree>
    <p:extLst>
      <p:ext uri="{BB962C8B-B14F-4D97-AF65-F5344CB8AC3E}">
        <p14:creationId xmlns:p14="http://schemas.microsoft.com/office/powerpoint/2010/main" val="1991765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4806D-94F4-90F2-0B7A-719D700D99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36B62E-D8CE-16EA-ECC2-9D5ACAE8FF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12343A-9174-C6EB-BAD3-72D72A4150ED}"/>
              </a:ext>
            </a:extLst>
          </p:cNvPr>
          <p:cNvSpPr>
            <a:spLocks noGrp="1"/>
          </p:cNvSpPr>
          <p:nvPr>
            <p:ph type="body" idx="1"/>
          </p:nvPr>
        </p:nvSpPr>
        <p:spPr/>
        <p:txBody>
          <a:bodyPr/>
          <a:lstStyle/>
          <a:p>
            <a:r>
              <a:rPr lang="en-GB" sz="1200" dirty="0">
                <a:latin typeface="Aptos" panose="020B0004020202020204" pitchFamily="34" charset="0"/>
              </a:rPr>
              <a:t>		</a:t>
            </a:r>
            <a:r>
              <a:rPr lang="en-GB" sz="1200" dirty="0"/>
              <a:t>🧱</a:t>
            </a:r>
            <a:r>
              <a:rPr lang="en-GB" sz="800" dirty="0"/>
              <a:t>  </a:t>
            </a:r>
            <a:r>
              <a:rPr lang="en-GB" sz="1200" dirty="0">
                <a:latin typeface="Aptos" panose="020B0004020202020204" pitchFamily="34" charset="0"/>
              </a:rPr>
              <a:t>What You Did At Level 5 </a:t>
            </a:r>
            <a:r>
              <a:rPr lang="en-GB" sz="1200" dirty="0"/>
              <a:t>🧱</a:t>
            </a:r>
            <a:r>
              <a:rPr lang="en-GB" sz="3200" dirty="0"/>
              <a:t> </a:t>
            </a:r>
          </a:p>
          <a:p>
            <a:endParaRPr lang="en-GB" sz="3200" dirty="0">
              <a:latin typeface="Aptos" panose="020B0004020202020204" pitchFamily="34" charset="0"/>
              <a:ea typeface="Lato" panose="020F0502020204030203" pitchFamily="34" charset="0"/>
              <a:cs typeface="Lato" panose="020F0502020204030203" pitchFamily="34" charset="0"/>
            </a:endParaRPr>
          </a:p>
          <a:p>
            <a:pPr>
              <a:lnSpc>
                <a:spcPct val="150000"/>
              </a:lnSpc>
            </a:pPr>
            <a:r>
              <a:rPr lang="en-GB" sz="3200" dirty="0">
                <a:latin typeface="Aptos" panose="020B0004020202020204" pitchFamily="34" charset="0"/>
              </a:rPr>
              <a:t>At Level 5, during your </a:t>
            </a:r>
            <a:r>
              <a:rPr lang="en-GB" sz="3200" b="1" dirty="0">
                <a:latin typeface="Aptos" panose="020B0004020202020204" pitchFamily="34" charset="0"/>
              </a:rPr>
              <a:t>‘Introduction to Research’ </a:t>
            </a:r>
            <a:r>
              <a:rPr lang="en-GB" sz="3200" dirty="0">
                <a:latin typeface="Aptos" panose="020B0004020202020204" pitchFamily="34" charset="0"/>
              </a:rPr>
              <a:t>module, you laid the groundwork for conducting academic research. You practised searching for literature, identifying key terms, deciding what sources were useful, and organising your findings in a basic results table. You also began to group those findings into early themes.</a:t>
            </a:r>
          </a:p>
          <a:p>
            <a:pPr>
              <a:lnSpc>
                <a:spcPct val="150000"/>
              </a:lnSpc>
            </a:pPr>
            <a:r>
              <a:rPr lang="en-GB" sz="3200" dirty="0">
                <a:latin typeface="Aptos" panose="020B0004020202020204" pitchFamily="34" charset="0"/>
              </a:rPr>
              <a:t>Now, in Level 6, you’re not starting again, you’re </a:t>
            </a:r>
            <a:r>
              <a:rPr lang="en-GB" sz="3200" i="1" dirty="0">
                <a:latin typeface="Aptos" panose="020B0004020202020204" pitchFamily="34" charset="0"/>
              </a:rPr>
              <a:t>building on that foundation! </a:t>
            </a:r>
          </a:p>
          <a:p>
            <a:pPr>
              <a:lnSpc>
                <a:spcPct val="150000"/>
              </a:lnSpc>
            </a:pPr>
            <a:r>
              <a:rPr lang="en-GB" sz="3200" dirty="0">
                <a:latin typeface="Aptos" panose="020B0004020202020204" pitchFamily="34" charset="0"/>
              </a:rPr>
              <a:t>💡 </a:t>
            </a:r>
            <a:r>
              <a:rPr lang="en-GB" sz="3200" b="1" dirty="0">
                <a:latin typeface="Aptos" panose="020B0004020202020204" pitchFamily="34" charset="0"/>
              </a:rPr>
              <a:t>What You Learned at Level 5:</a:t>
            </a:r>
          </a:p>
          <a:p>
            <a:pPr algn="just">
              <a:lnSpc>
                <a:spcPct val="150000"/>
              </a:lnSpc>
            </a:pPr>
            <a:endParaRPr lang="en-GB" sz="3200" dirty="0">
              <a:latin typeface="Aptos" panose="020B0004020202020204" pitchFamily="34" charset="0"/>
              <a:ea typeface="Lato" panose="020F0502020204030203" pitchFamily="34" charset="0"/>
              <a:cs typeface="Lato" panose="020F0502020204030203" pitchFamily="34" charset="0"/>
            </a:endParaRPr>
          </a:p>
          <a:p>
            <a:pPr lvl="0">
              <a:lnSpc>
                <a:spcPct val="150000"/>
              </a:lnSpc>
            </a:pPr>
            <a:r>
              <a:rPr lang="en-GB" sz="3200" dirty="0">
                <a:latin typeface="Aptos" panose="020B0004020202020204" pitchFamily="34" charset="0"/>
              </a:rPr>
              <a:t>Searching for literature using keywords</a:t>
            </a:r>
          </a:p>
          <a:p>
            <a:pPr lvl="0">
              <a:lnSpc>
                <a:spcPct val="150000"/>
              </a:lnSpc>
            </a:pPr>
            <a:r>
              <a:rPr lang="en-GB" sz="3200" dirty="0">
                <a:latin typeface="Aptos" panose="020B0004020202020204" pitchFamily="34" charset="0"/>
              </a:rPr>
              <a:t>Using basic inclusion and exclusion criteria to choose useful sources</a:t>
            </a:r>
          </a:p>
          <a:p>
            <a:pPr lvl="0">
              <a:lnSpc>
                <a:spcPct val="150000"/>
              </a:lnSpc>
            </a:pPr>
            <a:r>
              <a:rPr lang="en-GB" sz="3200" dirty="0">
                <a:latin typeface="Aptos" panose="020B0004020202020204" pitchFamily="34" charset="0"/>
              </a:rPr>
              <a:t>Creating a simple results table with authors, aims, methods, and key findings</a:t>
            </a:r>
          </a:p>
          <a:p>
            <a:pPr lvl="0">
              <a:lnSpc>
                <a:spcPct val="150000"/>
              </a:lnSpc>
            </a:pPr>
            <a:r>
              <a:rPr lang="en-GB" sz="3200" dirty="0">
                <a:latin typeface="Aptos" panose="020B0004020202020204" pitchFamily="34" charset="0"/>
              </a:rPr>
              <a:t>Starting to identify patterns or recurring ideas (early theme development)</a:t>
            </a:r>
          </a:p>
          <a:p>
            <a:pPr lvl="0">
              <a:lnSpc>
                <a:spcPct val="150000"/>
              </a:lnSpc>
            </a:pPr>
            <a:r>
              <a:rPr lang="en-GB" sz="3200" dirty="0">
                <a:latin typeface="Aptos" panose="020B0004020202020204" pitchFamily="34" charset="0"/>
              </a:rPr>
              <a:t>Citing and referencing correctly using Harvard style</a:t>
            </a:r>
          </a:p>
          <a:p>
            <a:pPr lvl="0">
              <a:lnSpc>
                <a:spcPct val="150000"/>
              </a:lnSpc>
            </a:pPr>
            <a:r>
              <a:rPr lang="en-GB" sz="3200" dirty="0">
                <a:latin typeface="Aptos" panose="020B0004020202020204" pitchFamily="34" charset="0"/>
              </a:rPr>
              <a:t>Learning to judge whether a source was trustworthy or not</a:t>
            </a:r>
          </a:p>
          <a:p>
            <a:pPr algn="just">
              <a:lnSpc>
                <a:spcPct val="150000"/>
              </a:lnSpc>
            </a:pPr>
            <a:endParaRPr lang="en-GB" sz="3200" dirty="0">
              <a:latin typeface="Aptos" panose="020B0004020202020204" pitchFamily="34" charset="0"/>
              <a:ea typeface="Lato" panose="020F0502020204030203" pitchFamily="34" charset="0"/>
              <a:cs typeface="Lato" panose="020F0502020204030203" pitchFamily="34" charset="0"/>
            </a:endParaRPr>
          </a:p>
          <a:p>
            <a:r>
              <a:rPr lang="en-GB" sz="3200" dirty="0">
                <a:latin typeface="Aptos" panose="020B0004020202020204" pitchFamily="34" charset="0"/>
                <a:ea typeface="Lato" panose="020F0502020204030203" pitchFamily="34" charset="0"/>
                <a:cs typeface="Lato" panose="020F0502020204030203" pitchFamily="34" charset="0"/>
              </a:rPr>
              <a:t>				</a:t>
            </a:r>
            <a:endParaRPr lang="en-GB" dirty="0"/>
          </a:p>
        </p:txBody>
      </p:sp>
      <p:sp>
        <p:nvSpPr>
          <p:cNvPr id="4" name="Slide Number Placeholder 3">
            <a:extLst>
              <a:ext uri="{FF2B5EF4-FFF2-40B4-BE49-F238E27FC236}">
                <a16:creationId xmlns:a16="http://schemas.microsoft.com/office/drawing/2014/main" id="{288F6244-39AC-1279-B135-EBA4E94C8618}"/>
              </a:ext>
            </a:extLst>
          </p:cNvPr>
          <p:cNvSpPr>
            <a:spLocks noGrp="1"/>
          </p:cNvSpPr>
          <p:nvPr>
            <p:ph type="sldNum" sz="quarter" idx="5"/>
          </p:nvPr>
        </p:nvSpPr>
        <p:spPr/>
        <p:txBody>
          <a:bodyPr/>
          <a:lstStyle/>
          <a:p>
            <a:fld id="{EA3FC079-31A7-4199-914C-E750196D7A8D}" type="slidenum">
              <a:rPr lang="en-GB" smtClean="0"/>
              <a:t>10</a:t>
            </a:fld>
            <a:endParaRPr lang="en-GB"/>
          </a:p>
        </p:txBody>
      </p:sp>
    </p:spTree>
    <p:extLst>
      <p:ext uri="{BB962C8B-B14F-4D97-AF65-F5344CB8AC3E}">
        <p14:creationId xmlns:p14="http://schemas.microsoft.com/office/powerpoint/2010/main" val="33424447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FC079-31A7-4199-914C-E750196D7A8D}" type="slidenum">
              <a:rPr lang="en-GB" smtClean="0"/>
              <a:t>14</a:t>
            </a:fld>
            <a:endParaRPr lang="en-GB"/>
          </a:p>
        </p:txBody>
      </p:sp>
    </p:spTree>
    <p:extLst>
      <p:ext uri="{BB962C8B-B14F-4D97-AF65-F5344CB8AC3E}">
        <p14:creationId xmlns:p14="http://schemas.microsoft.com/office/powerpoint/2010/main" val="126912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Quick Question answer:</a:t>
            </a:r>
            <a:endParaRPr lang="en-GB" dirty="0"/>
          </a:p>
          <a:p>
            <a:r>
              <a:rPr lang="en-GB" dirty="0"/>
              <a:t>Not automatically. The students should check:</a:t>
            </a:r>
          </a:p>
          <a:p>
            <a:pPr lvl="0"/>
            <a:r>
              <a:rPr lang="en-GB" dirty="0"/>
              <a:t>whether the writer has mental health qualifications or experience </a:t>
            </a:r>
          </a:p>
          <a:p>
            <a:pPr lvl="0"/>
            <a:r>
              <a:rPr lang="en-GB" dirty="0"/>
              <a:t>whether they have researched this particular subject </a:t>
            </a:r>
          </a:p>
          <a:p>
            <a:pPr lvl="0"/>
            <a:r>
              <a:rPr lang="en-GB" dirty="0"/>
              <a:t>where the information was published </a:t>
            </a:r>
          </a:p>
          <a:p>
            <a:pPr lvl="0"/>
            <a:r>
              <a:rPr lang="en-GB" dirty="0"/>
              <a:t>whether the information has been peer reviewed </a:t>
            </a:r>
          </a:p>
          <a:p>
            <a:pPr lvl="0"/>
            <a:r>
              <a:rPr lang="en-GB" dirty="0"/>
              <a:t>whether the claims are supported by recognised evidence</a:t>
            </a:r>
          </a:p>
          <a:p>
            <a:endParaRPr lang="en-GB" dirty="0"/>
          </a:p>
        </p:txBody>
      </p:sp>
      <p:sp>
        <p:nvSpPr>
          <p:cNvPr id="4" name="Slide Number Placeholder 3"/>
          <p:cNvSpPr>
            <a:spLocks noGrp="1"/>
          </p:cNvSpPr>
          <p:nvPr>
            <p:ph type="sldNum" sz="quarter" idx="5"/>
          </p:nvPr>
        </p:nvSpPr>
        <p:spPr/>
        <p:txBody>
          <a:bodyPr/>
          <a:lstStyle/>
          <a:p>
            <a:fld id="{EA3FC079-31A7-4199-914C-E750196D7A8D}" type="slidenum">
              <a:rPr lang="en-GB" smtClean="0"/>
              <a:t>20</a:t>
            </a:fld>
            <a:endParaRPr lang="en-GB"/>
          </a:p>
        </p:txBody>
      </p:sp>
    </p:spTree>
    <p:extLst>
      <p:ext uri="{BB962C8B-B14F-4D97-AF65-F5344CB8AC3E}">
        <p14:creationId xmlns:p14="http://schemas.microsoft.com/office/powerpoint/2010/main" val="3757737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7FCDF-60C9-39E2-E340-BDDD5FEA3E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7092BB-7BD6-94BB-CBB0-44CD6EFEC2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097627-EA1A-2029-D288-062FB366998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BF2DE8E-7372-D71E-1B53-F5DBD94AF508}"/>
              </a:ext>
            </a:extLst>
          </p:cNvPr>
          <p:cNvSpPr>
            <a:spLocks noGrp="1"/>
          </p:cNvSpPr>
          <p:nvPr>
            <p:ph type="sldNum" sz="quarter" idx="5"/>
          </p:nvPr>
        </p:nvSpPr>
        <p:spPr/>
        <p:txBody>
          <a:bodyPr/>
          <a:lstStyle/>
          <a:p>
            <a:fld id="{EA3FC079-31A7-4199-914C-E750196D7A8D}" type="slidenum">
              <a:rPr lang="en-GB" smtClean="0"/>
              <a:t>21</a:t>
            </a:fld>
            <a:endParaRPr lang="en-GB"/>
          </a:p>
        </p:txBody>
      </p:sp>
    </p:spTree>
    <p:extLst>
      <p:ext uri="{BB962C8B-B14F-4D97-AF65-F5344CB8AC3E}">
        <p14:creationId xmlns:p14="http://schemas.microsoft.com/office/powerpoint/2010/main" val="798716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32E7D6-B47B-A383-0BC4-AC6D46F36E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5034AD-9B2A-4423-8648-7B01303682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5540F1-9903-EACE-57F3-EA953AAAA65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959CCF5-6768-CB11-425D-B3660C655C70}"/>
              </a:ext>
            </a:extLst>
          </p:cNvPr>
          <p:cNvSpPr>
            <a:spLocks noGrp="1"/>
          </p:cNvSpPr>
          <p:nvPr>
            <p:ph type="sldNum" sz="quarter" idx="5"/>
          </p:nvPr>
        </p:nvSpPr>
        <p:spPr/>
        <p:txBody>
          <a:bodyPr/>
          <a:lstStyle/>
          <a:p>
            <a:fld id="{EA3FC079-31A7-4199-914C-E750196D7A8D}" type="slidenum">
              <a:rPr lang="en-GB" smtClean="0"/>
              <a:t>22</a:t>
            </a:fld>
            <a:endParaRPr lang="en-GB"/>
          </a:p>
        </p:txBody>
      </p:sp>
    </p:spTree>
    <p:extLst>
      <p:ext uri="{BB962C8B-B14F-4D97-AF65-F5344CB8AC3E}">
        <p14:creationId xmlns:p14="http://schemas.microsoft.com/office/powerpoint/2010/main" val="12329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EB8C9-009D-828E-5559-D59D0D66A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53DB08-6230-9848-B140-DC8589C22F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DF21FF-3B2D-0CAB-62AC-F5E33E9EA2B7}"/>
              </a:ext>
            </a:extLst>
          </p:cNvPr>
          <p:cNvSpPr>
            <a:spLocks noGrp="1"/>
          </p:cNvSpPr>
          <p:nvPr>
            <p:ph type="body" idx="1"/>
          </p:nvPr>
        </p:nvSpPr>
        <p:spPr/>
        <p:txBody>
          <a:bodyPr/>
          <a:lstStyle/>
          <a:p>
            <a:r>
              <a:rPr lang="en-GB" b="1" dirty="0"/>
              <a:t>Quick Question answer:</a:t>
            </a:r>
            <a:endParaRPr lang="en-GB" dirty="0"/>
          </a:p>
          <a:p>
            <a:r>
              <a:rPr lang="en-GB" b="1" dirty="0"/>
              <a:t>No. Different statistics do not automatically mean that one source is inaccurate.</a:t>
            </a:r>
            <a:endParaRPr lang="en-GB" dirty="0"/>
          </a:p>
          <a:p>
            <a:r>
              <a:rPr lang="en-GB" dirty="0"/>
              <a:t>Students should check:</a:t>
            </a:r>
          </a:p>
          <a:p>
            <a:pPr lvl="0"/>
            <a:r>
              <a:rPr lang="en-GB" dirty="0"/>
              <a:t>the publication dates </a:t>
            </a:r>
          </a:p>
          <a:p>
            <a:pPr lvl="0"/>
            <a:r>
              <a:rPr lang="en-GB" dirty="0"/>
              <a:t>how anxiety was defined and measured </a:t>
            </a:r>
          </a:p>
          <a:p>
            <a:pPr lvl="0"/>
            <a:r>
              <a:rPr lang="en-GB" dirty="0"/>
              <a:t>the ages and number of participants </a:t>
            </a:r>
          </a:p>
          <a:p>
            <a:pPr lvl="0"/>
            <a:r>
              <a:rPr lang="en-GB" dirty="0"/>
              <a:t>the country or setting </a:t>
            </a:r>
          </a:p>
          <a:p>
            <a:pPr lvl="0"/>
            <a:r>
              <a:rPr lang="en-GB" dirty="0"/>
              <a:t>how participants were selected </a:t>
            </a:r>
          </a:p>
          <a:p>
            <a:pPr lvl="0"/>
            <a:r>
              <a:rPr lang="en-GB" dirty="0"/>
              <a:t>the research methods used </a:t>
            </a:r>
          </a:p>
          <a:p>
            <a:r>
              <a:rPr lang="en-GB" dirty="0"/>
              <a:t>The sources may both be accurate but may have studied different groups, used different definitions or collected information in different ways.</a:t>
            </a:r>
          </a:p>
          <a:p>
            <a:endParaRPr lang="en-GB" dirty="0"/>
          </a:p>
        </p:txBody>
      </p:sp>
      <p:sp>
        <p:nvSpPr>
          <p:cNvPr id="4" name="Slide Number Placeholder 3">
            <a:extLst>
              <a:ext uri="{FF2B5EF4-FFF2-40B4-BE49-F238E27FC236}">
                <a16:creationId xmlns:a16="http://schemas.microsoft.com/office/drawing/2014/main" id="{E8511A49-B861-659C-4DED-E06B5EDD6E15}"/>
              </a:ext>
            </a:extLst>
          </p:cNvPr>
          <p:cNvSpPr>
            <a:spLocks noGrp="1"/>
          </p:cNvSpPr>
          <p:nvPr>
            <p:ph type="sldNum" sz="quarter" idx="5"/>
          </p:nvPr>
        </p:nvSpPr>
        <p:spPr/>
        <p:txBody>
          <a:bodyPr/>
          <a:lstStyle/>
          <a:p>
            <a:fld id="{EA3FC079-31A7-4199-914C-E750196D7A8D}" type="slidenum">
              <a:rPr lang="en-GB" smtClean="0"/>
              <a:t>23</a:t>
            </a:fld>
            <a:endParaRPr lang="en-GB"/>
          </a:p>
        </p:txBody>
      </p:sp>
    </p:spTree>
    <p:extLst>
      <p:ext uri="{BB962C8B-B14F-4D97-AF65-F5344CB8AC3E}">
        <p14:creationId xmlns:p14="http://schemas.microsoft.com/office/powerpoint/2010/main" val="15901851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B8AA4-0D36-3F6E-4FA7-AA78CDC242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5F2426-0FB4-9533-0E1E-F4267A334A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99A5D2-023E-9AA3-A63D-A6DD01DCFDD4}"/>
              </a:ext>
            </a:extLst>
          </p:cNvPr>
          <p:cNvSpPr>
            <a:spLocks noGrp="1"/>
          </p:cNvSpPr>
          <p:nvPr>
            <p:ph type="body" idx="1"/>
          </p:nvPr>
        </p:nvSpPr>
        <p:spPr/>
        <p:txBody>
          <a:bodyPr/>
          <a:lstStyle/>
          <a:p>
            <a:r>
              <a:rPr lang="en-GB" b="1" dirty="0"/>
              <a:t>Quick Question answer:</a:t>
            </a:r>
            <a:endParaRPr lang="en-GB" dirty="0"/>
          </a:p>
          <a:p>
            <a:r>
              <a:rPr lang="en-GB" b="1" dirty="0"/>
              <a:t>No. Different statistics do not automatically mean that one source is inaccurate.</a:t>
            </a:r>
            <a:endParaRPr lang="en-GB" dirty="0"/>
          </a:p>
          <a:p>
            <a:r>
              <a:rPr lang="en-GB" dirty="0"/>
              <a:t>Students should check:</a:t>
            </a:r>
          </a:p>
          <a:p>
            <a:pPr lvl="0"/>
            <a:r>
              <a:rPr lang="en-GB" dirty="0"/>
              <a:t>the publication dates </a:t>
            </a:r>
          </a:p>
          <a:p>
            <a:pPr lvl="0"/>
            <a:r>
              <a:rPr lang="en-GB" dirty="0"/>
              <a:t>how anxiety was defined and measured </a:t>
            </a:r>
          </a:p>
          <a:p>
            <a:pPr lvl="0"/>
            <a:r>
              <a:rPr lang="en-GB" dirty="0"/>
              <a:t>the ages and number of participants </a:t>
            </a:r>
          </a:p>
          <a:p>
            <a:pPr lvl="0"/>
            <a:r>
              <a:rPr lang="en-GB" dirty="0"/>
              <a:t>the country or setting </a:t>
            </a:r>
          </a:p>
          <a:p>
            <a:pPr lvl="0"/>
            <a:r>
              <a:rPr lang="en-GB" dirty="0"/>
              <a:t>how participants were selected </a:t>
            </a:r>
          </a:p>
          <a:p>
            <a:pPr lvl="0"/>
            <a:r>
              <a:rPr lang="en-GB" dirty="0"/>
              <a:t>the research methods used </a:t>
            </a:r>
          </a:p>
          <a:p>
            <a:r>
              <a:rPr lang="en-GB" dirty="0"/>
              <a:t>The sources may both be accurate but may have studied different groups, used different definitions or collected information in different ways.</a:t>
            </a:r>
          </a:p>
          <a:p>
            <a:endParaRPr lang="en-GB" dirty="0"/>
          </a:p>
        </p:txBody>
      </p:sp>
      <p:sp>
        <p:nvSpPr>
          <p:cNvPr id="4" name="Slide Number Placeholder 3">
            <a:extLst>
              <a:ext uri="{FF2B5EF4-FFF2-40B4-BE49-F238E27FC236}">
                <a16:creationId xmlns:a16="http://schemas.microsoft.com/office/drawing/2014/main" id="{4CAE52A5-7A36-D7F8-5CEF-EB4E846E86EF}"/>
              </a:ext>
            </a:extLst>
          </p:cNvPr>
          <p:cNvSpPr>
            <a:spLocks noGrp="1"/>
          </p:cNvSpPr>
          <p:nvPr>
            <p:ph type="sldNum" sz="quarter" idx="5"/>
          </p:nvPr>
        </p:nvSpPr>
        <p:spPr/>
        <p:txBody>
          <a:bodyPr/>
          <a:lstStyle/>
          <a:p>
            <a:fld id="{EA3FC079-31A7-4199-914C-E750196D7A8D}" type="slidenum">
              <a:rPr lang="en-GB" smtClean="0"/>
              <a:t>24</a:t>
            </a:fld>
            <a:endParaRPr lang="en-GB"/>
          </a:p>
        </p:txBody>
      </p:sp>
    </p:spTree>
    <p:extLst>
      <p:ext uri="{BB962C8B-B14F-4D97-AF65-F5344CB8AC3E}">
        <p14:creationId xmlns:p14="http://schemas.microsoft.com/office/powerpoint/2010/main" val="2981531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2FBB5-BAB0-43A4-DF46-16E662D9DE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9C92BF-0A59-0276-9C39-80C14C9F9B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EDB9FB-6707-CF24-9FA7-8C1ED00AF85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643B212-ECEB-BA3A-C9D7-560384B07157}"/>
              </a:ext>
            </a:extLst>
          </p:cNvPr>
          <p:cNvSpPr>
            <a:spLocks noGrp="1"/>
          </p:cNvSpPr>
          <p:nvPr>
            <p:ph type="sldNum" sz="quarter" idx="5"/>
          </p:nvPr>
        </p:nvSpPr>
        <p:spPr/>
        <p:txBody>
          <a:bodyPr/>
          <a:lstStyle/>
          <a:p>
            <a:fld id="{EA3FC079-31A7-4199-914C-E750196D7A8D}" type="slidenum">
              <a:rPr lang="en-GB" smtClean="0"/>
              <a:t>25</a:t>
            </a:fld>
            <a:endParaRPr lang="en-GB"/>
          </a:p>
        </p:txBody>
      </p:sp>
    </p:spTree>
    <p:extLst>
      <p:ext uri="{BB962C8B-B14F-4D97-AF65-F5344CB8AC3E}">
        <p14:creationId xmlns:p14="http://schemas.microsoft.com/office/powerpoint/2010/main" val="22020302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FC079-31A7-4199-914C-E750196D7A8D}" type="slidenum">
              <a:rPr lang="en-GB" smtClean="0"/>
              <a:t>30</a:t>
            </a:fld>
            <a:endParaRPr lang="en-GB"/>
          </a:p>
        </p:txBody>
      </p:sp>
    </p:spTree>
    <p:extLst>
      <p:ext uri="{BB962C8B-B14F-4D97-AF65-F5344CB8AC3E}">
        <p14:creationId xmlns:p14="http://schemas.microsoft.com/office/powerpoint/2010/main" val="2203451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05836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63708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96634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8233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6096000" cy="6857998"/>
          </a:xfrm>
          <a:prstGeom prst="rect">
            <a:avLst/>
          </a:prstGeom>
        </p:spPr>
      </p:pic>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9/4/2026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theme" Target="../theme/theme7.xml"/><Relationship Id="rId1" Type="http://schemas.openxmlformats.org/officeDocument/2006/relationships/slideLayout" Target="../slideLayouts/slideLayout9.xml"/></Relationships>
</file>

<file path=ppt/slideMasters/_rels/slideMaster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9/4/2026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blue background with yellow text&#10;&#10;Description automatically generated with low confidence">
            <a:extLst>
              <a:ext uri="{FF2B5EF4-FFF2-40B4-BE49-F238E27FC236}">
                <a16:creationId xmlns:a16="http://schemas.microsoft.com/office/drawing/2014/main" id="{C57804DB-28D9-A0D4-1910-EE6AC086140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screenshot&#10;&#10;Description automatically generated">
            <a:extLst>
              <a:ext uri="{FF2B5EF4-FFF2-40B4-BE49-F238E27FC236}">
                <a16:creationId xmlns:a16="http://schemas.microsoft.com/office/drawing/2014/main" id="{4AF67501-012E-85E6-5A58-BF498FFABB78}"/>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sldLayoutIdLst>
    <p:sldLayoutId id="2147483737" r:id="rId1"/>
    <p:sldLayoutId id="214748373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Rectangle 3">
            <a:extLst>
              <a:ext uri="{FF2B5EF4-FFF2-40B4-BE49-F238E27FC236}">
                <a16:creationId xmlns:a16="http://schemas.microsoft.com/office/drawing/2014/main" id="{11624223-D0A5-1996-255E-23A2837A1709}"/>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4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3" cstate="print"/>
          <a:stretch>
            <a:fillRect/>
          </a:stretch>
        </p:blipFill>
        <p:spPr>
          <a:xfrm>
            <a:off x="0" y="4762"/>
            <a:ext cx="12192000" cy="1147762"/>
          </a:xfrm>
          <a:prstGeom prst="rect">
            <a:avLst/>
          </a:prstGeom>
        </p:spPr>
      </p:pic>
      <p:sp>
        <p:nvSpPr>
          <p:cNvPr id="2" name="Holder 2"/>
          <p:cNvSpPr>
            <a:spLocks noGrp="1"/>
          </p:cNvSpPr>
          <p:nvPr>
            <p:ph type="title"/>
          </p:nvPr>
        </p:nvSpPr>
        <p:spPr>
          <a:xfrm>
            <a:off x="554532" y="1525600"/>
            <a:ext cx="10318115" cy="574675"/>
          </a:xfrm>
          <a:prstGeom prst="rect">
            <a:avLst/>
          </a:prstGeom>
        </p:spPr>
        <p:txBody>
          <a:bodyPr wrap="square" lIns="0" tIns="0" rIns="0" bIns="0">
            <a:spAutoFit/>
          </a:bodyPr>
          <a:lstStyle>
            <a:lvl1pPr>
              <a:defRPr sz="4000" b="0" i="0">
                <a:solidFill>
                  <a:schemeClr val="tx1"/>
                </a:solidFill>
                <a:latin typeface="Calibri"/>
                <a:cs typeface="Calibri"/>
              </a:defRPr>
            </a:lvl1pPr>
          </a:lstStyle>
          <a:p>
            <a:endParaRPr/>
          </a:p>
        </p:txBody>
      </p:sp>
      <p:sp>
        <p:nvSpPr>
          <p:cNvPr id="3" name="Holder 3"/>
          <p:cNvSpPr>
            <a:spLocks noGrp="1"/>
          </p:cNvSpPr>
          <p:nvPr>
            <p:ph type="body" idx="1"/>
          </p:nvPr>
        </p:nvSpPr>
        <p:spPr>
          <a:xfrm>
            <a:off x="380491" y="2432430"/>
            <a:ext cx="9133840" cy="1732914"/>
          </a:xfrm>
          <a:prstGeom prst="rect">
            <a:avLst/>
          </a:prstGeom>
        </p:spPr>
        <p:txBody>
          <a:bodyPr wrap="square" lIns="0" tIns="0" rIns="0" bIns="0">
            <a:spAutoFit/>
          </a:bodyPr>
          <a:lstStyle>
            <a:lvl1pPr>
              <a:defRPr sz="1200" b="1" i="0">
                <a:solidFill>
                  <a:schemeClr val="tx1"/>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9/4/2026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5.svg"/><Relationship Id="rId7" Type="http://schemas.openxmlformats.org/officeDocument/2006/relationships/diagramColors" Target="../diagrams/colors3.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0.svg"/><Relationship Id="rId7"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hyperlink" Target="https://schoolofeducation.blogs.bristol.ac.uk/2021/04/20/how-does-anxiety-impact-exam-performance/" TargetMode="External"/><Relationship Id="rId7" Type="http://schemas.openxmlformats.org/officeDocument/2006/relationships/image" Target="../media/image23.png"/><Relationship Id="rId2" Type="http://schemas.openxmlformats.org/officeDocument/2006/relationships/hyperlink" Target="https://journals.plos.org/plosone/article?id=10.1371/journal.pone.0249952" TargetMode="Externa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hyperlink" Target="https://www.teachme2.com/blog?p=how-to-help-your-teen-cope-with-exam-stress"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journals.plos.org/plosone/article?id=10.1371/journal.pone.0249952"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hyperlink" Target="https://www.teachme2.com/blog?p=how-to-help-your-teen-cope-with-exam-stress" TargetMode="External"/><Relationship Id="rId4" Type="http://schemas.openxmlformats.org/officeDocument/2006/relationships/hyperlink" Target="https://schoolofeducation.blogs.bristol.ac.uk/2021/04/20/how-does-anxiety-impact-exam-performance/" TargetMode="Externa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7.xml"/><Relationship Id="rId1" Type="http://schemas.openxmlformats.org/officeDocument/2006/relationships/video" Target="https://www.youtube.com/embed/UST2zJjGQ4I?feature=oembed"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824BC5-E3F6-E06E-669E-110F21DEF71D}"/>
              </a:ext>
            </a:extLst>
          </p:cNvPr>
          <p:cNvSpPr>
            <a:spLocks noGrp="1"/>
          </p:cNvSpPr>
          <p:nvPr>
            <p:ph idx="1"/>
          </p:nvPr>
        </p:nvSpPr>
        <p:spPr>
          <a:xfrm>
            <a:off x="803530" y="779701"/>
            <a:ext cx="10803903" cy="3864989"/>
          </a:xfrm>
        </p:spPr>
        <p:txBody>
          <a:bodyPr/>
          <a:lstStyle/>
          <a:p>
            <a:pPr algn="ctr"/>
            <a:endParaRPr lang="en-GB" sz="4000" dirty="0">
              <a:latin typeface="Aptos" panose="020B0004020202020204" pitchFamily="34" charset="0"/>
            </a:endParaRPr>
          </a:p>
          <a:p>
            <a:pPr algn="ctr"/>
            <a:r>
              <a:rPr lang="en-GB" sz="4000" dirty="0">
                <a:latin typeface="Aptos" panose="020B0004020202020204" pitchFamily="34" charset="0"/>
              </a:rPr>
              <a:t>BMHP6020_BIRM – Independent Project</a:t>
            </a:r>
          </a:p>
          <a:p>
            <a:pPr algn="ctr"/>
            <a:r>
              <a:rPr lang="en-GB" sz="4000" b="1" u="sng" dirty="0">
                <a:latin typeface="Aptos" panose="020B0004020202020204" pitchFamily="34" charset="0"/>
              </a:rPr>
              <a:t>Dissertation Research Methods</a:t>
            </a:r>
          </a:p>
          <a:p>
            <a:pPr algn="ctr"/>
            <a:endParaRPr lang="en-GB" sz="4000" dirty="0">
              <a:latin typeface="Aptos" panose="020B0004020202020204" pitchFamily="34" charset="0"/>
            </a:endParaRPr>
          </a:p>
          <a:p>
            <a:pPr algn="ctr"/>
            <a:r>
              <a:rPr lang="en-GB" sz="4000" dirty="0">
                <a:latin typeface="Aptos" panose="020B0004020202020204" pitchFamily="34" charset="0"/>
              </a:rPr>
              <a:t>Searching for Information and Gathering Literature</a:t>
            </a:r>
            <a:br>
              <a:rPr lang="en-GB" sz="4000" dirty="0">
                <a:latin typeface="Aptos" panose="020B0004020202020204" pitchFamily="34" charset="0"/>
              </a:rPr>
            </a:br>
            <a:endParaRPr lang="en-GB" sz="4000" dirty="0">
              <a:latin typeface="Aptos" panose="020B0004020202020204" pitchFamily="34" charset="0"/>
            </a:endParaRPr>
          </a:p>
          <a:p>
            <a:pPr algn="ctr"/>
            <a:r>
              <a:rPr lang="en-GB" sz="4000" dirty="0">
                <a:latin typeface="Aptos" panose="020B0004020202020204" pitchFamily="34" charset="0"/>
              </a:rPr>
              <a:t>Literature Tracking and Analysis Workbook  </a:t>
            </a:r>
          </a:p>
        </p:txBody>
      </p:sp>
    </p:spTree>
    <p:extLst>
      <p:ext uri="{BB962C8B-B14F-4D97-AF65-F5344CB8AC3E}">
        <p14:creationId xmlns:p14="http://schemas.microsoft.com/office/powerpoint/2010/main" val="3991584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0BCB7-C739-7BAC-3B05-90E7E8D5FDE6}"/>
              </a:ext>
            </a:extLst>
          </p:cNvPr>
          <p:cNvSpPr>
            <a:spLocks noGrp="1"/>
          </p:cNvSpPr>
          <p:nvPr>
            <p:ph type="title"/>
          </p:nvPr>
        </p:nvSpPr>
        <p:spPr>
          <a:xfrm>
            <a:off x="2808598" y="0"/>
            <a:ext cx="7956222" cy="1325563"/>
          </a:xfrm>
        </p:spPr>
        <p:txBody>
          <a:bodyPr/>
          <a:lstStyle/>
          <a:p>
            <a:pPr algn="ctr"/>
            <a:r>
              <a:rPr lang="en-GB" b="1" dirty="0">
                <a:latin typeface="Aptos" panose="020B0004020202020204" pitchFamily="34" charset="0"/>
              </a:rPr>
              <a:t>BMHP6020 Overview</a:t>
            </a:r>
          </a:p>
        </p:txBody>
      </p:sp>
      <p:sp>
        <p:nvSpPr>
          <p:cNvPr id="3" name="Content Placeholder 2">
            <a:extLst>
              <a:ext uri="{FF2B5EF4-FFF2-40B4-BE49-F238E27FC236}">
                <a16:creationId xmlns:a16="http://schemas.microsoft.com/office/drawing/2014/main" id="{01129C5C-7FD2-55B4-73FD-9AC4E41BA47B}"/>
              </a:ext>
            </a:extLst>
          </p:cNvPr>
          <p:cNvSpPr>
            <a:spLocks noGrp="1"/>
          </p:cNvSpPr>
          <p:nvPr>
            <p:ph idx="1"/>
          </p:nvPr>
        </p:nvSpPr>
        <p:spPr>
          <a:xfrm>
            <a:off x="1165860" y="1209040"/>
            <a:ext cx="10570510" cy="5431789"/>
          </a:xfrm>
        </p:spPr>
        <p:txBody>
          <a:bodyPr>
            <a:normAutofit fontScale="92500" lnSpcReduction="10000"/>
          </a:bodyPr>
          <a:lstStyle/>
          <a:p>
            <a:pPr marL="0" indent="0">
              <a:lnSpc>
                <a:spcPct val="150000"/>
              </a:lnSpc>
              <a:buNone/>
            </a:pPr>
            <a:r>
              <a:rPr lang="en-GB" sz="2000" b="1" dirty="0">
                <a:latin typeface="Aptos" panose="020B0004020202020204" pitchFamily="34" charset="0"/>
              </a:rPr>
              <a:t>Module Aim </a:t>
            </a:r>
          </a:p>
          <a:p>
            <a:pPr>
              <a:lnSpc>
                <a:spcPct val="150000"/>
              </a:lnSpc>
            </a:pPr>
            <a:r>
              <a:rPr lang="en-GB" sz="1700" b="0" i="0" dirty="0">
                <a:solidFill>
                  <a:srgbClr val="000000"/>
                </a:solidFill>
                <a:effectLst/>
                <a:latin typeface="Aptos" panose="020B0004020202020204" pitchFamily="34" charset="0"/>
              </a:rPr>
              <a:t>To develop the ability of students to engage critically and innovatively with theory and/or practice relevant to their studied subject areas problem-solving produce a discipline specific in-depth project. </a:t>
            </a:r>
            <a:endParaRPr lang="en-GB" sz="1700" dirty="0">
              <a:latin typeface="Aptos" panose="020B0004020202020204" pitchFamily="34" charset="0"/>
            </a:endParaRPr>
          </a:p>
          <a:p>
            <a:pPr marL="0" indent="0">
              <a:lnSpc>
                <a:spcPct val="150000"/>
              </a:lnSpc>
              <a:buNone/>
            </a:pPr>
            <a:r>
              <a:rPr lang="en-GB" sz="2000" b="1" dirty="0">
                <a:latin typeface="Aptos" panose="020B0004020202020204" pitchFamily="34" charset="0"/>
              </a:rPr>
              <a:t>Module Learning Outcomes </a:t>
            </a:r>
          </a:p>
          <a:p>
            <a:pPr rtl="0" fontAlgn="base">
              <a:lnSpc>
                <a:spcPct val="150000"/>
              </a:lnSpc>
              <a:buFont typeface="Arial" panose="020B0604020202020204" pitchFamily="34" charset="0"/>
              <a:buChar char="•"/>
            </a:pPr>
            <a:r>
              <a:rPr lang="en-GB" sz="1600" b="0" i="0" dirty="0">
                <a:solidFill>
                  <a:srgbClr val="000000"/>
                </a:solidFill>
                <a:effectLst/>
                <a:latin typeface="Aptos" panose="020B0004020202020204" pitchFamily="34" charset="0"/>
              </a:rPr>
              <a:t>Demonstrate intellectual skills in the identification of an appropriate topic, problem or challenge for investigation pertinent to their field of study and formulate a suitable plan for further research utilising relevant investigative methods in order to produce a response. </a:t>
            </a:r>
          </a:p>
          <a:p>
            <a:pPr rtl="0" fontAlgn="base">
              <a:lnSpc>
                <a:spcPct val="150000"/>
              </a:lnSpc>
              <a:buFont typeface="Arial" panose="020B0604020202020204" pitchFamily="34" charset="0"/>
              <a:buChar char="•"/>
            </a:pPr>
            <a:r>
              <a:rPr lang="en-GB" sz="1600" b="0" i="0" dirty="0">
                <a:solidFill>
                  <a:srgbClr val="000000"/>
                </a:solidFill>
                <a:effectLst/>
                <a:latin typeface="Aptos" panose="020B0004020202020204" pitchFamily="34" charset="0"/>
              </a:rPr>
              <a:t>Evidence in-depth knowledge and critical understanding of principles necessary to underpin their education within their chosen field of study and problem-solving techniques applicable to this.  </a:t>
            </a:r>
          </a:p>
          <a:p>
            <a:pPr rtl="0" fontAlgn="base">
              <a:lnSpc>
                <a:spcPct val="150000"/>
              </a:lnSpc>
              <a:buFont typeface="Arial" panose="020B0604020202020204" pitchFamily="34" charset="0"/>
              <a:buChar char="•"/>
            </a:pPr>
            <a:r>
              <a:rPr lang="en-GB" sz="1600" b="0" i="0" dirty="0">
                <a:solidFill>
                  <a:srgbClr val="000000"/>
                </a:solidFill>
                <a:effectLst/>
                <a:latin typeface="Aptos" panose="020B0004020202020204" pitchFamily="34" charset="0"/>
              </a:rPr>
              <a:t>Evidence independence of thought and critical evaluation in the production of an independent piece of work, demonstrating transferable skills through exercising initiative and personal responsibility in planning own learning and self-management. </a:t>
            </a:r>
          </a:p>
          <a:p>
            <a:pPr rtl="0" fontAlgn="base">
              <a:lnSpc>
                <a:spcPct val="150000"/>
              </a:lnSpc>
              <a:buFont typeface="Arial" panose="020B0604020202020204" pitchFamily="34" charset="0"/>
              <a:buChar char="•"/>
            </a:pPr>
            <a:r>
              <a:rPr lang="en-GB" sz="1600" b="0" i="0" dirty="0">
                <a:solidFill>
                  <a:srgbClr val="000000"/>
                </a:solidFill>
                <a:effectLst/>
                <a:latin typeface="Aptos" panose="020B0004020202020204" pitchFamily="34" charset="0"/>
              </a:rPr>
              <a:t>Organise their knowledge and learning through use of a range of media and present their work appropriately in a manner that can be understood by specialist and non-specialist audiences.  </a:t>
            </a:r>
          </a:p>
          <a:p>
            <a:pPr>
              <a:lnSpc>
                <a:spcPct val="150000"/>
              </a:lnSpc>
            </a:pPr>
            <a:endParaRPr lang="en-GB" sz="2000" dirty="0">
              <a:latin typeface="Aptos" panose="020B0004020202020204" pitchFamily="34" charset="0"/>
            </a:endParaRPr>
          </a:p>
        </p:txBody>
      </p:sp>
    </p:spTree>
    <p:extLst>
      <p:ext uri="{BB962C8B-B14F-4D97-AF65-F5344CB8AC3E}">
        <p14:creationId xmlns:p14="http://schemas.microsoft.com/office/powerpoint/2010/main" val="2116174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AFA64-079C-8E37-291D-750AA4F69A08}"/>
              </a:ext>
            </a:extLst>
          </p:cNvPr>
          <p:cNvSpPr>
            <a:spLocks noGrp="1"/>
          </p:cNvSpPr>
          <p:nvPr>
            <p:ph type="title"/>
          </p:nvPr>
        </p:nvSpPr>
        <p:spPr>
          <a:xfrm>
            <a:off x="3780148" y="334720"/>
            <a:ext cx="7956222" cy="1325563"/>
          </a:xfrm>
        </p:spPr>
        <p:txBody>
          <a:bodyPr>
            <a:normAutofit/>
          </a:bodyPr>
          <a:lstStyle/>
          <a:p>
            <a:pPr algn="ctr"/>
            <a:r>
              <a:rPr lang="en-GB" sz="3600" b="1" dirty="0">
                <a:latin typeface="Aptos" panose="020B0004020202020204" pitchFamily="34" charset="0"/>
              </a:rPr>
              <a:t>Session Aim &amp; Learning Outcomes</a:t>
            </a:r>
          </a:p>
        </p:txBody>
      </p:sp>
      <p:sp>
        <p:nvSpPr>
          <p:cNvPr id="4" name="Content Placeholder 3">
            <a:extLst>
              <a:ext uri="{FF2B5EF4-FFF2-40B4-BE49-F238E27FC236}">
                <a16:creationId xmlns:a16="http://schemas.microsoft.com/office/drawing/2014/main" id="{307885DD-ED9A-DFD5-72FE-1B53F1716D54}"/>
              </a:ext>
            </a:extLst>
          </p:cNvPr>
          <p:cNvSpPr>
            <a:spLocks noGrp="1"/>
          </p:cNvSpPr>
          <p:nvPr>
            <p:ph idx="1"/>
          </p:nvPr>
        </p:nvSpPr>
        <p:spPr>
          <a:xfrm>
            <a:off x="3565133" y="1660283"/>
            <a:ext cx="8525267" cy="5045317"/>
          </a:xfrm>
        </p:spPr>
        <p:txBody>
          <a:bodyPr>
            <a:noAutofit/>
          </a:bodyPr>
          <a:lstStyle/>
          <a:p>
            <a:pPr marL="0" indent="0">
              <a:buNone/>
            </a:pPr>
            <a:r>
              <a:rPr lang="en-GB" sz="1800" b="1" dirty="0">
                <a:latin typeface="Aptos" panose="020B0004020202020204" pitchFamily="34" charset="0"/>
              </a:rPr>
              <a:t>Aim of the Session:</a:t>
            </a:r>
            <a:endParaRPr lang="en-GB" sz="1600" b="1" dirty="0">
              <a:latin typeface="Aptos" panose="020B0004020202020204" pitchFamily="34" charset="0"/>
            </a:endParaRPr>
          </a:p>
          <a:p>
            <a:pPr marL="0" indent="0">
              <a:lnSpc>
                <a:spcPct val="150000"/>
              </a:lnSpc>
              <a:buNone/>
            </a:pPr>
            <a:r>
              <a:rPr lang="en-GB" sz="1500" dirty="0">
                <a:latin typeface="Aptos" panose="020B0004020202020204" pitchFamily="34" charset="0"/>
              </a:rPr>
              <a:t>To support you to check, complete and improve Stage 1 of your </a:t>
            </a:r>
            <a:r>
              <a:rPr lang="en-GB" sz="1500" b="1" dirty="0">
                <a:latin typeface="Aptos" panose="020B0004020202020204" pitchFamily="34" charset="0"/>
              </a:rPr>
              <a:t>Literature Tracking and Analysis Workbook </a:t>
            </a:r>
            <a:r>
              <a:rPr lang="en-GB" sz="1500" dirty="0">
                <a:latin typeface="Aptos" panose="020B0004020202020204" pitchFamily="34" charset="0"/>
              </a:rPr>
              <a:t>by evaluating your sources using the CRAAP Test.</a:t>
            </a:r>
          </a:p>
          <a:p>
            <a:pPr marL="0" indent="0">
              <a:lnSpc>
                <a:spcPct val="150000"/>
              </a:lnSpc>
              <a:buNone/>
            </a:pPr>
            <a:r>
              <a:rPr lang="en-GB" sz="1500" dirty="0">
                <a:latin typeface="Aptos" panose="020B0004020202020204" pitchFamily="34" charset="0"/>
              </a:rPr>
              <a:t>This work forms part of the research method you will later explain in your Academic Methods Poster and Chapter 3.</a:t>
            </a:r>
          </a:p>
          <a:p>
            <a:pPr marL="0" indent="0">
              <a:lnSpc>
                <a:spcPct val="170000"/>
              </a:lnSpc>
              <a:buNone/>
            </a:pPr>
            <a:r>
              <a:rPr lang="en-GB" sz="1800" b="1" dirty="0">
                <a:latin typeface="Aptos" panose="020B0004020202020204" pitchFamily="34" charset="0"/>
              </a:rPr>
              <a:t>Learning Outcomes:</a:t>
            </a:r>
            <a:endParaRPr lang="en-GB" sz="1800" dirty="0">
              <a:latin typeface="Aptos" panose="020B0004020202020204" pitchFamily="34" charset="0"/>
            </a:endParaRPr>
          </a:p>
          <a:p>
            <a:pPr lvl="0">
              <a:lnSpc>
                <a:spcPct val="150000"/>
              </a:lnSpc>
            </a:pPr>
            <a:r>
              <a:rPr lang="en-GB" sz="1500" dirty="0">
                <a:latin typeface="Aptos" panose="020B0004020202020204" pitchFamily="34" charset="0"/>
              </a:rPr>
              <a:t>Check whether your sources are relevant to your research aim and objectives. </a:t>
            </a:r>
          </a:p>
          <a:p>
            <a:pPr lvl="0">
              <a:lnSpc>
                <a:spcPct val="150000"/>
              </a:lnSpc>
            </a:pPr>
            <a:r>
              <a:rPr lang="en-GB" sz="1500" dirty="0">
                <a:latin typeface="Aptos" panose="020B0004020202020204" pitchFamily="34" charset="0"/>
              </a:rPr>
              <a:t>Apply the CRAAP Test to evaluate the quality and suitability of your sources. </a:t>
            </a:r>
          </a:p>
          <a:p>
            <a:pPr lvl="0">
              <a:lnSpc>
                <a:spcPct val="150000"/>
              </a:lnSpc>
            </a:pPr>
            <a:r>
              <a:rPr lang="en-GB" sz="1500" dirty="0">
                <a:latin typeface="Aptos" panose="020B0004020202020204" pitchFamily="34" charset="0"/>
              </a:rPr>
              <a:t>Explain why a source is strong, weak or unsuitable. </a:t>
            </a:r>
          </a:p>
          <a:p>
            <a:pPr lvl="0">
              <a:lnSpc>
                <a:spcPct val="150000"/>
              </a:lnSpc>
            </a:pPr>
            <a:r>
              <a:rPr lang="en-GB" sz="1500" dirty="0">
                <a:latin typeface="Aptos" panose="020B0004020202020204" pitchFamily="34" charset="0"/>
              </a:rPr>
              <a:t>Complete or substantially complete Stage 1 of your Literature Tracking and Analysis Workbook. </a:t>
            </a:r>
          </a:p>
          <a:p>
            <a:pPr lvl="0">
              <a:lnSpc>
                <a:spcPct val="150000"/>
              </a:lnSpc>
            </a:pPr>
            <a:r>
              <a:rPr lang="en-GB" sz="1500" dirty="0">
                <a:latin typeface="Aptos" panose="020B0004020202020204" pitchFamily="34" charset="0"/>
              </a:rPr>
              <a:t>Begin identifying the five strongest and most relevant sources to take forward.</a:t>
            </a:r>
          </a:p>
        </p:txBody>
      </p:sp>
      <p:pic>
        <p:nvPicPr>
          <p:cNvPr id="6" name="Graphic 5" descr="Checklist with solid fill">
            <a:extLst>
              <a:ext uri="{FF2B5EF4-FFF2-40B4-BE49-F238E27FC236}">
                <a16:creationId xmlns:a16="http://schemas.microsoft.com/office/drawing/2014/main" id="{91637B2D-CB9C-3358-E95C-3A412170487E}"/>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455630" y="2420973"/>
            <a:ext cx="2365375" cy="2365375"/>
          </a:xfrm>
          <a:prstGeom prst="rect">
            <a:avLst/>
          </a:prstGeom>
        </p:spPr>
      </p:pic>
    </p:spTree>
    <p:extLst>
      <p:ext uri="{BB962C8B-B14F-4D97-AF65-F5344CB8AC3E}">
        <p14:creationId xmlns:p14="http://schemas.microsoft.com/office/powerpoint/2010/main" val="3416548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E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86B1E-ED5B-FA0F-4DA2-FABA89F3C0BB}"/>
              </a:ext>
            </a:extLst>
          </p:cNvPr>
          <p:cNvSpPr>
            <a:spLocks noGrp="1"/>
          </p:cNvSpPr>
          <p:nvPr>
            <p:ph type="title"/>
          </p:nvPr>
        </p:nvSpPr>
        <p:spPr>
          <a:xfrm>
            <a:off x="543154" y="365125"/>
            <a:ext cx="11481847" cy="1325563"/>
          </a:xfrm>
        </p:spPr>
        <p:txBody>
          <a:bodyPr>
            <a:normAutofit/>
          </a:bodyPr>
          <a:lstStyle/>
          <a:p>
            <a:r>
              <a:rPr lang="en-GB" sz="4000" b="1" dirty="0">
                <a:latin typeface="Aptos" panose="020B0004020202020204" pitchFamily="34" charset="0"/>
              </a:rPr>
              <a:t>This Session We Will Focus On… </a:t>
            </a:r>
          </a:p>
        </p:txBody>
      </p:sp>
      <p:graphicFrame>
        <p:nvGraphicFramePr>
          <p:cNvPr id="4" name="Content Placeholder 3">
            <a:extLst>
              <a:ext uri="{FF2B5EF4-FFF2-40B4-BE49-F238E27FC236}">
                <a16:creationId xmlns:a16="http://schemas.microsoft.com/office/drawing/2014/main" id="{F4639121-1319-285D-2074-01A837834768}"/>
              </a:ext>
            </a:extLst>
          </p:cNvPr>
          <p:cNvGraphicFramePr>
            <a:graphicFrameLocks noGrp="1"/>
          </p:cNvGraphicFramePr>
          <p:nvPr>
            <p:ph idx="1"/>
            <p:extLst>
              <p:ext uri="{D42A27DB-BD31-4B8C-83A1-F6EECF244321}">
                <p14:modId xmlns:p14="http://schemas.microsoft.com/office/powerpoint/2010/main" val="3653951011"/>
              </p:ext>
            </p:extLst>
          </p:nvPr>
        </p:nvGraphicFramePr>
        <p:xfrm>
          <a:off x="358775" y="1825625"/>
          <a:ext cx="11480800" cy="357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4459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A51F9-CFFF-D8D1-C055-84B113DA8803}"/>
              </a:ext>
            </a:extLst>
          </p:cNvPr>
          <p:cNvSpPr>
            <a:spLocks noGrp="1"/>
          </p:cNvSpPr>
          <p:nvPr>
            <p:ph type="title"/>
          </p:nvPr>
        </p:nvSpPr>
        <p:spPr>
          <a:xfrm>
            <a:off x="2815118" y="137686"/>
            <a:ext cx="8921251" cy="1325563"/>
          </a:xfrm>
        </p:spPr>
        <p:txBody>
          <a:bodyPr>
            <a:normAutofit/>
          </a:bodyPr>
          <a:lstStyle/>
          <a:p>
            <a:r>
              <a:rPr lang="en-GB" sz="4000" b="1" dirty="0">
                <a:latin typeface="Aptos" panose="020B0004020202020204" pitchFamily="34" charset="0"/>
              </a:rPr>
              <a:t>Recap – What We Covered in Term 2 </a:t>
            </a:r>
          </a:p>
        </p:txBody>
      </p:sp>
      <p:graphicFrame>
        <p:nvGraphicFramePr>
          <p:cNvPr id="12" name="Content Placeholder 11">
            <a:extLst>
              <a:ext uri="{FF2B5EF4-FFF2-40B4-BE49-F238E27FC236}">
                <a16:creationId xmlns:a16="http://schemas.microsoft.com/office/drawing/2014/main" id="{02727723-1A8F-7E46-6282-9EA62EFBF798}"/>
              </a:ext>
            </a:extLst>
          </p:cNvPr>
          <p:cNvGraphicFramePr>
            <a:graphicFrameLocks noGrp="1"/>
          </p:cNvGraphicFramePr>
          <p:nvPr>
            <p:ph idx="1"/>
            <p:extLst>
              <p:ext uri="{D42A27DB-BD31-4B8C-83A1-F6EECF244321}">
                <p14:modId xmlns:p14="http://schemas.microsoft.com/office/powerpoint/2010/main" val="1401820922"/>
              </p:ext>
            </p:extLst>
          </p:nvPr>
        </p:nvGraphicFramePr>
        <p:xfrm>
          <a:off x="1108710" y="1577340"/>
          <a:ext cx="10544574" cy="49155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2456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EC"/>
        </a:solidFill>
        <a:effectLst/>
      </p:bgPr>
    </p:bg>
    <p:spTree>
      <p:nvGrpSpPr>
        <p:cNvPr id="1" name=""/>
        <p:cNvGrpSpPr/>
        <p:nvPr/>
      </p:nvGrpSpPr>
      <p:grpSpPr>
        <a:xfrm>
          <a:off x="0" y="0"/>
          <a:ext cx="0" cy="0"/>
          <a:chOff x="0" y="0"/>
          <a:chExt cx="0" cy="0"/>
        </a:xfrm>
      </p:grpSpPr>
      <p:sp>
        <p:nvSpPr>
          <p:cNvPr id="2" name="object 2"/>
          <p:cNvSpPr txBox="1"/>
          <p:nvPr/>
        </p:nvSpPr>
        <p:spPr>
          <a:xfrm>
            <a:off x="471017" y="2152849"/>
            <a:ext cx="5211445" cy="2909964"/>
          </a:xfrm>
          <a:prstGeom prst="rect">
            <a:avLst/>
          </a:prstGeom>
        </p:spPr>
        <p:txBody>
          <a:bodyPr vert="horz" wrap="square" lIns="0" tIns="13335" rIns="0" bIns="0" rtlCol="0">
            <a:spAutoFit/>
          </a:bodyPr>
          <a:lstStyle/>
          <a:p>
            <a:pPr marL="12700" algn="ctr">
              <a:lnSpc>
                <a:spcPct val="150000"/>
              </a:lnSpc>
              <a:spcBef>
                <a:spcPts val="105"/>
              </a:spcBef>
            </a:pPr>
            <a:r>
              <a:rPr lang="en-GB" sz="3200" b="1" dirty="0">
                <a:solidFill>
                  <a:schemeClr val="bg1"/>
                </a:solidFill>
                <a:latin typeface="Aptos" panose="020B0004020202020204" pitchFamily="34" charset="0"/>
                <a:cs typeface="Calibri"/>
              </a:rPr>
              <a:t>Literature Analysis Workbook </a:t>
            </a:r>
          </a:p>
          <a:p>
            <a:pPr marL="12700" algn="ctr">
              <a:lnSpc>
                <a:spcPct val="150000"/>
              </a:lnSpc>
              <a:spcBef>
                <a:spcPts val="105"/>
              </a:spcBef>
            </a:pPr>
            <a:r>
              <a:rPr lang="en-GB" sz="3200" b="1" dirty="0">
                <a:solidFill>
                  <a:schemeClr val="bg1"/>
                </a:solidFill>
                <a:latin typeface="Aptos" panose="020B0004020202020204" pitchFamily="34" charset="0"/>
                <a:cs typeface="Calibri"/>
              </a:rPr>
              <a:t>Stage 1 – CRAAP Test Evaluation </a:t>
            </a:r>
            <a:endParaRPr sz="3200" b="1" dirty="0">
              <a:solidFill>
                <a:schemeClr val="bg1"/>
              </a:solidFill>
              <a:latin typeface="Aptos" panose="020B0004020202020204" pitchFamily="34" charset="0"/>
              <a:cs typeface="Calibri"/>
            </a:endParaRPr>
          </a:p>
        </p:txBody>
      </p:sp>
      <p:pic>
        <p:nvPicPr>
          <p:cNvPr id="4" name="Picture 3" descr="Open spiral notebook with icons and blank pages">
            <a:extLst>
              <a:ext uri="{FF2B5EF4-FFF2-40B4-BE49-F238E27FC236}">
                <a16:creationId xmlns:a16="http://schemas.microsoft.com/office/drawing/2014/main" id="{C145736E-81EB-2E0F-A3E0-CCE5CD4C4FD0}"/>
              </a:ext>
            </a:extLst>
          </p:cNvPr>
          <p:cNvPicPr>
            <a:picLocks noChangeAspect="1"/>
          </p:cNvPicPr>
          <p:nvPr/>
        </p:nvPicPr>
        <p:blipFill>
          <a:blip r:embed="rId2"/>
          <a:srcRect l="18883" t="17944" r="19020" b="17742"/>
          <a:stretch>
            <a:fillRect/>
          </a:stretch>
        </p:blipFill>
        <p:spPr>
          <a:xfrm>
            <a:off x="6929120" y="1463040"/>
            <a:ext cx="4530882" cy="4094480"/>
          </a:xfrm>
          <a:prstGeom prst="rect">
            <a:avLst/>
          </a:prstGeom>
        </p:spPr>
      </p:pic>
    </p:spTree>
    <p:extLst>
      <p:ext uri="{BB962C8B-B14F-4D97-AF65-F5344CB8AC3E}">
        <p14:creationId xmlns:p14="http://schemas.microsoft.com/office/powerpoint/2010/main" val="1799268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14D3C-7B34-0E77-0285-2552263EC3EE}"/>
              </a:ext>
            </a:extLst>
          </p:cNvPr>
          <p:cNvSpPr>
            <a:spLocks noGrp="1"/>
          </p:cNvSpPr>
          <p:nvPr>
            <p:ph type="title"/>
          </p:nvPr>
        </p:nvSpPr>
        <p:spPr>
          <a:xfrm>
            <a:off x="440514" y="683124"/>
            <a:ext cx="11481847" cy="487217"/>
          </a:xfrm>
        </p:spPr>
        <p:txBody>
          <a:bodyPr>
            <a:noAutofit/>
          </a:bodyPr>
          <a:lstStyle/>
          <a:p>
            <a:pPr algn="ctr"/>
            <a:r>
              <a:rPr lang="en-GB" sz="3200" b="1" dirty="0">
                <a:latin typeface="Aptos" panose="020B0004020202020204" pitchFamily="34" charset="0"/>
              </a:rPr>
              <a:t>		</a:t>
            </a:r>
            <a:r>
              <a:rPr lang="en-GB" sz="1200" b="1" dirty="0">
                <a:latin typeface="Aptos" panose="020B0004020202020204" pitchFamily="34" charset="0"/>
              </a:rPr>
              <a:t>  </a:t>
            </a:r>
            <a:r>
              <a:rPr lang="en-GB" sz="3200" b="1" dirty="0">
                <a:latin typeface="Aptos" panose="020B0004020202020204" pitchFamily="34" charset="0"/>
              </a:rPr>
              <a:t>Your Literature Work During the Break </a:t>
            </a:r>
            <a:r>
              <a:rPr lang="en-GB" sz="6600" b="1" dirty="0">
                <a:latin typeface="Aptos" panose="020B0004020202020204" pitchFamily="34" charset="0"/>
              </a:rPr>
              <a:t> </a:t>
            </a:r>
            <a:r>
              <a:rPr lang="en-GB" sz="6600" b="1" dirty="0">
                <a:latin typeface="Aptos" panose="020B0004020202020204" pitchFamily="34" charset="0"/>
                <a:ea typeface="Lato" panose="020F0502020204030203" pitchFamily="34" charset="0"/>
                <a:cs typeface="Lato" panose="020F0502020204030203" pitchFamily="34" charset="0"/>
              </a:rPr>
              <a:t>				</a:t>
            </a:r>
          </a:p>
        </p:txBody>
      </p:sp>
      <p:sp>
        <p:nvSpPr>
          <p:cNvPr id="7" name="Rectangle 6">
            <a:extLst>
              <a:ext uri="{FF2B5EF4-FFF2-40B4-BE49-F238E27FC236}">
                <a16:creationId xmlns:a16="http://schemas.microsoft.com/office/drawing/2014/main" id="{884F54C3-C2E8-ED1D-B1BD-70FE9B43B350}"/>
              </a:ext>
            </a:extLst>
          </p:cNvPr>
          <p:cNvSpPr/>
          <p:nvPr/>
        </p:nvSpPr>
        <p:spPr>
          <a:xfrm>
            <a:off x="0" y="5532437"/>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2560CAD5-C551-8E72-8F81-7597A19E96BA}"/>
              </a:ext>
            </a:extLst>
          </p:cNvPr>
          <p:cNvSpPr>
            <a:spLocks noGrp="1"/>
          </p:cNvSpPr>
          <p:nvPr>
            <p:ph idx="1"/>
          </p:nvPr>
        </p:nvSpPr>
        <p:spPr>
          <a:xfrm>
            <a:off x="371172" y="1131781"/>
            <a:ext cx="6222668" cy="3509704"/>
          </a:xfrm>
        </p:spPr>
        <p:txBody>
          <a:bodyPr>
            <a:noAutofit/>
          </a:bodyPr>
          <a:lstStyle/>
          <a:p>
            <a:pPr algn="just">
              <a:lnSpc>
                <a:spcPct val="150000"/>
              </a:lnSpc>
            </a:pPr>
            <a:r>
              <a:rPr lang="en-GB" sz="1400" dirty="0">
                <a:latin typeface="Aptos" panose="020B0004020202020204" pitchFamily="34" charset="0"/>
              </a:rPr>
              <a:t>During the break, you were asked to begin </a:t>
            </a:r>
            <a:r>
              <a:rPr lang="en-GB" sz="1400" b="1" dirty="0">
                <a:latin typeface="Aptos" panose="020B0004020202020204" pitchFamily="34" charset="0"/>
              </a:rPr>
              <a:t>Stage 1 of the Literature Tracking and Analysis Workbook</a:t>
            </a:r>
            <a:r>
              <a:rPr lang="en-GB" sz="1400" dirty="0">
                <a:latin typeface="Aptos" panose="020B0004020202020204" pitchFamily="34" charset="0"/>
              </a:rPr>
              <a:t>. The purpose was not simply to collect any 10 sources. You needed to:</a:t>
            </a:r>
          </a:p>
          <a:p>
            <a:pPr lvl="0" algn="just">
              <a:lnSpc>
                <a:spcPct val="150000"/>
              </a:lnSpc>
            </a:pPr>
            <a:r>
              <a:rPr lang="en-GB" sz="1400" dirty="0">
                <a:latin typeface="Aptos" panose="020B0004020202020204" pitchFamily="34" charset="0"/>
              </a:rPr>
              <a:t>Find sources that directly relate to your research aim and objectives </a:t>
            </a:r>
          </a:p>
          <a:p>
            <a:pPr lvl="0" algn="just">
              <a:lnSpc>
                <a:spcPct val="150000"/>
              </a:lnSpc>
            </a:pPr>
            <a:r>
              <a:rPr lang="en-GB" sz="1400" dirty="0">
                <a:latin typeface="Aptos" panose="020B0004020202020204" pitchFamily="34" charset="0"/>
              </a:rPr>
              <a:t>Consider whether each source is credible, relevant and useful </a:t>
            </a:r>
          </a:p>
          <a:p>
            <a:pPr lvl="0" algn="just">
              <a:lnSpc>
                <a:spcPct val="150000"/>
              </a:lnSpc>
            </a:pPr>
            <a:r>
              <a:rPr lang="en-GB" sz="1400" dirty="0">
                <a:latin typeface="Aptos" panose="020B0004020202020204" pitchFamily="34" charset="0"/>
              </a:rPr>
              <a:t>Explain your CRAAP decisions rather than only giving a score </a:t>
            </a:r>
          </a:p>
          <a:p>
            <a:pPr lvl="0" algn="just">
              <a:lnSpc>
                <a:spcPct val="150000"/>
              </a:lnSpc>
            </a:pPr>
            <a:r>
              <a:rPr lang="en-GB" sz="1400" dirty="0">
                <a:latin typeface="Aptos" panose="020B0004020202020204" pitchFamily="34" charset="0"/>
              </a:rPr>
              <a:t>Keep a clear and organised record of your literature search </a:t>
            </a:r>
          </a:p>
          <a:p>
            <a:pPr lvl="0" algn="just">
              <a:lnSpc>
                <a:spcPct val="150000"/>
              </a:lnSpc>
            </a:pPr>
            <a:r>
              <a:rPr lang="en-GB" sz="1400" dirty="0">
                <a:latin typeface="Aptos" panose="020B0004020202020204" pitchFamily="34" charset="0"/>
              </a:rPr>
              <a:t>Save the full source and Harvard reference so that you can find it again</a:t>
            </a:r>
          </a:p>
        </p:txBody>
      </p:sp>
      <p:pic>
        <p:nvPicPr>
          <p:cNvPr id="9" name="Picture 8">
            <a:extLst>
              <a:ext uri="{FF2B5EF4-FFF2-40B4-BE49-F238E27FC236}">
                <a16:creationId xmlns:a16="http://schemas.microsoft.com/office/drawing/2014/main" id="{25B2CA2F-C9C6-F6E6-C04D-6D4E03000050}"/>
              </a:ext>
            </a:extLst>
          </p:cNvPr>
          <p:cNvPicPr>
            <a:picLocks noChangeAspect="1"/>
          </p:cNvPicPr>
          <p:nvPr/>
        </p:nvPicPr>
        <p:blipFill>
          <a:blip r:embed="rId3"/>
          <a:stretch>
            <a:fillRect/>
          </a:stretch>
        </p:blipFill>
        <p:spPr>
          <a:xfrm>
            <a:off x="6730601" y="1602460"/>
            <a:ext cx="5191760" cy="3727247"/>
          </a:xfrm>
          <a:prstGeom prst="rect">
            <a:avLst/>
          </a:prstGeom>
        </p:spPr>
      </p:pic>
      <p:pic>
        <p:nvPicPr>
          <p:cNvPr id="18" name="Graphic 17" descr="Document with solid fill">
            <a:extLst>
              <a:ext uri="{FF2B5EF4-FFF2-40B4-BE49-F238E27FC236}">
                <a16:creationId xmlns:a16="http://schemas.microsoft.com/office/drawing/2014/main" id="{93BE129D-FD72-53FD-6FE0-95096F8027D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00780" y="110522"/>
            <a:ext cx="755703" cy="755703"/>
          </a:xfrm>
          <a:prstGeom prst="rect">
            <a:avLst/>
          </a:prstGeom>
        </p:spPr>
      </p:pic>
      <p:sp>
        <p:nvSpPr>
          <p:cNvPr id="20" name="TextBox 19">
            <a:extLst>
              <a:ext uri="{FF2B5EF4-FFF2-40B4-BE49-F238E27FC236}">
                <a16:creationId xmlns:a16="http://schemas.microsoft.com/office/drawing/2014/main" id="{844701C8-A3EF-F73D-F6A3-932EE3C49DFA}"/>
              </a:ext>
            </a:extLst>
          </p:cNvPr>
          <p:cNvSpPr txBox="1"/>
          <p:nvPr/>
        </p:nvSpPr>
        <p:spPr>
          <a:xfrm>
            <a:off x="294731" y="5585550"/>
            <a:ext cx="11627630" cy="1140454"/>
          </a:xfrm>
          <a:prstGeom prst="roundRect">
            <a:avLst/>
          </a:prstGeom>
          <a:solidFill>
            <a:srgbClr val="003D60"/>
          </a:solidFill>
        </p:spPr>
        <p:txBody>
          <a:bodyPr wrap="square">
            <a:spAutoFit/>
          </a:bodyPr>
          <a:lstStyle/>
          <a:p>
            <a:pPr algn="just">
              <a:lnSpc>
                <a:spcPct val="150000"/>
              </a:lnSpc>
            </a:pPr>
            <a:r>
              <a:rPr lang="en-GB" sz="1400" dirty="0">
                <a:solidFill>
                  <a:schemeClr val="bg1"/>
                </a:solidFill>
                <a:latin typeface="Aptos" panose="020B0004020202020204" pitchFamily="34" charset="0"/>
              </a:rPr>
              <a:t>Stage 1 provides evidence of how you evaluated and selected your literature. This forms part of the research method you will later explain in your </a:t>
            </a:r>
            <a:r>
              <a:rPr lang="en-GB" sz="1400" b="1" dirty="0">
                <a:solidFill>
                  <a:schemeClr val="bg1"/>
                </a:solidFill>
                <a:latin typeface="Aptos" panose="020B0004020202020204" pitchFamily="34" charset="0"/>
              </a:rPr>
              <a:t>Academic Methods Poster and Chapter 3</a:t>
            </a:r>
            <a:r>
              <a:rPr lang="en-GB" sz="1400" dirty="0">
                <a:solidFill>
                  <a:schemeClr val="bg1"/>
                </a:solidFill>
                <a:latin typeface="Aptos" panose="020B0004020202020204" pitchFamily="34" charset="0"/>
              </a:rPr>
              <a:t>.</a:t>
            </a:r>
          </a:p>
          <a:p>
            <a:pPr algn="just">
              <a:lnSpc>
                <a:spcPct val="150000"/>
              </a:lnSpc>
            </a:pPr>
            <a:r>
              <a:rPr lang="en-GB" sz="1400" dirty="0">
                <a:solidFill>
                  <a:schemeClr val="bg1"/>
                </a:solidFill>
                <a:latin typeface="Aptos" panose="020B0004020202020204" pitchFamily="34" charset="0"/>
              </a:rPr>
              <a:t>During this session, you will check, complete and improve this work. If Stage 1 is unfinished, you will have supported time to continue it.</a:t>
            </a:r>
          </a:p>
        </p:txBody>
      </p:sp>
      <p:sp>
        <p:nvSpPr>
          <p:cNvPr id="22" name="TextBox 21">
            <a:extLst>
              <a:ext uri="{FF2B5EF4-FFF2-40B4-BE49-F238E27FC236}">
                <a16:creationId xmlns:a16="http://schemas.microsoft.com/office/drawing/2014/main" id="{9B071D47-A08E-AF56-A4CC-E4D10AA624D0}"/>
              </a:ext>
            </a:extLst>
          </p:cNvPr>
          <p:cNvSpPr txBox="1"/>
          <p:nvPr/>
        </p:nvSpPr>
        <p:spPr>
          <a:xfrm>
            <a:off x="525951" y="4624490"/>
            <a:ext cx="5655486" cy="707630"/>
          </a:xfrm>
          <a:prstGeom prst="rect">
            <a:avLst/>
          </a:prstGeom>
          <a:noFill/>
        </p:spPr>
        <p:txBody>
          <a:bodyPr wrap="square">
            <a:spAutoFit/>
          </a:bodyPr>
          <a:lstStyle/>
          <a:p>
            <a:pPr>
              <a:lnSpc>
                <a:spcPct val="150000"/>
              </a:lnSpc>
            </a:pPr>
            <a:r>
              <a:rPr lang="en-GB" sz="1400" dirty="0">
                <a:latin typeface="Aptos" panose="020B0004020202020204" pitchFamily="34" charset="0"/>
              </a:rPr>
              <a:t>The Literature Tracking and Analysis Workbook can be found on the BMHP6020 Moodle Page in ‘</a:t>
            </a:r>
            <a:r>
              <a:rPr lang="en-GB" sz="1400" b="1" dirty="0">
                <a:latin typeface="Aptos" panose="020B0004020202020204" pitchFamily="34" charset="0"/>
              </a:rPr>
              <a:t>Templates and Guidance’</a:t>
            </a:r>
            <a:r>
              <a:rPr lang="en-GB" sz="1400" dirty="0">
                <a:latin typeface="Aptos" panose="020B0004020202020204" pitchFamily="34" charset="0"/>
              </a:rPr>
              <a:t>.</a:t>
            </a:r>
            <a:r>
              <a:rPr lang="en-GB" sz="1400" b="1" dirty="0">
                <a:latin typeface="Aptos" panose="020B0004020202020204" pitchFamily="34" charset="0"/>
              </a:rPr>
              <a:t> </a:t>
            </a:r>
          </a:p>
        </p:txBody>
      </p:sp>
      <p:cxnSp>
        <p:nvCxnSpPr>
          <p:cNvPr id="24" name="Straight Arrow Connector 23">
            <a:extLst>
              <a:ext uri="{FF2B5EF4-FFF2-40B4-BE49-F238E27FC236}">
                <a16:creationId xmlns:a16="http://schemas.microsoft.com/office/drawing/2014/main" id="{7307F162-7B14-7ACB-51C7-C1BCB609DB99}"/>
              </a:ext>
            </a:extLst>
          </p:cNvPr>
          <p:cNvCxnSpPr>
            <a:cxnSpLocks/>
          </p:cNvCxnSpPr>
          <p:nvPr/>
        </p:nvCxnSpPr>
        <p:spPr>
          <a:xfrm flipV="1">
            <a:off x="5720080" y="4101485"/>
            <a:ext cx="873760" cy="1059795"/>
          </a:xfrm>
          <a:prstGeom prst="straightConnector1">
            <a:avLst/>
          </a:prstGeom>
          <a:ln w="1905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63136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5F5F2-F7A6-16BB-4CA6-F475274D0D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B71078-C2A8-DEF6-236D-93AE10568DB5}"/>
              </a:ext>
            </a:extLst>
          </p:cNvPr>
          <p:cNvSpPr>
            <a:spLocks noGrp="1"/>
          </p:cNvSpPr>
          <p:nvPr>
            <p:ph type="title"/>
          </p:nvPr>
        </p:nvSpPr>
        <p:spPr>
          <a:xfrm>
            <a:off x="710153" y="909187"/>
            <a:ext cx="11481847" cy="487217"/>
          </a:xfrm>
        </p:spPr>
        <p:txBody>
          <a:bodyPr>
            <a:noAutofit/>
          </a:bodyPr>
          <a:lstStyle/>
          <a:p>
            <a:pPr algn="ctr"/>
            <a:r>
              <a:rPr lang="en-GB" sz="3200" b="1" dirty="0">
                <a:latin typeface="Aptos" panose="020B0004020202020204" pitchFamily="34" charset="0"/>
              </a:rPr>
              <a:t>		</a:t>
            </a:r>
            <a:r>
              <a:rPr lang="en-GB" sz="1200" b="1" dirty="0">
                <a:latin typeface="Aptos" panose="020B0004020202020204" pitchFamily="34" charset="0"/>
              </a:rPr>
              <a:t>  </a:t>
            </a:r>
            <a:r>
              <a:rPr lang="en-GB" sz="3200" b="1" dirty="0">
                <a:latin typeface="Aptos" panose="020B0004020202020204" pitchFamily="34" charset="0"/>
              </a:rPr>
              <a:t>Starting Point – Where are you now? </a:t>
            </a:r>
            <a:r>
              <a:rPr lang="en-GB" sz="6600" b="1" dirty="0">
                <a:latin typeface="Aptos" panose="020B0004020202020204" pitchFamily="34" charset="0"/>
              </a:rPr>
              <a:t> </a:t>
            </a:r>
            <a:r>
              <a:rPr lang="en-GB" sz="6600" b="1" dirty="0">
                <a:latin typeface="Aptos" panose="020B0004020202020204" pitchFamily="34" charset="0"/>
                <a:ea typeface="Lato" panose="020F0502020204030203" pitchFamily="34" charset="0"/>
                <a:cs typeface="Lato" panose="020F0502020204030203" pitchFamily="34" charset="0"/>
              </a:rPr>
              <a:t>			</a:t>
            </a:r>
          </a:p>
        </p:txBody>
      </p:sp>
      <p:sp>
        <p:nvSpPr>
          <p:cNvPr id="7" name="Rectangle 6">
            <a:extLst>
              <a:ext uri="{FF2B5EF4-FFF2-40B4-BE49-F238E27FC236}">
                <a16:creationId xmlns:a16="http://schemas.microsoft.com/office/drawing/2014/main" id="{4030B096-4FA5-52DD-18BE-2B85ABA4E955}"/>
              </a:ext>
            </a:extLst>
          </p:cNvPr>
          <p:cNvSpPr/>
          <p:nvPr/>
        </p:nvSpPr>
        <p:spPr>
          <a:xfrm>
            <a:off x="0" y="5492430"/>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CB47C8F2-9AAC-640A-BF89-3F92BD48B247}"/>
              </a:ext>
            </a:extLst>
          </p:cNvPr>
          <p:cNvSpPr>
            <a:spLocks noGrp="1"/>
          </p:cNvSpPr>
          <p:nvPr>
            <p:ph idx="1"/>
          </p:nvPr>
        </p:nvSpPr>
        <p:spPr>
          <a:xfrm>
            <a:off x="710153" y="1838064"/>
            <a:ext cx="10804828" cy="610822"/>
          </a:xfrm>
        </p:spPr>
        <p:txBody>
          <a:bodyPr>
            <a:noAutofit/>
          </a:bodyPr>
          <a:lstStyle/>
          <a:p>
            <a:pPr marL="0" indent="0" algn="ctr">
              <a:buNone/>
            </a:pPr>
            <a:r>
              <a:rPr lang="en-GB" sz="1600" dirty="0">
                <a:latin typeface="Aptos" panose="020B0004020202020204" pitchFamily="34" charset="0"/>
              </a:rPr>
              <a:t>Open your </a:t>
            </a:r>
            <a:r>
              <a:rPr lang="en-GB" sz="1600" b="1" dirty="0">
                <a:latin typeface="Aptos" panose="020B0004020202020204" pitchFamily="34" charset="0"/>
              </a:rPr>
              <a:t>Literature Tracking and Analysis Workbook</a:t>
            </a:r>
            <a:r>
              <a:rPr lang="en-GB" sz="1600" dirty="0">
                <a:latin typeface="Aptos" panose="020B0004020202020204" pitchFamily="34" charset="0"/>
              </a:rPr>
              <a:t>. Which statement best describes your current position?</a:t>
            </a:r>
          </a:p>
        </p:txBody>
      </p:sp>
      <p:pic>
        <p:nvPicPr>
          <p:cNvPr id="18" name="Graphic 17" descr="Badge Question Mark with solid fill">
            <a:extLst>
              <a:ext uri="{FF2B5EF4-FFF2-40B4-BE49-F238E27FC236}">
                <a16:creationId xmlns:a16="http://schemas.microsoft.com/office/drawing/2014/main" id="{049CA477-8917-E2C3-60A7-B01D89C91346}"/>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1934791" y="791258"/>
            <a:ext cx="831273" cy="831273"/>
          </a:xfrm>
          <a:prstGeom prst="rect">
            <a:avLst/>
          </a:prstGeom>
        </p:spPr>
      </p:pic>
      <p:graphicFrame>
        <p:nvGraphicFramePr>
          <p:cNvPr id="4" name="Diagram 3">
            <a:extLst>
              <a:ext uri="{FF2B5EF4-FFF2-40B4-BE49-F238E27FC236}">
                <a16:creationId xmlns:a16="http://schemas.microsoft.com/office/drawing/2014/main" id="{58DB9E51-C7AC-8C0C-20D7-F6D2968E5370}"/>
              </a:ext>
            </a:extLst>
          </p:cNvPr>
          <p:cNvGraphicFramePr/>
          <p:nvPr>
            <p:extLst>
              <p:ext uri="{D42A27DB-BD31-4B8C-83A1-F6EECF244321}">
                <p14:modId xmlns:p14="http://schemas.microsoft.com/office/powerpoint/2010/main" val="646548364"/>
              </p:ext>
            </p:extLst>
          </p:nvPr>
        </p:nvGraphicFramePr>
        <p:xfrm>
          <a:off x="355076" y="1932899"/>
          <a:ext cx="11481847" cy="43652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54949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graphicEl>
                                              <a:dgm id="{A3E0C7B6-FE03-422E-9B14-E3A44E3562DD}"/>
                                            </p:graphicEl>
                                          </p:spTgt>
                                        </p:tgtEl>
                                        <p:attrNameLst>
                                          <p:attrName>style.visibility</p:attrName>
                                        </p:attrNameLst>
                                      </p:cBhvr>
                                      <p:to>
                                        <p:strVal val="visible"/>
                                      </p:to>
                                    </p:set>
                                    <p:animEffect transition="in" filter="fade">
                                      <p:cBhvr>
                                        <p:cTn id="20" dur="1000"/>
                                        <p:tgtEl>
                                          <p:spTgt spid="4">
                                            <p:graphicEl>
                                              <a:dgm id="{A3E0C7B6-FE03-422E-9B14-E3A44E3562DD}"/>
                                            </p:graphicEl>
                                          </p:spTgt>
                                        </p:tgtEl>
                                      </p:cBhvr>
                                    </p:animEffect>
                                    <p:anim calcmode="lin" valueType="num">
                                      <p:cBhvr>
                                        <p:cTn id="21" dur="1000" fill="hold"/>
                                        <p:tgtEl>
                                          <p:spTgt spid="4">
                                            <p:graphicEl>
                                              <a:dgm id="{A3E0C7B6-FE03-422E-9B14-E3A44E3562DD}"/>
                                            </p:graphicEl>
                                          </p:spTgt>
                                        </p:tgtEl>
                                        <p:attrNameLst>
                                          <p:attrName>ppt_x</p:attrName>
                                        </p:attrNameLst>
                                      </p:cBhvr>
                                      <p:tavLst>
                                        <p:tav tm="0">
                                          <p:val>
                                            <p:strVal val="#ppt_x"/>
                                          </p:val>
                                        </p:tav>
                                        <p:tav tm="100000">
                                          <p:val>
                                            <p:strVal val="#ppt_x"/>
                                          </p:val>
                                        </p:tav>
                                      </p:tavLst>
                                    </p:anim>
                                    <p:anim calcmode="lin" valueType="num">
                                      <p:cBhvr>
                                        <p:cTn id="22" dur="1000" fill="hold"/>
                                        <p:tgtEl>
                                          <p:spTgt spid="4">
                                            <p:graphicEl>
                                              <a:dgm id="{A3E0C7B6-FE03-422E-9B14-E3A44E3562DD}"/>
                                            </p:graphicEl>
                                          </p:spTgt>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4">
                                            <p:graphicEl>
                                              <a:dgm id="{2EBA5A89-2375-4551-BFD7-D92FB89B29F8}"/>
                                            </p:graphicEl>
                                          </p:spTgt>
                                        </p:tgtEl>
                                        <p:attrNameLst>
                                          <p:attrName>style.visibility</p:attrName>
                                        </p:attrNameLst>
                                      </p:cBhvr>
                                      <p:to>
                                        <p:strVal val="visible"/>
                                      </p:to>
                                    </p:set>
                                    <p:animEffect transition="in" filter="fade">
                                      <p:cBhvr>
                                        <p:cTn id="25" dur="1000"/>
                                        <p:tgtEl>
                                          <p:spTgt spid="4">
                                            <p:graphicEl>
                                              <a:dgm id="{2EBA5A89-2375-4551-BFD7-D92FB89B29F8}"/>
                                            </p:graphicEl>
                                          </p:spTgt>
                                        </p:tgtEl>
                                      </p:cBhvr>
                                    </p:animEffect>
                                    <p:anim calcmode="lin" valueType="num">
                                      <p:cBhvr>
                                        <p:cTn id="26" dur="1000" fill="hold"/>
                                        <p:tgtEl>
                                          <p:spTgt spid="4">
                                            <p:graphicEl>
                                              <a:dgm id="{2EBA5A89-2375-4551-BFD7-D92FB89B29F8}"/>
                                            </p:graphicEl>
                                          </p:spTgt>
                                        </p:tgtEl>
                                        <p:attrNameLst>
                                          <p:attrName>ppt_x</p:attrName>
                                        </p:attrNameLst>
                                      </p:cBhvr>
                                      <p:tavLst>
                                        <p:tav tm="0">
                                          <p:val>
                                            <p:strVal val="#ppt_x"/>
                                          </p:val>
                                        </p:tav>
                                        <p:tav tm="100000">
                                          <p:val>
                                            <p:strVal val="#ppt_x"/>
                                          </p:val>
                                        </p:tav>
                                      </p:tavLst>
                                    </p:anim>
                                    <p:anim calcmode="lin" valueType="num">
                                      <p:cBhvr>
                                        <p:cTn id="27" dur="1000" fill="hold"/>
                                        <p:tgtEl>
                                          <p:spTgt spid="4">
                                            <p:graphicEl>
                                              <a:dgm id="{2EBA5A89-2375-4551-BFD7-D92FB89B29F8}"/>
                                            </p:graphic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graphicEl>
                                              <a:dgm id="{DEDEF3A8-9AA3-473B-B3DA-20267A7DB3E0}"/>
                                            </p:graphicEl>
                                          </p:spTgt>
                                        </p:tgtEl>
                                        <p:attrNameLst>
                                          <p:attrName>style.visibility</p:attrName>
                                        </p:attrNameLst>
                                      </p:cBhvr>
                                      <p:to>
                                        <p:strVal val="visible"/>
                                      </p:to>
                                    </p:set>
                                    <p:animEffect transition="in" filter="fade">
                                      <p:cBhvr>
                                        <p:cTn id="32" dur="1000"/>
                                        <p:tgtEl>
                                          <p:spTgt spid="4">
                                            <p:graphicEl>
                                              <a:dgm id="{DEDEF3A8-9AA3-473B-B3DA-20267A7DB3E0}"/>
                                            </p:graphicEl>
                                          </p:spTgt>
                                        </p:tgtEl>
                                      </p:cBhvr>
                                    </p:animEffect>
                                    <p:anim calcmode="lin" valueType="num">
                                      <p:cBhvr>
                                        <p:cTn id="33" dur="1000" fill="hold"/>
                                        <p:tgtEl>
                                          <p:spTgt spid="4">
                                            <p:graphicEl>
                                              <a:dgm id="{DEDEF3A8-9AA3-473B-B3DA-20267A7DB3E0}"/>
                                            </p:graphicEl>
                                          </p:spTgt>
                                        </p:tgtEl>
                                        <p:attrNameLst>
                                          <p:attrName>ppt_x</p:attrName>
                                        </p:attrNameLst>
                                      </p:cBhvr>
                                      <p:tavLst>
                                        <p:tav tm="0">
                                          <p:val>
                                            <p:strVal val="#ppt_x"/>
                                          </p:val>
                                        </p:tav>
                                        <p:tav tm="100000">
                                          <p:val>
                                            <p:strVal val="#ppt_x"/>
                                          </p:val>
                                        </p:tav>
                                      </p:tavLst>
                                    </p:anim>
                                    <p:anim calcmode="lin" valueType="num">
                                      <p:cBhvr>
                                        <p:cTn id="34" dur="1000" fill="hold"/>
                                        <p:tgtEl>
                                          <p:spTgt spid="4">
                                            <p:graphicEl>
                                              <a:dgm id="{DEDEF3A8-9AA3-473B-B3DA-20267A7DB3E0}"/>
                                            </p:graphic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
                                            <p:graphicEl>
                                              <a:dgm id="{BA4BE6B2-1A1D-4BA0-B897-53FAA839608C}"/>
                                            </p:graphicEl>
                                          </p:spTgt>
                                        </p:tgtEl>
                                        <p:attrNameLst>
                                          <p:attrName>style.visibility</p:attrName>
                                        </p:attrNameLst>
                                      </p:cBhvr>
                                      <p:to>
                                        <p:strVal val="visible"/>
                                      </p:to>
                                    </p:set>
                                    <p:animEffect transition="in" filter="fade">
                                      <p:cBhvr>
                                        <p:cTn id="37" dur="1000"/>
                                        <p:tgtEl>
                                          <p:spTgt spid="4">
                                            <p:graphicEl>
                                              <a:dgm id="{BA4BE6B2-1A1D-4BA0-B897-53FAA839608C}"/>
                                            </p:graphicEl>
                                          </p:spTgt>
                                        </p:tgtEl>
                                      </p:cBhvr>
                                    </p:animEffect>
                                    <p:anim calcmode="lin" valueType="num">
                                      <p:cBhvr>
                                        <p:cTn id="38" dur="1000" fill="hold"/>
                                        <p:tgtEl>
                                          <p:spTgt spid="4">
                                            <p:graphicEl>
                                              <a:dgm id="{BA4BE6B2-1A1D-4BA0-B897-53FAA839608C}"/>
                                            </p:graphicEl>
                                          </p:spTgt>
                                        </p:tgtEl>
                                        <p:attrNameLst>
                                          <p:attrName>ppt_x</p:attrName>
                                        </p:attrNameLst>
                                      </p:cBhvr>
                                      <p:tavLst>
                                        <p:tav tm="0">
                                          <p:val>
                                            <p:strVal val="#ppt_x"/>
                                          </p:val>
                                        </p:tav>
                                        <p:tav tm="100000">
                                          <p:val>
                                            <p:strVal val="#ppt_x"/>
                                          </p:val>
                                        </p:tav>
                                      </p:tavLst>
                                    </p:anim>
                                    <p:anim calcmode="lin" valueType="num">
                                      <p:cBhvr>
                                        <p:cTn id="39" dur="1000" fill="hold"/>
                                        <p:tgtEl>
                                          <p:spTgt spid="4">
                                            <p:graphicEl>
                                              <a:dgm id="{BA4BE6B2-1A1D-4BA0-B897-53FAA839608C}"/>
                                            </p:graphic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4">
                                            <p:graphicEl>
                                              <a:dgm id="{9ABC4AAF-1EC9-4B38-91C1-883E52385CF6}"/>
                                            </p:graphicEl>
                                          </p:spTgt>
                                        </p:tgtEl>
                                        <p:attrNameLst>
                                          <p:attrName>style.visibility</p:attrName>
                                        </p:attrNameLst>
                                      </p:cBhvr>
                                      <p:to>
                                        <p:strVal val="visible"/>
                                      </p:to>
                                    </p:set>
                                    <p:animEffect transition="in" filter="fade">
                                      <p:cBhvr>
                                        <p:cTn id="44" dur="1000"/>
                                        <p:tgtEl>
                                          <p:spTgt spid="4">
                                            <p:graphicEl>
                                              <a:dgm id="{9ABC4AAF-1EC9-4B38-91C1-883E52385CF6}"/>
                                            </p:graphicEl>
                                          </p:spTgt>
                                        </p:tgtEl>
                                      </p:cBhvr>
                                    </p:animEffect>
                                    <p:anim calcmode="lin" valueType="num">
                                      <p:cBhvr>
                                        <p:cTn id="45" dur="1000" fill="hold"/>
                                        <p:tgtEl>
                                          <p:spTgt spid="4">
                                            <p:graphicEl>
                                              <a:dgm id="{9ABC4AAF-1EC9-4B38-91C1-883E52385CF6}"/>
                                            </p:graphicEl>
                                          </p:spTgt>
                                        </p:tgtEl>
                                        <p:attrNameLst>
                                          <p:attrName>ppt_x</p:attrName>
                                        </p:attrNameLst>
                                      </p:cBhvr>
                                      <p:tavLst>
                                        <p:tav tm="0">
                                          <p:val>
                                            <p:strVal val="#ppt_x"/>
                                          </p:val>
                                        </p:tav>
                                        <p:tav tm="100000">
                                          <p:val>
                                            <p:strVal val="#ppt_x"/>
                                          </p:val>
                                        </p:tav>
                                      </p:tavLst>
                                    </p:anim>
                                    <p:anim calcmode="lin" valueType="num">
                                      <p:cBhvr>
                                        <p:cTn id="46" dur="1000" fill="hold"/>
                                        <p:tgtEl>
                                          <p:spTgt spid="4">
                                            <p:graphicEl>
                                              <a:dgm id="{9ABC4AAF-1EC9-4B38-91C1-883E52385CF6}"/>
                                            </p:graphicEl>
                                          </p:spTgt>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4">
                                            <p:graphicEl>
                                              <a:dgm id="{223FDE09-B904-4396-93C2-C49A6288556B}"/>
                                            </p:graphicEl>
                                          </p:spTgt>
                                        </p:tgtEl>
                                        <p:attrNameLst>
                                          <p:attrName>style.visibility</p:attrName>
                                        </p:attrNameLst>
                                      </p:cBhvr>
                                      <p:to>
                                        <p:strVal val="visible"/>
                                      </p:to>
                                    </p:set>
                                    <p:animEffect transition="in" filter="fade">
                                      <p:cBhvr>
                                        <p:cTn id="49" dur="1000"/>
                                        <p:tgtEl>
                                          <p:spTgt spid="4">
                                            <p:graphicEl>
                                              <a:dgm id="{223FDE09-B904-4396-93C2-C49A6288556B}"/>
                                            </p:graphicEl>
                                          </p:spTgt>
                                        </p:tgtEl>
                                      </p:cBhvr>
                                    </p:animEffect>
                                    <p:anim calcmode="lin" valueType="num">
                                      <p:cBhvr>
                                        <p:cTn id="50" dur="1000" fill="hold"/>
                                        <p:tgtEl>
                                          <p:spTgt spid="4">
                                            <p:graphicEl>
                                              <a:dgm id="{223FDE09-B904-4396-93C2-C49A6288556B}"/>
                                            </p:graphicEl>
                                          </p:spTgt>
                                        </p:tgtEl>
                                        <p:attrNameLst>
                                          <p:attrName>ppt_x</p:attrName>
                                        </p:attrNameLst>
                                      </p:cBhvr>
                                      <p:tavLst>
                                        <p:tav tm="0">
                                          <p:val>
                                            <p:strVal val="#ppt_x"/>
                                          </p:val>
                                        </p:tav>
                                        <p:tav tm="100000">
                                          <p:val>
                                            <p:strVal val="#ppt_x"/>
                                          </p:val>
                                        </p:tav>
                                      </p:tavLst>
                                    </p:anim>
                                    <p:anim calcmode="lin" valueType="num">
                                      <p:cBhvr>
                                        <p:cTn id="51" dur="1000" fill="hold"/>
                                        <p:tgtEl>
                                          <p:spTgt spid="4">
                                            <p:graphicEl>
                                              <a:dgm id="{223FDE09-B904-4396-93C2-C49A6288556B}"/>
                                            </p:graphic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graphicEl>
                                              <a:dgm id="{5CCB830C-8516-4308-9566-8DA3BB79DDE9}"/>
                                            </p:graphicEl>
                                          </p:spTgt>
                                        </p:tgtEl>
                                        <p:attrNameLst>
                                          <p:attrName>style.visibility</p:attrName>
                                        </p:attrNameLst>
                                      </p:cBhvr>
                                      <p:to>
                                        <p:strVal val="visible"/>
                                      </p:to>
                                    </p:set>
                                    <p:animEffect transition="in" filter="fade">
                                      <p:cBhvr>
                                        <p:cTn id="56" dur="1000"/>
                                        <p:tgtEl>
                                          <p:spTgt spid="4">
                                            <p:graphicEl>
                                              <a:dgm id="{5CCB830C-8516-4308-9566-8DA3BB79DDE9}"/>
                                            </p:graphicEl>
                                          </p:spTgt>
                                        </p:tgtEl>
                                      </p:cBhvr>
                                    </p:animEffect>
                                    <p:anim calcmode="lin" valueType="num">
                                      <p:cBhvr>
                                        <p:cTn id="57" dur="1000" fill="hold"/>
                                        <p:tgtEl>
                                          <p:spTgt spid="4">
                                            <p:graphicEl>
                                              <a:dgm id="{5CCB830C-8516-4308-9566-8DA3BB79DDE9}"/>
                                            </p:graphicEl>
                                          </p:spTgt>
                                        </p:tgtEl>
                                        <p:attrNameLst>
                                          <p:attrName>ppt_x</p:attrName>
                                        </p:attrNameLst>
                                      </p:cBhvr>
                                      <p:tavLst>
                                        <p:tav tm="0">
                                          <p:val>
                                            <p:strVal val="#ppt_x"/>
                                          </p:val>
                                        </p:tav>
                                        <p:tav tm="100000">
                                          <p:val>
                                            <p:strVal val="#ppt_x"/>
                                          </p:val>
                                        </p:tav>
                                      </p:tavLst>
                                    </p:anim>
                                    <p:anim calcmode="lin" valueType="num">
                                      <p:cBhvr>
                                        <p:cTn id="58" dur="1000" fill="hold"/>
                                        <p:tgtEl>
                                          <p:spTgt spid="4">
                                            <p:graphicEl>
                                              <a:dgm id="{5CCB830C-8516-4308-9566-8DA3BB79DDE9}"/>
                                            </p:graphicEl>
                                          </p:spTgt>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4">
                                            <p:graphicEl>
                                              <a:dgm id="{B33623A9-B3AB-44EF-84EE-B54132317EDC}"/>
                                            </p:graphicEl>
                                          </p:spTgt>
                                        </p:tgtEl>
                                        <p:attrNameLst>
                                          <p:attrName>style.visibility</p:attrName>
                                        </p:attrNameLst>
                                      </p:cBhvr>
                                      <p:to>
                                        <p:strVal val="visible"/>
                                      </p:to>
                                    </p:set>
                                    <p:animEffect transition="in" filter="fade">
                                      <p:cBhvr>
                                        <p:cTn id="61" dur="1000"/>
                                        <p:tgtEl>
                                          <p:spTgt spid="4">
                                            <p:graphicEl>
                                              <a:dgm id="{B33623A9-B3AB-44EF-84EE-B54132317EDC}"/>
                                            </p:graphicEl>
                                          </p:spTgt>
                                        </p:tgtEl>
                                      </p:cBhvr>
                                    </p:animEffect>
                                    <p:anim calcmode="lin" valueType="num">
                                      <p:cBhvr>
                                        <p:cTn id="62" dur="1000" fill="hold"/>
                                        <p:tgtEl>
                                          <p:spTgt spid="4">
                                            <p:graphicEl>
                                              <a:dgm id="{B33623A9-B3AB-44EF-84EE-B54132317EDC}"/>
                                            </p:graphicEl>
                                          </p:spTgt>
                                        </p:tgtEl>
                                        <p:attrNameLst>
                                          <p:attrName>ppt_x</p:attrName>
                                        </p:attrNameLst>
                                      </p:cBhvr>
                                      <p:tavLst>
                                        <p:tav tm="0">
                                          <p:val>
                                            <p:strVal val="#ppt_x"/>
                                          </p:val>
                                        </p:tav>
                                        <p:tav tm="100000">
                                          <p:val>
                                            <p:strVal val="#ppt_x"/>
                                          </p:val>
                                        </p:tav>
                                      </p:tavLst>
                                    </p:anim>
                                    <p:anim calcmode="lin" valueType="num">
                                      <p:cBhvr>
                                        <p:cTn id="63" dur="1000" fill="hold"/>
                                        <p:tgtEl>
                                          <p:spTgt spid="4">
                                            <p:graphicEl>
                                              <a:dgm id="{B33623A9-B3AB-44EF-84EE-B54132317EDC}"/>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Graphic spid="4"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9F2F1-7A45-E905-E965-46BADF7E8B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D8C1B1-A131-C5D0-46E8-FBDB96A71296}"/>
              </a:ext>
            </a:extLst>
          </p:cNvPr>
          <p:cNvSpPr>
            <a:spLocks noGrp="1"/>
          </p:cNvSpPr>
          <p:nvPr>
            <p:ph type="title"/>
          </p:nvPr>
        </p:nvSpPr>
        <p:spPr>
          <a:xfrm>
            <a:off x="400254" y="738327"/>
            <a:ext cx="11481847" cy="487217"/>
          </a:xfrm>
        </p:spPr>
        <p:txBody>
          <a:bodyPr>
            <a:noAutofit/>
          </a:bodyPr>
          <a:lstStyle/>
          <a:p>
            <a:pPr algn="ctr"/>
            <a:r>
              <a:rPr lang="en-GB" sz="3200" b="1" dirty="0">
                <a:latin typeface="Aptos" panose="020B0004020202020204" pitchFamily="34" charset="0"/>
              </a:rPr>
              <a:t>		</a:t>
            </a:r>
            <a:r>
              <a:rPr lang="en-GB" sz="1200" b="1" dirty="0">
                <a:latin typeface="Aptos" panose="020B0004020202020204" pitchFamily="34" charset="0"/>
              </a:rPr>
              <a:t>  </a:t>
            </a:r>
            <a:r>
              <a:rPr lang="en-GB" sz="3200" b="1" dirty="0">
                <a:latin typeface="Aptos" panose="020B0004020202020204" pitchFamily="34" charset="0"/>
              </a:rPr>
              <a:t>You are carrying out your Research Method </a:t>
            </a:r>
            <a:r>
              <a:rPr lang="en-GB" sz="6600" b="1" dirty="0">
                <a:latin typeface="Aptos" panose="020B0004020202020204" pitchFamily="34" charset="0"/>
                <a:ea typeface="Lato" panose="020F0502020204030203" pitchFamily="34" charset="0"/>
                <a:cs typeface="Lato" panose="020F0502020204030203" pitchFamily="34" charset="0"/>
              </a:rPr>
              <a:t>			</a:t>
            </a:r>
          </a:p>
        </p:txBody>
      </p:sp>
      <p:sp>
        <p:nvSpPr>
          <p:cNvPr id="7" name="Rectangle 6">
            <a:extLst>
              <a:ext uri="{FF2B5EF4-FFF2-40B4-BE49-F238E27FC236}">
                <a16:creationId xmlns:a16="http://schemas.microsoft.com/office/drawing/2014/main" id="{B15158F7-7763-5207-1723-8F491EDB8E92}"/>
              </a:ext>
            </a:extLst>
          </p:cNvPr>
          <p:cNvSpPr/>
          <p:nvPr/>
        </p:nvSpPr>
        <p:spPr>
          <a:xfrm>
            <a:off x="0" y="5492430"/>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E0F1F079-6FDB-24E6-9675-41CAA04D7F58}"/>
              </a:ext>
            </a:extLst>
          </p:cNvPr>
          <p:cNvSpPr>
            <a:spLocks noGrp="1"/>
          </p:cNvSpPr>
          <p:nvPr>
            <p:ph idx="1"/>
          </p:nvPr>
        </p:nvSpPr>
        <p:spPr>
          <a:xfrm>
            <a:off x="710153" y="1116704"/>
            <a:ext cx="10804828" cy="610822"/>
          </a:xfrm>
        </p:spPr>
        <p:txBody>
          <a:bodyPr>
            <a:noAutofit/>
          </a:bodyPr>
          <a:lstStyle/>
          <a:p>
            <a:pPr marL="0" indent="0" algn="ctr">
              <a:lnSpc>
                <a:spcPct val="150000"/>
              </a:lnSpc>
              <a:buNone/>
            </a:pPr>
            <a:r>
              <a:rPr lang="en-GB" sz="1800" dirty="0">
                <a:latin typeface="Aptos" panose="020B0004020202020204" pitchFamily="34" charset="0"/>
              </a:rPr>
              <a:t>Your research method is not something that you write about only at the end. It includes the decisions you make throughout the research process:</a:t>
            </a:r>
          </a:p>
        </p:txBody>
      </p:sp>
      <p:pic>
        <p:nvPicPr>
          <p:cNvPr id="18" name="Graphic 17" descr="Books with solid fill">
            <a:extLst>
              <a:ext uri="{FF2B5EF4-FFF2-40B4-BE49-F238E27FC236}">
                <a16:creationId xmlns:a16="http://schemas.microsoft.com/office/drawing/2014/main" id="{D5EE2C24-754B-73BE-4359-93C019387A2E}"/>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1632397" y="187827"/>
            <a:ext cx="831273" cy="831273"/>
          </a:xfrm>
          <a:prstGeom prst="rect">
            <a:avLst/>
          </a:prstGeom>
        </p:spPr>
      </p:pic>
      <p:sp>
        <p:nvSpPr>
          <p:cNvPr id="5" name="TextBox 4">
            <a:extLst>
              <a:ext uri="{FF2B5EF4-FFF2-40B4-BE49-F238E27FC236}">
                <a16:creationId xmlns:a16="http://schemas.microsoft.com/office/drawing/2014/main" id="{DE7A4B57-EA6E-359A-AF13-C5830224FB10}"/>
              </a:ext>
            </a:extLst>
          </p:cNvPr>
          <p:cNvSpPr txBox="1"/>
          <p:nvPr/>
        </p:nvSpPr>
        <p:spPr>
          <a:xfrm>
            <a:off x="281281" y="4915692"/>
            <a:ext cx="11629438" cy="2169825"/>
          </a:xfrm>
          <a:prstGeom prst="rect">
            <a:avLst/>
          </a:prstGeom>
          <a:noFill/>
        </p:spPr>
        <p:txBody>
          <a:bodyPr wrap="square" rtlCol="0">
            <a:spAutoFit/>
          </a:bodyPr>
          <a:lstStyle/>
          <a:p>
            <a:pPr algn="ctr"/>
            <a:endParaRPr lang="en-GB" dirty="0">
              <a:latin typeface="Aptos" panose="020B0004020202020204" pitchFamily="34" charset="0"/>
            </a:endParaRPr>
          </a:p>
          <a:p>
            <a:endParaRPr lang="en-GB" dirty="0">
              <a:latin typeface="Aptos" panose="020B0004020202020204" pitchFamily="34" charset="0"/>
            </a:endParaRPr>
          </a:p>
          <a:p>
            <a:pPr>
              <a:lnSpc>
                <a:spcPct val="150000"/>
              </a:lnSpc>
            </a:pPr>
            <a:r>
              <a:rPr lang="en-GB" dirty="0">
                <a:latin typeface="Aptos" panose="020B0004020202020204" pitchFamily="34" charset="0"/>
              </a:rPr>
              <a:t>The record you create in your workbook will help you demonstrate that your literature was selected through a clear and structured process rather than personal choice. You will explain this process later in: Element 2: Academic Methods Poster and Chapter 3 of your dissertation.</a:t>
            </a:r>
          </a:p>
          <a:p>
            <a:endParaRPr lang="en-GB" b="1" dirty="0">
              <a:latin typeface="Aptos" panose="020B0004020202020204" pitchFamily="34" charset="0"/>
            </a:endParaRPr>
          </a:p>
        </p:txBody>
      </p:sp>
      <p:graphicFrame>
        <p:nvGraphicFramePr>
          <p:cNvPr id="6" name="Diagram 5">
            <a:extLst>
              <a:ext uri="{FF2B5EF4-FFF2-40B4-BE49-F238E27FC236}">
                <a16:creationId xmlns:a16="http://schemas.microsoft.com/office/drawing/2014/main" id="{F63C2D8E-1837-2381-3806-3E3EDD7F59E9}"/>
              </a:ext>
            </a:extLst>
          </p:cNvPr>
          <p:cNvGraphicFramePr/>
          <p:nvPr>
            <p:extLst>
              <p:ext uri="{D42A27DB-BD31-4B8C-83A1-F6EECF244321}">
                <p14:modId xmlns:p14="http://schemas.microsoft.com/office/powerpoint/2010/main" val="640209747"/>
              </p:ext>
            </p:extLst>
          </p:nvPr>
        </p:nvGraphicFramePr>
        <p:xfrm>
          <a:off x="738763" y="2006776"/>
          <a:ext cx="10804828" cy="31972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8A66394B-88A2-F7ED-766E-5CF7D3DA21F5}"/>
              </a:ext>
            </a:extLst>
          </p:cNvPr>
          <p:cNvSpPr txBox="1"/>
          <p:nvPr/>
        </p:nvSpPr>
        <p:spPr>
          <a:xfrm>
            <a:off x="2048033" y="5123098"/>
            <a:ext cx="7962900" cy="369332"/>
          </a:xfrm>
          <a:prstGeom prst="rect">
            <a:avLst/>
          </a:prstGeom>
          <a:noFill/>
        </p:spPr>
        <p:txBody>
          <a:bodyPr wrap="square">
            <a:spAutoFit/>
          </a:bodyPr>
          <a:lstStyle/>
          <a:p>
            <a:r>
              <a:rPr lang="en-GB" sz="1800" b="1" dirty="0">
                <a:latin typeface="Aptos" panose="020B0004020202020204" pitchFamily="34" charset="0"/>
              </a:rPr>
              <a:t>This sessions stage: Evaluate the quality and suitability of your sources.</a:t>
            </a:r>
            <a:endParaRPr lang="en-GB" dirty="0"/>
          </a:p>
        </p:txBody>
      </p:sp>
    </p:spTree>
    <p:extLst>
      <p:ext uri="{BB962C8B-B14F-4D97-AF65-F5344CB8AC3E}">
        <p14:creationId xmlns:p14="http://schemas.microsoft.com/office/powerpoint/2010/main" val="3389975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graphicEl>
                                              <a:dgm id="{098C566E-7DC4-4F2C-961D-E11855C2A648}"/>
                                            </p:graphicEl>
                                          </p:spTgt>
                                        </p:tgtEl>
                                        <p:attrNameLst>
                                          <p:attrName>style.visibility</p:attrName>
                                        </p:attrNameLst>
                                      </p:cBhvr>
                                      <p:to>
                                        <p:strVal val="visible"/>
                                      </p:to>
                                    </p:set>
                                    <p:animEffect transition="in" filter="fade">
                                      <p:cBhvr>
                                        <p:cTn id="20" dur="1000"/>
                                        <p:tgtEl>
                                          <p:spTgt spid="6">
                                            <p:graphicEl>
                                              <a:dgm id="{098C566E-7DC4-4F2C-961D-E11855C2A648}"/>
                                            </p:graphicEl>
                                          </p:spTgt>
                                        </p:tgtEl>
                                      </p:cBhvr>
                                    </p:animEffect>
                                    <p:anim calcmode="lin" valueType="num">
                                      <p:cBhvr>
                                        <p:cTn id="21" dur="1000" fill="hold"/>
                                        <p:tgtEl>
                                          <p:spTgt spid="6">
                                            <p:graphicEl>
                                              <a:dgm id="{098C566E-7DC4-4F2C-961D-E11855C2A648}"/>
                                            </p:graphicEl>
                                          </p:spTgt>
                                        </p:tgtEl>
                                        <p:attrNameLst>
                                          <p:attrName>ppt_x</p:attrName>
                                        </p:attrNameLst>
                                      </p:cBhvr>
                                      <p:tavLst>
                                        <p:tav tm="0">
                                          <p:val>
                                            <p:strVal val="#ppt_x"/>
                                          </p:val>
                                        </p:tav>
                                        <p:tav tm="100000">
                                          <p:val>
                                            <p:strVal val="#ppt_x"/>
                                          </p:val>
                                        </p:tav>
                                      </p:tavLst>
                                    </p:anim>
                                    <p:anim calcmode="lin" valueType="num">
                                      <p:cBhvr>
                                        <p:cTn id="22" dur="1000" fill="hold"/>
                                        <p:tgtEl>
                                          <p:spTgt spid="6">
                                            <p:graphicEl>
                                              <a:dgm id="{098C566E-7DC4-4F2C-961D-E11855C2A648}"/>
                                            </p:graphicEl>
                                          </p:spTgt>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6">
                                            <p:graphicEl>
                                              <a:dgm id="{9721E8E5-6349-4B90-A43A-5766F17EBAC0}"/>
                                            </p:graphicEl>
                                          </p:spTgt>
                                        </p:tgtEl>
                                        <p:attrNameLst>
                                          <p:attrName>style.visibility</p:attrName>
                                        </p:attrNameLst>
                                      </p:cBhvr>
                                      <p:to>
                                        <p:strVal val="visible"/>
                                      </p:to>
                                    </p:set>
                                    <p:animEffect transition="in" filter="fade">
                                      <p:cBhvr>
                                        <p:cTn id="25" dur="1000"/>
                                        <p:tgtEl>
                                          <p:spTgt spid="6">
                                            <p:graphicEl>
                                              <a:dgm id="{9721E8E5-6349-4B90-A43A-5766F17EBAC0}"/>
                                            </p:graphicEl>
                                          </p:spTgt>
                                        </p:tgtEl>
                                      </p:cBhvr>
                                    </p:animEffect>
                                    <p:anim calcmode="lin" valueType="num">
                                      <p:cBhvr>
                                        <p:cTn id="26" dur="1000" fill="hold"/>
                                        <p:tgtEl>
                                          <p:spTgt spid="6">
                                            <p:graphicEl>
                                              <a:dgm id="{9721E8E5-6349-4B90-A43A-5766F17EBAC0}"/>
                                            </p:graphicEl>
                                          </p:spTgt>
                                        </p:tgtEl>
                                        <p:attrNameLst>
                                          <p:attrName>ppt_x</p:attrName>
                                        </p:attrNameLst>
                                      </p:cBhvr>
                                      <p:tavLst>
                                        <p:tav tm="0">
                                          <p:val>
                                            <p:strVal val="#ppt_x"/>
                                          </p:val>
                                        </p:tav>
                                        <p:tav tm="100000">
                                          <p:val>
                                            <p:strVal val="#ppt_x"/>
                                          </p:val>
                                        </p:tav>
                                      </p:tavLst>
                                    </p:anim>
                                    <p:anim calcmode="lin" valueType="num">
                                      <p:cBhvr>
                                        <p:cTn id="27" dur="1000" fill="hold"/>
                                        <p:tgtEl>
                                          <p:spTgt spid="6">
                                            <p:graphicEl>
                                              <a:dgm id="{9721E8E5-6349-4B90-A43A-5766F17EBAC0}"/>
                                            </p:graphic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6">
                                            <p:graphicEl>
                                              <a:dgm id="{0E4DC0E0-3ECF-41AD-888C-44D927E007AF}"/>
                                            </p:graphicEl>
                                          </p:spTgt>
                                        </p:tgtEl>
                                        <p:attrNameLst>
                                          <p:attrName>style.visibility</p:attrName>
                                        </p:attrNameLst>
                                      </p:cBhvr>
                                      <p:to>
                                        <p:strVal val="visible"/>
                                      </p:to>
                                    </p:set>
                                    <p:animEffect transition="in" filter="fade">
                                      <p:cBhvr>
                                        <p:cTn id="32" dur="1000"/>
                                        <p:tgtEl>
                                          <p:spTgt spid="6">
                                            <p:graphicEl>
                                              <a:dgm id="{0E4DC0E0-3ECF-41AD-888C-44D927E007AF}"/>
                                            </p:graphicEl>
                                          </p:spTgt>
                                        </p:tgtEl>
                                      </p:cBhvr>
                                    </p:animEffect>
                                    <p:anim calcmode="lin" valueType="num">
                                      <p:cBhvr>
                                        <p:cTn id="33" dur="1000" fill="hold"/>
                                        <p:tgtEl>
                                          <p:spTgt spid="6">
                                            <p:graphicEl>
                                              <a:dgm id="{0E4DC0E0-3ECF-41AD-888C-44D927E007AF}"/>
                                            </p:graphicEl>
                                          </p:spTgt>
                                        </p:tgtEl>
                                        <p:attrNameLst>
                                          <p:attrName>ppt_x</p:attrName>
                                        </p:attrNameLst>
                                      </p:cBhvr>
                                      <p:tavLst>
                                        <p:tav tm="0">
                                          <p:val>
                                            <p:strVal val="#ppt_x"/>
                                          </p:val>
                                        </p:tav>
                                        <p:tav tm="100000">
                                          <p:val>
                                            <p:strVal val="#ppt_x"/>
                                          </p:val>
                                        </p:tav>
                                      </p:tavLst>
                                    </p:anim>
                                    <p:anim calcmode="lin" valueType="num">
                                      <p:cBhvr>
                                        <p:cTn id="34" dur="1000" fill="hold"/>
                                        <p:tgtEl>
                                          <p:spTgt spid="6">
                                            <p:graphicEl>
                                              <a:dgm id="{0E4DC0E0-3ECF-41AD-888C-44D927E007AF}"/>
                                            </p:graphic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
                                            <p:graphicEl>
                                              <a:dgm id="{0BA6E41F-E047-4AF5-B5BF-9065471B4059}"/>
                                            </p:graphicEl>
                                          </p:spTgt>
                                        </p:tgtEl>
                                        <p:attrNameLst>
                                          <p:attrName>style.visibility</p:attrName>
                                        </p:attrNameLst>
                                      </p:cBhvr>
                                      <p:to>
                                        <p:strVal val="visible"/>
                                      </p:to>
                                    </p:set>
                                    <p:animEffect transition="in" filter="fade">
                                      <p:cBhvr>
                                        <p:cTn id="37" dur="1000"/>
                                        <p:tgtEl>
                                          <p:spTgt spid="6">
                                            <p:graphicEl>
                                              <a:dgm id="{0BA6E41F-E047-4AF5-B5BF-9065471B4059}"/>
                                            </p:graphicEl>
                                          </p:spTgt>
                                        </p:tgtEl>
                                      </p:cBhvr>
                                    </p:animEffect>
                                    <p:anim calcmode="lin" valueType="num">
                                      <p:cBhvr>
                                        <p:cTn id="38" dur="1000" fill="hold"/>
                                        <p:tgtEl>
                                          <p:spTgt spid="6">
                                            <p:graphicEl>
                                              <a:dgm id="{0BA6E41F-E047-4AF5-B5BF-9065471B4059}"/>
                                            </p:graphicEl>
                                          </p:spTgt>
                                        </p:tgtEl>
                                        <p:attrNameLst>
                                          <p:attrName>ppt_x</p:attrName>
                                        </p:attrNameLst>
                                      </p:cBhvr>
                                      <p:tavLst>
                                        <p:tav tm="0">
                                          <p:val>
                                            <p:strVal val="#ppt_x"/>
                                          </p:val>
                                        </p:tav>
                                        <p:tav tm="100000">
                                          <p:val>
                                            <p:strVal val="#ppt_x"/>
                                          </p:val>
                                        </p:tav>
                                      </p:tavLst>
                                    </p:anim>
                                    <p:anim calcmode="lin" valueType="num">
                                      <p:cBhvr>
                                        <p:cTn id="39" dur="1000" fill="hold"/>
                                        <p:tgtEl>
                                          <p:spTgt spid="6">
                                            <p:graphicEl>
                                              <a:dgm id="{0BA6E41F-E047-4AF5-B5BF-9065471B4059}"/>
                                            </p:graphic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
                                            <p:graphicEl>
                                              <a:dgm id="{5A06AF4E-9600-4A5F-8997-4DBEB06030C7}"/>
                                            </p:graphicEl>
                                          </p:spTgt>
                                        </p:tgtEl>
                                        <p:attrNameLst>
                                          <p:attrName>style.visibility</p:attrName>
                                        </p:attrNameLst>
                                      </p:cBhvr>
                                      <p:to>
                                        <p:strVal val="visible"/>
                                      </p:to>
                                    </p:set>
                                    <p:animEffect transition="in" filter="fade">
                                      <p:cBhvr>
                                        <p:cTn id="42" dur="1000"/>
                                        <p:tgtEl>
                                          <p:spTgt spid="6">
                                            <p:graphicEl>
                                              <a:dgm id="{5A06AF4E-9600-4A5F-8997-4DBEB06030C7}"/>
                                            </p:graphicEl>
                                          </p:spTgt>
                                        </p:tgtEl>
                                      </p:cBhvr>
                                    </p:animEffect>
                                    <p:anim calcmode="lin" valueType="num">
                                      <p:cBhvr>
                                        <p:cTn id="43" dur="1000" fill="hold"/>
                                        <p:tgtEl>
                                          <p:spTgt spid="6">
                                            <p:graphicEl>
                                              <a:dgm id="{5A06AF4E-9600-4A5F-8997-4DBEB06030C7}"/>
                                            </p:graphicEl>
                                          </p:spTgt>
                                        </p:tgtEl>
                                        <p:attrNameLst>
                                          <p:attrName>ppt_x</p:attrName>
                                        </p:attrNameLst>
                                      </p:cBhvr>
                                      <p:tavLst>
                                        <p:tav tm="0">
                                          <p:val>
                                            <p:strVal val="#ppt_x"/>
                                          </p:val>
                                        </p:tav>
                                        <p:tav tm="100000">
                                          <p:val>
                                            <p:strVal val="#ppt_x"/>
                                          </p:val>
                                        </p:tav>
                                      </p:tavLst>
                                    </p:anim>
                                    <p:anim calcmode="lin" valueType="num">
                                      <p:cBhvr>
                                        <p:cTn id="44" dur="1000" fill="hold"/>
                                        <p:tgtEl>
                                          <p:spTgt spid="6">
                                            <p:graphicEl>
                                              <a:dgm id="{5A06AF4E-9600-4A5F-8997-4DBEB06030C7}"/>
                                            </p:graphic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
                                            <p:graphicEl>
                                              <a:dgm id="{F78A3847-80EB-4773-8E53-011479D6F2ED}"/>
                                            </p:graphicEl>
                                          </p:spTgt>
                                        </p:tgtEl>
                                        <p:attrNameLst>
                                          <p:attrName>style.visibility</p:attrName>
                                        </p:attrNameLst>
                                      </p:cBhvr>
                                      <p:to>
                                        <p:strVal val="visible"/>
                                      </p:to>
                                    </p:set>
                                    <p:animEffect transition="in" filter="fade">
                                      <p:cBhvr>
                                        <p:cTn id="47" dur="1000"/>
                                        <p:tgtEl>
                                          <p:spTgt spid="6">
                                            <p:graphicEl>
                                              <a:dgm id="{F78A3847-80EB-4773-8E53-011479D6F2ED}"/>
                                            </p:graphicEl>
                                          </p:spTgt>
                                        </p:tgtEl>
                                      </p:cBhvr>
                                    </p:animEffect>
                                    <p:anim calcmode="lin" valueType="num">
                                      <p:cBhvr>
                                        <p:cTn id="48" dur="1000" fill="hold"/>
                                        <p:tgtEl>
                                          <p:spTgt spid="6">
                                            <p:graphicEl>
                                              <a:dgm id="{F78A3847-80EB-4773-8E53-011479D6F2ED}"/>
                                            </p:graphicEl>
                                          </p:spTgt>
                                        </p:tgtEl>
                                        <p:attrNameLst>
                                          <p:attrName>ppt_x</p:attrName>
                                        </p:attrNameLst>
                                      </p:cBhvr>
                                      <p:tavLst>
                                        <p:tav tm="0">
                                          <p:val>
                                            <p:strVal val="#ppt_x"/>
                                          </p:val>
                                        </p:tav>
                                        <p:tav tm="100000">
                                          <p:val>
                                            <p:strVal val="#ppt_x"/>
                                          </p:val>
                                        </p:tav>
                                      </p:tavLst>
                                    </p:anim>
                                    <p:anim calcmode="lin" valueType="num">
                                      <p:cBhvr>
                                        <p:cTn id="49" dur="1000" fill="hold"/>
                                        <p:tgtEl>
                                          <p:spTgt spid="6">
                                            <p:graphicEl>
                                              <a:dgm id="{F78A3847-80EB-4773-8E53-011479D6F2ED}"/>
                                            </p:graphic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
                                            <p:graphicEl>
                                              <a:dgm id="{C048F3E4-D8C0-4C70-A430-E2786E863D38}"/>
                                            </p:graphicEl>
                                          </p:spTgt>
                                        </p:tgtEl>
                                        <p:attrNameLst>
                                          <p:attrName>style.visibility</p:attrName>
                                        </p:attrNameLst>
                                      </p:cBhvr>
                                      <p:to>
                                        <p:strVal val="visible"/>
                                      </p:to>
                                    </p:set>
                                    <p:animEffect transition="in" filter="fade">
                                      <p:cBhvr>
                                        <p:cTn id="52" dur="1000"/>
                                        <p:tgtEl>
                                          <p:spTgt spid="6">
                                            <p:graphicEl>
                                              <a:dgm id="{C048F3E4-D8C0-4C70-A430-E2786E863D38}"/>
                                            </p:graphicEl>
                                          </p:spTgt>
                                        </p:tgtEl>
                                      </p:cBhvr>
                                    </p:animEffect>
                                    <p:anim calcmode="lin" valueType="num">
                                      <p:cBhvr>
                                        <p:cTn id="53" dur="1000" fill="hold"/>
                                        <p:tgtEl>
                                          <p:spTgt spid="6">
                                            <p:graphicEl>
                                              <a:dgm id="{C048F3E4-D8C0-4C70-A430-E2786E863D38}"/>
                                            </p:graphicEl>
                                          </p:spTgt>
                                        </p:tgtEl>
                                        <p:attrNameLst>
                                          <p:attrName>ppt_x</p:attrName>
                                        </p:attrNameLst>
                                      </p:cBhvr>
                                      <p:tavLst>
                                        <p:tav tm="0">
                                          <p:val>
                                            <p:strVal val="#ppt_x"/>
                                          </p:val>
                                        </p:tav>
                                        <p:tav tm="100000">
                                          <p:val>
                                            <p:strVal val="#ppt_x"/>
                                          </p:val>
                                        </p:tav>
                                      </p:tavLst>
                                    </p:anim>
                                    <p:anim calcmode="lin" valueType="num">
                                      <p:cBhvr>
                                        <p:cTn id="54" dur="1000" fill="hold"/>
                                        <p:tgtEl>
                                          <p:spTgt spid="6">
                                            <p:graphicEl>
                                              <a:dgm id="{C048F3E4-D8C0-4C70-A430-E2786E863D38}"/>
                                            </p:graphic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6">
                                            <p:graphicEl>
                                              <a:dgm id="{10205B77-FA31-450A-B0FC-C54CFD25B4EB}"/>
                                            </p:graphicEl>
                                          </p:spTgt>
                                        </p:tgtEl>
                                        <p:attrNameLst>
                                          <p:attrName>style.visibility</p:attrName>
                                        </p:attrNameLst>
                                      </p:cBhvr>
                                      <p:to>
                                        <p:strVal val="visible"/>
                                      </p:to>
                                    </p:set>
                                    <p:animEffect transition="in" filter="fade">
                                      <p:cBhvr>
                                        <p:cTn id="59" dur="1000"/>
                                        <p:tgtEl>
                                          <p:spTgt spid="6">
                                            <p:graphicEl>
                                              <a:dgm id="{10205B77-FA31-450A-B0FC-C54CFD25B4EB}"/>
                                            </p:graphicEl>
                                          </p:spTgt>
                                        </p:tgtEl>
                                      </p:cBhvr>
                                    </p:animEffect>
                                    <p:anim calcmode="lin" valueType="num">
                                      <p:cBhvr>
                                        <p:cTn id="60" dur="1000" fill="hold"/>
                                        <p:tgtEl>
                                          <p:spTgt spid="6">
                                            <p:graphicEl>
                                              <a:dgm id="{10205B77-FA31-450A-B0FC-C54CFD25B4EB}"/>
                                            </p:graphicEl>
                                          </p:spTgt>
                                        </p:tgtEl>
                                        <p:attrNameLst>
                                          <p:attrName>ppt_x</p:attrName>
                                        </p:attrNameLst>
                                      </p:cBhvr>
                                      <p:tavLst>
                                        <p:tav tm="0">
                                          <p:val>
                                            <p:strVal val="#ppt_x"/>
                                          </p:val>
                                        </p:tav>
                                        <p:tav tm="100000">
                                          <p:val>
                                            <p:strVal val="#ppt_x"/>
                                          </p:val>
                                        </p:tav>
                                      </p:tavLst>
                                    </p:anim>
                                    <p:anim calcmode="lin" valueType="num">
                                      <p:cBhvr>
                                        <p:cTn id="61" dur="1000" fill="hold"/>
                                        <p:tgtEl>
                                          <p:spTgt spid="6">
                                            <p:graphicEl>
                                              <a:dgm id="{10205B77-FA31-450A-B0FC-C54CFD25B4EB}"/>
                                            </p:graphicEl>
                                          </p:spTgt>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6">
                                            <p:graphicEl>
                                              <a:dgm id="{8F2A83F0-78B4-4B92-B750-1CA80077F846}"/>
                                            </p:graphicEl>
                                          </p:spTgt>
                                        </p:tgtEl>
                                        <p:attrNameLst>
                                          <p:attrName>style.visibility</p:attrName>
                                        </p:attrNameLst>
                                      </p:cBhvr>
                                      <p:to>
                                        <p:strVal val="visible"/>
                                      </p:to>
                                    </p:set>
                                    <p:animEffect transition="in" filter="fade">
                                      <p:cBhvr>
                                        <p:cTn id="66" dur="1000"/>
                                        <p:tgtEl>
                                          <p:spTgt spid="6">
                                            <p:graphicEl>
                                              <a:dgm id="{8F2A83F0-78B4-4B92-B750-1CA80077F846}"/>
                                            </p:graphicEl>
                                          </p:spTgt>
                                        </p:tgtEl>
                                      </p:cBhvr>
                                    </p:animEffect>
                                    <p:anim calcmode="lin" valueType="num">
                                      <p:cBhvr>
                                        <p:cTn id="67" dur="1000" fill="hold"/>
                                        <p:tgtEl>
                                          <p:spTgt spid="6">
                                            <p:graphicEl>
                                              <a:dgm id="{8F2A83F0-78B4-4B92-B750-1CA80077F846}"/>
                                            </p:graphicEl>
                                          </p:spTgt>
                                        </p:tgtEl>
                                        <p:attrNameLst>
                                          <p:attrName>ppt_x</p:attrName>
                                        </p:attrNameLst>
                                      </p:cBhvr>
                                      <p:tavLst>
                                        <p:tav tm="0">
                                          <p:val>
                                            <p:strVal val="#ppt_x"/>
                                          </p:val>
                                        </p:tav>
                                        <p:tav tm="100000">
                                          <p:val>
                                            <p:strVal val="#ppt_x"/>
                                          </p:val>
                                        </p:tav>
                                      </p:tavLst>
                                    </p:anim>
                                    <p:anim calcmode="lin" valueType="num">
                                      <p:cBhvr>
                                        <p:cTn id="68" dur="1000" fill="hold"/>
                                        <p:tgtEl>
                                          <p:spTgt spid="6">
                                            <p:graphicEl>
                                              <a:dgm id="{8F2A83F0-78B4-4B92-B750-1CA80077F846}"/>
                                            </p:graphicEl>
                                          </p:spTgt>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6">
                                            <p:graphicEl>
                                              <a:dgm id="{0635DC52-13BE-4227-A667-7ED9B3DFDE6B}"/>
                                            </p:graphicEl>
                                          </p:spTgt>
                                        </p:tgtEl>
                                        <p:attrNameLst>
                                          <p:attrName>style.visibility</p:attrName>
                                        </p:attrNameLst>
                                      </p:cBhvr>
                                      <p:to>
                                        <p:strVal val="visible"/>
                                      </p:to>
                                    </p:set>
                                    <p:animEffect transition="in" filter="fade">
                                      <p:cBhvr>
                                        <p:cTn id="71" dur="1000"/>
                                        <p:tgtEl>
                                          <p:spTgt spid="6">
                                            <p:graphicEl>
                                              <a:dgm id="{0635DC52-13BE-4227-A667-7ED9B3DFDE6B}"/>
                                            </p:graphicEl>
                                          </p:spTgt>
                                        </p:tgtEl>
                                      </p:cBhvr>
                                    </p:animEffect>
                                    <p:anim calcmode="lin" valueType="num">
                                      <p:cBhvr>
                                        <p:cTn id="72" dur="1000" fill="hold"/>
                                        <p:tgtEl>
                                          <p:spTgt spid="6">
                                            <p:graphicEl>
                                              <a:dgm id="{0635DC52-13BE-4227-A667-7ED9B3DFDE6B}"/>
                                            </p:graphicEl>
                                          </p:spTgt>
                                        </p:tgtEl>
                                        <p:attrNameLst>
                                          <p:attrName>ppt_x</p:attrName>
                                        </p:attrNameLst>
                                      </p:cBhvr>
                                      <p:tavLst>
                                        <p:tav tm="0">
                                          <p:val>
                                            <p:strVal val="#ppt_x"/>
                                          </p:val>
                                        </p:tav>
                                        <p:tav tm="100000">
                                          <p:val>
                                            <p:strVal val="#ppt_x"/>
                                          </p:val>
                                        </p:tav>
                                      </p:tavLst>
                                    </p:anim>
                                    <p:anim calcmode="lin" valueType="num">
                                      <p:cBhvr>
                                        <p:cTn id="73" dur="1000" fill="hold"/>
                                        <p:tgtEl>
                                          <p:spTgt spid="6">
                                            <p:graphicEl>
                                              <a:dgm id="{0635DC52-13BE-4227-A667-7ED9B3DFDE6B}"/>
                                            </p:graphicEl>
                                          </p:spTgt>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6">
                                            <p:graphicEl>
                                              <a:dgm id="{DC954B5C-D7E3-4360-824E-26C1D8094910}"/>
                                            </p:graphicEl>
                                          </p:spTgt>
                                        </p:tgtEl>
                                        <p:attrNameLst>
                                          <p:attrName>style.visibility</p:attrName>
                                        </p:attrNameLst>
                                      </p:cBhvr>
                                      <p:to>
                                        <p:strVal val="visible"/>
                                      </p:to>
                                    </p:set>
                                    <p:animEffect transition="in" filter="fade">
                                      <p:cBhvr>
                                        <p:cTn id="76" dur="1000"/>
                                        <p:tgtEl>
                                          <p:spTgt spid="6">
                                            <p:graphicEl>
                                              <a:dgm id="{DC954B5C-D7E3-4360-824E-26C1D8094910}"/>
                                            </p:graphicEl>
                                          </p:spTgt>
                                        </p:tgtEl>
                                      </p:cBhvr>
                                    </p:animEffect>
                                    <p:anim calcmode="lin" valueType="num">
                                      <p:cBhvr>
                                        <p:cTn id="77" dur="1000" fill="hold"/>
                                        <p:tgtEl>
                                          <p:spTgt spid="6">
                                            <p:graphicEl>
                                              <a:dgm id="{DC954B5C-D7E3-4360-824E-26C1D8094910}"/>
                                            </p:graphicEl>
                                          </p:spTgt>
                                        </p:tgtEl>
                                        <p:attrNameLst>
                                          <p:attrName>ppt_x</p:attrName>
                                        </p:attrNameLst>
                                      </p:cBhvr>
                                      <p:tavLst>
                                        <p:tav tm="0">
                                          <p:val>
                                            <p:strVal val="#ppt_x"/>
                                          </p:val>
                                        </p:tav>
                                        <p:tav tm="100000">
                                          <p:val>
                                            <p:strVal val="#ppt_x"/>
                                          </p:val>
                                        </p:tav>
                                      </p:tavLst>
                                    </p:anim>
                                    <p:anim calcmode="lin" valueType="num">
                                      <p:cBhvr>
                                        <p:cTn id="78" dur="1000" fill="hold"/>
                                        <p:tgtEl>
                                          <p:spTgt spid="6">
                                            <p:graphicEl>
                                              <a:dgm id="{DC954B5C-D7E3-4360-824E-26C1D8094910}"/>
                                            </p:graphicEl>
                                          </p:spTgt>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6">
                                            <p:graphicEl>
                                              <a:dgm id="{2D1A5D62-98C4-487A-A06B-68667343CF99}"/>
                                            </p:graphicEl>
                                          </p:spTgt>
                                        </p:tgtEl>
                                        <p:attrNameLst>
                                          <p:attrName>style.visibility</p:attrName>
                                        </p:attrNameLst>
                                      </p:cBhvr>
                                      <p:to>
                                        <p:strVal val="visible"/>
                                      </p:to>
                                    </p:set>
                                    <p:animEffect transition="in" filter="fade">
                                      <p:cBhvr>
                                        <p:cTn id="81" dur="1000"/>
                                        <p:tgtEl>
                                          <p:spTgt spid="6">
                                            <p:graphicEl>
                                              <a:dgm id="{2D1A5D62-98C4-487A-A06B-68667343CF99}"/>
                                            </p:graphicEl>
                                          </p:spTgt>
                                        </p:tgtEl>
                                      </p:cBhvr>
                                    </p:animEffect>
                                    <p:anim calcmode="lin" valueType="num">
                                      <p:cBhvr>
                                        <p:cTn id="82" dur="1000" fill="hold"/>
                                        <p:tgtEl>
                                          <p:spTgt spid="6">
                                            <p:graphicEl>
                                              <a:dgm id="{2D1A5D62-98C4-487A-A06B-68667343CF99}"/>
                                            </p:graphicEl>
                                          </p:spTgt>
                                        </p:tgtEl>
                                        <p:attrNameLst>
                                          <p:attrName>ppt_x</p:attrName>
                                        </p:attrNameLst>
                                      </p:cBhvr>
                                      <p:tavLst>
                                        <p:tav tm="0">
                                          <p:val>
                                            <p:strVal val="#ppt_x"/>
                                          </p:val>
                                        </p:tav>
                                        <p:tav tm="100000">
                                          <p:val>
                                            <p:strVal val="#ppt_x"/>
                                          </p:val>
                                        </p:tav>
                                      </p:tavLst>
                                    </p:anim>
                                    <p:anim calcmode="lin" valueType="num">
                                      <p:cBhvr>
                                        <p:cTn id="83" dur="1000" fill="hold"/>
                                        <p:tgtEl>
                                          <p:spTgt spid="6">
                                            <p:graphicEl>
                                              <a:dgm id="{2D1A5D62-98C4-487A-A06B-68667343CF99}"/>
                                            </p:graphicEl>
                                          </p:spTgt>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6">
                                            <p:graphicEl>
                                              <a:dgm id="{705BC6F5-80F5-4DAE-9779-20C690007512}"/>
                                            </p:graphicEl>
                                          </p:spTgt>
                                        </p:tgtEl>
                                        <p:attrNameLst>
                                          <p:attrName>style.visibility</p:attrName>
                                        </p:attrNameLst>
                                      </p:cBhvr>
                                      <p:to>
                                        <p:strVal val="visible"/>
                                      </p:to>
                                    </p:set>
                                    <p:animEffect transition="in" filter="fade">
                                      <p:cBhvr>
                                        <p:cTn id="86" dur="1000"/>
                                        <p:tgtEl>
                                          <p:spTgt spid="6">
                                            <p:graphicEl>
                                              <a:dgm id="{705BC6F5-80F5-4DAE-9779-20C690007512}"/>
                                            </p:graphicEl>
                                          </p:spTgt>
                                        </p:tgtEl>
                                      </p:cBhvr>
                                    </p:animEffect>
                                    <p:anim calcmode="lin" valueType="num">
                                      <p:cBhvr>
                                        <p:cTn id="87" dur="1000" fill="hold"/>
                                        <p:tgtEl>
                                          <p:spTgt spid="6">
                                            <p:graphicEl>
                                              <a:dgm id="{705BC6F5-80F5-4DAE-9779-20C690007512}"/>
                                            </p:graphicEl>
                                          </p:spTgt>
                                        </p:tgtEl>
                                        <p:attrNameLst>
                                          <p:attrName>ppt_x</p:attrName>
                                        </p:attrNameLst>
                                      </p:cBhvr>
                                      <p:tavLst>
                                        <p:tav tm="0">
                                          <p:val>
                                            <p:strVal val="#ppt_x"/>
                                          </p:val>
                                        </p:tav>
                                        <p:tav tm="100000">
                                          <p:val>
                                            <p:strVal val="#ppt_x"/>
                                          </p:val>
                                        </p:tav>
                                      </p:tavLst>
                                    </p:anim>
                                    <p:anim calcmode="lin" valueType="num">
                                      <p:cBhvr>
                                        <p:cTn id="88" dur="1000" fill="hold"/>
                                        <p:tgtEl>
                                          <p:spTgt spid="6">
                                            <p:graphicEl>
                                              <a:dgm id="{705BC6F5-80F5-4DAE-9779-20C690007512}"/>
                                            </p:graphicEl>
                                          </p:spTgt>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grpId="0" nodeType="clickEffect">
                                  <p:stCondLst>
                                    <p:cond delay="0"/>
                                  </p:stCondLst>
                                  <p:childTnLst>
                                    <p:set>
                                      <p:cBhvr>
                                        <p:cTn id="92" dur="1" fill="hold">
                                          <p:stCondLst>
                                            <p:cond delay="0"/>
                                          </p:stCondLst>
                                        </p:cTn>
                                        <p:tgtEl>
                                          <p:spTgt spid="6">
                                            <p:graphicEl>
                                              <a:dgm id="{2B181D04-C4ED-4637-BDDB-3624753D6BC2}"/>
                                            </p:graphicEl>
                                          </p:spTgt>
                                        </p:tgtEl>
                                        <p:attrNameLst>
                                          <p:attrName>style.visibility</p:attrName>
                                        </p:attrNameLst>
                                      </p:cBhvr>
                                      <p:to>
                                        <p:strVal val="visible"/>
                                      </p:to>
                                    </p:set>
                                    <p:animEffect transition="in" filter="fade">
                                      <p:cBhvr>
                                        <p:cTn id="93" dur="1000"/>
                                        <p:tgtEl>
                                          <p:spTgt spid="6">
                                            <p:graphicEl>
                                              <a:dgm id="{2B181D04-C4ED-4637-BDDB-3624753D6BC2}"/>
                                            </p:graphicEl>
                                          </p:spTgt>
                                        </p:tgtEl>
                                      </p:cBhvr>
                                    </p:animEffect>
                                    <p:anim calcmode="lin" valueType="num">
                                      <p:cBhvr>
                                        <p:cTn id="94" dur="1000" fill="hold"/>
                                        <p:tgtEl>
                                          <p:spTgt spid="6">
                                            <p:graphicEl>
                                              <a:dgm id="{2B181D04-C4ED-4637-BDDB-3624753D6BC2}"/>
                                            </p:graphicEl>
                                          </p:spTgt>
                                        </p:tgtEl>
                                        <p:attrNameLst>
                                          <p:attrName>ppt_x</p:attrName>
                                        </p:attrNameLst>
                                      </p:cBhvr>
                                      <p:tavLst>
                                        <p:tav tm="0">
                                          <p:val>
                                            <p:strVal val="#ppt_x"/>
                                          </p:val>
                                        </p:tav>
                                        <p:tav tm="100000">
                                          <p:val>
                                            <p:strVal val="#ppt_x"/>
                                          </p:val>
                                        </p:tav>
                                      </p:tavLst>
                                    </p:anim>
                                    <p:anim calcmode="lin" valueType="num">
                                      <p:cBhvr>
                                        <p:cTn id="95" dur="1000" fill="hold"/>
                                        <p:tgtEl>
                                          <p:spTgt spid="6">
                                            <p:graphicEl>
                                              <a:dgm id="{2B181D04-C4ED-4637-BDDB-3624753D6BC2}"/>
                                            </p:graphicEl>
                                          </p:spTgt>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42" presetClass="entr" presetSubtype="0" fill="hold" grpId="0" nodeType="clickEffect">
                                  <p:stCondLst>
                                    <p:cond delay="0"/>
                                  </p:stCondLst>
                                  <p:childTnLst>
                                    <p:set>
                                      <p:cBhvr>
                                        <p:cTn id="99" dur="1" fill="hold">
                                          <p:stCondLst>
                                            <p:cond delay="0"/>
                                          </p:stCondLst>
                                        </p:cTn>
                                        <p:tgtEl>
                                          <p:spTgt spid="6">
                                            <p:graphicEl>
                                              <a:dgm id="{F53E0476-C2D8-44DC-BC4A-95B89055F23D}"/>
                                            </p:graphicEl>
                                          </p:spTgt>
                                        </p:tgtEl>
                                        <p:attrNameLst>
                                          <p:attrName>style.visibility</p:attrName>
                                        </p:attrNameLst>
                                      </p:cBhvr>
                                      <p:to>
                                        <p:strVal val="visible"/>
                                      </p:to>
                                    </p:set>
                                    <p:animEffect transition="in" filter="fade">
                                      <p:cBhvr>
                                        <p:cTn id="100" dur="1000"/>
                                        <p:tgtEl>
                                          <p:spTgt spid="6">
                                            <p:graphicEl>
                                              <a:dgm id="{F53E0476-C2D8-44DC-BC4A-95B89055F23D}"/>
                                            </p:graphicEl>
                                          </p:spTgt>
                                        </p:tgtEl>
                                      </p:cBhvr>
                                    </p:animEffect>
                                    <p:anim calcmode="lin" valueType="num">
                                      <p:cBhvr>
                                        <p:cTn id="101" dur="1000" fill="hold"/>
                                        <p:tgtEl>
                                          <p:spTgt spid="6">
                                            <p:graphicEl>
                                              <a:dgm id="{F53E0476-C2D8-44DC-BC4A-95B89055F23D}"/>
                                            </p:graphicEl>
                                          </p:spTgt>
                                        </p:tgtEl>
                                        <p:attrNameLst>
                                          <p:attrName>ppt_x</p:attrName>
                                        </p:attrNameLst>
                                      </p:cBhvr>
                                      <p:tavLst>
                                        <p:tav tm="0">
                                          <p:val>
                                            <p:strVal val="#ppt_x"/>
                                          </p:val>
                                        </p:tav>
                                        <p:tav tm="100000">
                                          <p:val>
                                            <p:strVal val="#ppt_x"/>
                                          </p:val>
                                        </p:tav>
                                      </p:tavLst>
                                    </p:anim>
                                    <p:anim calcmode="lin" valueType="num">
                                      <p:cBhvr>
                                        <p:cTn id="102" dur="1000" fill="hold"/>
                                        <p:tgtEl>
                                          <p:spTgt spid="6">
                                            <p:graphicEl>
                                              <a:dgm id="{F53E0476-C2D8-44DC-BC4A-95B89055F23D}"/>
                                            </p:graphicEl>
                                          </p:spTgt>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6">
                                            <p:graphicEl>
                                              <a:dgm id="{62DA85FA-5C03-4E46-AD1D-8B0AD25C7430}"/>
                                            </p:graphicEl>
                                          </p:spTgt>
                                        </p:tgtEl>
                                        <p:attrNameLst>
                                          <p:attrName>style.visibility</p:attrName>
                                        </p:attrNameLst>
                                      </p:cBhvr>
                                      <p:to>
                                        <p:strVal val="visible"/>
                                      </p:to>
                                    </p:set>
                                    <p:animEffect transition="in" filter="fade">
                                      <p:cBhvr>
                                        <p:cTn id="105" dur="1000"/>
                                        <p:tgtEl>
                                          <p:spTgt spid="6">
                                            <p:graphicEl>
                                              <a:dgm id="{62DA85FA-5C03-4E46-AD1D-8B0AD25C7430}"/>
                                            </p:graphicEl>
                                          </p:spTgt>
                                        </p:tgtEl>
                                      </p:cBhvr>
                                    </p:animEffect>
                                    <p:anim calcmode="lin" valueType="num">
                                      <p:cBhvr>
                                        <p:cTn id="106" dur="1000" fill="hold"/>
                                        <p:tgtEl>
                                          <p:spTgt spid="6">
                                            <p:graphicEl>
                                              <a:dgm id="{62DA85FA-5C03-4E46-AD1D-8B0AD25C7430}"/>
                                            </p:graphicEl>
                                          </p:spTgt>
                                        </p:tgtEl>
                                        <p:attrNameLst>
                                          <p:attrName>ppt_x</p:attrName>
                                        </p:attrNameLst>
                                      </p:cBhvr>
                                      <p:tavLst>
                                        <p:tav tm="0">
                                          <p:val>
                                            <p:strVal val="#ppt_x"/>
                                          </p:val>
                                        </p:tav>
                                        <p:tav tm="100000">
                                          <p:val>
                                            <p:strVal val="#ppt_x"/>
                                          </p:val>
                                        </p:tav>
                                      </p:tavLst>
                                    </p:anim>
                                    <p:anim calcmode="lin" valueType="num">
                                      <p:cBhvr>
                                        <p:cTn id="107" dur="1000" fill="hold"/>
                                        <p:tgtEl>
                                          <p:spTgt spid="6">
                                            <p:graphicEl>
                                              <a:dgm id="{62DA85FA-5C03-4E46-AD1D-8B0AD25C7430}"/>
                                            </p:graphicEl>
                                          </p:spTgt>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6">
                                            <p:graphicEl>
                                              <a:dgm id="{4446AEAC-CBB6-4ECF-8067-1FC7884E57D5}"/>
                                            </p:graphicEl>
                                          </p:spTgt>
                                        </p:tgtEl>
                                        <p:attrNameLst>
                                          <p:attrName>style.visibility</p:attrName>
                                        </p:attrNameLst>
                                      </p:cBhvr>
                                      <p:to>
                                        <p:strVal val="visible"/>
                                      </p:to>
                                    </p:set>
                                    <p:animEffect transition="in" filter="fade">
                                      <p:cBhvr>
                                        <p:cTn id="110" dur="1000"/>
                                        <p:tgtEl>
                                          <p:spTgt spid="6">
                                            <p:graphicEl>
                                              <a:dgm id="{4446AEAC-CBB6-4ECF-8067-1FC7884E57D5}"/>
                                            </p:graphicEl>
                                          </p:spTgt>
                                        </p:tgtEl>
                                      </p:cBhvr>
                                    </p:animEffect>
                                    <p:anim calcmode="lin" valueType="num">
                                      <p:cBhvr>
                                        <p:cTn id="111" dur="1000" fill="hold"/>
                                        <p:tgtEl>
                                          <p:spTgt spid="6">
                                            <p:graphicEl>
                                              <a:dgm id="{4446AEAC-CBB6-4ECF-8067-1FC7884E57D5}"/>
                                            </p:graphicEl>
                                          </p:spTgt>
                                        </p:tgtEl>
                                        <p:attrNameLst>
                                          <p:attrName>ppt_x</p:attrName>
                                        </p:attrNameLst>
                                      </p:cBhvr>
                                      <p:tavLst>
                                        <p:tav tm="0">
                                          <p:val>
                                            <p:strVal val="#ppt_x"/>
                                          </p:val>
                                        </p:tav>
                                        <p:tav tm="100000">
                                          <p:val>
                                            <p:strVal val="#ppt_x"/>
                                          </p:val>
                                        </p:tav>
                                      </p:tavLst>
                                    </p:anim>
                                    <p:anim calcmode="lin" valueType="num">
                                      <p:cBhvr>
                                        <p:cTn id="112" dur="1000" fill="hold"/>
                                        <p:tgtEl>
                                          <p:spTgt spid="6">
                                            <p:graphicEl>
                                              <a:dgm id="{4446AEAC-CBB6-4ECF-8067-1FC7884E57D5}"/>
                                            </p:graphicEl>
                                          </p:spTgt>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6">
                                            <p:graphicEl>
                                              <a:dgm id="{B0C08F2D-BC62-46AC-AAB5-6C821064412D}"/>
                                            </p:graphicEl>
                                          </p:spTgt>
                                        </p:tgtEl>
                                        <p:attrNameLst>
                                          <p:attrName>style.visibility</p:attrName>
                                        </p:attrNameLst>
                                      </p:cBhvr>
                                      <p:to>
                                        <p:strVal val="visible"/>
                                      </p:to>
                                    </p:set>
                                    <p:animEffect transition="in" filter="fade">
                                      <p:cBhvr>
                                        <p:cTn id="115" dur="1000"/>
                                        <p:tgtEl>
                                          <p:spTgt spid="6">
                                            <p:graphicEl>
                                              <a:dgm id="{B0C08F2D-BC62-46AC-AAB5-6C821064412D}"/>
                                            </p:graphicEl>
                                          </p:spTgt>
                                        </p:tgtEl>
                                      </p:cBhvr>
                                    </p:animEffect>
                                    <p:anim calcmode="lin" valueType="num">
                                      <p:cBhvr>
                                        <p:cTn id="116" dur="1000" fill="hold"/>
                                        <p:tgtEl>
                                          <p:spTgt spid="6">
                                            <p:graphicEl>
                                              <a:dgm id="{B0C08F2D-BC62-46AC-AAB5-6C821064412D}"/>
                                            </p:graphicEl>
                                          </p:spTgt>
                                        </p:tgtEl>
                                        <p:attrNameLst>
                                          <p:attrName>ppt_x</p:attrName>
                                        </p:attrNameLst>
                                      </p:cBhvr>
                                      <p:tavLst>
                                        <p:tav tm="0">
                                          <p:val>
                                            <p:strVal val="#ppt_x"/>
                                          </p:val>
                                        </p:tav>
                                        <p:tav tm="100000">
                                          <p:val>
                                            <p:strVal val="#ppt_x"/>
                                          </p:val>
                                        </p:tav>
                                      </p:tavLst>
                                    </p:anim>
                                    <p:anim calcmode="lin" valueType="num">
                                      <p:cBhvr>
                                        <p:cTn id="117" dur="1000" fill="hold"/>
                                        <p:tgtEl>
                                          <p:spTgt spid="6">
                                            <p:graphicEl>
                                              <a:dgm id="{B0C08F2D-BC62-46AC-AAB5-6C821064412D}"/>
                                            </p:graphicEl>
                                          </p:spTgt>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6">
                                            <p:graphicEl>
                                              <a:dgm id="{AA944AC9-0B40-467F-935B-883813F14F1D}"/>
                                            </p:graphicEl>
                                          </p:spTgt>
                                        </p:tgtEl>
                                        <p:attrNameLst>
                                          <p:attrName>style.visibility</p:attrName>
                                        </p:attrNameLst>
                                      </p:cBhvr>
                                      <p:to>
                                        <p:strVal val="visible"/>
                                      </p:to>
                                    </p:set>
                                    <p:animEffect transition="in" filter="fade">
                                      <p:cBhvr>
                                        <p:cTn id="120" dur="1000"/>
                                        <p:tgtEl>
                                          <p:spTgt spid="6">
                                            <p:graphicEl>
                                              <a:dgm id="{AA944AC9-0B40-467F-935B-883813F14F1D}"/>
                                            </p:graphicEl>
                                          </p:spTgt>
                                        </p:tgtEl>
                                      </p:cBhvr>
                                    </p:animEffect>
                                    <p:anim calcmode="lin" valueType="num">
                                      <p:cBhvr>
                                        <p:cTn id="121" dur="1000" fill="hold"/>
                                        <p:tgtEl>
                                          <p:spTgt spid="6">
                                            <p:graphicEl>
                                              <a:dgm id="{AA944AC9-0B40-467F-935B-883813F14F1D}"/>
                                            </p:graphicEl>
                                          </p:spTgt>
                                        </p:tgtEl>
                                        <p:attrNameLst>
                                          <p:attrName>ppt_x</p:attrName>
                                        </p:attrNameLst>
                                      </p:cBhvr>
                                      <p:tavLst>
                                        <p:tav tm="0">
                                          <p:val>
                                            <p:strVal val="#ppt_x"/>
                                          </p:val>
                                        </p:tav>
                                        <p:tav tm="100000">
                                          <p:val>
                                            <p:strVal val="#ppt_x"/>
                                          </p:val>
                                        </p:tav>
                                      </p:tavLst>
                                    </p:anim>
                                    <p:anim calcmode="lin" valueType="num">
                                      <p:cBhvr>
                                        <p:cTn id="122" dur="1000" fill="hold"/>
                                        <p:tgtEl>
                                          <p:spTgt spid="6">
                                            <p:graphicEl>
                                              <a:dgm id="{AA944AC9-0B40-467F-935B-883813F14F1D}"/>
                                            </p:graphicEl>
                                          </p:spTgt>
                                        </p:tgtEl>
                                        <p:attrNameLst>
                                          <p:attrName>ppt_y</p:attrName>
                                        </p:attrNameLst>
                                      </p:cBhvr>
                                      <p:tavLst>
                                        <p:tav tm="0">
                                          <p:val>
                                            <p:strVal val="#ppt_y+.1"/>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42" presetClass="entr" presetSubtype="0" fill="hold" grpId="0" nodeType="clickEffect">
                                  <p:stCondLst>
                                    <p:cond delay="0"/>
                                  </p:stCondLst>
                                  <p:childTnLst>
                                    <p:set>
                                      <p:cBhvr>
                                        <p:cTn id="126" dur="1" fill="hold">
                                          <p:stCondLst>
                                            <p:cond delay="0"/>
                                          </p:stCondLst>
                                        </p:cTn>
                                        <p:tgtEl>
                                          <p:spTgt spid="6">
                                            <p:graphicEl>
                                              <a:dgm id="{A03E5DFE-AEF3-4E06-8A91-886C96118996}"/>
                                            </p:graphicEl>
                                          </p:spTgt>
                                        </p:tgtEl>
                                        <p:attrNameLst>
                                          <p:attrName>style.visibility</p:attrName>
                                        </p:attrNameLst>
                                      </p:cBhvr>
                                      <p:to>
                                        <p:strVal val="visible"/>
                                      </p:to>
                                    </p:set>
                                    <p:animEffect transition="in" filter="fade">
                                      <p:cBhvr>
                                        <p:cTn id="127" dur="1000"/>
                                        <p:tgtEl>
                                          <p:spTgt spid="6">
                                            <p:graphicEl>
                                              <a:dgm id="{A03E5DFE-AEF3-4E06-8A91-886C96118996}"/>
                                            </p:graphicEl>
                                          </p:spTgt>
                                        </p:tgtEl>
                                      </p:cBhvr>
                                    </p:animEffect>
                                    <p:anim calcmode="lin" valueType="num">
                                      <p:cBhvr>
                                        <p:cTn id="128" dur="1000" fill="hold"/>
                                        <p:tgtEl>
                                          <p:spTgt spid="6">
                                            <p:graphicEl>
                                              <a:dgm id="{A03E5DFE-AEF3-4E06-8A91-886C96118996}"/>
                                            </p:graphicEl>
                                          </p:spTgt>
                                        </p:tgtEl>
                                        <p:attrNameLst>
                                          <p:attrName>ppt_x</p:attrName>
                                        </p:attrNameLst>
                                      </p:cBhvr>
                                      <p:tavLst>
                                        <p:tav tm="0">
                                          <p:val>
                                            <p:strVal val="#ppt_x"/>
                                          </p:val>
                                        </p:tav>
                                        <p:tav tm="100000">
                                          <p:val>
                                            <p:strVal val="#ppt_x"/>
                                          </p:val>
                                        </p:tav>
                                      </p:tavLst>
                                    </p:anim>
                                    <p:anim calcmode="lin" valueType="num">
                                      <p:cBhvr>
                                        <p:cTn id="129" dur="1000" fill="hold"/>
                                        <p:tgtEl>
                                          <p:spTgt spid="6">
                                            <p:graphicEl>
                                              <a:dgm id="{A03E5DFE-AEF3-4E06-8A91-886C96118996}"/>
                                            </p:graphicEl>
                                          </p:spTgt>
                                        </p:tgtEl>
                                        <p:attrNameLst>
                                          <p:attrName>ppt_y</p:attrName>
                                        </p:attrNameLst>
                                      </p:cBhvr>
                                      <p:tavLst>
                                        <p:tav tm="0">
                                          <p:val>
                                            <p:strVal val="#ppt_y+.1"/>
                                          </p:val>
                                        </p:tav>
                                        <p:tav tm="100000">
                                          <p:val>
                                            <p:strVal val="#ppt_y"/>
                                          </p:val>
                                        </p:tav>
                                      </p:tavLst>
                                    </p:anim>
                                  </p:childTnLst>
                                </p:cTn>
                              </p:par>
                            </p:childTnLst>
                          </p:cTn>
                        </p:par>
                      </p:childTnLst>
                    </p:cTn>
                  </p:par>
                  <p:par>
                    <p:cTn id="130" fill="hold">
                      <p:stCondLst>
                        <p:cond delay="indefinite"/>
                      </p:stCondLst>
                      <p:childTnLst>
                        <p:par>
                          <p:cTn id="131" fill="hold">
                            <p:stCondLst>
                              <p:cond delay="0"/>
                            </p:stCondLst>
                            <p:childTnLst>
                              <p:par>
                                <p:cTn id="132" presetID="42" presetClass="entr" presetSubtype="0" fill="hold" grpId="0" nodeType="clickEffect">
                                  <p:stCondLst>
                                    <p:cond delay="0"/>
                                  </p:stCondLst>
                                  <p:childTnLst>
                                    <p:set>
                                      <p:cBhvr>
                                        <p:cTn id="133" dur="1" fill="hold">
                                          <p:stCondLst>
                                            <p:cond delay="0"/>
                                          </p:stCondLst>
                                        </p:cTn>
                                        <p:tgtEl>
                                          <p:spTgt spid="6">
                                            <p:graphicEl>
                                              <a:dgm id="{A45D1C49-C5C4-4213-B0B0-C797474D7DE6}"/>
                                            </p:graphicEl>
                                          </p:spTgt>
                                        </p:tgtEl>
                                        <p:attrNameLst>
                                          <p:attrName>style.visibility</p:attrName>
                                        </p:attrNameLst>
                                      </p:cBhvr>
                                      <p:to>
                                        <p:strVal val="visible"/>
                                      </p:to>
                                    </p:set>
                                    <p:animEffect transition="in" filter="fade">
                                      <p:cBhvr>
                                        <p:cTn id="134" dur="1000"/>
                                        <p:tgtEl>
                                          <p:spTgt spid="6">
                                            <p:graphicEl>
                                              <a:dgm id="{A45D1C49-C5C4-4213-B0B0-C797474D7DE6}"/>
                                            </p:graphicEl>
                                          </p:spTgt>
                                        </p:tgtEl>
                                      </p:cBhvr>
                                    </p:animEffect>
                                    <p:anim calcmode="lin" valueType="num">
                                      <p:cBhvr>
                                        <p:cTn id="135" dur="1000" fill="hold"/>
                                        <p:tgtEl>
                                          <p:spTgt spid="6">
                                            <p:graphicEl>
                                              <a:dgm id="{A45D1C49-C5C4-4213-B0B0-C797474D7DE6}"/>
                                            </p:graphicEl>
                                          </p:spTgt>
                                        </p:tgtEl>
                                        <p:attrNameLst>
                                          <p:attrName>ppt_x</p:attrName>
                                        </p:attrNameLst>
                                      </p:cBhvr>
                                      <p:tavLst>
                                        <p:tav tm="0">
                                          <p:val>
                                            <p:strVal val="#ppt_x"/>
                                          </p:val>
                                        </p:tav>
                                        <p:tav tm="100000">
                                          <p:val>
                                            <p:strVal val="#ppt_x"/>
                                          </p:val>
                                        </p:tav>
                                      </p:tavLst>
                                    </p:anim>
                                    <p:anim calcmode="lin" valueType="num">
                                      <p:cBhvr>
                                        <p:cTn id="136" dur="1000" fill="hold"/>
                                        <p:tgtEl>
                                          <p:spTgt spid="6">
                                            <p:graphicEl>
                                              <a:dgm id="{A45D1C49-C5C4-4213-B0B0-C797474D7DE6}"/>
                                            </p:graphicEl>
                                          </p:spTgt>
                                        </p:tgtEl>
                                        <p:attrNameLst>
                                          <p:attrName>ppt_y</p:attrName>
                                        </p:attrNameLst>
                                      </p:cBhvr>
                                      <p:tavLst>
                                        <p:tav tm="0">
                                          <p:val>
                                            <p:strVal val="#ppt_y+.1"/>
                                          </p:val>
                                        </p:tav>
                                        <p:tav tm="100000">
                                          <p:val>
                                            <p:strVal val="#ppt_y"/>
                                          </p:val>
                                        </p:tav>
                                      </p:tavLst>
                                    </p:anim>
                                  </p:childTnLst>
                                </p:cTn>
                              </p:par>
                              <p:par>
                                <p:cTn id="137" presetID="42" presetClass="entr" presetSubtype="0" fill="hold" grpId="0" nodeType="withEffect">
                                  <p:stCondLst>
                                    <p:cond delay="0"/>
                                  </p:stCondLst>
                                  <p:childTnLst>
                                    <p:set>
                                      <p:cBhvr>
                                        <p:cTn id="138" dur="1" fill="hold">
                                          <p:stCondLst>
                                            <p:cond delay="0"/>
                                          </p:stCondLst>
                                        </p:cTn>
                                        <p:tgtEl>
                                          <p:spTgt spid="6">
                                            <p:graphicEl>
                                              <a:dgm id="{B0342FEA-1468-4792-B0DD-28330F76B6F7}"/>
                                            </p:graphicEl>
                                          </p:spTgt>
                                        </p:tgtEl>
                                        <p:attrNameLst>
                                          <p:attrName>style.visibility</p:attrName>
                                        </p:attrNameLst>
                                      </p:cBhvr>
                                      <p:to>
                                        <p:strVal val="visible"/>
                                      </p:to>
                                    </p:set>
                                    <p:animEffect transition="in" filter="fade">
                                      <p:cBhvr>
                                        <p:cTn id="139" dur="1000"/>
                                        <p:tgtEl>
                                          <p:spTgt spid="6">
                                            <p:graphicEl>
                                              <a:dgm id="{B0342FEA-1468-4792-B0DD-28330F76B6F7}"/>
                                            </p:graphicEl>
                                          </p:spTgt>
                                        </p:tgtEl>
                                      </p:cBhvr>
                                    </p:animEffect>
                                    <p:anim calcmode="lin" valueType="num">
                                      <p:cBhvr>
                                        <p:cTn id="140" dur="1000" fill="hold"/>
                                        <p:tgtEl>
                                          <p:spTgt spid="6">
                                            <p:graphicEl>
                                              <a:dgm id="{B0342FEA-1468-4792-B0DD-28330F76B6F7}"/>
                                            </p:graphicEl>
                                          </p:spTgt>
                                        </p:tgtEl>
                                        <p:attrNameLst>
                                          <p:attrName>ppt_x</p:attrName>
                                        </p:attrNameLst>
                                      </p:cBhvr>
                                      <p:tavLst>
                                        <p:tav tm="0">
                                          <p:val>
                                            <p:strVal val="#ppt_x"/>
                                          </p:val>
                                        </p:tav>
                                        <p:tav tm="100000">
                                          <p:val>
                                            <p:strVal val="#ppt_x"/>
                                          </p:val>
                                        </p:tav>
                                      </p:tavLst>
                                    </p:anim>
                                    <p:anim calcmode="lin" valueType="num">
                                      <p:cBhvr>
                                        <p:cTn id="141" dur="1000" fill="hold"/>
                                        <p:tgtEl>
                                          <p:spTgt spid="6">
                                            <p:graphicEl>
                                              <a:dgm id="{B0342FEA-1468-4792-B0DD-28330F76B6F7}"/>
                                            </p:graphicEl>
                                          </p:spTgt>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6">
                                            <p:graphicEl>
                                              <a:dgm id="{A8DEEF93-7F52-4B6E-BA40-FE3C1590BB1B}"/>
                                            </p:graphicEl>
                                          </p:spTgt>
                                        </p:tgtEl>
                                        <p:attrNameLst>
                                          <p:attrName>style.visibility</p:attrName>
                                        </p:attrNameLst>
                                      </p:cBhvr>
                                      <p:to>
                                        <p:strVal val="visible"/>
                                      </p:to>
                                    </p:set>
                                    <p:animEffect transition="in" filter="fade">
                                      <p:cBhvr>
                                        <p:cTn id="144" dur="1000"/>
                                        <p:tgtEl>
                                          <p:spTgt spid="6">
                                            <p:graphicEl>
                                              <a:dgm id="{A8DEEF93-7F52-4B6E-BA40-FE3C1590BB1B}"/>
                                            </p:graphicEl>
                                          </p:spTgt>
                                        </p:tgtEl>
                                      </p:cBhvr>
                                    </p:animEffect>
                                    <p:anim calcmode="lin" valueType="num">
                                      <p:cBhvr>
                                        <p:cTn id="145" dur="1000" fill="hold"/>
                                        <p:tgtEl>
                                          <p:spTgt spid="6">
                                            <p:graphicEl>
                                              <a:dgm id="{A8DEEF93-7F52-4B6E-BA40-FE3C1590BB1B}"/>
                                            </p:graphicEl>
                                          </p:spTgt>
                                        </p:tgtEl>
                                        <p:attrNameLst>
                                          <p:attrName>ppt_x</p:attrName>
                                        </p:attrNameLst>
                                      </p:cBhvr>
                                      <p:tavLst>
                                        <p:tav tm="0">
                                          <p:val>
                                            <p:strVal val="#ppt_x"/>
                                          </p:val>
                                        </p:tav>
                                        <p:tav tm="100000">
                                          <p:val>
                                            <p:strVal val="#ppt_x"/>
                                          </p:val>
                                        </p:tav>
                                      </p:tavLst>
                                    </p:anim>
                                    <p:anim calcmode="lin" valueType="num">
                                      <p:cBhvr>
                                        <p:cTn id="146" dur="1000" fill="hold"/>
                                        <p:tgtEl>
                                          <p:spTgt spid="6">
                                            <p:graphicEl>
                                              <a:dgm id="{A8DEEF93-7F52-4B6E-BA40-FE3C1590BB1B}"/>
                                            </p:graphicEl>
                                          </p:spTgt>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6">
                                            <p:graphicEl>
                                              <a:dgm id="{2E961C73-17D5-4995-BC37-ED881A993E99}"/>
                                            </p:graphicEl>
                                          </p:spTgt>
                                        </p:tgtEl>
                                        <p:attrNameLst>
                                          <p:attrName>style.visibility</p:attrName>
                                        </p:attrNameLst>
                                      </p:cBhvr>
                                      <p:to>
                                        <p:strVal val="visible"/>
                                      </p:to>
                                    </p:set>
                                    <p:animEffect transition="in" filter="fade">
                                      <p:cBhvr>
                                        <p:cTn id="149" dur="1000"/>
                                        <p:tgtEl>
                                          <p:spTgt spid="6">
                                            <p:graphicEl>
                                              <a:dgm id="{2E961C73-17D5-4995-BC37-ED881A993E99}"/>
                                            </p:graphicEl>
                                          </p:spTgt>
                                        </p:tgtEl>
                                      </p:cBhvr>
                                    </p:animEffect>
                                    <p:anim calcmode="lin" valueType="num">
                                      <p:cBhvr>
                                        <p:cTn id="150" dur="1000" fill="hold"/>
                                        <p:tgtEl>
                                          <p:spTgt spid="6">
                                            <p:graphicEl>
                                              <a:dgm id="{2E961C73-17D5-4995-BC37-ED881A993E99}"/>
                                            </p:graphicEl>
                                          </p:spTgt>
                                        </p:tgtEl>
                                        <p:attrNameLst>
                                          <p:attrName>ppt_x</p:attrName>
                                        </p:attrNameLst>
                                      </p:cBhvr>
                                      <p:tavLst>
                                        <p:tav tm="0">
                                          <p:val>
                                            <p:strVal val="#ppt_x"/>
                                          </p:val>
                                        </p:tav>
                                        <p:tav tm="100000">
                                          <p:val>
                                            <p:strVal val="#ppt_x"/>
                                          </p:val>
                                        </p:tav>
                                      </p:tavLst>
                                    </p:anim>
                                    <p:anim calcmode="lin" valueType="num">
                                      <p:cBhvr>
                                        <p:cTn id="151" dur="1000" fill="hold"/>
                                        <p:tgtEl>
                                          <p:spTgt spid="6">
                                            <p:graphicEl>
                                              <a:dgm id="{2E961C73-17D5-4995-BC37-ED881A993E99}"/>
                                            </p:graphicEl>
                                          </p:spTgt>
                                        </p:tgtEl>
                                        <p:attrNameLst>
                                          <p:attrName>ppt_y</p:attrName>
                                        </p:attrNameLst>
                                      </p:cBhvr>
                                      <p:tavLst>
                                        <p:tav tm="0">
                                          <p:val>
                                            <p:strVal val="#ppt_y+.1"/>
                                          </p:val>
                                        </p:tav>
                                        <p:tav tm="100000">
                                          <p:val>
                                            <p:strVal val="#ppt_y"/>
                                          </p:val>
                                        </p:tav>
                                      </p:tavLst>
                                    </p:anim>
                                  </p:childTnLst>
                                </p:cTn>
                              </p:par>
                              <p:par>
                                <p:cTn id="152" presetID="42" presetClass="entr" presetSubtype="0" fill="hold" grpId="0" nodeType="withEffect">
                                  <p:stCondLst>
                                    <p:cond delay="0"/>
                                  </p:stCondLst>
                                  <p:childTnLst>
                                    <p:set>
                                      <p:cBhvr>
                                        <p:cTn id="153" dur="1" fill="hold">
                                          <p:stCondLst>
                                            <p:cond delay="0"/>
                                          </p:stCondLst>
                                        </p:cTn>
                                        <p:tgtEl>
                                          <p:spTgt spid="6">
                                            <p:graphicEl>
                                              <a:dgm id="{E88C0C5D-34C9-476B-AE62-F6F9C5E81D25}"/>
                                            </p:graphicEl>
                                          </p:spTgt>
                                        </p:tgtEl>
                                        <p:attrNameLst>
                                          <p:attrName>style.visibility</p:attrName>
                                        </p:attrNameLst>
                                      </p:cBhvr>
                                      <p:to>
                                        <p:strVal val="visible"/>
                                      </p:to>
                                    </p:set>
                                    <p:animEffect transition="in" filter="fade">
                                      <p:cBhvr>
                                        <p:cTn id="154" dur="1000"/>
                                        <p:tgtEl>
                                          <p:spTgt spid="6">
                                            <p:graphicEl>
                                              <a:dgm id="{E88C0C5D-34C9-476B-AE62-F6F9C5E81D25}"/>
                                            </p:graphicEl>
                                          </p:spTgt>
                                        </p:tgtEl>
                                      </p:cBhvr>
                                    </p:animEffect>
                                    <p:anim calcmode="lin" valueType="num">
                                      <p:cBhvr>
                                        <p:cTn id="155" dur="1000" fill="hold"/>
                                        <p:tgtEl>
                                          <p:spTgt spid="6">
                                            <p:graphicEl>
                                              <a:dgm id="{E88C0C5D-34C9-476B-AE62-F6F9C5E81D25}"/>
                                            </p:graphicEl>
                                          </p:spTgt>
                                        </p:tgtEl>
                                        <p:attrNameLst>
                                          <p:attrName>ppt_x</p:attrName>
                                        </p:attrNameLst>
                                      </p:cBhvr>
                                      <p:tavLst>
                                        <p:tav tm="0">
                                          <p:val>
                                            <p:strVal val="#ppt_x"/>
                                          </p:val>
                                        </p:tav>
                                        <p:tav tm="100000">
                                          <p:val>
                                            <p:strVal val="#ppt_x"/>
                                          </p:val>
                                        </p:tav>
                                      </p:tavLst>
                                    </p:anim>
                                    <p:anim calcmode="lin" valueType="num">
                                      <p:cBhvr>
                                        <p:cTn id="156" dur="1000" fill="hold"/>
                                        <p:tgtEl>
                                          <p:spTgt spid="6">
                                            <p:graphicEl>
                                              <a:dgm id="{E88C0C5D-34C9-476B-AE62-F6F9C5E81D25}"/>
                                            </p:graphicEl>
                                          </p:spTgt>
                                        </p:tgtEl>
                                        <p:attrNameLst>
                                          <p:attrName>ppt_y</p:attrName>
                                        </p:attrNameLst>
                                      </p:cBhvr>
                                      <p:tavLst>
                                        <p:tav tm="0">
                                          <p:val>
                                            <p:strVal val="#ppt_y+.1"/>
                                          </p:val>
                                        </p:tav>
                                        <p:tav tm="100000">
                                          <p:val>
                                            <p:strVal val="#ppt_y"/>
                                          </p:val>
                                        </p:tav>
                                      </p:tavLst>
                                    </p:anim>
                                  </p:childTnLst>
                                </p:cTn>
                              </p:par>
                            </p:childTnLst>
                          </p:cTn>
                        </p:par>
                      </p:childTnLst>
                    </p:cTn>
                  </p:par>
                  <p:par>
                    <p:cTn id="157" fill="hold">
                      <p:stCondLst>
                        <p:cond delay="indefinite"/>
                      </p:stCondLst>
                      <p:childTnLst>
                        <p:par>
                          <p:cTn id="158" fill="hold">
                            <p:stCondLst>
                              <p:cond delay="0"/>
                            </p:stCondLst>
                            <p:childTnLst>
                              <p:par>
                                <p:cTn id="159" presetID="42" presetClass="entr" presetSubtype="0" fill="hold" grpId="0" nodeType="clickEffect">
                                  <p:stCondLst>
                                    <p:cond delay="0"/>
                                  </p:stCondLst>
                                  <p:childTnLst>
                                    <p:set>
                                      <p:cBhvr>
                                        <p:cTn id="160" dur="1" fill="hold">
                                          <p:stCondLst>
                                            <p:cond delay="0"/>
                                          </p:stCondLst>
                                        </p:cTn>
                                        <p:tgtEl>
                                          <p:spTgt spid="6">
                                            <p:graphicEl>
                                              <a:dgm id="{6D9C2336-EFD7-4B2D-9BD5-A26C9BF79119}"/>
                                            </p:graphicEl>
                                          </p:spTgt>
                                        </p:tgtEl>
                                        <p:attrNameLst>
                                          <p:attrName>style.visibility</p:attrName>
                                        </p:attrNameLst>
                                      </p:cBhvr>
                                      <p:to>
                                        <p:strVal val="visible"/>
                                      </p:to>
                                    </p:set>
                                    <p:animEffect transition="in" filter="fade">
                                      <p:cBhvr>
                                        <p:cTn id="161" dur="1000"/>
                                        <p:tgtEl>
                                          <p:spTgt spid="6">
                                            <p:graphicEl>
                                              <a:dgm id="{6D9C2336-EFD7-4B2D-9BD5-A26C9BF79119}"/>
                                            </p:graphicEl>
                                          </p:spTgt>
                                        </p:tgtEl>
                                      </p:cBhvr>
                                    </p:animEffect>
                                    <p:anim calcmode="lin" valueType="num">
                                      <p:cBhvr>
                                        <p:cTn id="162" dur="1000" fill="hold"/>
                                        <p:tgtEl>
                                          <p:spTgt spid="6">
                                            <p:graphicEl>
                                              <a:dgm id="{6D9C2336-EFD7-4B2D-9BD5-A26C9BF79119}"/>
                                            </p:graphicEl>
                                          </p:spTgt>
                                        </p:tgtEl>
                                        <p:attrNameLst>
                                          <p:attrName>ppt_x</p:attrName>
                                        </p:attrNameLst>
                                      </p:cBhvr>
                                      <p:tavLst>
                                        <p:tav tm="0">
                                          <p:val>
                                            <p:strVal val="#ppt_x"/>
                                          </p:val>
                                        </p:tav>
                                        <p:tav tm="100000">
                                          <p:val>
                                            <p:strVal val="#ppt_x"/>
                                          </p:val>
                                        </p:tav>
                                      </p:tavLst>
                                    </p:anim>
                                    <p:anim calcmode="lin" valueType="num">
                                      <p:cBhvr>
                                        <p:cTn id="163" dur="1000" fill="hold"/>
                                        <p:tgtEl>
                                          <p:spTgt spid="6">
                                            <p:graphicEl>
                                              <a:dgm id="{6D9C2336-EFD7-4B2D-9BD5-A26C9BF79119}"/>
                                            </p:graphicEl>
                                          </p:spTgt>
                                        </p:tgtEl>
                                        <p:attrNameLst>
                                          <p:attrName>ppt_y</p:attrName>
                                        </p:attrNameLst>
                                      </p:cBhvr>
                                      <p:tavLst>
                                        <p:tav tm="0">
                                          <p:val>
                                            <p:strVal val="#ppt_y+.1"/>
                                          </p:val>
                                        </p:tav>
                                        <p:tav tm="100000">
                                          <p:val>
                                            <p:strVal val="#ppt_y"/>
                                          </p:val>
                                        </p:tav>
                                      </p:tavLst>
                                    </p:anim>
                                  </p:childTnLst>
                                </p:cTn>
                              </p:par>
                            </p:childTnLst>
                          </p:cTn>
                        </p:par>
                      </p:childTnLst>
                    </p:cTn>
                  </p:par>
                  <p:par>
                    <p:cTn id="164" fill="hold">
                      <p:stCondLst>
                        <p:cond delay="indefinite"/>
                      </p:stCondLst>
                      <p:childTnLst>
                        <p:par>
                          <p:cTn id="165" fill="hold">
                            <p:stCondLst>
                              <p:cond delay="0"/>
                            </p:stCondLst>
                            <p:childTnLst>
                              <p:par>
                                <p:cTn id="166" presetID="42" presetClass="entr" presetSubtype="0" fill="hold" grpId="0" nodeType="clickEffect">
                                  <p:stCondLst>
                                    <p:cond delay="0"/>
                                  </p:stCondLst>
                                  <p:childTnLst>
                                    <p:set>
                                      <p:cBhvr>
                                        <p:cTn id="167" dur="1" fill="hold">
                                          <p:stCondLst>
                                            <p:cond delay="0"/>
                                          </p:stCondLst>
                                        </p:cTn>
                                        <p:tgtEl>
                                          <p:spTgt spid="6">
                                            <p:graphicEl>
                                              <a:dgm id="{6AD1FD23-050A-4922-B30B-FD343F96224E}"/>
                                            </p:graphicEl>
                                          </p:spTgt>
                                        </p:tgtEl>
                                        <p:attrNameLst>
                                          <p:attrName>style.visibility</p:attrName>
                                        </p:attrNameLst>
                                      </p:cBhvr>
                                      <p:to>
                                        <p:strVal val="visible"/>
                                      </p:to>
                                    </p:set>
                                    <p:animEffect transition="in" filter="fade">
                                      <p:cBhvr>
                                        <p:cTn id="168" dur="1000"/>
                                        <p:tgtEl>
                                          <p:spTgt spid="6">
                                            <p:graphicEl>
                                              <a:dgm id="{6AD1FD23-050A-4922-B30B-FD343F96224E}"/>
                                            </p:graphicEl>
                                          </p:spTgt>
                                        </p:tgtEl>
                                      </p:cBhvr>
                                    </p:animEffect>
                                    <p:anim calcmode="lin" valueType="num">
                                      <p:cBhvr>
                                        <p:cTn id="169" dur="1000" fill="hold"/>
                                        <p:tgtEl>
                                          <p:spTgt spid="6">
                                            <p:graphicEl>
                                              <a:dgm id="{6AD1FD23-050A-4922-B30B-FD343F96224E}"/>
                                            </p:graphicEl>
                                          </p:spTgt>
                                        </p:tgtEl>
                                        <p:attrNameLst>
                                          <p:attrName>ppt_x</p:attrName>
                                        </p:attrNameLst>
                                      </p:cBhvr>
                                      <p:tavLst>
                                        <p:tav tm="0">
                                          <p:val>
                                            <p:strVal val="#ppt_x"/>
                                          </p:val>
                                        </p:tav>
                                        <p:tav tm="100000">
                                          <p:val>
                                            <p:strVal val="#ppt_x"/>
                                          </p:val>
                                        </p:tav>
                                      </p:tavLst>
                                    </p:anim>
                                    <p:anim calcmode="lin" valueType="num">
                                      <p:cBhvr>
                                        <p:cTn id="170" dur="1000" fill="hold"/>
                                        <p:tgtEl>
                                          <p:spTgt spid="6">
                                            <p:graphicEl>
                                              <a:dgm id="{6AD1FD23-050A-4922-B30B-FD343F96224E}"/>
                                            </p:graphicEl>
                                          </p:spTgt>
                                        </p:tgtEl>
                                        <p:attrNameLst>
                                          <p:attrName>ppt_y</p:attrName>
                                        </p:attrNameLst>
                                      </p:cBhvr>
                                      <p:tavLst>
                                        <p:tav tm="0">
                                          <p:val>
                                            <p:strVal val="#ppt_y+.1"/>
                                          </p:val>
                                        </p:tav>
                                        <p:tav tm="100000">
                                          <p:val>
                                            <p:strVal val="#ppt_y"/>
                                          </p:val>
                                        </p:tav>
                                      </p:tavLst>
                                    </p:anim>
                                  </p:childTnLst>
                                </p:cTn>
                              </p:par>
                              <p:par>
                                <p:cTn id="171" presetID="42" presetClass="entr" presetSubtype="0" fill="hold" grpId="0" nodeType="withEffect">
                                  <p:stCondLst>
                                    <p:cond delay="0"/>
                                  </p:stCondLst>
                                  <p:childTnLst>
                                    <p:set>
                                      <p:cBhvr>
                                        <p:cTn id="172" dur="1" fill="hold">
                                          <p:stCondLst>
                                            <p:cond delay="0"/>
                                          </p:stCondLst>
                                        </p:cTn>
                                        <p:tgtEl>
                                          <p:spTgt spid="6">
                                            <p:graphicEl>
                                              <a:dgm id="{27BD7DA4-ED2F-4864-B397-F7D3E499917D}"/>
                                            </p:graphicEl>
                                          </p:spTgt>
                                        </p:tgtEl>
                                        <p:attrNameLst>
                                          <p:attrName>style.visibility</p:attrName>
                                        </p:attrNameLst>
                                      </p:cBhvr>
                                      <p:to>
                                        <p:strVal val="visible"/>
                                      </p:to>
                                    </p:set>
                                    <p:animEffect transition="in" filter="fade">
                                      <p:cBhvr>
                                        <p:cTn id="173" dur="1000"/>
                                        <p:tgtEl>
                                          <p:spTgt spid="6">
                                            <p:graphicEl>
                                              <a:dgm id="{27BD7DA4-ED2F-4864-B397-F7D3E499917D}"/>
                                            </p:graphicEl>
                                          </p:spTgt>
                                        </p:tgtEl>
                                      </p:cBhvr>
                                    </p:animEffect>
                                    <p:anim calcmode="lin" valueType="num">
                                      <p:cBhvr>
                                        <p:cTn id="174" dur="1000" fill="hold"/>
                                        <p:tgtEl>
                                          <p:spTgt spid="6">
                                            <p:graphicEl>
                                              <a:dgm id="{27BD7DA4-ED2F-4864-B397-F7D3E499917D}"/>
                                            </p:graphicEl>
                                          </p:spTgt>
                                        </p:tgtEl>
                                        <p:attrNameLst>
                                          <p:attrName>ppt_x</p:attrName>
                                        </p:attrNameLst>
                                      </p:cBhvr>
                                      <p:tavLst>
                                        <p:tav tm="0">
                                          <p:val>
                                            <p:strVal val="#ppt_x"/>
                                          </p:val>
                                        </p:tav>
                                        <p:tav tm="100000">
                                          <p:val>
                                            <p:strVal val="#ppt_x"/>
                                          </p:val>
                                        </p:tav>
                                      </p:tavLst>
                                    </p:anim>
                                    <p:anim calcmode="lin" valueType="num">
                                      <p:cBhvr>
                                        <p:cTn id="175" dur="1000" fill="hold"/>
                                        <p:tgtEl>
                                          <p:spTgt spid="6">
                                            <p:graphicEl>
                                              <a:dgm id="{27BD7DA4-ED2F-4864-B397-F7D3E499917D}"/>
                                            </p:graphicEl>
                                          </p:spTgt>
                                        </p:tgtEl>
                                        <p:attrNameLst>
                                          <p:attrName>ppt_y</p:attrName>
                                        </p:attrNameLst>
                                      </p:cBhvr>
                                      <p:tavLst>
                                        <p:tav tm="0">
                                          <p:val>
                                            <p:strVal val="#ppt_y+.1"/>
                                          </p:val>
                                        </p:tav>
                                        <p:tav tm="100000">
                                          <p:val>
                                            <p:strVal val="#ppt_y"/>
                                          </p:val>
                                        </p:tav>
                                      </p:tavLst>
                                    </p:anim>
                                  </p:childTnLst>
                                </p:cTn>
                              </p:par>
                              <p:par>
                                <p:cTn id="176" presetID="42" presetClass="entr" presetSubtype="0" fill="hold" grpId="0" nodeType="withEffect">
                                  <p:stCondLst>
                                    <p:cond delay="0"/>
                                  </p:stCondLst>
                                  <p:childTnLst>
                                    <p:set>
                                      <p:cBhvr>
                                        <p:cTn id="177" dur="1" fill="hold">
                                          <p:stCondLst>
                                            <p:cond delay="0"/>
                                          </p:stCondLst>
                                        </p:cTn>
                                        <p:tgtEl>
                                          <p:spTgt spid="6">
                                            <p:graphicEl>
                                              <a:dgm id="{2E76AB56-62C3-4018-870B-FD669FABB8D3}"/>
                                            </p:graphicEl>
                                          </p:spTgt>
                                        </p:tgtEl>
                                        <p:attrNameLst>
                                          <p:attrName>style.visibility</p:attrName>
                                        </p:attrNameLst>
                                      </p:cBhvr>
                                      <p:to>
                                        <p:strVal val="visible"/>
                                      </p:to>
                                    </p:set>
                                    <p:animEffect transition="in" filter="fade">
                                      <p:cBhvr>
                                        <p:cTn id="178" dur="1000"/>
                                        <p:tgtEl>
                                          <p:spTgt spid="6">
                                            <p:graphicEl>
                                              <a:dgm id="{2E76AB56-62C3-4018-870B-FD669FABB8D3}"/>
                                            </p:graphicEl>
                                          </p:spTgt>
                                        </p:tgtEl>
                                      </p:cBhvr>
                                    </p:animEffect>
                                    <p:anim calcmode="lin" valueType="num">
                                      <p:cBhvr>
                                        <p:cTn id="179" dur="1000" fill="hold"/>
                                        <p:tgtEl>
                                          <p:spTgt spid="6">
                                            <p:graphicEl>
                                              <a:dgm id="{2E76AB56-62C3-4018-870B-FD669FABB8D3}"/>
                                            </p:graphicEl>
                                          </p:spTgt>
                                        </p:tgtEl>
                                        <p:attrNameLst>
                                          <p:attrName>ppt_x</p:attrName>
                                        </p:attrNameLst>
                                      </p:cBhvr>
                                      <p:tavLst>
                                        <p:tav tm="0">
                                          <p:val>
                                            <p:strVal val="#ppt_x"/>
                                          </p:val>
                                        </p:tav>
                                        <p:tav tm="100000">
                                          <p:val>
                                            <p:strVal val="#ppt_x"/>
                                          </p:val>
                                        </p:tav>
                                      </p:tavLst>
                                    </p:anim>
                                    <p:anim calcmode="lin" valueType="num">
                                      <p:cBhvr>
                                        <p:cTn id="180" dur="1000" fill="hold"/>
                                        <p:tgtEl>
                                          <p:spTgt spid="6">
                                            <p:graphicEl>
                                              <a:dgm id="{2E76AB56-62C3-4018-870B-FD669FABB8D3}"/>
                                            </p:graphicEl>
                                          </p:spTgt>
                                        </p:tgtEl>
                                        <p:attrNameLst>
                                          <p:attrName>ppt_y</p:attrName>
                                        </p:attrNameLst>
                                      </p:cBhvr>
                                      <p:tavLst>
                                        <p:tav tm="0">
                                          <p:val>
                                            <p:strVal val="#ppt_y+.1"/>
                                          </p:val>
                                        </p:tav>
                                        <p:tav tm="100000">
                                          <p:val>
                                            <p:strVal val="#ppt_y"/>
                                          </p:val>
                                        </p:tav>
                                      </p:tavLst>
                                    </p:anim>
                                  </p:childTnLst>
                                </p:cTn>
                              </p:par>
                              <p:par>
                                <p:cTn id="181" presetID="42" presetClass="entr" presetSubtype="0" fill="hold" grpId="0" nodeType="withEffect">
                                  <p:stCondLst>
                                    <p:cond delay="0"/>
                                  </p:stCondLst>
                                  <p:childTnLst>
                                    <p:set>
                                      <p:cBhvr>
                                        <p:cTn id="182" dur="1" fill="hold">
                                          <p:stCondLst>
                                            <p:cond delay="0"/>
                                          </p:stCondLst>
                                        </p:cTn>
                                        <p:tgtEl>
                                          <p:spTgt spid="6">
                                            <p:graphicEl>
                                              <a:dgm id="{1419C6C4-1F1A-499D-BDB7-08E845F1F2BC}"/>
                                            </p:graphicEl>
                                          </p:spTgt>
                                        </p:tgtEl>
                                        <p:attrNameLst>
                                          <p:attrName>style.visibility</p:attrName>
                                        </p:attrNameLst>
                                      </p:cBhvr>
                                      <p:to>
                                        <p:strVal val="visible"/>
                                      </p:to>
                                    </p:set>
                                    <p:animEffect transition="in" filter="fade">
                                      <p:cBhvr>
                                        <p:cTn id="183" dur="1000"/>
                                        <p:tgtEl>
                                          <p:spTgt spid="6">
                                            <p:graphicEl>
                                              <a:dgm id="{1419C6C4-1F1A-499D-BDB7-08E845F1F2BC}"/>
                                            </p:graphicEl>
                                          </p:spTgt>
                                        </p:tgtEl>
                                      </p:cBhvr>
                                    </p:animEffect>
                                    <p:anim calcmode="lin" valueType="num">
                                      <p:cBhvr>
                                        <p:cTn id="184" dur="1000" fill="hold"/>
                                        <p:tgtEl>
                                          <p:spTgt spid="6">
                                            <p:graphicEl>
                                              <a:dgm id="{1419C6C4-1F1A-499D-BDB7-08E845F1F2BC}"/>
                                            </p:graphicEl>
                                          </p:spTgt>
                                        </p:tgtEl>
                                        <p:attrNameLst>
                                          <p:attrName>ppt_x</p:attrName>
                                        </p:attrNameLst>
                                      </p:cBhvr>
                                      <p:tavLst>
                                        <p:tav tm="0">
                                          <p:val>
                                            <p:strVal val="#ppt_x"/>
                                          </p:val>
                                        </p:tav>
                                        <p:tav tm="100000">
                                          <p:val>
                                            <p:strVal val="#ppt_x"/>
                                          </p:val>
                                        </p:tav>
                                      </p:tavLst>
                                    </p:anim>
                                    <p:anim calcmode="lin" valueType="num">
                                      <p:cBhvr>
                                        <p:cTn id="185" dur="1000" fill="hold"/>
                                        <p:tgtEl>
                                          <p:spTgt spid="6">
                                            <p:graphicEl>
                                              <a:dgm id="{1419C6C4-1F1A-499D-BDB7-08E845F1F2BC}"/>
                                            </p:graphicEl>
                                          </p:spTgt>
                                        </p:tgtEl>
                                        <p:attrNameLst>
                                          <p:attrName>ppt_y</p:attrName>
                                        </p:attrNameLst>
                                      </p:cBhvr>
                                      <p:tavLst>
                                        <p:tav tm="0">
                                          <p:val>
                                            <p:strVal val="#ppt_y+.1"/>
                                          </p:val>
                                        </p:tav>
                                        <p:tav tm="100000">
                                          <p:val>
                                            <p:strVal val="#ppt_y"/>
                                          </p:val>
                                        </p:tav>
                                      </p:tavLst>
                                    </p:anim>
                                  </p:childTnLst>
                                </p:cTn>
                              </p:par>
                              <p:par>
                                <p:cTn id="186" presetID="42" presetClass="entr" presetSubtype="0" fill="hold" grpId="0" nodeType="withEffect">
                                  <p:stCondLst>
                                    <p:cond delay="0"/>
                                  </p:stCondLst>
                                  <p:childTnLst>
                                    <p:set>
                                      <p:cBhvr>
                                        <p:cTn id="187" dur="1" fill="hold">
                                          <p:stCondLst>
                                            <p:cond delay="0"/>
                                          </p:stCondLst>
                                        </p:cTn>
                                        <p:tgtEl>
                                          <p:spTgt spid="6">
                                            <p:graphicEl>
                                              <a:dgm id="{BEA466D8-089F-4E79-A230-FFC628FB13B3}"/>
                                            </p:graphicEl>
                                          </p:spTgt>
                                        </p:tgtEl>
                                        <p:attrNameLst>
                                          <p:attrName>style.visibility</p:attrName>
                                        </p:attrNameLst>
                                      </p:cBhvr>
                                      <p:to>
                                        <p:strVal val="visible"/>
                                      </p:to>
                                    </p:set>
                                    <p:animEffect transition="in" filter="fade">
                                      <p:cBhvr>
                                        <p:cTn id="188" dur="1000"/>
                                        <p:tgtEl>
                                          <p:spTgt spid="6">
                                            <p:graphicEl>
                                              <a:dgm id="{BEA466D8-089F-4E79-A230-FFC628FB13B3}"/>
                                            </p:graphicEl>
                                          </p:spTgt>
                                        </p:tgtEl>
                                      </p:cBhvr>
                                    </p:animEffect>
                                    <p:anim calcmode="lin" valueType="num">
                                      <p:cBhvr>
                                        <p:cTn id="189" dur="1000" fill="hold"/>
                                        <p:tgtEl>
                                          <p:spTgt spid="6">
                                            <p:graphicEl>
                                              <a:dgm id="{BEA466D8-089F-4E79-A230-FFC628FB13B3}"/>
                                            </p:graphicEl>
                                          </p:spTgt>
                                        </p:tgtEl>
                                        <p:attrNameLst>
                                          <p:attrName>ppt_x</p:attrName>
                                        </p:attrNameLst>
                                      </p:cBhvr>
                                      <p:tavLst>
                                        <p:tav tm="0">
                                          <p:val>
                                            <p:strVal val="#ppt_x"/>
                                          </p:val>
                                        </p:tav>
                                        <p:tav tm="100000">
                                          <p:val>
                                            <p:strVal val="#ppt_x"/>
                                          </p:val>
                                        </p:tav>
                                      </p:tavLst>
                                    </p:anim>
                                    <p:anim calcmode="lin" valueType="num">
                                      <p:cBhvr>
                                        <p:cTn id="190" dur="1000" fill="hold"/>
                                        <p:tgtEl>
                                          <p:spTgt spid="6">
                                            <p:graphicEl>
                                              <a:dgm id="{BEA466D8-089F-4E79-A230-FFC628FB13B3}"/>
                                            </p:graphicEl>
                                          </p:spTgt>
                                        </p:tgtEl>
                                        <p:attrNameLst>
                                          <p:attrName>ppt_y</p:attrName>
                                        </p:attrNameLst>
                                      </p:cBhvr>
                                      <p:tavLst>
                                        <p:tav tm="0">
                                          <p:val>
                                            <p:strVal val="#ppt_y+.1"/>
                                          </p:val>
                                        </p:tav>
                                        <p:tav tm="100000">
                                          <p:val>
                                            <p:strVal val="#ppt_y"/>
                                          </p:val>
                                        </p:tav>
                                      </p:tavLst>
                                    </p:anim>
                                  </p:childTnLst>
                                </p:cTn>
                              </p:par>
                            </p:childTnLst>
                          </p:cTn>
                        </p:par>
                      </p:childTnLst>
                    </p:cTn>
                  </p:par>
                  <p:par>
                    <p:cTn id="191" fill="hold">
                      <p:stCondLst>
                        <p:cond delay="indefinite"/>
                      </p:stCondLst>
                      <p:childTnLst>
                        <p:par>
                          <p:cTn id="192" fill="hold">
                            <p:stCondLst>
                              <p:cond delay="0"/>
                            </p:stCondLst>
                            <p:childTnLst>
                              <p:par>
                                <p:cTn id="193" presetID="42" presetClass="entr" presetSubtype="0" fill="hold" grpId="0" nodeType="clickEffect">
                                  <p:stCondLst>
                                    <p:cond delay="0"/>
                                  </p:stCondLst>
                                  <p:childTnLst>
                                    <p:set>
                                      <p:cBhvr>
                                        <p:cTn id="194" dur="1" fill="hold">
                                          <p:stCondLst>
                                            <p:cond delay="0"/>
                                          </p:stCondLst>
                                        </p:cTn>
                                        <p:tgtEl>
                                          <p:spTgt spid="6">
                                            <p:graphicEl>
                                              <a:dgm id="{2ED10B41-279C-4151-A509-56FDFEEA05DA}"/>
                                            </p:graphicEl>
                                          </p:spTgt>
                                        </p:tgtEl>
                                        <p:attrNameLst>
                                          <p:attrName>style.visibility</p:attrName>
                                        </p:attrNameLst>
                                      </p:cBhvr>
                                      <p:to>
                                        <p:strVal val="visible"/>
                                      </p:to>
                                    </p:set>
                                    <p:animEffect transition="in" filter="fade">
                                      <p:cBhvr>
                                        <p:cTn id="195" dur="1000"/>
                                        <p:tgtEl>
                                          <p:spTgt spid="6">
                                            <p:graphicEl>
                                              <a:dgm id="{2ED10B41-279C-4151-A509-56FDFEEA05DA}"/>
                                            </p:graphicEl>
                                          </p:spTgt>
                                        </p:tgtEl>
                                      </p:cBhvr>
                                    </p:animEffect>
                                    <p:anim calcmode="lin" valueType="num">
                                      <p:cBhvr>
                                        <p:cTn id="196" dur="1000" fill="hold"/>
                                        <p:tgtEl>
                                          <p:spTgt spid="6">
                                            <p:graphicEl>
                                              <a:dgm id="{2ED10B41-279C-4151-A509-56FDFEEA05DA}"/>
                                            </p:graphicEl>
                                          </p:spTgt>
                                        </p:tgtEl>
                                        <p:attrNameLst>
                                          <p:attrName>ppt_x</p:attrName>
                                        </p:attrNameLst>
                                      </p:cBhvr>
                                      <p:tavLst>
                                        <p:tav tm="0">
                                          <p:val>
                                            <p:strVal val="#ppt_x"/>
                                          </p:val>
                                        </p:tav>
                                        <p:tav tm="100000">
                                          <p:val>
                                            <p:strVal val="#ppt_x"/>
                                          </p:val>
                                        </p:tav>
                                      </p:tavLst>
                                    </p:anim>
                                    <p:anim calcmode="lin" valueType="num">
                                      <p:cBhvr>
                                        <p:cTn id="197" dur="1000" fill="hold"/>
                                        <p:tgtEl>
                                          <p:spTgt spid="6">
                                            <p:graphicEl>
                                              <a:dgm id="{2ED10B41-279C-4151-A509-56FDFEEA05DA}"/>
                                            </p:graphicEl>
                                          </p:spTgt>
                                        </p:tgtEl>
                                        <p:attrNameLst>
                                          <p:attrName>ppt_y</p:attrName>
                                        </p:attrNameLst>
                                      </p:cBhvr>
                                      <p:tavLst>
                                        <p:tav tm="0">
                                          <p:val>
                                            <p:strVal val="#ppt_y+.1"/>
                                          </p:val>
                                        </p:tav>
                                        <p:tav tm="100000">
                                          <p:val>
                                            <p:strVal val="#ppt_y"/>
                                          </p:val>
                                        </p:tav>
                                      </p:tavLst>
                                    </p:anim>
                                  </p:childTnLst>
                                </p:cTn>
                              </p:par>
                            </p:childTnLst>
                          </p:cTn>
                        </p:par>
                      </p:childTnLst>
                    </p:cTn>
                  </p:par>
                  <p:par>
                    <p:cTn id="198" fill="hold">
                      <p:stCondLst>
                        <p:cond delay="indefinite"/>
                      </p:stCondLst>
                      <p:childTnLst>
                        <p:par>
                          <p:cTn id="199" fill="hold">
                            <p:stCondLst>
                              <p:cond delay="0"/>
                            </p:stCondLst>
                            <p:childTnLst>
                              <p:par>
                                <p:cTn id="200" presetID="42" presetClass="entr" presetSubtype="0" fill="hold" grpId="0" nodeType="clickEffect">
                                  <p:stCondLst>
                                    <p:cond delay="0"/>
                                  </p:stCondLst>
                                  <p:childTnLst>
                                    <p:set>
                                      <p:cBhvr>
                                        <p:cTn id="201" dur="1" fill="hold">
                                          <p:stCondLst>
                                            <p:cond delay="0"/>
                                          </p:stCondLst>
                                        </p:cTn>
                                        <p:tgtEl>
                                          <p:spTgt spid="6">
                                            <p:graphicEl>
                                              <a:dgm id="{0670DC9D-E52F-45AA-80C2-C2D7A5015545}"/>
                                            </p:graphicEl>
                                          </p:spTgt>
                                        </p:tgtEl>
                                        <p:attrNameLst>
                                          <p:attrName>style.visibility</p:attrName>
                                        </p:attrNameLst>
                                      </p:cBhvr>
                                      <p:to>
                                        <p:strVal val="visible"/>
                                      </p:to>
                                    </p:set>
                                    <p:animEffect transition="in" filter="fade">
                                      <p:cBhvr>
                                        <p:cTn id="202" dur="1000"/>
                                        <p:tgtEl>
                                          <p:spTgt spid="6">
                                            <p:graphicEl>
                                              <a:dgm id="{0670DC9D-E52F-45AA-80C2-C2D7A5015545}"/>
                                            </p:graphicEl>
                                          </p:spTgt>
                                        </p:tgtEl>
                                      </p:cBhvr>
                                    </p:animEffect>
                                    <p:anim calcmode="lin" valueType="num">
                                      <p:cBhvr>
                                        <p:cTn id="203" dur="1000" fill="hold"/>
                                        <p:tgtEl>
                                          <p:spTgt spid="6">
                                            <p:graphicEl>
                                              <a:dgm id="{0670DC9D-E52F-45AA-80C2-C2D7A5015545}"/>
                                            </p:graphicEl>
                                          </p:spTgt>
                                        </p:tgtEl>
                                        <p:attrNameLst>
                                          <p:attrName>ppt_x</p:attrName>
                                        </p:attrNameLst>
                                      </p:cBhvr>
                                      <p:tavLst>
                                        <p:tav tm="0">
                                          <p:val>
                                            <p:strVal val="#ppt_x"/>
                                          </p:val>
                                        </p:tav>
                                        <p:tav tm="100000">
                                          <p:val>
                                            <p:strVal val="#ppt_x"/>
                                          </p:val>
                                        </p:tav>
                                      </p:tavLst>
                                    </p:anim>
                                    <p:anim calcmode="lin" valueType="num">
                                      <p:cBhvr>
                                        <p:cTn id="204" dur="1000" fill="hold"/>
                                        <p:tgtEl>
                                          <p:spTgt spid="6">
                                            <p:graphicEl>
                                              <a:dgm id="{0670DC9D-E52F-45AA-80C2-C2D7A5015545}"/>
                                            </p:graphicEl>
                                          </p:spTgt>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6">
                                            <p:graphicEl>
                                              <a:dgm id="{8182BC49-EE36-4D09-A4CB-776DEAB9711F}"/>
                                            </p:graphicEl>
                                          </p:spTgt>
                                        </p:tgtEl>
                                        <p:attrNameLst>
                                          <p:attrName>style.visibility</p:attrName>
                                        </p:attrNameLst>
                                      </p:cBhvr>
                                      <p:to>
                                        <p:strVal val="visible"/>
                                      </p:to>
                                    </p:set>
                                    <p:animEffect transition="in" filter="fade">
                                      <p:cBhvr>
                                        <p:cTn id="207" dur="1000"/>
                                        <p:tgtEl>
                                          <p:spTgt spid="6">
                                            <p:graphicEl>
                                              <a:dgm id="{8182BC49-EE36-4D09-A4CB-776DEAB9711F}"/>
                                            </p:graphicEl>
                                          </p:spTgt>
                                        </p:tgtEl>
                                      </p:cBhvr>
                                    </p:animEffect>
                                    <p:anim calcmode="lin" valueType="num">
                                      <p:cBhvr>
                                        <p:cTn id="208" dur="1000" fill="hold"/>
                                        <p:tgtEl>
                                          <p:spTgt spid="6">
                                            <p:graphicEl>
                                              <a:dgm id="{8182BC49-EE36-4D09-A4CB-776DEAB9711F}"/>
                                            </p:graphicEl>
                                          </p:spTgt>
                                        </p:tgtEl>
                                        <p:attrNameLst>
                                          <p:attrName>ppt_x</p:attrName>
                                        </p:attrNameLst>
                                      </p:cBhvr>
                                      <p:tavLst>
                                        <p:tav tm="0">
                                          <p:val>
                                            <p:strVal val="#ppt_x"/>
                                          </p:val>
                                        </p:tav>
                                        <p:tav tm="100000">
                                          <p:val>
                                            <p:strVal val="#ppt_x"/>
                                          </p:val>
                                        </p:tav>
                                      </p:tavLst>
                                    </p:anim>
                                    <p:anim calcmode="lin" valueType="num">
                                      <p:cBhvr>
                                        <p:cTn id="209" dur="1000" fill="hold"/>
                                        <p:tgtEl>
                                          <p:spTgt spid="6">
                                            <p:graphicEl>
                                              <a:dgm id="{8182BC49-EE36-4D09-A4CB-776DEAB9711F}"/>
                                            </p:graphicEl>
                                          </p:spTgt>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6">
                                            <p:graphicEl>
                                              <a:dgm id="{CBCCF586-4C34-40BE-98E3-01FFDFE69D8E}"/>
                                            </p:graphicEl>
                                          </p:spTgt>
                                        </p:tgtEl>
                                        <p:attrNameLst>
                                          <p:attrName>style.visibility</p:attrName>
                                        </p:attrNameLst>
                                      </p:cBhvr>
                                      <p:to>
                                        <p:strVal val="visible"/>
                                      </p:to>
                                    </p:set>
                                    <p:animEffect transition="in" filter="fade">
                                      <p:cBhvr>
                                        <p:cTn id="212" dur="1000"/>
                                        <p:tgtEl>
                                          <p:spTgt spid="6">
                                            <p:graphicEl>
                                              <a:dgm id="{CBCCF586-4C34-40BE-98E3-01FFDFE69D8E}"/>
                                            </p:graphicEl>
                                          </p:spTgt>
                                        </p:tgtEl>
                                      </p:cBhvr>
                                    </p:animEffect>
                                    <p:anim calcmode="lin" valueType="num">
                                      <p:cBhvr>
                                        <p:cTn id="213" dur="1000" fill="hold"/>
                                        <p:tgtEl>
                                          <p:spTgt spid="6">
                                            <p:graphicEl>
                                              <a:dgm id="{CBCCF586-4C34-40BE-98E3-01FFDFE69D8E}"/>
                                            </p:graphicEl>
                                          </p:spTgt>
                                        </p:tgtEl>
                                        <p:attrNameLst>
                                          <p:attrName>ppt_x</p:attrName>
                                        </p:attrNameLst>
                                      </p:cBhvr>
                                      <p:tavLst>
                                        <p:tav tm="0">
                                          <p:val>
                                            <p:strVal val="#ppt_x"/>
                                          </p:val>
                                        </p:tav>
                                        <p:tav tm="100000">
                                          <p:val>
                                            <p:strVal val="#ppt_x"/>
                                          </p:val>
                                        </p:tav>
                                      </p:tavLst>
                                    </p:anim>
                                    <p:anim calcmode="lin" valueType="num">
                                      <p:cBhvr>
                                        <p:cTn id="214" dur="1000" fill="hold"/>
                                        <p:tgtEl>
                                          <p:spTgt spid="6">
                                            <p:graphicEl>
                                              <a:dgm id="{CBCCF586-4C34-40BE-98E3-01FFDFE69D8E}"/>
                                            </p:graphicEl>
                                          </p:spTgt>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6">
                                            <p:graphicEl>
                                              <a:dgm id="{8600DE68-DFDE-4591-B5F3-358C12328455}"/>
                                            </p:graphicEl>
                                          </p:spTgt>
                                        </p:tgtEl>
                                        <p:attrNameLst>
                                          <p:attrName>style.visibility</p:attrName>
                                        </p:attrNameLst>
                                      </p:cBhvr>
                                      <p:to>
                                        <p:strVal val="visible"/>
                                      </p:to>
                                    </p:set>
                                    <p:animEffect transition="in" filter="fade">
                                      <p:cBhvr>
                                        <p:cTn id="217" dur="1000"/>
                                        <p:tgtEl>
                                          <p:spTgt spid="6">
                                            <p:graphicEl>
                                              <a:dgm id="{8600DE68-DFDE-4591-B5F3-358C12328455}"/>
                                            </p:graphicEl>
                                          </p:spTgt>
                                        </p:tgtEl>
                                      </p:cBhvr>
                                    </p:animEffect>
                                    <p:anim calcmode="lin" valueType="num">
                                      <p:cBhvr>
                                        <p:cTn id="218" dur="1000" fill="hold"/>
                                        <p:tgtEl>
                                          <p:spTgt spid="6">
                                            <p:graphicEl>
                                              <a:dgm id="{8600DE68-DFDE-4591-B5F3-358C12328455}"/>
                                            </p:graphicEl>
                                          </p:spTgt>
                                        </p:tgtEl>
                                        <p:attrNameLst>
                                          <p:attrName>ppt_x</p:attrName>
                                        </p:attrNameLst>
                                      </p:cBhvr>
                                      <p:tavLst>
                                        <p:tav tm="0">
                                          <p:val>
                                            <p:strVal val="#ppt_x"/>
                                          </p:val>
                                        </p:tav>
                                        <p:tav tm="100000">
                                          <p:val>
                                            <p:strVal val="#ppt_x"/>
                                          </p:val>
                                        </p:tav>
                                      </p:tavLst>
                                    </p:anim>
                                    <p:anim calcmode="lin" valueType="num">
                                      <p:cBhvr>
                                        <p:cTn id="219" dur="1000" fill="hold"/>
                                        <p:tgtEl>
                                          <p:spTgt spid="6">
                                            <p:graphicEl>
                                              <a:dgm id="{8600DE68-DFDE-4591-B5F3-358C12328455}"/>
                                            </p:graphicEl>
                                          </p:spTgt>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6">
                                            <p:graphicEl>
                                              <a:dgm id="{2CB720C7-25AA-4ED5-95EE-C3CF7D03D8AE}"/>
                                            </p:graphicEl>
                                          </p:spTgt>
                                        </p:tgtEl>
                                        <p:attrNameLst>
                                          <p:attrName>style.visibility</p:attrName>
                                        </p:attrNameLst>
                                      </p:cBhvr>
                                      <p:to>
                                        <p:strVal val="visible"/>
                                      </p:to>
                                    </p:set>
                                    <p:animEffect transition="in" filter="fade">
                                      <p:cBhvr>
                                        <p:cTn id="222" dur="1000"/>
                                        <p:tgtEl>
                                          <p:spTgt spid="6">
                                            <p:graphicEl>
                                              <a:dgm id="{2CB720C7-25AA-4ED5-95EE-C3CF7D03D8AE}"/>
                                            </p:graphicEl>
                                          </p:spTgt>
                                        </p:tgtEl>
                                      </p:cBhvr>
                                    </p:animEffect>
                                    <p:anim calcmode="lin" valueType="num">
                                      <p:cBhvr>
                                        <p:cTn id="223" dur="1000" fill="hold"/>
                                        <p:tgtEl>
                                          <p:spTgt spid="6">
                                            <p:graphicEl>
                                              <a:dgm id="{2CB720C7-25AA-4ED5-95EE-C3CF7D03D8AE}"/>
                                            </p:graphicEl>
                                          </p:spTgt>
                                        </p:tgtEl>
                                        <p:attrNameLst>
                                          <p:attrName>ppt_x</p:attrName>
                                        </p:attrNameLst>
                                      </p:cBhvr>
                                      <p:tavLst>
                                        <p:tav tm="0">
                                          <p:val>
                                            <p:strVal val="#ppt_x"/>
                                          </p:val>
                                        </p:tav>
                                        <p:tav tm="100000">
                                          <p:val>
                                            <p:strVal val="#ppt_x"/>
                                          </p:val>
                                        </p:tav>
                                      </p:tavLst>
                                    </p:anim>
                                    <p:anim calcmode="lin" valueType="num">
                                      <p:cBhvr>
                                        <p:cTn id="224" dur="1000" fill="hold"/>
                                        <p:tgtEl>
                                          <p:spTgt spid="6">
                                            <p:graphicEl>
                                              <a:dgm id="{2CB720C7-25AA-4ED5-95EE-C3CF7D03D8AE}"/>
                                            </p:graphicEl>
                                          </p:spTgt>
                                        </p:tgtEl>
                                        <p:attrNameLst>
                                          <p:attrName>ppt_y</p:attrName>
                                        </p:attrNameLst>
                                      </p:cBhvr>
                                      <p:tavLst>
                                        <p:tav tm="0">
                                          <p:val>
                                            <p:strVal val="#ppt_y+.1"/>
                                          </p:val>
                                        </p:tav>
                                        <p:tav tm="100000">
                                          <p:val>
                                            <p:strVal val="#ppt_y"/>
                                          </p:val>
                                        </p:tav>
                                      </p:tavLst>
                                    </p:anim>
                                  </p:childTnLst>
                                </p:cTn>
                              </p:par>
                            </p:childTnLst>
                          </p:cTn>
                        </p:par>
                      </p:childTnLst>
                    </p:cTn>
                  </p:par>
                  <p:par>
                    <p:cTn id="225" fill="hold">
                      <p:stCondLst>
                        <p:cond delay="indefinite"/>
                      </p:stCondLst>
                      <p:childTnLst>
                        <p:par>
                          <p:cTn id="226" fill="hold">
                            <p:stCondLst>
                              <p:cond delay="0"/>
                            </p:stCondLst>
                            <p:childTnLst>
                              <p:par>
                                <p:cTn id="227" presetID="42" presetClass="entr" presetSubtype="0" fill="hold" grpId="0" nodeType="clickEffect">
                                  <p:stCondLst>
                                    <p:cond delay="0"/>
                                  </p:stCondLst>
                                  <p:childTnLst>
                                    <p:set>
                                      <p:cBhvr>
                                        <p:cTn id="228" dur="1" fill="hold">
                                          <p:stCondLst>
                                            <p:cond delay="0"/>
                                          </p:stCondLst>
                                        </p:cTn>
                                        <p:tgtEl>
                                          <p:spTgt spid="6">
                                            <p:graphicEl>
                                              <a:dgm id="{2A98E546-D95D-4396-85AE-1E452B0E3517}"/>
                                            </p:graphicEl>
                                          </p:spTgt>
                                        </p:tgtEl>
                                        <p:attrNameLst>
                                          <p:attrName>style.visibility</p:attrName>
                                        </p:attrNameLst>
                                      </p:cBhvr>
                                      <p:to>
                                        <p:strVal val="visible"/>
                                      </p:to>
                                    </p:set>
                                    <p:animEffect transition="in" filter="fade">
                                      <p:cBhvr>
                                        <p:cTn id="229" dur="1000"/>
                                        <p:tgtEl>
                                          <p:spTgt spid="6">
                                            <p:graphicEl>
                                              <a:dgm id="{2A98E546-D95D-4396-85AE-1E452B0E3517}"/>
                                            </p:graphicEl>
                                          </p:spTgt>
                                        </p:tgtEl>
                                      </p:cBhvr>
                                    </p:animEffect>
                                    <p:anim calcmode="lin" valueType="num">
                                      <p:cBhvr>
                                        <p:cTn id="230" dur="1000" fill="hold"/>
                                        <p:tgtEl>
                                          <p:spTgt spid="6">
                                            <p:graphicEl>
                                              <a:dgm id="{2A98E546-D95D-4396-85AE-1E452B0E3517}"/>
                                            </p:graphicEl>
                                          </p:spTgt>
                                        </p:tgtEl>
                                        <p:attrNameLst>
                                          <p:attrName>ppt_x</p:attrName>
                                        </p:attrNameLst>
                                      </p:cBhvr>
                                      <p:tavLst>
                                        <p:tav tm="0">
                                          <p:val>
                                            <p:strVal val="#ppt_x"/>
                                          </p:val>
                                        </p:tav>
                                        <p:tav tm="100000">
                                          <p:val>
                                            <p:strVal val="#ppt_x"/>
                                          </p:val>
                                        </p:tav>
                                      </p:tavLst>
                                    </p:anim>
                                    <p:anim calcmode="lin" valueType="num">
                                      <p:cBhvr>
                                        <p:cTn id="231" dur="1000" fill="hold"/>
                                        <p:tgtEl>
                                          <p:spTgt spid="6">
                                            <p:graphicEl>
                                              <a:dgm id="{2A98E546-D95D-4396-85AE-1E452B0E3517}"/>
                                            </p:graphicEl>
                                          </p:spTgt>
                                        </p:tgtEl>
                                        <p:attrNameLst>
                                          <p:attrName>ppt_y</p:attrName>
                                        </p:attrNameLst>
                                      </p:cBhvr>
                                      <p:tavLst>
                                        <p:tav tm="0">
                                          <p:val>
                                            <p:strVal val="#ppt_y+.1"/>
                                          </p:val>
                                        </p:tav>
                                        <p:tav tm="100000">
                                          <p:val>
                                            <p:strVal val="#ppt_y"/>
                                          </p:val>
                                        </p:tav>
                                      </p:tavLst>
                                    </p:anim>
                                  </p:childTnLst>
                                </p:cTn>
                              </p:par>
                            </p:childTnLst>
                          </p:cTn>
                        </p:par>
                      </p:childTnLst>
                    </p:cTn>
                  </p:par>
                  <p:par>
                    <p:cTn id="232" fill="hold">
                      <p:stCondLst>
                        <p:cond delay="indefinite"/>
                      </p:stCondLst>
                      <p:childTnLst>
                        <p:par>
                          <p:cTn id="233" fill="hold">
                            <p:stCondLst>
                              <p:cond delay="0"/>
                            </p:stCondLst>
                            <p:childTnLst>
                              <p:par>
                                <p:cTn id="234" presetID="2" presetClass="entr" presetSubtype="4" fill="hold" grpId="0" nodeType="clickEffect">
                                  <p:stCondLst>
                                    <p:cond delay="0"/>
                                  </p:stCondLst>
                                  <p:childTnLst>
                                    <p:set>
                                      <p:cBhvr>
                                        <p:cTn id="235" dur="1" fill="hold">
                                          <p:stCondLst>
                                            <p:cond delay="0"/>
                                          </p:stCondLst>
                                        </p:cTn>
                                        <p:tgtEl>
                                          <p:spTgt spid="5"/>
                                        </p:tgtEl>
                                        <p:attrNameLst>
                                          <p:attrName>style.visibility</p:attrName>
                                        </p:attrNameLst>
                                      </p:cBhvr>
                                      <p:to>
                                        <p:strVal val="visible"/>
                                      </p:to>
                                    </p:set>
                                    <p:anim calcmode="lin" valueType="num">
                                      <p:cBhvr additive="base">
                                        <p:cTn id="236" dur="500" fill="hold"/>
                                        <p:tgtEl>
                                          <p:spTgt spid="5"/>
                                        </p:tgtEl>
                                        <p:attrNameLst>
                                          <p:attrName>ppt_x</p:attrName>
                                        </p:attrNameLst>
                                      </p:cBhvr>
                                      <p:tavLst>
                                        <p:tav tm="0">
                                          <p:val>
                                            <p:strVal val="#ppt_x"/>
                                          </p:val>
                                        </p:tav>
                                        <p:tav tm="100000">
                                          <p:val>
                                            <p:strVal val="#ppt_x"/>
                                          </p:val>
                                        </p:tav>
                                      </p:tavLst>
                                    </p:anim>
                                    <p:anim calcmode="lin" valueType="num">
                                      <p:cBhvr additive="base">
                                        <p:cTn id="23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Graphic spid="6"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E7E26-C277-3EA0-E96A-FAF31BC49573}"/>
              </a:ext>
            </a:extLst>
          </p:cNvPr>
          <p:cNvSpPr>
            <a:spLocks noGrp="1"/>
          </p:cNvSpPr>
          <p:nvPr>
            <p:ph type="title"/>
          </p:nvPr>
        </p:nvSpPr>
        <p:spPr>
          <a:xfrm>
            <a:off x="351933" y="370319"/>
            <a:ext cx="11481847" cy="1325563"/>
          </a:xfrm>
        </p:spPr>
        <p:txBody>
          <a:bodyPr>
            <a:normAutofit/>
          </a:bodyPr>
          <a:lstStyle/>
          <a:p>
            <a:pPr algn="ctr"/>
            <a:r>
              <a:rPr lang="en-GB" sz="3200" b="1" dirty="0">
                <a:latin typeface="Aptos" panose="020B0004020202020204" pitchFamily="34" charset="0"/>
              </a:rPr>
              <a:t>Stage 1: What Are You Recording</a:t>
            </a:r>
            <a:r>
              <a:rPr lang="en-GB" sz="3600" b="1" dirty="0">
                <a:latin typeface="Aptos" panose="020B0004020202020204" pitchFamily="34" charset="0"/>
              </a:rPr>
              <a:t>? 🔍 </a:t>
            </a:r>
          </a:p>
        </p:txBody>
      </p:sp>
      <p:sp>
        <p:nvSpPr>
          <p:cNvPr id="3" name="Content Placeholder 2">
            <a:extLst>
              <a:ext uri="{FF2B5EF4-FFF2-40B4-BE49-F238E27FC236}">
                <a16:creationId xmlns:a16="http://schemas.microsoft.com/office/drawing/2014/main" id="{EF1E9403-3644-B0F1-8F27-D2B949368BE7}"/>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a:t>
            </a:r>
          </a:p>
        </p:txBody>
      </p:sp>
      <p:graphicFrame>
        <p:nvGraphicFramePr>
          <p:cNvPr id="5" name="Diagram 4">
            <a:extLst>
              <a:ext uri="{FF2B5EF4-FFF2-40B4-BE49-F238E27FC236}">
                <a16:creationId xmlns:a16="http://schemas.microsoft.com/office/drawing/2014/main" id="{9ABB5FF2-7000-4645-17BC-9F4BAD968612}"/>
              </a:ext>
            </a:extLst>
          </p:cNvPr>
          <p:cNvGraphicFramePr/>
          <p:nvPr>
            <p:extLst>
              <p:ext uri="{D42A27DB-BD31-4B8C-83A1-F6EECF244321}">
                <p14:modId xmlns:p14="http://schemas.microsoft.com/office/powerpoint/2010/main" val="1908745409"/>
              </p:ext>
            </p:extLst>
          </p:nvPr>
        </p:nvGraphicFramePr>
        <p:xfrm>
          <a:off x="351934" y="1916496"/>
          <a:ext cx="11481847" cy="2634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ctangle 7">
            <a:extLst>
              <a:ext uri="{FF2B5EF4-FFF2-40B4-BE49-F238E27FC236}">
                <a16:creationId xmlns:a16="http://schemas.microsoft.com/office/drawing/2014/main" id="{C8CD004C-2C94-C05B-28FE-AADF94F7865C}"/>
              </a:ext>
            </a:extLst>
          </p:cNvPr>
          <p:cNvSpPr/>
          <p:nvPr/>
        </p:nvSpPr>
        <p:spPr>
          <a:xfrm>
            <a:off x="0" y="5492430"/>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0790B89-4DE9-DCFA-B8C8-B88236215A50}"/>
              </a:ext>
            </a:extLst>
          </p:cNvPr>
          <p:cNvSpPr txBox="1"/>
          <p:nvPr/>
        </p:nvSpPr>
        <p:spPr>
          <a:xfrm>
            <a:off x="1299844" y="4953478"/>
            <a:ext cx="10344151" cy="1534203"/>
          </a:xfrm>
          <a:prstGeom prst="rect">
            <a:avLst/>
          </a:prstGeom>
          <a:noFill/>
        </p:spPr>
        <p:txBody>
          <a:bodyPr wrap="square">
            <a:spAutoFit/>
          </a:bodyPr>
          <a:lstStyle/>
          <a:p>
            <a:pPr>
              <a:lnSpc>
                <a:spcPct val="150000"/>
              </a:lnSpc>
            </a:pPr>
            <a:r>
              <a:rPr lang="en-GB" sz="1600" b="1" dirty="0">
                <a:latin typeface="Aptos" panose="020B0004020202020204" pitchFamily="34" charset="0"/>
              </a:rPr>
              <a:t>Complete this process 10 times, once for each of your 10 sources.</a:t>
            </a:r>
            <a:endParaRPr lang="en-GB" sz="1600" dirty="0">
              <a:latin typeface="Aptos" panose="020B0004020202020204" pitchFamily="34" charset="0"/>
            </a:endParaRPr>
          </a:p>
          <a:p>
            <a:pPr>
              <a:lnSpc>
                <a:spcPct val="150000"/>
              </a:lnSpc>
            </a:pPr>
            <a:r>
              <a:rPr lang="en-GB" sz="1600" dirty="0">
                <a:latin typeface="Aptos" panose="020B0004020202020204" pitchFamily="34" charset="0"/>
              </a:rPr>
              <a:t>Stage 1 creates a clear record of how you checked the quality and suitability of your literature.</a:t>
            </a:r>
            <a:br>
              <a:rPr lang="en-GB" sz="1600" b="1" dirty="0">
                <a:latin typeface="Aptos" panose="020B0004020202020204" pitchFamily="34" charset="0"/>
              </a:rPr>
            </a:br>
            <a:r>
              <a:rPr lang="en-GB" sz="1600" b="1" dirty="0">
                <a:latin typeface="Aptos" panose="020B0004020202020204" pitchFamily="34" charset="0"/>
              </a:rPr>
              <a:t>Do not write only “yes”, “no”, “good” or “relevant”. Explain the reason for your decision.</a:t>
            </a:r>
            <a:endParaRPr lang="en-GB" sz="1600" dirty="0">
              <a:latin typeface="Aptos" panose="020B0004020202020204" pitchFamily="34" charset="0"/>
            </a:endParaRPr>
          </a:p>
          <a:p>
            <a:pPr>
              <a:lnSpc>
                <a:spcPct val="150000"/>
              </a:lnSpc>
              <a:buNone/>
            </a:pPr>
            <a:r>
              <a:rPr lang="en-GB" sz="1600" dirty="0">
                <a:latin typeface="Aptos" panose="020B0004020202020204" pitchFamily="34" charset="0"/>
              </a:rPr>
              <a:t>For this session, focus only on CRAAP. Detailed analysis and theme development will come in Session 2.</a:t>
            </a:r>
          </a:p>
        </p:txBody>
      </p:sp>
    </p:spTree>
    <p:extLst>
      <p:ext uri="{BB962C8B-B14F-4D97-AF65-F5344CB8AC3E}">
        <p14:creationId xmlns:p14="http://schemas.microsoft.com/office/powerpoint/2010/main" val="474395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602B8-862F-59D4-748A-463ACCFC91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E069AF-3A7F-8C10-741C-4A780948D122}"/>
              </a:ext>
            </a:extLst>
          </p:cNvPr>
          <p:cNvSpPr>
            <a:spLocks noGrp="1"/>
          </p:cNvSpPr>
          <p:nvPr>
            <p:ph type="title"/>
          </p:nvPr>
        </p:nvSpPr>
        <p:spPr>
          <a:xfrm>
            <a:off x="205819" y="-109832"/>
            <a:ext cx="11481847" cy="1325563"/>
          </a:xfrm>
        </p:spPr>
        <p:txBody>
          <a:bodyPr>
            <a:normAutofit/>
          </a:bodyPr>
          <a:lstStyle/>
          <a:p>
            <a:pPr algn="ctr"/>
            <a:r>
              <a:rPr lang="en-GB" sz="3200" b="1" dirty="0">
                <a:latin typeface="Aptos" panose="020B0004020202020204" pitchFamily="34" charset="0"/>
              </a:rPr>
              <a:t>📖 Is the Source Suitable for Your Project? </a:t>
            </a:r>
            <a:r>
              <a:rPr lang="en-GB" sz="3600" b="1" dirty="0">
                <a:latin typeface="Aptos" panose="020B0004020202020204" pitchFamily="34" charset="0"/>
              </a:rPr>
              <a:t> </a:t>
            </a:r>
          </a:p>
        </p:txBody>
      </p:sp>
      <p:sp>
        <p:nvSpPr>
          <p:cNvPr id="3" name="Content Placeholder 2">
            <a:extLst>
              <a:ext uri="{FF2B5EF4-FFF2-40B4-BE49-F238E27FC236}">
                <a16:creationId xmlns:a16="http://schemas.microsoft.com/office/drawing/2014/main" id="{8DAE88D5-1F09-4F04-5C1F-DAA2F843F5DF}"/>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a:t>
            </a:r>
          </a:p>
        </p:txBody>
      </p:sp>
      <p:sp>
        <p:nvSpPr>
          <p:cNvPr id="6" name="TextBox 5">
            <a:extLst>
              <a:ext uri="{FF2B5EF4-FFF2-40B4-BE49-F238E27FC236}">
                <a16:creationId xmlns:a16="http://schemas.microsoft.com/office/drawing/2014/main" id="{E1A1239F-5F98-783B-1055-9FEBE4148560}"/>
              </a:ext>
            </a:extLst>
          </p:cNvPr>
          <p:cNvSpPr txBox="1"/>
          <p:nvPr/>
        </p:nvSpPr>
        <p:spPr>
          <a:xfrm>
            <a:off x="1594802" y="790165"/>
            <a:ext cx="9002396" cy="425566"/>
          </a:xfrm>
          <a:prstGeom prst="rect">
            <a:avLst/>
          </a:prstGeom>
          <a:noFill/>
        </p:spPr>
        <p:txBody>
          <a:bodyPr wrap="square">
            <a:spAutoFit/>
          </a:bodyPr>
          <a:lstStyle/>
          <a:p>
            <a:pPr algn="ctr">
              <a:lnSpc>
                <a:spcPct val="150000"/>
              </a:lnSpc>
            </a:pPr>
            <a:r>
              <a:rPr lang="en-GB" sz="1600" dirty="0">
                <a:latin typeface="Aptos" panose="020B0004020202020204" pitchFamily="34" charset="0"/>
              </a:rPr>
              <a:t>Before completing CRAAP, check whether the source is suitable for your particular project.</a:t>
            </a:r>
          </a:p>
        </p:txBody>
      </p:sp>
      <p:sp>
        <p:nvSpPr>
          <p:cNvPr id="12" name="Rectangle 11">
            <a:extLst>
              <a:ext uri="{FF2B5EF4-FFF2-40B4-BE49-F238E27FC236}">
                <a16:creationId xmlns:a16="http://schemas.microsoft.com/office/drawing/2014/main" id="{5913F225-54BF-69DD-C0BB-CAB62AB544B9}"/>
              </a:ext>
            </a:extLst>
          </p:cNvPr>
          <p:cNvSpPr/>
          <p:nvPr/>
        </p:nvSpPr>
        <p:spPr>
          <a:xfrm>
            <a:off x="0" y="5492430"/>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0" name="Diagram 9">
            <a:extLst>
              <a:ext uri="{FF2B5EF4-FFF2-40B4-BE49-F238E27FC236}">
                <a16:creationId xmlns:a16="http://schemas.microsoft.com/office/drawing/2014/main" id="{2AD3082A-F457-5C61-8902-A17E3CBBCA18}"/>
              </a:ext>
            </a:extLst>
          </p:cNvPr>
          <p:cNvGraphicFramePr/>
          <p:nvPr>
            <p:extLst>
              <p:ext uri="{D42A27DB-BD31-4B8C-83A1-F6EECF244321}">
                <p14:modId xmlns:p14="http://schemas.microsoft.com/office/powerpoint/2010/main" val="3634670942"/>
              </p:ext>
            </p:extLst>
          </p:nvPr>
        </p:nvGraphicFramePr>
        <p:xfrm>
          <a:off x="-1312578" y="1318873"/>
          <a:ext cx="8637937" cy="54644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B5458852-F67D-5FE1-EECB-F4E060DB863D}"/>
              </a:ext>
            </a:extLst>
          </p:cNvPr>
          <p:cNvSpPr txBox="1"/>
          <p:nvPr/>
        </p:nvSpPr>
        <p:spPr>
          <a:xfrm>
            <a:off x="6096000" y="4858973"/>
            <a:ext cx="6096000" cy="1903534"/>
          </a:xfrm>
          <a:prstGeom prst="rect">
            <a:avLst/>
          </a:prstGeom>
          <a:noFill/>
        </p:spPr>
        <p:txBody>
          <a:bodyPr wrap="square">
            <a:spAutoFit/>
          </a:bodyPr>
          <a:lstStyle/>
          <a:p>
            <a:pPr>
              <a:lnSpc>
                <a:spcPct val="150000"/>
              </a:lnSpc>
              <a:buNone/>
            </a:pPr>
            <a:r>
              <a:rPr lang="en-GB" sz="1600" dirty="0">
                <a:latin typeface="Aptos" panose="020B0004020202020204" pitchFamily="34" charset="0"/>
              </a:rPr>
              <a:t>A source may be credible but still unsuitable for your project if it does not help you answer your research question.</a:t>
            </a:r>
          </a:p>
          <a:p>
            <a:pPr>
              <a:lnSpc>
                <a:spcPct val="150000"/>
              </a:lnSpc>
              <a:buNone/>
            </a:pPr>
            <a:r>
              <a:rPr lang="en-GB" sz="1600" b="1" dirty="0">
                <a:latin typeface="Aptos" panose="020B0004020202020204" pitchFamily="34" charset="0"/>
              </a:rPr>
              <a:t>A good-quality source is not automatically a relevant source.</a:t>
            </a:r>
          </a:p>
          <a:p>
            <a:pPr>
              <a:lnSpc>
                <a:spcPct val="150000"/>
              </a:lnSpc>
              <a:buNone/>
            </a:pPr>
            <a:endParaRPr lang="en-GB" sz="1600" b="1" dirty="0">
              <a:latin typeface="Aptos" panose="020B0004020202020204" pitchFamily="34" charset="0"/>
            </a:endParaRPr>
          </a:p>
          <a:p>
            <a:pPr>
              <a:lnSpc>
                <a:spcPct val="150000"/>
              </a:lnSpc>
              <a:buNone/>
            </a:pPr>
            <a:r>
              <a:rPr lang="en-GB" sz="1600" b="1" dirty="0">
                <a:latin typeface="Aptos" panose="020B0004020202020204" pitchFamily="34" charset="0"/>
              </a:rPr>
              <a:t>Lets do an activity on the next slide </a:t>
            </a:r>
            <a:endParaRPr lang="en-GB" sz="1600" dirty="0">
              <a:latin typeface="Aptos" panose="020B0004020202020204" pitchFamily="34" charset="0"/>
            </a:endParaRPr>
          </a:p>
        </p:txBody>
      </p:sp>
      <p:sp>
        <p:nvSpPr>
          <p:cNvPr id="13" name="TextBox 12">
            <a:extLst>
              <a:ext uri="{FF2B5EF4-FFF2-40B4-BE49-F238E27FC236}">
                <a16:creationId xmlns:a16="http://schemas.microsoft.com/office/drawing/2014/main" id="{A13F7510-7D81-45AE-2135-06B53E5252E8}"/>
              </a:ext>
            </a:extLst>
          </p:cNvPr>
          <p:cNvSpPr txBox="1"/>
          <p:nvPr/>
        </p:nvSpPr>
        <p:spPr>
          <a:xfrm>
            <a:off x="2235000" y="3258716"/>
            <a:ext cx="1479885" cy="1631216"/>
          </a:xfrm>
          <a:prstGeom prst="rect">
            <a:avLst/>
          </a:prstGeom>
          <a:noFill/>
        </p:spPr>
        <p:txBody>
          <a:bodyPr wrap="square" rtlCol="0">
            <a:spAutoFit/>
          </a:bodyPr>
          <a:lstStyle/>
          <a:p>
            <a:pPr algn="ctr"/>
            <a:r>
              <a:rPr lang="en-GB" sz="2000" b="1" dirty="0">
                <a:latin typeface="Aptos" panose="020B0004020202020204" pitchFamily="34" charset="0"/>
              </a:rPr>
              <a:t>When reviewing a source ask yourself </a:t>
            </a:r>
          </a:p>
        </p:txBody>
      </p:sp>
      <p:sp>
        <p:nvSpPr>
          <p:cNvPr id="15" name="TextBox 14">
            <a:extLst>
              <a:ext uri="{FF2B5EF4-FFF2-40B4-BE49-F238E27FC236}">
                <a16:creationId xmlns:a16="http://schemas.microsoft.com/office/drawing/2014/main" id="{36DA108E-BD19-861C-4E43-5CE372410D90}"/>
              </a:ext>
            </a:extLst>
          </p:cNvPr>
          <p:cNvSpPr txBox="1"/>
          <p:nvPr/>
        </p:nvSpPr>
        <p:spPr>
          <a:xfrm>
            <a:off x="6096000" y="1641297"/>
            <a:ext cx="5672945" cy="3005078"/>
          </a:xfrm>
          <a:prstGeom prst="roundRect">
            <a:avLst/>
          </a:prstGeom>
          <a:solidFill>
            <a:srgbClr val="FFFFEC"/>
          </a:solidFill>
          <a:ln w="57150">
            <a:solidFill>
              <a:schemeClr val="accent1"/>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buNone/>
            </a:pPr>
            <a:r>
              <a:rPr lang="en-GB" sz="1550" b="1" dirty="0">
                <a:latin typeface="Aptos" panose="020B0004020202020204" pitchFamily="34" charset="0"/>
              </a:rPr>
              <a:t>Make a Decision</a:t>
            </a:r>
          </a:p>
          <a:p>
            <a:pPr algn="ctr">
              <a:buNone/>
            </a:pPr>
            <a:endParaRPr lang="en-GB" sz="1550" b="1" dirty="0">
              <a:latin typeface="Aptos" panose="020B0004020202020204" pitchFamily="34" charset="0"/>
            </a:endParaRPr>
          </a:p>
          <a:p>
            <a:pPr algn="ctr">
              <a:buNone/>
            </a:pPr>
            <a:r>
              <a:rPr lang="en-GB" sz="1550" b="1" dirty="0">
                <a:latin typeface="Aptos" panose="020B0004020202020204" pitchFamily="34" charset="0"/>
              </a:rPr>
              <a:t>KEEP ✔️</a:t>
            </a:r>
            <a:br>
              <a:rPr lang="en-GB" sz="1550" dirty="0">
                <a:latin typeface="Aptos" panose="020B0004020202020204" pitchFamily="34" charset="0"/>
              </a:rPr>
            </a:br>
            <a:r>
              <a:rPr lang="en-GB" sz="1550" dirty="0">
                <a:latin typeface="Aptos" panose="020B0004020202020204" pitchFamily="34" charset="0"/>
              </a:rPr>
              <a:t>It clearly matches your project and provides useful evidence.</a:t>
            </a:r>
          </a:p>
          <a:p>
            <a:pPr algn="ctr">
              <a:buNone/>
            </a:pPr>
            <a:endParaRPr lang="en-GB" sz="1550" dirty="0">
              <a:latin typeface="Aptos" panose="020B0004020202020204" pitchFamily="34" charset="0"/>
            </a:endParaRPr>
          </a:p>
          <a:p>
            <a:pPr algn="ctr">
              <a:buNone/>
            </a:pPr>
            <a:r>
              <a:rPr lang="en-GB" sz="1550" b="1" dirty="0">
                <a:latin typeface="Aptos" panose="020B0004020202020204" pitchFamily="34" charset="0"/>
              </a:rPr>
              <a:t>RECONSIDER ❓</a:t>
            </a:r>
            <a:br>
              <a:rPr lang="en-GB" sz="1550" dirty="0">
                <a:latin typeface="Aptos" panose="020B0004020202020204" pitchFamily="34" charset="0"/>
              </a:rPr>
            </a:br>
            <a:r>
              <a:rPr lang="en-GB" sz="1550" dirty="0">
                <a:latin typeface="Aptos" panose="020B0004020202020204" pitchFamily="34" charset="0"/>
              </a:rPr>
              <a:t>It partly matches, but you need to check it more carefully.</a:t>
            </a:r>
          </a:p>
          <a:p>
            <a:pPr algn="ctr">
              <a:buNone/>
            </a:pPr>
            <a:endParaRPr lang="en-GB" sz="1550" dirty="0">
              <a:latin typeface="Aptos" panose="020B0004020202020204" pitchFamily="34" charset="0"/>
            </a:endParaRPr>
          </a:p>
          <a:p>
            <a:pPr algn="ctr">
              <a:buNone/>
            </a:pPr>
            <a:r>
              <a:rPr lang="en-GB" sz="1550" b="1" dirty="0">
                <a:latin typeface="Aptos" panose="020B0004020202020204" pitchFamily="34" charset="0"/>
              </a:rPr>
              <a:t>REPLACE ❌</a:t>
            </a:r>
            <a:br>
              <a:rPr lang="en-GB" sz="1550" dirty="0">
                <a:latin typeface="Aptos" panose="020B0004020202020204" pitchFamily="34" charset="0"/>
              </a:rPr>
            </a:br>
            <a:r>
              <a:rPr lang="en-GB" sz="1550" dirty="0">
                <a:latin typeface="Aptos" panose="020B0004020202020204" pitchFamily="34" charset="0"/>
              </a:rPr>
              <a:t>It does not match your topic, population or context, or you cannot access enough information.</a:t>
            </a:r>
          </a:p>
        </p:txBody>
      </p:sp>
      <p:sp>
        <p:nvSpPr>
          <p:cNvPr id="16" name="Arrow: Right 15">
            <a:extLst>
              <a:ext uri="{FF2B5EF4-FFF2-40B4-BE49-F238E27FC236}">
                <a16:creationId xmlns:a16="http://schemas.microsoft.com/office/drawing/2014/main" id="{6DD0E8DE-2C5D-6849-D18A-4B714D0CFC93}"/>
              </a:ext>
            </a:extLst>
          </p:cNvPr>
          <p:cNvSpPr/>
          <p:nvPr/>
        </p:nvSpPr>
        <p:spPr>
          <a:xfrm>
            <a:off x="10102706" y="6440388"/>
            <a:ext cx="1936894" cy="26213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29397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0">
                                            <p:graphicEl>
                                              <a:dgm id="{BE68566E-1D15-4D92-8D94-AFDD7B9BE2D6}"/>
                                            </p:graphic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0">
                                            <p:graphicEl>
                                              <a:dgm id="{96890FE4-8C23-4A50-B382-55289A0CDAAD}"/>
                                            </p:graphicEl>
                                          </p:spTgt>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0">
                                            <p:graphicEl>
                                              <a:dgm id="{93383F58-1F59-438E-B700-38FDECCAE1A2}"/>
                                            </p:graphic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0">
                                            <p:graphicEl>
                                              <a:dgm id="{98AB7023-54F0-4CB7-BE23-6434176863B2}"/>
                                            </p:graphicEl>
                                          </p:spTgt>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0">
                                            <p:graphicEl>
                                              <a:dgm id="{3055D990-00C3-4671-A33F-8B8B691686F8}"/>
                                            </p:graphic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10">
                                            <p:graphicEl>
                                              <a:dgm id="{7D1B3686-4F52-45F1-AFAD-3383C537AE1A}"/>
                                            </p:graphicEl>
                                          </p:spTgt>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0">
                                            <p:graphicEl>
                                              <a:dgm id="{F77D07A9-9FA1-44CA-A323-872C6EE4655F}"/>
                                            </p:graphicEl>
                                          </p:spTgt>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10">
                                            <p:graphicEl>
                                              <a:dgm id="{8BCD8006-2C3E-4A14-9D7C-34BB80108875}"/>
                                            </p:graphicEl>
                                          </p:spTgt>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10">
                                            <p:graphicEl>
                                              <a:dgm id="{44B07CBF-FD5A-45B6-A4C0-222E00FF71F0}"/>
                                            </p:graphicEl>
                                          </p:spTgt>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0">
                                            <p:graphicEl>
                                              <a:dgm id="{1F0E0D82-4281-42D5-8745-CEF7D5434C7D}"/>
                                            </p:graphicEl>
                                          </p:spTgt>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10">
                                            <p:graphicEl>
                                              <a:dgm id="{BCD7BC4C-76A2-42C7-8F38-8A2737C0D27A}"/>
                                            </p:graphicEl>
                                          </p:spTgt>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10">
                                            <p:graphicEl>
                                              <a:dgm id="{81FE4475-644C-443B-9FC6-AF4423A577B9}"/>
                                            </p:graphicEl>
                                          </p:spTgt>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10">
                                            <p:graphicEl>
                                              <a:dgm id="{D58E0387-7352-4E01-89F3-08A0289F9F03}"/>
                                            </p:graphicEl>
                                          </p:spTgt>
                                        </p:tgtEl>
                                        <p:attrNameLst>
                                          <p:attrName>style.visibility</p:attrName>
                                        </p:attrNameLst>
                                      </p:cBhvr>
                                      <p:to>
                                        <p:strVal val="visible"/>
                                      </p:to>
                                    </p:set>
                                  </p:childTnLst>
                                </p:cTn>
                              </p:par>
                              <p:par>
                                <p:cTn id="64" presetID="1" presetClass="entr" presetSubtype="0" fill="hold" grpId="0" nodeType="withEffect">
                                  <p:stCondLst>
                                    <p:cond delay="0"/>
                                  </p:stCondLst>
                                  <p:childTnLst>
                                    <p:set>
                                      <p:cBhvr>
                                        <p:cTn id="65" dur="1" fill="hold">
                                          <p:stCondLst>
                                            <p:cond delay="0"/>
                                          </p:stCondLst>
                                        </p:cTn>
                                        <p:tgtEl>
                                          <p:spTgt spid="10">
                                            <p:graphicEl>
                                              <a:dgm id="{6A8DFFD9-FF3C-45F1-82DD-C5286AC98265}"/>
                                            </p:graphicEl>
                                          </p:spTgt>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1000"/>
                                        <p:tgtEl>
                                          <p:spTgt spid="9"/>
                                        </p:tgtEl>
                                      </p:cBhvr>
                                    </p:animEffect>
                                    <p:anim calcmode="lin" valueType="num">
                                      <p:cBhvr>
                                        <p:cTn id="71" dur="1000" fill="hold"/>
                                        <p:tgtEl>
                                          <p:spTgt spid="9"/>
                                        </p:tgtEl>
                                        <p:attrNameLst>
                                          <p:attrName>ppt_x</p:attrName>
                                        </p:attrNameLst>
                                      </p:cBhvr>
                                      <p:tavLst>
                                        <p:tav tm="0">
                                          <p:val>
                                            <p:strVal val="#ppt_x"/>
                                          </p:val>
                                        </p:tav>
                                        <p:tav tm="100000">
                                          <p:val>
                                            <p:strVal val="#ppt_x"/>
                                          </p:val>
                                        </p:tav>
                                      </p:tavLst>
                                    </p:anim>
                                    <p:anim calcmode="lin" valueType="num">
                                      <p:cBhvr>
                                        <p:cTn id="7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Graphic spid="10" grpId="0">
        <p:bldSub>
          <a:bldDgm bld="one"/>
        </p:bldSub>
      </p:bldGraphic>
      <p:bldP spid="9"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F8BD1-51B3-3E23-2986-6E047ACDED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32E737-EDC1-965F-9915-2AB2147FDC8E}"/>
              </a:ext>
            </a:extLst>
          </p:cNvPr>
          <p:cNvSpPr>
            <a:spLocks noGrp="1"/>
          </p:cNvSpPr>
          <p:nvPr>
            <p:ph type="title"/>
          </p:nvPr>
        </p:nvSpPr>
        <p:spPr>
          <a:xfrm>
            <a:off x="349996" y="-88303"/>
            <a:ext cx="11481847" cy="1325563"/>
          </a:xfrm>
        </p:spPr>
        <p:txBody>
          <a:bodyPr>
            <a:normAutofit/>
          </a:bodyPr>
          <a:lstStyle/>
          <a:p>
            <a:pPr algn="ctr"/>
            <a:r>
              <a:rPr lang="en-GB" sz="3200" b="1" dirty="0">
                <a:latin typeface="Aptos" panose="020B0004020202020204" pitchFamily="34" charset="0"/>
              </a:rPr>
              <a:t>❓ Group Activity Part 1: Which Source Would You Use? </a:t>
            </a:r>
            <a:endParaRPr lang="en-GB" sz="3600" b="1" dirty="0">
              <a:latin typeface="Aptos" panose="020B0004020202020204" pitchFamily="34" charset="0"/>
            </a:endParaRPr>
          </a:p>
        </p:txBody>
      </p:sp>
      <p:sp>
        <p:nvSpPr>
          <p:cNvPr id="3" name="Content Placeholder 2">
            <a:extLst>
              <a:ext uri="{FF2B5EF4-FFF2-40B4-BE49-F238E27FC236}">
                <a16:creationId xmlns:a16="http://schemas.microsoft.com/office/drawing/2014/main" id="{7E8643E1-8DF6-B0C8-4EC0-E49E92169171}"/>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a:t>
            </a:r>
          </a:p>
        </p:txBody>
      </p:sp>
      <p:sp>
        <p:nvSpPr>
          <p:cNvPr id="6" name="TextBox 5">
            <a:extLst>
              <a:ext uri="{FF2B5EF4-FFF2-40B4-BE49-F238E27FC236}">
                <a16:creationId xmlns:a16="http://schemas.microsoft.com/office/drawing/2014/main" id="{2CACAB52-3F5E-ECFB-B966-F3516D8D3228}"/>
              </a:ext>
            </a:extLst>
          </p:cNvPr>
          <p:cNvSpPr txBox="1"/>
          <p:nvPr/>
        </p:nvSpPr>
        <p:spPr>
          <a:xfrm>
            <a:off x="1208722" y="819777"/>
            <a:ext cx="9002396" cy="425566"/>
          </a:xfrm>
          <a:prstGeom prst="rect">
            <a:avLst/>
          </a:prstGeom>
          <a:noFill/>
        </p:spPr>
        <p:txBody>
          <a:bodyPr wrap="square">
            <a:spAutoFit/>
          </a:bodyPr>
          <a:lstStyle/>
          <a:p>
            <a:pPr algn="ctr">
              <a:lnSpc>
                <a:spcPct val="150000"/>
              </a:lnSpc>
            </a:pPr>
            <a:r>
              <a:rPr lang="en-GB" sz="1600" b="1" dirty="0">
                <a:latin typeface="Aptos" panose="020B0004020202020204" pitchFamily="34" charset="0"/>
              </a:rPr>
              <a:t>Research title:</a:t>
            </a:r>
            <a:r>
              <a:rPr lang="en-GB" sz="1600" dirty="0">
                <a:latin typeface="Aptos" panose="020B0004020202020204" pitchFamily="34" charset="0"/>
              </a:rPr>
              <a:t> </a:t>
            </a:r>
            <a:r>
              <a:rPr lang="en-GB" sz="1600" i="1" dirty="0">
                <a:latin typeface="Aptos" panose="020B0004020202020204" pitchFamily="34" charset="0"/>
              </a:rPr>
              <a:t>How does anxiety affect academic achievement in teenagers in the UK?</a:t>
            </a:r>
            <a:endParaRPr lang="en-GB" sz="1600" dirty="0">
              <a:latin typeface="Aptos" panose="020B0004020202020204" pitchFamily="34" charset="0"/>
            </a:endParaRPr>
          </a:p>
        </p:txBody>
      </p:sp>
      <p:sp>
        <p:nvSpPr>
          <p:cNvPr id="12" name="Rectangle 11">
            <a:extLst>
              <a:ext uri="{FF2B5EF4-FFF2-40B4-BE49-F238E27FC236}">
                <a16:creationId xmlns:a16="http://schemas.microsoft.com/office/drawing/2014/main" id="{E9CF5271-10F7-4ED8-0511-B32309F65203}"/>
              </a:ext>
            </a:extLst>
          </p:cNvPr>
          <p:cNvSpPr/>
          <p:nvPr/>
        </p:nvSpPr>
        <p:spPr>
          <a:xfrm>
            <a:off x="-5081" y="5492430"/>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GB" dirty="0"/>
          </a:p>
        </p:txBody>
      </p:sp>
      <p:cxnSp>
        <p:nvCxnSpPr>
          <p:cNvPr id="5" name="Straight Connector 4">
            <a:extLst>
              <a:ext uri="{FF2B5EF4-FFF2-40B4-BE49-F238E27FC236}">
                <a16:creationId xmlns:a16="http://schemas.microsoft.com/office/drawing/2014/main" id="{A5159A4A-FE3D-8F03-2176-FCEE0AE8A7FD}"/>
              </a:ext>
            </a:extLst>
          </p:cNvPr>
          <p:cNvCxnSpPr>
            <a:cxnSpLocks/>
          </p:cNvCxnSpPr>
          <p:nvPr/>
        </p:nvCxnSpPr>
        <p:spPr>
          <a:xfrm>
            <a:off x="3830320" y="1490191"/>
            <a:ext cx="0" cy="3742209"/>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EA866D4-6117-E5BC-5BDD-6D1668576249}"/>
              </a:ext>
            </a:extLst>
          </p:cNvPr>
          <p:cNvSpPr txBox="1"/>
          <p:nvPr/>
        </p:nvSpPr>
        <p:spPr>
          <a:xfrm>
            <a:off x="-93645" y="1340203"/>
            <a:ext cx="3747581" cy="1077218"/>
          </a:xfrm>
          <a:prstGeom prst="rect">
            <a:avLst/>
          </a:prstGeom>
          <a:noFill/>
        </p:spPr>
        <p:txBody>
          <a:bodyPr wrap="square" rtlCol="0">
            <a:spAutoFit/>
          </a:bodyPr>
          <a:lstStyle/>
          <a:p>
            <a:pPr algn="ctr"/>
            <a:r>
              <a:rPr lang="en-GB" sz="1600" b="1" dirty="0">
                <a:latin typeface="Aptos" panose="020B0004020202020204" pitchFamily="34" charset="0"/>
                <a:hlinkClick r:id="rId2"/>
              </a:rPr>
              <a:t>Is concentration an indirect link between social anxiety and educational achievement in adolescents?</a:t>
            </a:r>
            <a:endParaRPr lang="en-GB" sz="1600" b="1" dirty="0">
              <a:latin typeface="Aptos" panose="020B0004020202020204" pitchFamily="34" charset="0"/>
            </a:endParaRPr>
          </a:p>
        </p:txBody>
      </p:sp>
      <p:sp>
        <p:nvSpPr>
          <p:cNvPr id="11" name="TextBox 10">
            <a:extLst>
              <a:ext uri="{FF2B5EF4-FFF2-40B4-BE49-F238E27FC236}">
                <a16:creationId xmlns:a16="http://schemas.microsoft.com/office/drawing/2014/main" id="{837F46E8-8E35-F4B7-CB75-D110370ACE9A}"/>
              </a:ext>
            </a:extLst>
          </p:cNvPr>
          <p:cNvSpPr txBox="1"/>
          <p:nvPr/>
        </p:nvSpPr>
        <p:spPr>
          <a:xfrm>
            <a:off x="4526281" y="1436530"/>
            <a:ext cx="2926078" cy="830997"/>
          </a:xfrm>
          <a:prstGeom prst="rect">
            <a:avLst/>
          </a:prstGeom>
          <a:noFill/>
        </p:spPr>
        <p:txBody>
          <a:bodyPr wrap="square" rtlCol="0">
            <a:spAutoFit/>
          </a:bodyPr>
          <a:lstStyle/>
          <a:p>
            <a:pPr algn="ctr"/>
            <a:r>
              <a:rPr lang="en-GB" sz="1600" b="1" dirty="0">
                <a:latin typeface="Aptos" panose="020B0004020202020204" pitchFamily="34" charset="0"/>
                <a:hlinkClick r:id="rId3"/>
              </a:rPr>
              <a:t>How does anxiety impact exam performance in adolescence?</a:t>
            </a:r>
            <a:endParaRPr lang="en-GB" sz="1600" b="1" dirty="0">
              <a:latin typeface="Aptos" panose="020B0004020202020204" pitchFamily="34" charset="0"/>
            </a:endParaRPr>
          </a:p>
        </p:txBody>
      </p:sp>
      <p:cxnSp>
        <p:nvCxnSpPr>
          <p:cNvPr id="4" name="Straight Connector 3">
            <a:extLst>
              <a:ext uri="{FF2B5EF4-FFF2-40B4-BE49-F238E27FC236}">
                <a16:creationId xmlns:a16="http://schemas.microsoft.com/office/drawing/2014/main" id="{D85DE888-5685-E888-7132-67C9946371EE}"/>
              </a:ext>
            </a:extLst>
          </p:cNvPr>
          <p:cNvCxnSpPr>
            <a:cxnSpLocks/>
          </p:cNvCxnSpPr>
          <p:nvPr/>
        </p:nvCxnSpPr>
        <p:spPr>
          <a:xfrm>
            <a:off x="8148320" y="1427286"/>
            <a:ext cx="0" cy="380511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357E725B-590F-09BE-F27D-59A78F56FADC}"/>
              </a:ext>
            </a:extLst>
          </p:cNvPr>
          <p:cNvSpPr txBox="1"/>
          <p:nvPr/>
        </p:nvSpPr>
        <p:spPr>
          <a:xfrm>
            <a:off x="8501089" y="1449591"/>
            <a:ext cx="3487420" cy="584775"/>
          </a:xfrm>
          <a:prstGeom prst="rect">
            <a:avLst/>
          </a:prstGeom>
          <a:noFill/>
        </p:spPr>
        <p:txBody>
          <a:bodyPr wrap="square">
            <a:spAutoFit/>
          </a:bodyPr>
          <a:lstStyle/>
          <a:p>
            <a:pPr marL="0" marR="0" indent="0" algn="ctr">
              <a:spcBef>
                <a:spcPts val="1800"/>
              </a:spcBef>
              <a:buNone/>
            </a:pPr>
            <a:r>
              <a:rPr lang="en-GB" sz="1600" b="1" i="0" dirty="0">
                <a:solidFill>
                  <a:srgbClr val="1A1815"/>
                </a:solidFill>
                <a:effectLst/>
                <a:latin typeface="Aptos" panose="020B0004020202020204" pitchFamily="34" charset="0"/>
                <a:hlinkClick r:id="rId4"/>
              </a:rPr>
              <a:t>How to Help Your Teen Cope With Exam Stress</a:t>
            </a:r>
            <a:endParaRPr lang="en-GB" sz="1600" b="1" i="0" dirty="0">
              <a:solidFill>
                <a:srgbClr val="1A1815"/>
              </a:solidFill>
              <a:effectLst/>
              <a:latin typeface="Aptos" panose="020B0004020202020204" pitchFamily="34" charset="0"/>
            </a:endParaRPr>
          </a:p>
        </p:txBody>
      </p:sp>
      <p:sp>
        <p:nvSpPr>
          <p:cNvPr id="13" name="TextBox 12">
            <a:extLst>
              <a:ext uri="{FF2B5EF4-FFF2-40B4-BE49-F238E27FC236}">
                <a16:creationId xmlns:a16="http://schemas.microsoft.com/office/drawing/2014/main" id="{48627F5E-5C37-9F52-AF98-1F5AF079EFD5}"/>
              </a:ext>
            </a:extLst>
          </p:cNvPr>
          <p:cNvSpPr txBox="1"/>
          <p:nvPr/>
        </p:nvSpPr>
        <p:spPr>
          <a:xfrm>
            <a:off x="6423805" y="5572311"/>
            <a:ext cx="5232109" cy="1162562"/>
          </a:xfrm>
          <a:prstGeom prst="rect">
            <a:avLst/>
          </a:prstGeom>
          <a:noFill/>
        </p:spPr>
        <p:txBody>
          <a:bodyPr wrap="square">
            <a:spAutoFit/>
          </a:bodyPr>
          <a:lstStyle/>
          <a:p>
            <a:pPr lvl="0">
              <a:lnSpc>
                <a:spcPct val="150000"/>
              </a:lnSpc>
            </a:pPr>
            <a:r>
              <a:rPr lang="en-GB" sz="1600" dirty="0">
                <a:latin typeface="Aptos" panose="020B0004020202020204" pitchFamily="34" charset="0"/>
              </a:rPr>
              <a:t>4. Does it provide research evidence? </a:t>
            </a:r>
          </a:p>
          <a:p>
            <a:pPr lvl="0">
              <a:lnSpc>
                <a:spcPct val="150000"/>
              </a:lnSpc>
            </a:pPr>
            <a:r>
              <a:rPr lang="en-GB" sz="1600" dirty="0">
                <a:latin typeface="Aptos" panose="020B0004020202020204" pitchFamily="34" charset="0"/>
              </a:rPr>
              <a:t>5. Why was the information published? </a:t>
            </a:r>
          </a:p>
          <a:p>
            <a:pPr lvl="0">
              <a:lnSpc>
                <a:spcPct val="150000"/>
              </a:lnSpc>
            </a:pPr>
            <a:r>
              <a:rPr lang="en-GB" sz="1600" dirty="0">
                <a:latin typeface="Aptos" panose="020B0004020202020204" pitchFamily="34" charset="0"/>
              </a:rPr>
              <a:t>6. Would you </a:t>
            </a:r>
            <a:r>
              <a:rPr lang="en-GB" sz="1600" b="1" dirty="0">
                <a:latin typeface="Aptos" panose="020B0004020202020204" pitchFamily="34" charset="0"/>
              </a:rPr>
              <a:t>keep ✔️</a:t>
            </a:r>
            <a:r>
              <a:rPr lang="en-GB" sz="1600" dirty="0">
                <a:latin typeface="Aptos" panose="020B0004020202020204" pitchFamily="34" charset="0"/>
              </a:rPr>
              <a:t>, </a:t>
            </a:r>
            <a:r>
              <a:rPr lang="en-GB" sz="1600" b="1" dirty="0">
                <a:latin typeface="Aptos" panose="020B0004020202020204" pitchFamily="34" charset="0"/>
              </a:rPr>
              <a:t>reconsider ❓</a:t>
            </a:r>
            <a:r>
              <a:rPr lang="en-GB" sz="1600" dirty="0">
                <a:latin typeface="Aptos" panose="020B0004020202020204" pitchFamily="34" charset="0"/>
              </a:rPr>
              <a:t> or </a:t>
            </a:r>
            <a:r>
              <a:rPr lang="en-GB" sz="1600" b="1" dirty="0">
                <a:latin typeface="Aptos" panose="020B0004020202020204" pitchFamily="34" charset="0"/>
              </a:rPr>
              <a:t>replace</a:t>
            </a:r>
            <a:r>
              <a:rPr lang="en-GB" sz="1600" dirty="0">
                <a:latin typeface="Aptos" panose="020B0004020202020204" pitchFamily="34" charset="0"/>
              </a:rPr>
              <a:t> ❌ it?</a:t>
            </a:r>
          </a:p>
        </p:txBody>
      </p:sp>
      <p:sp>
        <p:nvSpPr>
          <p:cNvPr id="15" name="TextBox 14">
            <a:extLst>
              <a:ext uri="{FF2B5EF4-FFF2-40B4-BE49-F238E27FC236}">
                <a16:creationId xmlns:a16="http://schemas.microsoft.com/office/drawing/2014/main" id="{3903F93E-0B1C-3F0C-618F-A571A84AAE9E}"/>
              </a:ext>
            </a:extLst>
          </p:cNvPr>
          <p:cNvSpPr txBox="1"/>
          <p:nvPr/>
        </p:nvSpPr>
        <p:spPr>
          <a:xfrm>
            <a:off x="1782123" y="5592942"/>
            <a:ext cx="3600597" cy="1164871"/>
          </a:xfrm>
          <a:prstGeom prst="rect">
            <a:avLst/>
          </a:prstGeom>
          <a:noFill/>
        </p:spPr>
        <p:txBody>
          <a:bodyPr wrap="square">
            <a:spAutoFit/>
          </a:bodyPr>
          <a:lstStyle/>
          <a:p>
            <a:pPr marL="342900" lvl="0" indent="-342900">
              <a:lnSpc>
                <a:spcPct val="150000"/>
              </a:lnSpc>
              <a:buFont typeface="+mj-lt"/>
              <a:buAutoNum type="arabicPeriod"/>
            </a:pPr>
            <a:r>
              <a:rPr lang="en-GB" sz="1600" dirty="0">
                <a:latin typeface="Aptos" panose="020B0004020202020204" pitchFamily="34" charset="0"/>
              </a:rPr>
              <a:t>What type of source is it? </a:t>
            </a:r>
          </a:p>
          <a:p>
            <a:pPr marL="342900" lvl="0" indent="-342900">
              <a:lnSpc>
                <a:spcPct val="150000"/>
              </a:lnSpc>
              <a:buFont typeface="+mj-lt"/>
              <a:buAutoNum type="arabicPeriod"/>
            </a:pPr>
            <a:r>
              <a:rPr lang="en-GB" sz="1600" dirty="0">
                <a:latin typeface="Aptos" panose="020B0004020202020204" pitchFamily="34" charset="0"/>
              </a:rPr>
              <a:t>Does it relate to the research title? </a:t>
            </a:r>
          </a:p>
          <a:p>
            <a:pPr marL="342900" lvl="0" indent="-342900">
              <a:lnSpc>
                <a:spcPct val="150000"/>
              </a:lnSpc>
              <a:buFont typeface="+mj-lt"/>
              <a:buAutoNum type="arabicPeriod"/>
            </a:pPr>
            <a:r>
              <a:rPr lang="en-GB" sz="1600" dirty="0">
                <a:latin typeface="Aptos" panose="020B0004020202020204" pitchFamily="34" charset="0"/>
              </a:rPr>
              <a:t>Who wrote or published it? </a:t>
            </a:r>
          </a:p>
        </p:txBody>
      </p:sp>
      <p:sp>
        <p:nvSpPr>
          <p:cNvPr id="26" name="TextBox 25">
            <a:extLst>
              <a:ext uri="{FF2B5EF4-FFF2-40B4-BE49-F238E27FC236}">
                <a16:creationId xmlns:a16="http://schemas.microsoft.com/office/drawing/2014/main" id="{C244D99B-C294-E9D9-010F-ED6AA9C03F87}"/>
              </a:ext>
            </a:extLst>
          </p:cNvPr>
          <p:cNvSpPr txBox="1"/>
          <p:nvPr/>
        </p:nvSpPr>
        <p:spPr>
          <a:xfrm>
            <a:off x="2938780" y="5207109"/>
            <a:ext cx="6101080" cy="369332"/>
          </a:xfrm>
          <a:prstGeom prst="rect">
            <a:avLst/>
          </a:prstGeom>
          <a:noFill/>
        </p:spPr>
        <p:txBody>
          <a:bodyPr wrap="square">
            <a:spAutoFit/>
          </a:bodyPr>
          <a:lstStyle/>
          <a:p>
            <a:pPr algn="ctr">
              <a:buNone/>
            </a:pPr>
            <a:r>
              <a:rPr lang="en-GB" b="1" dirty="0">
                <a:latin typeface="Aptos" panose="020B0004020202020204" pitchFamily="34" charset="0"/>
              </a:rPr>
              <a:t>Look at all three sources and for each source, decide</a:t>
            </a:r>
            <a:r>
              <a:rPr lang="en-GB" dirty="0">
                <a:latin typeface="Aptos" panose="020B0004020202020204" pitchFamily="34" charset="0"/>
              </a:rPr>
              <a:t>:</a:t>
            </a:r>
          </a:p>
        </p:txBody>
      </p:sp>
      <p:pic>
        <p:nvPicPr>
          <p:cNvPr id="31" name="Picture 30">
            <a:extLst>
              <a:ext uri="{FF2B5EF4-FFF2-40B4-BE49-F238E27FC236}">
                <a16:creationId xmlns:a16="http://schemas.microsoft.com/office/drawing/2014/main" id="{9D0D98BD-7093-C205-BC6C-68F46A1666D4}"/>
              </a:ext>
            </a:extLst>
          </p:cNvPr>
          <p:cNvPicPr>
            <a:picLocks noChangeAspect="1"/>
          </p:cNvPicPr>
          <p:nvPr/>
        </p:nvPicPr>
        <p:blipFill rotWithShape="1">
          <a:blip r:embed="rId5"/>
          <a:srcRect t="1204" r="926"/>
          <a:stretch>
            <a:fillRect/>
          </a:stretch>
        </p:blipFill>
        <p:spPr bwMode="auto">
          <a:xfrm>
            <a:off x="4028442" y="2369026"/>
            <a:ext cx="3921757" cy="2682669"/>
          </a:xfrm>
          <a:prstGeom prst="rect">
            <a:avLst/>
          </a:prstGeom>
          <a:ln>
            <a:noFill/>
          </a:ln>
          <a:extLst>
            <a:ext uri="{53640926-AAD7-44D8-BBD7-CCE9431645EC}">
              <a14:shadowObscured xmlns:a14="http://schemas.microsoft.com/office/drawing/2010/main"/>
            </a:ext>
          </a:extLst>
        </p:spPr>
      </p:pic>
      <p:pic>
        <p:nvPicPr>
          <p:cNvPr id="33" name="Picture 32">
            <a:extLst>
              <a:ext uri="{FF2B5EF4-FFF2-40B4-BE49-F238E27FC236}">
                <a16:creationId xmlns:a16="http://schemas.microsoft.com/office/drawing/2014/main" id="{A138D996-0007-0FA2-2FBF-F918A1E3148A}"/>
              </a:ext>
            </a:extLst>
          </p:cNvPr>
          <p:cNvPicPr>
            <a:picLocks noChangeAspect="1"/>
          </p:cNvPicPr>
          <p:nvPr/>
        </p:nvPicPr>
        <p:blipFill>
          <a:blip r:embed="rId6"/>
          <a:stretch>
            <a:fillRect/>
          </a:stretch>
        </p:blipFill>
        <p:spPr>
          <a:xfrm>
            <a:off x="8501089" y="2102249"/>
            <a:ext cx="3394945" cy="2949446"/>
          </a:xfrm>
          <a:prstGeom prst="rect">
            <a:avLst/>
          </a:prstGeom>
        </p:spPr>
      </p:pic>
      <p:pic>
        <p:nvPicPr>
          <p:cNvPr id="35" name="Picture 34">
            <a:extLst>
              <a:ext uri="{FF2B5EF4-FFF2-40B4-BE49-F238E27FC236}">
                <a16:creationId xmlns:a16="http://schemas.microsoft.com/office/drawing/2014/main" id="{8296C8AB-90FB-37FB-D463-E78D92153027}"/>
              </a:ext>
            </a:extLst>
          </p:cNvPr>
          <p:cNvPicPr>
            <a:picLocks noChangeAspect="1"/>
          </p:cNvPicPr>
          <p:nvPr/>
        </p:nvPicPr>
        <p:blipFill>
          <a:blip r:embed="rId7"/>
          <a:stretch>
            <a:fillRect/>
          </a:stretch>
        </p:blipFill>
        <p:spPr>
          <a:xfrm>
            <a:off x="209776" y="2396879"/>
            <a:ext cx="3316145" cy="2654816"/>
          </a:xfrm>
          <a:prstGeom prst="rect">
            <a:avLst/>
          </a:prstGeom>
        </p:spPr>
      </p:pic>
    </p:spTree>
    <p:extLst>
      <p:ext uri="{BB962C8B-B14F-4D97-AF65-F5344CB8AC3E}">
        <p14:creationId xmlns:p14="http://schemas.microsoft.com/office/powerpoint/2010/main" val="1346532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1000"/>
                                        <p:tgtEl>
                                          <p:spTgt spid="35"/>
                                        </p:tgtEl>
                                      </p:cBhvr>
                                    </p:animEffect>
                                    <p:anim calcmode="lin" valueType="num">
                                      <p:cBhvr>
                                        <p:cTn id="27" dur="1000" fill="hold"/>
                                        <p:tgtEl>
                                          <p:spTgt spid="35"/>
                                        </p:tgtEl>
                                        <p:attrNameLst>
                                          <p:attrName>ppt_x</p:attrName>
                                        </p:attrNameLst>
                                      </p:cBhvr>
                                      <p:tavLst>
                                        <p:tav tm="0">
                                          <p:val>
                                            <p:strVal val="#ppt_x"/>
                                          </p:val>
                                        </p:tav>
                                        <p:tav tm="100000">
                                          <p:val>
                                            <p:strVal val="#ppt_x"/>
                                          </p:val>
                                        </p:tav>
                                      </p:tavLst>
                                    </p:anim>
                                    <p:anim calcmode="lin" valueType="num">
                                      <p:cBhvr>
                                        <p:cTn id="28"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1000"/>
                                        <p:tgtEl>
                                          <p:spTgt spid="31"/>
                                        </p:tgtEl>
                                      </p:cBhvr>
                                    </p:animEffect>
                                    <p:anim calcmode="lin" valueType="num">
                                      <p:cBhvr>
                                        <p:cTn id="43" dur="1000" fill="hold"/>
                                        <p:tgtEl>
                                          <p:spTgt spid="31"/>
                                        </p:tgtEl>
                                        <p:attrNameLst>
                                          <p:attrName>ppt_x</p:attrName>
                                        </p:attrNameLst>
                                      </p:cBhvr>
                                      <p:tavLst>
                                        <p:tav tm="0">
                                          <p:val>
                                            <p:strVal val="#ppt_x"/>
                                          </p:val>
                                        </p:tav>
                                        <p:tav tm="100000">
                                          <p:val>
                                            <p:strVal val="#ppt_x"/>
                                          </p:val>
                                        </p:tav>
                                      </p:tavLst>
                                    </p:anim>
                                    <p:anim calcmode="lin" valueType="num">
                                      <p:cBhvr>
                                        <p:cTn id="44"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4"/>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1000"/>
                                        <p:tgtEl>
                                          <p:spTgt spid="9"/>
                                        </p:tgtEl>
                                      </p:cBhvr>
                                    </p:animEffect>
                                    <p:anim calcmode="lin" valueType="num">
                                      <p:cBhvr>
                                        <p:cTn id="54" dur="1000" fill="hold"/>
                                        <p:tgtEl>
                                          <p:spTgt spid="9"/>
                                        </p:tgtEl>
                                        <p:attrNameLst>
                                          <p:attrName>ppt_x</p:attrName>
                                        </p:attrNameLst>
                                      </p:cBhvr>
                                      <p:tavLst>
                                        <p:tav tm="0">
                                          <p:val>
                                            <p:strVal val="#ppt_x"/>
                                          </p:val>
                                        </p:tav>
                                        <p:tav tm="100000">
                                          <p:val>
                                            <p:strVal val="#ppt_x"/>
                                          </p:val>
                                        </p:tav>
                                      </p:tavLst>
                                    </p:anim>
                                    <p:anim calcmode="lin" valueType="num">
                                      <p:cBhvr>
                                        <p:cTn id="55" dur="1000" fill="hold"/>
                                        <p:tgtEl>
                                          <p:spTgt spid="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fade">
                                      <p:cBhvr>
                                        <p:cTn id="58" dur="1000"/>
                                        <p:tgtEl>
                                          <p:spTgt spid="33"/>
                                        </p:tgtEl>
                                      </p:cBhvr>
                                    </p:animEffect>
                                    <p:anim calcmode="lin" valueType="num">
                                      <p:cBhvr>
                                        <p:cTn id="59" dur="1000" fill="hold"/>
                                        <p:tgtEl>
                                          <p:spTgt spid="33"/>
                                        </p:tgtEl>
                                        <p:attrNameLst>
                                          <p:attrName>ppt_x</p:attrName>
                                        </p:attrNameLst>
                                      </p:cBhvr>
                                      <p:tavLst>
                                        <p:tav tm="0">
                                          <p:val>
                                            <p:strVal val="#ppt_x"/>
                                          </p:val>
                                        </p:tav>
                                        <p:tav tm="100000">
                                          <p:val>
                                            <p:strVal val="#ppt_x"/>
                                          </p:val>
                                        </p:tav>
                                      </p:tavLst>
                                    </p:anim>
                                    <p:anim calcmode="lin" valueType="num">
                                      <p:cBhvr>
                                        <p:cTn id="60"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1000"/>
                                        <p:tgtEl>
                                          <p:spTgt spid="26"/>
                                        </p:tgtEl>
                                      </p:cBhvr>
                                    </p:animEffect>
                                    <p:anim calcmode="lin" valueType="num">
                                      <p:cBhvr>
                                        <p:cTn id="66" dur="1000" fill="hold"/>
                                        <p:tgtEl>
                                          <p:spTgt spid="26"/>
                                        </p:tgtEl>
                                        <p:attrNameLst>
                                          <p:attrName>ppt_x</p:attrName>
                                        </p:attrNameLst>
                                      </p:cBhvr>
                                      <p:tavLst>
                                        <p:tav tm="0">
                                          <p:val>
                                            <p:strVal val="#ppt_x"/>
                                          </p:val>
                                        </p:tav>
                                        <p:tav tm="100000">
                                          <p:val>
                                            <p:strVal val="#ppt_x"/>
                                          </p:val>
                                        </p:tav>
                                      </p:tavLst>
                                    </p:anim>
                                    <p:anim calcmode="lin" valueType="num">
                                      <p:cBhvr>
                                        <p:cTn id="6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1000"/>
                                        <p:tgtEl>
                                          <p:spTgt spid="15"/>
                                        </p:tgtEl>
                                      </p:cBhvr>
                                    </p:animEffect>
                                    <p:anim calcmode="lin" valueType="num">
                                      <p:cBhvr>
                                        <p:cTn id="73" dur="1000" fill="hold"/>
                                        <p:tgtEl>
                                          <p:spTgt spid="15"/>
                                        </p:tgtEl>
                                        <p:attrNameLst>
                                          <p:attrName>ppt_x</p:attrName>
                                        </p:attrNameLst>
                                      </p:cBhvr>
                                      <p:tavLst>
                                        <p:tav tm="0">
                                          <p:val>
                                            <p:strVal val="#ppt_x"/>
                                          </p:val>
                                        </p:tav>
                                        <p:tav tm="100000">
                                          <p:val>
                                            <p:strVal val="#ppt_x"/>
                                          </p:val>
                                        </p:tav>
                                      </p:tavLst>
                                    </p:anim>
                                    <p:anim calcmode="lin" valueType="num">
                                      <p:cBhvr>
                                        <p:cTn id="74" dur="1000" fill="hold"/>
                                        <p:tgtEl>
                                          <p:spTgt spid="1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fade">
                                      <p:cBhvr>
                                        <p:cTn id="77" dur="1000"/>
                                        <p:tgtEl>
                                          <p:spTgt spid="13"/>
                                        </p:tgtEl>
                                      </p:cBhvr>
                                    </p:animEffect>
                                    <p:anim calcmode="lin" valueType="num">
                                      <p:cBhvr>
                                        <p:cTn id="78" dur="1000" fill="hold"/>
                                        <p:tgtEl>
                                          <p:spTgt spid="13"/>
                                        </p:tgtEl>
                                        <p:attrNameLst>
                                          <p:attrName>ppt_x</p:attrName>
                                        </p:attrNameLst>
                                      </p:cBhvr>
                                      <p:tavLst>
                                        <p:tav tm="0">
                                          <p:val>
                                            <p:strVal val="#ppt_x"/>
                                          </p:val>
                                        </p:tav>
                                        <p:tav tm="100000">
                                          <p:val>
                                            <p:strVal val="#ppt_x"/>
                                          </p:val>
                                        </p:tav>
                                      </p:tavLst>
                                    </p:anim>
                                    <p:anim calcmode="lin" valueType="num">
                                      <p:cBhvr>
                                        <p:cTn id="7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11" grpId="0"/>
      <p:bldP spid="9" grpId="0"/>
      <p:bldP spid="13" grpId="0"/>
      <p:bldP spid="1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9CFA9-74AF-BACD-2FB1-936A355557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08B95A-5736-3643-9567-29E0D24DEAB4}"/>
              </a:ext>
            </a:extLst>
          </p:cNvPr>
          <p:cNvSpPr>
            <a:spLocks noGrp="1"/>
          </p:cNvSpPr>
          <p:nvPr>
            <p:ph type="title"/>
          </p:nvPr>
        </p:nvSpPr>
        <p:spPr>
          <a:xfrm>
            <a:off x="349996" y="-88303"/>
            <a:ext cx="11481847" cy="1325563"/>
          </a:xfrm>
        </p:spPr>
        <p:txBody>
          <a:bodyPr>
            <a:normAutofit/>
          </a:bodyPr>
          <a:lstStyle/>
          <a:p>
            <a:pPr algn="ctr"/>
            <a:r>
              <a:rPr lang="en-GB" sz="3200" b="1" dirty="0">
                <a:latin typeface="Aptos" panose="020B0004020202020204" pitchFamily="34" charset="0"/>
              </a:rPr>
              <a:t>❓ Group Activity Part 2: Which Source Would You Use? </a:t>
            </a:r>
            <a:endParaRPr lang="en-GB" sz="3600" b="1" dirty="0">
              <a:latin typeface="Aptos" panose="020B0004020202020204" pitchFamily="34" charset="0"/>
            </a:endParaRPr>
          </a:p>
        </p:txBody>
      </p:sp>
      <p:sp>
        <p:nvSpPr>
          <p:cNvPr id="3" name="Content Placeholder 2">
            <a:extLst>
              <a:ext uri="{FF2B5EF4-FFF2-40B4-BE49-F238E27FC236}">
                <a16:creationId xmlns:a16="http://schemas.microsoft.com/office/drawing/2014/main" id="{7D1220B1-7F60-BD14-D563-58980CC51185}"/>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a:t>
            </a:r>
          </a:p>
        </p:txBody>
      </p:sp>
      <p:sp>
        <p:nvSpPr>
          <p:cNvPr id="6" name="TextBox 5">
            <a:extLst>
              <a:ext uri="{FF2B5EF4-FFF2-40B4-BE49-F238E27FC236}">
                <a16:creationId xmlns:a16="http://schemas.microsoft.com/office/drawing/2014/main" id="{F5553237-9F6D-5547-F0CD-A3A65EEF57A3}"/>
              </a:ext>
            </a:extLst>
          </p:cNvPr>
          <p:cNvSpPr txBox="1"/>
          <p:nvPr/>
        </p:nvSpPr>
        <p:spPr>
          <a:xfrm>
            <a:off x="1208722" y="819777"/>
            <a:ext cx="9002396" cy="425566"/>
          </a:xfrm>
          <a:prstGeom prst="rect">
            <a:avLst/>
          </a:prstGeom>
          <a:noFill/>
        </p:spPr>
        <p:txBody>
          <a:bodyPr wrap="square">
            <a:spAutoFit/>
          </a:bodyPr>
          <a:lstStyle/>
          <a:p>
            <a:pPr algn="ctr">
              <a:lnSpc>
                <a:spcPct val="150000"/>
              </a:lnSpc>
            </a:pPr>
            <a:r>
              <a:rPr lang="en-GB" sz="1600" b="1" dirty="0">
                <a:latin typeface="Aptos" panose="020B0004020202020204" pitchFamily="34" charset="0"/>
              </a:rPr>
              <a:t>Research title:</a:t>
            </a:r>
            <a:r>
              <a:rPr lang="en-GB" sz="1600" dirty="0">
                <a:latin typeface="Aptos" panose="020B0004020202020204" pitchFamily="34" charset="0"/>
              </a:rPr>
              <a:t> </a:t>
            </a:r>
            <a:r>
              <a:rPr lang="en-GB" sz="1600" i="1" dirty="0">
                <a:latin typeface="Aptos" panose="020B0004020202020204" pitchFamily="34" charset="0"/>
              </a:rPr>
              <a:t>How does anxiety affect academic achievement in teenagers in the UK?</a:t>
            </a:r>
            <a:endParaRPr lang="en-GB" sz="1600" dirty="0">
              <a:latin typeface="Aptos" panose="020B0004020202020204" pitchFamily="34" charset="0"/>
            </a:endParaRPr>
          </a:p>
        </p:txBody>
      </p:sp>
      <p:sp>
        <p:nvSpPr>
          <p:cNvPr id="12" name="Rectangle 11">
            <a:extLst>
              <a:ext uri="{FF2B5EF4-FFF2-40B4-BE49-F238E27FC236}">
                <a16:creationId xmlns:a16="http://schemas.microsoft.com/office/drawing/2014/main" id="{92F4762C-33A9-8127-7541-F9436E495419}"/>
              </a:ext>
            </a:extLst>
          </p:cNvPr>
          <p:cNvSpPr/>
          <p:nvPr/>
        </p:nvSpPr>
        <p:spPr>
          <a:xfrm>
            <a:off x="-5081" y="5430714"/>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GB" dirty="0"/>
          </a:p>
        </p:txBody>
      </p:sp>
      <p:cxnSp>
        <p:nvCxnSpPr>
          <p:cNvPr id="5" name="Straight Connector 4">
            <a:extLst>
              <a:ext uri="{FF2B5EF4-FFF2-40B4-BE49-F238E27FC236}">
                <a16:creationId xmlns:a16="http://schemas.microsoft.com/office/drawing/2014/main" id="{DB8BC2F8-8256-A3CF-5D85-75356A4473F9}"/>
              </a:ext>
            </a:extLst>
          </p:cNvPr>
          <p:cNvCxnSpPr>
            <a:cxnSpLocks/>
          </p:cNvCxnSpPr>
          <p:nvPr/>
        </p:nvCxnSpPr>
        <p:spPr>
          <a:xfrm>
            <a:off x="3901440" y="1490191"/>
            <a:ext cx="0" cy="5002049"/>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5C3D273-662D-0052-ADD1-4B25A2DC12DF}"/>
              </a:ext>
            </a:extLst>
          </p:cNvPr>
          <p:cNvSpPr txBox="1"/>
          <p:nvPr/>
        </p:nvSpPr>
        <p:spPr>
          <a:xfrm>
            <a:off x="-5081" y="1505373"/>
            <a:ext cx="3867993" cy="1077218"/>
          </a:xfrm>
          <a:prstGeom prst="rect">
            <a:avLst/>
          </a:prstGeom>
          <a:noFill/>
        </p:spPr>
        <p:txBody>
          <a:bodyPr wrap="square" rtlCol="0">
            <a:spAutoFit/>
          </a:bodyPr>
          <a:lstStyle/>
          <a:p>
            <a:pPr algn="ctr"/>
            <a:r>
              <a:rPr lang="en-GB" sz="1600" b="1" dirty="0">
                <a:latin typeface="Aptos" panose="020B0004020202020204" pitchFamily="34" charset="0"/>
                <a:hlinkClick r:id="rId3"/>
              </a:rPr>
              <a:t>Source A: Is concentration an indirect link between social anxiety and educational achievement in adolescents?</a:t>
            </a:r>
            <a:endParaRPr lang="en-GB" sz="1600" b="1" dirty="0">
              <a:latin typeface="Aptos" panose="020B0004020202020204" pitchFamily="34" charset="0"/>
            </a:endParaRPr>
          </a:p>
        </p:txBody>
      </p:sp>
      <p:sp>
        <p:nvSpPr>
          <p:cNvPr id="11" name="TextBox 10">
            <a:extLst>
              <a:ext uri="{FF2B5EF4-FFF2-40B4-BE49-F238E27FC236}">
                <a16:creationId xmlns:a16="http://schemas.microsoft.com/office/drawing/2014/main" id="{257A8259-65F0-EDCB-A012-7B66CB2DA641}"/>
              </a:ext>
            </a:extLst>
          </p:cNvPr>
          <p:cNvSpPr txBox="1"/>
          <p:nvPr/>
        </p:nvSpPr>
        <p:spPr>
          <a:xfrm>
            <a:off x="4542577" y="1446385"/>
            <a:ext cx="2926078" cy="830997"/>
          </a:xfrm>
          <a:prstGeom prst="rect">
            <a:avLst/>
          </a:prstGeom>
          <a:noFill/>
        </p:spPr>
        <p:txBody>
          <a:bodyPr wrap="square" rtlCol="0">
            <a:spAutoFit/>
          </a:bodyPr>
          <a:lstStyle/>
          <a:p>
            <a:pPr algn="ctr"/>
            <a:r>
              <a:rPr lang="en-GB" sz="1600" b="1" dirty="0">
                <a:latin typeface="Aptos" panose="020B0004020202020204" pitchFamily="34" charset="0"/>
                <a:hlinkClick r:id="rId4"/>
              </a:rPr>
              <a:t>Source B: How does anxiety impact exam performance in adolescence?</a:t>
            </a:r>
            <a:endParaRPr lang="en-GB" sz="1600" b="1" dirty="0">
              <a:latin typeface="Aptos" panose="020B0004020202020204" pitchFamily="34" charset="0"/>
            </a:endParaRPr>
          </a:p>
        </p:txBody>
      </p:sp>
      <p:cxnSp>
        <p:nvCxnSpPr>
          <p:cNvPr id="4" name="Straight Connector 3">
            <a:extLst>
              <a:ext uri="{FF2B5EF4-FFF2-40B4-BE49-F238E27FC236}">
                <a16:creationId xmlns:a16="http://schemas.microsoft.com/office/drawing/2014/main" id="{51455A98-8A8E-8C20-7FE8-EF3AF7FB7B55}"/>
              </a:ext>
            </a:extLst>
          </p:cNvPr>
          <p:cNvCxnSpPr>
            <a:cxnSpLocks/>
          </p:cNvCxnSpPr>
          <p:nvPr/>
        </p:nvCxnSpPr>
        <p:spPr>
          <a:xfrm>
            <a:off x="8148320" y="1427286"/>
            <a:ext cx="10093" cy="506495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A097B3EB-4B5B-0F7F-DA61-A5E8C748113F}"/>
              </a:ext>
            </a:extLst>
          </p:cNvPr>
          <p:cNvSpPr txBox="1"/>
          <p:nvPr/>
        </p:nvSpPr>
        <p:spPr>
          <a:xfrm>
            <a:off x="8501089" y="1548990"/>
            <a:ext cx="3487420" cy="584775"/>
          </a:xfrm>
          <a:prstGeom prst="rect">
            <a:avLst/>
          </a:prstGeom>
          <a:noFill/>
        </p:spPr>
        <p:txBody>
          <a:bodyPr wrap="square">
            <a:spAutoFit/>
          </a:bodyPr>
          <a:lstStyle/>
          <a:p>
            <a:pPr marL="0" marR="0" indent="0" algn="ctr">
              <a:spcBef>
                <a:spcPts val="1800"/>
              </a:spcBef>
              <a:buNone/>
            </a:pPr>
            <a:r>
              <a:rPr lang="en-GB" sz="1600" b="1" i="0" dirty="0">
                <a:solidFill>
                  <a:srgbClr val="1A1815"/>
                </a:solidFill>
                <a:effectLst/>
                <a:latin typeface="Aptos" panose="020B0004020202020204" pitchFamily="34" charset="0"/>
                <a:hlinkClick r:id="rId5"/>
              </a:rPr>
              <a:t>Source C: How to Help Your Teen Cope With Exam Stress</a:t>
            </a:r>
            <a:endParaRPr lang="en-GB" sz="1600" b="1" i="0" dirty="0">
              <a:solidFill>
                <a:srgbClr val="1A1815"/>
              </a:solidFill>
              <a:effectLst/>
              <a:latin typeface="Aptos" panose="020B0004020202020204" pitchFamily="34" charset="0"/>
            </a:endParaRPr>
          </a:p>
        </p:txBody>
      </p:sp>
      <p:sp>
        <p:nvSpPr>
          <p:cNvPr id="10" name="TextBox 9">
            <a:extLst>
              <a:ext uri="{FF2B5EF4-FFF2-40B4-BE49-F238E27FC236}">
                <a16:creationId xmlns:a16="http://schemas.microsoft.com/office/drawing/2014/main" id="{053E03AC-0958-6F3A-B4AA-7C2C5902DBCE}"/>
              </a:ext>
            </a:extLst>
          </p:cNvPr>
          <p:cNvSpPr txBox="1"/>
          <p:nvPr/>
        </p:nvSpPr>
        <p:spPr>
          <a:xfrm>
            <a:off x="192865" y="2678916"/>
            <a:ext cx="3472099" cy="2969787"/>
          </a:xfrm>
          <a:prstGeom prst="rect">
            <a:avLst/>
          </a:prstGeom>
          <a:noFill/>
        </p:spPr>
        <p:txBody>
          <a:bodyPr wrap="square">
            <a:spAutoFit/>
          </a:bodyPr>
          <a:lstStyle/>
          <a:p>
            <a:pPr marL="342900" lvl="0" indent="-342900">
              <a:lnSpc>
                <a:spcPct val="150000"/>
              </a:lnSpc>
              <a:buFont typeface="Arial" panose="020B0604020202020204" pitchFamily="34" charset="0"/>
              <a:buChar char="•"/>
            </a:pPr>
            <a:r>
              <a:rPr lang="en-GB" sz="1400" dirty="0">
                <a:latin typeface="Aptos" panose="020B0004020202020204" pitchFamily="34" charset="0"/>
              </a:rPr>
              <a:t>It is a peer-reviewed research article. </a:t>
            </a:r>
          </a:p>
          <a:p>
            <a:pPr marL="342900" lvl="0" indent="-342900">
              <a:lnSpc>
                <a:spcPct val="150000"/>
              </a:lnSpc>
              <a:buFont typeface="Arial" panose="020B0604020202020204" pitchFamily="34" charset="0"/>
              <a:buChar char="•"/>
            </a:pPr>
            <a:r>
              <a:rPr lang="en-GB" sz="1400" dirty="0">
                <a:latin typeface="Aptos" panose="020B0004020202020204" pitchFamily="34" charset="0"/>
              </a:rPr>
              <a:t>The researchers and their universities are identified. </a:t>
            </a:r>
          </a:p>
          <a:p>
            <a:pPr marL="342900" lvl="0" indent="-342900">
              <a:lnSpc>
                <a:spcPct val="150000"/>
              </a:lnSpc>
              <a:buFont typeface="Arial" panose="020B0604020202020204" pitchFamily="34" charset="0"/>
              <a:buChar char="•"/>
            </a:pPr>
            <a:r>
              <a:rPr lang="en-GB" sz="1400" dirty="0">
                <a:latin typeface="Aptos" panose="020B0004020202020204" pitchFamily="34" charset="0"/>
              </a:rPr>
              <a:t>It explains the sample, method and findings. </a:t>
            </a:r>
          </a:p>
          <a:p>
            <a:pPr marL="342900" lvl="0" indent="-342900">
              <a:lnSpc>
                <a:spcPct val="150000"/>
              </a:lnSpc>
              <a:buFont typeface="Arial" panose="020B0604020202020204" pitchFamily="34" charset="0"/>
              <a:buChar char="•"/>
            </a:pPr>
            <a:r>
              <a:rPr lang="en-GB" sz="1400" dirty="0">
                <a:latin typeface="Aptos" panose="020B0004020202020204" pitchFamily="34" charset="0"/>
              </a:rPr>
              <a:t>It is closely related to anxiety and educational achievement. </a:t>
            </a:r>
          </a:p>
          <a:p>
            <a:pPr marL="342900" lvl="0" indent="-342900">
              <a:lnSpc>
                <a:spcPct val="150000"/>
              </a:lnSpc>
              <a:buFont typeface="Arial" panose="020B0604020202020204" pitchFamily="34" charset="0"/>
              <a:buChar char="•"/>
            </a:pPr>
            <a:r>
              <a:rPr lang="en-GB" sz="1400" dirty="0">
                <a:latin typeface="Aptos" panose="020B0004020202020204" pitchFamily="34" charset="0"/>
              </a:rPr>
              <a:t>It provides original evidence for the dissertation.</a:t>
            </a:r>
          </a:p>
        </p:txBody>
      </p:sp>
      <p:sp>
        <p:nvSpPr>
          <p:cNvPr id="16" name="TextBox 15">
            <a:extLst>
              <a:ext uri="{FF2B5EF4-FFF2-40B4-BE49-F238E27FC236}">
                <a16:creationId xmlns:a16="http://schemas.microsoft.com/office/drawing/2014/main" id="{B12866E1-A6C2-6D9C-8E79-6FE59651DA8D}"/>
              </a:ext>
            </a:extLst>
          </p:cNvPr>
          <p:cNvSpPr txBox="1"/>
          <p:nvPr/>
        </p:nvSpPr>
        <p:spPr>
          <a:xfrm>
            <a:off x="1297575" y="5884004"/>
            <a:ext cx="1262678" cy="400110"/>
          </a:xfrm>
          <a:prstGeom prst="rect">
            <a:avLst/>
          </a:prstGeom>
          <a:noFill/>
        </p:spPr>
        <p:txBody>
          <a:bodyPr wrap="square">
            <a:spAutoFit/>
          </a:bodyPr>
          <a:lstStyle/>
          <a:p>
            <a:r>
              <a:rPr lang="en-GB" sz="2000" b="1" dirty="0">
                <a:latin typeface="Aptos" panose="020B0004020202020204" pitchFamily="34" charset="0"/>
              </a:rPr>
              <a:t>KEEP ✔️</a:t>
            </a:r>
            <a:endParaRPr lang="en-GB" sz="2400" dirty="0"/>
          </a:p>
        </p:txBody>
      </p:sp>
      <p:sp>
        <p:nvSpPr>
          <p:cNvPr id="18" name="TextBox 17">
            <a:extLst>
              <a:ext uri="{FF2B5EF4-FFF2-40B4-BE49-F238E27FC236}">
                <a16:creationId xmlns:a16="http://schemas.microsoft.com/office/drawing/2014/main" id="{2866FAA8-E973-8EC7-ABD0-4FD4BC3538B7}"/>
              </a:ext>
            </a:extLst>
          </p:cNvPr>
          <p:cNvSpPr txBox="1"/>
          <p:nvPr/>
        </p:nvSpPr>
        <p:spPr>
          <a:xfrm>
            <a:off x="4173392" y="2594692"/>
            <a:ext cx="3738451" cy="2969787"/>
          </a:xfrm>
          <a:prstGeom prst="rect">
            <a:avLst/>
          </a:prstGeom>
          <a:noFill/>
        </p:spPr>
        <p:txBody>
          <a:bodyPr wrap="square">
            <a:spAutoFit/>
          </a:bodyPr>
          <a:lstStyle/>
          <a:p>
            <a:pPr marL="342900" lvl="0" indent="-342900">
              <a:lnSpc>
                <a:spcPct val="150000"/>
              </a:lnSpc>
              <a:buFont typeface="Arial" panose="020B0604020202020204" pitchFamily="34" charset="0"/>
              <a:buChar char="•"/>
            </a:pPr>
            <a:r>
              <a:rPr lang="en-GB" sz="1400" dirty="0">
                <a:latin typeface="Aptos" panose="020B0004020202020204" pitchFamily="34" charset="0"/>
              </a:rPr>
              <a:t>It is on a trustworthy university website. </a:t>
            </a:r>
          </a:p>
          <a:p>
            <a:pPr marL="342900" lvl="0" indent="-342900">
              <a:lnSpc>
                <a:spcPct val="150000"/>
              </a:lnSpc>
              <a:buFont typeface="Arial" panose="020B0604020202020204" pitchFamily="34" charset="0"/>
              <a:buChar char="•"/>
            </a:pPr>
            <a:r>
              <a:rPr lang="en-GB" sz="1400" dirty="0">
                <a:latin typeface="Aptos" panose="020B0004020202020204" pitchFamily="34" charset="0"/>
              </a:rPr>
              <a:t>It has a named writer and publication date. </a:t>
            </a:r>
          </a:p>
          <a:p>
            <a:pPr marL="342900" lvl="0" indent="-342900">
              <a:lnSpc>
                <a:spcPct val="150000"/>
              </a:lnSpc>
              <a:buFont typeface="Arial" panose="020B0604020202020204" pitchFamily="34" charset="0"/>
              <a:buChar char="•"/>
            </a:pPr>
            <a:r>
              <a:rPr lang="en-GB" sz="1400" dirty="0">
                <a:latin typeface="Aptos" panose="020B0004020202020204" pitchFamily="34" charset="0"/>
              </a:rPr>
              <a:t>It is relevant and refers to research. </a:t>
            </a:r>
          </a:p>
          <a:p>
            <a:pPr marL="342900" lvl="0" indent="-342900">
              <a:lnSpc>
                <a:spcPct val="150000"/>
              </a:lnSpc>
              <a:buFont typeface="Arial" panose="020B0604020202020204" pitchFamily="34" charset="0"/>
              <a:buChar char="•"/>
            </a:pPr>
            <a:r>
              <a:rPr lang="en-GB" sz="1400" dirty="0">
                <a:latin typeface="Aptos" panose="020B0004020202020204" pitchFamily="34" charset="0"/>
              </a:rPr>
              <a:t>However, it is a student-written blog, not a peer-reviewed study. </a:t>
            </a:r>
          </a:p>
          <a:p>
            <a:pPr marL="342900" lvl="0" indent="-342900">
              <a:lnSpc>
                <a:spcPct val="150000"/>
              </a:lnSpc>
              <a:buFont typeface="Arial" panose="020B0604020202020204" pitchFamily="34" charset="0"/>
              <a:buChar char="•"/>
            </a:pPr>
            <a:r>
              <a:rPr lang="en-GB" sz="1400" dirty="0">
                <a:latin typeface="Aptos" panose="020B0004020202020204" pitchFamily="34" charset="0"/>
              </a:rPr>
              <a:t>It may help you understand the topic, but you should follow its references and find the original research</a:t>
            </a:r>
          </a:p>
        </p:txBody>
      </p:sp>
      <p:sp>
        <p:nvSpPr>
          <p:cNvPr id="20" name="TextBox 19">
            <a:extLst>
              <a:ext uri="{FF2B5EF4-FFF2-40B4-BE49-F238E27FC236}">
                <a16:creationId xmlns:a16="http://schemas.microsoft.com/office/drawing/2014/main" id="{13ADC9E8-840D-8988-1F09-2E1F1DC4C242}"/>
              </a:ext>
            </a:extLst>
          </p:cNvPr>
          <p:cNvSpPr txBox="1"/>
          <p:nvPr/>
        </p:nvSpPr>
        <p:spPr>
          <a:xfrm>
            <a:off x="4987925" y="5881789"/>
            <a:ext cx="2109383" cy="400110"/>
          </a:xfrm>
          <a:prstGeom prst="rect">
            <a:avLst/>
          </a:prstGeom>
          <a:noFill/>
        </p:spPr>
        <p:txBody>
          <a:bodyPr wrap="square">
            <a:spAutoFit/>
          </a:bodyPr>
          <a:lstStyle/>
          <a:p>
            <a:r>
              <a:rPr lang="en-GB" sz="2000" b="1" dirty="0">
                <a:latin typeface="Aptos" panose="020B0004020202020204" pitchFamily="34" charset="0"/>
              </a:rPr>
              <a:t>RECONSIDER ❓</a:t>
            </a:r>
            <a:r>
              <a:rPr lang="en-GB" sz="2000" dirty="0">
                <a:latin typeface="Aptos" panose="020B0004020202020204" pitchFamily="34" charset="0"/>
              </a:rPr>
              <a:t> </a:t>
            </a:r>
            <a:endParaRPr lang="en-GB" sz="2000" dirty="0"/>
          </a:p>
        </p:txBody>
      </p:sp>
      <p:sp>
        <p:nvSpPr>
          <p:cNvPr id="25" name="TextBox 24">
            <a:extLst>
              <a:ext uri="{FF2B5EF4-FFF2-40B4-BE49-F238E27FC236}">
                <a16:creationId xmlns:a16="http://schemas.microsoft.com/office/drawing/2014/main" id="{BD00CC47-3249-5826-8641-7D7E41BC366C}"/>
              </a:ext>
            </a:extLst>
          </p:cNvPr>
          <p:cNvSpPr txBox="1"/>
          <p:nvPr/>
        </p:nvSpPr>
        <p:spPr>
          <a:xfrm>
            <a:off x="8430584" y="2419168"/>
            <a:ext cx="3483704" cy="3292953"/>
          </a:xfrm>
          <a:prstGeom prst="rect">
            <a:avLst/>
          </a:prstGeom>
          <a:noFill/>
        </p:spPr>
        <p:txBody>
          <a:bodyPr wrap="square">
            <a:spAutoFit/>
          </a:bodyPr>
          <a:lstStyle/>
          <a:p>
            <a:pPr marL="342900" lvl="0" indent="-342900">
              <a:lnSpc>
                <a:spcPct val="150000"/>
              </a:lnSpc>
              <a:buFont typeface="Arial" panose="020B0604020202020204" pitchFamily="34" charset="0"/>
              <a:buChar char="•"/>
            </a:pPr>
            <a:r>
              <a:rPr lang="en-GB" sz="1400" dirty="0">
                <a:latin typeface="Aptos" panose="020B0004020202020204" pitchFamily="34" charset="0"/>
              </a:rPr>
              <a:t>It provides general advice rather than research evidence. </a:t>
            </a:r>
          </a:p>
          <a:p>
            <a:pPr marL="342900" lvl="0" indent="-342900">
              <a:lnSpc>
                <a:spcPct val="150000"/>
              </a:lnSpc>
              <a:buFont typeface="Arial" panose="020B0604020202020204" pitchFamily="34" charset="0"/>
              <a:buChar char="•"/>
            </a:pPr>
            <a:r>
              <a:rPr lang="en-GB" sz="1400" dirty="0">
                <a:latin typeface="Aptos" panose="020B0004020202020204" pitchFamily="34" charset="0"/>
              </a:rPr>
              <a:t>There is no clearly identified research method or sample. </a:t>
            </a:r>
          </a:p>
          <a:p>
            <a:pPr marL="342900" lvl="0" indent="-342900">
              <a:lnSpc>
                <a:spcPct val="150000"/>
              </a:lnSpc>
              <a:buFont typeface="Arial" panose="020B0604020202020204" pitchFamily="34" charset="0"/>
              <a:buChar char="•"/>
            </a:pPr>
            <a:r>
              <a:rPr lang="en-GB" sz="1400" dirty="0">
                <a:latin typeface="Aptos" panose="020B0004020202020204" pitchFamily="34" charset="0"/>
              </a:rPr>
              <a:t>Its claims are not supported by a formal reference list. </a:t>
            </a:r>
          </a:p>
          <a:p>
            <a:pPr marL="342900" lvl="0" indent="-342900">
              <a:lnSpc>
                <a:spcPct val="150000"/>
              </a:lnSpc>
              <a:buFont typeface="Arial" panose="020B0604020202020204" pitchFamily="34" charset="0"/>
              <a:buChar char="•"/>
            </a:pPr>
            <a:r>
              <a:rPr lang="en-GB" sz="1400" dirty="0">
                <a:latin typeface="Aptos" panose="020B0004020202020204" pitchFamily="34" charset="0"/>
              </a:rPr>
              <a:t>The website is also promoting tutoring services. </a:t>
            </a:r>
          </a:p>
          <a:p>
            <a:pPr marL="342900" lvl="0" indent="-342900">
              <a:lnSpc>
                <a:spcPct val="150000"/>
              </a:lnSpc>
              <a:buFont typeface="Arial" panose="020B0604020202020204" pitchFamily="34" charset="0"/>
              <a:buChar char="•"/>
            </a:pPr>
            <a:r>
              <a:rPr lang="en-GB" sz="1400" dirty="0">
                <a:latin typeface="Aptos" panose="020B0004020202020204" pitchFamily="34" charset="0"/>
              </a:rPr>
              <a:t>It is not strong enough to be one of your main academic sources.</a:t>
            </a:r>
          </a:p>
        </p:txBody>
      </p:sp>
      <p:sp>
        <p:nvSpPr>
          <p:cNvPr id="28" name="TextBox 27">
            <a:extLst>
              <a:ext uri="{FF2B5EF4-FFF2-40B4-BE49-F238E27FC236}">
                <a16:creationId xmlns:a16="http://schemas.microsoft.com/office/drawing/2014/main" id="{BCA62D31-00A7-244A-4C02-E1F579D9E816}"/>
              </a:ext>
            </a:extLst>
          </p:cNvPr>
          <p:cNvSpPr txBox="1"/>
          <p:nvPr/>
        </p:nvSpPr>
        <p:spPr>
          <a:xfrm>
            <a:off x="9190107" y="5852555"/>
            <a:ext cx="2109383" cy="400110"/>
          </a:xfrm>
          <a:prstGeom prst="rect">
            <a:avLst/>
          </a:prstGeom>
          <a:noFill/>
        </p:spPr>
        <p:txBody>
          <a:bodyPr wrap="square">
            <a:spAutoFit/>
          </a:bodyPr>
          <a:lstStyle/>
          <a:p>
            <a:r>
              <a:rPr lang="en-GB" sz="2000" b="1" dirty="0">
                <a:latin typeface="Aptos" panose="020B0004020202020204" pitchFamily="34" charset="0"/>
              </a:rPr>
              <a:t>REPLACE </a:t>
            </a:r>
            <a:r>
              <a:rPr lang="en-GB" sz="2000" dirty="0">
                <a:latin typeface="Aptos" panose="020B0004020202020204" pitchFamily="34" charset="0"/>
              </a:rPr>
              <a:t>❌</a:t>
            </a:r>
            <a:r>
              <a:rPr lang="en-GB" sz="2000" b="1" dirty="0">
                <a:latin typeface="Aptos" panose="020B0004020202020204" pitchFamily="34" charset="0"/>
              </a:rPr>
              <a:t> </a:t>
            </a:r>
            <a:r>
              <a:rPr lang="en-GB" sz="2000" dirty="0">
                <a:latin typeface="Aptos" panose="020B0004020202020204" pitchFamily="34" charset="0"/>
              </a:rPr>
              <a:t> </a:t>
            </a:r>
            <a:endParaRPr lang="en-GB" sz="2000" dirty="0"/>
          </a:p>
        </p:txBody>
      </p:sp>
    </p:spTree>
    <p:extLst>
      <p:ext uri="{BB962C8B-B14F-4D97-AF65-F5344CB8AC3E}">
        <p14:creationId xmlns:p14="http://schemas.microsoft.com/office/powerpoint/2010/main" val="154400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grpId="0" nodeType="clickEffect">
                                  <p:stCondLst>
                                    <p:cond delay="0"/>
                                  </p:stCondLst>
                                  <p:childTnLst>
                                    <p:set>
                                      <p:cBhvr>
                                        <p:cTn id="65" dur="1" fill="hold">
                                          <p:stCondLst>
                                            <p:cond delay="0"/>
                                          </p:stCondLst>
                                        </p:cTn>
                                        <p:tgtEl>
                                          <p:spTgt spid="18">
                                            <p:txEl>
                                              <p:pRg st="1" end="1"/>
                                            </p:txEl>
                                          </p:spTgt>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grpId="0" nodeType="clickEffect">
                                  <p:stCondLst>
                                    <p:cond delay="0"/>
                                  </p:stCondLst>
                                  <p:childTnLst>
                                    <p:set>
                                      <p:cBhvr>
                                        <p:cTn id="69" dur="1" fill="hold">
                                          <p:stCondLst>
                                            <p:cond delay="0"/>
                                          </p:stCondLst>
                                        </p:cTn>
                                        <p:tgtEl>
                                          <p:spTgt spid="18">
                                            <p:txEl>
                                              <p:pRg st="2" end="2"/>
                                            </p:txEl>
                                          </p:spTgt>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18">
                                            <p:txEl>
                                              <p:pRg st="3" end="3"/>
                                            </p:txEl>
                                          </p:spTgt>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18">
                                            <p:txEl>
                                              <p:pRg st="4" end="4"/>
                                            </p:txEl>
                                          </p:spTgt>
                                        </p:tgtEl>
                                        <p:attrNameLst>
                                          <p:attrName>style.visibility</p:attrName>
                                        </p:attrNameLst>
                                      </p:cBhvr>
                                      <p:to>
                                        <p:strVal val="visible"/>
                                      </p:to>
                                    </p:set>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grpId="0" nodeType="click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1000"/>
                                        <p:tgtEl>
                                          <p:spTgt spid="20"/>
                                        </p:tgtEl>
                                      </p:cBhvr>
                                    </p:animEffect>
                                    <p:anim calcmode="lin" valueType="num">
                                      <p:cBhvr>
                                        <p:cTn id="83" dur="1000" fill="hold"/>
                                        <p:tgtEl>
                                          <p:spTgt spid="20"/>
                                        </p:tgtEl>
                                        <p:attrNameLst>
                                          <p:attrName>ppt_x</p:attrName>
                                        </p:attrNameLst>
                                      </p:cBhvr>
                                      <p:tavLst>
                                        <p:tav tm="0">
                                          <p:val>
                                            <p:strVal val="#ppt_x"/>
                                          </p:val>
                                        </p:tav>
                                        <p:tav tm="100000">
                                          <p:val>
                                            <p:strVal val="#ppt_x"/>
                                          </p:val>
                                        </p:tav>
                                      </p:tavLst>
                                    </p:anim>
                                    <p:anim calcmode="lin" valueType="num">
                                      <p:cBhvr>
                                        <p:cTn id="8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fade">
                                      <p:cBhvr>
                                        <p:cTn id="89" dur="1000"/>
                                        <p:tgtEl>
                                          <p:spTgt spid="9"/>
                                        </p:tgtEl>
                                      </p:cBhvr>
                                    </p:animEffect>
                                    <p:anim calcmode="lin" valueType="num">
                                      <p:cBhvr>
                                        <p:cTn id="90" dur="1000" fill="hold"/>
                                        <p:tgtEl>
                                          <p:spTgt spid="9"/>
                                        </p:tgtEl>
                                        <p:attrNameLst>
                                          <p:attrName>ppt_x</p:attrName>
                                        </p:attrNameLst>
                                      </p:cBhvr>
                                      <p:tavLst>
                                        <p:tav tm="0">
                                          <p:val>
                                            <p:strVal val="#ppt_x"/>
                                          </p:val>
                                        </p:tav>
                                        <p:tav tm="100000">
                                          <p:val>
                                            <p:strVal val="#ppt_x"/>
                                          </p:val>
                                        </p:tav>
                                      </p:tavLst>
                                    </p:anim>
                                    <p:anim calcmode="lin" valueType="num">
                                      <p:cBhvr>
                                        <p:cTn id="9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1" presetClass="entr" presetSubtype="0" fill="hold" grpId="0" nodeType="clickEffect">
                                  <p:stCondLst>
                                    <p:cond delay="0"/>
                                  </p:stCondLst>
                                  <p:childTnLst>
                                    <p:set>
                                      <p:cBhvr>
                                        <p:cTn id="95"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par>
                    <p:cTn id="96" fill="hold">
                      <p:stCondLst>
                        <p:cond delay="indefinite"/>
                      </p:stCondLst>
                      <p:childTnLst>
                        <p:par>
                          <p:cTn id="97" fill="hold">
                            <p:stCondLst>
                              <p:cond delay="0"/>
                            </p:stCondLst>
                            <p:childTnLst>
                              <p:par>
                                <p:cTn id="98" presetID="1" presetClass="entr" presetSubtype="0" fill="hold" grpId="0" nodeType="clickEffect">
                                  <p:stCondLst>
                                    <p:cond delay="0"/>
                                  </p:stCondLst>
                                  <p:childTnLst>
                                    <p:set>
                                      <p:cBhvr>
                                        <p:cTn id="99"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par>
                    <p:cTn id="100" fill="hold">
                      <p:stCondLst>
                        <p:cond delay="indefinite"/>
                      </p:stCondLst>
                      <p:childTnLst>
                        <p:par>
                          <p:cTn id="101" fill="hold">
                            <p:stCondLst>
                              <p:cond delay="0"/>
                            </p:stCondLst>
                            <p:childTnLst>
                              <p:par>
                                <p:cTn id="102" presetID="1" presetClass="entr" presetSubtype="0" fill="hold" grpId="0" nodeType="clickEffect">
                                  <p:stCondLst>
                                    <p:cond delay="0"/>
                                  </p:stCondLst>
                                  <p:childTnLst>
                                    <p:set>
                                      <p:cBhvr>
                                        <p:cTn id="103" dur="1" fill="hold">
                                          <p:stCondLst>
                                            <p:cond delay="0"/>
                                          </p:stCondLst>
                                        </p:cTn>
                                        <p:tgtEl>
                                          <p:spTgt spid="25">
                                            <p:txEl>
                                              <p:pRg st="2" end="2"/>
                                            </p:txEl>
                                          </p:spTgt>
                                        </p:tgtEl>
                                        <p:attrNameLst>
                                          <p:attrName>style.visibility</p:attrName>
                                        </p:attrNameLst>
                                      </p:cBhvr>
                                      <p:to>
                                        <p:strVal val="visible"/>
                                      </p:to>
                                    </p:set>
                                  </p:childTnLst>
                                </p:cTn>
                              </p:par>
                            </p:childTnLst>
                          </p:cTn>
                        </p:par>
                      </p:childTnLst>
                    </p:cTn>
                  </p:par>
                  <p:par>
                    <p:cTn id="104" fill="hold">
                      <p:stCondLst>
                        <p:cond delay="indefinite"/>
                      </p:stCondLst>
                      <p:childTnLst>
                        <p:par>
                          <p:cTn id="105" fill="hold">
                            <p:stCondLst>
                              <p:cond delay="0"/>
                            </p:stCondLst>
                            <p:childTnLst>
                              <p:par>
                                <p:cTn id="106" presetID="1" presetClass="entr" presetSubtype="0" fill="hold" grpId="0" nodeType="clickEffect">
                                  <p:stCondLst>
                                    <p:cond delay="0"/>
                                  </p:stCondLst>
                                  <p:childTnLst>
                                    <p:set>
                                      <p:cBhvr>
                                        <p:cTn id="107" dur="1" fill="hold">
                                          <p:stCondLst>
                                            <p:cond delay="0"/>
                                          </p:stCondLst>
                                        </p:cTn>
                                        <p:tgtEl>
                                          <p:spTgt spid="25">
                                            <p:txEl>
                                              <p:pRg st="3" end="3"/>
                                            </p:txEl>
                                          </p:spTgt>
                                        </p:tgtEl>
                                        <p:attrNameLst>
                                          <p:attrName>style.visibility</p:attrName>
                                        </p:attrNameLst>
                                      </p:cBhvr>
                                      <p:to>
                                        <p:strVal val="visible"/>
                                      </p:to>
                                    </p:set>
                                  </p:childTnLst>
                                </p:cTn>
                              </p:par>
                            </p:childTnLst>
                          </p:cTn>
                        </p:par>
                      </p:childTnLst>
                    </p:cTn>
                  </p:par>
                  <p:par>
                    <p:cTn id="108" fill="hold">
                      <p:stCondLst>
                        <p:cond delay="indefinite"/>
                      </p:stCondLst>
                      <p:childTnLst>
                        <p:par>
                          <p:cTn id="109" fill="hold">
                            <p:stCondLst>
                              <p:cond delay="0"/>
                            </p:stCondLst>
                            <p:childTnLst>
                              <p:par>
                                <p:cTn id="110" presetID="1" presetClass="entr" presetSubtype="0" fill="hold" grpId="0" nodeType="clickEffect">
                                  <p:stCondLst>
                                    <p:cond delay="0"/>
                                  </p:stCondLst>
                                  <p:childTnLst>
                                    <p:set>
                                      <p:cBhvr>
                                        <p:cTn id="111" dur="1" fill="hold">
                                          <p:stCondLst>
                                            <p:cond delay="0"/>
                                          </p:stCondLst>
                                        </p:cTn>
                                        <p:tgtEl>
                                          <p:spTgt spid="25">
                                            <p:txEl>
                                              <p:pRg st="4" end="4"/>
                                            </p:txEl>
                                          </p:spTgt>
                                        </p:tgtEl>
                                        <p:attrNameLst>
                                          <p:attrName>style.visibility</p:attrName>
                                        </p:attrNameLst>
                                      </p:cBhvr>
                                      <p:to>
                                        <p:strVal val="visible"/>
                                      </p:to>
                                    </p:set>
                                  </p:childTnLst>
                                </p:cTn>
                              </p:par>
                            </p:childTnLst>
                          </p:cTn>
                        </p:par>
                      </p:childTnLst>
                    </p:cTn>
                  </p:par>
                  <p:par>
                    <p:cTn id="112" fill="hold">
                      <p:stCondLst>
                        <p:cond delay="indefinite"/>
                      </p:stCondLst>
                      <p:childTnLst>
                        <p:par>
                          <p:cTn id="113" fill="hold">
                            <p:stCondLst>
                              <p:cond delay="0"/>
                            </p:stCondLst>
                            <p:childTnLst>
                              <p:par>
                                <p:cTn id="114" presetID="42" presetClass="entr" presetSubtype="0" fill="hold" grpId="0" nodeType="clickEffect">
                                  <p:stCondLst>
                                    <p:cond delay="0"/>
                                  </p:stCondLst>
                                  <p:childTnLst>
                                    <p:set>
                                      <p:cBhvr>
                                        <p:cTn id="115" dur="1" fill="hold">
                                          <p:stCondLst>
                                            <p:cond delay="0"/>
                                          </p:stCondLst>
                                        </p:cTn>
                                        <p:tgtEl>
                                          <p:spTgt spid="28"/>
                                        </p:tgtEl>
                                        <p:attrNameLst>
                                          <p:attrName>style.visibility</p:attrName>
                                        </p:attrNameLst>
                                      </p:cBhvr>
                                      <p:to>
                                        <p:strVal val="visible"/>
                                      </p:to>
                                    </p:set>
                                    <p:animEffect transition="in" filter="fade">
                                      <p:cBhvr>
                                        <p:cTn id="116" dur="1000"/>
                                        <p:tgtEl>
                                          <p:spTgt spid="28"/>
                                        </p:tgtEl>
                                      </p:cBhvr>
                                    </p:animEffect>
                                    <p:anim calcmode="lin" valueType="num">
                                      <p:cBhvr>
                                        <p:cTn id="117" dur="1000" fill="hold"/>
                                        <p:tgtEl>
                                          <p:spTgt spid="28"/>
                                        </p:tgtEl>
                                        <p:attrNameLst>
                                          <p:attrName>ppt_x</p:attrName>
                                        </p:attrNameLst>
                                      </p:cBhvr>
                                      <p:tavLst>
                                        <p:tav tm="0">
                                          <p:val>
                                            <p:strVal val="#ppt_x"/>
                                          </p:val>
                                        </p:tav>
                                        <p:tav tm="100000">
                                          <p:val>
                                            <p:strVal val="#ppt_x"/>
                                          </p:val>
                                        </p:tav>
                                      </p:tavLst>
                                    </p:anim>
                                    <p:anim calcmode="lin" valueType="num">
                                      <p:cBhvr>
                                        <p:cTn id="118"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11" grpId="0"/>
      <p:bldP spid="9" grpId="0"/>
      <p:bldP spid="10" grpId="0" build="p"/>
      <p:bldP spid="16" grpId="0"/>
      <p:bldP spid="18" grpId="0" build="p"/>
      <p:bldP spid="20" grpId="0"/>
      <p:bldP spid="25" grpId="0" build="p"/>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F188A-1D69-84DA-277F-AC0D4C65A92E}"/>
              </a:ext>
            </a:extLst>
          </p:cNvPr>
          <p:cNvSpPr txBox="1">
            <a:spLocks/>
          </p:cNvSpPr>
          <p:nvPr/>
        </p:nvSpPr>
        <p:spPr>
          <a:xfrm>
            <a:off x="355598" y="-10160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What is the CRAAP Test?</a:t>
            </a:r>
          </a:p>
        </p:txBody>
      </p:sp>
      <p:sp>
        <p:nvSpPr>
          <p:cNvPr id="3" name="Rectangle 2">
            <a:extLst>
              <a:ext uri="{FF2B5EF4-FFF2-40B4-BE49-F238E27FC236}">
                <a16:creationId xmlns:a16="http://schemas.microsoft.com/office/drawing/2014/main" id="{25DCBFDE-AFBF-5218-FF19-B37FF8992388}"/>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8" name="Diagram 7">
            <a:extLst>
              <a:ext uri="{FF2B5EF4-FFF2-40B4-BE49-F238E27FC236}">
                <a16:creationId xmlns:a16="http://schemas.microsoft.com/office/drawing/2014/main" id="{A8D540AF-36B3-2788-1542-05F1B9D4EDE6}"/>
              </a:ext>
            </a:extLst>
          </p:cNvPr>
          <p:cNvGraphicFramePr/>
          <p:nvPr>
            <p:extLst>
              <p:ext uri="{D42A27DB-BD31-4B8C-83A1-F6EECF244321}">
                <p14:modId xmlns:p14="http://schemas.microsoft.com/office/powerpoint/2010/main" val="3541657853"/>
              </p:ext>
            </p:extLst>
          </p:nvPr>
        </p:nvGraphicFramePr>
        <p:xfrm>
          <a:off x="462278" y="1153141"/>
          <a:ext cx="11480800" cy="341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6A996730-F1A8-B58B-9508-A4D605534C45}"/>
              </a:ext>
            </a:extLst>
          </p:cNvPr>
          <p:cNvSpPr txBox="1"/>
          <p:nvPr/>
        </p:nvSpPr>
        <p:spPr>
          <a:xfrm>
            <a:off x="462278" y="879501"/>
            <a:ext cx="11267441" cy="425566"/>
          </a:xfrm>
          <a:prstGeom prst="rect">
            <a:avLst/>
          </a:prstGeom>
          <a:noFill/>
        </p:spPr>
        <p:txBody>
          <a:bodyPr wrap="square">
            <a:spAutoFit/>
          </a:bodyPr>
          <a:lstStyle/>
          <a:p>
            <a:pPr algn="ctr">
              <a:lnSpc>
                <a:spcPct val="150000"/>
              </a:lnSpc>
              <a:buNone/>
            </a:pPr>
            <a:r>
              <a:rPr lang="en-GB" sz="1600" dirty="0">
                <a:latin typeface="Aptos" panose="020B0004020202020204" pitchFamily="34" charset="0"/>
              </a:rPr>
              <a:t>The CRAAP Test helps you decide whether a source is trustworthy, relevant and strong enough to use in your dissertation.</a:t>
            </a:r>
          </a:p>
        </p:txBody>
      </p:sp>
      <p:cxnSp>
        <p:nvCxnSpPr>
          <p:cNvPr id="9" name="Straight Connector 8">
            <a:extLst>
              <a:ext uri="{FF2B5EF4-FFF2-40B4-BE49-F238E27FC236}">
                <a16:creationId xmlns:a16="http://schemas.microsoft.com/office/drawing/2014/main" id="{969C6B5F-93B2-0327-AD37-EECFE5ED7710}"/>
              </a:ext>
            </a:extLst>
          </p:cNvPr>
          <p:cNvCxnSpPr>
            <a:cxnSpLocks/>
          </p:cNvCxnSpPr>
          <p:nvPr/>
        </p:nvCxnSpPr>
        <p:spPr>
          <a:xfrm>
            <a:off x="462278" y="4340720"/>
            <a:ext cx="11267441"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4B865C16-5B01-6062-464C-E4F6AD937635}"/>
              </a:ext>
            </a:extLst>
          </p:cNvPr>
          <p:cNvSpPr txBox="1"/>
          <p:nvPr/>
        </p:nvSpPr>
        <p:spPr>
          <a:xfrm>
            <a:off x="462278" y="4824785"/>
            <a:ext cx="5513405" cy="1323439"/>
          </a:xfrm>
          <a:prstGeom prst="rect">
            <a:avLst/>
          </a:prstGeom>
          <a:noFill/>
        </p:spPr>
        <p:txBody>
          <a:bodyPr wrap="square">
            <a:spAutoFit/>
          </a:bodyPr>
          <a:lstStyle/>
          <a:p>
            <a:pPr marL="342900" lvl="0" indent="-342900">
              <a:buFont typeface="Arial" panose="020B0604020202020204" pitchFamily="34" charset="0"/>
              <a:buChar char="•"/>
            </a:pPr>
            <a:r>
              <a:rPr lang="en-GB" sz="1600" dirty="0">
                <a:latin typeface="Aptos" panose="020B0004020202020204" pitchFamily="34" charset="0"/>
              </a:rPr>
              <a:t>A </a:t>
            </a:r>
            <a:r>
              <a:rPr lang="en-GB" sz="1600" b="1" dirty="0">
                <a:latin typeface="Aptos" panose="020B0004020202020204" pitchFamily="34" charset="0"/>
              </a:rPr>
              <a:t>recent</a:t>
            </a:r>
            <a:r>
              <a:rPr lang="en-GB" sz="1600" dirty="0">
                <a:latin typeface="Aptos" panose="020B0004020202020204" pitchFamily="34" charset="0"/>
              </a:rPr>
              <a:t> source may still contain inaccurate information. </a:t>
            </a:r>
          </a:p>
          <a:p>
            <a:pPr marL="342900" lvl="0" indent="-342900">
              <a:buFont typeface="Arial" panose="020B0604020202020204" pitchFamily="34" charset="0"/>
              <a:buChar char="•"/>
            </a:pPr>
            <a:r>
              <a:rPr lang="en-GB" sz="1600" dirty="0">
                <a:latin typeface="Aptos" panose="020B0004020202020204" pitchFamily="34" charset="0"/>
              </a:rPr>
              <a:t>A source written by an </a:t>
            </a:r>
            <a:r>
              <a:rPr lang="en-GB" sz="1600" b="1" dirty="0">
                <a:latin typeface="Aptos" panose="020B0004020202020204" pitchFamily="34" charset="0"/>
              </a:rPr>
              <a:t>expert</a:t>
            </a:r>
            <a:r>
              <a:rPr lang="en-GB" sz="1600" dirty="0">
                <a:latin typeface="Aptos" panose="020B0004020202020204" pitchFamily="34" charset="0"/>
              </a:rPr>
              <a:t> may not be relevant to your question. </a:t>
            </a:r>
          </a:p>
          <a:p>
            <a:pPr marL="342900" indent="-342900">
              <a:buFont typeface="Arial" panose="020B0604020202020204" pitchFamily="34" charset="0"/>
              <a:buChar char="•"/>
            </a:pPr>
            <a:r>
              <a:rPr lang="en-GB" sz="1600" dirty="0">
                <a:latin typeface="Aptos" panose="020B0004020202020204" pitchFamily="34" charset="0"/>
              </a:rPr>
              <a:t>A source with a </a:t>
            </a:r>
            <a:r>
              <a:rPr lang="en-GB" sz="1600" b="1" dirty="0">
                <a:latin typeface="Aptos" panose="020B0004020202020204" pitchFamily="34" charset="0"/>
              </a:rPr>
              <a:t>relevant title</a:t>
            </a:r>
            <a:r>
              <a:rPr lang="en-GB" sz="1600" dirty="0">
                <a:latin typeface="Aptos" panose="020B0004020202020204" pitchFamily="34" charset="0"/>
              </a:rPr>
              <a:t> may not provide useful evidence. </a:t>
            </a:r>
          </a:p>
        </p:txBody>
      </p:sp>
      <p:sp>
        <p:nvSpPr>
          <p:cNvPr id="20" name="TextBox 19">
            <a:extLst>
              <a:ext uri="{FF2B5EF4-FFF2-40B4-BE49-F238E27FC236}">
                <a16:creationId xmlns:a16="http://schemas.microsoft.com/office/drawing/2014/main" id="{C43C9F4E-B9FE-F7DD-B304-77B26F884B10}"/>
              </a:ext>
            </a:extLst>
          </p:cNvPr>
          <p:cNvSpPr txBox="1"/>
          <p:nvPr/>
        </p:nvSpPr>
        <p:spPr>
          <a:xfrm>
            <a:off x="5975683" y="4900764"/>
            <a:ext cx="6100010" cy="1077218"/>
          </a:xfrm>
          <a:prstGeom prst="rect">
            <a:avLst/>
          </a:prstGeom>
          <a:noFill/>
        </p:spPr>
        <p:txBody>
          <a:bodyPr wrap="square">
            <a:spAutoFit/>
          </a:bodyPr>
          <a:lstStyle/>
          <a:p>
            <a:pPr marL="342900" lvl="0" indent="-342900">
              <a:buFont typeface="Arial" panose="020B0604020202020204" pitchFamily="34" charset="0"/>
              <a:buChar char="•"/>
            </a:pPr>
            <a:r>
              <a:rPr lang="en-GB" sz="1600" dirty="0">
                <a:latin typeface="Aptos" panose="020B0004020202020204" pitchFamily="34" charset="0"/>
              </a:rPr>
              <a:t>A source on a </a:t>
            </a:r>
            <a:r>
              <a:rPr lang="en-GB" sz="1600" b="1" dirty="0">
                <a:latin typeface="Aptos" panose="020B0004020202020204" pitchFamily="34" charset="0"/>
              </a:rPr>
              <a:t>university website</a:t>
            </a:r>
            <a:r>
              <a:rPr lang="en-GB" sz="1600" dirty="0">
                <a:latin typeface="Aptos" panose="020B0004020202020204" pitchFamily="34" charset="0"/>
              </a:rPr>
              <a:t> may not be a peer-reviewed article. </a:t>
            </a:r>
          </a:p>
          <a:p>
            <a:pPr marL="342900" lvl="0" indent="-342900">
              <a:buFont typeface="Arial" panose="020B0604020202020204" pitchFamily="34" charset="0"/>
              <a:buChar char="•"/>
            </a:pPr>
            <a:r>
              <a:rPr lang="en-GB" sz="1600" dirty="0">
                <a:latin typeface="Aptos" panose="020B0004020202020204" pitchFamily="34" charset="0"/>
              </a:rPr>
              <a:t>A source can be useful for </a:t>
            </a:r>
            <a:r>
              <a:rPr lang="en-GB" sz="1600" b="1" dirty="0">
                <a:latin typeface="Aptos" panose="020B0004020202020204" pitchFamily="34" charset="0"/>
              </a:rPr>
              <a:t>background reading</a:t>
            </a:r>
            <a:r>
              <a:rPr lang="en-GB" sz="1600" dirty="0">
                <a:latin typeface="Aptos" panose="020B0004020202020204" pitchFamily="34" charset="0"/>
              </a:rPr>
              <a:t> but not strong enough to be one of your main sources. </a:t>
            </a:r>
          </a:p>
        </p:txBody>
      </p:sp>
      <p:sp>
        <p:nvSpPr>
          <p:cNvPr id="22" name="TextBox 21">
            <a:extLst>
              <a:ext uri="{FF2B5EF4-FFF2-40B4-BE49-F238E27FC236}">
                <a16:creationId xmlns:a16="http://schemas.microsoft.com/office/drawing/2014/main" id="{FDC7F76C-4BB7-14CB-9112-DD3CEE5EFF53}"/>
              </a:ext>
            </a:extLst>
          </p:cNvPr>
          <p:cNvSpPr txBox="1"/>
          <p:nvPr/>
        </p:nvSpPr>
        <p:spPr>
          <a:xfrm>
            <a:off x="1907404" y="6238223"/>
            <a:ext cx="8590548" cy="369332"/>
          </a:xfrm>
          <a:prstGeom prst="rect">
            <a:avLst/>
          </a:prstGeom>
          <a:noFill/>
        </p:spPr>
        <p:txBody>
          <a:bodyPr wrap="square">
            <a:spAutoFit/>
          </a:bodyPr>
          <a:lstStyle/>
          <a:p>
            <a:r>
              <a:rPr lang="en-GB" sz="1800" b="1" dirty="0"/>
              <a:t>Use all five parts of CRAAP together. Make a judgement about the source as a whole</a:t>
            </a:r>
            <a:endParaRPr lang="en-GB" dirty="0"/>
          </a:p>
        </p:txBody>
      </p:sp>
      <p:sp>
        <p:nvSpPr>
          <p:cNvPr id="24" name="TextBox 23">
            <a:extLst>
              <a:ext uri="{FF2B5EF4-FFF2-40B4-BE49-F238E27FC236}">
                <a16:creationId xmlns:a16="http://schemas.microsoft.com/office/drawing/2014/main" id="{A7754A92-A4F5-5FCE-301A-2385266F8553}"/>
              </a:ext>
            </a:extLst>
          </p:cNvPr>
          <p:cNvSpPr txBox="1"/>
          <p:nvPr/>
        </p:nvSpPr>
        <p:spPr>
          <a:xfrm>
            <a:off x="3597441" y="4455453"/>
            <a:ext cx="6160168" cy="369332"/>
          </a:xfrm>
          <a:prstGeom prst="rect">
            <a:avLst/>
          </a:prstGeom>
          <a:noFill/>
        </p:spPr>
        <p:txBody>
          <a:bodyPr wrap="square">
            <a:spAutoFit/>
          </a:bodyPr>
          <a:lstStyle/>
          <a:p>
            <a:pPr>
              <a:buNone/>
            </a:pPr>
            <a:r>
              <a:rPr lang="en-GB" sz="1800" b="1" dirty="0"/>
              <a:t>One Strength Does Not Make a Source Reliable</a:t>
            </a:r>
          </a:p>
        </p:txBody>
      </p:sp>
    </p:spTree>
    <p:extLst>
      <p:ext uri="{BB962C8B-B14F-4D97-AF65-F5344CB8AC3E}">
        <p14:creationId xmlns:p14="http://schemas.microsoft.com/office/powerpoint/2010/main" val="358307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graphicEl>
                                              <a:dgm id="{436E7088-0FC4-40D1-AC05-99094CF4B67A}"/>
                                            </p:graphicEl>
                                          </p:spTgt>
                                        </p:tgtEl>
                                        <p:attrNameLst>
                                          <p:attrName>style.visibility</p:attrName>
                                        </p:attrNameLst>
                                      </p:cBhvr>
                                      <p:to>
                                        <p:strVal val="visible"/>
                                      </p:to>
                                    </p:set>
                                    <p:animEffect transition="in" filter="fade">
                                      <p:cBhvr>
                                        <p:cTn id="21" dur="1000"/>
                                        <p:tgtEl>
                                          <p:spTgt spid="8">
                                            <p:graphicEl>
                                              <a:dgm id="{436E7088-0FC4-40D1-AC05-99094CF4B67A}"/>
                                            </p:graphicEl>
                                          </p:spTgt>
                                        </p:tgtEl>
                                      </p:cBhvr>
                                    </p:animEffect>
                                    <p:anim calcmode="lin" valueType="num">
                                      <p:cBhvr>
                                        <p:cTn id="22" dur="1000" fill="hold"/>
                                        <p:tgtEl>
                                          <p:spTgt spid="8">
                                            <p:graphicEl>
                                              <a:dgm id="{436E7088-0FC4-40D1-AC05-99094CF4B67A}"/>
                                            </p:graphicEl>
                                          </p:spTgt>
                                        </p:tgtEl>
                                        <p:attrNameLst>
                                          <p:attrName>ppt_x</p:attrName>
                                        </p:attrNameLst>
                                      </p:cBhvr>
                                      <p:tavLst>
                                        <p:tav tm="0">
                                          <p:val>
                                            <p:strVal val="#ppt_x"/>
                                          </p:val>
                                        </p:tav>
                                        <p:tav tm="100000">
                                          <p:val>
                                            <p:strVal val="#ppt_x"/>
                                          </p:val>
                                        </p:tav>
                                      </p:tavLst>
                                    </p:anim>
                                    <p:anim calcmode="lin" valueType="num">
                                      <p:cBhvr>
                                        <p:cTn id="23" dur="1000" fill="hold"/>
                                        <p:tgtEl>
                                          <p:spTgt spid="8">
                                            <p:graphicEl>
                                              <a:dgm id="{436E7088-0FC4-40D1-AC05-99094CF4B67A}"/>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graphicEl>
                                              <a:dgm id="{A0CD4544-467B-4B70-8080-748448104540}"/>
                                            </p:graphicEl>
                                          </p:spTgt>
                                        </p:tgtEl>
                                        <p:attrNameLst>
                                          <p:attrName>style.visibility</p:attrName>
                                        </p:attrNameLst>
                                      </p:cBhvr>
                                      <p:to>
                                        <p:strVal val="visible"/>
                                      </p:to>
                                    </p:set>
                                    <p:animEffect transition="in" filter="fade">
                                      <p:cBhvr>
                                        <p:cTn id="28" dur="1000"/>
                                        <p:tgtEl>
                                          <p:spTgt spid="8">
                                            <p:graphicEl>
                                              <a:dgm id="{A0CD4544-467B-4B70-8080-748448104540}"/>
                                            </p:graphicEl>
                                          </p:spTgt>
                                        </p:tgtEl>
                                      </p:cBhvr>
                                    </p:animEffect>
                                    <p:anim calcmode="lin" valueType="num">
                                      <p:cBhvr>
                                        <p:cTn id="29" dur="1000" fill="hold"/>
                                        <p:tgtEl>
                                          <p:spTgt spid="8">
                                            <p:graphicEl>
                                              <a:dgm id="{A0CD4544-467B-4B70-8080-748448104540}"/>
                                            </p:graphicEl>
                                          </p:spTgt>
                                        </p:tgtEl>
                                        <p:attrNameLst>
                                          <p:attrName>ppt_x</p:attrName>
                                        </p:attrNameLst>
                                      </p:cBhvr>
                                      <p:tavLst>
                                        <p:tav tm="0">
                                          <p:val>
                                            <p:strVal val="#ppt_x"/>
                                          </p:val>
                                        </p:tav>
                                        <p:tav tm="100000">
                                          <p:val>
                                            <p:strVal val="#ppt_x"/>
                                          </p:val>
                                        </p:tav>
                                      </p:tavLst>
                                    </p:anim>
                                    <p:anim calcmode="lin" valueType="num">
                                      <p:cBhvr>
                                        <p:cTn id="30" dur="1000" fill="hold"/>
                                        <p:tgtEl>
                                          <p:spTgt spid="8">
                                            <p:graphicEl>
                                              <a:dgm id="{A0CD4544-467B-4B70-8080-748448104540}"/>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graphicEl>
                                              <a:dgm id="{D117F522-DF5F-40A3-8706-EB8483C21E25}"/>
                                            </p:graphicEl>
                                          </p:spTgt>
                                        </p:tgtEl>
                                        <p:attrNameLst>
                                          <p:attrName>style.visibility</p:attrName>
                                        </p:attrNameLst>
                                      </p:cBhvr>
                                      <p:to>
                                        <p:strVal val="visible"/>
                                      </p:to>
                                    </p:set>
                                    <p:animEffect transition="in" filter="fade">
                                      <p:cBhvr>
                                        <p:cTn id="35" dur="1000"/>
                                        <p:tgtEl>
                                          <p:spTgt spid="8">
                                            <p:graphicEl>
                                              <a:dgm id="{D117F522-DF5F-40A3-8706-EB8483C21E25}"/>
                                            </p:graphicEl>
                                          </p:spTgt>
                                        </p:tgtEl>
                                      </p:cBhvr>
                                    </p:animEffect>
                                    <p:anim calcmode="lin" valueType="num">
                                      <p:cBhvr>
                                        <p:cTn id="36" dur="1000" fill="hold"/>
                                        <p:tgtEl>
                                          <p:spTgt spid="8">
                                            <p:graphicEl>
                                              <a:dgm id="{D117F522-DF5F-40A3-8706-EB8483C21E25}"/>
                                            </p:graphicEl>
                                          </p:spTgt>
                                        </p:tgtEl>
                                        <p:attrNameLst>
                                          <p:attrName>ppt_x</p:attrName>
                                        </p:attrNameLst>
                                      </p:cBhvr>
                                      <p:tavLst>
                                        <p:tav tm="0">
                                          <p:val>
                                            <p:strVal val="#ppt_x"/>
                                          </p:val>
                                        </p:tav>
                                        <p:tav tm="100000">
                                          <p:val>
                                            <p:strVal val="#ppt_x"/>
                                          </p:val>
                                        </p:tav>
                                      </p:tavLst>
                                    </p:anim>
                                    <p:anim calcmode="lin" valueType="num">
                                      <p:cBhvr>
                                        <p:cTn id="37" dur="1000" fill="hold"/>
                                        <p:tgtEl>
                                          <p:spTgt spid="8">
                                            <p:graphicEl>
                                              <a:dgm id="{D117F522-DF5F-40A3-8706-EB8483C21E25}"/>
                                            </p:graphic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graphicEl>
                                              <a:dgm id="{E7A590A9-EBDC-4A8B-B684-BF2DE6609147}"/>
                                            </p:graphicEl>
                                          </p:spTgt>
                                        </p:tgtEl>
                                        <p:attrNameLst>
                                          <p:attrName>style.visibility</p:attrName>
                                        </p:attrNameLst>
                                      </p:cBhvr>
                                      <p:to>
                                        <p:strVal val="visible"/>
                                      </p:to>
                                    </p:set>
                                    <p:animEffect transition="in" filter="fade">
                                      <p:cBhvr>
                                        <p:cTn id="42" dur="1000"/>
                                        <p:tgtEl>
                                          <p:spTgt spid="8">
                                            <p:graphicEl>
                                              <a:dgm id="{E7A590A9-EBDC-4A8B-B684-BF2DE6609147}"/>
                                            </p:graphicEl>
                                          </p:spTgt>
                                        </p:tgtEl>
                                      </p:cBhvr>
                                    </p:animEffect>
                                    <p:anim calcmode="lin" valueType="num">
                                      <p:cBhvr>
                                        <p:cTn id="43" dur="1000" fill="hold"/>
                                        <p:tgtEl>
                                          <p:spTgt spid="8">
                                            <p:graphicEl>
                                              <a:dgm id="{E7A590A9-EBDC-4A8B-B684-BF2DE6609147}"/>
                                            </p:graphicEl>
                                          </p:spTgt>
                                        </p:tgtEl>
                                        <p:attrNameLst>
                                          <p:attrName>ppt_x</p:attrName>
                                        </p:attrNameLst>
                                      </p:cBhvr>
                                      <p:tavLst>
                                        <p:tav tm="0">
                                          <p:val>
                                            <p:strVal val="#ppt_x"/>
                                          </p:val>
                                        </p:tav>
                                        <p:tav tm="100000">
                                          <p:val>
                                            <p:strVal val="#ppt_x"/>
                                          </p:val>
                                        </p:tav>
                                      </p:tavLst>
                                    </p:anim>
                                    <p:anim calcmode="lin" valueType="num">
                                      <p:cBhvr>
                                        <p:cTn id="44" dur="1000" fill="hold"/>
                                        <p:tgtEl>
                                          <p:spTgt spid="8">
                                            <p:graphicEl>
                                              <a:dgm id="{E7A590A9-EBDC-4A8B-B684-BF2DE6609147}"/>
                                            </p:graphic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8">
                                            <p:graphicEl>
                                              <a:dgm id="{105A5533-3C96-4F64-AC5A-ECE0292169D1}"/>
                                            </p:graphicEl>
                                          </p:spTgt>
                                        </p:tgtEl>
                                        <p:attrNameLst>
                                          <p:attrName>style.visibility</p:attrName>
                                        </p:attrNameLst>
                                      </p:cBhvr>
                                      <p:to>
                                        <p:strVal val="visible"/>
                                      </p:to>
                                    </p:set>
                                    <p:animEffect transition="in" filter="fade">
                                      <p:cBhvr>
                                        <p:cTn id="49" dur="1000"/>
                                        <p:tgtEl>
                                          <p:spTgt spid="8">
                                            <p:graphicEl>
                                              <a:dgm id="{105A5533-3C96-4F64-AC5A-ECE0292169D1}"/>
                                            </p:graphicEl>
                                          </p:spTgt>
                                        </p:tgtEl>
                                      </p:cBhvr>
                                    </p:animEffect>
                                    <p:anim calcmode="lin" valueType="num">
                                      <p:cBhvr>
                                        <p:cTn id="50" dur="1000" fill="hold"/>
                                        <p:tgtEl>
                                          <p:spTgt spid="8">
                                            <p:graphicEl>
                                              <a:dgm id="{105A5533-3C96-4F64-AC5A-ECE0292169D1}"/>
                                            </p:graphicEl>
                                          </p:spTgt>
                                        </p:tgtEl>
                                        <p:attrNameLst>
                                          <p:attrName>ppt_x</p:attrName>
                                        </p:attrNameLst>
                                      </p:cBhvr>
                                      <p:tavLst>
                                        <p:tav tm="0">
                                          <p:val>
                                            <p:strVal val="#ppt_x"/>
                                          </p:val>
                                        </p:tav>
                                        <p:tav tm="100000">
                                          <p:val>
                                            <p:strVal val="#ppt_x"/>
                                          </p:val>
                                        </p:tav>
                                      </p:tavLst>
                                    </p:anim>
                                    <p:anim calcmode="lin" valueType="num">
                                      <p:cBhvr>
                                        <p:cTn id="51" dur="1000" fill="hold"/>
                                        <p:tgtEl>
                                          <p:spTgt spid="8">
                                            <p:graphicEl>
                                              <a:dgm id="{105A5533-3C96-4F64-AC5A-ECE0292169D1}"/>
                                            </p:graphic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8">
                                            <p:graphicEl>
                                              <a:dgm id="{A422EAB9-17CE-4837-B597-839F5FF0EB32}"/>
                                            </p:graphicEl>
                                          </p:spTgt>
                                        </p:tgtEl>
                                        <p:attrNameLst>
                                          <p:attrName>style.visibility</p:attrName>
                                        </p:attrNameLst>
                                      </p:cBhvr>
                                      <p:to>
                                        <p:strVal val="visible"/>
                                      </p:to>
                                    </p:set>
                                    <p:animEffect transition="in" filter="fade">
                                      <p:cBhvr>
                                        <p:cTn id="56" dur="1000"/>
                                        <p:tgtEl>
                                          <p:spTgt spid="8">
                                            <p:graphicEl>
                                              <a:dgm id="{A422EAB9-17CE-4837-B597-839F5FF0EB32}"/>
                                            </p:graphicEl>
                                          </p:spTgt>
                                        </p:tgtEl>
                                      </p:cBhvr>
                                    </p:animEffect>
                                    <p:anim calcmode="lin" valueType="num">
                                      <p:cBhvr>
                                        <p:cTn id="57" dur="1000" fill="hold"/>
                                        <p:tgtEl>
                                          <p:spTgt spid="8">
                                            <p:graphicEl>
                                              <a:dgm id="{A422EAB9-17CE-4837-B597-839F5FF0EB32}"/>
                                            </p:graphicEl>
                                          </p:spTgt>
                                        </p:tgtEl>
                                        <p:attrNameLst>
                                          <p:attrName>ppt_x</p:attrName>
                                        </p:attrNameLst>
                                      </p:cBhvr>
                                      <p:tavLst>
                                        <p:tav tm="0">
                                          <p:val>
                                            <p:strVal val="#ppt_x"/>
                                          </p:val>
                                        </p:tav>
                                        <p:tav tm="100000">
                                          <p:val>
                                            <p:strVal val="#ppt_x"/>
                                          </p:val>
                                        </p:tav>
                                      </p:tavLst>
                                    </p:anim>
                                    <p:anim calcmode="lin" valueType="num">
                                      <p:cBhvr>
                                        <p:cTn id="58" dur="1000" fill="hold"/>
                                        <p:tgtEl>
                                          <p:spTgt spid="8">
                                            <p:graphicEl>
                                              <a:dgm id="{A422EAB9-17CE-4837-B597-839F5FF0EB32}"/>
                                            </p:graphicEl>
                                          </p:spTgt>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8">
                                            <p:graphicEl>
                                              <a:dgm id="{DF90141B-6F6F-4991-B6C6-275D50602D19}"/>
                                            </p:graphicEl>
                                          </p:spTgt>
                                        </p:tgtEl>
                                        <p:attrNameLst>
                                          <p:attrName>style.visibility</p:attrName>
                                        </p:attrNameLst>
                                      </p:cBhvr>
                                      <p:to>
                                        <p:strVal val="visible"/>
                                      </p:to>
                                    </p:set>
                                    <p:animEffect transition="in" filter="fade">
                                      <p:cBhvr>
                                        <p:cTn id="61" dur="1000"/>
                                        <p:tgtEl>
                                          <p:spTgt spid="8">
                                            <p:graphicEl>
                                              <a:dgm id="{DF90141B-6F6F-4991-B6C6-275D50602D19}"/>
                                            </p:graphicEl>
                                          </p:spTgt>
                                        </p:tgtEl>
                                      </p:cBhvr>
                                    </p:animEffect>
                                    <p:anim calcmode="lin" valueType="num">
                                      <p:cBhvr>
                                        <p:cTn id="62" dur="1000" fill="hold"/>
                                        <p:tgtEl>
                                          <p:spTgt spid="8">
                                            <p:graphicEl>
                                              <a:dgm id="{DF90141B-6F6F-4991-B6C6-275D50602D19}"/>
                                            </p:graphicEl>
                                          </p:spTgt>
                                        </p:tgtEl>
                                        <p:attrNameLst>
                                          <p:attrName>ppt_x</p:attrName>
                                        </p:attrNameLst>
                                      </p:cBhvr>
                                      <p:tavLst>
                                        <p:tav tm="0">
                                          <p:val>
                                            <p:strVal val="#ppt_x"/>
                                          </p:val>
                                        </p:tav>
                                        <p:tav tm="100000">
                                          <p:val>
                                            <p:strVal val="#ppt_x"/>
                                          </p:val>
                                        </p:tav>
                                      </p:tavLst>
                                    </p:anim>
                                    <p:anim calcmode="lin" valueType="num">
                                      <p:cBhvr>
                                        <p:cTn id="63" dur="1000" fill="hold"/>
                                        <p:tgtEl>
                                          <p:spTgt spid="8">
                                            <p:graphicEl>
                                              <a:dgm id="{DF90141B-6F6F-4991-B6C6-275D50602D19}"/>
                                            </p:graphic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8">
                                            <p:graphicEl>
                                              <a:dgm id="{05C8FC1F-7C44-4923-95DC-55DE5C72BF5F}"/>
                                            </p:graphicEl>
                                          </p:spTgt>
                                        </p:tgtEl>
                                        <p:attrNameLst>
                                          <p:attrName>style.visibility</p:attrName>
                                        </p:attrNameLst>
                                      </p:cBhvr>
                                      <p:to>
                                        <p:strVal val="visible"/>
                                      </p:to>
                                    </p:set>
                                    <p:animEffect transition="in" filter="fade">
                                      <p:cBhvr>
                                        <p:cTn id="68" dur="1000"/>
                                        <p:tgtEl>
                                          <p:spTgt spid="8">
                                            <p:graphicEl>
                                              <a:dgm id="{05C8FC1F-7C44-4923-95DC-55DE5C72BF5F}"/>
                                            </p:graphicEl>
                                          </p:spTgt>
                                        </p:tgtEl>
                                      </p:cBhvr>
                                    </p:animEffect>
                                    <p:anim calcmode="lin" valueType="num">
                                      <p:cBhvr>
                                        <p:cTn id="69" dur="1000" fill="hold"/>
                                        <p:tgtEl>
                                          <p:spTgt spid="8">
                                            <p:graphicEl>
                                              <a:dgm id="{05C8FC1F-7C44-4923-95DC-55DE5C72BF5F}"/>
                                            </p:graphicEl>
                                          </p:spTgt>
                                        </p:tgtEl>
                                        <p:attrNameLst>
                                          <p:attrName>ppt_x</p:attrName>
                                        </p:attrNameLst>
                                      </p:cBhvr>
                                      <p:tavLst>
                                        <p:tav tm="0">
                                          <p:val>
                                            <p:strVal val="#ppt_x"/>
                                          </p:val>
                                        </p:tav>
                                        <p:tav tm="100000">
                                          <p:val>
                                            <p:strVal val="#ppt_x"/>
                                          </p:val>
                                        </p:tav>
                                      </p:tavLst>
                                    </p:anim>
                                    <p:anim calcmode="lin" valueType="num">
                                      <p:cBhvr>
                                        <p:cTn id="70" dur="1000" fill="hold"/>
                                        <p:tgtEl>
                                          <p:spTgt spid="8">
                                            <p:graphicEl>
                                              <a:dgm id="{05C8FC1F-7C44-4923-95DC-55DE5C72BF5F}"/>
                                            </p:graphicEl>
                                          </p:spTgt>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8">
                                            <p:graphicEl>
                                              <a:dgm id="{49B89D52-2983-4873-9FDA-07D34053BCE3}"/>
                                            </p:graphicEl>
                                          </p:spTgt>
                                        </p:tgtEl>
                                        <p:attrNameLst>
                                          <p:attrName>style.visibility</p:attrName>
                                        </p:attrNameLst>
                                      </p:cBhvr>
                                      <p:to>
                                        <p:strVal val="visible"/>
                                      </p:to>
                                    </p:set>
                                    <p:animEffect transition="in" filter="fade">
                                      <p:cBhvr>
                                        <p:cTn id="73" dur="1000"/>
                                        <p:tgtEl>
                                          <p:spTgt spid="8">
                                            <p:graphicEl>
                                              <a:dgm id="{49B89D52-2983-4873-9FDA-07D34053BCE3}"/>
                                            </p:graphicEl>
                                          </p:spTgt>
                                        </p:tgtEl>
                                      </p:cBhvr>
                                    </p:animEffect>
                                    <p:anim calcmode="lin" valueType="num">
                                      <p:cBhvr>
                                        <p:cTn id="74" dur="1000" fill="hold"/>
                                        <p:tgtEl>
                                          <p:spTgt spid="8">
                                            <p:graphicEl>
                                              <a:dgm id="{49B89D52-2983-4873-9FDA-07D34053BCE3}"/>
                                            </p:graphicEl>
                                          </p:spTgt>
                                        </p:tgtEl>
                                        <p:attrNameLst>
                                          <p:attrName>ppt_x</p:attrName>
                                        </p:attrNameLst>
                                      </p:cBhvr>
                                      <p:tavLst>
                                        <p:tav tm="0">
                                          <p:val>
                                            <p:strVal val="#ppt_x"/>
                                          </p:val>
                                        </p:tav>
                                        <p:tav tm="100000">
                                          <p:val>
                                            <p:strVal val="#ppt_x"/>
                                          </p:val>
                                        </p:tav>
                                      </p:tavLst>
                                    </p:anim>
                                    <p:anim calcmode="lin" valueType="num">
                                      <p:cBhvr>
                                        <p:cTn id="75" dur="1000" fill="hold"/>
                                        <p:tgtEl>
                                          <p:spTgt spid="8">
                                            <p:graphicEl>
                                              <a:dgm id="{49B89D52-2983-4873-9FDA-07D34053BCE3}"/>
                                            </p:graphicEl>
                                          </p:spTgt>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8">
                                            <p:graphicEl>
                                              <a:dgm id="{D4CD6D91-28C4-4535-8353-A97876FBE375}"/>
                                            </p:graphicEl>
                                          </p:spTgt>
                                        </p:tgtEl>
                                        <p:attrNameLst>
                                          <p:attrName>style.visibility</p:attrName>
                                        </p:attrNameLst>
                                      </p:cBhvr>
                                      <p:to>
                                        <p:strVal val="visible"/>
                                      </p:to>
                                    </p:set>
                                    <p:animEffect transition="in" filter="fade">
                                      <p:cBhvr>
                                        <p:cTn id="80" dur="1000"/>
                                        <p:tgtEl>
                                          <p:spTgt spid="8">
                                            <p:graphicEl>
                                              <a:dgm id="{D4CD6D91-28C4-4535-8353-A97876FBE375}"/>
                                            </p:graphicEl>
                                          </p:spTgt>
                                        </p:tgtEl>
                                      </p:cBhvr>
                                    </p:animEffect>
                                    <p:anim calcmode="lin" valueType="num">
                                      <p:cBhvr>
                                        <p:cTn id="81" dur="1000" fill="hold"/>
                                        <p:tgtEl>
                                          <p:spTgt spid="8">
                                            <p:graphicEl>
                                              <a:dgm id="{D4CD6D91-28C4-4535-8353-A97876FBE375}"/>
                                            </p:graphicEl>
                                          </p:spTgt>
                                        </p:tgtEl>
                                        <p:attrNameLst>
                                          <p:attrName>ppt_x</p:attrName>
                                        </p:attrNameLst>
                                      </p:cBhvr>
                                      <p:tavLst>
                                        <p:tav tm="0">
                                          <p:val>
                                            <p:strVal val="#ppt_x"/>
                                          </p:val>
                                        </p:tav>
                                        <p:tav tm="100000">
                                          <p:val>
                                            <p:strVal val="#ppt_x"/>
                                          </p:val>
                                        </p:tav>
                                      </p:tavLst>
                                    </p:anim>
                                    <p:anim calcmode="lin" valueType="num">
                                      <p:cBhvr>
                                        <p:cTn id="82" dur="1000" fill="hold"/>
                                        <p:tgtEl>
                                          <p:spTgt spid="8">
                                            <p:graphicEl>
                                              <a:dgm id="{D4CD6D91-28C4-4535-8353-A97876FBE375}"/>
                                            </p:graphicEl>
                                          </p:spTgt>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8">
                                            <p:graphicEl>
                                              <a:dgm id="{42CA29C1-EF39-4E9E-B65F-D9483271995F}"/>
                                            </p:graphicEl>
                                          </p:spTgt>
                                        </p:tgtEl>
                                        <p:attrNameLst>
                                          <p:attrName>style.visibility</p:attrName>
                                        </p:attrNameLst>
                                      </p:cBhvr>
                                      <p:to>
                                        <p:strVal val="visible"/>
                                      </p:to>
                                    </p:set>
                                    <p:animEffect transition="in" filter="fade">
                                      <p:cBhvr>
                                        <p:cTn id="85" dur="1000"/>
                                        <p:tgtEl>
                                          <p:spTgt spid="8">
                                            <p:graphicEl>
                                              <a:dgm id="{42CA29C1-EF39-4E9E-B65F-D9483271995F}"/>
                                            </p:graphicEl>
                                          </p:spTgt>
                                        </p:tgtEl>
                                      </p:cBhvr>
                                    </p:animEffect>
                                    <p:anim calcmode="lin" valueType="num">
                                      <p:cBhvr>
                                        <p:cTn id="86" dur="1000" fill="hold"/>
                                        <p:tgtEl>
                                          <p:spTgt spid="8">
                                            <p:graphicEl>
                                              <a:dgm id="{42CA29C1-EF39-4E9E-B65F-D9483271995F}"/>
                                            </p:graphicEl>
                                          </p:spTgt>
                                        </p:tgtEl>
                                        <p:attrNameLst>
                                          <p:attrName>ppt_x</p:attrName>
                                        </p:attrNameLst>
                                      </p:cBhvr>
                                      <p:tavLst>
                                        <p:tav tm="0">
                                          <p:val>
                                            <p:strVal val="#ppt_x"/>
                                          </p:val>
                                        </p:tav>
                                        <p:tav tm="100000">
                                          <p:val>
                                            <p:strVal val="#ppt_x"/>
                                          </p:val>
                                        </p:tav>
                                      </p:tavLst>
                                    </p:anim>
                                    <p:anim calcmode="lin" valueType="num">
                                      <p:cBhvr>
                                        <p:cTn id="87" dur="1000" fill="hold"/>
                                        <p:tgtEl>
                                          <p:spTgt spid="8">
                                            <p:graphicEl>
                                              <a:dgm id="{42CA29C1-EF39-4E9E-B65F-D9483271995F}"/>
                                            </p:graphicEl>
                                          </p:spTgt>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8">
                                            <p:graphicEl>
                                              <a:dgm id="{7DC701CD-1260-4EA6-A086-2B16ED16D19B}"/>
                                            </p:graphicEl>
                                          </p:spTgt>
                                        </p:tgtEl>
                                        <p:attrNameLst>
                                          <p:attrName>style.visibility</p:attrName>
                                        </p:attrNameLst>
                                      </p:cBhvr>
                                      <p:to>
                                        <p:strVal val="visible"/>
                                      </p:to>
                                    </p:set>
                                    <p:animEffect transition="in" filter="fade">
                                      <p:cBhvr>
                                        <p:cTn id="92" dur="1000"/>
                                        <p:tgtEl>
                                          <p:spTgt spid="8">
                                            <p:graphicEl>
                                              <a:dgm id="{7DC701CD-1260-4EA6-A086-2B16ED16D19B}"/>
                                            </p:graphicEl>
                                          </p:spTgt>
                                        </p:tgtEl>
                                      </p:cBhvr>
                                    </p:animEffect>
                                    <p:anim calcmode="lin" valueType="num">
                                      <p:cBhvr>
                                        <p:cTn id="93" dur="1000" fill="hold"/>
                                        <p:tgtEl>
                                          <p:spTgt spid="8">
                                            <p:graphicEl>
                                              <a:dgm id="{7DC701CD-1260-4EA6-A086-2B16ED16D19B}"/>
                                            </p:graphicEl>
                                          </p:spTgt>
                                        </p:tgtEl>
                                        <p:attrNameLst>
                                          <p:attrName>ppt_x</p:attrName>
                                        </p:attrNameLst>
                                      </p:cBhvr>
                                      <p:tavLst>
                                        <p:tav tm="0">
                                          <p:val>
                                            <p:strVal val="#ppt_x"/>
                                          </p:val>
                                        </p:tav>
                                        <p:tav tm="100000">
                                          <p:val>
                                            <p:strVal val="#ppt_x"/>
                                          </p:val>
                                        </p:tav>
                                      </p:tavLst>
                                    </p:anim>
                                    <p:anim calcmode="lin" valueType="num">
                                      <p:cBhvr>
                                        <p:cTn id="94" dur="1000" fill="hold"/>
                                        <p:tgtEl>
                                          <p:spTgt spid="8">
                                            <p:graphicEl>
                                              <a:dgm id="{7DC701CD-1260-4EA6-A086-2B16ED16D19B}"/>
                                            </p:graphicEl>
                                          </p:spTgt>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8">
                                            <p:graphicEl>
                                              <a:dgm id="{A2C6FC23-4EB9-49EE-8DF5-57FC2E4C3100}"/>
                                            </p:graphicEl>
                                          </p:spTgt>
                                        </p:tgtEl>
                                        <p:attrNameLst>
                                          <p:attrName>style.visibility</p:attrName>
                                        </p:attrNameLst>
                                      </p:cBhvr>
                                      <p:to>
                                        <p:strVal val="visible"/>
                                      </p:to>
                                    </p:set>
                                    <p:animEffect transition="in" filter="fade">
                                      <p:cBhvr>
                                        <p:cTn id="97" dur="1000"/>
                                        <p:tgtEl>
                                          <p:spTgt spid="8">
                                            <p:graphicEl>
                                              <a:dgm id="{A2C6FC23-4EB9-49EE-8DF5-57FC2E4C3100}"/>
                                            </p:graphicEl>
                                          </p:spTgt>
                                        </p:tgtEl>
                                      </p:cBhvr>
                                    </p:animEffect>
                                    <p:anim calcmode="lin" valueType="num">
                                      <p:cBhvr>
                                        <p:cTn id="98" dur="1000" fill="hold"/>
                                        <p:tgtEl>
                                          <p:spTgt spid="8">
                                            <p:graphicEl>
                                              <a:dgm id="{A2C6FC23-4EB9-49EE-8DF5-57FC2E4C3100}"/>
                                            </p:graphicEl>
                                          </p:spTgt>
                                        </p:tgtEl>
                                        <p:attrNameLst>
                                          <p:attrName>ppt_x</p:attrName>
                                        </p:attrNameLst>
                                      </p:cBhvr>
                                      <p:tavLst>
                                        <p:tav tm="0">
                                          <p:val>
                                            <p:strVal val="#ppt_x"/>
                                          </p:val>
                                        </p:tav>
                                        <p:tav tm="100000">
                                          <p:val>
                                            <p:strVal val="#ppt_x"/>
                                          </p:val>
                                        </p:tav>
                                      </p:tavLst>
                                    </p:anim>
                                    <p:anim calcmode="lin" valueType="num">
                                      <p:cBhvr>
                                        <p:cTn id="99" dur="1000" fill="hold"/>
                                        <p:tgtEl>
                                          <p:spTgt spid="8">
                                            <p:graphicEl>
                                              <a:dgm id="{A2C6FC23-4EB9-49EE-8DF5-57FC2E4C3100}"/>
                                            </p:graphicEl>
                                          </p:spTgt>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42" presetClass="entr" presetSubtype="0" fill="hold" grpId="0" nodeType="clickEffect">
                                  <p:stCondLst>
                                    <p:cond delay="0"/>
                                  </p:stCondLst>
                                  <p:childTnLst>
                                    <p:set>
                                      <p:cBhvr>
                                        <p:cTn id="103" dur="1" fill="hold">
                                          <p:stCondLst>
                                            <p:cond delay="0"/>
                                          </p:stCondLst>
                                        </p:cTn>
                                        <p:tgtEl>
                                          <p:spTgt spid="8">
                                            <p:graphicEl>
                                              <a:dgm id="{19655A27-A6F7-4760-B6DD-82F2347F5912}"/>
                                            </p:graphicEl>
                                          </p:spTgt>
                                        </p:tgtEl>
                                        <p:attrNameLst>
                                          <p:attrName>style.visibility</p:attrName>
                                        </p:attrNameLst>
                                      </p:cBhvr>
                                      <p:to>
                                        <p:strVal val="visible"/>
                                      </p:to>
                                    </p:set>
                                    <p:animEffect transition="in" filter="fade">
                                      <p:cBhvr>
                                        <p:cTn id="104" dur="1000"/>
                                        <p:tgtEl>
                                          <p:spTgt spid="8">
                                            <p:graphicEl>
                                              <a:dgm id="{19655A27-A6F7-4760-B6DD-82F2347F5912}"/>
                                            </p:graphicEl>
                                          </p:spTgt>
                                        </p:tgtEl>
                                      </p:cBhvr>
                                    </p:animEffect>
                                    <p:anim calcmode="lin" valueType="num">
                                      <p:cBhvr>
                                        <p:cTn id="105" dur="1000" fill="hold"/>
                                        <p:tgtEl>
                                          <p:spTgt spid="8">
                                            <p:graphicEl>
                                              <a:dgm id="{19655A27-A6F7-4760-B6DD-82F2347F5912}"/>
                                            </p:graphicEl>
                                          </p:spTgt>
                                        </p:tgtEl>
                                        <p:attrNameLst>
                                          <p:attrName>ppt_x</p:attrName>
                                        </p:attrNameLst>
                                      </p:cBhvr>
                                      <p:tavLst>
                                        <p:tav tm="0">
                                          <p:val>
                                            <p:strVal val="#ppt_x"/>
                                          </p:val>
                                        </p:tav>
                                        <p:tav tm="100000">
                                          <p:val>
                                            <p:strVal val="#ppt_x"/>
                                          </p:val>
                                        </p:tav>
                                      </p:tavLst>
                                    </p:anim>
                                    <p:anim calcmode="lin" valueType="num">
                                      <p:cBhvr>
                                        <p:cTn id="106" dur="1000" fill="hold"/>
                                        <p:tgtEl>
                                          <p:spTgt spid="8">
                                            <p:graphicEl>
                                              <a:dgm id="{19655A27-A6F7-4760-B6DD-82F2347F5912}"/>
                                            </p:graphicEl>
                                          </p:spTgt>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8">
                                            <p:graphicEl>
                                              <a:dgm id="{07FE1FAB-5726-4C08-B301-F7390A1FFC4C}"/>
                                            </p:graphicEl>
                                          </p:spTgt>
                                        </p:tgtEl>
                                        <p:attrNameLst>
                                          <p:attrName>style.visibility</p:attrName>
                                        </p:attrNameLst>
                                      </p:cBhvr>
                                      <p:to>
                                        <p:strVal val="visible"/>
                                      </p:to>
                                    </p:set>
                                    <p:animEffect transition="in" filter="fade">
                                      <p:cBhvr>
                                        <p:cTn id="109" dur="1000"/>
                                        <p:tgtEl>
                                          <p:spTgt spid="8">
                                            <p:graphicEl>
                                              <a:dgm id="{07FE1FAB-5726-4C08-B301-F7390A1FFC4C}"/>
                                            </p:graphicEl>
                                          </p:spTgt>
                                        </p:tgtEl>
                                      </p:cBhvr>
                                    </p:animEffect>
                                    <p:anim calcmode="lin" valueType="num">
                                      <p:cBhvr>
                                        <p:cTn id="110" dur="1000" fill="hold"/>
                                        <p:tgtEl>
                                          <p:spTgt spid="8">
                                            <p:graphicEl>
                                              <a:dgm id="{07FE1FAB-5726-4C08-B301-F7390A1FFC4C}"/>
                                            </p:graphicEl>
                                          </p:spTgt>
                                        </p:tgtEl>
                                        <p:attrNameLst>
                                          <p:attrName>ppt_x</p:attrName>
                                        </p:attrNameLst>
                                      </p:cBhvr>
                                      <p:tavLst>
                                        <p:tav tm="0">
                                          <p:val>
                                            <p:strVal val="#ppt_x"/>
                                          </p:val>
                                        </p:tav>
                                        <p:tav tm="100000">
                                          <p:val>
                                            <p:strVal val="#ppt_x"/>
                                          </p:val>
                                        </p:tav>
                                      </p:tavLst>
                                    </p:anim>
                                    <p:anim calcmode="lin" valueType="num">
                                      <p:cBhvr>
                                        <p:cTn id="111" dur="1000" fill="hold"/>
                                        <p:tgtEl>
                                          <p:spTgt spid="8">
                                            <p:graphicEl>
                                              <a:dgm id="{07FE1FAB-5726-4C08-B301-F7390A1FFC4C}"/>
                                            </p:graphicEl>
                                          </p:spTgt>
                                        </p:tgtEl>
                                        <p:attrNameLst>
                                          <p:attrName>ppt_y</p:attrName>
                                        </p:attrNameLst>
                                      </p:cBhvr>
                                      <p:tavLst>
                                        <p:tav tm="0">
                                          <p:val>
                                            <p:strVal val="#ppt_y+.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42" presetClass="entr" presetSubtype="0" fill="hold" nodeType="clickEffect">
                                  <p:stCondLst>
                                    <p:cond delay="0"/>
                                  </p:stCondLst>
                                  <p:childTnLst>
                                    <p:set>
                                      <p:cBhvr>
                                        <p:cTn id="115" dur="1" fill="hold">
                                          <p:stCondLst>
                                            <p:cond delay="0"/>
                                          </p:stCondLst>
                                        </p:cTn>
                                        <p:tgtEl>
                                          <p:spTgt spid="9"/>
                                        </p:tgtEl>
                                        <p:attrNameLst>
                                          <p:attrName>style.visibility</p:attrName>
                                        </p:attrNameLst>
                                      </p:cBhvr>
                                      <p:to>
                                        <p:strVal val="visible"/>
                                      </p:to>
                                    </p:set>
                                    <p:animEffect transition="in" filter="fade">
                                      <p:cBhvr>
                                        <p:cTn id="116" dur="1000"/>
                                        <p:tgtEl>
                                          <p:spTgt spid="9"/>
                                        </p:tgtEl>
                                      </p:cBhvr>
                                    </p:animEffect>
                                    <p:anim calcmode="lin" valueType="num">
                                      <p:cBhvr>
                                        <p:cTn id="117" dur="1000" fill="hold"/>
                                        <p:tgtEl>
                                          <p:spTgt spid="9"/>
                                        </p:tgtEl>
                                        <p:attrNameLst>
                                          <p:attrName>ppt_x</p:attrName>
                                        </p:attrNameLst>
                                      </p:cBhvr>
                                      <p:tavLst>
                                        <p:tav tm="0">
                                          <p:val>
                                            <p:strVal val="#ppt_x"/>
                                          </p:val>
                                        </p:tav>
                                        <p:tav tm="100000">
                                          <p:val>
                                            <p:strVal val="#ppt_x"/>
                                          </p:val>
                                        </p:tav>
                                      </p:tavLst>
                                    </p:anim>
                                    <p:anim calcmode="lin" valueType="num">
                                      <p:cBhvr>
                                        <p:cTn id="118" dur="1000" fill="hold"/>
                                        <p:tgtEl>
                                          <p:spTgt spid="9"/>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fade">
                                      <p:cBhvr>
                                        <p:cTn id="121" dur="1000"/>
                                        <p:tgtEl>
                                          <p:spTgt spid="24"/>
                                        </p:tgtEl>
                                      </p:cBhvr>
                                    </p:animEffect>
                                    <p:anim calcmode="lin" valueType="num">
                                      <p:cBhvr>
                                        <p:cTn id="122" dur="1000" fill="hold"/>
                                        <p:tgtEl>
                                          <p:spTgt spid="24"/>
                                        </p:tgtEl>
                                        <p:attrNameLst>
                                          <p:attrName>ppt_x</p:attrName>
                                        </p:attrNameLst>
                                      </p:cBhvr>
                                      <p:tavLst>
                                        <p:tav tm="0">
                                          <p:val>
                                            <p:strVal val="#ppt_x"/>
                                          </p:val>
                                        </p:tav>
                                        <p:tav tm="100000">
                                          <p:val>
                                            <p:strVal val="#ppt_x"/>
                                          </p:val>
                                        </p:tav>
                                      </p:tavLst>
                                    </p:anim>
                                    <p:anim calcmode="lin" valueType="num">
                                      <p:cBhvr>
                                        <p:cTn id="12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18"/>
                                        </p:tgtEl>
                                        <p:attrNameLst>
                                          <p:attrName>style.visibility</p:attrName>
                                        </p:attrNameLst>
                                      </p:cBhvr>
                                      <p:to>
                                        <p:strVal val="visible"/>
                                      </p:to>
                                    </p:set>
                                    <p:animEffect transition="in" filter="fade">
                                      <p:cBhvr>
                                        <p:cTn id="128" dur="1000"/>
                                        <p:tgtEl>
                                          <p:spTgt spid="18"/>
                                        </p:tgtEl>
                                      </p:cBhvr>
                                    </p:animEffect>
                                    <p:anim calcmode="lin" valueType="num">
                                      <p:cBhvr>
                                        <p:cTn id="129" dur="1000" fill="hold"/>
                                        <p:tgtEl>
                                          <p:spTgt spid="18"/>
                                        </p:tgtEl>
                                        <p:attrNameLst>
                                          <p:attrName>ppt_x</p:attrName>
                                        </p:attrNameLst>
                                      </p:cBhvr>
                                      <p:tavLst>
                                        <p:tav tm="0">
                                          <p:val>
                                            <p:strVal val="#ppt_x"/>
                                          </p:val>
                                        </p:tav>
                                        <p:tav tm="100000">
                                          <p:val>
                                            <p:strVal val="#ppt_x"/>
                                          </p:val>
                                        </p:tav>
                                      </p:tavLst>
                                    </p:anim>
                                    <p:anim calcmode="lin" valueType="num">
                                      <p:cBhvr>
                                        <p:cTn id="130" dur="1000" fill="hold"/>
                                        <p:tgtEl>
                                          <p:spTgt spid="18"/>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Effect transition="in" filter="fade">
                                      <p:cBhvr>
                                        <p:cTn id="133" dur="1000"/>
                                        <p:tgtEl>
                                          <p:spTgt spid="20"/>
                                        </p:tgtEl>
                                      </p:cBhvr>
                                    </p:animEffect>
                                    <p:anim calcmode="lin" valueType="num">
                                      <p:cBhvr>
                                        <p:cTn id="134" dur="1000" fill="hold"/>
                                        <p:tgtEl>
                                          <p:spTgt spid="20"/>
                                        </p:tgtEl>
                                        <p:attrNameLst>
                                          <p:attrName>ppt_x</p:attrName>
                                        </p:attrNameLst>
                                      </p:cBhvr>
                                      <p:tavLst>
                                        <p:tav tm="0">
                                          <p:val>
                                            <p:strVal val="#ppt_x"/>
                                          </p:val>
                                        </p:tav>
                                        <p:tav tm="100000">
                                          <p:val>
                                            <p:strVal val="#ppt_x"/>
                                          </p:val>
                                        </p:tav>
                                      </p:tavLst>
                                    </p:anim>
                                    <p:anim calcmode="lin" valueType="num">
                                      <p:cBhvr>
                                        <p:cTn id="13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42" presetClass="entr" presetSubtype="0" fill="hold" grpId="0" nodeType="clickEffect">
                                  <p:stCondLst>
                                    <p:cond delay="0"/>
                                  </p:stCondLst>
                                  <p:childTnLst>
                                    <p:set>
                                      <p:cBhvr>
                                        <p:cTn id="139" dur="1" fill="hold">
                                          <p:stCondLst>
                                            <p:cond delay="0"/>
                                          </p:stCondLst>
                                        </p:cTn>
                                        <p:tgtEl>
                                          <p:spTgt spid="22"/>
                                        </p:tgtEl>
                                        <p:attrNameLst>
                                          <p:attrName>style.visibility</p:attrName>
                                        </p:attrNameLst>
                                      </p:cBhvr>
                                      <p:to>
                                        <p:strVal val="visible"/>
                                      </p:to>
                                    </p:set>
                                    <p:animEffect transition="in" filter="fade">
                                      <p:cBhvr>
                                        <p:cTn id="140" dur="1000"/>
                                        <p:tgtEl>
                                          <p:spTgt spid="22"/>
                                        </p:tgtEl>
                                      </p:cBhvr>
                                    </p:animEffect>
                                    <p:anim calcmode="lin" valueType="num">
                                      <p:cBhvr>
                                        <p:cTn id="141" dur="1000" fill="hold"/>
                                        <p:tgtEl>
                                          <p:spTgt spid="22"/>
                                        </p:tgtEl>
                                        <p:attrNameLst>
                                          <p:attrName>ppt_x</p:attrName>
                                        </p:attrNameLst>
                                      </p:cBhvr>
                                      <p:tavLst>
                                        <p:tav tm="0">
                                          <p:val>
                                            <p:strVal val="#ppt_x"/>
                                          </p:val>
                                        </p:tav>
                                        <p:tav tm="100000">
                                          <p:val>
                                            <p:strVal val="#ppt_x"/>
                                          </p:val>
                                        </p:tav>
                                      </p:tavLst>
                                    </p:anim>
                                    <p:anim calcmode="lin" valueType="num">
                                      <p:cBhvr>
                                        <p:cTn id="14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Sub>
          <a:bldDgm bld="lvlOne"/>
        </p:bldSub>
      </p:bldGraphic>
      <p:bldP spid="5" grpId="0"/>
      <p:bldP spid="18" grpId="0"/>
      <p:bldP spid="20" grpId="0"/>
      <p:bldP spid="22"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1AA48-F099-70E5-2F4C-1AA4E710A5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3551D2-D427-4328-440C-C9D18804251E}"/>
              </a:ext>
            </a:extLst>
          </p:cNvPr>
          <p:cNvSpPr txBox="1">
            <a:spLocks/>
          </p:cNvSpPr>
          <p:nvPr/>
        </p:nvSpPr>
        <p:spPr>
          <a:xfrm>
            <a:off x="355598" y="-197856"/>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C stands for Currency 📆 </a:t>
            </a:r>
          </a:p>
        </p:txBody>
      </p:sp>
      <p:sp>
        <p:nvSpPr>
          <p:cNvPr id="3" name="Rectangle 2">
            <a:extLst>
              <a:ext uri="{FF2B5EF4-FFF2-40B4-BE49-F238E27FC236}">
                <a16:creationId xmlns:a16="http://schemas.microsoft.com/office/drawing/2014/main" id="{A79E32EE-0D83-3BEA-EA25-A09BF6DE75E7}"/>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91727A9D-E05D-3450-9B21-8A6B1AE947CF}"/>
              </a:ext>
            </a:extLst>
          </p:cNvPr>
          <p:cNvSpPr txBox="1"/>
          <p:nvPr/>
        </p:nvSpPr>
        <p:spPr>
          <a:xfrm>
            <a:off x="462278" y="625401"/>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Currency means checking how recent the information is.</a:t>
            </a:r>
          </a:p>
        </p:txBody>
      </p:sp>
      <p:cxnSp>
        <p:nvCxnSpPr>
          <p:cNvPr id="9" name="Straight Connector 8">
            <a:extLst>
              <a:ext uri="{FF2B5EF4-FFF2-40B4-BE49-F238E27FC236}">
                <a16:creationId xmlns:a16="http://schemas.microsoft.com/office/drawing/2014/main" id="{ED196CED-6297-E00A-F895-0A6D9F369B5E}"/>
              </a:ext>
            </a:extLst>
          </p:cNvPr>
          <p:cNvCxnSpPr>
            <a:cxnSpLocks/>
          </p:cNvCxnSpPr>
          <p:nvPr/>
        </p:nvCxnSpPr>
        <p:spPr>
          <a:xfrm>
            <a:off x="84221" y="4050250"/>
            <a:ext cx="5530515"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867AF7F1-0C94-BF49-4799-C29BFE06DDF4}"/>
              </a:ext>
            </a:extLst>
          </p:cNvPr>
          <p:cNvSpPr txBox="1"/>
          <p:nvPr/>
        </p:nvSpPr>
        <p:spPr>
          <a:xfrm>
            <a:off x="293830" y="1385462"/>
            <a:ext cx="5264754" cy="2308324"/>
          </a:xfrm>
          <a:prstGeom prst="rect">
            <a:avLst/>
          </a:prstGeom>
          <a:noFill/>
        </p:spPr>
        <p:txBody>
          <a:bodyPr wrap="square">
            <a:spAutoFit/>
          </a:bodyPr>
          <a:lstStyle/>
          <a:p>
            <a:pPr>
              <a:buNone/>
            </a:pPr>
            <a:r>
              <a:rPr lang="en-GB" sz="1600" b="1" dirty="0">
                <a:latin typeface="Aptos" panose="020B0004020202020204" pitchFamily="34" charset="0"/>
              </a:rPr>
              <a:t>Ask yourself: </a:t>
            </a:r>
            <a:br>
              <a:rPr lang="en-GB" sz="1600" b="1" dirty="0">
                <a:latin typeface="Aptos" panose="020B0004020202020204" pitchFamily="34" charset="0"/>
              </a:rPr>
            </a:br>
            <a:endParaRPr lang="en-GB" sz="1600" b="1" dirty="0">
              <a:latin typeface="Aptos" panose="020B0004020202020204" pitchFamily="34" charset="0"/>
            </a:endParaRPr>
          </a:p>
          <a:p>
            <a:pPr marL="342900" lvl="0" indent="-342900">
              <a:buFont typeface="+mj-lt"/>
              <a:buAutoNum type="arabicPeriod"/>
            </a:pPr>
            <a:r>
              <a:rPr lang="en-GB" sz="1600" dirty="0">
                <a:latin typeface="Aptos" panose="020B0004020202020204" pitchFamily="34" charset="0"/>
              </a:rPr>
              <a:t>When was the source published? </a:t>
            </a:r>
          </a:p>
          <a:p>
            <a:pPr marL="342900" lvl="0" indent="-342900">
              <a:buFont typeface="+mj-lt"/>
              <a:buAutoNum type="arabicPeriod"/>
            </a:pPr>
            <a:r>
              <a:rPr lang="en-GB" sz="1600" dirty="0">
                <a:latin typeface="Aptos" panose="020B0004020202020204" pitchFamily="34" charset="0"/>
              </a:rPr>
              <a:t>Has the source been updated? </a:t>
            </a:r>
          </a:p>
          <a:p>
            <a:pPr marL="342900" lvl="0" indent="-342900">
              <a:buFont typeface="+mj-lt"/>
              <a:buAutoNum type="arabicPeriod"/>
            </a:pPr>
            <a:r>
              <a:rPr lang="en-GB" sz="1600" dirty="0">
                <a:latin typeface="Aptos" panose="020B0004020202020204" pitchFamily="34" charset="0"/>
              </a:rPr>
              <a:t>Does it meet my date-related inclusion criteria? </a:t>
            </a:r>
          </a:p>
          <a:p>
            <a:pPr marL="342900" lvl="0" indent="-342900">
              <a:buFont typeface="+mj-lt"/>
              <a:buAutoNum type="arabicPeriod"/>
            </a:pPr>
            <a:r>
              <a:rPr lang="en-GB" sz="1600" dirty="0">
                <a:latin typeface="Aptos" panose="020B0004020202020204" pitchFamily="34" charset="0"/>
              </a:rPr>
              <a:t>Has important research, policy or legislation changed since it was published? </a:t>
            </a:r>
          </a:p>
          <a:p>
            <a:pPr marL="342900" lvl="0" indent="-342900">
              <a:buFont typeface="+mj-lt"/>
              <a:buAutoNum type="arabicPeriod"/>
            </a:pPr>
            <a:r>
              <a:rPr lang="en-GB" sz="1600" dirty="0">
                <a:latin typeface="Aptos" panose="020B0004020202020204" pitchFamily="34" charset="0"/>
              </a:rPr>
              <a:t>Is it recent enough for the purpose for which I want to use it?</a:t>
            </a:r>
          </a:p>
        </p:txBody>
      </p:sp>
      <p:cxnSp>
        <p:nvCxnSpPr>
          <p:cNvPr id="7" name="Straight Connector 6">
            <a:extLst>
              <a:ext uri="{FF2B5EF4-FFF2-40B4-BE49-F238E27FC236}">
                <a16:creationId xmlns:a16="http://schemas.microsoft.com/office/drawing/2014/main" id="{836A5FA4-9AB0-67A4-4A42-33E1BB810F43}"/>
              </a:ext>
            </a:extLst>
          </p:cNvPr>
          <p:cNvCxnSpPr>
            <a:cxnSpLocks/>
          </p:cNvCxnSpPr>
          <p:nvPr/>
        </p:nvCxnSpPr>
        <p:spPr>
          <a:xfrm>
            <a:off x="5614736" y="1479884"/>
            <a:ext cx="0" cy="52818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E33BCC3B-6F96-0889-01B2-FEF6A226C64A}"/>
              </a:ext>
            </a:extLst>
          </p:cNvPr>
          <p:cNvSpPr txBox="1"/>
          <p:nvPr/>
        </p:nvSpPr>
        <p:spPr>
          <a:xfrm>
            <a:off x="5759412" y="1275159"/>
            <a:ext cx="6197296" cy="2800767"/>
          </a:xfrm>
          <a:prstGeom prst="rect">
            <a:avLst/>
          </a:prstGeom>
          <a:noFill/>
        </p:spPr>
        <p:txBody>
          <a:bodyPr wrap="square">
            <a:spAutoFit/>
          </a:bodyPr>
          <a:lstStyle/>
          <a:p>
            <a:pPr>
              <a:buNone/>
            </a:pPr>
            <a:r>
              <a:rPr lang="en-GB" sz="1600" b="1" dirty="0">
                <a:latin typeface="Aptos" panose="020B0004020202020204" pitchFamily="34" charset="0"/>
              </a:rPr>
              <a:t>Remember: Older does not always mean useless!</a:t>
            </a:r>
            <a:endParaRPr lang="en-GB" sz="1600" dirty="0">
              <a:latin typeface="Aptos" panose="020B0004020202020204" pitchFamily="34" charset="0"/>
            </a:endParaRPr>
          </a:p>
          <a:p>
            <a:pPr>
              <a:buNone/>
            </a:pPr>
            <a:br>
              <a:rPr lang="en-GB" sz="1600" dirty="0">
                <a:latin typeface="Aptos" panose="020B0004020202020204" pitchFamily="34" charset="0"/>
              </a:rPr>
            </a:br>
            <a:r>
              <a:rPr lang="en-GB" sz="1600" dirty="0">
                <a:latin typeface="Aptos" panose="020B0004020202020204" pitchFamily="34" charset="0"/>
              </a:rPr>
              <a:t>An older source may still be useful if it:</a:t>
            </a:r>
          </a:p>
          <a:p>
            <a:pPr marL="342900" lvl="0" indent="-342900">
              <a:buFont typeface="Arial" panose="020B0604020202020204" pitchFamily="34" charset="0"/>
              <a:buChar char="•"/>
            </a:pPr>
            <a:r>
              <a:rPr lang="en-GB" sz="1600" dirty="0">
                <a:latin typeface="Aptos" panose="020B0004020202020204" pitchFamily="34" charset="0"/>
              </a:rPr>
              <a:t>introduces an important theory </a:t>
            </a:r>
          </a:p>
          <a:p>
            <a:pPr marL="342900" lvl="0" indent="-342900">
              <a:buFont typeface="Arial" panose="020B0604020202020204" pitchFamily="34" charset="0"/>
              <a:buChar char="•"/>
            </a:pPr>
            <a:r>
              <a:rPr lang="en-GB" sz="1600" dirty="0">
                <a:latin typeface="Aptos" panose="020B0004020202020204" pitchFamily="34" charset="0"/>
              </a:rPr>
              <a:t>provides an original definition </a:t>
            </a:r>
          </a:p>
          <a:p>
            <a:pPr marL="342900" lvl="0" indent="-342900">
              <a:buFont typeface="Arial" panose="020B0604020202020204" pitchFamily="34" charset="0"/>
              <a:buChar char="•"/>
            </a:pPr>
            <a:r>
              <a:rPr lang="en-GB" sz="1600" dirty="0">
                <a:latin typeface="Aptos" panose="020B0004020202020204" pitchFamily="34" charset="0"/>
              </a:rPr>
              <a:t>is a key or influential piece of research </a:t>
            </a:r>
          </a:p>
          <a:p>
            <a:pPr marL="342900" lvl="0" indent="-342900">
              <a:buFont typeface="Arial" panose="020B0604020202020204" pitchFamily="34" charset="0"/>
              <a:buChar char="•"/>
            </a:pPr>
            <a:r>
              <a:rPr lang="en-GB" sz="1600" dirty="0">
                <a:latin typeface="Aptos" panose="020B0004020202020204" pitchFamily="34" charset="0"/>
              </a:rPr>
              <a:t>helps explain how understanding has developed </a:t>
            </a:r>
          </a:p>
          <a:p>
            <a:pPr marL="342900" lvl="0" indent="-342900">
              <a:buFont typeface="Arial" panose="020B0604020202020204" pitchFamily="34" charset="0"/>
              <a:buChar char="•"/>
            </a:pPr>
            <a:r>
              <a:rPr lang="en-GB" sz="1600" dirty="0">
                <a:latin typeface="Aptos" panose="020B0004020202020204" pitchFamily="34" charset="0"/>
              </a:rPr>
              <a:t>is a </a:t>
            </a:r>
            <a:r>
              <a:rPr lang="en-GB" sz="1600" b="1" dirty="0">
                <a:latin typeface="Aptos" panose="020B0004020202020204" pitchFamily="34" charset="0"/>
              </a:rPr>
              <a:t>seminal text</a:t>
            </a:r>
          </a:p>
          <a:p>
            <a:pPr lvl="0"/>
            <a:endParaRPr lang="en-GB" sz="1600" dirty="0">
              <a:latin typeface="Aptos" panose="020B0004020202020204" pitchFamily="34" charset="0"/>
            </a:endParaRPr>
          </a:p>
          <a:p>
            <a:pPr lvl="0"/>
            <a:r>
              <a:rPr lang="en-GB" sz="1600" dirty="0">
                <a:latin typeface="Aptos" panose="020B0004020202020204" pitchFamily="34" charset="0"/>
              </a:rPr>
              <a:t>However, you should normally use recent evidence when discussing </a:t>
            </a:r>
            <a:r>
              <a:rPr lang="en-GB" sz="1600" b="1" dirty="0">
                <a:latin typeface="Aptos" panose="020B0004020202020204" pitchFamily="34" charset="0"/>
              </a:rPr>
              <a:t>current experiences, statistics, policy or practice</a:t>
            </a:r>
            <a:r>
              <a:rPr lang="en-GB" sz="1600" dirty="0">
                <a:latin typeface="Aptos" panose="020B0004020202020204" pitchFamily="34" charset="0"/>
              </a:rPr>
              <a:t>.</a:t>
            </a:r>
          </a:p>
        </p:txBody>
      </p:sp>
      <p:sp>
        <p:nvSpPr>
          <p:cNvPr id="32" name="TextBox 31">
            <a:extLst>
              <a:ext uri="{FF2B5EF4-FFF2-40B4-BE49-F238E27FC236}">
                <a16:creationId xmlns:a16="http://schemas.microsoft.com/office/drawing/2014/main" id="{5928F98C-3FAC-FC2C-7B0A-F78CEED706D3}"/>
              </a:ext>
            </a:extLst>
          </p:cNvPr>
          <p:cNvSpPr txBox="1"/>
          <p:nvPr/>
        </p:nvSpPr>
        <p:spPr>
          <a:xfrm>
            <a:off x="293830" y="4329317"/>
            <a:ext cx="4927565" cy="2062103"/>
          </a:xfrm>
          <a:prstGeom prst="rect">
            <a:avLst/>
          </a:prstGeom>
          <a:noFill/>
        </p:spPr>
        <p:txBody>
          <a:bodyPr wrap="square">
            <a:spAutoFit/>
          </a:bodyPr>
          <a:lstStyle/>
          <a:p>
            <a:pPr>
              <a:buNone/>
            </a:pPr>
            <a:r>
              <a:rPr lang="en-GB" sz="1600" b="1" dirty="0">
                <a:latin typeface="Aptos" panose="020B0004020202020204" pitchFamily="34" charset="0"/>
              </a:rPr>
              <a:t>When Is Recent Evidence Important?</a:t>
            </a:r>
          </a:p>
          <a:p>
            <a:pPr>
              <a:buNone/>
            </a:pPr>
            <a:r>
              <a:rPr lang="en-GB" sz="1600" dirty="0">
                <a:latin typeface="Aptos" panose="020B0004020202020204" pitchFamily="34" charset="0"/>
              </a:rPr>
              <a:t>You should normally use recent evidence for:</a:t>
            </a:r>
            <a:br>
              <a:rPr lang="en-GB" sz="1600" dirty="0">
                <a:latin typeface="Aptos" panose="020B0004020202020204" pitchFamily="34" charset="0"/>
              </a:rPr>
            </a:br>
            <a:endParaRPr lang="en-GB" sz="1600" dirty="0">
              <a:latin typeface="Aptos" panose="020B0004020202020204" pitchFamily="34" charset="0"/>
            </a:endParaRPr>
          </a:p>
          <a:p>
            <a:pPr marL="342900" lvl="0" indent="-342900">
              <a:buFont typeface="Arial" panose="020B0604020202020204" pitchFamily="34" charset="0"/>
              <a:buChar char="•"/>
            </a:pPr>
            <a:r>
              <a:rPr lang="en-GB" sz="1600" dirty="0">
                <a:latin typeface="Aptos" panose="020B0004020202020204" pitchFamily="34" charset="0"/>
              </a:rPr>
              <a:t>statistics </a:t>
            </a:r>
          </a:p>
          <a:p>
            <a:pPr marL="342900" lvl="0" indent="-342900">
              <a:buFont typeface="Arial" panose="020B0604020202020204" pitchFamily="34" charset="0"/>
              <a:buChar char="•"/>
            </a:pPr>
            <a:r>
              <a:rPr lang="en-GB" sz="1600" dirty="0">
                <a:latin typeface="Aptos" panose="020B0004020202020204" pitchFamily="34" charset="0"/>
              </a:rPr>
              <a:t>policy and legislation </a:t>
            </a:r>
          </a:p>
          <a:p>
            <a:pPr marL="342900" lvl="0" indent="-342900">
              <a:buFont typeface="Arial" panose="020B0604020202020204" pitchFamily="34" charset="0"/>
              <a:buChar char="•"/>
            </a:pPr>
            <a:r>
              <a:rPr lang="en-GB" sz="1600" dirty="0">
                <a:latin typeface="Aptos" panose="020B0004020202020204" pitchFamily="34" charset="0"/>
              </a:rPr>
              <a:t>professional guidance </a:t>
            </a:r>
          </a:p>
          <a:p>
            <a:pPr marL="342900" lvl="0" indent="-342900">
              <a:buFont typeface="Arial" panose="020B0604020202020204" pitchFamily="34" charset="0"/>
              <a:buChar char="•"/>
            </a:pPr>
            <a:r>
              <a:rPr lang="en-GB" sz="1600" dirty="0">
                <a:latin typeface="Aptos" panose="020B0004020202020204" pitchFamily="34" charset="0"/>
              </a:rPr>
              <a:t>current services and practice </a:t>
            </a:r>
          </a:p>
          <a:p>
            <a:pPr marL="342900" lvl="0" indent="-342900">
              <a:buFont typeface="Arial" panose="020B0604020202020204" pitchFamily="34" charset="0"/>
              <a:buChar char="•"/>
            </a:pPr>
            <a:r>
              <a:rPr lang="en-GB" sz="1600" dirty="0">
                <a:latin typeface="Aptos" panose="020B0004020202020204" pitchFamily="34" charset="0"/>
              </a:rPr>
              <a:t>changing health and social issues</a:t>
            </a:r>
          </a:p>
        </p:txBody>
      </p:sp>
      <p:sp>
        <p:nvSpPr>
          <p:cNvPr id="34" name="TextBox 33">
            <a:extLst>
              <a:ext uri="{FF2B5EF4-FFF2-40B4-BE49-F238E27FC236}">
                <a16:creationId xmlns:a16="http://schemas.microsoft.com/office/drawing/2014/main" id="{2B4CFA04-2DC8-B727-B428-212A0ACE6F32}"/>
              </a:ext>
            </a:extLst>
          </p:cNvPr>
          <p:cNvSpPr txBox="1"/>
          <p:nvPr/>
        </p:nvSpPr>
        <p:spPr>
          <a:xfrm>
            <a:off x="5772179" y="4368062"/>
            <a:ext cx="6411797" cy="2308324"/>
          </a:xfrm>
          <a:prstGeom prst="rect">
            <a:avLst/>
          </a:prstGeom>
          <a:noFill/>
        </p:spPr>
        <p:txBody>
          <a:bodyPr wrap="square">
            <a:spAutoFit/>
          </a:bodyPr>
          <a:lstStyle/>
          <a:p>
            <a:pPr>
              <a:buNone/>
            </a:pPr>
            <a:r>
              <a:rPr lang="en-GB" sz="1600" b="1" dirty="0">
                <a:latin typeface="Aptos" panose="020B0004020202020204" pitchFamily="34" charset="0"/>
              </a:rPr>
              <a:t>Before You Decide</a:t>
            </a:r>
          </a:p>
          <a:p>
            <a:pPr>
              <a:buNone/>
            </a:pPr>
            <a:r>
              <a:rPr lang="en-GB" sz="1600" dirty="0">
                <a:latin typeface="Aptos" panose="020B0004020202020204" pitchFamily="34" charset="0"/>
              </a:rPr>
              <a:t>Ask:</a:t>
            </a:r>
          </a:p>
          <a:p>
            <a:pPr marL="342900" lvl="0" indent="-342900">
              <a:buFont typeface="Arial" panose="020B0604020202020204" pitchFamily="34" charset="0"/>
              <a:buChar char="•"/>
            </a:pPr>
            <a:r>
              <a:rPr lang="en-GB" sz="1600" dirty="0">
                <a:latin typeface="Aptos" panose="020B0004020202020204" pitchFamily="34" charset="0"/>
              </a:rPr>
              <a:t>Does it meet my inclusion criteria? </a:t>
            </a:r>
          </a:p>
          <a:p>
            <a:pPr marL="342900" lvl="0" indent="-342900">
              <a:buFont typeface="Arial" panose="020B0604020202020204" pitchFamily="34" charset="0"/>
              <a:buChar char="•"/>
            </a:pPr>
            <a:r>
              <a:rPr lang="en-GB" sz="1600" dirty="0">
                <a:latin typeface="Aptos" panose="020B0004020202020204" pitchFamily="34" charset="0"/>
              </a:rPr>
              <a:t>Has anything important changed? </a:t>
            </a:r>
          </a:p>
          <a:p>
            <a:pPr marL="342900" lvl="0" indent="-342900">
              <a:buFont typeface="Arial" panose="020B0604020202020204" pitchFamily="34" charset="0"/>
              <a:buChar char="•"/>
            </a:pPr>
            <a:r>
              <a:rPr lang="en-GB" sz="1600" dirty="0">
                <a:latin typeface="Aptos" panose="020B0004020202020204" pitchFamily="34" charset="0"/>
              </a:rPr>
              <a:t>Is newer evidence available? </a:t>
            </a:r>
          </a:p>
          <a:p>
            <a:pPr marL="342900" lvl="0" indent="-342900">
              <a:buFont typeface="Arial" panose="020B0604020202020204" pitchFamily="34" charset="0"/>
              <a:buChar char="•"/>
            </a:pPr>
            <a:r>
              <a:rPr lang="en-GB" sz="1600" dirty="0">
                <a:latin typeface="Aptos" panose="020B0004020202020204" pitchFamily="34" charset="0"/>
              </a:rPr>
              <a:t>Can I explain why this date is appropriate? </a:t>
            </a:r>
            <a:br>
              <a:rPr lang="en-GB" sz="1600" dirty="0">
                <a:latin typeface="Aptos" panose="020B0004020202020204" pitchFamily="34" charset="0"/>
              </a:rPr>
            </a:br>
            <a:endParaRPr lang="en-GB" sz="1600" dirty="0">
              <a:latin typeface="Aptos" panose="020B0004020202020204" pitchFamily="34" charset="0"/>
            </a:endParaRPr>
          </a:p>
          <a:p>
            <a:pPr>
              <a:buNone/>
            </a:pPr>
            <a:r>
              <a:rPr lang="en-GB" sz="1600" b="1" dirty="0">
                <a:latin typeface="Aptos" panose="020B0004020202020204" pitchFamily="34" charset="0"/>
              </a:rPr>
              <a:t>Current enough does not always mean the newest source available. It means the date is appropriate for the information you need.</a:t>
            </a:r>
            <a:endParaRPr lang="en-GB" sz="1600" dirty="0">
              <a:latin typeface="Aptos" panose="020B0004020202020204" pitchFamily="34" charset="0"/>
            </a:endParaRPr>
          </a:p>
        </p:txBody>
      </p:sp>
      <p:cxnSp>
        <p:nvCxnSpPr>
          <p:cNvPr id="36" name="Straight Connector 35">
            <a:extLst>
              <a:ext uri="{FF2B5EF4-FFF2-40B4-BE49-F238E27FC236}">
                <a16:creationId xmlns:a16="http://schemas.microsoft.com/office/drawing/2014/main" id="{6F21C8C9-5BF6-2A94-6271-EA86300E2CAC}"/>
              </a:ext>
            </a:extLst>
          </p:cNvPr>
          <p:cNvCxnSpPr>
            <a:cxnSpLocks/>
          </p:cNvCxnSpPr>
          <p:nvPr/>
        </p:nvCxnSpPr>
        <p:spPr>
          <a:xfrm>
            <a:off x="5614736" y="4238740"/>
            <a:ext cx="6332622"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797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1000"/>
                                        <p:tgtEl>
                                          <p:spTgt spid="36"/>
                                        </p:tgtEl>
                                      </p:cBhvr>
                                    </p:animEffect>
                                    <p:anim calcmode="lin" valueType="num">
                                      <p:cBhvr>
                                        <p:cTn id="30" dur="1000" fill="hold"/>
                                        <p:tgtEl>
                                          <p:spTgt spid="36"/>
                                        </p:tgtEl>
                                        <p:attrNameLst>
                                          <p:attrName>ppt_x</p:attrName>
                                        </p:attrNameLst>
                                      </p:cBhvr>
                                      <p:tavLst>
                                        <p:tav tm="0">
                                          <p:val>
                                            <p:strVal val="#ppt_x"/>
                                          </p:val>
                                        </p:tav>
                                        <p:tav tm="100000">
                                          <p:val>
                                            <p:strVal val="#ppt_x"/>
                                          </p:val>
                                        </p:tav>
                                      </p:tavLst>
                                    </p:anim>
                                    <p:anim calcmode="lin" valueType="num">
                                      <p:cBhvr>
                                        <p:cTn id="31"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1000"/>
                                        <p:tgtEl>
                                          <p:spTgt spid="32"/>
                                        </p:tgtEl>
                                      </p:cBhvr>
                                    </p:animEffect>
                                    <p:anim calcmode="lin" valueType="num">
                                      <p:cBhvr>
                                        <p:cTn id="44" dur="1000" fill="hold"/>
                                        <p:tgtEl>
                                          <p:spTgt spid="32"/>
                                        </p:tgtEl>
                                        <p:attrNameLst>
                                          <p:attrName>ppt_x</p:attrName>
                                        </p:attrNameLst>
                                      </p:cBhvr>
                                      <p:tavLst>
                                        <p:tav tm="0">
                                          <p:val>
                                            <p:strVal val="#ppt_x"/>
                                          </p:val>
                                        </p:tav>
                                        <p:tav tm="100000">
                                          <p:val>
                                            <p:strVal val="#ppt_x"/>
                                          </p:val>
                                        </p:tav>
                                      </p:tavLst>
                                    </p:anim>
                                    <p:anim calcmode="lin" valueType="num">
                                      <p:cBhvr>
                                        <p:cTn id="45"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13" grpId="0"/>
      <p:bldP spid="32" grpId="0"/>
      <p:bldP spid="3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9ADFD-80F3-2249-98A3-695E1BAD32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6B911F-0C94-C47E-7DA4-7C4C8E32A00A}"/>
              </a:ext>
            </a:extLst>
          </p:cNvPr>
          <p:cNvSpPr txBox="1">
            <a:spLocks/>
          </p:cNvSpPr>
          <p:nvPr/>
        </p:nvSpPr>
        <p:spPr>
          <a:xfrm>
            <a:off x="355598" y="-10160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Currency: Explaining your Decision 📆 </a:t>
            </a:r>
          </a:p>
        </p:txBody>
      </p:sp>
      <p:sp>
        <p:nvSpPr>
          <p:cNvPr id="3" name="Rectangle 2">
            <a:extLst>
              <a:ext uri="{FF2B5EF4-FFF2-40B4-BE49-F238E27FC236}">
                <a16:creationId xmlns:a16="http://schemas.microsoft.com/office/drawing/2014/main" id="{0F5D5440-0BD5-D25B-C548-6BAFC1067AB2}"/>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6E45A011-9593-8397-1F2C-CC33249D7B79}"/>
              </a:ext>
            </a:extLst>
          </p:cNvPr>
          <p:cNvSpPr txBox="1"/>
          <p:nvPr/>
        </p:nvSpPr>
        <p:spPr>
          <a:xfrm>
            <a:off x="462278" y="721657"/>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Currency means checking how recent the information is.</a:t>
            </a:r>
          </a:p>
        </p:txBody>
      </p:sp>
      <p:cxnSp>
        <p:nvCxnSpPr>
          <p:cNvPr id="9" name="Straight Connector 8">
            <a:extLst>
              <a:ext uri="{FF2B5EF4-FFF2-40B4-BE49-F238E27FC236}">
                <a16:creationId xmlns:a16="http://schemas.microsoft.com/office/drawing/2014/main" id="{6E47B001-DE4A-39F8-CDE4-DCCDC4008969}"/>
              </a:ext>
            </a:extLst>
          </p:cNvPr>
          <p:cNvCxnSpPr>
            <a:cxnSpLocks/>
          </p:cNvCxnSpPr>
          <p:nvPr/>
        </p:nvCxnSpPr>
        <p:spPr>
          <a:xfrm>
            <a:off x="462279" y="4612011"/>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57F5A247-7492-F708-EFE2-995049EB0975}"/>
              </a:ext>
            </a:extLst>
          </p:cNvPr>
          <p:cNvCxnSpPr>
            <a:cxnSpLocks/>
          </p:cNvCxnSpPr>
          <p:nvPr/>
        </p:nvCxnSpPr>
        <p:spPr>
          <a:xfrm>
            <a:off x="6096000" y="1720524"/>
            <a:ext cx="0" cy="2891487"/>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4CA6534-E24F-2234-EF7F-F7A73D4AA187}"/>
              </a:ext>
            </a:extLst>
          </p:cNvPr>
          <p:cNvSpPr txBox="1"/>
          <p:nvPr/>
        </p:nvSpPr>
        <p:spPr>
          <a:xfrm>
            <a:off x="6274468" y="1664189"/>
            <a:ext cx="5909510" cy="2026645"/>
          </a:xfrm>
          <a:prstGeom prst="rect">
            <a:avLst/>
          </a:prstGeom>
          <a:noFill/>
        </p:spPr>
        <p:txBody>
          <a:bodyPr wrap="square">
            <a:spAutoFit/>
          </a:bodyPr>
          <a:lstStyle/>
          <a:p>
            <a:pPr>
              <a:buNone/>
            </a:pPr>
            <a:r>
              <a:rPr lang="en-GB" sz="1600" b="1" dirty="0">
                <a:latin typeface="Aptos" panose="020B0004020202020204" pitchFamily="34" charset="0"/>
              </a:rPr>
              <a:t>Literature Tracking Example: Strong Explanation</a:t>
            </a:r>
            <a:br>
              <a:rPr lang="en-GB" sz="1600" b="1" dirty="0">
                <a:latin typeface="Aptos" panose="020B0004020202020204" pitchFamily="34" charset="0"/>
              </a:rPr>
            </a:br>
            <a:endParaRPr lang="en-GB" sz="1600" b="1" dirty="0">
              <a:latin typeface="Aptos" panose="020B0004020202020204" pitchFamily="34" charset="0"/>
            </a:endParaRPr>
          </a:p>
          <a:p>
            <a:pPr>
              <a:lnSpc>
                <a:spcPct val="150000"/>
              </a:lnSpc>
              <a:buNone/>
            </a:pPr>
            <a:r>
              <a:rPr lang="en-GB" sz="1600" dirty="0">
                <a:latin typeface="Aptos" panose="020B0004020202020204" pitchFamily="34" charset="0"/>
              </a:rPr>
              <a:t>“This article was published in 2021. It meets the inclusion criterion of sources published within the last ten years and provides reasonably recent evidence about anxiety and educational achievement.”</a:t>
            </a:r>
          </a:p>
        </p:txBody>
      </p:sp>
      <p:cxnSp>
        <p:nvCxnSpPr>
          <p:cNvPr id="17" name="Straight Connector 16">
            <a:extLst>
              <a:ext uri="{FF2B5EF4-FFF2-40B4-BE49-F238E27FC236}">
                <a16:creationId xmlns:a16="http://schemas.microsoft.com/office/drawing/2014/main" id="{EE40BF21-6721-67EC-FD46-62E790E4413B}"/>
              </a:ext>
            </a:extLst>
          </p:cNvPr>
          <p:cNvCxnSpPr>
            <a:cxnSpLocks/>
          </p:cNvCxnSpPr>
          <p:nvPr/>
        </p:nvCxnSpPr>
        <p:spPr>
          <a:xfrm>
            <a:off x="6087976" y="3930109"/>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8C3EE06D-C8CA-C4CC-F749-27D06FEB6B72}"/>
              </a:ext>
            </a:extLst>
          </p:cNvPr>
          <p:cNvSpPr txBox="1"/>
          <p:nvPr/>
        </p:nvSpPr>
        <p:spPr>
          <a:xfrm>
            <a:off x="491820" y="1618575"/>
            <a:ext cx="5633721" cy="1077218"/>
          </a:xfrm>
          <a:prstGeom prst="rect">
            <a:avLst/>
          </a:prstGeom>
          <a:noFill/>
        </p:spPr>
        <p:txBody>
          <a:bodyPr wrap="square">
            <a:spAutoFit/>
          </a:bodyPr>
          <a:lstStyle/>
          <a:p>
            <a:pPr>
              <a:buNone/>
            </a:pPr>
            <a:r>
              <a:rPr lang="en-GB" sz="1600" b="1" dirty="0">
                <a:latin typeface="Aptos" panose="020B0004020202020204" pitchFamily="34" charset="0"/>
              </a:rPr>
              <a:t>Literature Tracking Example: Weak Explanation</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“This source was published in 2006, so it is old and I cannot use it.”</a:t>
            </a:r>
          </a:p>
        </p:txBody>
      </p:sp>
      <p:sp>
        <p:nvSpPr>
          <p:cNvPr id="28" name="TextBox 27">
            <a:extLst>
              <a:ext uri="{FF2B5EF4-FFF2-40B4-BE49-F238E27FC236}">
                <a16:creationId xmlns:a16="http://schemas.microsoft.com/office/drawing/2014/main" id="{10AC5821-A244-E4D3-2244-2FB8C1E2211B}"/>
              </a:ext>
            </a:extLst>
          </p:cNvPr>
          <p:cNvSpPr txBox="1"/>
          <p:nvPr/>
        </p:nvSpPr>
        <p:spPr>
          <a:xfrm>
            <a:off x="529385" y="2823338"/>
            <a:ext cx="5558593" cy="1569660"/>
          </a:xfrm>
          <a:prstGeom prst="rect">
            <a:avLst/>
          </a:prstGeom>
          <a:noFill/>
        </p:spPr>
        <p:txBody>
          <a:bodyPr wrap="square">
            <a:spAutoFit/>
          </a:bodyPr>
          <a:lstStyle/>
          <a:p>
            <a:pPr>
              <a:buNone/>
            </a:pPr>
            <a:r>
              <a:rPr lang="en-GB" sz="1600" b="1" dirty="0">
                <a:latin typeface="Aptos" panose="020B0004020202020204" pitchFamily="34" charset="0"/>
              </a:rPr>
              <a:t>Why is this weak?</a:t>
            </a:r>
            <a:br>
              <a:rPr lang="en-GB" sz="1600" b="1" dirty="0">
                <a:latin typeface="Aptos" panose="020B0004020202020204" pitchFamily="34" charset="0"/>
              </a:rPr>
            </a:br>
            <a:endParaRPr lang="en-GB" sz="1600" dirty="0">
              <a:latin typeface="Aptos" panose="020B0004020202020204" pitchFamily="34" charset="0"/>
            </a:endParaRPr>
          </a:p>
          <a:p>
            <a:pPr marL="342900" lvl="0" indent="-342900">
              <a:buFont typeface="Arial" panose="020B0604020202020204" pitchFamily="34" charset="0"/>
              <a:buChar char="•"/>
            </a:pPr>
            <a:r>
              <a:rPr lang="en-GB" sz="1600" dirty="0">
                <a:latin typeface="Aptos" panose="020B0004020202020204" pitchFamily="34" charset="0"/>
              </a:rPr>
              <a:t>It does not mention the inclusion criteria. </a:t>
            </a:r>
          </a:p>
          <a:p>
            <a:pPr marL="342900" lvl="0" indent="-342900">
              <a:buFont typeface="Arial" panose="020B0604020202020204" pitchFamily="34" charset="0"/>
              <a:buChar char="•"/>
            </a:pPr>
            <a:r>
              <a:rPr lang="en-GB" sz="1600" dirty="0">
                <a:latin typeface="Aptos" panose="020B0004020202020204" pitchFamily="34" charset="0"/>
              </a:rPr>
              <a:t>It does not explain why the date matters. </a:t>
            </a:r>
          </a:p>
          <a:p>
            <a:pPr marL="342900" lvl="0" indent="-342900">
              <a:buFont typeface="Arial" panose="020B0604020202020204" pitchFamily="34" charset="0"/>
              <a:buChar char="•"/>
            </a:pPr>
            <a:r>
              <a:rPr lang="en-GB" sz="1600" dirty="0">
                <a:latin typeface="Aptos" panose="020B0004020202020204" pitchFamily="34" charset="0"/>
              </a:rPr>
              <a:t>It assumes that every older source is unsuitable. </a:t>
            </a:r>
          </a:p>
          <a:p>
            <a:pPr marL="342900" lvl="0" indent="-342900">
              <a:buFont typeface="Arial" panose="020B0604020202020204" pitchFamily="34" charset="0"/>
              <a:buChar char="•"/>
            </a:pPr>
            <a:r>
              <a:rPr lang="en-GB" sz="1600" dirty="0">
                <a:latin typeface="Aptos" panose="020B0004020202020204" pitchFamily="34" charset="0"/>
              </a:rPr>
              <a:t>It does not consider whether the source is seminal.</a:t>
            </a:r>
          </a:p>
        </p:txBody>
      </p:sp>
      <p:sp>
        <p:nvSpPr>
          <p:cNvPr id="30" name="TextBox 29">
            <a:extLst>
              <a:ext uri="{FF2B5EF4-FFF2-40B4-BE49-F238E27FC236}">
                <a16:creationId xmlns:a16="http://schemas.microsoft.com/office/drawing/2014/main" id="{DBA206D3-314F-FEE7-AA20-937072E9C8A6}"/>
              </a:ext>
            </a:extLst>
          </p:cNvPr>
          <p:cNvSpPr txBox="1"/>
          <p:nvPr/>
        </p:nvSpPr>
        <p:spPr>
          <a:xfrm>
            <a:off x="240620" y="4744733"/>
            <a:ext cx="5468855" cy="830997"/>
          </a:xfrm>
          <a:prstGeom prst="rect">
            <a:avLst/>
          </a:prstGeom>
          <a:noFill/>
        </p:spPr>
        <p:txBody>
          <a:bodyPr wrap="square">
            <a:spAutoFit/>
          </a:bodyPr>
          <a:lstStyle/>
          <a:p>
            <a:pPr algn="ctr">
              <a:buNone/>
            </a:pPr>
            <a:r>
              <a:rPr lang="en-GB" sz="1600" b="1" dirty="0">
                <a:latin typeface="Aptos" panose="020B0004020202020204" pitchFamily="34" charset="0"/>
              </a:rPr>
              <a:t>Quick Question 💭</a:t>
            </a:r>
          </a:p>
          <a:p>
            <a:pPr>
              <a:buNone/>
            </a:pPr>
            <a:endParaRPr lang="en-GB" sz="1600" b="1" dirty="0">
              <a:latin typeface="Aptos" panose="020B0004020202020204" pitchFamily="34" charset="0"/>
            </a:endParaRPr>
          </a:p>
          <a:p>
            <a:pPr algn="ctr">
              <a:buNone/>
            </a:pPr>
            <a:r>
              <a:rPr lang="en-GB" sz="1600" dirty="0">
                <a:latin typeface="Aptos" panose="020B0004020202020204" pitchFamily="34" charset="0"/>
              </a:rPr>
              <a:t>Would a source from 2006 automatically be unsuitable? </a:t>
            </a:r>
          </a:p>
        </p:txBody>
      </p:sp>
      <p:sp>
        <p:nvSpPr>
          <p:cNvPr id="10" name="TextBox 9">
            <a:extLst>
              <a:ext uri="{FF2B5EF4-FFF2-40B4-BE49-F238E27FC236}">
                <a16:creationId xmlns:a16="http://schemas.microsoft.com/office/drawing/2014/main" id="{658C50F9-6A5A-95C4-970A-4135AC963CB3}"/>
              </a:ext>
            </a:extLst>
          </p:cNvPr>
          <p:cNvSpPr txBox="1"/>
          <p:nvPr/>
        </p:nvSpPr>
        <p:spPr>
          <a:xfrm>
            <a:off x="-130817" y="5580522"/>
            <a:ext cx="6266446" cy="1077218"/>
          </a:xfrm>
          <a:prstGeom prst="rect">
            <a:avLst/>
          </a:prstGeom>
          <a:noFill/>
        </p:spPr>
        <p:txBody>
          <a:bodyPr wrap="square">
            <a:spAutoFit/>
          </a:bodyPr>
          <a:lstStyle/>
          <a:p>
            <a:pPr algn="ctr"/>
            <a:r>
              <a:rPr lang="en-GB" sz="1600" b="1" dirty="0">
                <a:latin typeface="Aptos" panose="020B0004020202020204" pitchFamily="34" charset="0"/>
              </a:rPr>
              <a:t>Answer: </a:t>
            </a:r>
            <a:r>
              <a:rPr lang="en-GB" sz="1600" dirty="0">
                <a:latin typeface="Aptos" panose="020B0004020202020204" pitchFamily="34" charset="0"/>
              </a:rPr>
              <a:t>An older source may still be useful if it is </a:t>
            </a:r>
            <a:r>
              <a:rPr lang="en-GB" sz="1600" b="1" dirty="0">
                <a:latin typeface="Aptos" panose="020B0004020202020204" pitchFamily="34" charset="0"/>
              </a:rPr>
              <a:t>seminal</a:t>
            </a:r>
            <a:r>
              <a:rPr lang="en-GB" sz="1600" dirty="0">
                <a:latin typeface="Aptos" panose="020B0004020202020204" pitchFamily="34" charset="0"/>
              </a:rPr>
              <a:t>, introduces an </a:t>
            </a:r>
            <a:r>
              <a:rPr lang="en-GB" sz="1600" b="1" dirty="0">
                <a:latin typeface="Aptos" panose="020B0004020202020204" pitchFamily="34" charset="0"/>
              </a:rPr>
              <a:t>important theory </a:t>
            </a:r>
            <a:r>
              <a:rPr lang="en-GB" sz="1600" dirty="0">
                <a:latin typeface="Aptos" panose="020B0004020202020204" pitchFamily="34" charset="0"/>
              </a:rPr>
              <a:t>or provides </a:t>
            </a:r>
            <a:r>
              <a:rPr lang="en-GB" sz="1600" b="1" dirty="0">
                <a:latin typeface="Aptos" panose="020B0004020202020204" pitchFamily="34" charset="0"/>
              </a:rPr>
              <a:t>historical context</a:t>
            </a:r>
            <a:r>
              <a:rPr lang="en-GB" sz="1600" dirty="0">
                <a:latin typeface="Aptos" panose="020B0004020202020204" pitchFamily="34" charset="0"/>
              </a:rPr>
              <a:t>. However, recent evidence should normally be used for statistics, policy and current practice. </a:t>
            </a:r>
          </a:p>
        </p:txBody>
      </p:sp>
      <p:sp>
        <p:nvSpPr>
          <p:cNvPr id="12" name="TextBox 11">
            <a:extLst>
              <a:ext uri="{FF2B5EF4-FFF2-40B4-BE49-F238E27FC236}">
                <a16:creationId xmlns:a16="http://schemas.microsoft.com/office/drawing/2014/main" id="{ED406119-BCF4-8999-5F69-2CD4DA6AF566}"/>
              </a:ext>
            </a:extLst>
          </p:cNvPr>
          <p:cNvSpPr txBox="1"/>
          <p:nvPr/>
        </p:nvSpPr>
        <p:spPr>
          <a:xfrm>
            <a:off x="6305917" y="4130853"/>
            <a:ext cx="5530481" cy="2616101"/>
          </a:xfrm>
          <a:prstGeom prst="rect">
            <a:avLst/>
          </a:prstGeom>
          <a:noFill/>
        </p:spPr>
        <p:txBody>
          <a:bodyPr wrap="square">
            <a:spAutoFit/>
          </a:bodyPr>
          <a:lstStyle/>
          <a:p>
            <a:pPr>
              <a:buNone/>
            </a:pPr>
            <a:r>
              <a:rPr lang="en-GB" sz="1600" b="1" dirty="0">
                <a:latin typeface="Aptos" panose="020B0004020202020204" pitchFamily="34" charset="0"/>
              </a:rPr>
              <a:t>What If the Date Is Missing?</a:t>
            </a:r>
            <a:br>
              <a:rPr lang="en-GB" sz="1600" b="1" dirty="0">
                <a:latin typeface="Aptos" panose="020B0004020202020204" pitchFamily="34" charset="0"/>
              </a:rPr>
            </a:br>
            <a:endParaRPr lang="en-GB" sz="1600" b="1" dirty="0">
              <a:latin typeface="Aptos" panose="020B0004020202020204" pitchFamily="34" charset="0"/>
            </a:endParaRPr>
          </a:p>
          <a:p>
            <a:pPr marL="342900" lvl="0" indent="-342900">
              <a:buFont typeface="+mj-lt"/>
              <a:buAutoNum type="arabicPeriod"/>
            </a:pPr>
            <a:r>
              <a:rPr lang="en-GB" sz="1600" dirty="0">
                <a:latin typeface="Aptos" panose="020B0004020202020204" pitchFamily="34" charset="0"/>
              </a:rPr>
              <a:t>Check the article and journal webpage. </a:t>
            </a:r>
          </a:p>
          <a:p>
            <a:pPr marL="342900" lvl="0" indent="-342900">
              <a:buFont typeface="+mj-lt"/>
              <a:buAutoNum type="arabicPeriod"/>
            </a:pPr>
            <a:r>
              <a:rPr lang="en-GB" sz="1600" dirty="0">
                <a:latin typeface="Aptos" panose="020B0004020202020204" pitchFamily="34" charset="0"/>
              </a:rPr>
              <a:t>Search the complete title or DOI. </a:t>
            </a:r>
          </a:p>
          <a:p>
            <a:pPr marL="342900" lvl="0" indent="-342900">
              <a:buFont typeface="+mj-lt"/>
              <a:buAutoNum type="arabicPeriod"/>
            </a:pPr>
            <a:r>
              <a:rPr lang="en-GB" sz="1600" dirty="0">
                <a:latin typeface="Aptos" panose="020B0004020202020204" pitchFamily="34" charset="0"/>
              </a:rPr>
              <a:t>Do not use the date you accessed the source. </a:t>
            </a:r>
          </a:p>
          <a:p>
            <a:pPr marL="342900" lvl="0" indent="-342900">
              <a:buFont typeface="+mj-lt"/>
              <a:buAutoNum type="arabicPeriod"/>
            </a:pPr>
            <a:r>
              <a:rPr lang="en-GB" sz="1600" dirty="0">
                <a:latin typeface="Aptos" panose="020B0004020202020204" pitchFamily="34" charset="0"/>
              </a:rPr>
              <a:t>If no date can be found, record: </a:t>
            </a:r>
          </a:p>
          <a:p>
            <a:pPr>
              <a:buNone/>
            </a:pPr>
            <a:r>
              <a:rPr lang="en-GB" sz="1600" b="1" dirty="0">
                <a:latin typeface="Aptos" panose="020B0004020202020204" pitchFamily="34" charset="0"/>
              </a:rPr>
              <a:t>“No clear publication date was identified.”</a:t>
            </a:r>
            <a:br>
              <a:rPr lang="en-GB" sz="1600" b="1" dirty="0">
                <a:latin typeface="Aptos" panose="020B0004020202020204" pitchFamily="34" charset="0"/>
              </a:rPr>
            </a:br>
            <a:endParaRPr lang="en-GB" sz="1600" dirty="0">
              <a:latin typeface="Aptos" panose="020B0004020202020204" pitchFamily="34" charset="0"/>
            </a:endParaRPr>
          </a:p>
          <a:p>
            <a:pPr>
              <a:buNone/>
            </a:pPr>
            <a:r>
              <a:rPr lang="en-GB" sz="1600" dirty="0">
                <a:latin typeface="Aptos" panose="020B0004020202020204" pitchFamily="34" charset="0"/>
              </a:rPr>
              <a:t>Treat this as a warning and </a:t>
            </a:r>
            <a:r>
              <a:rPr lang="en-GB" sz="1600" b="1" dirty="0">
                <a:latin typeface="Aptos" panose="020B0004020202020204" pitchFamily="34" charset="0"/>
              </a:rPr>
              <a:t>reconsider or replace</a:t>
            </a:r>
            <a:r>
              <a:rPr lang="en-GB" sz="1600" dirty="0">
                <a:latin typeface="Aptos" panose="020B0004020202020204" pitchFamily="34" charset="0"/>
              </a:rPr>
              <a:t> the source, especially if you need current evidence.</a:t>
            </a:r>
          </a:p>
        </p:txBody>
      </p:sp>
      <p:cxnSp>
        <p:nvCxnSpPr>
          <p:cNvPr id="14" name="Straight Connector 13">
            <a:extLst>
              <a:ext uri="{FF2B5EF4-FFF2-40B4-BE49-F238E27FC236}">
                <a16:creationId xmlns:a16="http://schemas.microsoft.com/office/drawing/2014/main" id="{DAE802BC-1D15-132C-5C20-C1BDDCA86814}"/>
              </a:ext>
            </a:extLst>
          </p:cNvPr>
          <p:cNvCxnSpPr>
            <a:cxnSpLocks/>
          </p:cNvCxnSpPr>
          <p:nvPr/>
        </p:nvCxnSpPr>
        <p:spPr>
          <a:xfrm>
            <a:off x="6100010" y="3942141"/>
            <a:ext cx="0" cy="2891487"/>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2402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1000"/>
                                        <p:tgtEl>
                                          <p:spTgt spid="28"/>
                                        </p:tgtEl>
                                      </p:cBhvr>
                                    </p:animEffect>
                                    <p:anim calcmode="lin" valueType="num">
                                      <p:cBhvr>
                                        <p:cTn id="47" dur="1000" fill="hold"/>
                                        <p:tgtEl>
                                          <p:spTgt spid="28"/>
                                        </p:tgtEl>
                                        <p:attrNameLst>
                                          <p:attrName>ppt_x</p:attrName>
                                        </p:attrNameLst>
                                      </p:cBhvr>
                                      <p:tavLst>
                                        <p:tav tm="0">
                                          <p:val>
                                            <p:strVal val="#ppt_x"/>
                                          </p:val>
                                        </p:tav>
                                        <p:tav tm="100000">
                                          <p:val>
                                            <p:strVal val="#ppt_x"/>
                                          </p:val>
                                        </p:tav>
                                      </p:tavLst>
                                    </p:anim>
                                    <p:anim calcmode="lin" valueType="num">
                                      <p:cBhvr>
                                        <p:cTn id="48"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
                                          </p:val>
                                        </p:tav>
                                        <p:tav tm="100000">
                                          <p:val>
                                            <p:strVal val="#ppt_x"/>
                                          </p:val>
                                        </p:tav>
                                      </p:tavLst>
                                    </p:anim>
                                    <p:anim calcmode="lin" valueType="num">
                                      <p:cBhvr>
                                        <p:cTn id="6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1000"/>
                                        <p:tgtEl>
                                          <p:spTgt spid="30"/>
                                        </p:tgtEl>
                                      </p:cBhvr>
                                    </p:animEffect>
                                    <p:anim calcmode="lin" valueType="num">
                                      <p:cBhvr>
                                        <p:cTn id="68" dur="1000" fill="hold"/>
                                        <p:tgtEl>
                                          <p:spTgt spid="30"/>
                                        </p:tgtEl>
                                        <p:attrNameLst>
                                          <p:attrName>ppt_x</p:attrName>
                                        </p:attrNameLst>
                                      </p:cBhvr>
                                      <p:tavLst>
                                        <p:tav tm="0">
                                          <p:val>
                                            <p:strVal val="#ppt_x"/>
                                          </p:val>
                                        </p:tav>
                                        <p:tav tm="100000">
                                          <p:val>
                                            <p:strVal val="#ppt_x"/>
                                          </p:val>
                                        </p:tav>
                                      </p:tavLst>
                                    </p:anim>
                                    <p:anim calcmode="lin" valueType="num">
                                      <p:cBhvr>
                                        <p:cTn id="6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1000"/>
                                        <p:tgtEl>
                                          <p:spTgt spid="10"/>
                                        </p:tgtEl>
                                      </p:cBhvr>
                                    </p:animEffect>
                                    <p:anim calcmode="lin" valueType="num">
                                      <p:cBhvr>
                                        <p:cTn id="75" dur="1000" fill="hold"/>
                                        <p:tgtEl>
                                          <p:spTgt spid="10"/>
                                        </p:tgtEl>
                                        <p:attrNameLst>
                                          <p:attrName>ppt_x</p:attrName>
                                        </p:attrNameLst>
                                      </p:cBhvr>
                                      <p:tavLst>
                                        <p:tav tm="0">
                                          <p:val>
                                            <p:strVal val="#ppt_x"/>
                                          </p:val>
                                        </p:tav>
                                        <p:tav tm="100000">
                                          <p:val>
                                            <p:strVal val="#ppt_x"/>
                                          </p:val>
                                        </p:tav>
                                      </p:tavLst>
                                    </p:anim>
                                    <p:anim calcmode="lin" valueType="num">
                                      <p:cBhvr>
                                        <p:cTn id="7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15" grpId="0"/>
      <p:bldP spid="23" grpId="0"/>
      <p:bldP spid="28" grpId="0"/>
      <p:bldP spid="30" grpId="0"/>
      <p:bldP spid="10"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B65120-387F-99B0-3E4C-E97F96FEE6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3A706F-9EC8-2655-ECBA-CE01AB1B2822}"/>
              </a:ext>
            </a:extLst>
          </p:cNvPr>
          <p:cNvSpPr txBox="1">
            <a:spLocks/>
          </p:cNvSpPr>
          <p:nvPr/>
        </p:nvSpPr>
        <p:spPr>
          <a:xfrm>
            <a:off x="355598" y="-10160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 R stands for Relevance  </a:t>
            </a:r>
          </a:p>
        </p:txBody>
      </p:sp>
      <p:sp>
        <p:nvSpPr>
          <p:cNvPr id="3" name="Rectangle 2">
            <a:extLst>
              <a:ext uri="{FF2B5EF4-FFF2-40B4-BE49-F238E27FC236}">
                <a16:creationId xmlns:a16="http://schemas.microsoft.com/office/drawing/2014/main" id="{08099906-7B32-FF9B-30DB-8F86ACC76C03}"/>
              </a:ext>
            </a:extLst>
          </p:cNvPr>
          <p:cNvSpPr/>
          <p:nvPr/>
        </p:nvSpPr>
        <p:spPr>
          <a:xfrm>
            <a:off x="22458" y="563754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3415659F-9CA1-530F-FD1B-5B166122915E}"/>
              </a:ext>
            </a:extLst>
          </p:cNvPr>
          <p:cNvSpPr txBox="1"/>
          <p:nvPr/>
        </p:nvSpPr>
        <p:spPr>
          <a:xfrm>
            <a:off x="462278" y="721657"/>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Relevance means checking how closely the source connects to your individual research project.</a:t>
            </a:r>
          </a:p>
        </p:txBody>
      </p:sp>
      <p:cxnSp>
        <p:nvCxnSpPr>
          <p:cNvPr id="9" name="Straight Connector 8">
            <a:extLst>
              <a:ext uri="{FF2B5EF4-FFF2-40B4-BE49-F238E27FC236}">
                <a16:creationId xmlns:a16="http://schemas.microsoft.com/office/drawing/2014/main" id="{6A3396DF-5ED5-34B4-332F-F148F398505C}"/>
              </a:ext>
            </a:extLst>
          </p:cNvPr>
          <p:cNvCxnSpPr>
            <a:cxnSpLocks/>
          </p:cNvCxnSpPr>
          <p:nvPr/>
        </p:nvCxnSpPr>
        <p:spPr>
          <a:xfrm>
            <a:off x="0" y="3916648"/>
            <a:ext cx="5612731"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8E6A4E1D-5BE0-AB13-52B3-063E6D69B911}"/>
              </a:ext>
            </a:extLst>
          </p:cNvPr>
          <p:cNvSpPr txBox="1"/>
          <p:nvPr/>
        </p:nvSpPr>
        <p:spPr>
          <a:xfrm>
            <a:off x="122654" y="1461598"/>
            <a:ext cx="5359402" cy="2308324"/>
          </a:xfrm>
          <a:prstGeom prst="rect">
            <a:avLst/>
          </a:prstGeom>
          <a:noFill/>
        </p:spPr>
        <p:txBody>
          <a:bodyPr wrap="square">
            <a:spAutoFit/>
          </a:bodyPr>
          <a:lstStyle/>
          <a:p>
            <a:r>
              <a:rPr lang="en-GB" sz="1600" b="1" dirty="0">
                <a:latin typeface="Aptos" panose="020B0004020202020204" pitchFamily="34" charset="0"/>
              </a:rPr>
              <a:t>Ask Yourself</a:t>
            </a:r>
          </a:p>
          <a:p>
            <a:pPr lvl="0"/>
            <a:endParaRPr lang="en-GB" sz="1600" dirty="0">
              <a:latin typeface="Aptos" panose="020B0004020202020204" pitchFamily="34" charset="0"/>
            </a:endParaRPr>
          </a:p>
          <a:p>
            <a:pPr marL="285750" lvl="0" indent="-285750">
              <a:buFont typeface="Arial" panose="020B0604020202020204" pitchFamily="34" charset="0"/>
              <a:buChar char="•"/>
            </a:pPr>
            <a:r>
              <a:rPr lang="en-GB" sz="1600" dirty="0">
                <a:latin typeface="Aptos" panose="020B0004020202020204" pitchFamily="34" charset="0"/>
              </a:rPr>
              <a:t>Does the source directly relate to my research aim or objectives? </a:t>
            </a:r>
          </a:p>
          <a:p>
            <a:pPr marL="285750" lvl="0" indent="-285750">
              <a:buFont typeface="Arial" panose="020B0604020202020204" pitchFamily="34" charset="0"/>
              <a:buChar char="•"/>
            </a:pPr>
            <a:r>
              <a:rPr lang="en-GB" sz="1600" dirty="0">
                <a:latin typeface="Aptos" panose="020B0004020202020204" pitchFamily="34" charset="0"/>
              </a:rPr>
              <a:t>Does the source focus on the correct topic? </a:t>
            </a:r>
          </a:p>
          <a:p>
            <a:pPr marL="285750" lvl="0" indent="-285750">
              <a:buFont typeface="Arial" panose="020B0604020202020204" pitchFamily="34" charset="0"/>
              <a:buChar char="•"/>
            </a:pPr>
            <a:r>
              <a:rPr lang="en-GB" sz="1600" dirty="0">
                <a:latin typeface="Aptos" panose="020B0004020202020204" pitchFamily="34" charset="0"/>
              </a:rPr>
              <a:t>Does the source include the population I am studying? </a:t>
            </a:r>
          </a:p>
          <a:p>
            <a:pPr marL="285750" lvl="0" indent="-285750">
              <a:buFont typeface="Arial" panose="020B0604020202020204" pitchFamily="34" charset="0"/>
              <a:buChar char="•"/>
            </a:pPr>
            <a:r>
              <a:rPr lang="en-GB" sz="1600" dirty="0">
                <a:latin typeface="Aptos" panose="020B0004020202020204" pitchFamily="34" charset="0"/>
              </a:rPr>
              <a:t>Is the country, setting or context appropriate? </a:t>
            </a:r>
          </a:p>
          <a:p>
            <a:pPr marL="285750" lvl="0" indent="-285750">
              <a:buFont typeface="Arial" panose="020B0604020202020204" pitchFamily="34" charset="0"/>
              <a:buChar char="•"/>
            </a:pPr>
            <a:r>
              <a:rPr lang="en-GB" sz="1600" dirty="0">
                <a:latin typeface="Aptos" panose="020B0004020202020204" pitchFamily="34" charset="0"/>
              </a:rPr>
              <a:t>Does the source provide evidence I can use? </a:t>
            </a:r>
          </a:p>
          <a:p>
            <a:pPr marL="285750" lvl="0" indent="-285750">
              <a:buFont typeface="Arial" panose="020B0604020202020204" pitchFamily="34" charset="0"/>
              <a:buChar char="•"/>
            </a:pPr>
            <a:r>
              <a:rPr lang="en-GB" sz="1600" dirty="0">
                <a:latin typeface="Aptos" panose="020B0004020202020204" pitchFamily="34" charset="0"/>
              </a:rPr>
              <a:t>Which part of my dissertation will the source support?</a:t>
            </a:r>
          </a:p>
        </p:txBody>
      </p:sp>
      <p:cxnSp>
        <p:nvCxnSpPr>
          <p:cNvPr id="7" name="Straight Connector 6">
            <a:extLst>
              <a:ext uri="{FF2B5EF4-FFF2-40B4-BE49-F238E27FC236}">
                <a16:creationId xmlns:a16="http://schemas.microsoft.com/office/drawing/2014/main" id="{94D53A27-0122-3E0E-2CCC-6F8858175229}"/>
              </a:ext>
            </a:extLst>
          </p:cNvPr>
          <p:cNvCxnSpPr>
            <a:cxnSpLocks/>
          </p:cNvCxnSpPr>
          <p:nvPr/>
        </p:nvCxnSpPr>
        <p:spPr>
          <a:xfrm>
            <a:off x="5612731" y="1614073"/>
            <a:ext cx="0" cy="52818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3A1D54B9-52D0-1CC5-CDE3-78D70A2C703A}"/>
              </a:ext>
            </a:extLst>
          </p:cNvPr>
          <p:cNvSpPr txBox="1"/>
          <p:nvPr/>
        </p:nvSpPr>
        <p:spPr>
          <a:xfrm>
            <a:off x="5736059" y="1619101"/>
            <a:ext cx="6489028" cy="5016758"/>
          </a:xfrm>
          <a:prstGeom prst="rect">
            <a:avLst/>
          </a:prstGeom>
          <a:noFill/>
        </p:spPr>
        <p:txBody>
          <a:bodyPr wrap="square">
            <a:spAutoFit/>
          </a:bodyPr>
          <a:lstStyle/>
          <a:p>
            <a:r>
              <a:rPr lang="en-GB" sz="1600" b="1" dirty="0">
                <a:latin typeface="Aptos" panose="020B0004020202020204" pitchFamily="34" charset="0"/>
              </a:rPr>
              <a:t>How Relevant Is the Source?</a:t>
            </a:r>
            <a:br>
              <a:rPr lang="en-GB" sz="1600" b="1" dirty="0">
                <a:latin typeface="Aptos" panose="020B0004020202020204" pitchFamily="34" charset="0"/>
              </a:rPr>
            </a:br>
            <a:endParaRPr lang="en-GB" sz="1600" b="1" dirty="0">
              <a:latin typeface="Aptos" panose="020B0004020202020204" pitchFamily="34" charset="0"/>
            </a:endParaRPr>
          </a:p>
          <a:p>
            <a:r>
              <a:rPr lang="en-GB" sz="1600" b="1" dirty="0">
                <a:latin typeface="Aptos" panose="020B0004020202020204" pitchFamily="34" charset="0"/>
              </a:rPr>
              <a:t>Highly Relevant</a:t>
            </a:r>
          </a:p>
          <a:p>
            <a:pPr marL="285750" lvl="0" indent="-285750">
              <a:buFont typeface="Arial" panose="020B0604020202020204" pitchFamily="34" charset="0"/>
              <a:buChar char="•"/>
            </a:pPr>
            <a:r>
              <a:rPr lang="en-GB" sz="1600" dirty="0">
                <a:latin typeface="Aptos" panose="020B0004020202020204" pitchFamily="34" charset="0"/>
              </a:rPr>
              <a:t>matches your topic </a:t>
            </a:r>
          </a:p>
          <a:p>
            <a:pPr marL="285750" lvl="0" indent="-285750">
              <a:buFont typeface="Arial" panose="020B0604020202020204" pitchFamily="34" charset="0"/>
              <a:buChar char="•"/>
            </a:pPr>
            <a:r>
              <a:rPr lang="en-GB" sz="1600" dirty="0">
                <a:latin typeface="Aptos" panose="020B0004020202020204" pitchFamily="34" charset="0"/>
              </a:rPr>
              <a:t>matches your population and context </a:t>
            </a:r>
          </a:p>
          <a:p>
            <a:pPr marL="285750" lvl="0" indent="-285750">
              <a:buFont typeface="Arial" panose="020B0604020202020204" pitchFamily="34" charset="0"/>
              <a:buChar char="•"/>
            </a:pPr>
            <a:r>
              <a:rPr lang="en-GB" sz="1600" dirty="0">
                <a:latin typeface="Aptos" panose="020B0004020202020204" pitchFamily="34" charset="0"/>
              </a:rPr>
              <a:t>directly supports your aim or objectives </a:t>
            </a:r>
          </a:p>
          <a:p>
            <a:pPr marL="285750" lvl="0" indent="-285750">
              <a:buFont typeface="Arial" panose="020B0604020202020204" pitchFamily="34" charset="0"/>
              <a:buChar char="•"/>
            </a:pPr>
            <a:r>
              <a:rPr lang="en-GB" sz="1600" dirty="0">
                <a:latin typeface="Aptos" panose="020B0004020202020204" pitchFamily="34" charset="0"/>
              </a:rPr>
              <a:t>provides evidence you can use </a:t>
            </a:r>
          </a:p>
          <a:p>
            <a:r>
              <a:rPr lang="en-GB" sz="1600" b="1" dirty="0">
                <a:latin typeface="Aptos" panose="020B0004020202020204" pitchFamily="34" charset="0"/>
              </a:rPr>
              <a:t>Decision: Keep ✔️</a:t>
            </a:r>
            <a:br>
              <a:rPr lang="en-GB" sz="1600" b="1" dirty="0">
                <a:latin typeface="Aptos" panose="020B0004020202020204" pitchFamily="34" charset="0"/>
              </a:rPr>
            </a:br>
            <a:endParaRPr lang="en-GB" sz="1600" dirty="0">
              <a:latin typeface="Aptos" panose="020B0004020202020204" pitchFamily="34" charset="0"/>
            </a:endParaRPr>
          </a:p>
          <a:p>
            <a:r>
              <a:rPr lang="en-GB" sz="1600" b="1" dirty="0">
                <a:latin typeface="Aptos" panose="020B0004020202020204" pitchFamily="34" charset="0"/>
              </a:rPr>
              <a:t>Partly Relevant</a:t>
            </a:r>
          </a:p>
          <a:p>
            <a:pPr marL="285750" lvl="0" indent="-285750">
              <a:buFont typeface="Arial" panose="020B0604020202020204" pitchFamily="34" charset="0"/>
              <a:buChar char="•"/>
            </a:pPr>
            <a:r>
              <a:rPr lang="en-GB" sz="1600" dirty="0">
                <a:latin typeface="Aptos" panose="020B0004020202020204" pitchFamily="34" charset="0"/>
              </a:rPr>
              <a:t>relates to your topic </a:t>
            </a:r>
          </a:p>
          <a:p>
            <a:pPr marL="285750" lvl="0" indent="-285750">
              <a:buFont typeface="Arial" panose="020B0604020202020204" pitchFamily="34" charset="0"/>
              <a:buChar char="•"/>
            </a:pPr>
            <a:r>
              <a:rPr lang="en-GB" sz="1600" dirty="0">
                <a:latin typeface="Aptos" panose="020B0004020202020204" pitchFamily="34" charset="0"/>
              </a:rPr>
              <a:t>has a different population, country or setting </a:t>
            </a:r>
          </a:p>
          <a:p>
            <a:pPr marL="285750" lvl="0" indent="-285750">
              <a:buFont typeface="Arial" panose="020B0604020202020204" pitchFamily="34" charset="0"/>
              <a:buChar char="•"/>
            </a:pPr>
            <a:r>
              <a:rPr lang="en-GB" sz="1600" dirty="0">
                <a:latin typeface="Aptos" panose="020B0004020202020204" pitchFamily="34" charset="0"/>
              </a:rPr>
              <a:t>may provide background or comparison </a:t>
            </a:r>
          </a:p>
          <a:p>
            <a:r>
              <a:rPr lang="en-GB" sz="1600" b="1" dirty="0">
                <a:latin typeface="Aptos" panose="020B0004020202020204" pitchFamily="34" charset="0"/>
              </a:rPr>
              <a:t>Decision: Use carefully❓</a:t>
            </a:r>
            <a:br>
              <a:rPr lang="en-GB" sz="1600" b="1" dirty="0">
                <a:latin typeface="Aptos" panose="020B0004020202020204" pitchFamily="34" charset="0"/>
              </a:rPr>
            </a:br>
            <a:endParaRPr lang="en-GB" sz="1600" dirty="0">
              <a:latin typeface="Aptos" panose="020B0004020202020204" pitchFamily="34" charset="0"/>
            </a:endParaRPr>
          </a:p>
          <a:p>
            <a:r>
              <a:rPr lang="en-GB" sz="1600" b="1" dirty="0">
                <a:latin typeface="Aptos" panose="020B0004020202020204" pitchFamily="34" charset="0"/>
              </a:rPr>
              <a:t>Not Relevant</a:t>
            </a:r>
          </a:p>
          <a:p>
            <a:pPr marL="285750" lvl="0" indent="-285750">
              <a:buFont typeface="Arial" panose="020B0604020202020204" pitchFamily="34" charset="0"/>
              <a:buChar char="•"/>
            </a:pPr>
            <a:r>
              <a:rPr lang="en-GB" sz="1600" dirty="0">
                <a:latin typeface="Aptos" panose="020B0004020202020204" pitchFamily="34" charset="0"/>
              </a:rPr>
              <a:t>only mentions your general topic </a:t>
            </a:r>
          </a:p>
          <a:p>
            <a:pPr marL="285750" lvl="0" indent="-285750">
              <a:buFont typeface="Arial" panose="020B0604020202020204" pitchFamily="34" charset="0"/>
              <a:buChar char="•"/>
            </a:pPr>
            <a:r>
              <a:rPr lang="en-GB" sz="1600" dirty="0">
                <a:latin typeface="Aptos" panose="020B0004020202020204" pitchFamily="34" charset="0"/>
              </a:rPr>
              <a:t>does not support your aim or objectives </a:t>
            </a:r>
          </a:p>
          <a:p>
            <a:pPr marL="285750" lvl="0" indent="-285750">
              <a:buFont typeface="Arial" panose="020B0604020202020204" pitchFamily="34" charset="0"/>
              <a:buChar char="•"/>
            </a:pPr>
            <a:r>
              <a:rPr lang="en-GB" sz="1600" dirty="0">
                <a:latin typeface="Aptos" panose="020B0004020202020204" pitchFamily="34" charset="0"/>
              </a:rPr>
              <a:t>provides no evidence you can use </a:t>
            </a:r>
          </a:p>
          <a:p>
            <a:r>
              <a:rPr lang="en-GB" sz="1600" b="1" dirty="0">
                <a:latin typeface="Aptos" panose="020B0004020202020204" pitchFamily="34" charset="0"/>
              </a:rPr>
              <a:t>Decision: Replace ❌</a:t>
            </a:r>
            <a:endParaRPr lang="en-GB" sz="1600" dirty="0">
              <a:latin typeface="Aptos" panose="020B0004020202020204" pitchFamily="34" charset="0"/>
            </a:endParaRPr>
          </a:p>
        </p:txBody>
      </p:sp>
      <p:sp>
        <p:nvSpPr>
          <p:cNvPr id="26" name="TextBox 25">
            <a:extLst>
              <a:ext uri="{FF2B5EF4-FFF2-40B4-BE49-F238E27FC236}">
                <a16:creationId xmlns:a16="http://schemas.microsoft.com/office/drawing/2014/main" id="{728CEE96-CACB-FC08-02E9-8FC2F3C14085}"/>
              </a:ext>
            </a:extLst>
          </p:cNvPr>
          <p:cNvSpPr txBox="1"/>
          <p:nvPr/>
        </p:nvSpPr>
        <p:spPr>
          <a:xfrm>
            <a:off x="122654" y="4050165"/>
            <a:ext cx="6148136" cy="2554545"/>
          </a:xfrm>
          <a:prstGeom prst="rect">
            <a:avLst/>
          </a:prstGeom>
          <a:noFill/>
        </p:spPr>
        <p:txBody>
          <a:bodyPr wrap="square">
            <a:spAutoFit/>
          </a:bodyPr>
          <a:lstStyle/>
          <a:p>
            <a:pPr>
              <a:buNone/>
            </a:pPr>
            <a:r>
              <a:rPr lang="en-GB" sz="1600" b="1" dirty="0">
                <a:latin typeface="Aptos" panose="020B0004020202020204" pitchFamily="34" charset="0"/>
              </a:rPr>
              <a:t>Look for Four Important Matches</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b="1" dirty="0">
                <a:latin typeface="Aptos" panose="020B0004020202020204" pitchFamily="34" charset="0"/>
              </a:rPr>
              <a:t>Topic</a:t>
            </a:r>
            <a:br>
              <a:rPr lang="en-GB" sz="1600" dirty="0">
                <a:latin typeface="Aptos" panose="020B0004020202020204" pitchFamily="34" charset="0"/>
              </a:rPr>
            </a:br>
            <a:r>
              <a:rPr lang="en-GB" sz="1600" dirty="0">
                <a:latin typeface="Aptos" panose="020B0004020202020204" pitchFamily="34" charset="0"/>
              </a:rPr>
              <a:t>Does it examine the issue you are researching?</a:t>
            </a:r>
          </a:p>
          <a:p>
            <a:pPr>
              <a:buNone/>
            </a:pPr>
            <a:r>
              <a:rPr lang="en-GB" sz="1600" b="1" dirty="0">
                <a:latin typeface="Aptos" panose="020B0004020202020204" pitchFamily="34" charset="0"/>
              </a:rPr>
              <a:t>Population</a:t>
            </a:r>
            <a:br>
              <a:rPr lang="en-GB" sz="1600" dirty="0">
                <a:latin typeface="Aptos" panose="020B0004020202020204" pitchFamily="34" charset="0"/>
              </a:rPr>
            </a:br>
            <a:r>
              <a:rPr lang="en-GB" sz="1600" dirty="0">
                <a:latin typeface="Aptos" panose="020B0004020202020204" pitchFamily="34" charset="0"/>
              </a:rPr>
              <a:t>Does it include the people or group you are studying?</a:t>
            </a:r>
          </a:p>
          <a:p>
            <a:pPr>
              <a:buNone/>
            </a:pPr>
            <a:r>
              <a:rPr lang="en-GB" sz="1600" b="1" dirty="0">
                <a:latin typeface="Aptos" panose="020B0004020202020204" pitchFamily="34" charset="0"/>
              </a:rPr>
              <a:t>Context</a:t>
            </a:r>
            <a:br>
              <a:rPr lang="en-GB" sz="1600" dirty="0">
                <a:latin typeface="Aptos" panose="020B0004020202020204" pitchFamily="34" charset="0"/>
              </a:rPr>
            </a:br>
            <a:r>
              <a:rPr lang="en-GB" sz="1600" dirty="0">
                <a:latin typeface="Aptos" panose="020B0004020202020204" pitchFamily="34" charset="0"/>
              </a:rPr>
              <a:t>Does the country, service or setting match your project?</a:t>
            </a:r>
          </a:p>
          <a:p>
            <a:pPr>
              <a:buNone/>
            </a:pPr>
            <a:r>
              <a:rPr lang="en-GB" sz="1600" b="1" dirty="0">
                <a:latin typeface="Aptos" panose="020B0004020202020204" pitchFamily="34" charset="0"/>
              </a:rPr>
              <a:t>Evidence</a:t>
            </a:r>
            <a:br>
              <a:rPr lang="en-GB" sz="1600" dirty="0">
                <a:latin typeface="Aptos" panose="020B0004020202020204" pitchFamily="34" charset="0"/>
              </a:rPr>
            </a:br>
            <a:r>
              <a:rPr lang="en-GB" sz="1600" dirty="0">
                <a:latin typeface="Aptos" panose="020B0004020202020204" pitchFamily="34" charset="0"/>
              </a:rPr>
              <a:t>Does it provide findings that help answer your question?</a:t>
            </a:r>
          </a:p>
        </p:txBody>
      </p:sp>
    </p:spTree>
    <p:extLst>
      <p:ext uri="{BB962C8B-B14F-4D97-AF65-F5344CB8AC3E}">
        <p14:creationId xmlns:p14="http://schemas.microsoft.com/office/powerpoint/2010/main" val="2868618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3">
                                            <p:txEl>
                                              <p:pRg st="0" end="0"/>
                                            </p:txEl>
                                          </p:spTgt>
                                        </p:tgtEl>
                                        <p:attrNameLst>
                                          <p:attrName>style.visibility</p:attrName>
                                        </p:attrNameLst>
                                      </p:cBhvr>
                                      <p:to>
                                        <p:strVal val="visible"/>
                                      </p:to>
                                    </p:set>
                                    <p:animEffect transition="in" filter="fade">
                                      <p:cBhvr>
                                        <p:cTn id="47" dur="1000"/>
                                        <p:tgtEl>
                                          <p:spTgt spid="13">
                                            <p:txEl>
                                              <p:pRg st="0" end="0"/>
                                            </p:txEl>
                                          </p:spTgt>
                                        </p:tgtEl>
                                      </p:cBhvr>
                                    </p:animEffect>
                                    <p:anim calcmode="lin" valueType="num">
                                      <p:cBhvr>
                                        <p:cTn id="48"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49" dur="10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3">
                                            <p:txEl>
                                              <p:pRg st="1" end="1"/>
                                            </p:txEl>
                                          </p:spTgt>
                                        </p:tgtEl>
                                        <p:attrNameLst>
                                          <p:attrName>style.visibility</p:attrName>
                                        </p:attrNameLst>
                                      </p:cBhvr>
                                      <p:to>
                                        <p:strVal val="visible"/>
                                      </p:to>
                                    </p:set>
                                    <p:animEffect transition="in" filter="fade">
                                      <p:cBhvr>
                                        <p:cTn id="54" dur="1000"/>
                                        <p:tgtEl>
                                          <p:spTgt spid="13">
                                            <p:txEl>
                                              <p:pRg st="1" end="1"/>
                                            </p:txEl>
                                          </p:spTgt>
                                        </p:tgtEl>
                                      </p:cBhvr>
                                    </p:animEffect>
                                    <p:anim calcmode="lin" valueType="num">
                                      <p:cBhvr>
                                        <p:cTn id="55"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56" dur="1000" fill="hold"/>
                                        <p:tgtEl>
                                          <p:spTgt spid="1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3">
                                            <p:txEl>
                                              <p:pRg st="2" end="2"/>
                                            </p:txEl>
                                          </p:spTgt>
                                        </p:tgtEl>
                                        <p:attrNameLst>
                                          <p:attrName>style.visibility</p:attrName>
                                        </p:attrNameLst>
                                      </p:cBhvr>
                                      <p:to>
                                        <p:strVal val="visible"/>
                                      </p:to>
                                    </p:set>
                                    <p:animEffect transition="in" filter="fade">
                                      <p:cBhvr>
                                        <p:cTn id="61" dur="1000"/>
                                        <p:tgtEl>
                                          <p:spTgt spid="13">
                                            <p:txEl>
                                              <p:pRg st="2" end="2"/>
                                            </p:txEl>
                                          </p:spTgt>
                                        </p:tgtEl>
                                      </p:cBhvr>
                                    </p:animEffect>
                                    <p:anim calcmode="lin" valueType="num">
                                      <p:cBhvr>
                                        <p:cTn id="62"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63" dur="1000" fill="hold"/>
                                        <p:tgtEl>
                                          <p:spTgt spid="1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13">
                                            <p:txEl>
                                              <p:pRg st="3" end="3"/>
                                            </p:txEl>
                                          </p:spTgt>
                                        </p:tgtEl>
                                        <p:attrNameLst>
                                          <p:attrName>style.visibility</p:attrName>
                                        </p:attrNameLst>
                                      </p:cBhvr>
                                      <p:to>
                                        <p:strVal val="visible"/>
                                      </p:to>
                                    </p:set>
                                    <p:animEffect transition="in" filter="fade">
                                      <p:cBhvr>
                                        <p:cTn id="68" dur="1000"/>
                                        <p:tgtEl>
                                          <p:spTgt spid="13">
                                            <p:txEl>
                                              <p:pRg st="3" end="3"/>
                                            </p:txEl>
                                          </p:spTgt>
                                        </p:tgtEl>
                                      </p:cBhvr>
                                    </p:animEffect>
                                    <p:anim calcmode="lin" valueType="num">
                                      <p:cBhvr>
                                        <p:cTn id="69"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70" dur="1000" fill="hold"/>
                                        <p:tgtEl>
                                          <p:spTgt spid="1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13">
                                            <p:txEl>
                                              <p:pRg st="4" end="4"/>
                                            </p:txEl>
                                          </p:spTgt>
                                        </p:tgtEl>
                                        <p:attrNameLst>
                                          <p:attrName>style.visibility</p:attrName>
                                        </p:attrNameLst>
                                      </p:cBhvr>
                                      <p:to>
                                        <p:strVal val="visible"/>
                                      </p:to>
                                    </p:set>
                                    <p:animEffect transition="in" filter="fade">
                                      <p:cBhvr>
                                        <p:cTn id="75" dur="1000"/>
                                        <p:tgtEl>
                                          <p:spTgt spid="13">
                                            <p:txEl>
                                              <p:pRg st="4" end="4"/>
                                            </p:txEl>
                                          </p:spTgt>
                                        </p:tgtEl>
                                      </p:cBhvr>
                                    </p:animEffect>
                                    <p:anim calcmode="lin" valueType="num">
                                      <p:cBhvr>
                                        <p:cTn id="76"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77"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grpId="0" nodeType="clickEffect">
                                  <p:stCondLst>
                                    <p:cond delay="0"/>
                                  </p:stCondLst>
                                  <p:childTnLst>
                                    <p:set>
                                      <p:cBhvr>
                                        <p:cTn id="81" dur="1" fill="hold">
                                          <p:stCondLst>
                                            <p:cond delay="0"/>
                                          </p:stCondLst>
                                        </p:cTn>
                                        <p:tgtEl>
                                          <p:spTgt spid="13">
                                            <p:txEl>
                                              <p:pRg st="5" end="5"/>
                                            </p:txEl>
                                          </p:spTgt>
                                        </p:tgtEl>
                                        <p:attrNameLst>
                                          <p:attrName>style.visibility</p:attrName>
                                        </p:attrNameLst>
                                      </p:cBhvr>
                                      <p:to>
                                        <p:strVal val="visible"/>
                                      </p:to>
                                    </p:set>
                                    <p:animEffect transition="in" filter="fade">
                                      <p:cBhvr>
                                        <p:cTn id="82" dur="1000"/>
                                        <p:tgtEl>
                                          <p:spTgt spid="13">
                                            <p:txEl>
                                              <p:pRg st="5" end="5"/>
                                            </p:txEl>
                                          </p:spTgt>
                                        </p:tgtEl>
                                      </p:cBhvr>
                                    </p:animEffect>
                                    <p:anim calcmode="lin" valueType="num">
                                      <p:cBhvr>
                                        <p:cTn id="83" dur="1000" fill="hold"/>
                                        <p:tgtEl>
                                          <p:spTgt spid="13">
                                            <p:txEl>
                                              <p:pRg st="5" end="5"/>
                                            </p:txEl>
                                          </p:spTgt>
                                        </p:tgtEl>
                                        <p:attrNameLst>
                                          <p:attrName>ppt_x</p:attrName>
                                        </p:attrNameLst>
                                      </p:cBhvr>
                                      <p:tavLst>
                                        <p:tav tm="0">
                                          <p:val>
                                            <p:strVal val="#ppt_x"/>
                                          </p:val>
                                        </p:tav>
                                        <p:tav tm="100000">
                                          <p:val>
                                            <p:strVal val="#ppt_x"/>
                                          </p:val>
                                        </p:tav>
                                      </p:tavLst>
                                    </p:anim>
                                    <p:anim calcmode="lin" valueType="num">
                                      <p:cBhvr>
                                        <p:cTn id="84" dur="1000" fill="hold"/>
                                        <p:tgtEl>
                                          <p:spTgt spid="1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13">
                                            <p:txEl>
                                              <p:pRg st="6" end="6"/>
                                            </p:txEl>
                                          </p:spTgt>
                                        </p:tgtEl>
                                        <p:attrNameLst>
                                          <p:attrName>style.visibility</p:attrName>
                                        </p:attrNameLst>
                                      </p:cBhvr>
                                      <p:to>
                                        <p:strVal val="visible"/>
                                      </p:to>
                                    </p:set>
                                    <p:animEffect transition="in" filter="fade">
                                      <p:cBhvr>
                                        <p:cTn id="89" dur="1000"/>
                                        <p:tgtEl>
                                          <p:spTgt spid="13">
                                            <p:txEl>
                                              <p:pRg st="6" end="6"/>
                                            </p:txEl>
                                          </p:spTgt>
                                        </p:tgtEl>
                                      </p:cBhvr>
                                    </p:animEffect>
                                    <p:anim calcmode="lin" valueType="num">
                                      <p:cBhvr>
                                        <p:cTn id="90" dur="1000" fill="hold"/>
                                        <p:tgtEl>
                                          <p:spTgt spid="13">
                                            <p:txEl>
                                              <p:pRg st="6" end="6"/>
                                            </p:txEl>
                                          </p:spTgt>
                                        </p:tgtEl>
                                        <p:attrNameLst>
                                          <p:attrName>ppt_x</p:attrName>
                                        </p:attrNameLst>
                                      </p:cBhvr>
                                      <p:tavLst>
                                        <p:tav tm="0">
                                          <p:val>
                                            <p:strVal val="#ppt_x"/>
                                          </p:val>
                                        </p:tav>
                                        <p:tav tm="100000">
                                          <p:val>
                                            <p:strVal val="#ppt_x"/>
                                          </p:val>
                                        </p:tav>
                                      </p:tavLst>
                                    </p:anim>
                                    <p:anim calcmode="lin" valueType="num">
                                      <p:cBhvr>
                                        <p:cTn id="91" dur="1000" fill="hold"/>
                                        <p:tgtEl>
                                          <p:spTgt spid="1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13">
                                            <p:txEl>
                                              <p:pRg st="7" end="7"/>
                                            </p:txEl>
                                          </p:spTgt>
                                        </p:tgtEl>
                                        <p:attrNameLst>
                                          <p:attrName>style.visibility</p:attrName>
                                        </p:attrNameLst>
                                      </p:cBhvr>
                                      <p:to>
                                        <p:strVal val="visible"/>
                                      </p:to>
                                    </p:set>
                                    <p:animEffect transition="in" filter="fade">
                                      <p:cBhvr>
                                        <p:cTn id="96" dur="1000"/>
                                        <p:tgtEl>
                                          <p:spTgt spid="13">
                                            <p:txEl>
                                              <p:pRg st="7" end="7"/>
                                            </p:txEl>
                                          </p:spTgt>
                                        </p:tgtEl>
                                      </p:cBhvr>
                                    </p:animEffect>
                                    <p:anim calcmode="lin" valueType="num">
                                      <p:cBhvr>
                                        <p:cTn id="97" dur="1000" fill="hold"/>
                                        <p:tgtEl>
                                          <p:spTgt spid="13">
                                            <p:txEl>
                                              <p:pRg st="7" end="7"/>
                                            </p:txEl>
                                          </p:spTgt>
                                        </p:tgtEl>
                                        <p:attrNameLst>
                                          <p:attrName>ppt_x</p:attrName>
                                        </p:attrNameLst>
                                      </p:cBhvr>
                                      <p:tavLst>
                                        <p:tav tm="0">
                                          <p:val>
                                            <p:strVal val="#ppt_x"/>
                                          </p:val>
                                        </p:tav>
                                        <p:tav tm="100000">
                                          <p:val>
                                            <p:strVal val="#ppt_x"/>
                                          </p:val>
                                        </p:tav>
                                      </p:tavLst>
                                    </p:anim>
                                    <p:anim calcmode="lin" valueType="num">
                                      <p:cBhvr>
                                        <p:cTn id="98" dur="1000" fill="hold"/>
                                        <p:tgtEl>
                                          <p:spTgt spid="1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42" presetClass="entr" presetSubtype="0" fill="hold" grpId="0" nodeType="clickEffect">
                                  <p:stCondLst>
                                    <p:cond delay="0"/>
                                  </p:stCondLst>
                                  <p:childTnLst>
                                    <p:set>
                                      <p:cBhvr>
                                        <p:cTn id="102" dur="1" fill="hold">
                                          <p:stCondLst>
                                            <p:cond delay="0"/>
                                          </p:stCondLst>
                                        </p:cTn>
                                        <p:tgtEl>
                                          <p:spTgt spid="13">
                                            <p:txEl>
                                              <p:pRg st="8" end="8"/>
                                            </p:txEl>
                                          </p:spTgt>
                                        </p:tgtEl>
                                        <p:attrNameLst>
                                          <p:attrName>style.visibility</p:attrName>
                                        </p:attrNameLst>
                                      </p:cBhvr>
                                      <p:to>
                                        <p:strVal val="visible"/>
                                      </p:to>
                                    </p:set>
                                    <p:animEffect transition="in" filter="fade">
                                      <p:cBhvr>
                                        <p:cTn id="103" dur="1000"/>
                                        <p:tgtEl>
                                          <p:spTgt spid="13">
                                            <p:txEl>
                                              <p:pRg st="8" end="8"/>
                                            </p:txEl>
                                          </p:spTgt>
                                        </p:tgtEl>
                                      </p:cBhvr>
                                    </p:animEffect>
                                    <p:anim calcmode="lin" valueType="num">
                                      <p:cBhvr>
                                        <p:cTn id="104" dur="1000" fill="hold"/>
                                        <p:tgtEl>
                                          <p:spTgt spid="13">
                                            <p:txEl>
                                              <p:pRg st="8" end="8"/>
                                            </p:txEl>
                                          </p:spTgt>
                                        </p:tgtEl>
                                        <p:attrNameLst>
                                          <p:attrName>ppt_x</p:attrName>
                                        </p:attrNameLst>
                                      </p:cBhvr>
                                      <p:tavLst>
                                        <p:tav tm="0">
                                          <p:val>
                                            <p:strVal val="#ppt_x"/>
                                          </p:val>
                                        </p:tav>
                                        <p:tav tm="100000">
                                          <p:val>
                                            <p:strVal val="#ppt_x"/>
                                          </p:val>
                                        </p:tav>
                                      </p:tavLst>
                                    </p:anim>
                                    <p:anim calcmode="lin" valueType="num">
                                      <p:cBhvr>
                                        <p:cTn id="105" dur="1000" fill="hold"/>
                                        <p:tgtEl>
                                          <p:spTgt spid="1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2" presetClass="entr" presetSubtype="0" fill="hold" grpId="0" nodeType="clickEffect">
                                  <p:stCondLst>
                                    <p:cond delay="0"/>
                                  </p:stCondLst>
                                  <p:childTnLst>
                                    <p:set>
                                      <p:cBhvr>
                                        <p:cTn id="109" dur="1" fill="hold">
                                          <p:stCondLst>
                                            <p:cond delay="0"/>
                                          </p:stCondLst>
                                        </p:cTn>
                                        <p:tgtEl>
                                          <p:spTgt spid="13">
                                            <p:txEl>
                                              <p:pRg st="9" end="9"/>
                                            </p:txEl>
                                          </p:spTgt>
                                        </p:tgtEl>
                                        <p:attrNameLst>
                                          <p:attrName>style.visibility</p:attrName>
                                        </p:attrNameLst>
                                      </p:cBhvr>
                                      <p:to>
                                        <p:strVal val="visible"/>
                                      </p:to>
                                    </p:set>
                                    <p:animEffect transition="in" filter="fade">
                                      <p:cBhvr>
                                        <p:cTn id="110" dur="1000"/>
                                        <p:tgtEl>
                                          <p:spTgt spid="13">
                                            <p:txEl>
                                              <p:pRg st="9" end="9"/>
                                            </p:txEl>
                                          </p:spTgt>
                                        </p:tgtEl>
                                      </p:cBhvr>
                                    </p:animEffect>
                                    <p:anim calcmode="lin" valueType="num">
                                      <p:cBhvr>
                                        <p:cTn id="111" dur="1000" fill="hold"/>
                                        <p:tgtEl>
                                          <p:spTgt spid="13">
                                            <p:txEl>
                                              <p:pRg st="9" end="9"/>
                                            </p:txEl>
                                          </p:spTgt>
                                        </p:tgtEl>
                                        <p:attrNameLst>
                                          <p:attrName>ppt_x</p:attrName>
                                        </p:attrNameLst>
                                      </p:cBhvr>
                                      <p:tavLst>
                                        <p:tav tm="0">
                                          <p:val>
                                            <p:strVal val="#ppt_x"/>
                                          </p:val>
                                        </p:tav>
                                        <p:tav tm="100000">
                                          <p:val>
                                            <p:strVal val="#ppt_x"/>
                                          </p:val>
                                        </p:tav>
                                      </p:tavLst>
                                    </p:anim>
                                    <p:anim calcmode="lin" valueType="num">
                                      <p:cBhvr>
                                        <p:cTn id="112" dur="1000" fill="hold"/>
                                        <p:tgtEl>
                                          <p:spTgt spid="1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2" presetClass="entr" presetSubtype="0" fill="hold" grpId="0" nodeType="clickEffect">
                                  <p:stCondLst>
                                    <p:cond delay="0"/>
                                  </p:stCondLst>
                                  <p:childTnLst>
                                    <p:set>
                                      <p:cBhvr>
                                        <p:cTn id="116" dur="1" fill="hold">
                                          <p:stCondLst>
                                            <p:cond delay="0"/>
                                          </p:stCondLst>
                                        </p:cTn>
                                        <p:tgtEl>
                                          <p:spTgt spid="13">
                                            <p:txEl>
                                              <p:pRg st="10" end="10"/>
                                            </p:txEl>
                                          </p:spTgt>
                                        </p:tgtEl>
                                        <p:attrNameLst>
                                          <p:attrName>style.visibility</p:attrName>
                                        </p:attrNameLst>
                                      </p:cBhvr>
                                      <p:to>
                                        <p:strVal val="visible"/>
                                      </p:to>
                                    </p:set>
                                    <p:animEffect transition="in" filter="fade">
                                      <p:cBhvr>
                                        <p:cTn id="117" dur="1000"/>
                                        <p:tgtEl>
                                          <p:spTgt spid="13">
                                            <p:txEl>
                                              <p:pRg st="10" end="10"/>
                                            </p:txEl>
                                          </p:spTgt>
                                        </p:tgtEl>
                                      </p:cBhvr>
                                    </p:animEffect>
                                    <p:anim calcmode="lin" valueType="num">
                                      <p:cBhvr>
                                        <p:cTn id="118" dur="1000" fill="hold"/>
                                        <p:tgtEl>
                                          <p:spTgt spid="13">
                                            <p:txEl>
                                              <p:pRg st="10" end="10"/>
                                            </p:txEl>
                                          </p:spTgt>
                                        </p:tgtEl>
                                        <p:attrNameLst>
                                          <p:attrName>ppt_x</p:attrName>
                                        </p:attrNameLst>
                                      </p:cBhvr>
                                      <p:tavLst>
                                        <p:tav tm="0">
                                          <p:val>
                                            <p:strVal val="#ppt_x"/>
                                          </p:val>
                                        </p:tav>
                                        <p:tav tm="100000">
                                          <p:val>
                                            <p:strVal val="#ppt_x"/>
                                          </p:val>
                                        </p:tav>
                                      </p:tavLst>
                                    </p:anim>
                                    <p:anim calcmode="lin" valueType="num">
                                      <p:cBhvr>
                                        <p:cTn id="119" dur="1000" fill="hold"/>
                                        <p:tgtEl>
                                          <p:spTgt spid="1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13">
                                            <p:txEl>
                                              <p:pRg st="11" end="11"/>
                                            </p:txEl>
                                          </p:spTgt>
                                        </p:tgtEl>
                                        <p:attrNameLst>
                                          <p:attrName>style.visibility</p:attrName>
                                        </p:attrNameLst>
                                      </p:cBhvr>
                                      <p:to>
                                        <p:strVal val="visible"/>
                                      </p:to>
                                    </p:set>
                                    <p:animEffect transition="in" filter="fade">
                                      <p:cBhvr>
                                        <p:cTn id="124" dur="1000"/>
                                        <p:tgtEl>
                                          <p:spTgt spid="13">
                                            <p:txEl>
                                              <p:pRg st="11" end="11"/>
                                            </p:txEl>
                                          </p:spTgt>
                                        </p:tgtEl>
                                      </p:cBhvr>
                                    </p:animEffect>
                                    <p:anim calcmode="lin" valueType="num">
                                      <p:cBhvr>
                                        <p:cTn id="125" dur="1000" fill="hold"/>
                                        <p:tgtEl>
                                          <p:spTgt spid="13">
                                            <p:txEl>
                                              <p:pRg st="11" end="11"/>
                                            </p:txEl>
                                          </p:spTgt>
                                        </p:tgtEl>
                                        <p:attrNameLst>
                                          <p:attrName>ppt_x</p:attrName>
                                        </p:attrNameLst>
                                      </p:cBhvr>
                                      <p:tavLst>
                                        <p:tav tm="0">
                                          <p:val>
                                            <p:strVal val="#ppt_x"/>
                                          </p:val>
                                        </p:tav>
                                        <p:tav tm="100000">
                                          <p:val>
                                            <p:strVal val="#ppt_x"/>
                                          </p:val>
                                        </p:tav>
                                      </p:tavLst>
                                    </p:anim>
                                    <p:anim calcmode="lin" valueType="num">
                                      <p:cBhvr>
                                        <p:cTn id="126" dur="1000" fill="hold"/>
                                        <p:tgtEl>
                                          <p:spTgt spid="1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42" presetClass="entr" presetSubtype="0" fill="hold" grpId="0" nodeType="clickEffect">
                                  <p:stCondLst>
                                    <p:cond delay="0"/>
                                  </p:stCondLst>
                                  <p:childTnLst>
                                    <p:set>
                                      <p:cBhvr>
                                        <p:cTn id="130" dur="1" fill="hold">
                                          <p:stCondLst>
                                            <p:cond delay="0"/>
                                          </p:stCondLst>
                                        </p:cTn>
                                        <p:tgtEl>
                                          <p:spTgt spid="13">
                                            <p:txEl>
                                              <p:pRg st="12" end="12"/>
                                            </p:txEl>
                                          </p:spTgt>
                                        </p:tgtEl>
                                        <p:attrNameLst>
                                          <p:attrName>style.visibility</p:attrName>
                                        </p:attrNameLst>
                                      </p:cBhvr>
                                      <p:to>
                                        <p:strVal val="visible"/>
                                      </p:to>
                                    </p:set>
                                    <p:animEffect transition="in" filter="fade">
                                      <p:cBhvr>
                                        <p:cTn id="131" dur="1000"/>
                                        <p:tgtEl>
                                          <p:spTgt spid="13">
                                            <p:txEl>
                                              <p:pRg st="12" end="12"/>
                                            </p:txEl>
                                          </p:spTgt>
                                        </p:tgtEl>
                                      </p:cBhvr>
                                    </p:animEffect>
                                    <p:anim calcmode="lin" valueType="num">
                                      <p:cBhvr>
                                        <p:cTn id="132" dur="1000" fill="hold"/>
                                        <p:tgtEl>
                                          <p:spTgt spid="13">
                                            <p:txEl>
                                              <p:pRg st="12" end="12"/>
                                            </p:txEl>
                                          </p:spTgt>
                                        </p:tgtEl>
                                        <p:attrNameLst>
                                          <p:attrName>ppt_x</p:attrName>
                                        </p:attrNameLst>
                                      </p:cBhvr>
                                      <p:tavLst>
                                        <p:tav tm="0">
                                          <p:val>
                                            <p:strVal val="#ppt_x"/>
                                          </p:val>
                                        </p:tav>
                                        <p:tav tm="100000">
                                          <p:val>
                                            <p:strVal val="#ppt_x"/>
                                          </p:val>
                                        </p:tav>
                                      </p:tavLst>
                                    </p:anim>
                                    <p:anim calcmode="lin" valueType="num">
                                      <p:cBhvr>
                                        <p:cTn id="133" dur="1000" fill="hold"/>
                                        <p:tgtEl>
                                          <p:spTgt spid="1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134" fill="hold">
                      <p:stCondLst>
                        <p:cond delay="indefinite"/>
                      </p:stCondLst>
                      <p:childTnLst>
                        <p:par>
                          <p:cTn id="135" fill="hold">
                            <p:stCondLst>
                              <p:cond delay="0"/>
                            </p:stCondLst>
                            <p:childTnLst>
                              <p:par>
                                <p:cTn id="136" presetID="42" presetClass="entr" presetSubtype="0" fill="hold" grpId="0" nodeType="clickEffect">
                                  <p:stCondLst>
                                    <p:cond delay="0"/>
                                  </p:stCondLst>
                                  <p:childTnLst>
                                    <p:set>
                                      <p:cBhvr>
                                        <p:cTn id="137" dur="1" fill="hold">
                                          <p:stCondLst>
                                            <p:cond delay="0"/>
                                          </p:stCondLst>
                                        </p:cTn>
                                        <p:tgtEl>
                                          <p:spTgt spid="13">
                                            <p:txEl>
                                              <p:pRg st="13" end="13"/>
                                            </p:txEl>
                                          </p:spTgt>
                                        </p:tgtEl>
                                        <p:attrNameLst>
                                          <p:attrName>style.visibility</p:attrName>
                                        </p:attrNameLst>
                                      </p:cBhvr>
                                      <p:to>
                                        <p:strVal val="visible"/>
                                      </p:to>
                                    </p:set>
                                    <p:animEffect transition="in" filter="fade">
                                      <p:cBhvr>
                                        <p:cTn id="138" dur="1000"/>
                                        <p:tgtEl>
                                          <p:spTgt spid="13">
                                            <p:txEl>
                                              <p:pRg st="13" end="13"/>
                                            </p:txEl>
                                          </p:spTgt>
                                        </p:tgtEl>
                                      </p:cBhvr>
                                    </p:animEffect>
                                    <p:anim calcmode="lin" valueType="num">
                                      <p:cBhvr>
                                        <p:cTn id="139" dur="1000" fill="hold"/>
                                        <p:tgtEl>
                                          <p:spTgt spid="13">
                                            <p:txEl>
                                              <p:pRg st="13" end="13"/>
                                            </p:txEl>
                                          </p:spTgt>
                                        </p:tgtEl>
                                        <p:attrNameLst>
                                          <p:attrName>ppt_x</p:attrName>
                                        </p:attrNameLst>
                                      </p:cBhvr>
                                      <p:tavLst>
                                        <p:tav tm="0">
                                          <p:val>
                                            <p:strVal val="#ppt_x"/>
                                          </p:val>
                                        </p:tav>
                                        <p:tav tm="100000">
                                          <p:val>
                                            <p:strVal val="#ppt_x"/>
                                          </p:val>
                                        </p:tav>
                                      </p:tavLst>
                                    </p:anim>
                                    <p:anim calcmode="lin" valueType="num">
                                      <p:cBhvr>
                                        <p:cTn id="140" dur="1000" fill="hold"/>
                                        <p:tgtEl>
                                          <p:spTgt spid="1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42" presetClass="entr" presetSubtype="0" fill="hold" grpId="0" nodeType="clickEffect">
                                  <p:stCondLst>
                                    <p:cond delay="0"/>
                                  </p:stCondLst>
                                  <p:childTnLst>
                                    <p:set>
                                      <p:cBhvr>
                                        <p:cTn id="144" dur="1" fill="hold">
                                          <p:stCondLst>
                                            <p:cond delay="0"/>
                                          </p:stCondLst>
                                        </p:cTn>
                                        <p:tgtEl>
                                          <p:spTgt spid="13">
                                            <p:txEl>
                                              <p:pRg st="14" end="14"/>
                                            </p:txEl>
                                          </p:spTgt>
                                        </p:tgtEl>
                                        <p:attrNameLst>
                                          <p:attrName>style.visibility</p:attrName>
                                        </p:attrNameLst>
                                      </p:cBhvr>
                                      <p:to>
                                        <p:strVal val="visible"/>
                                      </p:to>
                                    </p:set>
                                    <p:animEffect transition="in" filter="fade">
                                      <p:cBhvr>
                                        <p:cTn id="145" dur="1000"/>
                                        <p:tgtEl>
                                          <p:spTgt spid="13">
                                            <p:txEl>
                                              <p:pRg st="14" end="14"/>
                                            </p:txEl>
                                          </p:spTgt>
                                        </p:tgtEl>
                                      </p:cBhvr>
                                    </p:animEffect>
                                    <p:anim calcmode="lin" valueType="num">
                                      <p:cBhvr>
                                        <p:cTn id="146" dur="1000" fill="hold"/>
                                        <p:tgtEl>
                                          <p:spTgt spid="13">
                                            <p:txEl>
                                              <p:pRg st="14" end="14"/>
                                            </p:txEl>
                                          </p:spTgt>
                                        </p:tgtEl>
                                        <p:attrNameLst>
                                          <p:attrName>ppt_x</p:attrName>
                                        </p:attrNameLst>
                                      </p:cBhvr>
                                      <p:tavLst>
                                        <p:tav tm="0">
                                          <p:val>
                                            <p:strVal val="#ppt_x"/>
                                          </p:val>
                                        </p:tav>
                                        <p:tav tm="100000">
                                          <p:val>
                                            <p:strVal val="#ppt_x"/>
                                          </p:val>
                                        </p:tav>
                                      </p:tavLst>
                                    </p:anim>
                                    <p:anim calcmode="lin" valueType="num">
                                      <p:cBhvr>
                                        <p:cTn id="147" dur="1000" fill="hold"/>
                                        <p:tgtEl>
                                          <p:spTgt spid="13">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148" fill="hold">
                      <p:stCondLst>
                        <p:cond delay="indefinite"/>
                      </p:stCondLst>
                      <p:childTnLst>
                        <p:par>
                          <p:cTn id="149" fill="hold">
                            <p:stCondLst>
                              <p:cond delay="0"/>
                            </p:stCondLst>
                            <p:childTnLst>
                              <p:par>
                                <p:cTn id="150" presetID="42" presetClass="entr" presetSubtype="0" fill="hold" grpId="0" nodeType="clickEffect">
                                  <p:stCondLst>
                                    <p:cond delay="0"/>
                                  </p:stCondLst>
                                  <p:childTnLst>
                                    <p:set>
                                      <p:cBhvr>
                                        <p:cTn id="151" dur="1" fill="hold">
                                          <p:stCondLst>
                                            <p:cond delay="0"/>
                                          </p:stCondLst>
                                        </p:cTn>
                                        <p:tgtEl>
                                          <p:spTgt spid="13">
                                            <p:txEl>
                                              <p:pRg st="15" end="15"/>
                                            </p:txEl>
                                          </p:spTgt>
                                        </p:tgtEl>
                                        <p:attrNameLst>
                                          <p:attrName>style.visibility</p:attrName>
                                        </p:attrNameLst>
                                      </p:cBhvr>
                                      <p:to>
                                        <p:strVal val="visible"/>
                                      </p:to>
                                    </p:set>
                                    <p:animEffect transition="in" filter="fade">
                                      <p:cBhvr>
                                        <p:cTn id="152" dur="1000"/>
                                        <p:tgtEl>
                                          <p:spTgt spid="13">
                                            <p:txEl>
                                              <p:pRg st="15" end="15"/>
                                            </p:txEl>
                                          </p:spTgt>
                                        </p:tgtEl>
                                      </p:cBhvr>
                                    </p:animEffect>
                                    <p:anim calcmode="lin" valueType="num">
                                      <p:cBhvr>
                                        <p:cTn id="153" dur="1000" fill="hold"/>
                                        <p:tgtEl>
                                          <p:spTgt spid="13">
                                            <p:txEl>
                                              <p:pRg st="15" end="15"/>
                                            </p:txEl>
                                          </p:spTgt>
                                        </p:tgtEl>
                                        <p:attrNameLst>
                                          <p:attrName>ppt_x</p:attrName>
                                        </p:attrNameLst>
                                      </p:cBhvr>
                                      <p:tavLst>
                                        <p:tav tm="0">
                                          <p:val>
                                            <p:strVal val="#ppt_x"/>
                                          </p:val>
                                        </p:tav>
                                        <p:tav tm="100000">
                                          <p:val>
                                            <p:strVal val="#ppt_x"/>
                                          </p:val>
                                        </p:tav>
                                      </p:tavLst>
                                    </p:anim>
                                    <p:anim calcmode="lin" valueType="num">
                                      <p:cBhvr>
                                        <p:cTn id="154" dur="1000" fill="hold"/>
                                        <p:tgtEl>
                                          <p:spTgt spid="13">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155" fill="hold">
                      <p:stCondLst>
                        <p:cond delay="indefinite"/>
                      </p:stCondLst>
                      <p:childTnLst>
                        <p:par>
                          <p:cTn id="156" fill="hold">
                            <p:stCondLst>
                              <p:cond delay="0"/>
                            </p:stCondLst>
                            <p:childTnLst>
                              <p:par>
                                <p:cTn id="157" presetID="42" presetClass="entr" presetSubtype="0" fill="hold" grpId="0" nodeType="clickEffect">
                                  <p:stCondLst>
                                    <p:cond delay="0"/>
                                  </p:stCondLst>
                                  <p:childTnLst>
                                    <p:set>
                                      <p:cBhvr>
                                        <p:cTn id="158" dur="1" fill="hold">
                                          <p:stCondLst>
                                            <p:cond delay="0"/>
                                          </p:stCondLst>
                                        </p:cTn>
                                        <p:tgtEl>
                                          <p:spTgt spid="13">
                                            <p:txEl>
                                              <p:pRg st="16" end="16"/>
                                            </p:txEl>
                                          </p:spTgt>
                                        </p:tgtEl>
                                        <p:attrNameLst>
                                          <p:attrName>style.visibility</p:attrName>
                                        </p:attrNameLst>
                                      </p:cBhvr>
                                      <p:to>
                                        <p:strVal val="visible"/>
                                      </p:to>
                                    </p:set>
                                    <p:animEffect transition="in" filter="fade">
                                      <p:cBhvr>
                                        <p:cTn id="159" dur="1000"/>
                                        <p:tgtEl>
                                          <p:spTgt spid="13">
                                            <p:txEl>
                                              <p:pRg st="16" end="16"/>
                                            </p:txEl>
                                          </p:spTgt>
                                        </p:tgtEl>
                                      </p:cBhvr>
                                    </p:animEffect>
                                    <p:anim calcmode="lin" valueType="num">
                                      <p:cBhvr>
                                        <p:cTn id="160" dur="1000" fill="hold"/>
                                        <p:tgtEl>
                                          <p:spTgt spid="13">
                                            <p:txEl>
                                              <p:pRg st="16" end="16"/>
                                            </p:txEl>
                                          </p:spTgt>
                                        </p:tgtEl>
                                        <p:attrNameLst>
                                          <p:attrName>ppt_x</p:attrName>
                                        </p:attrNameLst>
                                      </p:cBhvr>
                                      <p:tavLst>
                                        <p:tav tm="0">
                                          <p:val>
                                            <p:strVal val="#ppt_x"/>
                                          </p:val>
                                        </p:tav>
                                        <p:tav tm="100000">
                                          <p:val>
                                            <p:strVal val="#ppt_x"/>
                                          </p:val>
                                        </p:tav>
                                      </p:tavLst>
                                    </p:anim>
                                    <p:anim calcmode="lin" valueType="num">
                                      <p:cBhvr>
                                        <p:cTn id="161" dur="1000" fill="hold"/>
                                        <p:tgtEl>
                                          <p:spTgt spid="13">
                                            <p:txEl>
                                              <p:pRg st="16" end="1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13" grpId="0" build="p"/>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23A07-3AA2-209F-2A43-71C8AA5583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DEE61F-3489-EF9A-9C7F-5C3EC2925CA2}"/>
              </a:ext>
            </a:extLst>
          </p:cNvPr>
          <p:cNvSpPr txBox="1">
            <a:spLocks/>
          </p:cNvSpPr>
          <p:nvPr/>
        </p:nvSpPr>
        <p:spPr>
          <a:xfrm>
            <a:off x="355598" y="-10160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 Relevance: Explaining your Decision   </a:t>
            </a:r>
          </a:p>
        </p:txBody>
      </p:sp>
      <p:sp>
        <p:nvSpPr>
          <p:cNvPr id="3" name="Rectangle 2">
            <a:extLst>
              <a:ext uri="{FF2B5EF4-FFF2-40B4-BE49-F238E27FC236}">
                <a16:creationId xmlns:a16="http://schemas.microsoft.com/office/drawing/2014/main" id="{7F7B0A50-3809-FC26-1486-A407824B1ACB}"/>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7B34120B-13AD-7086-FE42-5B9C722BB4C6}"/>
              </a:ext>
            </a:extLst>
          </p:cNvPr>
          <p:cNvSpPr txBox="1"/>
          <p:nvPr/>
        </p:nvSpPr>
        <p:spPr>
          <a:xfrm>
            <a:off x="462278" y="721657"/>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Relevance means checking how closely the source connects to your individual research project.</a:t>
            </a:r>
          </a:p>
        </p:txBody>
      </p:sp>
      <p:cxnSp>
        <p:nvCxnSpPr>
          <p:cNvPr id="9" name="Straight Connector 8">
            <a:extLst>
              <a:ext uri="{FF2B5EF4-FFF2-40B4-BE49-F238E27FC236}">
                <a16:creationId xmlns:a16="http://schemas.microsoft.com/office/drawing/2014/main" id="{7F3818A4-3B0C-5038-20F8-8BEFF58ECB00}"/>
              </a:ext>
            </a:extLst>
          </p:cNvPr>
          <p:cNvCxnSpPr>
            <a:cxnSpLocks/>
          </p:cNvCxnSpPr>
          <p:nvPr/>
        </p:nvCxnSpPr>
        <p:spPr>
          <a:xfrm>
            <a:off x="0" y="4093630"/>
            <a:ext cx="6096000" cy="2796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D2B366B-37D5-83E8-44F3-04AA170F3C0E}"/>
              </a:ext>
            </a:extLst>
          </p:cNvPr>
          <p:cNvCxnSpPr>
            <a:cxnSpLocks/>
          </p:cNvCxnSpPr>
          <p:nvPr/>
        </p:nvCxnSpPr>
        <p:spPr>
          <a:xfrm>
            <a:off x="6096000" y="1479884"/>
            <a:ext cx="0" cy="52818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5791063-4337-7C5A-1B5D-CDDF1D0D1E2E}"/>
              </a:ext>
            </a:extLst>
          </p:cNvPr>
          <p:cNvSpPr txBox="1"/>
          <p:nvPr/>
        </p:nvSpPr>
        <p:spPr>
          <a:xfrm>
            <a:off x="6230619" y="1664306"/>
            <a:ext cx="5909510" cy="1569660"/>
          </a:xfrm>
          <a:prstGeom prst="rect">
            <a:avLst/>
          </a:prstGeom>
          <a:noFill/>
        </p:spPr>
        <p:txBody>
          <a:bodyPr wrap="square">
            <a:spAutoFit/>
          </a:bodyPr>
          <a:lstStyle/>
          <a:p>
            <a:pPr>
              <a:buNone/>
            </a:pPr>
            <a:r>
              <a:rPr lang="en-GB" sz="1600" b="1" dirty="0">
                <a:latin typeface="Aptos" panose="020B0004020202020204" pitchFamily="34" charset="0"/>
              </a:rPr>
              <a:t>Literature Tracking Example: Strong Explanation</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“This article examines the relationship between social anxiety and educational achievement in adolescents. The topic and population match my research question, and the findings could support the discussion in Chapter 4.</a:t>
            </a:r>
          </a:p>
        </p:txBody>
      </p:sp>
      <p:cxnSp>
        <p:nvCxnSpPr>
          <p:cNvPr id="17" name="Straight Connector 16">
            <a:extLst>
              <a:ext uri="{FF2B5EF4-FFF2-40B4-BE49-F238E27FC236}">
                <a16:creationId xmlns:a16="http://schemas.microsoft.com/office/drawing/2014/main" id="{B9F3B21F-129D-B0D8-E591-FFDAE688CCB6}"/>
              </a:ext>
            </a:extLst>
          </p:cNvPr>
          <p:cNvCxnSpPr>
            <a:cxnSpLocks/>
          </p:cNvCxnSpPr>
          <p:nvPr/>
        </p:nvCxnSpPr>
        <p:spPr>
          <a:xfrm>
            <a:off x="6095998" y="3418387"/>
            <a:ext cx="6044131" cy="106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D948190-1AEC-6415-08F1-0BE068935B88}"/>
              </a:ext>
            </a:extLst>
          </p:cNvPr>
          <p:cNvSpPr txBox="1"/>
          <p:nvPr/>
        </p:nvSpPr>
        <p:spPr>
          <a:xfrm>
            <a:off x="280470" y="1636732"/>
            <a:ext cx="5633721" cy="830997"/>
          </a:xfrm>
          <a:prstGeom prst="rect">
            <a:avLst/>
          </a:prstGeom>
          <a:noFill/>
        </p:spPr>
        <p:txBody>
          <a:bodyPr wrap="square">
            <a:spAutoFit/>
          </a:bodyPr>
          <a:lstStyle/>
          <a:p>
            <a:r>
              <a:rPr lang="en-GB" sz="1600" b="1" dirty="0">
                <a:latin typeface="Aptos" panose="020B0004020202020204" pitchFamily="34" charset="0"/>
              </a:rPr>
              <a:t>Literature Tracking Example: Weak Explanation</a:t>
            </a:r>
            <a:br>
              <a:rPr lang="en-GB" sz="1600" b="1" dirty="0">
                <a:latin typeface="Aptos" panose="020B0004020202020204" pitchFamily="34" charset="0"/>
              </a:rPr>
            </a:br>
            <a:endParaRPr lang="en-GB" sz="1600" b="1" dirty="0">
              <a:latin typeface="Aptos" panose="020B0004020202020204" pitchFamily="34" charset="0"/>
            </a:endParaRPr>
          </a:p>
          <a:p>
            <a:r>
              <a:rPr lang="en-GB" sz="1600" dirty="0">
                <a:latin typeface="Aptos" panose="020B0004020202020204" pitchFamily="34" charset="0"/>
              </a:rPr>
              <a:t>“This article is relevant because it is about anxiety.”</a:t>
            </a:r>
          </a:p>
        </p:txBody>
      </p:sp>
      <p:sp>
        <p:nvSpPr>
          <p:cNvPr id="28" name="TextBox 27">
            <a:extLst>
              <a:ext uri="{FF2B5EF4-FFF2-40B4-BE49-F238E27FC236}">
                <a16:creationId xmlns:a16="http://schemas.microsoft.com/office/drawing/2014/main" id="{198E1270-879D-C2C5-00D1-19CD61016BF7}"/>
              </a:ext>
            </a:extLst>
          </p:cNvPr>
          <p:cNvSpPr txBox="1"/>
          <p:nvPr/>
        </p:nvSpPr>
        <p:spPr>
          <a:xfrm>
            <a:off x="318033" y="2564163"/>
            <a:ext cx="5558593" cy="1323439"/>
          </a:xfrm>
          <a:prstGeom prst="rect">
            <a:avLst/>
          </a:prstGeom>
          <a:noFill/>
        </p:spPr>
        <p:txBody>
          <a:bodyPr wrap="square">
            <a:spAutoFit/>
          </a:bodyPr>
          <a:lstStyle/>
          <a:p>
            <a:r>
              <a:rPr lang="en-GB" sz="1600" b="1" dirty="0">
                <a:latin typeface="Aptos" panose="020B0004020202020204" pitchFamily="34" charset="0"/>
              </a:rPr>
              <a:t>Why is this weak?</a:t>
            </a:r>
            <a:endParaRPr lang="en-GB" sz="1600" dirty="0">
              <a:latin typeface="Aptos" panose="020B0004020202020204" pitchFamily="34" charset="0"/>
            </a:endParaRPr>
          </a:p>
          <a:p>
            <a:pPr lvl="0"/>
            <a:r>
              <a:rPr lang="en-GB" sz="1600" dirty="0">
                <a:latin typeface="Aptos" panose="020B0004020202020204" pitchFamily="34" charset="0"/>
              </a:rPr>
              <a:t>It only identifies the general topic. </a:t>
            </a:r>
          </a:p>
          <a:p>
            <a:pPr lvl="0"/>
            <a:r>
              <a:rPr lang="en-GB" sz="1600" dirty="0">
                <a:latin typeface="Aptos" panose="020B0004020202020204" pitchFamily="34" charset="0"/>
              </a:rPr>
              <a:t>It does not mention the research question. </a:t>
            </a:r>
          </a:p>
          <a:p>
            <a:pPr lvl="0"/>
            <a:r>
              <a:rPr lang="en-GB" sz="1600" dirty="0">
                <a:latin typeface="Aptos" panose="020B0004020202020204" pitchFamily="34" charset="0"/>
              </a:rPr>
              <a:t>It does not check the population or context. </a:t>
            </a:r>
          </a:p>
          <a:p>
            <a:pPr lvl="0"/>
            <a:r>
              <a:rPr lang="en-GB" sz="1600" dirty="0">
                <a:latin typeface="Aptos" panose="020B0004020202020204" pitchFamily="34" charset="0"/>
              </a:rPr>
              <a:t>It does not explain how the evidence will be used.</a:t>
            </a:r>
          </a:p>
        </p:txBody>
      </p:sp>
      <p:sp>
        <p:nvSpPr>
          <p:cNvPr id="30" name="TextBox 29">
            <a:extLst>
              <a:ext uri="{FF2B5EF4-FFF2-40B4-BE49-F238E27FC236}">
                <a16:creationId xmlns:a16="http://schemas.microsoft.com/office/drawing/2014/main" id="{8EABE189-5E61-6B12-CB28-23F352212D82}"/>
              </a:ext>
            </a:extLst>
          </p:cNvPr>
          <p:cNvSpPr txBox="1"/>
          <p:nvPr/>
        </p:nvSpPr>
        <p:spPr>
          <a:xfrm>
            <a:off x="108287" y="4148242"/>
            <a:ext cx="5633720" cy="1323439"/>
          </a:xfrm>
          <a:prstGeom prst="rect">
            <a:avLst/>
          </a:prstGeom>
          <a:noFill/>
        </p:spPr>
        <p:txBody>
          <a:bodyPr wrap="square">
            <a:spAutoFit/>
          </a:bodyPr>
          <a:lstStyle/>
          <a:p>
            <a:pPr>
              <a:buNone/>
            </a:pPr>
            <a:r>
              <a:rPr lang="en-GB" sz="1600" b="1" dirty="0">
                <a:latin typeface="Aptos" panose="020B0004020202020204" pitchFamily="34" charset="0"/>
              </a:rPr>
              <a:t>Quick Question 💭</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A recent, peer-reviewed article explores anxiety among American university students. How relevant would it be to a project about teenagers in the UK? Explain your decision.</a:t>
            </a:r>
          </a:p>
        </p:txBody>
      </p:sp>
      <p:sp>
        <p:nvSpPr>
          <p:cNvPr id="8" name="TextBox 7">
            <a:extLst>
              <a:ext uri="{FF2B5EF4-FFF2-40B4-BE49-F238E27FC236}">
                <a16:creationId xmlns:a16="http://schemas.microsoft.com/office/drawing/2014/main" id="{6C90D84C-FF2B-DD16-22B3-DE9E4A571EF8}"/>
              </a:ext>
            </a:extLst>
          </p:cNvPr>
          <p:cNvSpPr txBox="1"/>
          <p:nvPr/>
        </p:nvSpPr>
        <p:spPr>
          <a:xfrm>
            <a:off x="108287" y="5684529"/>
            <a:ext cx="6207088" cy="1077218"/>
          </a:xfrm>
          <a:prstGeom prst="rect">
            <a:avLst/>
          </a:prstGeom>
          <a:noFill/>
        </p:spPr>
        <p:txBody>
          <a:bodyPr wrap="square">
            <a:spAutoFit/>
          </a:bodyPr>
          <a:lstStyle/>
          <a:p>
            <a:r>
              <a:rPr lang="en-GB" sz="1600" b="1" dirty="0">
                <a:latin typeface="Aptos" panose="020B0004020202020204" pitchFamily="34" charset="0"/>
              </a:rPr>
              <a:t>Answer:</a:t>
            </a:r>
            <a:r>
              <a:rPr lang="en-GB" sz="1600" dirty="0">
                <a:latin typeface="Aptos" panose="020B0004020202020204" pitchFamily="34" charset="0"/>
              </a:rPr>
              <a:t> It would be partly relevant. It may provide useful background or comparison, but the age group, country and educational setting do not match the project. It should not be used as the main evidence unless its inclusion can be clearly justified.</a:t>
            </a:r>
          </a:p>
        </p:txBody>
      </p:sp>
      <p:sp>
        <p:nvSpPr>
          <p:cNvPr id="11" name="TextBox 10">
            <a:extLst>
              <a:ext uri="{FF2B5EF4-FFF2-40B4-BE49-F238E27FC236}">
                <a16:creationId xmlns:a16="http://schemas.microsoft.com/office/drawing/2014/main" id="{F04D5A74-A2B7-B59F-85CB-9DD80E790730}"/>
              </a:ext>
            </a:extLst>
          </p:cNvPr>
          <p:cNvSpPr txBox="1"/>
          <p:nvPr/>
        </p:nvSpPr>
        <p:spPr>
          <a:xfrm>
            <a:off x="6239441" y="3507146"/>
            <a:ext cx="5900688" cy="3293209"/>
          </a:xfrm>
          <a:prstGeom prst="rect">
            <a:avLst/>
          </a:prstGeom>
          <a:noFill/>
        </p:spPr>
        <p:txBody>
          <a:bodyPr wrap="square">
            <a:spAutoFit/>
          </a:bodyPr>
          <a:lstStyle/>
          <a:p>
            <a:r>
              <a:rPr lang="en-GB" sz="1600" b="1" dirty="0">
                <a:latin typeface="Aptos" panose="020B0004020202020204" pitchFamily="34" charset="0"/>
              </a:rPr>
              <a:t>Common Relevance Mistakes</a:t>
            </a:r>
          </a:p>
          <a:p>
            <a:r>
              <a:rPr lang="en-GB" sz="1600" dirty="0">
                <a:latin typeface="Aptos" panose="020B0004020202020204" pitchFamily="34" charset="0"/>
              </a:rPr>
              <a:t>Be careful not to:</a:t>
            </a:r>
          </a:p>
          <a:p>
            <a:pPr lvl="0"/>
            <a:endParaRPr lang="en-GB" sz="1600" dirty="0">
              <a:latin typeface="Aptos" panose="020B0004020202020204" pitchFamily="34" charset="0"/>
            </a:endParaRPr>
          </a:p>
          <a:p>
            <a:pPr marL="285750" lvl="0" indent="-285750">
              <a:buFont typeface="Arial" panose="020B0604020202020204" pitchFamily="34" charset="0"/>
              <a:buChar char="•"/>
            </a:pPr>
            <a:r>
              <a:rPr lang="en-GB" sz="1600" dirty="0">
                <a:latin typeface="Aptos" panose="020B0004020202020204" pitchFamily="34" charset="0"/>
              </a:rPr>
              <a:t>choose a source from its title alone </a:t>
            </a:r>
          </a:p>
          <a:p>
            <a:pPr marL="285750" lvl="0" indent="-285750">
              <a:buFont typeface="Arial" panose="020B0604020202020204" pitchFamily="34" charset="0"/>
              <a:buChar char="•"/>
            </a:pPr>
            <a:r>
              <a:rPr lang="en-GB" sz="1600" dirty="0">
                <a:latin typeface="Aptos" panose="020B0004020202020204" pitchFamily="34" charset="0"/>
              </a:rPr>
              <a:t>assume that matching one keyword makes it relevant </a:t>
            </a:r>
          </a:p>
          <a:p>
            <a:pPr marL="285750" lvl="0" indent="-285750">
              <a:buFont typeface="Arial" panose="020B0604020202020204" pitchFamily="34" charset="0"/>
              <a:buChar char="•"/>
            </a:pPr>
            <a:r>
              <a:rPr lang="en-GB" sz="1600" dirty="0">
                <a:latin typeface="Aptos" panose="020B0004020202020204" pitchFamily="34" charset="0"/>
              </a:rPr>
              <a:t>ignore differences in age, population, country or setting </a:t>
            </a:r>
          </a:p>
          <a:p>
            <a:pPr marL="285750" lvl="0" indent="-285750">
              <a:buFont typeface="Arial" panose="020B0604020202020204" pitchFamily="34" charset="0"/>
              <a:buChar char="•"/>
            </a:pPr>
            <a:r>
              <a:rPr lang="en-GB" sz="1600" dirty="0">
                <a:latin typeface="Aptos" panose="020B0004020202020204" pitchFamily="34" charset="0"/>
              </a:rPr>
              <a:t>confuse useful background information with direct research evidence </a:t>
            </a:r>
          </a:p>
          <a:p>
            <a:pPr marL="285750" lvl="0" indent="-285750">
              <a:buFont typeface="Arial" panose="020B0604020202020204" pitchFamily="34" charset="0"/>
              <a:buChar char="•"/>
            </a:pPr>
            <a:r>
              <a:rPr lang="en-GB" sz="1600" dirty="0">
                <a:latin typeface="Aptos" panose="020B0004020202020204" pitchFamily="34" charset="0"/>
              </a:rPr>
              <a:t>keep a source simply because you have already spent time reading it </a:t>
            </a:r>
          </a:p>
          <a:p>
            <a:endParaRPr lang="en-GB" sz="1600" b="1" dirty="0">
              <a:latin typeface="Aptos" panose="020B0004020202020204" pitchFamily="34" charset="0"/>
            </a:endParaRPr>
          </a:p>
          <a:p>
            <a:r>
              <a:rPr lang="en-GB" sz="1600" b="1" dirty="0">
                <a:latin typeface="Aptos" panose="020B0004020202020204" pitchFamily="34" charset="0"/>
              </a:rPr>
              <a:t>Read the abstract and check the population, setting and findings before deciding.</a:t>
            </a:r>
            <a:endParaRPr lang="en-GB" sz="1600" dirty="0">
              <a:latin typeface="Aptos" panose="020B0004020202020204" pitchFamily="34" charset="0"/>
            </a:endParaRPr>
          </a:p>
        </p:txBody>
      </p:sp>
    </p:spTree>
    <p:extLst>
      <p:ext uri="{BB962C8B-B14F-4D97-AF65-F5344CB8AC3E}">
        <p14:creationId xmlns:p14="http://schemas.microsoft.com/office/powerpoint/2010/main" val="3639382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1000"/>
                                        <p:tgtEl>
                                          <p:spTgt spid="28"/>
                                        </p:tgtEl>
                                      </p:cBhvr>
                                    </p:animEffect>
                                    <p:anim calcmode="lin" valueType="num">
                                      <p:cBhvr>
                                        <p:cTn id="44" dur="1000" fill="hold"/>
                                        <p:tgtEl>
                                          <p:spTgt spid="28"/>
                                        </p:tgtEl>
                                        <p:attrNameLst>
                                          <p:attrName>ppt_x</p:attrName>
                                        </p:attrNameLst>
                                      </p:cBhvr>
                                      <p:tavLst>
                                        <p:tav tm="0">
                                          <p:val>
                                            <p:strVal val="#ppt_x"/>
                                          </p:val>
                                        </p:tav>
                                        <p:tav tm="100000">
                                          <p:val>
                                            <p:strVal val="#ppt_x"/>
                                          </p:val>
                                        </p:tav>
                                      </p:tavLst>
                                    </p:anim>
                                    <p:anim calcmode="lin" valueType="num">
                                      <p:cBhvr>
                                        <p:cTn id="4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1000"/>
                                        <p:tgtEl>
                                          <p:spTgt spid="15"/>
                                        </p:tgtEl>
                                      </p:cBhvr>
                                    </p:animEffect>
                                    <p:anim calcmode="lin" valueType="num">
                                      <p:cBhvr>
                                        <p:cTn id="51" dur="1000" fill="hold"/>
                                        <p:tgtEl>
                                          <p:spTgt spid="15"/>
                                        </p:tgtEl>
                                        <p:attrNameLst>
                                          <p:attrName>ppt_x</p:attrName>
                                        </p:attrNameLst>
                                      </p:cBhvr>
                                      <p:tavLst>
                                        <p:tav tm="0">
                                          <p:val>
                                            <p:strVal val="#ppt_x"/>
                                          </p:val>
                                        </p:tav>
                                        <p:tav tm="100000">
                                          <p:val>
                                            <p:strVal val="#ppt_x"/>
                                          </p:val>
                                        </p:tav>
                                      </p:tavLst>
                                    </p:anim>
                                    <p:anim calcmode="lin" valueType="num">
                                      <p:cBhvr>
                                        <p:cTn id="5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1000"/>
                                        <p:tgtEl>
                                          <p:spTgt spid="30"/>
                                        </p:tgtEl>
                                      </p:cBhvr>
                                    </p:animEffect>
                                    <p:anim calcmode="lin" valueType="num">
                                      <p:cBhvr>
                                        <p:cTn id="65" dur="1000" fill="hold"/>
                                        <p:tgtEl>
                                          <p:spTgt spid="30"/>
                                        </p:tgtEl>
                                        <p:attrNameLst>
                                          <p:attrName>ppt_x</p:attrName>
                                        </p:attrNameLst>
                                      </p:cBhvr>
                                      <p:tavLst>
                                        <p:tav tm="0">
                                          <p:val>
                                            <p:strVal val="#ppt_x"/>
                                          </p:val>
                                        </p:tav>
                                        <p:tav tm="100000">
                                          <p:val>
                                            <p:strVal val="#ppt_x"/>
                                          </p:val>
                                        </p:tav>
                                      </p:tavLst>
                                    </p:anim>
                                    <p:anim calcmode="lin" valueType="num">
                                      <p:cBhvr>
                                        <p:cTn id="6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1000"/>
                                        <p:tgtEl>
                                          <p:spTgt spid="8"/>
                                        </p:tgtEl>
                                      </p:cBhvr>
                                    </p:animEffect>
                                    <p:anim calcmode="lin" valueType="num">
                                      <p:cBhvr>
                                        <p:cTn id="72" dur="1000" fill="hold"/>
                                        <p:tgtEl>
                                          <p:spTgt spid="8"/>
                                        </p:tgtEl>
                                        <p:attrNameLst>
                                          <p:attrName>ppt_x</p:attrName>
                                        </p:attrNameLst>
                                      </p:cBhvr>
                                      <p:tavLst>
                                        <p:tav tm="0">
                                          <p:val>
                                            <p:strVal val="#ppt_x"/>
                                          </p:val>
                                        </p:tav>
                                        <p:tav tm="100000">
                                          <p:val>
                                            <p:strVal val="#ppt_x"/>
                                          </p:val>
                                        </p:tav>
                                      </p:tavLst>
                                    </p:anim>
                                    <p:anim calcmode="lin" valueType="num">
                                      <p:cBhvr>
                                        <p:cTn id="7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15" grpId="0"/>
      <p:bldP spid="23" grpId="0"/>
      <p:bldP spid="28" grpId="0"/>
      <p:bldP spid="30" grpId="0"/>
      <p:bldP spid="8"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09FFB-3252-6796-4BD3-4BD799B503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DD0E4D-B5AE-D948-1983-E27CC64C2344}"/>
              </a:ext>
            </a:extLst>
          </p:cNvPr>
          <p:cNvSpPr txBox="1">
            <a:spLocks/>
          </p:cNvSpPr>
          <p:nvPr/>
        </p:nvSpPr>
        <p:spPr>
          <a:xfrm>
            <a:off x="355598" y="-10160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A stands for Authority 🖋️ </a:t>
            </a:r>
          </a:p>
        </p:txBody>
      </p:sp>
      <p:sp>
        <p:nvSpPr>
          <p:cNvPr id="3" name="Rectangle 2">
            <a:extLst>
              <a:ext uri="{FF2B5EF4-FFF2-40B4-BE49-F238E27FC236}">
                <a16:creationId xmlns:a16="http://schemas.microsoft.com/office/drawing/2014/main" id="{B3113500-C062-2737-3BBD-4DD4633C2FAF}"/>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CD5A4247-A9A2-2C9C-D191-9F0E2E4F8A67}"/>
              </a:ext>
            </a:extLst>
          </p:cNvPr>
          <p:cNvSpPr txBox="1"/>
          <p:nvPr/>
        </p:nvSpPr>
        <p:spPr>
          <a:xfrm>
            <a:off x="462278" y="721657"/>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Authority means checking who created the information and whether they have suitable knowledge or expertise.</a:t>
            </a:r>
          </a:p>
        </p:txBody>
      </p:sp>
      <p:cxnSp>
        <p:nvCxnSpPr>
          <p:cNvPr id="9" name="Straight Connector 8">
            <a:extLst>
              <a:ext uri="{FF2B5EF4-FFF2-40B4-BE49-F238E27FC236}">
                <a16:creationId xmlns:a16="http://schemas.microsoft.com/office/drawing/2014/main" id="{582FF7E1-687D-2F55-210B-BBE0F0C775F3}"/>
              </a:ext>
            </a:extLst>
          </p:cNvPr>
          <p:cNvCxnSpPr>
            <a:cxnSpLocks/>
          </p:cNvCxnSpPr>
          <p:nvPr/>
        </p:nvCxnSpPr>
        <p:spPr>
          <a:xfrm>
            <a:off x="462279" y="3553213"/>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66C3594-EA65-C6A3-256D-D11B3088B900}"/>
              </a:ext>
            </a:extLst>
          </p:cNvPr>
          <p:cNvSpPr txBox="1"/>
          <p:nvPr/>
        </p:nvSpPr>
        <p:spPr>
          <a:xfrm>
            <a:off x="411612" y="1398203"/>
            <a:ext cx="5264754" cy="2062103"/>
          </a:xfrm>
          <a:prstGeom prst="rect">
            <a:avLst/>
          </a:prstGeom>
          <a:noFill/>
        </p:spPr>
        <p:txBody>
          <a:bodyPr wrap="square">
            <a:spAutoFit/>
          </a:bodyPr>
          <a:lstStyle/>
          <a:p>
            <a:r>
              <a:rPr lang="en-GB" sz="1600" b="1" dirty="0">
                <a:latin typeface="Aptos" panose="020B0004020202020204" pitchFamily="34" charset="0"/>
              </a:rPr>
              <a:t>Ask Yourself</a:t>
            </a:r>
            <a:br>
              <a:rPr lang="en-GB" sz="1600" b="1" dirty="0">
                <a:latin typeface="Aptos" panose="020B0004020202020204" pitchFamily="34" charset="0"/>
              </a:rPr>
            </a:br>
            <a:endParaRPr lang="en-GB" sz="1600" b="1" dirty="0">
              <a:latin typeface="Aptos" panose="020B0004020202020204" pitchFamily="34" charset="0"/>
            </a:endParaRPr>
          </a:p>
          <a:p>
            <a:pPr marL="285750" lvl="0" indent="-285750">
              <a:buFont typeface="Arial" panose="020B0604020202020204" pitchFamily="34" charset="0"/>
              <a:buChar char="•"/>
            </a:pPr>
            <a:r>
              <a:rPr lang="en-GB" sz="1600" dirty="0">
                <a:latin typeface="Aptos" panose="020B0004020202020204" pitchFamily="34" charset="0"/>
              </a:rPr>
              <a:t>Is the author or organisation clearly identified? </a:t>
            </a:r>
          </a:p>
          <a:p>
            <a:pPr marL="285750" lvl="0" indent="-285750">
              <a:buFont typeface="Arial" panose="020B0604020202020204" pitchFamily="34" charset="0"/>
              <a:buChar char="•"/>
            </a:pPr>
            <a:r>
              <a:rPr lang="en-GB" sz="1600" dirty="0">
                <a:latin typeface="Aptos" panose="020B0004020202020204" pitchFamily="34" charset="0"/>
              </a:rPr>
              <a:t>What qualifications or experience do they have? </a:t>
            </a:r>
          </a:p>
          <a:p>
            <a:pPr marL="285750" lvl="0" indent="-285750">
              <a:buFont typeface="Arial" panose="020B0604020202020204" pitchFamily="34" charset="0"/>
              <a:buChar char="•"/>
            </a:pPr>
            <a:r>
              <a:rPr lang="en-GB" sz="1600" dirty="0">
                <a:latin typeface="Aptos" panose="020B0004020202020204" pitchFamily="34" charset="0"/>
              </a:rPr>
              <a:t>Are they knowledgeable about this particular subject? </a:t>
            </a:r>
          </a:p>
          <a:p>
            <a:pPr marL="285750" lvl="0" indent="-285750">
              <a:buFont typeface="Arial" panose="020B0604020202020204" pitchFamily="34" charset="0"/>
              <a:buChar char="•"/>
            </a:pPr>
            <a:r>
              <a:rPr lang="en-GB" sz="1600" dirty="0">
                <a:latin typeface="Aptos" panose="020B0004020202020204" pitchFamily="34" charset="0"/>
              </a:rPr>
              <a:t>Are their university or workplace details provided? </a:t>
            </a:r>
          </a:p>
          <a:p>
            <a:pPr marL="285750" lvl="0" indent="-285750">
              <a:buFont typeface="Arial" panose="020B0604020202020204" pitchFamily="34" charset="0"/>
              <a:buChar char="•"/>
            </a:pPr>
            <a:r>
              <a:rPr lang="en-GB" sz="1600" dirty="0">
                <a:latin typeface="Aptos" panose="020B0004020202020204" pitchFamily="34" charset="0"/>
              </a:rPr>
              <a:t>Who published the information? </a:t>
            </a:r>
          </a:p>
          <a:p>
            <a:pPr marL="285750" lvl="0" indent="-285750">
              <a:buFont typeface="Arial" panose="020B0604020202020204" pitchFamily="34" charset="0"/>
              <a:buChar char="•"/>
            </a:pPr>
            <a:r>
              <a:rPr lang="en-GB" sz="1600" dirty="0">
                <a:latin typeface="Aptos" panose="020B0004020202020204" pitchFamily="34" charset="0"/>
              </a:rPr>
              <a:t>Has the source been peer reviewed?</a:t>
            </a:r>
          </a:p>
        </p:txBody>
      </p:sp>
      <p:cxnSp>
        <p:nvCxnSpPr>
          <p:cNvPr id="7" name="Straight Connector 6">
            <a:extLst>
              <a:ext uri="{FF2B5EF4-FFF2-40B4-BE49-F238E27FC236}">
                <a16:creationId xmlns:a16="http://schemas.microsoft.com/office/drawing/2014/main" id="{7A00F1C1-79E7-AF29-6C35-B40247D5586D}"/>
              </a:ext>
            </a:extLst>
          </p:cNvPr>
          <p:cNvCxnSpPr>
            <a:cxnSpLocks/>
          </p:cNvCxnSpPr>
          <p:nvPr/>
        </p:nvCxnSpPr>
        <p:spPr>
          <a:xfrm>
            <a:off x="6096000" y="1479884"/>
            <a:ext cx="0" cy="52818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330F9BE-A769-3DD3-3171-535E79DFD24B}"/>
              </a:ext>
            </a:extLst>
          </p:cNvPr>
          <p:cNvSpPr txBox="1"/>
          <p:nvPr/>
        </p:nvSpPr>
        <p:spPr>
          <a:xfrm>
            <a:off x="376321" y="3769231"/>
            <a:ext cx="5537867" cy="2800767"/>
          </a:xfrm>
          <a:prstGeom prst="rect">
            <a:avLst/>
          </a:prstGeom>
          <a:noFill/>
        </p:spPr>
        <p:txBody>
          <a:bodyPr wrap="square">
            <a:spAutoFit/>
          </a:bodyPr>
          <a:lstStyle/>
          <a:p>
            <a:pPr>
              <a:buNone/>
            </a:pPr>
            <a:r>
              <a:rPr lang="en-GB" sz="1600" b="1" dirty="0">
                <a:latin typeface="Aptos" panose="020B0004020202020204" pitchFamily="34" charset="0"/>
              </a:rPr>
              <a:t>Authority Has Two Parts</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b="1" dirty="0">
                <a:latin typeface="Aptos" panose="020B0004020202020204" pitchFamily="34" charset="0"/>
              </a:rPr>
              <a:t>The creator</a:t>
            </a:r>
            <a:endParaRPr lang="en-GB" sz="1600" dirty="0">
              <a:latin typeface="Aptos" panose="020B0004020202020204" pitchFamily="34" charset="0"/>
            </a:endParaRPr>
          </a:p>
          <a:p>
            <a:pPr marL="342900" lvl="0" indent="-342900">
              <a:buFont typeface="Arial" panose="020B0604020202020204" pitchFamily="34" charset="0"/>
              <a:buChar char="•"/>
            </a:pPr>
            <a:r>
              <a:rPr lang="en-GB" sz="1600" dirty="0">
                <a:latin typeface="Aptos" panose="020B0004020202020204" pitchFamily="34" charset="0"/>
              </a:rPr>
              <a:t>Who wrote or produced the information? </a:t>
            </a:r>
          </a:p>
          <a:p>
            <a:pPr marL="342900" lvl="0" indent="-342900">
              <a:buFont typeface="Arial" panose="020B0604020202020204" pitchFamily="34" charset="0"/>
              <a:buChar char="•"/>
            </a:pPr>
            <a:r>
              <a:rPr lang="en-GB" sz="1600" dirty="0">
                <a:latin typeface="Aptos" panose="020B0004020202020204" pitchFamily="34" charset="0"/>
              </a:rPr>
              <a:t>Do they have relevant expertise? </a:t>
            </a:r>
          </a:p>
          <a:p>
            <a:pPr marL="342900" lvl="0" indent="-342900">
              <a:buFont typeface="Arial" panose="020B0604020202020204" pitchFamily="34" charset="0"/>
              <a:buChar char="•"/>
            </a:pPr>
            <a:r>
              <a:rPr lang="en-GB" sz="1600" dirty="0">
                <a:latin typeface="Aptos" panose="020B0004020202020204" pitchFamily="34" charset="0"/>
              </a:rPr>
              <a:t>Can their qualifications or experience be checked? </a:t>
            </a:r>
            <a:br>
              <a:rPr lang="en-GB" sz="1600" dirty="0">
                <a:latin typeface="Aptos" panose="020B0004020202020204" pitchFamily="34" charset="0"/>
              </a:rPr>
            </a:br>
            <a:endParaRPr lang="en-GB" sz="1600" dirty="0">
              <a:latin typeface="Aptos" panose="020B0004020202020204" pitchFamily="34" charset="0"/>
            </a:endParaRPr>
          </a:p>
          <a:p>
            <a:pPr>
              <a:buNone/>
            </a:pPr>
            <a:r>
              <a:rPr lang="en-GB" sz="1600" b="1" dirty="0">
                <a:latin typeface="Aptos" panose="020B0004020202020204" pitchFamily="34" charset="0"/>
              </a:rPr>
              <a:t>The publisher</a:t>
            </a:r>
            <a:endParaRPr lang="en-GB" sz="1600" dirty="0">
              <a:latin typeface="Aptos" panose="020B0004020202020204" pitchFamily="34" charset="0"/>
            </a:endParaRPr>
          </a:p>
          <a:p>
            <a:pPr marL="342900" lvl="0" indent="-342900">
              <a:buFont typeface="Arial" panose="020B0604020202020204" pitchFamily="34" charset="0"/>
              <a:buChar char="•"/>
            </a:pPr>
            <a:r>
              <a:rPr lang="en-GB" sz="1600" dirty="0">
                <a:latin typeface="Aptos" panose="020B0004020202020204" pitchFamily="34" charset="0"/>
              </a:rPr>
              <a:t>Where was the information published? </a:t>
            </a:r>
          </a:p>
          <a:p>
            <a:pPr marL="342900" lvl="0" indent="-342900">
              <a:buFont typeface="Arial" panose="020B0604020202020204" pitchFamily="34" charset="0"/>
              <a:buChar char="•"/>
            </a:pPr>
            <a:r>
              <a:rPr lang="en-GB" sz="1600" dirty="0">
                <a:latin typeface="Aptos" panose="020B0004020202020204" pitchFamily="34" charset="0"/>
              </a:rPr>
              <a:t>Is the journal or organisation recognised? </a:t>
            </a:r>
          </a:p>
          <a:p>
            <a:pPr marL="342900" lvl="0" indent="-342900">
              <a:buFont typeface="Arial" panose="020B0604020202020204" pitchFamily="34" charset="0"/>
              <a:buChar char="•"/>
            </a:pPr>
            <a:r>
              <a:rPr lang="en-GB" sz="1600" dirty="0">
                <a:latin typeface="Aptos" panose="020B0004020202020204" pitchFamily="34" charset="0"/>
              </a:rPr>
              <a:t>Was the information checked before publication?</a:t>
            </a:r>
          </a:p>
        </p:txBody>
      </p:sp>
      <p:sp>
        <p:nvSpPr>
          <p:cNvPr id="11" name="TextBox 10">
            <a:extLst>
              <a:ext uri="{FF2B5EF4-FFF2-40B4-BE49-F238E27FC236}">
                <a16:creationId xmlns:a16="http://schemas.microsoft.com/office/drawing/2014/main" id="{C47375FC-C7E8-9069-6491-5F15168F59C2}"/>
              </a:ext>
            </a:extLst>
          </p:cNvPr>
          <p:cNvSpPr txBox="1"/>
          <p:nvPr/>
        </p:nvSpPr>
        <p:spPr>
          <a:xfrm>
            <a:off x="6298531" y="1722136"/>
            <a:ext cx="6100010" cy="3785652"/>
          </a:xfrm>
          <a:prstGeom prst="rect">
            <a:avLst/>
          </a:prstGeom>
          <a:noFill/>
        </p:spPr>
        <p:txBody>
          <a:bodyPr wrap="square">
            <a:spAutoFit/>
          </a:bodyPr>
          <a:lstStyle/>
          <a:p>
            <a:pPr>
              <a:buNone/>
            </a:pPr>
            <a:r>
              <a:rPr lang="en-GB" sz="1600" b="1" dirty="0">
                <a:latin typeface="Aptos" panose="020B0004020202020204" pitchFamily="34" charset="0"/>
              </a:rPr>
              <a:t>Who Might Have Authority?</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Authority may come from:</a:t>
            </a:r>
          </a:p>
          <a:p>
            <a:pPr marL="342900" lvl="0" indent="-342900">
              <a:buFont typeface="Arial" panose="020B0604020202020204" pitchFamily="34" charset="0"/>
              <a:buChar char="•"/>
            </a:pPr>
            <a:r>
              <a:rPr lang="en-GB" sz="1600" dirty="0">
                <a:latin typeface="Aptos" panose="020B0004020202020204" pitchFamily="34" charset="0"/>
              </a:rPr>
              <a:t>a researcher with relevant expertise </a:t>
            </a:r>
          </a:p>
          <a:p>
            <a:pPr marL="342900" lvl="0" indent="-342900">
              <a:buFont typeface="Arial" panose="020B0604020202020204" pitchFamily="34" charset="0"/>
              <a:buChar char="•"/>
            </a:pPr>
            <a:r>
              <a:rPr lang="en-GB" sz="1600" dirty="0">
                <a:latin typeface="Aptos" panose="020B0004020202020204" pitchFamily="34" charset="0"/>
              </a:rPr>
              <a:t>a recognised university or research organisation </a:t>
            </a:r>
          </a:p>
          <a:p>
            <a:pPr marL="342900" lvl="0" indent="-342900">
              <a:buFont typeface="Arial" panose="020B0604020202020204" pitchFamily="34" charset="0"/>
              <a:buChar char="•"/>
            </a:pPr>
            <a:r>
              <a:rPr lang="en-GB" sz="1600" dirty="0">
                <a:latin typeface="Aptos" panose="020B0004020202020204" pitchFamily="34" charset="0"/>
              </a:rPr>
              <a:t>the NHS or a government department </a:t>
            </a:r>
          </a:p>
          <a:p>
            <a:pPr marL="342900" lvl="0" indent="-342900">
              <a:buFont typeface="Arial" panose="020B0604020202020204" pitchFamily="34" charset="0"/>
              <a:buChar char="•"/>
            </a:pPr>
            <a:r>
              <a:rPr lang="en-GB" sz="1600" dirty="0">
                <a:latin typeface="Aptos" panose="020B0004020202020204" pitchFamily="34" charset="0"/>
              </a:rPr>
              <a:t>a professional body </a:t>
            </a:r>
          </a:p>
          <a:p>
            <a:pPr marL="342900" lvl="0" indent="-342900">
              <a:buFont typeface="Arial" panose="020B0604020202020204" pitchFamily="34" charset="0"/>
              <a:buChar char="•"/>
            </a:pPr>
            <a:r>
              <a:rPr lang="en-GB" sz="1600" dirty="0">
                <a:latin typeface="Aptos" panose="020B0004020202020204" pitchFamily="34" charset="0"/>
              </a:rPr>
              <a:t>a recognised charity working within its specialist area </a:t>
            </a:r>
            <a:br>
              <a:rPr lang="en-GB" sz="1600" dirty="0">
                <a:latin typeface="Aptos" panose="020B0004020202020204" pitchFamily="34" charset="0"/>
              </a:rPr>
            </a:br>
            <a:endParaRPr lang="en-GB" sz="1600" dirty="0">
              <a:latin typeface="Aptos" panose="020B0004020202020204" pitchFamily="34" charset="0"/>
            </a:endParaRPr>
          </a:p>
          <a:p>
            <a:pPr>
              <a:buNone/>
            </a:pPr>
            <a:r>
              <a:rPr lang="en-GB" sz="1600" b="1" dirty="0">
                <a:latin typeface="Aptos" panose="020B0004020202020204" pitchFamily="34" charset="0"/>
              </a:rPr>
              <a:t>Remember:</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b="1" dirty="0">
                <a:latin typeface="Aptos" panose="020B0004020202020204" pitchFamily="34" charset="0"/>
              </a:rPr>
              <a:t>An organisation can be the author.</a:t>
            </a:r>
            <a:endParaRPr lang="en-GB" sz="1600" dirty="0">
              <a:latin typeface="Aptos" panose="020B0004020202020204" pitchFamily="34" charset="0"/>
            </a:endParaRPr>
          </a:p>
          <a:p>
            <a:pPr>
              <a:buNone/>
            </a:pPr>
            <a:r>
              <a:rPr lang="en-GB" sz="1600" dirty="0">
                <a:latin typeface="Aptos" panose="020B0004020202020204" pitchFamily="34" charset="0"/>
              </a:rPr>
              <a:t>An NHS or government publication may not name one individual writer. In this case, check whether the organisation has suitable expertise and responsibility for the subject.</a:t>
            </a:r>
          </a:p>
        </p:txBody>
      </p:sp>
      <p:sp>
        <p:nvSpPr>
          <p:cNvPr id="14" name="TextBox 13">
            <a:extLst>
              <a:ext uri="{FF2B5EF4-FFF2-40B4-BE49-F238E27FC236}">
                <a16:creationId xmlns:a16="http://schemas.microsoft.com/office/drawing/2014/main" id="{7E39AB63-85FC-3549-F99E-5A971FFC9F06}"/>
              </a:ext>
            </a:extLst>
          </p:cNvPr>
          <p:cNvSpPr txBox="1"/>
          <p:nvPr/>
        </p:nvSpPr>
        <p:spPr>
          <a:xfrm>
            <a:off x="6096000" y="5719034"/>
            <a:ext cx="5922208" cy="830997"/>
          </a:xfrm>
          <a:prstGeom prst="rect">
            <a:avLst/>
          </a:prstGeom>
          <a:noFill/>
        </p:spPr>
        <p:txBody>
          <a:bodyPr wrap="square">
            <a:spAutoFit/>
          </a:bodyPr>
          <a:lstStyle/>
          <a:p>
            <a:pPr algn="ctr"/>
            <a:r>
              <a:rPr lang="en-GB" sz="1600" b="1" dirty="0">
                <a:latin typeface="Aptos" panose="020B0004020202020204" pitchFamily="34" charset="0"/>
              </a:rPr>
              <a:t>Authority must relate to the particular topic.</a:t>
            </a:r>
            <a:br>
              <a:rPr lang="en-GB" sz="1600" b="1" dirty="0">
                <a:latin typeface="Aptos" panose="020B0004020202020204" pitchFamily="34" charset="0"/>
              </a:rPr>
            </a:br>
            <a:r>
              <a:rPr lang="en-GB" sz="1600" b="1" dirty="0">
                <a:latin typeface="Aptos" panose="020B0004020202020204" pitchFamily="34" charset="0"/>
              </a:rPr>
              <a:t> Being qualified in one area does not make someone an expert in every subject.</a:t>
            </a:r>
          </a:p>
        </p:txBody>
      </p:sp>
    </p:spTree>
    <p:extLst>
      <p:ext uri="{BB962C8B-B14F-4D97-AF65-F5344CB8AC3E}">
        <p14:creationId xmlns:p14="http://schemas.microsoft.com/office/powerpoint/2010/main" val="76226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1">
                                            <p:txEl>
                                              <p:pRg st="0" end="0"/>
                                            </p:txEl>
                                          </p:spTgt>
                                        </p:tgtEl>
                                        <p:attrNameLst>
                                          <p:attrName>style.visibility</p:attrName>
                                        </p:attrNameLst>
                                      </p:cBhvr>
                                      <p:to>
                                        <p:strVal val="visible"/>
                                      </p:to>
                                    </p:set>
                                    <p:animEffect transition="in" filter="fade">
                                      <p:cBhvr>
                                        <p:cTn id="45" dur="1000"/>
                                        <p:tgtEl>
                                          <p:spTgt spid="11">
                                            <p:txEl>
                                              <p:pRg st="0" end="0"/>
                                            </p:txEl>
                                          </p:spTgt>
                                        </p:tgtEl>
                                      </p:cBhvr>
                                    </p:animEffect>
                                    <p:anim calcmode="lin" valueType="num">
                                      <p:cBhvr>
                                        <p:cTn id="46"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47" dur="1000" fill="hold"/>
                                        <p:tgtEl>
                                          <p:spTgt spid="11">
                                            <p:txEl>
                                              <p:pRg st="0" end="0"/>
                                            </p:tx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1">
                                            <p:txEl>
                                              <p:pRg st="1" end="1"/>
                                            </p:txEl>
                                          </p:spTgt>
                                        </p:tgtEl>
                                        <p:attrNameLst>
                                          <p:attrName>style.visibility</p:attrName>
                                        </p:attrNameLst>
                                      </p:cBhvr>
                                      <p:to>
                                        <p:strVal val="visible"/>
                                      </p:to>
                                    </p:set>
                                    <p:animEffect transition="in" filter="fade">
                                      <p:cBhvr>
                                        <p:cTn id="50" dur="1000"/>
                                        <p:tgtEl>
                                          <p:spTgt spid="11">
                                            <p:txEl>
                                              <p:pRg st="1" end="1"/>
                                            </p:txEl>
                                          </p:spTgt>
                                        </p:tgtEl>
                                      </p:cBhvr>
                                    </p:animEffect>
                                    <p:anim calcmode="lin" valueType="num">
                                      <p:cBhvr>
                                        <p:cTn id="51"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52" dur="1000" fill="hold"/>
                                        <p:tgtEl>
                                          <p:spTgt spid="11">
                                            <p:txEl>
                                              <p:pRg st="1" end="1"/>
                                            </p:tx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1">
                                            <p:txEl>
                                              <p:pRg st="2" end="2"/>
                                            </p:txEl>
                                          </p:spTgt>
                                        </p:tgtEl>
                                        <p:attrNameLst>
                                          <p:attrName>style.visibility</p:attrName>
                                        </p:attrNameLst>
                                      </p:cBhvr>
                                      <p:to>
                                        <p:strVal val="visible"/>
                                      </p:to>
                                    </p:set>
                                    <p:animEffect transition="in" filter="fade">
                                      <p:cBhvr>
                                        <p:cTn id="55" dur="1000"/>
                                        <p:tgtEl>
                                          <p:spTgt spid="11">
                                            <p:txEl>
                                              <p:pRg st="2" end="2"/>
                                            </p:txEl>
                                          </p:spTgt>
                                        </p:tgtEl>
                                      </p:cBhvr>
                                    </p:animEffect>
                                    <p:anim calcmode="lin" valueType="num">
                                      <p:cBhvr>
                                        <p:cTn id="56"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57" dur="1000" fill="hold"/>
                                        <p:tgtEl>
                                          <p:spTgt spid="11">
                                            <p:txEl>
                                              <p:pRg st="2" end="2"/>
                                            </p:txEl>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1">
                                            <p:txEl>
                                              <p:pRg st="3" end="3"/>
                                            </p:txEl>
                                          </p:spTgt>
                                        </p:tgtEl>
                                        <p:attrNameLst>
                                          <p:attrName>style.visibility</p:attrName>
                                        </p:attrNameLst>
                                      </p:cBhvr>
                                      <p:to>
                                        <p:strVal val="visible"/>
                                      </p:to>
                                    </p:set>
                                    <p:animEffect transition="in" filter="fade">
                                      <p:cBhvr>
                                        <p:cTn id="60" dur="1000"/>
                                        <p:tgtEl>
                                          <p:spTgt spid="11">
                                            <p:txEl>
                                              <p:pRg st="3" end="3"/>
                                            </p:txEl>
                                          </p:spTgt>
                                        </p:tgtEl>
                                      </p:cBhvr>
                                    </p:animEffect>
                                    <p:anim calcmode="lin" valueType="num">
                                      <p:cBhvr>
                                        <p:cTn id="61"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62" dur="1000" fill="hold"/>
                                        <p:tgtEl>
                                          <p:spTgt spid="11">
                                            <p:txEl>
                                              <p:pRg st="3" end="3"/>
                                            </p:txEl>
                                          </p:spTgt>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1">
                                            <p:txEl>
                                              <p:pRg st="4" end="4"/>
                                            </p:txEl>
                                          </p:spTgt>
                                        </p:tgtEl>
                                        <p:attrNameLst>
                                          <p:attrName>style.visibility</p:attrName>
                                        </p:attrNameLst>
                                      </p:cBhvr>
                                      <p:to>
                                        <p:strVal val="visible"/>
                                      </p:to>
                                    </p:set>
                                    <p:animEffect transition="in" filter="fade">
                                      <p:cBhvr>
                                        <p:cTn id="65" dur="1000"/>
                                        <p:tgtEl>
                                          <p:spTgt spid="11">
                                            <p:txEl>
                                              <p:pRg st="4" end="4"/>
                                            </p:txEl>
                                          </p:spTgt>
                                        </p:tgtEl>
                                      </p:cBhvr>
                                    </p:animEffect>
                                    <p:anim calcmode="lin" valueType="num">
                                      <p:cBhvr>
                                        <p:cTn id="66"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67" dur="1000" fill="hold"/>
                                        <p:tgtEl>
                                          <p:spTgt spid="11">
                                            <p:txEl>
                                              <p:pRg st="4" end="4"/>
                                            </p:txEl>
                                          </p:spTgt>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1">
                                            <p:txEl>
                                              <p:pRg st="5" end="5"/>
                                            </p:txEl>
                                          </p:spTgt>
                                        </p:tgtEl>
                                        <p:attrNameLst>
                                          <p:attrName>style.visibility</p:attrName>
                                        </p:attrNameLst>
                                      </p:cBhvr>
                                      <p:to>
                                        <p:strVal val="visible"/>
                                      </p:to>
                                    </p:set>
                                    <p:animEffect transition="in" filter="fade">
                                      <p:cBhvr>
                                        <p:cTn id="70" dur="1000"/>
                                        <p:tgtEl>
                                          <p:spTgt spid="11">
                                            <p:txEl>
                                              <p:pRg st="5" end="5"/>
                                            </p:txEl>
                                          </p:spTgt>
                                        </p:tgtEl>
                                      </p:cBhvr>
                                    </p:animEffect>
                                    <p:anim calcmode="lin" valueType="num">
                                      <p:cBhvr>
                                        <p:cTn id="71" dur="1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72" dur="1000" fill="hold"/>
                                        <p:tgtEl>
                                          <p:spTgt spid="11">
                                            <p:txEl>
                                              <p:pRg st="5" end="5"/>
                                            </p:txEl>
                                          </p:spTgt>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1">
                                            <p:txEl>
                                              <p:pRg st="6" end="6"/>
                                            </p:txEl>
                                          </p:spTgt>
                                        </p:tgtEl>
                                        <p:attrNameLst>
                                          <p:attrName>style.visibility</p:attrName>
                                        </p:attrNameLst>
                                      </p:cBhvr>
                                      <p:to>
                                        <p:strVal val="visible"/>
                                      </p:to>
                                    </p:set>
                                    <p:animEffect transition="in" filter="fade">
                                      <p:cBhvr>
                                        <p:cTn id="75" dur="1000"/>
                                        <p:tgtEl>
                                          <p:spTgt spid="11">
                                            <p:txEl>
                                              <p:pRg st="6" end="6"/>
                                            </p:txEl>
                                          </p:spTgt>
                                        </p:tgtEl>
                                      </p:cBhvr>
                                    </p:animEffect>
                                    <p:anim calcmode="lin" valueType="num">
                                      <p:cBhvr>
                                        <p:cTn id="76" dur="10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77" dur="1000" fill="hold"/>
                                        <p:tgtEl>
                                          <p:spTgt spid="11">
                                            <p:txEl>
                                              <p:pRg st="6" end="6"/>
                                            </p:txEl>
                                          </p:spTgt>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1">
                                            <p:txEl>
                                              <p:pRg st="7" end="7"/>
                                            </p:txEl>
                                          </p:spTgt>
                                        </p:tgtEl>
                                        <p:attrNameLst>
                                          <p:attrName>style.visibility</p:attrName>
                                        </p:attrNameLst>
                                      </p:cBhvr>
                                      <p:to>
                                        <p:strVal val="visible"/>
                                      </p:to>
                                    </p:set>
                                    <p:animEffect transition="in" filter="fade">
                                      <p:cBhvr>
                                        <p:cTn id="80" dur="1000"/>
                                        <p:tgtEl>
                                          <p:spTgt spid="11">
                                            <p:txEl>
                                              <p:pRg st="7" end="7"/>
                                            </p:txEl>
                                          </p:spTgt>
                                        </p:tgtEl>
                                      </p:cBhvr>
                                    </p:animEffect>
                                    <p:anim calcmode="lin" valueType="num">
                                      <p:cBhvr>
                                        <p:cTn id="81" dur="1000" fill="hold"/>
                                        <p:tgtEl>
                                          <p:spTgt spid="11">
                                            <p:txEl>
                                              <p:pRg st="7" end="7"/>
                                            </p:txEl>
                                          </p:spTgt>
                                        </p:tgtEl>
                                        <p:attrNameLst>
                                          <p:attrName>ppt_x</p:attrName>
                                        </p:attrNameLst>
                                      </p:cBhvr>
                                      <p:tavLst>
                                        <p:tav tm="0">
                                          <p:val>
                                            <p:strVal val="#ppt_x"/>
                                          </p:val>
                                        </p:tav>
                                        <p:tav tm="100000">
                                          <p:val>
                                            <p:strVal val="#ppt_x"/>
                                          </p:val>
                                        </p:tav>
                                      </p:tavLst>
                                    </p:anim>
                                    <p:anim calcmode="lin" valueType="num">
                                      <p:cBhvr>
                                        <p:cTn id="82" dur="1000" fill="hold"/>
                                        <p:tgtEl>
                                          <p:spTgt spid="11">
                                            <p:txEl>
                                              <p:pRg st="7" end="7"/>
                                            </p:txEl>
                                          </p:spTgt>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11">
                                            <p:txEl>
                                              <p:pRg st="8" end="8"/>
                                            </p:txEl>
                                          </p:spTgt>
                                        </p:tgtEl>
                                        <p:attrNameLst>
                                          <p:attrName>style.visibility</p:attrName>
                                        </p:attrNameLst>
                                      </p:cBhvr>
                                      <p:to>
                                        <p:strVal val="visible"/>
                                      </p:to>
                                    </p:set>
                                    <p:animEffect transition="in" filter="fade">
                                      <p:cBhvr>
                                        <p:cTn id="85" dur="1000"/>
                                        <p:tgtEl>
                                          <p:spTgt spid="11">
                                            <p:txEl>
                                              <p:pRg st="8" end="8"/>
                                            </p:txEl>
                                          </p:spTgt>
                                        </p:tgtEl>
                                      </p:cBhvr>
                                    </p:animEffect>
                                    <p:anim calcmode="lin" valueType="num">
                                      <p:cBhvr>
                                        <p:cTn id="86" dur="1000" fill="hold"/>
                                        <p:tgtEl>
                                          <p:spTgt spid="11">
                                            <p:txEl>
                                              <p:pRg st="8" end="8"/>
                                            </p:txEl>
                                          </p:spTgt>
                                        </p:tgtEl>
                                        <p:attrNameLst>
                                          <p:attrName>ppt_x</p:attrName>
                                        </p:attrNameLst>
                                      </p:cBhvr>
                                      <p:tavLst>
                                        <p:tav tm="0">
                                          <p:val>
                                            <p:strVal val="#ppt_x"/>
                                          </p:val>
                                        </p:tav>
                                        <p:tav tm="100000">
                                          <p:val>
                                            <p:strVal val="#ppt_x"/>
                                          </p:val>
                                        </p:tav>
                                      </p:tavLst>
                                    </p:anim>
                                    <p:anim calcmode="lin" valueType="num">
                                      <p:cBhvr>
                                        <p:cTn id="87" dur="1000" fill="hold"/>
                                        <p:tgtEl>
                                          <p:spTgt spid="11">
                                            <p:txEl>
                                              <p:pRg st="8" end="8"/>
                                            </p:txEl>
                                          </p:spTgt>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11">
                                            <p:txEl>
                                              <p:pRg st="9" end="9"/>
                                            </p:txEl>
                                          </p:spTgt>
                                        </p:tgtEl>
                                        <p:attrNameLst>
                                          <p:attrName>style.visibility</p:attrName>
                                        </p:attrNameLst>
                                      </p:cBhvr>
                                      <p:to>
                                        <p:strVal val="visible"/>
                                      </p:to>
                                    </p:set>
                                    <p:animEffect transition="in" filter="fade">
                                      <p:cBhvr>
                                        <p:cTn id="90" dur="1000"/>
                                        <p:tgtEl>
                                          <p:spTgt spid="11">
                                            <p:txEl>
                                              <p:pRg st="9" end="9"/>
                                            </p:txEl>
                                          </p:spTgt>
                                        </p:tgtEl>
                                      </p:cBhvr>
                                    </p:animEffect>
                                    <p:anim calcmode="lin" valueType="num">
                                      <p:cBhvr>
                                        <p:cTn id="91" dur="1000" fill="hold"/>
                                        <p:tgtEl>
                                          <p:spTgt spid="11">
                                            <p:txEl>
                                              <p:pRg st="9" end="9"/>
                                            </p:txEl>
                                          </p:spTgt>
                                        </p:tgtEl>
                                        <p:attrNameLst>
                                          <p:attrName>ppt_x</p:attrName>
                                        </p:attrNameLst>
                                      </p:cBhvr>
                                      <p:tavLst>
                                        <p:tav tm="0">
                                          <p:val>
                                            <p:strVal val="#ppt_x"/>
                                          </p:val>
                                        </p:tav>
                                        <p:tav tm="100000">
                                          <p:val>
                                            <p:strVal val="#ppt_x"/>
                                          </p:val>
                                        </p:tav>
                                      </p:tavLst>
                                    </p:anim>
                                    <p:anim calcmode="lin" valueType="num">
                                      <p:cBhvr>
                                        <p:cTn id="92" dur="1000" fill="hold"/>
                                        <p:tgtEl>
                                          <p:spTgt spid="11">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42" presetClass="entr" presetSubtype="0" fill="hold" grpId="0" nodeType="click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fade">
                                      <p:cBhvr>
                                        <p:cTn id="97" dur="1000"/>
                                        <p:tgtEl>
                                          <p:spTgt spid="14"/>
                                        </p:tgtEl>
                                      </p:cBhvr>
                                    </p:animEffect>
                                    <p:anim calcmode="lin" valueType="num">
                                      <p:cBhvr>
                                        <p:cTn id="98" dur="1000" fill="hold"/>
                                        <p:tgtEl>
                                          <p:spTgt spid="14"/>
                                        </p:tgtEl>
                                        <p:attrNameLst>
                                          <p:attrName>ppt_x</p:attrName>
                                        </p:attrNameLst>
                                      </p:cBhvr>
                                      <p:tavLst>
                                        <p:tav tm="0">
                                          <p:val>
                                            <p:strVal val="#ppt_x"/>
                                          </p:val>
                                        </p:tav>
                                        <p:tav tm="100000">
                                          <p:val>
                                            <p:strVal val="#ppt_x"/>
                                          </p:val>
                                        </p:tav>
                                      </p:tavLst>
                                    </p:anim>
                                    <p:anim calcmode="lin" valueType="num">
                                      <p:cBhvr>
                                        <p:cTn id="9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8" grpId="0"/>
      <p:bldP spid="11" grpId="0" build="allAtOnce"/>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9918C-13DF-1C9F-690F-31399CB561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EF630D-D48B-3086-DEA9-D37D0251B505}"/>
              </a:ext>
            </a:extLst>
          </p:cNvPr>
          <p:cNvSpPr txBox="1">
            <a:spLocks/>
          </p:cNvSpPr>
          <p:nvPr/>
        </p:nvSpPr>
        <p:spPr>
          <a:xfrm>
            <a:off x="355598" y="-10160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Authority: Explaining your Decision 🖋️ </a:t>
            </a:r>
          </a:p>
        </p:txBody>
      </p:sp>
      <p:sp>
        <p:nvSpPr>
          <p:cNvPr id="3" name="Rectangle 2">
            <a:extLst>
              <a:ext uri="{FF2B5EF4-FFF2-40B4-BE49-F238E27FC236}">
                <a16:creationId xmlns:a16="http://schemas.microsoft.com/office/drawing/2014/main" id="{591220FE-6AE8-9ABB-ABAE-E763D98009BE}"/>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3D294D64-15B5-F03D-B9FE-D27CDDB1F5BA}"/>
              </a:ext>
            </a:extLst>
          </p:cNvPr>
          <p:cNvSpPr txBox="1"/>
          <p:nvPr/>
        </p:nvSpPr>
        <p:spPr>
          <a:xfrm>
            <a:off x="462278" y="721657"/>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Authority means checking who created the information and whether they have suitable knowledge or expertise.</a:t>
            </a:r>
          </a:p>
        </p:txBody>
      </p:sp>
      <p:cxnSp>
        <p:nvCxnSpPr>
          <p:cNvPr id="9" name="Straight Connector 8">
            <a:extLst>
              <a:ext uri="{FF2B5EF4-FFF2-40B4-BE49-F238E27FC236}">
                <a16:creationId xmlns:a16="http://schemas.microsoft.com/office/drawing/2014/main" id="{280D9CEA-B149-8C49-B38D-09BB02705361}"/>
              </a:ext>
            </a:extLst>
          </p:cNvPr>
          <p:cNvCxnSpPr>
            <a:cxnSpLocks/>
          </p:cNvCxnSpPr>
          <p:nvPr/>
        </p:nvCxnSpPr>
        <p:spPr>
          <a:xfrm>
            <a:off x="462279" y="3769789"/>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982D526F-C178-4965-A5B9-CBB82D3A141F}"/>
              </a:ext>
            </a:extLst>
          </p:cNvPr>
          <p:cNvCxnSpPr>
            <a:cxnSpLocks/>
          </p:cNvCxnSpPr>
          <p:nvPr/>
        </p:nvCxnSpPr>
        <p:spPr>
          <a:xfrm>
            <a:off x="6096000" y="1479884"/>
            <a:ext cx="0" cy="52818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AA855558-7308-32BD-D571-BBC6AC4F55EE}"/>
              </a:ext>
            </a:extLst>
          </p:cNvPr>
          <p:cNvSpPr txBox="1"/>
          <p:nvPr/>
        </p:nvSpPr>
        <p:spPr>
          <a:xfrm>
            <a:off x="6202682" y="1722376"/>
            <a:ext cx="5909510" cy="1569660"/>
          </a:xfrm>
          <a:prstGeom prst="rect">
            <a:avLst/>
          </a:prstGeom>
          <a:noFill/>
        </p:spPr>
        <p:txBody>
          <a:bodyPr wrap="square">
            <a:spAutoFit/>
          </a:bodyPr>
          <a:lstStyle/>
          <a:p>
            <a:pPr>
              <a:buNone/>
            </a:pPr>
            <a:r>
              <a:rPr lang="en-GB" sz="1600" b="1" dirty="0">
                <a:latin typeface="Aptos" panose="020B0004020202020204" pitchFamily="34" charset="0"/>
              </a:rPr>
              <a:t>Literature Tacking Example: Strong Explanation</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“The article has named authors with relevant psychology and research expertise. Their university affiliations are provided, and the article was published in the peer-reviewed journal PUBMED. This gives the source strong authority.”</a:t>
            </a:r>
          </a:p>
        </p:txBody>
      </p:sp>
      <p:cxnSp>
        <p:nvCxnSpPr>
          <p:cNvPr id="17" name="Straight Connector 16">
            <a:extLst>
              <a:ext uri="{FF2B5EF4-FFF2-40B4-BE49-F238E27FC236}">
                <a16:creationId xmlns:a16="http://schemas.microsoft.com/office/drawing/2014/main" id="{07A31BEE-27DC-6081-7E2B-584421F162A9}"/>
              </a:ext>
            </a:extLst>
          </p:cNvPr>
          <p:cNvCxnSpPr>
            <a:cxnSpLocks/>
          </p:cNvCxnSpPr>
          <p:nvPr/>
        </p:nvCxnSpPr>
        <p:spPr>
          <a:xfrm>
            <a:off x="6096000" y="3769789"/>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43A91C84-1A61-DB7D-8CFA-E792F31EE8C1}"/>
              </a:ext>
            </a:extLst>
          </p:cNvPr>
          <p:cNvSpPr txBox="1"/>
          <p:nvPr/>
        </p:nvSpPr>
        <p:spPr>
          <a:xfrm>
            <a:off x="355598" y="1437989"/>
            <a:ext cx="5633721" cy="830997"/>
          </a:xfrm>
          <a:prstGeom prst="rect">
            <a:avLst/>
          </a:prstGeom>
          <a:noFill/>
        </p:spPr>
        <p:txBody>
          <a:bodyPr wrap="square">
            <a:spAutoFit/>
          </a:bodyPr>
          <a:lstStyle/>
          <a:p>
            <a:pPr>
              <a:buNone/>
            </a:pPr>
            <a:r>
              <a:rPr lang="en-GB" sz="1600" b="1" dirty="0">
                <a:latin typeface="Aptos" panose="020B0004020202020204" pitchFamily="34" charset="0"/>
              </a:rPr>
              <a:t>Literature Tracking Example: Weak Explanation</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“This source is reliable because it is on a university website.”</a:t>
            </a:r>
          </a:p>
        </p:txBody>
      </p:sp>
      <p:sp>
        <p:nvSpPr>
          <p:cNvPr id="28" name="TextBox 27">
            <a:extLst>
              <a:ext uri="{FF2B5EF4-FFF2-40B4-BE49-F238E27FC236}">
                <a16:creationId xmlns:a16="http://schemas.microsoft.com/office/drawing/2014/main" id="{7EE7DC87-2DA5-C558-1B6D-D6FAD58E214B}"/>
              </a:ext>
            </a:extLst>
          </p:cNvPr>
          <p:cNvSpPr txBox="1"/>
          <p:nvPr/>
        </p:nvSpPr>
        <p:spPr>
          <a:xfrm>
            <a:off x="353590" y="2303473"/>
            <a:ext cx="5558593" cy="1323439"/>
          </a:xfrm>
          <a:prstGeom prst="rect">
            <a:avLst/>
          </a:prstGeom>
          <a:noFill/>
        </p:spPr>
        <p:txBody>
          <a:bodyPr wrap="square">
            <a:spAutoFit/>
          </a:bodyPr>
          <a:lstStyle/>
          <a:p>
            <a:r>
              <a:rPr lang="en-GB" sz="1600" b="1" dirty="0">
                <a:latin typeface="Aptos" panose="020B0004020202020204" pitchFamily="34" charset="0"/>
              </a:rPr>
              <a:t>Why is this weak?</a:t>
            </a:r>
            <a:endParaRPr lang="en-GB" sz="1600" dirty="0">
              <a:latin typeface="Aptos" panose="020B0004020202020204" pitchFamily="34" charset="0"/>
            </a:endParaRPr>
          </a:p>
          <a:p>
            <a:pPr marL="285750" lvl="0" indent="-285750">
              <a:buFont typeface="Arial" panose="020B0604020202020204" pitchFamily="34" charset="0"/>
              <a:buChar char="•"/>
            </a:pPr>
            <a:r>
              <a:rPr lang="en-GB" sz="1600" dirty="0">
                <a:latin typeface="Aptos" panose="020B0004020202020204" pitchFamily="34" charset="0"/>
              </a:rPr>
              <a:t>It does not identify the writer. </a:t>
            </a:r>
          </a:p>
          <a:p>
            <a:pPr marL="285750" lvl="0" indent="-285750">
              <a:buFont typeface="Arial" panose="020B0604020202020204" pitchFamily="34" charset="0"/>
              <a:buChar char="•"/>
            </a:pPr>
            <a:r>
              <a:rPr lang="en-GB" sz="1600" dirty="0">
                <a:latin typeface="Aptos" panose="020B0004020202020204" pitchFamily="34" charset="0"/>
              </a:rPr>
              <a:t>It does not check their qualifications. </a:t>
            </a:r>
          </a:p>
          <a:p>
            <a:pPr marL="285750" lvl="0" indent="-285750">
              <a:buFont typeface="Arial" panose="020B0604020202020204" pitchFamily="34" charset="0"/>
              <a:buChar char="•"/>
            </a:pPr>
            <a:r>
              <a:rPr lang="en-GB" sz="1600" dirty="0">
                <a:latin typeface="Aptos" panose="020B0004020202020204" pitchFamily="34" charset="0"/>
              </a:rPr>
              <a:t>It does not identify the type of source. </a:t>
            </a:r>
          </a:p>
          <a:p>
            <a:pPr marL="285750" lvl="0" indent="-285750">
              <a:buFont typeface="Arial" panose="020B0604020202020204" pitchFamily="34" charset="0"/>
              <a:buChar char="•"/>
            </a:pPr>
            <a:r>
              <a:rPr lang="en-GB" sz="1600" dirty="0">
                <a:latin typeface="Aptos" panose="020B0004020202020204" pitchFamily="34" charset="0"/>
              </a:rPr>
              <a:t>Not everything on a university website is peer reviewed.</a:t>
            </a:r>
          </a:p>
        </p:txBody>
      </p:sp>
      <p:sp>
        <p:nvSpPr>
          <p:cNvPr id="30" name="TextBox 29">
            <a:extLst>
              <a:ext uri="{FF2B5EF4-FFF2-40B4-BE49-F238E27FC236}">
                <a16:creationId xmlns:a16="http://schemas.microsoft.com/office/drawing/2014/main" id="{0B05F913-0EBC-2E41-5E90-CE812F2FA191}"/>
              </a:ext>
            </a:extLst>
          </p:cNvPr>
          <p:cNvSpPr txBox="1"/>
          <p:nvPr/>
        </p:nvSpPr>
        <p:spPr>
          <a:xfrm>
            <a:off x="6247299" y="3913886"/>
            <a:ext cx="5820275" cy="1323439"/>
          </a:xfrm>
          <a:prstGeom prst="rect">
            <a:avLst/>
          </a:prstGeom>
          <a:noFill/>
        </p:spPr>
        <p:txBody>
          <a:bodyPr wrap="square">
            <a:spAutoFit/>
          </a:bodyPr>
          <a:lstStyle/>
          <a:p>
            <a:pPr>
              <a:buNone/>
            </a:pPr>
            <a:r>
              <a:rPr lang="en-GB" sz="1600" b="1" dirty="0">
                <a:latin typeface="Aptos" panose="020B0004020202020204" pitchFamily="34" charset="0"/>
              </a:rPr>
              <a:t>Quick Question 💭</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A source about teenage anxiety is written by a qualified teacher. Does being a teacher automatically make the writer an authority on mental health? What else would you need to check?</a:t>
            </a:r>
          </a:p>
        </p:txBody>
      </p:sp>
      <p:sp>
        <p:nvSpPr>
          <p:cNvPr id="8" name="TextBox 7">
            <a:extLst>
              <a:ext uri="{FF2B5EF4-FFF2-40B4-BE49-F238E27FC236}">
                <a16:creationId xmlns:a16="http://schemas.microsoft.com/office/drawing/2014/main" id="{1C385FDE-1685-1967-98E7-F2F8A0B037BA}"/>
              </a:ext>
            </a:extLst>
          </p:cNvPr>
          <p:cNvSpPr txBox="1"/>
          <p:nvPr/>
        </p:nvSpPr>
        <p:spPr>
          <a:xfrm>
            <a:off x="353590" y="4007943"/>
            <a:ext cx="5433599" cy="2554545"/>
          </a:xfrm>
          <a:prstGeom prst="rect">
            <a:avLst/>
          </a:prstGeom>
          <a:noFill/>
        </p:spPr>
        <p:txBody>
          <a:bodyPr wrap="square">
            <a:spAutoFit/>
          </a:bodyPr>
          <a:lstStyle/>
          <a:p>
            <a:pPr>
              <a:buNone/>
            </a:pPr>
            <a:r>
              <a:rPr lang="en-GB" sz="1600" b="1" dirty="0">
                <a:latin typeface="Aptos" panose="020B0004020202020204" pitchFamily="34" charset="0"/>
              </a:rPr>
              <a:t>If the Author Is Not Clear</a:t>
            </a:r>
            <a:br>
              <a:rPr lang="en-GB" sz="1600" b="1" dirty="0">
                <a:latin typeface="Aptos" panose="020B0004020202020204" pitchFamily="34" charset="0"/>
              </a:rPr>
            </a:br>
            <a:endParaRPr lang="en-GB" sz="1600" b="1" dirty="0">
              <a:latin typeface="Aptos" panose="020B0004020202020204" pitchFamily="34" charset="0"/>
            </a:endParaRPr>
          </a:p>
          <a:p>
            <a:pPr marL="342900" lvl="0" indent="-342900">
              <a:buFont typeface="Arial" panose="020B0604020202020204" pitchFamily="34" charset="0"/>
              <a:buChar char="•"/>
            </a:pPr>
            <a:r>
              <a:rPr lang="en-GB" sz="1600" dirty="0">
                <a:latin typeface="Aptos" panose="020B0004020202020204" pitchFamily="34" charset="0"/>
              </a:rPr>
              <a:t>Check the first and last pages. </a:t>
            </a:r>
          </a:p>
          <a:p>
            <a:pPr marL="342900" lvl="0" indent="-342900">
              <a:buFont typeface="Arial" panose="020B0604020202020204" pitchFamily="34" charset="0"/>
              <a:buChar char="•"/>
            </a:pPr>
            <a:r>
              <a:rPr lang="en-GB" sz="1600" dirty="0">
                <a:latin typeface="Aptos" panose="020B0004020202020204" pitchFamily="34" charset="0"/>
              </a:rPr>
              <a:t>Look for an author profile. </a:t>
            </a:r>
          </a:p>
          <a:p>
            <a:pPr marL="342900" lvl="0" indent="-342900">
              <a:buFont typeface="Arial" panose="020B0604020202020204" pitchFamily="34" charset="0"/>
              <a:buChar char="•"/>
            </a:pPr>
            <a:r>
              <a:rPr lang="en-GB" sz="1600" dirty="0">
                <a:latin typeface="Aptos" panose="020B0004020202020204" pitchFamily="34" charset="0"/>
              </a:rPr>
              <a:t>Check the journal or organisation’s website. </a:t>
            </a:r>
          </a:p>
          <a:p>
            <a:pPr marL="342900" lvl="0" indent="-342900">
              <a:buFont typeface="Arial" panose="020B0604020202020204" pitchFamily="34" charset="0"/>
              <a:buChar char="•"/>
            </a:pPr>
            <a:r>
              <a:rPr lang="en-GB" sz="1600" dirty="0">
                <a:latin typeface="Aptos" panose="020B0004020202020204" pitchFamily="34" charset="0"/>
              </a:rPr>
              <a:t>Search the author’s name and workplace. </a:t>
            </a:r>
          </a:p>
          <a:p>
            <a:pPr marL="342900" lvl="0" indent="-342900">
              <a:buFont typeface="Arial" panose="020B0604020202020204" pitchFamily="34" charset="0"/>
              <a:buChar char="•"/>
            </a:pPr>
            <a:r>
              <a:rPr lang="en-GB" sz="1600" dirty="0">
                <a:latin typeface="Aptos" panose="020B0004020202020204" pitchFamily="34" charset="0"/>
              </a:rPr>
              <a:t>Look for an “About Us” page. </a:t>
            </a:r>
            <a:br>
              <a:rPr lang="en-GB" sz="1600" dirty="0">
                <a:latin typeface="Aptos" panose="020B0004020202020204" pitchFamily="34" charset="0"/>
              </a:rPr>
            </a:br>
            <a:endParaRPr lang="en-GB" sz="1600" dirty="0">
              <a:latin typeface="Aptos" panose="020B0004020202020204" pitchFamily="34" charset="0"/>
            </a:endParaRPr>
          </a:p>
          <a:p>
            <a:pPr>
              <a:buNone/>
            </a:pPr>
            <a:r>
              <a:rPr lang="en-GB" sz="1600" b="1" dirty="0">
                <a:latin typeface="Aptos" panose="020B0004020202020204" pitchFamily="34" charset="0"/>
              </a:rPr>
              <a:t>If you cannot confirm who created the information or their expertise, reconsider the source.</a:t>
            </a:r>
            <a:endParaRPr lang="en-GB" sz="1600" dirty="0">
              <a:latin typeface="Aptos" panose="020B0004020202020204" pitchFamily="34" charset="0"/>
            </a:endParaRPr>
          </a:p>
        </p:txBody>
      </p:sp>
      <p:sp>
        <p:nvSpPr>
          <p:cNvPr id="11" name="TextBox 10">
            <a:extLst>
              <a:ext uri="{FF2B5EF4-FFF2-40B4-BE49-F238E27FC236}">
                <a16:creationId xmlns:a16="http://schemas.microsoft.com/office/drawing/2014/main" id="{3E5B9C06-B412-AEE7-FA72-8397241CB09F}"/>
              </a:ext>
            </a:extLst>
          </p:cNvPr>
          <p:cNvSpPr txBox="1"/>
          <p:nvPr/>
        </p:nvSpPr>
        <p:spPr>
          <a:xfrm>
            <a:off x="6279818" y="5339192"/>
            <a:ext cx="5633721" cy="1077218"/>
          </a:xfrm>
          <a:prstGeom prst="rect">
            <a:avLst/>
          </a:prstGeom>
          <a:noFill/>
        </p:spPr>
        <p:txBody>
          <a:bodyPr wrap="square">
            <a:spAutoFit/>
          </a:bodyPr>
          <a:lstStyle/>
          <a:p>
            <a:r>
              <a:rPr lang="en-GB" sz="1600" b="1" dirty="0">
                <a:latin typeface="Aptos" panose="020B0004020202020204" pitchFamily="34" charset="0"/>
              </a:rPr>
              <a:t>Not necessarily</a:t>
            </a:r>
            <a:r>
              <a:rPr lang="en-GB" sz="1600" dirty="0">
                <a:latin typeface="Aptos" panose="020B0004020202020204" pitchFamily="34" charset="0"/>
              </a:rPr>
              <a:t>. A teacher has expertise in education but may not have expertise in mental health. Check their mental health qualifications, research experience, publisher and supporting evidence before deciding.</a:t>
            </a:r>
          </a:p>
        </p:txBody>
      </p:sp>
    </p:spTree>
    <p:extLst>
      <p:ext uri="{BB962C8B-B14F-4D97-AF65-F5344CB8AC3E}">
        <p14:creationId xmlns:p14="http://schemas.microsoft.com/office/powerpoint/2010/main" val="3867921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1000"/>
                                        <p:tgtEl>
                                          <p:spTgt spid="17"/>
                                        </p:tgtEl>
                                      </p:cBhvr>
                                    </p:animEffect>
                                    <p:anim calcmode="lin" valueType="num">
                                      <p:cBhvr>
                                        <p:cTn id="30" dur="1000" fill="hold"/>
                                        <p:tgtEl>
                                          <p:spTgt spid="17"/>
                                        </p:tgtEl>
                                        <p:attrNameLst>
                                          <p:attrName>ppt_x</p:attrName>
                                        </p:attrNameLst>
                                      </p:cBhvr>
                                      <p:tavLst>
                                        <p:tav tm="0">
                                          <p:val>
                                            <p:strVal val="#ppt_x"/>
                                          </p:val>
                                        </p:tav>
                                        <p:tav tm="100000">
                                          <p:val>
                                            <p:strVal val="#ppt_x"/>
                                          </p:val>
                                        </p:tav>
                                      </p:tavLst>
                                    </p:anim>
                                    <p:anim calcmode="lin" valueType="num">
                                      <p:cBhvr>
                                        <p:cTn id="3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1000"/>
                                        <p:tgtEl>
                                          <p:spTgt spid="28"/>
                                        </p:tgtEl>
                                      </p:cBhvr>
                                    </p:animEffect>
                                    <p:anim calcmode="lin" valueType="num">
                                      <p:cBhvr>
                                        <p:cTn id="44" dur="1000" fill="hold"/>
                                        <p:tgtEl>
                                          <p:spTgt spid="28"/>
                                        </p:tgtEl>
                                        <p:attrNameLst>
                                          <p:attrName>ppt_x</p:attrName>
                                        </p:attrNameLst>
                                      </p:cBhvr>
                                      <p:tavLst>
                                        <p:tav tm="0">
                                          <p:val>
                                            <p:strVal val="#ppt_x"/>
                                          </p:val>
                                        </p:tav>
                                        <p:tav tm="100000">
                                          <p:val>
                                            <p:strVal val="#ppt_x"/>
                                          </p:val>
                                        </p:tav>
                                      </p:tavLst>
                                    </p:anim>
                                    <p:anim calcmode="lin" valueType="num">
                                      <p:cBhvr>
                                        <p:cTn id="4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1000"/>
                                        <p:tgtEl>
                                          <p:spTgt spid="15"/>
                                        </p:tgtEl>
                                      </p:cBhvr>
                                    </p:animEffect>
                                    <p:anim calcmode="lin" valueType="num">
                                      <p:cBhvr>
                                        <p:cTn id="51" dur="1000" fill="hold"/>
                                        <p:tgtEl>
                                          <p:spTgt spid="15"/>
                                        </p:tgtEl>
                                        <p:attrNameLst>
                                          <p:attrName>ppt_x</p:attrName>
                                        </p:attrNameLst>
                                      </p:cBhvr>
                                      <p:tavLst>
                                        <p:tav tm="0">
                                          <p:val>
                                            <p:strVal val="#ppt_x"/>
                                          </p:val>
                                        </p:tav>
                                        <p:tav tm="100000">
                                          <p:val>
                                            <p:strVal val="#ppt_x"/>
                                          </p:val>
                                        </p:tav>
                                      </p:tavLst>
                                    </p:anim>
                                    <p:anim calcmode="lin" valueType="num">
                                      <p:cBhvr>
                                        <p:cTn id="5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1000"/>
                                        <p:tgtEl>
                                          <p:spTgt spid="8"/>
                                        </p:tgtEl>
                                      </p:cBhvr>
                                    </p:animEffect>
                                    <p:anim calcmode="lin" valueType="num">
                                      <p:cBhvr>
                                        <p:cTn id="58" dur="1000" fill="hold"/>
                                        <p:tgtEl>
                                          <p:spTgt spid="8"/>
                                        </p:tgtEl>
                                        <p:attrNameLst>
                                          <p:attrName>ppt_x</p:attrName>
                                        </p:attrNameLst>
                                      </p:cBhvr>
                                      <p:tavLst>
                                        <p:tav tm="0">
                                          <p:val>
                                            <p:strVal val="#ppt_x"/>
                                          </p:val>
                                        </p:tav>
                                        <p:tav tm="100000">
                                          <p:val>
                                            <p:strVal val="#ppt_x"/>
                                          </p:val>
                                        </p:tav>
                                      </p:tavLst>
                                    </p:anim>
                                    <p:anim calcmode="lin" valueType="num">
                                      <p:cBhvr>
                                        <p:cTn id="5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1000"/>
                                        <p:tgtEl>
                                          <p:spTgt spid="30"/>
                                        </p:tgtEl>
                                      </p:cBhvr>
                                    </p:animEffect>
                                    <p:anim calcmode="lin" valueType="num">
                                      <p:cBhvr>
                                        <p:cTn id="65" dur="1000" fill="hold"/>
                                        <p:tgtEl>
                                          <p:spTgt spid="30"/>
                                        </p:tgtEl>
                                        <p:attrNameLst>
                                          <p:attrName>ppt_x</p:attrName>
                                        </p:attrNameLst>
                                      </p:cBhvr>
                                      <p:tavLst>
                                        <p:tav tm="0">
                                          <p:val>
                                            <p:strVal val="#ppt_x"/>
                                          </p:val>
                                        </p:tav>
                                        <p:tav tm="100000">
                                          <p:val>
                                            <p:strVal val="#ppt_x"/>
                                          </p:val>
                                        </p:tav>
                                      </p:tavLst>
                                    </p:anim>
                                    <p:anim calcmode="lin" valueType="num">
                                      <p:cBhvr>
                                        <p:cTn id="6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1000"/>
                                        <p:tgtEl>
                                          <p:spTgt spid="11"/>
                                        </p:tgtEl>
                                      </p:cBhvr>
                                    </p:animEffect>
                                    <p:anim calcmode="lin" valueType="num">
                                      <p:cBhvr>
                                        <p:cTn id="72" dur="1000" fill="hold"/>
                                        <p:tgtEl>
                                          <p:spTgt spid="11"/>
                                        </p:tgtEl>
                                        <p:attrNameLst>
                                          <p:attrName>ppt_x</p:attrName>
                                        </p:attrNameLst>
                                      </p:cBhvr>
                                      <p:tavLst>
                                        <p:tav tm="0">
                                          <p:val>
                                            <p:strVal val="#ppt_x"/>
                                          </p:val>
                                        </p:tav>
                                        <p:tav tm="100000">
                                          <p:val>
                                            <p:strVal val="#ppt_x"/>
                                          </p:val>
                                        </p:tav>
                                      </p:tavLst>
                                    </p:anim>
                                    <p:anim calcmode="lin" valueType="num">
                                      <p:cBhvr>
                                        <p:cTn id="7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15" grpId="0"/>
      <p:bldP spid="23" grpId="0"/>
      <p:bldP spid="28" grpId="0"/>
      <p:bldP spid="30" grpId="0"/>
      <p:bldP spid="8"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1D911-93DA-14FA-5458-10264C15A9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0E74E1-FF19-6E32-3E24-D0DC25EF22E9}"/>
              </a:ext>
            </a:extLst>
          </p:cNvPr>
          <p:cNvSpPr txBox="1">
            <a:spLocks/>
          </p:cNvSpPr>
          <p:nvPr/>
        </p:nvSpPr>
        <p:spPr>
          <a:xfrm>
            <a:off x="355598" y="-10160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 A stands for Accuracy  </a:t>
            </a:r>
          </a:p>
        </p:txBody>
      </p:sp>
      <p:sp>
        <p:nvSpPr>
          <p:cNvPr id="3" name="Rectangle 2">
            <a:extLst>
              <a:ext uri="{FF2B5EF4-FFF2-40B4-BE49-F238E27FC236}">
                <a16:creationId xmlns:a16="http://schemas.microsoft.com/office/drawing/2014/main" id="{192BC58A-C844-8A95-8F87-6E02E63CFDE6}"/>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E78BEA5D-7952-FD30-B576-F18E62740FE9}"/>
              </a:ext>
            </a:extLst>
          </p:cNvPr>
          <p:cNvSpPr txBox="1"/>
          <p:nvPr/>
        </p:nvSpPr>
        <p:spPr>
          <a:xfrm>
            <a:off x="462278" y="721657"/>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Accuracy means checking whether the information is supported by evidence that can be traced and checked.</a:t>
            </a:r>
          </a:p>
        </p:txBody>
      </p:sp>
      <p:cxnSp>
        <p:nvCxnSpPr>
          <p:cNvPr id="9" name="Straight Connector 8">
            <a:extLst>
              <a:ext uri="{FF2B5EF4-FFF2-40B4-BE49-F238E27FC236}">
                <a16:creationId xmlns:a16="http://schemas.microsoft.com/office/drawing/2014/main" id="{54D51466-BF22-E18B-3154-00E87452F62D}"/>
              </a:ext>
            </a:extLst>
          </p:cNvPr>
          <p:cNvCxnSpPr>
            <a:cxnSpLocks/>
          </p:cNvCxnSpPr>
          <p:nvPr/>
        </p:nvCxnSpPr>
        <p:spPr>
          <a:xfrm>
            <a:off x="462279" y="3769789"/>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EE91C77-9385-A74F-AF77-82FA7B030660}"/>
              </a:ext>
            </a:extLst>
          </p:cNvPr>
          <p:cNvSpPr txBox="1"/>
          <p:nvPr/>
        </p:nvSpPr>
        <p:spPr>
          <a:xfrm>
            <a:off x="411611" y="1398203"/>
            <a:ext cx="5505921" cy="2308324"/>
          </a:xfrm>
          <a:prstGeom prst="rect">
            <a:avLst/>
          </a:prstGeom>
          <a:noFill/>
        </p:spPr>
        <p:txBody>
          <a:bodyPr wrap="square">
            <a:spAutoFit/>
          </a:bodyPr>
          <a:lstStyle/>
          <a:p>
            <a:r>
              <a:rPr lang="en-GB" sz="1600" b="1" dirty="0">
                <a:latin typeface="Aptos" panose="020B0004020202020204" pitchFamily="34" charset="0"/>
              </a:rPr>
              <a:t>Ask Yourself</a:t>
            </a:r>
            <a:br>
              <a:rPr lang="en-GB" sz="1600" b="1" dirty="0">
                <a:latin typeface="Aptos" panose="020B0004020202020204" pitchFamily="34" charset="0"/>
              </a:rPr>
            </a:br>
            <a:endParaRPr lang="en-GB" sz="1600" b="1" dirty="0">
              <a:latin typeface="Aptos" panose="020B0004020202020204" pitchFamily="34" charset="0"/>
            </a:endParaRPr>
          </a:p>
          <a:p>
            <a:pPr marL="285750" lvl="0" indent="-285750">
              <a:buFont typeface="Arial" panose="020B0604020202020204" pitchFamily="34" charset="0"/>
              <a:buChar char="•"/>
            </a:pPr>
            <a:r>
              <a:rPr lang="en-GB" sz="1600" dirty="0">
                <a:latin typeface="Aptos" panose="020B0004020202020204" pitchFamily="34" charset="0"/>
              </a:rPr>
              <a:t>Are the main claims supported by references? </a:t>
            </a:r>
          </a:p>
          <a:p>
            <a:pPr marL="285750" lvl="0" indent="-285750">
              <a:buFont typeface="Arial" panose="020B0604020202020204" pitchFamily="34" charset="0"/>
              <a:buChar char="•"/>
            </a:pPr>
            <a:r>
              <a:rPr lang="en-GB" sz="1600" dirty="0">
                <a:latin typeface="Aptos" panose="020B0004020202020204" pitchFamily="34" charset="0"/>
              </a:rPr>
              <a:t>Can I trace statistics back to their original source? </a:t>
            </a:r>
          </a:p>
          <a:p>
            <a:pPr marL="285750" lvl="0" indent="-285750">
              <a:buFont typeface="Arial" panose="020B0604020202020204" pitchFamily="34" charset="0"/>
              <a:buChar char="•"/>
            </a:pPr>
            <a:r>
              <a:rPr lang="en-GB" sz="1600" dirty="0">
                <a:latin typeface="Aptos" panose="020B0004020202020204" pitchFamily="34" charset="0"/>
              </a:rPr>
              <a:t>Is the research method clearly explained? </a:t>
            </a:r>
          </a:p>
          <a:p>
            <a:pPr marL="285750" lvl="0" indent="-285750">
              <a:buFont typeface="Arial" panose="020B0604020202020204" pitchFamily="34" charset="0"/>
              <a:buChar char="•"/>
            </a:pPr>
            <a:r>
              <a:rPr lang="en-GB" sz="1600" dirty="0">
                <a:latin typeface="Aptos" panose="020B0004020202020204" pitchFamily="34" charset="0"/>
              </a:rPr>
              <a:t>Are the sample and data described? </a:t>
            </a:r>
          </a:p>
          <a:p>
            <a:pPr marL="285750" lvl="0" indent="-285750">
              <a:buFont typeface="Arial" panose="020B0604020202020204" pitchFamily="34" charset="0"/>
              <a:buChar char="•"/>
            </a:pPr>
            <a:r>
              <a:rPr lang="en-GB" sz="1600" dirty="0">
                <a:latin typeface="Aptos" panose="020B0004020202020204" pitchFamily="34" charset="0"/>
              </a:rPr>
              <a:t>Do the findings support the conclusions? </a:t>
            </a:r>
          </a:p>
          <a:p>
            <a:pPr marL="285750" lvl="0" indent="-285750">
              <a:buFont typeface="Arial" panose="020B0604020202020204" pitchFamily="34" charset="0"/>
              <a:buChar char="•"/>
            </a:pPr>
            <a:r>
              <a:rPr lang="en-GB" sz="1600" dirty="0">
                <a:latin typeface="Aptos" panose="020B0004020202020204" pitchFamily="34" charset="0"/>
              </a:rPr>
              <a:t>Has the information been peer reviewed? </a:t>
            </a:r>
          </a:p>
          <a:p>
            <a:pPr marL="285750" lvl="0" indent="-285750">
              <a:buFont typeface="Arial" panose="020B0604020202020204" pitchFamily="34" charset="0"/>
              <a:buChar char="•"/>
            </a:pPr>
            <a:r>
              <a:rPr lang="en-GB" sz="1600" dirty="0">
                <a:latin typeface="Aptos" panose="020B0004020202020204" pitchFamily="34" charset="0"/>
              </a:rPr>
              <a:t>Are there obvious factual, spelling or referencing errors?</a:t>
            </a:r>
          </a:p>
        </p:txBody>
      </p:sp>
      <p:cxnSp>
        <p:nvCxnSpPr>
          <p:cNvPr id="7" name="Straight Connector 6">
            <a:extLst>
              <a:ext uri="{FF2B5EF4-FFF2-40B4-BE49-F238E27FC236}">
                <a16:creationId xmlns:a16="http://schemas.microsoft.com/office/drawing/2014/main" id="{83AD0203-DB21-5F68-981B-F11AC4B2545E}"/>
              </a:ext>
            </a:extLst>
          </p:cNvPr>
          <p:cNvCxnSpPr>
            <a:cxnSpLocks/>
          </p:cNvCxnSpPr>
          <p:nvPr/>
        </p:nvCxnSpPr>
        <p:spPr>
          <a:xfrm>
            <a:off x="6096000" y="1479884"/>
            <a:ext cx="0" cy="52818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5016F0A3-2189-2E44-3F3E-6E2FFFD02F68}"/>
              </a:ext>
            </a:extLst>
          </p:cNvPr>
          <p:cNvSpPr txBox="1"/>
          <p:nvPr/>
        </p:nvSpPr>
        <p:spPr>
          <a:xfrm>
            <a:off x="355598" y="3873012"/>
            <a:ext cx="5740402" cy="2062103"/>
          </a:xfrm>
          <a:prstGeom prst="rect">
            <a:avLst/>
          </a:prstGeom>
          <a:noFill/>
        </p:spPr>
        <p:txBody>
          <a:bodyPr wrap="square">
            <a:spAutoFit/>
          </a:bodyPr>
          <a:lstStyle/>
          <a:p>
            <a:r>
              <a:rPr lang="en-GB" sz="1600" b="1" dirty="0">
                <a:latin typeface="Aptos" panose="020B0004020202020204" pitchFamily="34" charset="0"/>
              </a:rPr>
              <a:t>Good Signs That a Source Is Accurate</a:t>
            </a:r>
            <a:br>
              <a:rPr lang="en-GB" sz="1600" b="1" dirty="0">
                <a:latin typeface="Aptos" panose="020B0004020202020204" pitchFamily="34" charset="0"/>
              </a:rPr>
            </a:br>
            <a:endParaRPr lang="en-GB" sz="1600" dirty="0">
              <a:latin typeface="Aptos" panose="020B0004020202020204" pitchFamily="34" charset="0"/>
            </a:endParaRPr>
          </a:p>
          <a:p>
            <a:pPr marL="285750" indent="-285750">
              <a:buFont typeface="Arial" panose="020B0604020202020204" pitchFamily="34" charset="0"/>
              <a:buChar char="•"/>
            </a:pPr>
            <a:r>
              <a:rPr lang="en-GB" sz="1600" dirty="0">
                <a:latin typeface="Aptos" panose="020B0004020202020204" pitchFamily="34" charset="0"/>
              </a:rPr>
              <a:t>The claims are supported by evidence </a:t>
            </a:r>
          </a:p>
          <a:p>
            <a:pPr marL="285750" lvl="0" indent="-285750">
              <a:buFont typeface="Arial" panose="020B0604020202020204" pitchFamily="34" charset="0"/>
              <a:buChar char="•"/>
            </a:pPr>
            <a:r>
              <a:rPr lang="en-GB" sz="1600" dirty="0">
                <a:latin typeface="Aptos" panose="020B0004020202020204" pitchFamily="34" charset="0"/>
              </a:rPr>
              <a:t>Statistics are linked to their original source </a:t>
            </a:r>
          </a:p>
          <a:p>
            <a:pPr marL="285750" lvl="0" indent="-285750">
              <a:buFont typeface="Arial" panose="020B0604020202020204" pitchFamily="34" charset="0"/>
              <a:buChar char="•"/>
            </a:pPr>
            <a:r>
              <a:rPr lang="en-GB" sz="1600" dirty="0">
                <a:latin typeface="Aptos" panose="020B0004020202020204" pitchFamily="34" charset="0"/>
              </a:rPr>
              <a:t>The research method and sample are explained </a:t>
            </a:r>
          </a:p>
          <a:p>
            <a:pPr marL="285750" lvl="0" indent="-285750">
              <a:buFont typeface="Arial" panose="020B0604020202020204" pitchFamily="34" charset="0"/>
              <a:buChar char="•"/>
            </a:pPr>
            <a:r>
              <a:rPr lang="en-GB" sz="1600" dirty="0">
                <a:latin typeface="Aptos" panose="020B0004020202020204" pitchFamily="34" charset="0"/>
              </a:rPr>
              <a:t>References can be traced and checked </a:t>
            </a:r>
          </a:p>
          <a:p>
            <a:pPr marL="285750" lvl="0" indent="-285750">
              <a:buFont typeface="Arial" panose="020B0604020202020204" pitchFamily="34" charset="0"/>
              <a:buChar char="•"/>
            </a:pPr>
            <a:r>
              <a:rPr lang="en-GB" sz="1600" dirty="0">
                <a:latin typeface="Aptos" panose="020B0004020202020204" pitchFamily="34" charset="0"/>
              </a:rPr>
              <a:t>The researchers acknowledge limitations </a:t>
            </a:r>
          </a:p>
          <a:p>
            <a:pPr marL="285750" lvl="0" indent="-285750">
              <a:buFont typeface="Arial" panose="020B0604020202020204" pitchFamily="34" charset="0"/>
              <a:buChar char="•"/>
            </a:pPr>
            <a:r>
              <a:rPr lang="en-GB" sz="1600" dirty="0">
                <a:latin typeface="Aptos" panose="020B0004020202020204" pitchFamily="34" charset="0"/>
              </a:rPr>
              <a:t>The findings support the conclusion</a:t>
            </a:r>
          </a:p>
        </p:txBody>
      </p:sp>
      <p:graphicFrame>
        <p:nvGraphicFramePr>
          <p:cNvPr id="10" name="Diagram 9">
            <a:extLst>
              <a:ext uri="{FF2B5EF4-FFF2-40B4-BE49-F238E27FC236}">
                <a16:creationId xmlns:a16="http://schemas.microsoft.com/office/drawing/2014/main" id="{92FF7360-A002-4750-464B-03F71425557D}"/>
              </a:ext>
            </a:extLst>
          </p:cNvPr>
          <p:cNvGraphicFramePr/>
          <p:nvPr>
            <p:extLst>
              <p:ext uri="{D42A27DB-BD31-4B8C-83A1-F6EECF244321}">
                <p14:modId xmlns:p14="http://schemas.microsoft.com/office/powerpoint/2010/main" val="1261090608"/>
              </p:ext>
            </p:extLst>
          </p:nvPr>
        </p:nvGraphicFramePr>
        <p:xfrm>
          <a:off x="6325139" y="2047219"/>
          <a:ext cx="5455250" cy="43928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a:extLst>
              <a:ext uri="{FF2B5EF4-FFF2-40B4-BE49-F238E27FC236}">
                <a16:creationId xmlns:a16="http://schemas.microsoft.com/office/drawing/2014/main" id="{B4F336D4-D71F-D90B-5235-A3C77A300F1E}"/>
              </a:ext>
            </a:extLst>
          </p:cNvPr>
          <p:cNvSpPr txBox="1"/>
          <p:nvPr/>
        </p:nvSpPr>
        <p:spPr>
          <a:xfrm>
            <a:off x="6083968" y="1561679"/>
            <a:ext cx="6100010" cy="369332"/>
          </a:xfrm>
          <a:prstGeom prst="rect">
            <a:avLst/>
          </a:prstGeom>
          <a:noFill/>
        </p:spPr>
        <p:txBody>
          <a:bodyPr wrap="square">
            <a:spAutoFit/>
          </a:bodyPr>
          <a:lstStyle/>
          <a:p>
            <a:pPr lvl="0" algn="ctr"/>
            <a:r>
              <a:rPr lang="en-GB" b="1" dirty="0"/>
              <a:t>Accuracy Has Four Important Parts</a:t>
            </a:r>
            <a:endParaRPr lang="en-GB" dirty="0"/>
          </a:p>
        </p:txBody>
      </p:sp>
      <p:sp>
        <p:nvSpPr>
          <p:cNvPr id="16" name="TextBox 15">
            <a:extLst>
              <a:ext uri="{FF2B5EF4-FFF2-40B4-BE49-F238E27FC236}">
                <a16:creationId xmlns:a16="http://schemas.microsoft.com/office/drawing/2014/main" id="{2BB1415E-9AD4-8062-BDDC-FF7B4092A40F}"/>
              </a:ext>
            </a:extLst>
          </p:cNvPr>
          <p:cNvSpPr txBox="1"/>
          <p:nvPr/>
        </p:nvSpPr>
        <p:spPr>
          <a:xfrm>
            <a:off x="107546" y="5957216"/>
            <a:ext cx="6343185" cy="584775"/>
          </a:xfrm>
          <a:prstGeom prst="rect">
            <a:avLst/>
          </a:prstGeom>
          <a:noFill/>
        </p:spPr>
        <p:txBody>
          <a:bodyPr wrap="square">
            <a:spAutoFit/>
          </a:bodyPr>
          <a:lstStyle/>
          <a:p>
            <a:r>
              <a:rPr lang="en-GB" sz="1600" dirty="0">
                <a:latin typeface="Aptos" panose="020B0004020202020204" pitchFamily="34" charset="0"/>
              </a:rPr>
              <a:t>Numbers, graphs and references do not automatically make information accurate. You must check where they came from.</a:t>
            </a:r>
          </a:p>
        </p:txBody>
      </p:sp>
    </p:spTree>
    <p:extLst>
      <p:ext uri="{BB962C8B-B14F-4D97-AF65-F5344CB8AC3E}">
        <p14:creationId xmlns:p14="http://schemas.microsoft.com/office/powerpoint/2010/main" val="155589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graphicEl>
                                              <a:dgm id="{16FF1812-C8B1-4E7F-9AB3-0261390350B7}"/>
                                            </p:graphicEl>
                                          </p:spTgt>
                                        </p:tgtEl>
                                        <p:attrNameLst>
                                          <p:attrName>style.visibility</p:attrName>
                                        </p:attrNameLst>
                                      </p:cBhvr>
                                      <p:to>
                                        <p:strVal val="visible"/>
                                      </p:to>
                                    </p:set>
                                    <p:animEffect transition="in" filter="fade">
                                      <p:cBhvr>
                                        <p:cTn id="33" dur="1000"/>
                                        <p:tgtEl>
                                          <p:spTgt spid="10">
                                            <p:graphicEl>
                                              <a:dgm id="{16FF1812-C8B1-4E7F-9AB3-0261390350B7}"/>
                                            </p:graphicEl>
                                          </p:spTgt>
                                        </p:tgtEl>
                                      </p:cBhvr>
                                    </p:animEffect>
                                    <p:anim calcmode="lin" valueType="num">
                                      <p:cBhvr>
                                        <p:cTn id="34" dur="1000" fill="hold"/>
                                        <p:tgtEl>
                                          <p:spTgt spid="10">
                                            <p:graphicEl>
                                              <a:dgm id="{16FF1812-C8B1-4E7F-9AB3-0261390350B7}"/>
                                            </p:graphicEl>
                                          </p:spTgt>
                                        </p:tgtEl>
                                        <p:attrNameLst>
                                          <p:attrName>ppt_x</p:attrName>
                                        </p:attrNameLst>
                                      </p:cBhvr>
                                      <p:tavLst>
                                        <p:tav tm="0">
                                          <p:val>
                                            <p:strVal val="#ppt_x"/>
                                          </p:val>
                                        </p:tav>
                                        <p:tav tm="100000">
                                          <p:val>
                                            <p:strVal val="#ppt_x"/>
                                          </p:val>
                                        </p:tav>
                                      </p:tavLst>
                                    </p:anim>
                                    <p:anim calcmode="lin" valueType="num">
                                      <p:cBhvr>
                                        <p:cTn id="35" dur="1000" fill="hold"/>
                                        <p:tgtEl>
                                          <p:spTgt spid="10">
                                            <p:graphicEl>
                                              <a:dgm id="{16FF1812-C8B1-4E7F-9AB3-0261390350B7}"/>
                                            </p:graphic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graphicEl>
                                              <a:dgm id="{3F9D6FC5-8E15-4A12-9232-52C5F0D2183F}"/>
                                            </p:graphicEl>
                                          </p:spTgt>
                                        </p:tgtEl>
                                        <p:attrNameLst>
                                          <p:attrName>style.visibility</p:attrName>
                                        </p:attrNameLst>
                                      </p:cBhvr>
                                      <p:to>
                                        <p:strVal val="visible"/>
                                      </p:to>
                                    </p:set>
                                    <p:animEffect transition="in" filter="fade">
                                      <p:cBhvr>
                                        <p:cTn id="38" dur="1000"/>
                                        <p:tgtEl>
                                          <p:spTgt spid="10">
                                            <p:graphicEl>
                                              <a:dgm id="{3F9D6FC5-8E15-4A12-9232-52C5F0D2183F}"/>
                                            </p:graphicEl>
                                          </p:spTgt>
                                        </p:tgtEl>
                                      </p:cBhvr>
                                    </p:animEffect>
                                    <p:anim calcmode="lin" valueType="num">
                                      <p:cBhvr>
                                        <p:cTn id="39" dur="1000" fill="hold"/>
                                        <p:tgtEl>
                                          <p:spTgt spid="10">
                                            <p:graphicEl>
                                              <a:dgm id="{3F9D6FC5-8E15-4A12-9232-52C5F0D2183F}"/>
                                            </p:graphicEl>
                                          </p:spTgt>
                                        </p:tgtEl>
                                        <p:attrNameLst>
                                          <p:attrName>ppt_x</p:attrName>
                                        </p:attrNameLst>
                                      </p:cBhvr>
                                      <p:tavLst>
                                        <p:tav tm="0">
                                          <p:val>
                                            <p:strVal val="#ppt_x"/>
                                          </p:val>
                                        </p:tav>
                                        <p:tav tm="100000">
                                          <p:val>
                                            <p:strVal val="#ppt_x"/>
                                          </p:val>
                                        </p:tav>
                                      </p:tavLst>
                                    </p:anim>
                                    <p:anim calcmode="lin" valueType="num">
                                      <p:cBhvr>
                                        <p:cTn id="40" dur="1000" fill="hold"/>
                                        <p:tgtEl>
                                          <p:spTgt spid="10">
                                            <p:graphicEl>
                                              <a:dgm id="{3F9D6FC5-8E15-4A12-9232-52C5F0D2183F}"/>
                                            </p:graphic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0">
                                            <p:graphicEl>
                                              <a:dgm id="{0BA5A842-B7F3-4175-BF08-F02530D839D1}"/>
                                            </p:graphicEl>
                                          </p:spTgt>
                                        </p:tgtEl>
                                        <p:attrNameLst>
                                          <p:attrName>style.visibility</p:attrName>
                                        </p:attrNameLst>
                                      </p:cBhvr>
                                      <p:to>
                                        <p:strVal val="visible"/>
                                      </p:to>
                                    </p:set>
                                    <p:animEffect transition="in" filter="fade">
                                      <p:cBhvr>
                                        <p:cTn id="45" dur="1000"/>
                                        <p:tgtEl>
                                          <p:spTgt spid="10">
                                            <p:graphicEl>
                                              <a:dgm id="{0BA5A842-B7F3-4175-BF08-F02530D839D1}"/>
                                            </p:graphicEl>
                                          </p:spTgt>
                                        </p:tgtEl>
                                      </p:cBhvr>
                                    </p:animEffect>
                                    <p:anim calcmode="lin" valueType="num">
                                      <p:cBhvr>
                                        <p:cTn id="46" dur="1000" fill="hold"/>
                                        <p:tgtEl>
                                          <p:spTgt spid="10">
                                            <p:graphicEl>
                                              <a:dgm id="{0BA5A842-B7F3-4175-BF08-F02530D839D1}"/>
                                            </p:graphicEl>
                                          </p:spTgt>
                                        </p:tgtEl>
                                        <p:attrNameLst>
                                          <p:attrName>ppt_x</p:attrName>
                                        </p:attrNameLst>
                                      </p:cBhvr>
                                      <p:tavLst>
                                        <p:tav tm="0">
                                          <p:val>
                                            <p:strVal val="#ppt_x"/>
                                          </p:val>
                                        </p:tav>
                                        <p:tav tm="100000">
                                          <p:val>
                                            <p:strVal val="#ppt_x"/>
                                          </p:val>
                                        </p:tav>
                                      </p:tavLst>
                                    </p:anim>
                                    <p:anim calcmode="lin" valueType="num">
                                      <p:cBhvr>
                                        <p:cTn id="47" dur="1000" fill="hold"/>
                                        <p:tgtEl>
                                          <p:spTgt spid="10">
                                            <p:graphicEl>
                                              <a:dgm id="{0BA5A842-B7F3-4175-BF08-F02530D839D1}"/>
                                            </p:graphic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0">
                                            <p:graphicEl>
                                              <a:dgm id="{224FEBBE-5ABF-4B96-B595-15898794D33E}"/>
                                            </p:graphicEl>
                                          </p:spTgt>
                                        </p:tgtEl>
                                        <p:attrNameLst>
                                          <p:attrName>style.visibility</p:attrName>
                                        </p:attrNameLst>
                                      </p:cBhvr>
                                      <p:to>
                                        <p:strVal val="visible"/>
                                      </p:to>
                                    </p:set>
                                    <p:animEffect transition="in" filter="fade">
                                      <p:cBhvr>
                                        <p:cTn id="52" dur="1000"/>
                                        <p:tgtEl>
                                          <p:spTgt spid="10">
                                            <p:graphicEl>
                                              <a:dgm id="{224FEBBE-5ABF-4B96-B595-15898794D33E}"/>
                                            </p:graphicEl>
                                          </p:spTgt>
                                        </p:tgtEl>
                                      </p:cBhvr>
                                    </p:animEffect>
                                    <p:anim calcmode="lin" valueType="num">
                                      <p:cBhvr>
                                        <p:cTn id="53" dur="1000" fill="hold"/>
                                        <p:tgtEl>
                                          <p:spTgt spid="10">
                                            <p:graphicEl>
                                              <a:dgm id="{224FEBBE-5ABF-4B96-B595-15898794D33E}"/>
                                            </p:graphicEl>
                                          </p:spTgt>
                                        </p:tgtEl>
                                        <p:attrNameLst>
                                          <p:attrName>ppt_x</p:attrName>
                                        </p:attrNameLst>
                                      </p:cBhvr>
                                      <p:tavLst>
                                        <p:tav tm="0">
                                          <p:val>
                                            <p:strVal val="#ppt_x"/>
                                          </p:val>
                                        </p:tav>
                                        <p:tav tm="100000">
                                          <p:val>
                                            <p:strVal val="#ppt_x"/>
                                          </p:val>
                                        </p:tav>
                                      </p:tavLst>
                                    </p:anim>
                                    <p:anim calcmode="lin" valueType="num">
                                      <p:cBhvr>
                                        <p:cTn id="54" dur="1000" fill="hold"/>
                                        <p:tgtEl>
                                          <p:spTgt spid="10">
                                            <p:graphicEl>
                                              <a:dgm id="{224FEBBE-5ABF-4B96-B595-15898794D33E}"/>
                                            </p:graphicEl>
                                          </p:spTgt>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0">
                                            <p:graphicEl>
                                              <a:dgm id="{BA505ABE-0D7A-46FC-9428-28D77A914FEB}"/>
                                            </p:graphicEl>
                                          </p:spTgt>
                                        </p:tgtEl>
                                        <p:attrNameLst>
                                          <p:attrName>style.visibility</p:attrName>
                                        </p:attrNameLst>
                                      </p:cBhvr>
                                      <p:to>
                                        <p:strVal val="visible"/>
                                      </p:to>
                                    </p:set>
                                    <p:animEffect transition="in" filter="fade">
                                      <p:cBhvr>
                                        <p:cTn id="57" dur="1000"/>
                                        <p:tgtEl>
                                          <p:spTgt spid="10">
                                            <p:graphicEl>
                                              <a:dgm id="{BA505ABE-0D7A-46FC-9428-28D77A914FEB}"/>
                                            </p:graphicEl>
                                          </p:spTgt>
                                        </p:tgtEl>
                                      </p:cBhvr>
                                    </p:animEffect>
                                    <p:anim calcmode="lin" valueType="num">
                                      <p:cBhvr>
                                        <p:cTn id="58" dur="1000" fill="hold"/>
                                        <p:tgtEl>
                                          <p:spTgt spid="10">
                                            <p:graphicEl>
                                              <a:dgm id="{BA505ABE-0D7A-46FC-9428-28D77A914FEB}"/>
                                            </p:graphicEl>
                                          </p:spTgt>
                                        </p:tgtEl>
                                        <p:attrNameLst>
                                          <p:attrName>ppt_x</p:attrName>
                                        </p:attrNameLst>
                                      </p:cBhvr>
                                      <p:tavLst>
                                        <p:tav tm="0">
                                          <p:val>
                                            <p:strVal val="#ppt_x"/>
                                          </p:val>
                                        </p:tav>
                                        <p:tav tm="100000">
                                          <p:val>
                                            <p:strVal val="#ppt_x"/>
                                          </p:val>
                                        </p:tav>
                                      </p:tavLst>
                                    </p:anim>
                                    <p:anim calcmode="lin" valueType="num">
                                      <p:cBhvr>
                                        <p:cTn id="59" dur="1000" fill="hold"/>
                                        <p:tgtEl>
                                          <p:spTgt spid="10">
                                            <p:graphicEl>
                                              <a:dgm id="{BA505ABE-0D7A-46FC-9428-28D77A914FEB}"/>
                                            </p:graphic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10">
                                            <p:graphicEl>
                                              <a:dgm id="{A8FB1F7E-07C8-4CBE-8695-BFD7F7A1AD6E}"/>
                                            </p:graphicEl>
                                          </p:spTgt>
                                        </p:tgtEl>
                                        <p:attrNameLst>
                                          <p:attrName>style.visibility</p:attrName>
                                        </p:attrNameLst>
                                      </p:cBhvr>
                                      <p:to>
                                        <p:strVal val="visible"/>
                                      </p:to>
                                    </p:set>
                                    <p:animEffect transition="in" filter="fade">
                                      <p:cBhvr>
                                        <p:cTn id="64" dur="1000"/>
                                        <p:tgtEl>
                                          <p:spTgt spid="10">
                                            <p:graphicEl>
                                              <a:dgm id="{A8FB1F7E-07C8-4CBE-8695-BFD7F7A1AD6E}"/>
                                            </p:graphicEl>
                                          </p:spTgt>
                                        </p:tgtEl>
                                      </p:cBhvr>
                                    </p:animEffect>
                                    <p:anim calcmode="lin" valueType="num">
                                      <p:cBhvr>
                                        <p:cTn id="65" dur="1000" fill="hold"/>
                                        <p:tgtEl>
                                          <p:spTgt spid="10">
                                            <p:graphicEl>
                                              <a:dgm id="{A8FB1F7E-07C8-4CBE-8695-BFD7F7A1AD6E}"/>
                                            </p:graphicEl>
                                          </p:spTgt>
                                        </p:tgtEl>
                                        <p:attrNameLst>
                                          <p:attrName>ppt_x</p:attrName>
                                        </p:attrNameLst>
                                      </p:cBhvr>
                                      <p:tavLst>
                                        <p:tav tm="0">
                                          <p:val>
                                            <p:strVal val="#ppt_x"/>
                                          </p:val>
                                        </p:tav>
                                        <p:tav tm="100000">
                                          <p:val>
                                            <p:strVal val="#ppt_x"/>
                                          </p:val>
                                        </p:tav>
                                      </p:tavLst>
                                    </p:anim>
                                    <p:anim calcmode="lin" valueType="num">
                                      <p:cBhvr>
                                        <p:cTn id="66" dur="1000" fill="hold"/>
                                        <p:tgtEl>
                                          <p:spTgt spid="10">
                                            <p:graphicEl>
                                              <a:dgm id="{A8FB1F7E-07C8-4CBE-8695-BFD7F7A1AD6E}"/>
                                            </p:graphic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0">
                                            <p:graphicEl>
                                              <a:dgm id="{309AAEBE-28A9-4F20-AA29-6EA24FDC474E}"/>
                                            </p:graphicEl>
                                          </p:spTgt>
                                        </p:tgtEl>
                                        <p:attrNameLst>
                                          <p:attrName>style.visibility</p:attrName>
                                        </p:attrNameLst>
                                      </p:cBhvr>
                                      <p:to>
                                        <p:strVal val="visible"/>
                                      </p:to>
                                    </p:set>
                                    <p:animEffect transition="in" filter="fade">
                                      <p:cBhvr>
                                        <p:cTn id="71" dur="1000"/>
                                        <p:tgtEl>
                                          <p:spTgt spid="10">
                                            <p:graphicEl>
                                              <a:dgm id="{309AAEBE-28A9-4F20-AA29-6EA24FDC474E}"/>
                                            </p:graphicEl>
                                          </p:spTgt>
                                        </p:tgtEl>
                                      </p:cBhvr>
                                    </p:animEffect>
                                    <p:anim calcmode="lin" valueType="num">
                                      <p:cBhvr>
                                        <p:cTn id="72" dur="1000" fill="hold"/>
                                        <p:tgtEl>
                                          <p:spTgt spid="10">
                                            <p:graphicEl>
                                              <a:dgm id="{309AAEBE-28A9-4F20-AA29-6EA24FDC474E}"/>
                                            </p:graphicEl>
                                          </p:spTgt>
                                        </p:tgtEl>
                                        <p:attrNameLst>
                                          <p:attrName>ppt_x</p:attrName>
                                        </p:attrNameLst>
                                      </p:cBhvr>
                                      <p:tavLst>
                                        <p:tav tm="0">
                                          <p:val>
                                            <p:strVal val="#ppt_x"/>
                                          </p:val>
                                        </p:tav>
                                        <p:tav tm="100000">
                                          <p:val>
                                            <p:strVal val="#ppt_x"/>
                                          </p:val>
                                        </p:tav>
                                      </p:tavLst>
                                    </p:anim>
                                    <p:anim calcmode="lin" valueType="num">
                                      <p:cBhvr>
                                        <p:cTn id="73" dur="1000" fill="hold"/>
                                        <p:tgtEl>
                                          <p:spTgt spid="10">
                                            <p:graphicEl>
                                              <a:dgm id="{309AAEBE-28A9-4F20-AA29-6EA24FDC474E}"/>
                                            </p:graphicEl>
                                          </p:spTgt>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0">
                                            <p:graphicEl>
                                              <a:dgm id="{7BEE4CCC-F032-45FB-9041-CEE1710F525D}"/>
                                            </p:graphicEl>
                                          </p:spTgt>
                                        </p:tgtEl>
                                        <p:attrNameLst>
                                          <p:attrName>style.visibility</p:attrName>
                                        </p:attrNameLst>
                                      </p:cBhvr>
                                      <p:to>
                                        <p:strVal val="visible"/>
                                      </p:to>
                                    </p:set>
                                    <p:animEffect transition="in" filter="fade">
                                      <p:cBhvr>
                                        <p:cTn id="76" dur="1000"/>
                                        <p:tgtEl>
                                          <p:spTgt spid="10">
                                            <p:graphicEl>
                                              <a:dgm id="{7BEE4CCC-F032-45FB-9041-CEE1710F525D}"/>
                                            </p:graphicEl>
                                          </p:spTgt>
                                        </p:tgtEl>
                                      </p:cBhvr>
                                    </p:animEffect>
                                    <p:anim calcmode="lin" valueType="num">
                                      <p:cBhvr>
                                        <p:cTn id="77" dur="1000" fill="hold"/>
                                        <p:tgtEl>
                                          <p:spTgt spid="10">
                                            <p:graphicEl>
                                              <a:dgm id="{7BEE4CCC-F032-45FB-9041-CEE1710F525D}"/>
                                            </p:graphicEl>
                                          </p:spTgt>
                                        </p:tgtEl>
                                        <p:attrNameLst>
                                          <p:attrName>ppt_x</p:attrName>
                                        </p:attrNameLst>
                                      </p:cBhvr>
                                      <p:tavLst>
                                        <p:tav tm="0">
                                          <p:val>
                                            <p:strVal val="#ppt_x"/>
                                          </p:val>
                                        </p:tav>
                                        <p:tav tm="100000">
                                          <p:val>
                                            <p:strVal val="#ppt_x"/>
                                          </p:val>
                                        </p:tav>
                                      </p:tavLst>
                                    </p:anim>
                                    <p:anim calcmode="lin" valueType="num">
                                      <p:cBhvr>
                                        <p:cTn id="78" dur="1000" fill="hold"/>
                                        <p:tgtEl>
                                          <p:spTgt spid="10">
                                            <p:graphicEl>
                                              <a:dgm id="{7BEE4CCC-F032-45FB-9041-CEE1710F525D}"/>
                                            </p:graphicEl>
                                          </p:spTgt>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10">
                                            <p:graphicEl>
                                              <a:dgm id="{5CA14A7F-1303-4585-A8DB-E0E615420E6B}"/>
                                            </p:graphicEl>
                                          </p:spTgt>
                                        </p:tgtEl>
                                        <p:attrNameLst>
                                          <p:attrName>style.visibility</p:attrName>
                                        </p:attrNameLst>
                                      </p:cBhvr>
                                      <p:to>
                                        <p:strVal val="visible"/>
                                      </p:to>
                                    </p:set>
                                    <p:animEffect transition="in" filter="fade">
                                      <p:cBhvr>
                                        <p:cTn id="83" dur="1000"/>
                                        <p:tgtEl>
                                          <p:spTgt spid="10">
                                            <p:graphicEl>
                                              <a:dgm id="{5CA14A7F-1303-4585-A8DB-E0E615420E6B}"/>
                                            </p:graphicEl>
                                          </p:spTgt>
                                        </p:tgtEl>
                                      </p:cBhvr>
                                    </p:animEffect>
                                    <p:anim calcmode="lin" valueType="num">
                                      <p:cBhvr>
                                        <p:cTn id="84" dur="1000" fill="hold"/>
                                        <p:tgtEl>
                                          <p:spTgt spid="10">
                                            <p:graphicEl>
                                              <a:dgm id="{5CA14A7F-1303-4585-A8DB-E0E615420E6B}"/>
                                            </p:graphicEl>
                                          </p:spTgt>
                                        </p:tgtEl>
                                        <p:attrNameLst>
                                          <p:attrName>ppt_x</p:attrName>
                                        </p:attrNameLst>
                                      </p:cBhvr>
                                      <p:tavLst>
                                        <p:tav tm="0">
                                          <p:val>
                                            <p:strVal val="#ppt_x"/>
                                          </p:val>
                                        </p:tav>
                                        <p:tav tm="100000">
                                          <p:val>
                                            <p:strVal val="#ppt_x"/>
                                          </p:val>
                                        </p:tav>
                                      </p:tavLst>
                                    </p:anim>
                                    <p:anim calcmode="lin" valueType="num">
                                      <p:cBhvr>
                                        <p:cTn id="85" dur="1000" fill="hold"/>
                                        <p:tgtEl>
                                          <p:spTgt spid="10">
                                            <p:graphicEl>
                                              <a:dgm id="{5CA14A7F-1303-4585-A8DB-E0E615420E6B}"/>
                                            </p:graphicEl>
                                          </p:spTgt>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grpId="0" nodeType="clickEffect">
                                  <p:stCondLst>
                                    <p:cond delay="0"/>
                                  </p:stCondLst>
                                  <p:childTnLst>
                                    <p:set>
                                      <p:cBhvr>
                                        <p:cTn id="89" dur="1" fill="hold">
                                          <p:stCondLst>
                                            <p:cond delay="0"/>
                                          </p:stCondLst>
                                        </p:cTn>
                                        <p:tgtEl>
                                          <p:spTgt spid="10">
                                            <p:graphicEl>
                                              <a:dgm id="{CD67720A-79DD-43B7-969F-041F01EF3F1D}"/>
                                            </p:graphicEl>
                                          </p:spTgt>
                                        </p:tgtEl>
                                        <p:attrNameLst>
                                          <p:attrName>style.visibility</p:attrName>
                                        </p:attrNameLst>
                                      </p:cBhvr>
                                      <p:to>
                                        <p:strVal val="visible"/>
                                      </p:to>
                                    </p:set>
                                    <p:animEffect transition="in" filter="fade">
                                      <p:cBhvr>
                                        <p:cTn id="90" dur="1000"/>
                                        <p:tgtEl>
                                          <p:spTgt spid="10">
                                            <p:graphicEl>
                                              <a:dgm id="{CD67720A-79DD-43B7-969F-041F01EF3F1D}"/>
                                            </p:graphicEl>
                                          </p:spTgt>
                                        </p:tgtEl>
                                      </p:cBhvr>
                                    </p:animEffect>
                                    <p:anim calcmode="lin" valueType="num">
                                      <p:cBhvr>
                                        <p:cTn id="91" dur="1000" fill="hold"/>
                                        <p:tgtEl>
                                          <p:spTgt spid="10">
                                            <p:graphicEl>
                                              <a:dgm id="{CD67720A-79DD-43B7-969F-041F01EF3F1D}"/>
                                            </p:graphicEl>
                                          </p:spTgt>
                                        </p:tgtEl>
                                        <p:attrNameLst>
                                          <p:attrName>ppt_x</p:attrName>
                                        </p:attrNameLst>
                                      </p:cBhvr>
                                      <p:tavLst>
                                        <p:tav tm="0">
                                          <p:val>
                                            <p:strVal val="#ppt_x"/>
                                          </p:val>
                                        </p:tav>
                                        <p:tav tm="100000">
                                          <p:val>
                                            <p:strVal val="#ppt_x"/>
                                          </p:val>
                                        </p:tav>
                                      </p:tavLst>
                                    </p:anim>
                                    <p:anim calcmode="lin" valueType="num">
                                      <p:cBhvr>
                                        <p:cTn id="92" dur="1000" fill="hold"/>
                                        <p:tgtEl>
                                          <p:spTgt spid="10">
                                            <p:graphicEl>
                                              <a:dgm id="{CD67720A-79DD-43B7-969F-041F01EF3F1D}"/>
                                            </p:graphicEl>
                                          </p:spTgt>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10">
                                            <p:graphicEl>
                                              <a:dgm id="{012C1D36-EC57-4B99-9417-542E697856EB}"/>
                                            </p:graphicEl>
                                          </p:spTgt>
                                        </p:tgtEl>
                                        <p:attrNameLst>
                                          <p:attrName>style.visibility</p:attrName>
                                        </p:attrNameLst>
                                      </p:cBhvr>
                                      <p:to>
                                        <p:strVal val="visible"/>
                                      </p:to>
                                    </p:set>
                                    <p:animEffect transition="in" filter="fade">
                                      <p:cBhvr>
                                        <p:cTn id="95" dur="1000"/>
                                        <p:tgtEl>
                                          <p:spTgt spid="10">
                                            <p:graphicEl>
                                              <a:dgm id="{012C1D36-EC57-4B99-9417-542E697856EB}"/>
                                            </p:graphicEl>
                                          </p:spTgt>
                                        </p:tgtEl>
                                      </p:cBhvr>
                                    </p:animEffect>
                                    <p:anim calcmode="lin" valueType="num">
                                      <p:cBhvr>
                                        <p:cTn id="96" dur="1000" fill="hold"/>
                                        <p:tgtEl>
                                          <p:spTgt spid="10">
                                            <p:graphicEl>
                                              <a:dgm id="{012C1D36-EC57-4B99-9417-542E697856EB}"/>
                                            </p:graphicEl>
                                          </p:spTgt>
                                        </p:tgtEl>
                                        <p:attrNameLst>
                                          <p:attrName>ppt_x</p:attrName>
                                        </p:attrNameLst>
                                      </p:cBhvr>
                                      <p:tavLst>
                                        <p:tav tm="0">
                                          <p:val>
                                            <p:strVal val="#ppt_x"/>
                                          </p:val>
                                        </p:tav>
                                        <p:tav tm="100000">
                                          <p:val>
                                            <p:strVal val="#ppt_x"/>
                                          </p:val>
                                        </p:tav>
                                      </p:tavLst>
                                    </p:anim>
                                    <p:anim calcmode="lin" valueType="num">
                                      <p:cBhvr>
                                        <p:cTn id="97" dur="1000" fill="hold"/>
                                        <p:tgtEl>
                                          <p:spTgt spid="10">
                                            <p:graphicEl>
                                              <a:dgm id="{012C1D36-EC57-4B99-9417-542E697856EB}"/>
                                            </p:graphicEl>
                                          </p:spTgt>
                                        </p:tgtEl>
                                        <p:attrNameLst>
                                          <p:attrName>ppt_y</p:attrName>
                                        </p:attrNameLst>
                                      </p:cBhvr>
                                      <p:tavLst>
                                        <p:tav tm="0">
                                          <p:val>
                                            <p:strVal val="#ppt_y+.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42" presetClass="entr" presetSubtype="0" fill="hold" grpId="0" nodeType="clickEffect">
                                  <p:stCondLst>
                                    <p:cond delay="0"/>
                                  </p:stCondLst>
                                  <p:childTnLst>
                                    <p:set>
                                      <p:cBhvr>
                                        <p:cTn id="101" dur="1" fill="hold">
                                          <p:stCondLst>
                                            <p:cond delay="0"/>
                                          </p:stCondLst>
                                        </p:cTn>
                                        <p:tgtEl>
                                          <p:spTgt spid="10">
                                            <p:graphicEl>
                                              <a:dgm id="{0D6C9082-CCD3-43EC-BE42-5DFC6A8A9D23}"/>
                                            </p:graphicEl>
                                          </p:spTgt>
                                        </p:tgtEl>
                                        <p:attrNameLst>
                                          <p:attrName>style.visibility</p:attrName>
                                        </p:attrNameLst>
                                      </p:cBhvr>
                                      <p:to>
                                        <p:strVal val="visible"/>
                                      </p:to>
                                    </p:set>
                                    <p:animEffect transition="in" filter="fade">
                                      <p:cBhvr>
                                        <p:cTn id="102" dur="1000"/>
                                        <p:tgtEl>
                                          <p:spTgt spid="10">
                                            <p:graphicEl>
                                              <a:dgm id="{0D6C9082-CCD3-43EC-BE42-5DFC6A8A9D23}"/>
                                            </p:graphicEl>
                                          </p:spTgt>
                                        </p:tgtEl>
                                      </p:cBhvr>
                                    </p:animEffect>
                                    <p:anim calcmode="lin" valueType="num">
                                      <p:cBhvr>
                                        <p:cTn id="103" dur="1000" fill="hold"/>
                                        <p:tgtEl>
                                          <p:spTgt spid="10">
                                            <p:graphicEl>
                                              <a:dgm id="{0D6C9082-CCD3-43EC-BE42-5DFC6A8A9D23}"/>
                                            </p:graphicEl>
                                          </p:spTgt>
                                        </p:tgtEl>
                                        <p:attrNameLst>
                                          <p:attrName>ppt_x</p:attrName>
                                        </p:attrNameLst>
                                      </p:cBhvr>
                                      <p:tavLst>
                                        <p:tav tm="0">
                                          <p:val>
                                            <p:strVal val="#ppt_x"/>
                                          </p:val>
                                        </p:tav>
                                        <p:tav tm="100000">
                                          <p:val>
                                            <p:strVal val="#ppt_x"/>
                                          </p:val>
                                        </p:tav>
                                      </p:tavLst>
                                    </p:anim>
                                    <p:anim calcmode="lin" valueType="num">
                                      <p:cBhvr>
                                        <p:cTn id="104" dur="1000" fill="hold"/>
                                        <p:tgtEl>
                                          <p:spTgt spid="10">
                                            <p:graphicEl>
                                              <a:dgm id="{0D6C9082-CCD3-43EC-BE42-5DFC6A8A9D23}"/>
                                            </p:graphicEl>
                                          </p:spTgt>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42" presetClass="entr" presetSubtype="0" fill="hold" grpId="0" nodeType="clickEffect">
                                  <p:stCondLst>
                                    <p:cond delay="0"/>
                                  </p:stCondLst>
                                  <p:childTnLst>
                                    <p:set>
                                      <p:cBhvr>
                                        <p:cTn id="108" dur="1" fill="hold">
                                          <p:stCondLst>
                                            <p:cond delay="0"/>
                                          </p:stCondLst>
                                        </p:cTn>
                                        <p:tgtEl>
                                          <p:spTgt spid="13"/>
                                        </p:tgtEl>
                                        <p:attrNameLst>
                                          <p:attrName>style.visibility</p:attrName>
                                        </p:attrNameLst>
                                      </p:cBhvr>
                                      <p:to>
                                        <p:strVal val="visible"/>
                                      </p:to>
                                    </p:set>
                                    <p:animEffect transition="in" filter="fade">
                                      <p:cBhvr>
                                        <p:cTn id="109" dur="1000"/>
                                        <p:tgtEl>
                                          <p:spTgt spid="13"/>
                                        </p:tgtEl>
                                      </p:cBhvr>
                                    </p:animEffect>
                                    <p:anim calcmode="lin" valueType="num">
                                      <p:cBhvr>
                                        <p:cTn id="110" dur="1000" fill="hold"/>
                                        <p:tgtEl>
                                          <p:spTgt spid="13"/>
                                        </p:tgtEl>
                                        <p:attrNameLst>
                                          <p:attrName>ppt_x</p:attrName>
                                        </p:attrNameLst>
                                      </p:cBhvr>
                                      <p:tavLst>
                                        <p:tav tm="0">
                                          <p:val>
                                            <p:strVal val="#ppt_x"/>
                                          </p:val>
                                        </p:tav>
                                        <p:tav tm="100000">
                                          <p:val>
                                            <p:strVal val="#ppt_x"/>
                                          </p:val>
                                        </p:tav>
                                      </p:tavLst>
                                    </p:anim>
                                    <p:anim calcmode="lin" valueType="num">
                                      <p:cBhvr>
                                        <p:cTn id="111" dur="1000" fill="hold"/>
                                        <p:tgtEl>
                                          <p:spTgt spid="13"/>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16"/>
                                        </p:tgtEl>
                                        <p:attrNameLst>
                                          <p:attrName>style.visibility</p:attrName>
                                        </p:attrNameLst>
                                      </p:cBhvr>
                                      <p:to>
                                        <p:strVal val="visible"/>
                                      </p:to>
                                    </p:set>
                                    <p:animEffect transition="in" filter="fade">
                                      <p:cBhvr>
                                        <p:cTn id="114" dur="1000"/>
                                        <p:tgtEl>
                                          <p:spTgt spid="16"/>
                                        </p:tgtEl>
                                      </p:cBhvr>
                                    </p:animEffect>
                                    <p:anim calcmode="lin" valueType="num">
                                      <p:cBhvr>
                                        <p:cTn id="115" dur="1000" fill="hold"/>
                                        <p:tgtEl>
                                          <p:spTgt spid="16"/>
                                        </p:tgtEl>
                                        <p:attrNameLst>
                                          <p:attrName>ppt_x</p:attrName>
                                        </p:attrNameLst>
                                      </p:cBhvr>
                                      <p:tavLst>
                                        <p:tav tm="0">
                                          <p:val>
                                            <p:strVal val="#ppt_x"/>
                                          </p:val>
                                        </p:tav>
                                        <p:tav tm="100000">
                                          <p:val>
                                            <p:strVal val="#ppt_x"/>
                                          </p:val>
                                        </p:tav>
                                      </p:tavLst>
                                    </p:anim>
                                    <p:anim calcmode="lin" valueType="num">
                                      <p:cBhvr>
                                        <p:cTn id="1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13" grpId="0"/>
      <p:bldGraphic spid="10" grpId="0" uiExpand="1">
        <p:bldSub>
          <a:bldDgm bld="one"/>
        </p:bldSub>
      </p:bldGraphic>
      <p:bldP spid="12"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24498-F593-F081-A88A-79C866E5E9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8919B1-7F81-CF8A-E397-01578C25E894}"/>
              </a:ext>
            </a:extLst>
          </p:cNvPr>
          <p:cNvSpPr txBox="1">
            <a:spLocks/>
          </p:cNvSpPr>
          <p:nvPr/>
        </p:nvSpPr>
        <p:spPr>
          <a:xfrm>
            <a:off x="355598" y="-10160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 Accuracy: Explaining your Decision  </a:t>
            </a:r>
          </a:p>
        </p:txBody>
      </p:sp>
      <p:sp>
        <p:nvSpPr>
          <p:cNvPr id="3" name="Rectangle 2">
            <a:extLst>
              <a:ext uri="{FF2B5EF4-FFF2-40B4-BE49-F238E27FC236}">
                <a16:creationId xmlns:a16="http://schemas.microsoft.com/office/drawing/2014/main" id="{7A11F08D-DF9B-7865-EC84-5CB2CDE4DBFF}"/>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8B9944CA-79D1-50A8-E1EB-BA207D841230}"/>
              </a:ext>
            </a:extLst>
          </p:cNvPr>
          <p:cNvSpPr txBox="1"/>
          <p:nvPr/>
        </p:nvSpPr>
        <p:spPr>
          <a:xfrm>
            <a:off x="462278" y="721657"/>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Accuracy means checking whether the information is supported by evidence that can be traced and checked.</a:t>
            </a:r>
          </a:p>
        </p:txBody>
      </p:sp>
      <p:cxnSp>
        <p:nvCxnSpPr>
          <p:cNvPr id="9" name="Straight Connector 8">
            <a:extLst>
              <a:ext uri="{FF2B5EF4-FFF2-40B4-BE49-F238E27FC236}">
                <a16:creationId xmlns:a16="http://schemas.microsoft.com/office/drawing/2014/main" id="{966D4948-EADD-C948-7B7F-2320B892D740}"/>
              </a:ext>
            </a:extLst>
          </p:cNvPr>
          <p:cNvCxnSpPr>
            <a:cxnSpLocks/>
          </p:cNvCxnSpPr>
          <p:nvPr/>
        </p:nvCxnSpPr>
        <p:spPr>
          <a:xfrm>
            <a:off x="462279" y="3769789"/>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E179D07D-FD39-5455-6787-1F5E965686B5}"/>
              </a:ext>
            </a:extLst>
          </p:cNvPr>
          <p:cNvCxnSpPr>
            <a:cxnSpLocks/>
          </p:cNvCxnSpPr>
          <p:nvPr/>
        </p:nvCxnSpPr>
        <p:spPr>
          <a:xfrm>
            <a:off x="6096000" y="1479884"/>
            <a:ext cx="0" cy="52818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A6BCA9EE-425F-39C5-7986-3019804B97C9}"/>
              </a:ext>
            </a:extLst>
          </p:cNvPr>
          <p:cNvSpPr txBox="1"/>
          <p:nvPr/>
        </p:nvSpPr>
        <p:spPr>
          <a:xfrm>
            <a:off x="6229883" y="1479884"/>
            <a:ext cx="5909510" cy="1569660"/>
          </a:xfrm>
          <a:prstGeom prst="rect">
            <a:avLst/>
          </a:prstGeom>
          <a:noFill/>
        </p:spPr>
        <p:txBody>
          <a:bodyPr wrap="square">
            <a:spAutoFit/>
          </a:bodyPr>
          <a:lstStyle/>
          <a:p>
            <a:pPr>
              <a:buNone/>
            </a:pPr>
            <a:r>
              <a:rPr lang="en-GB" sz="1600" b="1" dirty="0">
                <a:latin typeface="Aptos" panose="020B0004020202020204" pitchFamily="34" charset="0"/>
              </a:rPr>
              <a:t>Literature Tracking Example: Strong Explanation</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“The source clearly explains how the participants were selected and how the data was collected. The findings are presented clearly, and the main claims are supported by references that can be checked.”</a:t>
            </a:r>
          </a:p>
        </p:txBody>
      </p:sp>
      <p:cxnSp>
        <p:nvCxnSpPr>
          <p:cNvPr id="17" name="Straight Connector 16">
            <a:extLst>
              <a:ext uri="{FF2B5EF4-FFF2-40B4-BE49-F238E27FC236}">
                <a16:creationId xmlns:a16="http://schemas.microsoft.com/office/drawing/2014/main" id="{E0A7CFA1-9FC6-3AE2-3DC3-74EE4F4A4310}"/>
              </a:ext>
            </a:extLst>
          </p:cNvPr>
          <p:cNvCxnSpPr>
            <a:cxnSpLocks/>
          </p:cNvCxnSpPr>
          <p:nvPr/>
        </p:nvCxnSpPr>
        <p:spPr>
          <a:xfrm>
            <a:off x="6087978" y="3300557"/>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F7D9B2E4-3A57-85E0-0FFA-730F8F030CFD}"/>
              </a:ext>
            </a:extLst>
          </p:cNvPr>
          <p:cNvSpPr txBox="1"/>
          <p:nvPr/>
        </p:nvSpPr>
        <p:spPr>
          <a:xfrm>
            <a:off x="462279" y="1314082"/>
            <a:ext cx="5909510" cy="1077218"/>
          </a:xfrm>
          <a:prstGeom prst="rect">
            <a:avLst/>
          </a:prstGeom>
          <a:noFill/>
        </p:spPr>
        <p:txBody>
          <a:bodyPr wrap="square">
            <a:spAutoFit/>
          </a:bodyPr>
          <a:lstStyle/>
          <a:p>
            <a:pPr>
              <a:buNone/>
            </a:pPr>
            <a:r>
              <a:rPr lang="en-GB" sz="1600" b="1" dirty="0">
                <a:latin typeface="Aptos" panose="020B0004020202020204" pitchFamily="34" charset="0"/>
              </a:rPr>
              <a:t>Literature Tracking Example: Weak Explanation</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“This source is accurate because it contains statistics and references.”</a:t>
            </a:r>
          </a:p>
        </p:txBody>
      </p:sp>
      <p:sp>
        <p:nvSpPr>
          <p:cNvPr id="28" name="TextBox 27">
            <a:extLst>
              <a:ext uri="{FF2B5EF4-FFF2-40B4-BE49-F238E27FC236}">
                <a16:creationId xmlns:a16="http://schemas.microsoft.com/office/drawing/2014/main" id="{C82CD6B2-C7F0-4114-4A7D-E3335594B05C}"/>
              </a:ext>
            </a:extLst>
          </p:cNvPr>
          <p:cNvSpPr txBox="1"/>
          <p:nvPr/>
        </p:nvSpPr>
        <p:spPr>
          <a:xfrm>
            <a:off x="484335" y="2360876"/>
            <a:ext cx="5558593" cy="1323439"/>
          </a:xfrm>
          <a:prstGeom prst="rect">
            <a:avLst/>
          </a:prstGeom>
          <a:noFill/>
        </p:spPr>
        <p:txBody>
          <a:bodyPr wrap="square">
            <a:spAutoFit/>
          </a:bodyPr>
          <a:lstStyle/>
          <a:p>
            <a:r>
              <a:rPr lang="en-GB" sz="1600" b="1" dirty="0">
                <a:latin typeface="Aptos" panose="020B0004020202020204" pitchFamily="34" charset="0"/>
              </a:rPr>
              <a:t>Why is this weak?</a:t>
            </a:r>
            <a:endParaRPr lang="en-GB" sz="1600" dirty="0">
              <a:latin typeface="Aptos" panose="020B0004020202020204" pitchFamily="34" charset="0"/>
            </a:endParaRPr>
          </a:p>
          <a:p>
            <a:pPr lvl="0"/>
            <a:r>
              <a:rPr lang="en-GB" sz="1600" dirty="0">
                <a:latin typeface="Aptos" panose="020B0004020202020204" pitchFamily="34" charset="0"/>
              </a:rPr>
              <a:t>It does not check where the statistics came from. </a:t>
            </a:r>
          </a:p>
          <a:p>
            <a:pPr lvl="0"/>
            <a:r>
              <a:rPr lang="en-GB" sz="1600" dirty="0">
                <a:latin typeface="Aptos" panose="020B0004020202020204" pitchFamily="34" charset="0"/>
              </a:rPr>
              <a:t>References can also be weak or unsuitable. </a:t>
            </a:r>
          </a:p>
          <a:p>
            <a:pPr lvl="0"/>
            <a:r>
              <a:rPr lang="en-GB" sz="1600" dirty="0">
                <a:latin typeface="Aptos" panose="020B0004020202020204" pitchFamily="34" charset="0"/>
              </a:rPr>
              <a:t>A statistic may be presented without its full context. </a:t>
            </a:r>
          </a:p>
          <a:p>
            <a:pPr lvl="0"/>
            <a:r>
              <a:rPr lang="en-GB" sz="1600" dirty="0">
                <a:latin typeface="Aptos" panose="020B0004020202020204" pitchFamily="34" charset="0"/>
              </a:rPr>
              <a:t>It does not examine how the evidence was collected.</a:t>
            </a:r>
          </a:p>
        </p:txBody>
      </p:sp>
      <p:sp>
        <p:nvSpPr>
          <p:cNvPr id="30" name="TextBox 29">
            <a:extLst>
              <a:ext uri="{FF2B5EF4-FFF2-40B4-BE49-F238E27FC236}">
                <a16:creationId xmlns:a16="http://schemas.microsoft.com/office/drawing/2014/main" id="{16D44EDD-53C0-5D7E-BE49-51876A298D61}"/>
              </a:ext>
            </a:extLst>
          </p:cNvPr>
          <p:cNvSpPr txBox="1"/>
          <p:nvPr/>
        </p:nvSpPr>
        <p:spPr>
          <a:xfrm>
            <a:off x="364975" y="3906289"/>
            <a:ext cx="5820275" cy="1569660"/>
          </a:xfrm>
          <a:prstGeom prst="rect">
            <a:avLst/>
          </a:prstGeom>
          <a:noFill/>
        </p:spPr>
        <p:txBody>
          <a:bodyPr wrap="square">
            <a:spAutoFit/>
          </a:bodyPr>
          <a:lstStyle/>
          <a:p>
            <a:pPr>
              <a:buNone/>
            </a:pPr>
            <a:r>
              <a:rPr lang="en-GB" sz="1600" b="1" dirty="0">
                <a:latin typeface="Aptos" panose="020B0004020202020204" pitchFamily="34" charset="0"/>
              </a:rPr>
              <a:t>Quick Question 💭</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Two academic sources give different statistics about teenage anxiety. Does this automatically mean that one source is inaccurate? </a:t>
            </a:r>
            <a:br>
              <a:rPr lang="en-GB" sz="1600" dirty="0">
                <a:latin typeface="Aptos" panose="020B0004020202020204" pitchFamily="34" charset="0"/>
              </a:rPr>
            </a:br>
            <a:r>
              <a:rPr lang="en-GB" sz="1600" dirty="0">
                <a:latin typeface="Aptos" panose="020B0004020202020204" pitchFamily="34" charset="0"/>
              </a:rPr>
              <a:t>What would you check before deciding?</a:t>
            </a:r>
          </a:p>
        </p:txBody>
      </p:sp>
      <p:sp>
        <p:nvSpPr>
          <p:cNvPr id="8" name="TextBox 7">
            <a:extLst>
              <a:ext uri="{FF2B5EF4-FFF2-40B4-BE49-F238E27FC236}">
                <a16:creationId xmlns:a16="http://schemas.microsoft.com/office/drawing/2014/main" id="{2D2F1C3D-05A8-D02C-E2E3-88D64FE687A6}"/>
              </a:ext>
            </a:extLst>
          </p:cNvPr>
          <p:cNvSpPr txBox="1"/>
          <p:nvPr/>
        </p:nvSpPr>
        <p:spPr>
          <a:xfrm>
            <a:off x="6274500" y="3551571"/>
            <a:ext cx="5686392" cy="3046988"/>
          </a:xfrm>
          <a:prstGeom prst="rect">
            <a:avLst/>
          </a:prstGeom>
          <a:noFill/>
        </p:spPr>
        <p:txBody>
          <a:bodyPr wrap="square">
            <a:spAutoFit/>
          </a:bodyPr>
          <a:lstStyle/>
          <a:p>
            <a:r>
              <a:rPr lang="en-GB" sz="1600" b="1" dirty="0">
                <a:latin typeface="Aptos" panose="020B0004020202020204" pitchFamily="34" charset="0"/>
              </a:rPr>
              <a:t>Accuracy Warning Signs</a:t>
            </a:r>
          </a:p>
          <a:p>
            <a:endParaRPr lang="en-GB" sz="1600" dirty="0">
              <a:latin typeface="Aptos" panose="020B0004020202020204" pitchFamily="34" charset="0"/>
            </a:endParaRPr>
          </a:p>
          <a:p>
            <a:r>
              <a:rPr lang="en-GB" sz="1600" dirty="0">
                <a:latin typeface="Aptos" panose="020B0004020202020204" pitchFamily="34" charset="0"/>
              </a:rPr>
              <a:t>Be cautious if a source:</a:t>
            </a:r>
          </a:p>
          <a:p>
            <a:pPr lvl="0"/>
            <a:endParaRPr lang="en-GB" sz="1600" dirty="0">
              <a:latin typeface="Aptos" panose="020B0004020202020204" pitchFamily="34" charset="0"/>
            </a:endParaRPr>
          </a:p>
          <a:p>
            <a:pPr marL="285750" lvl="0" indent="-285750">
              <a:buFont typeface="Arial" panose="020B0604020202020204" pitchFamily="34" charset="0"/>
              <a:buChar char="•"/>
            </a:pPr>
            <a:r>
              <a:rPr lang="en-GB" sz="1600" dirty="0">
                <a:latin typeface="Aptos" panose="020B0004020202020204" pitchFamily="34" charset="0"/>
              </a:rPr>
              <a:t>Makes important claims without evidence </a:t>
            </a:r>
          </a:p>
          <a:p>
            <a:pPr marL="285750" lvl="0" indent="-285750">
              <a:buFont typeface="Arial" panose="020B0604020202020204" pitchFamily="34" charset="0"/>
              <a:buChar char="•"/>
            </a:pPr>
            <a:r>
              <a:rPr lang="en-GB" sz="1600" dirty="0">
                <a:latin typeface="Aptos" panose="020B0004020202020204" pitchFamily="34" charset="0"/>
              </a:rPr>
              <a:t>Gives statistics without naming the original source </a:t>
            </a:r>
          </a:p>
          <a:p>
            <a:pPr marL="285750" lvl="0" indent="-285750">
              <a:buFont typeface="Arial" panose="020B0604020202020204" pitchFamily="34" charset="0"/>
              <a:buChar char="•"/>
            </a:pPr>
            <a:r>
              <a:rPr lang="en-GB" sz="1600" dirty="0">
                <a:latin typeface="Aptos" panose="020B0004020202020204" pitchFamily="34" charset="0"/>
              </a:rPr>
              <a:t>Does not explain the research method or sample </a:t>
            </a:r>
          </a:p>
          <a:p>
            <a:pPr marL="285750" lvl="0" indent="-285750">
              <a:buFont typeface="Arial" panose="020B0604020202020204" pitchFamily="34" charset="0"/>
              <a:buChar char="•"/>
            </a:pPr>
            <a:r>
              <a:rPr lang="en-GB" sz="1600" dirty="0">
                <a:latin typeface="Aptos" panose="020B0004020202020204" pitchFamily="34" charset="0"/>
              </a:rPr>
              <a:t>Presents opinions as facts </a:t>
            </a:r>
          </a:p>
          <a:p>
            <a:pPr marL="285750" lvl="0" indent="-285750">
              <a:buFont typeface="Arial" panose="020B0604020202020204" pitchFamily="34" charset="0"/>
              <a:buChar char="•"/>
            </a:pPr>
            <a:r>
              <a:rPr lang="en-GB" sz="1600" dirty="0">
                <a:latin typeface="Aptos" panose="020B0004020202020204" pitchFamily="34" charset="0"/>
              </a:rPr>
              <a:t>Reaches conclusions that are not supported by the findings </a:t>
            </a:r>
          </a:p>
          <a:p>
            <a:pPr marL="285750" lvl="0" indent="-285750">
              <a:buFont typeface="Arial" panose="020B0604020202020204" pitchFamily="34" charset="0"/>
              <a:buChar char="•"/>
            </a:pPr>
            <a:r>
              <a:rPr lang="en-GB" sz="1600" dirty="0">
                <a:latin typeface="Aptos" panose="020B0004020202020204" pitchFamily="34" charset="0"/>
              </a:rPr>
              <a:t>Ignores limitations or conflicting evidence </a:t>
            </a:r>
          </a:p>
          <a:p>
            <a:pPr marL="285750" lvl="0" indent="-285750">
              <a:buFont typeface="Arial" panose="020B0604020202020204" pitchFamily="34" charset="0"/>
              <a:buChar char="•"/>
            </a:pPr>
            <a:r>
              <a:rPr lang="en-GB" sz="1600" dirty="0">
                <a:latin typeface="Aptos" panose="020B0004020202020204" pitchFamily="34" charset="0"/>
              </a:rPr>
              <a:t>Contains errors or contradictory information </a:t>
            </a:r>
          </a:p>
          <a:p>
            <a:pPr marL="285750" lvl="0" indent="-285750">
              <a:buFont typeface="Arial" panose="020B0604020202020204" pitchFamily="34" charset="0"/>
              <a:buChar char="•"/>
            </a:pPr>
            <a:r>
              <a:rPr lang="en-GB" sz="1600" dirty="0">
                <a:latin typeface="Aptos" panose="020B0004020202020204" pitchFamily="34" charset="0"/>
              </a:rPr>
              <a:t>Uses references that cannot be traced or checked</a:t>
            </a:r>
          </a:p>
        </p:txBody>
      </p:sp>
      <p:sp>
        <p:nvSpPr>
          <p:cNvPr id="11" name="TextBox 10">
            <a:extLst>
              <a:ext uri="{FF2B5EF4-FFF2-40B4-BE49-F238E27FC236}">
                <a16:creationId xmlns:a16="http://schemas.microsoft.com/office/drawing/2014/main" id="{111E49E3-A079-1104-E089-04E06653AF56}"/>
              </a:ext>
            </a:extLst>
          </p:cNvPr>
          <p:cNvSpPr txBox="1"/>
          <p:nvPr/>
        </p:nvSpPr>
        <p:spPr>
          <a:xfrm>
            <a:off x="367029" y="5524771"/>
            <a:ext cx="5335939" cy="1077218"/>
          </a:xfrm>
          <a:prstGeom prst="rect">
            <a:avLst/>
          </a:prstGeom>
          <a:noFill/>
        </p:spPr>
        <p:txBody>
          <a:bodyPr wrap="square">
            <a:spAutoFit/>
          </a:bodyPr>
          <a:lstStyle/>
          <a:p>
            <a:r>
              <a:rPr lang="en-GB" sz="1600" dirty="0">
                <a:latin typeface="Aptos" panose="020B0004020202020204" pitchFamily="34" charset="0"/>
              </a:rPr>
              <a:t>No. Both statistics could be accurate but may measure different things. Check the dates, populations, countries, sample sizes, definitions and research methods before comparing them.</a:t>
            </a:r>
          </a:p>
        </p:txBody>
      </p:sp>
    </p:spTree>
    <p:extLst>
      <p:ext uri="{BB962C8B-B14F-4D97-AF65-F5344CB8AC3E}">
        <p14:creationId xmlns:p14="http://schemas.microsoft.com/office/powerpoint/2010/main" val="1950833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1000"/>
                                        <p:tgtEl>
                                          <p:spTgt spid="28"/>
                                        </p:tgtEl>
                                      </p:cBhvr>
                                    </p:animEffect>
                                    <p:anim calcmode="lin" valueType="num">
                                      <p:cBhvr>
                                        <p:cTn id="44" dur="1000" fill="hold"/>
                                        <p:tgtEl>
                                          <p:spTgt spid="28"/>
                                        </p:tgtEl>
                                        <p:attrNameLst>
                                          <p:attrName>ppt_x</p:attrName>
                                        </p:attrNameLst>
                                      </p:cBhvr>
                                      <p:tavLst>
                                        <p:tav tm="0">
                                          <p:val>
                                            <p:strVal val="#ppt_x"/>
                                          </p:val>
                                        </p:tav>
                                        <p:tav tm="100000">
                                          <p:val>
                                            <p:strVal val="#ppt_x"/>
                                          </p:val>
                                        </p:tav>
                                      </p:tavLst>
                                    </p:anim>
                                    <p:anim calcmode="lin" valueType="num">
                                      <p:cBhvr>
                                        <p:cTn id="4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1000"/>
                                        <p:tgtEl>
                                          <p:spTgt spid="15"/>
                                        </p:tgtEl>
                                      </p:cBhvr>
                                    </p:animEffect>
                                    <p:anim calcmode="lin" valueType="num">
                                      <p:cBhvr>
                                        <p:cTn id="51" dur="1000" fill="hold"/>
                                        <p:tgtEl>
                                          <p:spTgt spid="15"/>
                                        </p:tgtEl>
                                        <p:attrNameLst>
                                          <p:attrName>ppt_x</p:attrName>
                                        </p:attrNameLst>
                                      </p:cBhvr>
                                      <p:tavLst>
                                        <p:tav tm="0">
                                          <p:val>
                                            <p:strVal val="#ppt_x"/>
                                          </p:val>
                                        </p:tav>
                                        <p:tav tm="100000">
                                          <p:val>
                                            <p:strVal val="#ppt_x"/>
                                          </p:val>
                                        </p:tav>
                                      </p:tavLst>
                                    </p:anim>
                                    <p:anim calcmode="lin" valueType="num">
                                      <p:cBhvr>
                                        <p:cTn id="5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1000"/>
                                        <p:tgtEl>
                                          <p:spTgt spid="8"/>
                                        </p:tgtEl>
                                      </p:cBhvr>
                                    </p:animEffect>
                                    <p:anim calcmode="lin" valueType="num">
                                      <p:cBhvr>
                                        <p:cTn id="58" dur="1000" fill="hold"/>
                                        <p:tgtEl>
                                          <p:spTgt spid="8"/>
                                        </p:tgtEl>
                                        <p:attrNameLst>
                                          <p:attrName>ppt_x</p:attrName>
                                        </p:attrNameLst>
                                      </p:cBhvr>
                                      <p:tavLst>
                                        <p:tav tm="0">
                                          <p:val>
                                            <p:strVal val="#ppt_x"/>
                                          </p:val>
                                        </p:tav>
                                        <p:tav tm="100000">
                                          <p:val>
                                            <p:strVal val="#ppt_x"/>
                                          </p:val>
                                        </p:tav>
                                      </p:tavLst>
                                    </p:anim>
                                    <p:anim calcmode="lin" valueType="num">
                                      <p:cBhvr>
                                        <p:cTn id="5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1000"/>
                                        <p:tgtEl>
                                          <p:spTgt spid="30"/>
                                        </p:tgtEl>
                                      </p:cBhvr>
                                    </p:animEffect>
                                    <p:anim calcmode="lin" valueType="num">
                                      <p:cBhvr>
                                        <p:cTn id="65" dur="1000" fill="hold"/>
                                        <p:tgtEl>
                                          <p:spTgt spid="30"/>
                                        </p:tgtEl>
                                        <p:attrNameLst>
                                          <p:attrName>ppt_x</p:attrName>
                                        </p:attrNameLst>
                                      </p:cBhvr>
                                      <p:tavLst>
                                        <p:tav tm="0">
                                          <p:val>
                                            <p:strVal val="#ppt_x"/>
                                          </p:val>
                                        </p:tav>
                                        <p:tav tm="100000">
                                          <p:val>
                                            <p:strVal val="#ppt_x"/>
                                          </p:val>
                                        </p:tav>
                                      </p:tavLst>
                                    </p:anim>
                                    <p:anim calcmode="lin" valueType="num">
                                      <p:cBhvr>
                                        <p:cTn id="6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1000"/>
                                        <p:tgtEl>
                                          <p:spTgt spid="11"/>
                                        </p:tgtEl>
                                      </p:cBhvr>
                                    </p:animEffect>
                                    <p:anim calcmode="lin" valueType="num">
                                      <p:cBhvr>
                                        <p:cTn id="72" dur="1000" fill="hold"/>
                                        <p:tgtEl>
                                          <p:spTgt spid="11"/>
                                        </p:tgtEl>
                                        <p:attrNameLst>
                                          <p:attrName>ppt_x</p:attrName>
                                        </p:attrNameLst>
                                      </p:cBhvr>
                                      <p:tavLst>
                                        <p:tav tm="0">
                                          <p:val>
                                            <p:strVal val="#ppt_x"/>
                                          </p:val>
                                        </p:tav>
                                        <p:tav tm="100000">
                                          <p:val>
                                            <p:strVal val="#ppt_x"/>
                                          </p:val>
                                        </p:tav>
                                      </p:tavLst>
                                    </p:anim>
                                    <p:anim calcmode="lin" valueType="num">
                                      <p:cBhvr>
                                        <p:cTn id="7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15" grpId="0"/>
      <p:bldP spid="23" grpId="0"/>
      <p:bldP spid="28" grpId="0"/>
      <p:bldP spid="30" grpId="0"/>
      <p:bldP spid="8"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3F1EF-BACC-8306-3523-278AE7FB1A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9822B3-15C8-453E-F605-B962028146CE}"/>
              </a:ext>
            </a:extLst>
          </p:cNvPr>
          <p:cNvSpPr txBox="1">
            <a:spLocks/>
          </p:cNvSpPr>
          <p:nvPr/>
        </p:nvSpPr>
        <p:spPr>
          <a:xfrm>
            <a:off x="355598" y="-10160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P stands for Purpose 🚨  </a:t>
            </a:r>
          </a:p>
        </p:txBody>
      </p:sp>
      <p:sp>
        <p:nvSpPr>
          <p:cNvPr id="3" name="Rectangle 2">
            <a:extLst>
              <a:ext uri="{FF2B5EF4-FFF2-40B4-BE49-F238E27FC236}">
                <a16:creationId xmlns:a16="http://schemas.microsoft.com/office/drawing/2014/main" id="{6CC77E08-E18F-A067-9948-8344FD185B83}"/>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8F4C551A-02A1-50F0-24D3-379B3F27136C}"/>
              </a:ext>
            </a:extLst>
          </p:cNvPr>
          <p:cNvSpPr txBox="1"/>
          <p:nvPr/>
        </p:nvSpPr>
        <p:spPr>
          <a:xfrm>
            <a:off x="462278" y="721657"/>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Purpose means checking why the information was created and whether this has influenced how it is presented.</a:t>
            </a:r>
          </a:p>
        </p:txBody>
      </p:sp>
      <p:cxnSp>
        <p:nvCxnSpPr>
          <p:cNvPr id="9" name="Straight Connector 8">
            <a:extLst>
              <a:ext uri="{FF2B5EF4-FFF2-40B4-BE49-F238E27FC236}">
                <a16:creationId xmlns:a16="http://schemas.microsoft.com/office/drawing/2014/main" id="{14755773-DD48-FCA8-2BE6-824A76E9F6D9}"/>
              </a:ext>
            </a:extLst>
          </p:cNvPr>
          <p:cNvCxnSpPr>
            <a:cxnSpLocks/>
          </p:cNvCxnSpPr>
          <p:nvPr/>
        </p:nvCxnSpPr>
        <p:spPr>
          <a:xfrm>
            <a:off x="53207" y="4010426"/>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B9136BF-994B-52C5-B946-BEE4765F2DAB}"/>
              </a:ext>
            </a:extLst>
          </p:cNvPr>
          <p:cNvSpPr txBox="1"/>
          <p:nvPr/>
        </p:nvSpPr>
        <p:spPr>
          <a:xfrm>
            <a:off x="411611" y="1398203"/>
            <a:ext cx="5505921" cy="2554545"/>
          </a:xfrm>
          <a:prstGeom prst="rect">
            <a:avLst/>
          </a:prstGeom>
          <a:noFill/>
        </p:spPr>
        <p:txBody>
          <a:bodyPr wrap="square">
            <a:spAutoFit/>
          </a:bodyPr>
          <a:lstStyle/>
          <a:p>
            <a:r>
              <a:rPr lang="en-GB" sz="1600" b="1" dirty="0">
                <a:latin typeface="Aptos" panose="020B0004020202020204" pitchFamily="34" charset="0"/>
              </a:rPr>
              <a:t>Ask Yourself</a:t>
            </a:r>
          </a:p>
          <a:p>
            <a:pPr lvl="0"/>
            <a:endParaRPr lang="en-GB" sz="1600" dirty="0">
              <a:latin typeface="Aptos" panose="020B0004020202020204" pitchFamily="34" charset="0"/>
            </a:endParaRPr>
          </a:p>
          <a:p>
            <a:pPr marL="285750" lvl="0" indent="-285750">
              <a:buFont typeface="Arial" panose="020B0604020202020204" pitchFamily="34" charset="0"/>
              <a:buChar char="•"/>
            </a:pPr>
            <a:r>
              <a:rPr lang="en-GB" sz="1600" dirty="0">
                <a:latin typeface="Aptos" panose="020B0004020202020204" pitchFamily="34" charset="0"/>
              </a:rPr>
              <a:t>Why was the information published? </a:t>
            </a:r>
          </a:p>
          <a:p>
            <a:pPr marL="285750" lvl="0" indent="-285750">
              <a:buFont typeface="Arial" panose="020B0604020202020204" pitchFamily="34" charset="0"/>
              <a:buChar char="•"/>
            </a:pPr>
            <a:r>
              <a:rPr lang="en-GB" sz="1600" dirty="0">
                <a:latin typeface="Aptos" panose="020B0004020202020204" pitchFamily="34" charset="0"/>
              </a:rPr>
              <a:t>Is it intended to inform, educate, persuade, entertain or sell? </a:t>
            </a:r>
          </a:p>
          <a:p>
            <a:pPr marL="285750" lvl="0" indent="-285750">
              <a:buFont typeface="Arial" panose="020B0604020202020204" pitchFamily="34" charset="0"/>
              <a:buChar char="•"/>
            </a:pPr>
            <a:r>
              <a:rPr lang="en-GB" sz="1600" dirty="0">
                <a:latin typeface="Aptos" panose="020B0004020202020204" pitchFamily="34" charset="0"/>
              </a:rPr>
              <a:t>Who is the intended audience? </a:t>
            </a:r>
          </a:p>
          <a:p>
            <a:pPr marL="285750" lvl="0" indent="-285750">
              <a:buFont typeface="Arial" panose="020B0604020202020204" pitchFamily="34" charset="0"/>
              <a:buChar char="•"/>
            </a:pPr>
            <a:r>
              <a:rPr lang="en-GB" sz="1600" dirty="0">
                <a:latin typeface="Aptos" panose="020B0004020202020204" pitchFamily="34" charset="0"/>
              </a:rPr>
              <a:t>Does it present evidence or mainly opinion? </a:t>
            </a:r>
          </a:p>
          <a:p>
            <a:pPr marL="285750" lvl="0" indent="-285750">
              <a:buFont typeface="Arial" panose="020B0604020202020204" pitchFamily="34" charset="0"/>
              <a:buChar char="•"/>
            </a:pPr>
            <a:r>
              <a:rPr lang="en-GB" sz="1600" dirty="0">
                <a:latin typeface="Aptos" panose="020B0004020202020204" pitchFamily="34" charset="0"/>
              </a:rPr>
              <a:t>Is the language balanced or emotional? </a:t>
            </a:r>
          </a:p>
          <a:p>
            <a:pPr marL="285750" lvl="0" indent="-285750">
              <a:buFont typeface="Arial" panose="020B0604020202020204" pitchFamily="34" charset="0"/>
              <a:buChar char="•"/>
            </a:pPr>
            <a:r>
              <a:rPr lang="en-GB" sz="1600" dirty="0">
                <a:latin typeface="Aptos" panose="020B0004020202020204" pitchFamily="34" charset="0"/>
              </a:rPr>
              <a:t>Who funded or sponsored the information? </a:t>
            </a:r>
          </a:p>
          <a:p>
            <a:pPr marL="285750" lvl="0" indent="-285750">
              <a:buFont typeface="Arial" panose="020B0604020202020204" pitchFamily="34" charset="0"/>
              <a:buChar char="•"/>
            </a:pPr>
            <a:r>
              <a:rPr lang="en-GB" sz="1600" dirty="0">
                <a:latin typeface="Aptos" panose="020B0004020202020204" pitchFamily="34" charset="0"/>
              </a:rPr>
              <a:t>Are any conflicts of interest declared?</a:t>
            </a:r>
          </a:p>
        </p:txBody>
      </p:sp>
      <p:cxnSp>
        <p:nvCxnSpPr>
          <p:cNvPr id="7" name="Straight Connector 6">
            <a:extLst>
              <a:ext uri="{FF2B5EF4-FFF2-40B4-BE49-F238E27FC236}">
                <a16:creationId xmlns:a16="http://schemas.microsoft.com/office/drawing/2014/main" id="{94F7B352-14FD-D61A-5940-2F6200B9E03F}"/>
              </a:ext>
            </a:extLst>
          </p:cNvPr>
          <p:cNvCxnSpPr>
            <a:cxnSpLocks/>
          </p:cNvCxnSpPr>
          <p:nvPr/>
        </p:nvCxnSpPr>
        <p:spPr>
          <a:xfrm>
            <a:off x="5698958" y="1435270"/>
            <a:ext cx="0" cy="52818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EEF4051E-146E-25E4-E230-49793C0DCF5B}"/>
              </a:ext>
            </a:extLst>
          </p:cNvPr>
          <p:cNvSpPr txBox="1"/>
          <p:nvPr/>
        </p:nvSpPr>
        <p:spPr>
          <a:xfrm>
            <a:off x="355598" y="4076202"/>
            <a:ext cx="5740402" cy="2800767"/>
          </a:xfrm>
          <a:prstGeom prst="rect">
            <a:avLst/>
          </a:prstGeom>
          <a:noFill/>
        </p:spPr>
        <p:txBody>
          <a:bodyPr wrap="square">
            <a:spAutoFit/>
          </a:bodyPr>
          <a:lstStyle/>
          <a:p>
            <a:r>
              <a:rPr lang="en-GB" sz="1600" b="1" dirty="0">
                <a:latin typeface="Aptos" panose="020B0004020202020204" pitchFamily="34" charset="0"/>
              </a:rPr>
              <a:t>Common Purposes of Information </a:t>
            </a:r>
          </a:p>
          <a:p>
            <a:br>
              <a:rPr lang="en-GB" sz="1600" dirty="0">
                <a:latin typeface="Aptos" panose="020B0004020202020204" pitchFamily="34" charset="0"/>
              </a:rPr>
            </a:br>
            <a:r>
              <a:rPr lang="en-GB" sz="1600" dirty="0">
                <a:latin typeface="Aptos" panose="020B0004020202020204" pitchFamily="34" charset="0"/>
              </a:rPr>
              <a:t>Information may be created to:</a:t>
            </a:r>
          </a:p>
          <a:p>
            <a:pPr marL="285750" lvl="0" indent="-285750">
              <a:buFont typeface="Arial" panose="020B0604020202020204" pitchFamily="34" charset="0"/>
              <a:buChar char="•"/>
            </a:pPr>
            <a:r>
              <a:rPr lang="en-GB" sz="1600" dirty="0">
                <a:latin typeface="Aptos" panose="020B0004020202020204" pitchFamily="34" charset="0"/>
              </a:rPr>
              <a:t>Report research findings </a:t>
            </a:r>
          </a:p>
          <a:p>
            <a:pPr marL="285750" lvl="0" indent="-285750">
              <a:buFont typeface="Arial" panose="020B0604020202020204" pitchFamily="34" charset="0"/>
              <a:buChar char="•"/>
            </a:pPr>
            <a:r>
              <a:rPr lang="en-GB" sz="1600" dirty="0">
                <a:latin typeface="Aptos" panose="020B0004020202020204" pitchFamily="34" charset="0"/>
              </a:rPr>
              <a:t>Educate or raise awareness </a:t>
            </a:r>
          </a:p>
          <a:p>
            <a:pPr marL="285750" lvl="0" indent="-285750">
              <a:buFont typeface="Arial" panose="020B0604020202020204" pitchFamily="34" charset="0"/>
              <a:buChar char="•"/>
            </a:pPr>
            <a:r>
              <a:rPr lang="en-GB" sz="1600" dirty="0">
                <a:latin typeface="Aptos" panose="020B0004020202020204" pitchFamily="34" charset="0"/>
              </a:rPr>
              <a:t>Provide professional guidance </a:t>
            </a:r>
          </a:p>
          <a:p>
            <a:pPr marL="285750" lvl="0" indent="-285750">
              <a:buFont typeface="Arial" panose="020B0604020202020204" pitchFamily="34" charset="0"/>
              <a:buChar char="•"/>
            </a:pPr>
            <a:r>
              <a:rPr lang="en-GB" sz="1600" dirty="0">
                <a:latin typeface="Aptos" panose="020B0004020202020204" pitchFamily="34" charset="0"/>
              </a:rPr>
              <a:t>Campaign for change </a:t>
            </a:r>
          </a:p>
          <a:p>
            <a:pPr marL="285750" lvl="0" indent="-285750">
              <a:buFont typeface="Arial" panose="020B0604020202020204" pitchFamily="34" charset="0"/>
              <a:buChar char="•"/>
            </a:pPr>
            <a:r>
              <a:rPr lang="en-GB" sz="1600" dirty="0">
                <a:latin typeface="Aptos" panose="020B0004020202020204" pitchFamily="34" charset="0"/>
              </a:rPr>
              <a:t>Express an opinion </a:t>
            </a:r>
          </a:p>
          <a:p>
            <a:pPr marL="285750" lvl="0" indent="-285750">
              <a:buFont typeface="Arial" panose="020B0604020202020204" pitchFamily="34" charset="0"/>
              <a:buChar char="•"/>
            </a:pPr>
            <a:r>
              <a:rPr lang="en-GB" sz="1600" dirty="0">
                <a:latin typeface="Aptos" panose="020B0004020202020204" pitchFamily="34" charset="0"/>
              </a:rPr>
              <a:t>Attract attention </a:t>
            </a:r>
          </a:p>
          <a:p>
            <a:pPr marL="285750" lvl="0" indent="-285750">
              <a:buFont typeface="Arial" panose="020B0604020202020204" pitchFamily="34" charset="0"/>
              <a:buChar char="•"/>
            </a:pPr>
            <a:r>
              <a:rPr lang="en-GB" sz="1600" dirty="0">
                <a:latin typeface="Aptos" panose="020B0004020202020204" pitchFamily="34" charset="0"/>
              </a:rPr>
              <a:t>Promote a service </a:t>
            </a:r>
          </a:p>
          <a:p>
            <a:pPr marL="285750" lvl="0" indent="-285750">
              <a:buFont typeface="Arial" panose="020B0604020202020204" pitchFamily="34" charset="0"/>
              <a:buChar char="•"/>
            </a:pPr>
            <a:r>
              <a:rPr lang="en-GB" sz="1600" dirty="0">
                <a:latin typeface="Aptos" panose="020B0004020202020204" pitchFamily="34" charset="0"/>
              </a:rPr>
              <a:t>Sell a product</a:t>
            </a:r>
          </a:p>
        </p:txBody>
      </p:sp>
      <p:sp>
        <p:nvSpPr>
          <p:cNvPr id="8" name="TextBox 7">
            <a:extLst>
              <a:ext uri="{FF2B5EF4-FFF2-40B4-BE49-F238E27FC236}">
                <a16:creationId xmlns:a16="http://schemas.microsoft.com/office/drawing/2014/main" id="{B5FA6B89-67DA-4B79-ADE0-939F29C50947}"/>
              </a:ext>
            </a:extLst>
          </p:cNvPr>
          <p:cNvSpPr txBox="1"/>
          <p:nvPr/>
        </p:nvSpPr>
        <p:spPr>
          <a:xfrm>
            <a:off x="5739070" y="1363783"/>
            <a:ext cx="6430207" cy="830997"/>
          </a:xfrm>
          <a:prstGeom prst="rect">
            <a:avLst/>
          </a:prstGeom>
          <a:noFill/>
        </p:spPr>
        <p:txBody>
          <a:bodyPr wrap="square">
            <a:spAutoFit/>
          </a:bodyPr>
          <a:lstStyle/>
          <a:p>
            <a:pPr algn="ctr">
              <a:buNone/>
            </a:pPr>
            <a:r>
              <a:rPr lang="en-GB" sz="1600" b="1" dirty="0">
                <a:latin typeface="Aptos" panose="020B0004020202020204" pitchFamily="34" charset="0"/>
              </a:rPr>
              <a:t>What Is Bias?</a:t>
            </a:r>
          </a:p>
          <a:p>
            <a:pPr algn="ctr">
              <a:buNone/>
            </a:pPr>
            <a:r>
              <a:rPr lang="en-GB" sz="1600" dirty="0">
                <a:latin typeface="Aptos" panose="020B0004020202020204" pitchFamily="34" charset="0"/>
              </a:rPr>
              <a:t>Bias means presenting information in a way that favours one viewpoint, belief, organisation or outcome.</a:t>
            </a:r>
          </a:p>
        </p:txBody>
      </p:sp>
      <p:graphicFrame>
        <p:nvGraphicFramePr>
          <p:cNvPr id="12" name="Diagram 11">
            <a:extLst>
              <a:ext uri="{FF2B5EF4-FFF2-40B4-BE49-F238E27FC236}">
                <a16:creationId xmlns:a16="http://schemas.microsoft.com/office/drawing/2014/main" id="{1A6AC30D-3818-9E5D-694A-C52F86E0079E}"/>
              </a:ext>
            </a:extLst>
          </p:cNvPr>
          <p:cNvGraphicFramePr/>
          <p:nvPr>
            <p:extLst>
              <p:ext uri="{D42A27DB-BD31-4B8C-83A1-F6EECF244321}">
                <p14:modId xmlns:p14="http://schemas.microsoft.com/office/powerpoint/2010/main" val="1280306406"/>
              </p:ext>
            </p:extLst>
          </p:nvPr>
        </p:nvGraphicFramePr>
        <p:xfrm>
          <a:off x="5951961" y="2193370"/>
          <a:ext cx="6034158" cy="2387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TextBox 15">
            <a:extLst>
              <a:ext uri="{FF2B5EF4-FFF2-40B4-BE49-F238E27FC236}">
                <a16:creationId xmlns:a16="http://schemas.microsoft.com/office/drawing/2014/main" id="{4D57DCB4-F824-9873-A6D2-A0A13795C0CB}"/>
              </a:ext>
            </a:extLst>
          </p:cNvPr>
          <p:cNvSpPr txBox="1"/>
          <p:nvPr/>
        </p:nvSpPr>
        <p:spPr>
          <a:xfrm>
            <a:off x="5881431" y="4655030"/>
            <a:ext cx="6231023" cy="2062103"/>
          </a:xfrm>
          <a:prstGeom prst="rect">
            <a:avLst/>
          </a:prstGeom>
          <a:noFill/>
        </p:spPr>
        <p:txBody>
          <a:bodyPr wrap="square">
            <a:spAutoFit/>
          </a:bodyPr>
          <a:lstStyle/>
          <a:p>
            <a:pPr algn="ctr">
              <a:buNone/>
            </a:pPr>
            <a:r>
              <a:rPr lang="en-GB" sz="1600" b="1" dirty="0">
                <a:latin typeface="Aptos" panose="020B0004020202020204" pitchFamily="34" charset="0"/>
              </a:rPr>
              <a:t>Having a particular purpose does not automatically make a source unreliable.</a:t>
            </a:r>
            <a:br>
              <a:rPr lang="en-GB" sz="1600" b="1" dirty="0">
                <a:latin typeface="Aptos" panose="020B0004020202020204" pitchFamily="34" charset="0"/>
              </a:rPr>
            </a:br>
            <a:endParaRPr lang="en-GB" sz="1600" dirty="0">
              <a:latin typeface="Aptos" panose="020B0004020202020204" pitchFamily="34" charset="0"/>
            </a:endParaRPr>
          </a:p>
          <a:p>
            <a:pPr algn="ctr">
              <a:buNone/>
            </a:pPr>
            <a:r>
              <a:rPr lang="en-GB" sz="1600" dirty="0">
                <a:latin typeface="Aptos" panose="020B0004020202020204" pitchFamily="34" charset="0"/>
              </a:rPr>
              <a:t>A charity may campaign for change while providing strong evidence. A company may publish accurate information while also promoting a service. </a:t>
            </a:r>
          </a:p>
          <a:p>
            <a:pPr algn="ctr">
              <a:buNone/>
            </a:pPr>
            <a:r>
              <a:rPr lang="en-GB" sz="1600" b="1" dirty="0">
                <a:latin typeface="Aptos" panose="020B0004020202020204" pitchFamily="34" charset="0"/>
              </a:rPr>
              <a:t>Ask: </a:t>
            </a:r>
            <a:r>
              <a:rPr lang="en-GB" sz="1600" dirty="0">
                <a:latin typeface="Aptos" panose="020B0004020202020204" pitchFamily="34" charset="0"/>
              </a:rPr>
              <a:t>Is the source trying to inform me, influence me or sell something to me, and how might this affect the information presented?</a:t>
            </a:r>
          </a:p>
        </p:txBody>
      </p:sp>
    </p:spTree>
    <p:extLst>
      <p:ext uri="{BB962C8B-B14F-4D97-AF65-F5344CB8AC3E}">
        <p14:creationId xmlns:p14="http://schemas.microsoft.com/office/powerpoint/2010/main" val="1546848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1000"/>
                                        <p:tgtEl>
                                          <p:spTgt spid="8"/>
                                        </p:tgtEl>
                                      </p:cBhvr>
                                    </p:animEffect>
                                    <p:anim calcmode="lin" valueType="num">
                                      <p:cBhvr>
                                        <p:cTn id="46" dur="1000" fill="hold"/>
                                        <p:tgtEl>
                                          <p:spTgt spid="8"/>
                                        </p:tgtEl>
                                        <p:attrNameLst>
                                          <p:attrName>ppt_x</p:attrName>
                                        </p:attrNameLst>
                                      </p:cBhvr>
                                      <p:tavLst>
                                        <p:tav tm="0">
                                          <p:val>
                                            <p:strVal val="#ppt_x"/>
                                          </p:val>
                                        </p:tav>
                                        <p:tav tm="100000">
                                          <p:val>
                                            <p:strVal val="#ppt_x"/>
                                          </p:val>
                                        </p:tav>
                                      </p:tavLst>
                                    </p:anim>
                                    <p:anim calcmode="lin" valueType="num">
                                      <p:cBhvr>
                                        <p:cTn id="4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1000"/>
                                        <p:tgtEl>
                                          <p:spTgt spid="16"/>
                                        </p:tgtEl>
                                      </p:cBhvr>
                                    </p:animEffect>
                                    <p:anim calcmode="lin" valueType="num">
                                      <p:cBhvr>
                                        <p:cTn id="60" dur="1000" fill="hold"/>
                                        <p:tgtEl>
                                          <p:spTgt spid="16"/>
                                        </p:tgtEl>
                                        <p:attrNameLst>
                                          <p:attrName>ppt_x</p:attrName>
                                        </p:attrNameLst>
                                      </p:cBhvr>
                                      <p:tavLst>
                                        <p:tav tm="0">
                                          <p:val>
                                            <p:strVal val="#ppt_x"/>
                                          </p:val>
                                        </p:tav>
                                        <p:tav tm="100000">
                                          <p:val>
                                            <p:strVal val="#ppt_x"/>
                                          </p:val>
                                        </p:tav>
                                      </p:tavLst>
                                    </p:anim>
                                    <p:anim calcmode="lin" valueType="num">
                                      <p:cBhvr>
                                        <p:cTn id="6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13" grpId="0"/>
      <p:bldP spid="8" grpId="0"/>
      <p:bldGraphic spid="12" grpId="0">
        <p:bldAsOne/>
      </p:bldGraphic>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7D1EE-90EA-ACB1-C41D-8D1690C0F5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D30611-E095-B323-D041-4ED0A4430F78}"/>
              </a:ext>
            </a:extLst>
          </p:cNvPr>
          <p:cNvSpPr txBox="1">
            <a:spLocks/>
          </p:cNvSpPr>
          <p:nvPr/>
        </p:nvSpPr>
        <p:spPr>
          <a:xfrm>
            <a:off x="355598" y="-193040"/>
            <a:ext cx="11480800" cy="13255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latin typeface="Aptos" panose="020B0004020202020204" pitchFamily="34" charset="0"/>
              </a:rPr>
              <a:t>Purpose: Explaining your Decision 🚨  </a:t>
            </a:r>
          </a:p>
        </p:txBody>
      </p:sp>
      <p:sp>
        <p:nvSpPr>
          <p:cNvPr id="3" name="Rectangle 2">
            <a:extLst>
              <a:ext uri="{FF2B5EF4-FFF2-40B4-BE49-F238E27FC236}">
                <a16:creationId xmlns:a16="http://schemas.microsoft.com/office/drawing/2014/main" id="{568E8469-7E22-36C0-B5C5-DBC2994026FB}"/>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A807AFA5-F184-C6C5-CBC3-8A57A17378C3}"/>
              </a:ext>
            </a:extLst>
          </p:cNvPr>
          <p:cNvSpPr txBox="1"/>
          <p:nvPr/>
        </p:nvSpPr>
        <p:spPr>
          <a:xfrm>
            <a:off x="462278" y="757753"/>
            <a:ext cx="11267441" cy="467885"/>
          </a:xfrm>
          <a:prstGeom prst="rect">
            <a:avLst/>
          </a:prstGeom>
          <a:noFill/>
        </p:spPr>
        <p:txBody>
          <a:bodyPr wrap="square">
            <a:spAutoFit/>
          </a:bodyPr>
          <a:lstStyle/>
          <a:p>
            <a:pPr algn="ctr">
              <a:lnSpc>
                <a:spcPct val="150000"/>
              </a:lnSpc>
              <a:buNone/>
            </a:pPr>
            <a:r>
              <a:rPr lang="en-GB" dirty="0">
                <a:latin typeface="Aptos" panose="020B0004020202020204" pitchFamily="34" charset="0"/>
              </a:rPr>
              <a:t>Purpose means checking why the information was created and whether this has influenced how it is presented.</a:t>
            </a:r>
          </a:p>
        </p:txBody>
      </p:sp>
      <p:cxnSp>
        <p:nvCxnSpPr>
          <p:cNvPr id="9" name="Straight Connector 8">
            <a:extLst>
              <a:ext uri="{FF2B5EF4-FFF2-40B4-BE49-F238E27FC236}">
                <a16:creationId xmlns:a16="http://schemas.microsoft.com/office/drawing/2014/main" id="{9CA6738D-BF31-821B-F2C6-1286DBE4B055}"/>
              </a:ext>
            </a:extLst>
          </p:cNvPr>
          <p:cNvCxnSpPr>
            <a:cxnSpLocks/>
          </p:cNvCxnSpPr>
          <p:nvPr/>
        </p:nvCxnSpPr>
        <p:spPr>
          <a:xfrm>
            <a:off x="462279" y="4335284"/>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06C7F033-EB8D-2E3B-9E03-CBD62D7508C0}"/>
              </a:ext>
            </a:extLst>
          </p:cNvPr>
          <p:cNvCxnSpPr>
            <a:cxnSpLocks/>
          </p:cNvCxnSpPr>
          <p:nvPr/>
        </p:nvCxnSpPr>
        <p:spPr>
          <a:xfrm>
            <a:off x="6096000" y="1479884"/>
            <a:ext cx="0" cy="528186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8EC5178B-0391-F900-50AB-15435A804EA2}"/>
              </a:ext>
            </a:extLst>
          </p:cNvPr>
          <p:cNvSpPr txBox="1"/>
          <p:nvPr/>
        </p:nvSpPr>
        <p:spPr>
          <a:xfrm>
            <a:off x="6204285" y="1443024"/>
            <a:ext cx="5909510" cy="1815882"/>
          </a:xfrm>
          <a:prstGeom prst="rect">
            <a:avLst/>
          </a:prstGeom>
          <a:noFill/>
        </p:spPr>
        <p:txBody>
          <a:bodyPr wrap="square">
            <a:spAutoFit/>
          </a:bodyPr>
          <a:lstStyle/>
          <a:p>
            <a:pPr>
              <a:buNone/>
            </a:pPr>
            <a:r>
              <a:rPr lang="en-GB" sz="1600" b="1" dirty="0">
                <a:latin typeface="Aptos" panose="020B0004020202020204" pitchFamily="34" charset="0"/>
              </a:rPr>
              <a:t>Example: Strong Explanation</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“This webpage was published by a company selling anxiety supplements. Its purpose is partly commercial because the company may benefit if readers believe its claims. It would be beneficial to check the evidence independently before using the information.”</a:t>
            </a:r>
          </a:p>
        </p:txBody>
      </p:sp>
      <p:cxnSp>
        <p:nvCxnSpPr>
          <p:cNvPr id="17" name="Straight Connector 16">
            <a:extLst>
              <a:ext uri="{FF2B5EF4-FFF2-40B4-BE49-F238E27FC236}">
                <a16:creationId xmlns:a16="http://schemas.microsoft.com/office/drawing/2014/main" id="{DC3F045F-1367-E086-9926-5D12B3C12994}"/>
              </a:ext>
            </a:extLst>
          </p:cNvPr>
          <p:cNvCxnSpPr>
            <a:cxnSpLocks/>
          </p:cNvCxnSpPr>
          <p:nvPr/>
        </p:nvCxnSpPr>
        <p:spPr>
          <a:xfrm>
            <a:off x="6087978" y="3312594"/>
            <a:ext cx="5633721"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8B3083CC-E395-0AFE-55BA-54C3A34F3704}"/>
              </a:ext>
            </a:extLst>
          </p:cNvPr>
          <p:cNvSpPr txBox="1"/>
          <p:nvPr/>
        </p:nvSpPr>
        <p:spPr>
          <a:xfrm>
            <a:off x="275723" y="1337912"/>
            <a:ext cx="5909510" cy="1077218"/>
          </a:xfrm>
          <a:prstGeom prst="rect">
            <a:avLst/>
          </a:prstGeom>
          <a:noFill/>
        </p:spPr>
        <p:txBody>
          <a:bodyPr wrap="square">
            <a:spAutoFit/>
          </a:bodyPr>
          <a:lstStyle/>
          <a:p>
            <a:pPr>
              <a:buNone/>
            </a:pPr>
            <a:r>
              <a:rPr lang="en-GB" sz="1600" b="1" dirty="0">
                <a:latin typeface="Aptos" panose="020B0004020202020204" pitchFamily="34" charset="0"/>
              </a:rPr>
              <a:t>Example: Weak Explanation</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“This source has a good purpose because it is trying to help people.”</a:t>
            </a:r>
          </a:p>
        </p:txBody>
      </p:sp>
      <p:sp>
        <p:nvSpPr>
          <p:cNvPr id="28" name="TextBox 27">
            <a:extLst>
              <a:ext uri="{FF2B5EF4-FFF2-40B4-BE49-F238E27FC236}">
                <a16:creationId xmlns:a16="http://schemas.microsoft.com/office/drawing/2014/main" id="{F478CD92-6626-6FEA-900B-7892EC267791}"/>
              </a:ext>
            </a:extLst>
          </p:cNvPr>
          <p:cNvSpPr txBox="1"/>
          <p:nvPr/>
        </p:nvSpPr>
        <p:spPr>
          <a:xfrm>
            <a:off x="256671" y="2415130"/>
            <a:ext cx="5558593" cy="1815882"/>
          </a:xfrm>
          <a:prstGeom prst="rect">
            <a:avLst/>
          </a:prstGeom>
          <a:noFill/>
        </p:spPr>
        <p:txBody>
          <a:bodyPr wrap="square">
            <a:spAutoFit/>
          </a:bodyPr>
          <a:lstStyle/>
          <a:p>
            <a:r>
              <a:rPr lang="en-GB" sz="1600" b="1" dirty="0">
                <a:latin typeface="Aptos" panose="020B0004020202020204" pitchFamily="34" charset="0"/>
              </a:rPr>
              <a:t>Why Is This Weak?</a:t>
            </a:r>
          </a:p>
          <a:p>
            <a:pPr marL="285750" lvl="0" indent="-285750">
              <a:buFont typeface="Arial" panose="020B0604020202020204" pitchFamily="34" charset="0"/>
              <a:buChar char="•"/>
            </a:pPr>
            <a:r>
              <a:rPr lang="en-GB" sz="1600" dirty="0">
                <a:latin typeface="Aptos" panose="020B0004020202020204" pitchFamily="34" charset="0"/>
              </a:rPr>
              <a:t>It does not identify the actual purpose. </a:t>
            </a:r>
          </a:p>
          <a:p>
            <a:pPr marL="285750" lvl="0" indent="-285750">
              <a:buFont typeface="Arial" panose="020B0604020202020204" pitchFamily="34" charset="0"/>
              <a:buChar char="•"/>
            </a:pPr>
            <a:r>
              <a:rPr lang="en-GB" sz="1600" dirty="0">
                <a:latin typeface="Aptos" panose="020B0004020202020204" pitchFamily="34" charset="0"/>
              </a:rPr>
              <a:t>It does not consider who published it. </a:t>
            </a:r>
          </a:p>
          <a:p>
            <a:pPr marL="285750" lvl="0" indent="-285750">
              <a:buFont typeface="Arial" panose="020B0604020202020204" pitchFamily="34" charset="0"/>
              <a:buChar char="•"/>
            </a:pPr>
            <a:r>
              <a:rPr lang="en-GB" sz="1600" dirty="0">
                <a:latin typeface="Aptos" panose="020B0004020202020204" pitchFamily="34" charset="0"/>
              </a:rPr>
              <a:t>It does not check whether anything is being promoted or sold. </a:t>
            </a:r>
          </a:p>
          <a:p>
            <a:pPr marL="285750" lvl="0" indent="-285750">
              <a:buFont typeface="Arial" panose="020B0604020202020204" pitchFamily="34" charset="0"/>
              <a:buChar char="•"/>
            </a:pPr>
            <a:r>
              <a:rPr lang="en-GB" sz="1600" dirty="0">
                <a:latin typeface="Aptos" panose="020B0004020202020204" pitchFamily="34" charset="0"/>
              </a:rPr>
              <a:t>It does not examine whether the information is balanced. </a:t>
            </a:r>
          </a:p>
          <a:p>
            <a:pPr marL="285750" lvl="0" indent="-285750">
              <a:buFont typeface="Arial" panose="020B0604020202020204" pitchFamily="34" charset="0"/>
              <a:buChar char="•"/>
            </a:pPr>
            <a:r>
              <a:rPr lang="en-GB" sz="1600" dirty="0">
                <a:latin typeface="Aptos" panose="020B0004020202020204" pitchFamily="34" charset="0"/>
              </a:rPr>
              <a:t>It does not consider funding or possible bias.</a:t>
            </a:r>
          </a:p>
        </p:txBody>
      </p:sp>
      <p:sp>
        <p:nvSpPr>
          <p:cNvPr id="30" name="TextBox 29">
            <a:extLst>
              <a:ext uri="{FF2B5EF4-FFF2-40B4-BE49-F238E27FC236}">
                <a16:creationId xmlns:a16="http://schemas.microsoft.com/office/drawing/2014/main" id="{033D1CF1-82AC-C95D-9D4D-C603D7D46603}"/>
              </a:ext>
            </a:extLst>
          </p:cNvPr>
          <p:cNvSpPr txBox="1"/>
          <p:nvPr/>
        </p:nvSpPr>
        <p:spPr>
          <a:xfrm>
            <a:off x="294775" y="4391087"/>
            <a:ext cx="5820275" cy="1323439"/>
          </a:xfrm>
          <a:prstGeom prst="rect">
            <a:avLst/>
          </a:prstGeom>
          <a:noFill/>
        </p:spPr>
        <p:txBody>
          <a:bodyPr wrap="square">
            <a:spAutoFit/>
          </a:bodyPr>
          <a:lstStyle/>
          <a:p>
            <a:pPr>
              <a:buNone/>
            </a:pPr>
            <a:r>
              <a:rPr lang="en-GB" sz="1600" b="1" dirty="0">
                <a:latin typeface="Aptos" panose="020B0004020202020204" pitchFamily="34" charset="0"/>
              </a:rPr>
              <a:t>Quick Question 💭</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A mental health charity publishes a report to raise awareness and campaign for change. Does its campaigning purpose automatically make the report unreliable?</a:t>
            </a:r>
          </a:p>
        </p:txBody>
      </p:sp>
      <p:sp>
        <p:nvSpPr>
          <p:cNvPr id="8" name="TextBox 7">
            <a:extLst>
              <a:ext uri="{FF2B5EF4-FFF2-40B4-BE49-F238E27FC236}">
                <a16:creationId xmlns:a16="http://schemas.microsoft.com/office/drawing/2014/main" id="{1581316D-EE49-97DF-1DD8-CECC75F7A46A}"/>
              </a:ext>
            </a:extLst>
          </p:cNvPr>
          <p:cNvSpPr txBox="1"/>
          <p:nvPr/>
        </p:nvSpPr>
        <p:spPr>
          <a:xfrm>
            <a:off x="6369717" y="3590936"/>
            <a:ext cx="6100010" cy="2800767"/>
          </a:xfrm>
          <a:prstGeom prst="rect">
            <a:avLst/>
          </a:prstGeom>
          <a:noFill/>
        </p:spPr>
        <p:txBody>
          <a:bodyPr wrap="square">
            <a:spAutoFit/>
          </a:bodyPr>
          <a:lstStyle/>
          <a:p>
            <a:pPr>
              <a:buNone/>
            </a:pPr>
            <a:r>
              <a:rPr lang="en-GB" sz="1600" b="1" dirty="0">
                <a:latin typeface="Aptos" panose="020B0004020202020204" pitchFamily="34" charset="0"/>
              </a:rPr>
              <a:t>Purpose Warning Signs</a:t>
            </a:r>
            <a:br>
              <a:rPr lang="en-GB" sz="1600" b="1" dirty="0">
                <a:latin typeface="Aptos" panose="020B0004020202020204" pitchFamily="34" charset="0"/>
              </a:rPr>
            </a:br>
            <a:endParaRPr lang="en-GB" sz="1600" b="1" dirty="0">
              <a:latin typeface="Aptos" panose="020B0004020202020204" pitchFamily="34" charset="0"/>
            </a:endParaRPr>
          </a:p>
          <a:p>
            <a:pPr>
              <a:buNone/>
            </a:pPr>
            <a:r>
              <a:rPr lang="en-GB" sz="1600" dirty="0">
                <a:latin typeface="Aptos" panose="020B0004020202020204" pitchFamily="34" charset="0"/>
              </a:rPr>
              <a:t>Be cautious if a source:</a:t>
            </a:r>
            <a:br>
              <a:rPr lang="en-GB" sz="1600" dirty="0">
                <a:latin typeface="Aptos" panose="020B0004020202020204" pitchFamily="34" charset="0"/>
              </a:rPr>
            </a:br>
            <a:endParaRPr lang="en-GB" sz="1600" dirty="0">
              <a:latin typeface="Aptos" panose="020B0004020202020204" pitchFamily="34" charset="0"/>
            </a:endParaRPr>
          </a:p>
          <a:p>
            <a:pPr marL="342900" lvl="0" indent="-342900">
              <a:buFont typeface="Arial" panose="020B0604020202020204" pitchFamily="34" charset="0"/>
              <a:buChar char="•"/>
            </a:pPr>
            <a:r>
              <a:rPr lang="en-GB" sz="1600" dirty="0">
                <a:latin typeface="Aptos" panose="020B0004020202020204" pitchFamily="34" charset="0"/>
              </a:rPr>
              <a:t>uses dramatic or emotional language </a:t>
            </a:r>
          </a:p>
          <a:p>
            <a:pPr marL="342900" lvl="0" indent="-342900">
              <a:buFont typeface="Arial" panose="020B0604020202020204" pitchFamily="34" charset="0"/>
              <a:buChar char="•"/>
            </a:pPr>
            <a:r>
              <a:rPr lang="en-GB" sz="1600" dirty="0">
                <a:latin typeface="Aptos" panose="020B0004020202020204" pitchFamily="34" charset="0"/>
              </a:rPr>
              <a:t>promises guaranteed results </a:t>
            </a:r>
          </a:p>
          <a:p>
            <a:pPr marL="342900" lvl="0" indent="-342900">
              <a:buFont typeface="Arial" panose="020B0604020202020204" pitchFamily="34" charset="0"/>
              <a:buChar char="•"/>
            </a:pPr>
            <a:r>
              <a:rPr lang="en-GB" sz="1600" dirty="0">
                <a:latin typeface="Aptos" panose="020B0004020202020204" pitchFamily="34" charset="0"/>
              </a:rPr>
              <a:t>presents only one side of an issue </a:t>
            </a:r>
          </a:p>
          <a:p>
            <a:pPr marL="342900" lvl="0" indent="-342900">
              <a:buFont typeface="Arial" panose="020B0604020202020204" pitchFamily="34" charset="0"/>
              <a:buChar char="•"/>
            </a:pPr>
            <a:r>
              <a:rPr lang="en-GB" sz="1600" dirty="0">
                <a:latin typeface="Aptos" panose="020B0004020202020204" pitchFamily="34" charset="0"/>
              </a:rPr>
              <a:t>tries to frighten or pressure the reader </a:t>
            </a:r>
          </a:p>
          <a:p>
            <a:pPr marL="342900" lvl="0" indent="-342900">
              <a:buFont typeface="Arial" panose="020B0604020202020204" pitchFamily="34" charset="0"/>
              <a:buChar char="•"/>
            </a:pPr>
            <a:r>
              <a:rPr lang="en-GB" sz="1600" dirty="0">
                <a:latin typeface="Aptos" panose="020B0004020202020204" pitchFamily="34" charset="0"/>
              </a:rPr>
              <a:t>promotes a product or service </a:t>
            </a:r>
          </a:p>
          <a:p>
            <a:pPr marL="342900" lvl="0" indent="-342900">
              <a:buFont typeface="Arial" panose="020B0604020202020204" pitchFamily="34" charset="0"/>
              <a:buChar char="•"/>
            </a:pPr>
            <a:r>
              <a:rPr lang="en-GB" sz="1600" dirty="0">
                <a:latin typeface="Aptos" panose="020B0004020202020204" pitchFamily="34" charset="0"/>
              </a:rPr>
              <a:t>hides who funded the information </a:t>
            </a:r>
          </a:p>
          <a:p>
            <a:pPr marL="342900" lvl="0" indent="-342900">
              <a:buFont typeface="Arial" panose="020B0604020202020204" pitchFamily="34" charset="0"/>
              <a:buChar char="•"/>
            </a:pPr>
            <a:r>
              <a:rPr lang="en-GB" sz="1600" dirty="0">
                <a:latin typeface="Aptos" panose="020B0004020202020204" pitchFamily="34" charset="0"/>
              </a:rPr>
              <a:t>makes claims without supporting evidence</a:t>
            </a:r>
          </a:p>
        </p:txBody>
      </p:sp>
      <p:sp>
        <p:nvSpPr>
          <p:cNvPr id="11" name="TextBox 10">
            <a:extLst>
              <a:ext uri="{FF2B5EF4-FFF2-40B4-BE49-F238E27FC236}">
                <a16:creationId xmlns:a16="http://schemas.microsoft.com/office/drawing/2014/main" id="{94792B06-ECD6-C0D3-7E1B-693AFF9BA548}"/>
              </a:ext>
            </a:extLst>
          </p:cNvPr>
          <p:cNvSpPr txBox="1"/>
          <p:nvPr/>
        </p:nvSpPr>
        <p:spPr>
          <a:xfrm>
            <a:off x="275723" y="5856303"/>
            <a:ext cx="6100010" cy="830997"/>
          </a:xfrm>
          <a:prstGeom prst="rect">
            <a:avLst/>
          </a:prstGeom>
          <a:noFill/>
        </p:spPr>
        <p:txBody>
          <a:bodyPr wrap="square">
            <a:spAutoFit/>
          </a:bodyPr>
          <a:lstStyle/>
          <a:p>
            <a:r>
              <a:rPr lang="en-GB" sz="1600" dirty="0">
                <a:latin typeface="Aptos" panose="020B0004020202020204" pitchFamily="34" charset="0"/>
              </a:rPr>
              <a:t>No. The report may still provide reliable evidence. </a:t>
            </a:r>
            <a:br>
              <a:rPr lang="en-GB" sz="1600" dirty="0">
                <a:latin typeface="Aptos" panose="020B0004020202020204" pitchFamily="34" charset="0"/>
              </a:rPr>
            </a:br>
            <a:r>
              <a:rPr lang="en-GB" sz="1600" dirty="0">
                <a:latin typeface="Aptos" panose="020B0004020202020204" pitchFamily="34" charset="0"/>
              </a:rPr>
              <a:t>Check its research method, references, funding and use of language, and compare its claims with other reliable sources.</a:t>
            </a:r>
          </a:p>
        </p:txBody>
      </p:sp>
    </p:spTree>
    <p:extLst>
      <p:ext uri="{BB962C8B-B14F-4D97-AF65-F5344CB8AC3E}">
        <p14:creationId xmlns:p14="http://schemas.microsoft.com/office/powerpoint/2010/main" val="2116789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1000"/>
                                        <p:tgtEl>
                                          <p:spTgt spid="28"/>
                                        </p:tgtEl>
                                      </p:cBhvr>
                                    </p:animEffect>
                                    <p:anim calcmode="lin" valueType="num">
                                      <p:cBhvr>
                                        <p:cTn id="44" dur="1000" fill="hold"/>
                                        <p:tgtEl>
                                          <p:spTgt spid="28"/>
                                        </p:tgtEl>
                                        <p:attrNameLst>
                                          <p:attrName>ppt_x</p:attrName>
                                        </p:attrNameLst>
                                      </p:cBhvr>
                                      <p:tavLst>
                                        <p:tav tm="0">
                                          <p:val>
                                            <p:strVal val="#ppt_x"/>
                                          </p:val>
                                        </p:tav>
                                        <p:tav tm="100000">
                                          <p:val>
                                            <p:strVal val="#ppt_x"/>
                                          </p:val>
                                        </p:tav>
                                      </p:tavLst>
                                    </p:anim>
                                    <p:anim calcmode="lin" valueType="num">
                                      <p:cBhvr>
                                        <p:cTn id="4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15">
                                            <p:txEl>
                                              <p:pRg st="1" end="1"/>
                                            </p:txEl>
                                          </p:spTgt>
                                        </p:tgtEl>
                                        <p:attrNameLst>
                                          <p:attrName>style.visibility</p:attrName>
                                        </p:attrNameLst>
                                      </p:cBhvr>
                                      <p:to>
                                        <p:strVal val="visible"/>
                                      </p:to>
                                    </p:set>
                                    <p:animEffect transition="in" filter="fade">
                                      <p:cBhvr>
                                        <p:cTn id="50" dur="1000"/>
                                        <p:tgtEl>
                                          <p:spTgt spid="15">
                                            <p:txEl>
                                              <p:pRg st="1" end="1"/>
                                            </p:txEl>
                                          </p:spTgt>
                                        </p:tgtEl>
                                      </p:cBhvr>
                                    </p:animEffect>
                                    <p:anim calcmode="lin" valueType="num">
                                      <p:cBhvr>
                                        <p:cTn id="51"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52"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1000"/>
                                        <p:tgtEl>
                                          <p:spTgt spid="8"/>
                                        </p:tgtEl>
                                      </p:cBhvr>
                                    </p:animEffect>
                                    <p:anim calcmode="lin" valueType="num">
                                      <p:cBhvr>
                                        <p:cTn id="58" dur="1000" fill="hold"/>
                                        <p:tgtEl>
                                          <p:spTgt spid="8"/>
                                        </p:tgtEl>
                                        <p:attrNameLst>
                                          <p:attrName>ppt_x</p:attrName>
                                        </p:attrNameLst>
                                      </p:cBhvr>
                                      <p:tavLst>
                                        <p:tav tm="0">
                                          <p:val>
                                            <p:strVal val="#ppt_x"/>
                                          </p:val>
                                        </p:tav>
                                        <p:tav tm="100000">
                                          <p:val>
                                            <p:strVal val="#ppt_x"/>
                                          </p:val>
                                        </p:tav>
                                      </p:tavLst>
                                    </p:anim>
                                    <p:anim calcmode="lin" valueType="num">
                                      <p:cBhvr>
                                        <p:cTn id="5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1000"/>
                                        <p:tgtEl>
                                          <p:spTgt spid="30"/>
                                        </p:tgtEl>
                                      </p:cBhvr>
                                    </p:animEffect>
                                    <p:anim calcmode="lin" valueType="num">
                                      <p:cBhvr>
                                        <p:cTn id="65" dur="1000" fill="hold"/>
                                        <p:tgtEl>
                                          <p:spTgt spid="30"/>
                                        </p:tgtEl>
                                        <p:attrNameLst>
                                          <p:attrName>ppt_x</p:attrName>
                                        </p:attrNameLst>
                                      </p:cBhvr>
                                      <p:tavLst>
                                        <p:tav tm="0">
                                          <p:val>
                                            <p:strVal val="#ppt_x"/>
                                          </p:val>
                                        </p:tav>
                                        <p:tav tm="100000">
                                          <p:val>
                                            <p:strVal val="#ppt_x"/>
                                          </p:val>
                                        </p:tav>
                                      </p:tavLst>
                                    </p:anim>
                                    <p:anim calcmode="lin" valueType="num">
                                      <p:cBhvr>
                                        <p:cTn id="6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1000"/>
                                        <p:tgtEl>
                                          <p:spTgt spid="11"/>
                                        </p:tgtEl>
                                      </p:cBhvr>
                                    </p:animEffect>
                                    <p:anim calcmode="lin" valueType="num">
                                      <p:cBhvr>
                                        <p:cTn id="72" dur="1000" fill="hold"/>
                                        <p:tgtEl>
                                          <p:spTgt spid="11"/>
                                        </p:tgtEl>
                                        <p:attrNameLst>
                                          <p:attrName>ppt_x</p:attrName>
                                        </p:attrNameLst>
                                      </p:cBhvr>
                                      <p:tavLst>
                                        <p:tav tm="0">
                                          <p:val>
                                            <p:strVal val="#ppt_x"/>
                                          </p:val>
                                        </p:tav>
                                        <p:tav tm="100000">
                                          <p:val>
                                            <p:strVal val="#ppt_x"/>
                                          </p:val>
                                        </p:tav>
                                      </p:tavLst>
                                    </p:anim>
                                    <p:anim calcmode="lin" valueType="num">
                                      <p:cBhvr>
                                        <p:cTn id="7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23" grpId="0"/>
      <p:bldP spid="28" grpId="0"/>
      <p:bldP spid="30" grpId="0"/>
      <p:bldP spid="8"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D1BBB-4930-7482-0EA2-D7860CBC55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53E60F-8A25-D34F-40DC-8000BA4857CC}"/>
              </a:ext>
            </a:extLst>
          </p:cNvPr>
          <p:cNvSpPr>
            <a:spLocks noGrp="1"/>
          </p:cNvSpPr>
          <p:nvPr>
            <p:ph type="title"/>
          </p:nvPr>
        </p:nvSpPr>
        <p:spPr>
          <a:xfrm>
            <a:off x="403448" y="68316"/>
            <a:ext cx="11481847" cy="1325563"/>
          </a:xfrm>
        </p:spPr>
        <p:txBody>
          <a:bodyPr>
            <a:normAutofit/>
          </a:bodyPr>
          <a:lstStyle/>
          <a:p>
            <a:pPr algn="ctr"/>
            <a:r>
              <a:rPr lang="en-GB" sz="3200" b="1" dirty="0">
                <a:latin typeface="Aptos" panose="020B0004020202020204" pitchFamily="34" charset="0"/>
              </a:rPr>
              <a:t> CRAAP Test Video Recap🎬</a:t>
            </a:r>
            <a:endParaRPr lang="en-GB" sz="3600" b="1" dirty="0">
              <a:latin typeface="Aptos" panose="020B0004020202020204" pitchFamily="34" charset="0"/>
            </a:endParaRPr>
          </a:p>
        </p:txBody>
      </p:sp>
      <p:sp>
        <p:nvSpPr>
          <p:cNvPr id="3" name="Content Placeholder 2">
            <a:extLst>
              <a:ext uri="{FF2B5EF4-FFF2-40B4-BE49-F238E27FC236}">
                <a16:creationId xmlns:a16="http://schemas.microsoft.com/office/drawing/2014/main" id="{21D4B037-1F0B-A691-07D6-0B3B6231482D}"/>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a:t>
            </a:r>
          </a:p>
        </p:txBody>
      </p:sp>
      <p:sp>
        <p:nvSpPr>
          <p:cNvPr id="12" name="Rectangle 11">
            <a:extLst>
              <a:ext uri="{FF2B5EF4-FFF2-40B4-BE49-F238E27FC236}">
                <a16:creationId xmlns:a16="http://schemas.microsoft.com/office/drawing/2014/main" id="{B0FD74F9-0014-32C9-6491-F7551853CFAA}"/>
              </a:ext>
            </a:extLst>
          </p:cNvPr>
          <p:cNvSpPr/>
          <p:nvPr/>
        </p:nvSpPr>
        <p:spPr>
          <a:xfrm>
            <a:off x="0" y="5492430"/>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ABFF8137-9EAB-A99C-888D-FB2FD95B7AA2}"/>
              </a:ext>
            </a:extLst>
          </p:cNvPr>
          <p:cNvSpPr txBox="1"/>
          <p:nvPr/>
        </p:nvSpPr>
        <p:spPr>
          <a:xfrm>
            <a:off x="132763" y="1446825"/>
            <a:ext cx="5087540" cy="2642198"/>
          </a:xfrm>
          <a:prstGeom prst="rect">
            <a:avLst/>
          </a:prstGeom>
          <a:noFill/>
        </p:spPr>
        <p:txBody>
          <a:bodyPr wrap="square">
            <a:spAutoFit/>
          </a:bodyPr>
          <a:lstStyle/>
          <a:p>
            <a:pPr algn="ctr"/>
            <a:r>
              <a:rPr lang="en-GB" sz="1600" b="1" dirty="0">
                <a:latin typeface="Aptos" panose="020B0004020202020204" pitchFamily="34" charset="0"/>
              </a:rPr>
              <a:t>Watch the Video: Evaluating Resources with CRAAP</a:t>
            </a:r>
          </a:p>
          <a:p>
            <a:pPr algn="ctr"/>
            <a:endParaRPr lang="en-GB" sz="1600" b="1" dirty="0">
              <a:latin typeface="Aptos" panose="020B0004020202020204" pitchFamily="34" charset="0"/>
            </a:endParaRPr>
          </a:p>
          <a:p>
            <a:pPr algn="ctr"/>
            <a:r>
              <a:rPr lang="en-GB" sz="1600" dirty="0">
                <a:latin typeface="Aptos" panose="020B0004020202020204" pitchFamily="34" charset="0"/>
              </a:rPr>
              <a:t>As you watch, check that you can remember:</a:t>
            </a:r>
          </a:p>
          <a:p>
            <a:pPr marL="285750" lvl="0" indent="-285750" algn="ctr">
              <a:lnSpc>
                <a:spcPct val="150000"/>
              </a:lnSpc>
              <a:buFont typeface="Arial" panose="020B0604020202020204" pitchFamily="34" charset="0"/>
              <a:buChar char="•"/>
            </a:pPr>
            <a:endParaRPr lang="en-GB" sz="1600" dirty="0">
              <a:latin typeface="Aptos" panose="020B0004020202020204" pitchFamily="34" charset="0"/>
            </a:endParaRPr>
          </a:p>
          <a:p>
            <a:pPr marL="285750" lvl="0" indent="-285750" algn="ctr">
              <a:lnSpc>
                <a:spcPct val="150000"/>
              </a:lnSpc>
              <a:buFont typeface="Arial" panose="020B0604020202020204" pitchFamily="34" charset="0"/>
              <a:buChar char="•"/>
            </a:pPr>
            <a:r>
              <a:rPr lang="en-GB" sz="1600" dirty="0">
                <a:latin typeface="Aptos" panose="020B0004020202020204" pitchFamily="34" charset="0"/>
              </a:rPr>
              <a:t>what each letter means </a:t>
            </a:r>
          </a:p>
          <a:p>
            <a:pPr marL="285750" lvl="0" indent="-285750" algn="ctr">
              <a:lnSpc>
                <a:spcPct val="150000"/>
              </a:lnSpc>
              <a:buFont typeface="Arial" panose="020B0604020202020204" pitchFamily="34" charset="0"/>
              <a:buChar char="•"/>
            </a:pPr>
            <a:r>
              <a:rPr lang="en-GB" sz="1600" dirty="0">
                <a:latin typeface="Aptos" panose="020B0004020202020204" pitchFamily="34" charset="0"/>
              </a:rPr>
              <a:t>what you should check </a:t>
            </a:r>
          </a:p>
          <a:p>
            <a:pPr marL="285750" lvl="0" indent="-285750" algn="ctr">
              <a:lnSpc>
                <a:spcPct val="150000"/>
              </a:lnSpc>
              <a:buFont typeface="Arial" panose="020B0604020202020204" pitchFamily="34" charset="0"/>
              <a:buChar char="•"/>
            </a:pPr>
            <a:r>
              <a:rPr lang="en-GB" sz="1600" dirty="0">
                <a:latin typeface="Aptos" panose="020B0004020202020204" pitchFamily="34" charset="0"/>
              </a:rPr>
              <a:t>what might weaken a source </a:t>
            </a:r>
          </a:p>
          <a:p>
            <a:pPr marL="285750" lvl="0" indent="-285750" algn="ctr">
              <a:lnSpc>
                <a:spcPct val="150000"/>
              </a:lnSpc>
              <a:buFont typeface="Arial" panose="020B0604020202020204" pitchFamily="34" charset="0"/>
              <a:buChar char="•"/>
            </a:pPr>
            <a:r>
              <a:rPr lang="en-GB" sz="1600" dirty="0">
                <a:latin typeface="Aptos" panose="020B0004020202020204" pitchFamily="34" charset="0"/>
              </a:rPr>
              <a:t>why all five areas must be considered</a:t>
            </a:r>
          </a:p>
        </p:txBody>
      </p:sp>
      <p:sp>
        <p:nvSpPr>
          <p:cNvPr id="27" name="TextBox 26">
            <a:extLst>
              <a:ext uri="{FF2B5EF4-FFF2-40B4-BE49-F238E27FC236}">
                <a16:creationId xmlns:a16="http://schemas.microsoft.com/office/drawing/2014/main" id="{2512D5AE-B445-7BCC-9DFC-5CBFF862C59E}"/>
              </a:ext>
            </a:extLst>
          </p:cNvPr>
          <p:cNvSpPr txBox="1"/>
          <p:nvPr/>
        </p:nvSpPr>
        <p:spPr>
          <a:xfrm>
            <a:off x="245491" y="4644394"/>
            <a:ext cx="4862084" cy="1533561"/>
          </a:xfrm>
          <a:prstGeom prst="rect">
            <a:avLst/>
          </a:prstGeom>
          <a:noFill/>
        </p:spPr>
        <p:txBody>
          <a:bodyPr wrap="square">
            <a:spAutoFit/>
          </a:bodyPr>
          <a:lstStyle/>
          <a:p>
            <a:pPr lvl="0" algn="ctr">
              <a:lnSpc>
                <a:spcPct val="150000"/>
              </a:lnSpc>
            </a:pPr>
            <a:r>
              <a:rPr lang="en-GB" sz="1600" b="1" dirty="0">
                <a:latin typeface="Aptos" panose="020B0004020202020204" pitchFamily="34" charset="0"/>
              </a:rPr>
              <a:t>Quick Question 💭</a:t>
            </a:r>
            <a:br>
              <a:rPr lang="en-GB" sz="1600" b="1" dirty="0">
                <a:latin typeface="Aptos" panose="020B0004020202020204" pitchFamily="34" charset="0"/>
              </a:rPr>
            </a:br>
            <a:endParaRPr lang="en-GB" sz="1600" dirty="0">
              <a:latin typeface="Aptos" panose="020B0004020202020204" pitchFamily="34" charset="0"/>
            </a:endParaRPr>
          </a:p>
          <a:p>
            <a:pPr lvl="0" algn="ctr">
              <a:lnSpc>
                <a:spcPct val="150000"/>
              </a:lnSpc>
            </a:pPr>
            <a:r>
              <a:rPr lang="en-GB" sz="1600" dirty="0">
                <a:latin typeface="Aptos" panose="020B0004020202020204" pitchFamily="34" charset="0"/>
              </a:rPr>
              <a:t>Which CRAAP area do you think requires the most judgement? </a:t>
            </a:r>
          </a:p>
        </p:txBody>
      </p:sp>
      <p:pic>
        <p:nvPicPr>
          <p:cNvPr id="4" name="Online Media 3" title="Evaluating Resources with CRAAP">
            <a:hlinkClick r:id="" action="ppaction://media"/>
            <a:extLst>
              <a:ext uri="{FF2B5EF4-FFF2-40B4-BE49-F238E27FC236}">
                <a16:creationId xmlns:a16="http://schemas.microsoft.com/office/drawing/2014/main" id="{9D1ABEDA-AC4C-D866-72D2-00D10F930FC5}"/>
              </a:ext>
            </a:extLst>
          </p:cNvPr>
          <p:cNvPicPr>
            <a:picLocks noRot="1" noChangeAspect="1"/>
          </p:cNvPicPr>
          <p:nvPr>
            <a:videoFile r:link="rId1"/>
          </p:nvPr>
        </p:nvPicPr>
        <p:blipFill>
          <a:blip r:embed="rId3"/>
          <a:stretch>
            <a:fillRect/>
          </a:stretch>
        </p:blipFill>
        <p:spPr>
          <a:xfrm>
            <a:off x="5366084" y="1215731"/>
            <a:ext cx="6422468" cy="5132874"/>
          </a:xfrm>
          <a:prstGeom prst="rect">
            <a:avLst/>
          </a:prstGeom>
        </p:spPr>
      </p:pic>
    </p:spTree>
    <p:extLst>
      <p:ext uri="{BB962C8B-B14F-4D97-AF65-F5344CB8AC3E}">
        <p14:creationId xmlns:p14="http://schemas.microsoft.com/office/powerpoint/2010/main" val="314435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1000"/>
                                        <p:tgtEl>
                                          <p:spTgt spid="27"/>
                                        </p:tgtEl>
                                      </p:cBhvr>
                                    </p:animEffect>
                                    <p:anim calcmode="lin" valueType="num">
                                      <p:cBhvr>
                                        <p:cTn id="27" dur="1000" fill="hold"/>
                                        <p:tgtEl>
                                          <p:spTgt spid="27"/>
                                        </p:tgtEl>
                                        <p:attrNameLst>
                                          <p:attrName>ppt_x</p:attrName>
                                        </p:attrNameLst>
                                      </p:cBhvr>
                                      <p:tavLst>
                                        <p:tav tm="0">
                                          <p:val>
                                            <p:strVal val="#ppt_x"/>
                                          </p:val>
                                        </p:tav>
                                        <p:tav tm="100000">
                                          <p:val>
                                            <p:strVal val="#ppt_x"/>
                                          </p:val>
                                        </p:tav>
                                      </p:tavLst>
                                    </p:anim>
                                    <p:anim calcmode="lin" valueType="num">
                                      <p:cBhvr>
                                        <p:cTn id="28"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29" fill="hold" display="0">
                  <p:stCondLst>
                    <p:cond delay="indefinite"/>
                  </p:stCondLst>
                </p:cTn>
                <p:tgtEl>
                  <p:spTgt spid="4"/>
                </p:tgtEl>
              </p:cMediaNode>
            </p:video>
          </p:childTnLst>
        </p:cTn>
      </p:par>
    </p:tnLst>
    <p:bldLst>
      <p:bldP spid="2" grpId="0"/>
      <p:bldP spid="17" grpId="0"/>
      <p:bldP spid="2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D37D5-3429-B2D2-64F6-B0D7C07440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6E537E-7DB8-9356-DA64-749754F8C3FB}"/>
              </a:ext>
            </a:extLst>
          </p:cNvPr>
          <p:cNvSpPr>
            <a:spLocks noGrp="1"/>
          </p:cNvSpPr>
          <p:nvPr>
            <p:ph type="title"/>
          </p:nvPr>
        </p:nvSpPr>
        <p:spPr>
          <a:xfrm>
            <a:off x="347054" y="-11242"/>
            <a:ext cx="11481847" cy="1325563"/>
          </a:xfrm>
        </p:spPr>
        <p:txBody>
          <a:bodyPr>
            <a:normAutofit/>
          </a:bodyPr>
          <a:lstStyle/>
          <a:p>
            <a:pPr algn="ctr"/>
            <a:r>
              <a:rPr lang="en-GB" sz="2800" b="1" dirty="0">
                <a:latin typeface="Aptos" panose="020B0004020202020204" pitchFamily="34" charset="0"/>
              </a:rPr>
              <a:t>Not Every Source Should Score 5/5 📝 </a:t>
            </a:r>
          </a:p>
        </p:txBody>
      </p:sp>
      <p:sp>
        <p:nvSpPr>
          <p:cNvPr id="3" name="Content Placeholder 2">
            <a:extLst>
              <a:ext uri="{FF2B5EF4-FFF2-40B4-BE49-F238E27FC236}">
                <a16:creationId xmlns:a16="http://schemas.microsoft.com/office/drawing/2014/main" id="{F9BF68F9-A044-6D27-5FC7-6439100F2BA4}"/>
              </a:ext>
            </a:extLst>
          </p:cNvPr>
          <p:cNvSpPr>
            <a:spLocks noGrp="1"/>
          </p:cNvSpPr>
          <p:nvPr>
            <p:ph idx="1"/>
          </p:nvPr>
        </p:nvSpPr>
        <p:spPr>
          <a:xfrm>
            <a:off x="363099" y="1000893"/>
            <a:ext cx="11481847" cy="3575934"/>
          </a:xfrm>
        </p:spPr>
        <p:txBody>
          <a:bodyPr>
            <a:normAutofit/>
          </a:bodyPr>
          <a:lstStyle/>
          <a:p>
            <a:pPr marL="0" indent="0" algn="ctr">
              <a:lnSpc>
                <a:spcPct val="150000"/>
              </a:lnSpc>
              <a:buNone/>
            </a:pPr>
            <a:r>
              <a:rPr lang="en-GB" sz="1600" dirty="0">
                <a:latin typeface="Aptos" panose="020B0004020202020204" pitchFamily="34" charset="0"/>
              </a:rPr>
              <a:t>The CRAAP score is an overall judgement about the strength of the source for your particular project.</a:t>
            </a:r>
            <a:endParaRPr lang="en-GB" sz="1500" dirty="0">
              <a:latin typeface="Aptos" panose="020B0004020202020204" pitchFamily="34" charset="0"/>
            </a:endParaRPr>
          </a:p>
        </p:txBody>
      </p:sp>
      <p:sp>
        <p:nvSpPr>
          <p:cNvPr id="5" name="Rectangle 4">
            <a:extLst>
              <a:ext uri="{FF2B5EF4-FFF2-40B4-BE49-F238E27FC236}">
                <a16:creationId xmlns:a16="http://schemas.microsoft.com/office/drawing/2014/main" id="{66926FAC-22D1-1828-870F-3E52968817D2}"/>
              </a:ext>
            </a:extLst>
          </p:cNvPr>
          <p:cNvSpPr/>
          <p:nvPr/>
        </p:nvSpPr>
        <p:spPr>
          <a:xfrm>
            <a:off x="-8022" y="5678180"/>
            <a:ext cx="12192000" cy="1217756"/>
          </a:xfrm>
          <a:prstGeom prst="rect">
            <a:avLst/>
          </a:prstGeom>
          <a:solidFill>
            <a:srgbClr val="FFFF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44342F54-0DB1-B6BD-409C-63B3D2627ECA}"/>
              </a:ext>
            </a:extLst>
          </p:cNvPr>
          <p:cNvSpPr txBox="1"/>
          <p:nvPr/>
        </p:nvSpPr>
        <p:spPr>
          <a:xfrm>
            <a:off x="1465488" y="4273198"/>
            <a:ext cx="9718158" cy="2308324"/>
          </a:xfrm>
          <a:prstGeom prst="rect">
            <a:avLst/>
          </a:prstGeom>
          <a:noFill/>
        </p:spPr>
        <p:txBody>
          <a:bodyPr wrap="square">
            <a:spAutoFit/>
          </a:bodyPr>
          <a:lstStyle/>
          <a:p>
            <a:pPr algn="ctr"/>
            <a:r>
              <a:rPr lang="en-GB" sz="1600" b="1" dirty="0">
                <a:latin typeface="Aptos" panose="020B0004020202020204" pitchFamily="34" charset="0"/>
              </a:rPr>
              <a:t>Your Score Should Match Your Notes</a:t>
            </a:r>
          </a:p>
          <a:p>
            <a:pPr algn="ctr"/>
            <a:endParaRPr lang="en-GB" sz="1600" b="1" dirty="0">
              <a:latin typeface="Aptos" panose="020B0004020202020204" pitchFamily="34" charset="0"/>
            </a:endParaRPr>
          </a:p>
          <a:p>
            <a:pPr marL="285750" lvl="0" indent="-285750">
              <a:buFont typeface="Arial" panose="020B0604020202020204" pitchFamily="34" charset="0"/>
              <a:buChar char="•"/>
            </a:pPr>
            <a:r>
              <a:rPr lang="en-GB" sz="1600" dirty="0">
                <a:latin typeface="Aptos" panose="020B0004020202020204" pitchFamily="34" charset="0"/>
              </a:rPr>
              <a:t>If you identify several weaknesses, the source should not receive 5/5. </a:t>
            </a:r>
          </a:p>
          <a:p>
            <a:pPr marL="285750" lvl="0" indent="-285750">
              <a:buFont typeface="Arial" panose="020B0604020202020204" pitchFamily="34" charset="0"/>
              <a:buChar char="•"/>
            </a:pPr>
            <a:r>
              <a:rPr lang="en-GB" sz="1600" dirty="0">
                <a:latin typeface="Aptos" panose="020B0004020202020204" pitchFamily="34" charset="0"/>
              </a:rPr>
              <a:t>A peer-reviewed source is not automatically 5/5. </a:t>
            </a:r>
          </a:p>
          <a:p>
            <a:pPr marL="285750" lvl="0" indent="-285750">
              <a:buFont typeface="Arial" panose="020B0604020202020204" pitchFamily="34" charset="0"/>
              <a:buChar char="•"/>
            </a:pPr>
            <a:r>
              <a:rPr lang="en-GB" sz="1600" dirty="0">
                <a:latin typeface="Aptos" panose="020B0004020202020204" pitchFamily="34" charset="0"/>
              </a:rPr>
              <a:t>A source may be reliable but only partly relevant. </a:t>
            </a:r>
          </a:p>
          <a:p>
            <a:pPr marL="285750" lvl="0" indent="-285750">
              <a:buFont typeface="Arial" panose="020B0604020202020204" pitchFamily="34" charset="0"/>
              <a:buChar char="•"/>
            </a:pPr>
            <a:r>
              <a:rPr lang="en-GB" sz="1600" dirty="0">
                <a:latin typeface="Aptos" panose="020B0004020202020204" pitchFamily="34" charset="0"/>
              </a:rPr>
              <a:t>One serious accuracy problem may outweigh several strengths. </a:t>
            </a:r>
          </a:p>
          <a:p>
            <a:pPr marL="285750" lvl="0" indent="-285750">
              <a:buFont typeface="Arial" panose="020B0604020202020204" pitchFamily="34" charset="0"/>
              <a:buChar char="•"/>
            </a:pPr>
            <a:r>
              <a:rPr lang="en-GB" sz="1600" dirty="0">
                <a:latin typeface="Aptos" panose="020B0004020202020204" pitchFamily="34" charset="0"/>
              </a:rPr>
              <a:t>Different sources should normally receive different scores. </a:t>
            </a:r>
          </a:p>
          <a:p>
            <a:endParaRPr lang="en-GB" sz="1600" b="1" dirty="0">
              <a:latin typeface="Aptos" panose="020B0004020202020204" pitchFamily="34" charset="0"/>
            </a:endParaRPr>
          </a:p>
          <a:p>
            <a:pPr algn="ctr"/>
            <a:r>
              <a:rPr lang="en-GB" sz="1600" b="1" dirty="0">
                <a:latin typeface="Aptos" panose="020B0004020202020204" pitchFamily="34" charset="0"/>
              </a:rPr>
              <a:t>You are not trying to prove that every source is good. You are identifying which sources are strongest.</a:t>
            </a:r>
            <a:endParaRPr lang="en-GB" sz="1600" dirty="0">
              <a:latin typeface="Aptos" panose="020B0004020202020204" pitchFamily="34" charset="0"/>
            </a:endParaRPr>
          </a:p>
        </p:txBody>
      </p:sp>
      <p:graphicFrame>
        <p:nvGraphicFramePr>
          <p:cNvPr id="7" name="Table 6">
            <a:extLst>
              <a:ext uri="{FF2B5EF4-FFF2-40B4-BE49-F238E27FC236}">
                <a16:creationId xmlns:a16="http://schemas.microsoft.com/office/drawing/2014/main" id="{8B135FA1-B9F1-E99E-7482-EDBC6DC513A6}"/>
              </a:ext>
            </a:extLst>
          </p:cNvPr>
          <p:cNvGraphicFramePr>
            <a:graphicFrameLocks noGrp="1"/>
          </p:cNvGraphicFramePr>
          <p:nvPr>
            <p:extLst>
              <p:ext uri="{D42A27DB-BD31-4B8C-83A1-F6EECF244321}">
                <p14:modId xmlns:p14="http://schemas.microsoft.com/office/powerpoint/2010/main" val="2756126958"/>
              </p:ext>
            </p:extLst>
          </p:nvPr>
        </p:nvGraphicFramePr>
        <p:xfrm>
          <a:off x="1696720" y="1835664"/>
          <a:ext cx="9020978" cy="2194560"/>
        </p:xfrm>
        <a:graphic>
          <a:graphicData uri="http://schemas.openxmlformats.org/drawingml/2006/table">
            <a:tbl>
              <a:tblPr/>
              <a:tblGrid>
                <a:gridCol w="2052320">
                  <a:extLst>
                    <a:ext uri="{9D8B030D-6E8A-4147-A177-3AD203B41FA5}">
                      <a16:colId xmlns:a16="http://schemas.microsoft.com/office/drawing/2014/main" val="897457066"/>
                    </a:ext>
                  </a:extLst>
                </a:gridCol>
                <a:gridCol w="6968658">
                  <a:extLst>
                    <a:ext uri="{9D8B030D-6E8A-4147-A177-3AD203B41FA5}">
                      <a16:colId xmlns:a16="http://schemas.microsoft.com/office/drawing/2014/main" val="2676552347"/>
                    </a:ext>
                  </a:extLst>
                </a:gridCol>
              </a:tblGrid>
              <a:tr h="0">
                <a:tc>
                  <a:txBody>
                    <a:bodyPr/>
                    <a:lstStyle/>
                    <a:p>
                      <a:pPr algn="ctr">
                        <a:buNone/>
                      </a:pPr>
                      <a:r>
                        <a:rPr lang="en-GB" b="1" dirty="0">
                          <a:solidFill>
                            <a:schemeClr val="bg1"/>
                          </a:solidFill>
                          <a:latin typeface="Aptos" panose="020B0004020202020204" pitchFamily="34" charset="0"/>
                        </a:rPr>
                        <a:t>Score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3D60"/>
                    </a:solidFill>
                  </a:tcPr>
                </a:tc>
                <a:tc>
                  <a:txBody>
                    <a:bodyPr/>
                    <a:lstStyle/>
                    <a:p>
                      <a:pPr algn="ctr">
                        <a:buNone/>
                      </a:pPr>
                      <a:r>
                        <a:rPr lang="en-GB" b="1" dirty="0">
                          <a:solidFill>
                            <a:schemeClr val="bg1"/>
                          </a:solidFill>
                          <a:latin typeface="Aptos" panose="020B0004020202020204" pitchFamily="34" charset="0"/>
                        </a:rPr>
                        <a:t>What Does It Mean?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3D60"/>
                    </a:solidFill>
                  </a:tcPr>
                </a:tc>
                <a:extLst>
                  <a:ext uri="{0D108BD9-81ED-4DB2-BD59-A6C34878D82A}">
                    <a16:rowId xmlns:a16="http://schemas.microsoft.com/office/drawing/2014/main" val="1190692626"/>
                  </a:ext>
                </a:extLst>
              </a:tr>
              <a:tr h="0">
                <a:tc>
                  <a:txBody>
                    <a:bodyPr/>
                    <a:lstStyle/>
                    <a:p>
                      <a:pPr algn="ctr">
                        <a:buNone/>
                      </a:pPr>
                      <a:r>
                        <a:rPr lang="en-GB" b="1" dirty="0">
                          <a:latin typeface="Aptos" panose="020B0004020202020204" pitchFamily="34" charset="0"/>
                        </a:rPr>
                        <a:t>5/5</a:t>
                      </a:r>
                      <a:endParaRPr lang="en-GB" dirty="0">
                        <a:latin typeface="Aptos" panose="020B00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a:latin typeface="Aptos" panose="020B0004020202020204" pitchFamily="34" charset="0"/>
                        </a:rPr>
                        <a:t>Exceptionally strong for your project, with no important concerns.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9551409"/>
                  </a:ext>
                </a:extLst>
              </a:tr>
              <a:tr h="0">
                <a:tc>
                  <a:txBody>
                    <a:bodyPr/>
                    <a:lstStyle/>
                    <a:p>
                      <a:pPr algn="ctr">
                        <a:buNone/>
                      </a:pPr>
                      <a:r>
                        <a:rPr lang="en-GB" b="1" dirty="0">
                          <a:latin typeface="Aptos" panose="020B0004020202020204" pitchFamily="34" charset="0"/>
                        </a:rPr>
                        <a:t>4/5</a:t>
                      </a:r>
                      <a:endParaRPr lang="en-GB" dirty="0">
                        <a:latin typeface="Aptos" panose="020B00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dirty="0">
                          <a:latin typeface="Aptos" panose="020B0004020202020204" pitchFamily="34" charset="0"/>
                        </a:rPr>
                        <a:t>A strong and usable source with a minor limitation.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64755291"/>
                  </a:ext>
                </a:extLst>
              </a:tr>
              <a:tr h="0">
                <a:tc>
                  <a:txBody>
                    <a:bodyPr/>
                    <a:lstStyle/>
                    <a:p>
                      <a:pPr algn="ctr">
                        <a:buNone/>
                      </a:pPr>
                      <a:r>
                        <a:rPr lang="en-GB" b="1" dirty="0">
                          <a:latin typeface="Aptos" panose="020B0004020202020204" pitchFamily="34" charset="0"/>
                        </a:rPr>
                        <a:t>3/5</a:t>
                      </a:r>
                      <a:endParaRPr lang="en-GB" dirty="0">
                        <a:latin typeface="Aptos" panose="020B00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buNone/>
                      </a:pPr>
                      <a:r>
                        <a:rPr lang="en-GB">
                          <a:latin typeface="Aptos" panose="020B0004020202020204" pitchFamily="34" charset="0"/>
                        </a:rPr>
                        <a:t>Useful, but has clear limitations and should be used carefully.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0101019"/>
                  </a:ext>
                </a:extLst>
              </a:tr>
              <a:tr h="0">
                <a:tc>
                  <a:txBody>
                    <a:bodyPr/>
                    <a:lstStyle/>
                    <a:p>
                      <a:pPr algn="ctr">
                        <a:buNone/>
                      </a:pPr>
                      <a:r>
                        <a:rPr lang="en-GB" b="1" dirty="0">
                          <a:latin typeface="Aptos" panose="020B0004020202020204" pitchFamily="34" charset="0"/>
                        </a:rPr>
                        <a:t>2/5</a:t>
                      </a:r>
                      <a:endParaRPr lang="en-GB" dirty="0">
                        <a:latin typeface="Aptos" panose="020B00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dirty="0">
                          <a:latin typeface="Aptos" panose="020B0004020202020204" pitchFamily="34" charset="0"/>
                        </a:rPr>
                        <a:t>Several concerns. Unlikely to be one of your strongest sources.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99617460"/>
                  </a:ext>
                </a:extLst>
              </a:tr>
              <a:tr h="0">
                <a:tc>
                  <a:txBody>
                    <a:bodyPr/>
                    <a:lstStyle/>
                    <a:p>
                      <a:pPr algn="ctr">
                        <a:buNone/>
                      </a:pPr>
                      <a:r>
                        <a:rPr lang="en-GB" b="1" dirty="0">
                          <a:latin typeface="Aptos" panose="020B0004020202020204" pitchFamily="34" charset="0"/>
                        </a:rPr>
                        <a:t>1/5</a:t>
                      </a:r>
                      <a:endParaRPr lang="en-GB" dirty="0">
                        <a:latin typeface="Aptos" panose="020B00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GB" dirty="0">
                          <a:latin typeface="Aptos" panose="020B0004020202020204" pitchFamily="34" charset="0"/>
                        </a:rPr>
                        <a:t>Major problems. The source should normally be replaced.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18489629"/>
                  </a:ext>
                </a:extLst>
              </a:tr>
            </a:tbl>
          </a:graphicData>
        </a:graphic>
      </p:graphicFrame>
    </p:spTree>
    <p:extLst>
      <p:ext uri="{BB962C8B-B14F-4D97-AF65-F5344CB8AC3E}">
        <p14:creationId xmlns:p14="http://schemas.microsoft.com/office/powerpoint/2010/main" val="324159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A73DC-4F43-A91B-DE25-C314E23E61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0A5024-1E7B-1BE6-CDC5-614DB8B72134}"/>
              </a:ext>
            </a:extLst>
          </p:cNvPr>
          <p:cNvSpPr>
            <a:spLocks noGrp="1"/>
          </p:cNvSpPr>
          <p:nvPr>
            <p:ph type="title"/>
          </p:nvPr>
        </p:nvSpPr>
        <p:spPr>
          <a:xfrm>
            <a:off x="349996" y="-17681"/>
            <a:ext cx="11481847" cy="1325563"/>
          </a:xfrm>
        </p:spPr>
        <p:txBody>
          <a:bodyPr>
            <a:normAutofit/>
          </a:bodyPr>
          <a:lstStyle/>
          <a:p>
            <a:pPr algn="ctr"/>
            <a:r>
              <a:rPr lang="en-GB" sz="3200" b="1" dirty="0">
                <a:latin typeface="Aptos" panose="020B0004020202020204" pitchFamily="34" charset="0"/>
              </a:rPr>
              <a:t> Stage 1 Expectations: What Must You Complete? ✔️</a:t>
            </a:r>
            <a:endParaRPr lang="en-GB" sz="3600" b="1" dirty="0">
              <a:latin typeface="Aptos" panose="020B0004020202020204" pitchFamily="34" charset="0"/>
            </a:endParaRPr>
          </a:p>
        </p:txBody>
      </p:sp>
      <p:sp>
        <p:nvSpPr>
          <p:cNvPr id="3" name="Content Placeholder 2">
            <a:extLst>
              <a:ext uri="{FF2B5EF4-FFF2-40B4-BE49-F238E27FC236}">
                <a16:creationId xmlns:a16="http://schemas.microsoft.com/office/drawing/2014/main" id="{8AA2E3E9-F1CF-CD00-596E-4C34CB959DF0}"/>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a:t>
            </a:r>
          </a:p>
        </p:txBody>
      </p:sp>
      <p:sp>
        <p:nvSpPr>
          <p:cNvPr id="6" name="TextBox 5">
            <a:extLst>
              <a:ext uri="{FF2B5EF4-FFF2-40B4-BE49-F238E27FC236}">
                <a16:creationId xmlns:a16="http://schemas.microsoft.com/office/drawing/2014/main" id="{51EC8896-CCA2-D463-1704-B603D53C3193}"/>
              </a:ext>
            </a:extLst>
          </p:cNvPr>
          <p:cNvSpPr txBox="1"/>
          <p:nvPr/>
        </p:nvSpPr>
        <p:spPr>
          <a:xfrm>
            <a:off x="1208722" y="902804"/>
            <a:ext cx="9002396" cy="795539"/>
          </a:xfrm>
          <a:prstGeom prst="rect">
            <a:avLst/>
          </a:prstGeom>
          <a:noFill/>
        </p:spPr>
        <p:txBody>
          <a:bodyPr wrap="square">
            <a:spAutoFit/>
          </a:bodyPr>
          <a:lstStyle/>
          <a:p>
            <a:pPr algn="ctr">
              <a:lnSpc>
                <a:spcPct val="150000"/>
              </a:lnSpc>
            </a:pPr>
            <a:r>
              <a:rPr lang="en-GB" sz="1600" dirty="0">
                <a:latin typeface="Aptos" panose="020B0004020202020204" pitchFamily="34" charset="0"/>
              </a:rPr>
              <a:t>Stage 1 must contain </a:t>
            </a:r>
            <a:r>
              <a:rPr lang="en-GB" sz="1600" b="1" dirty="0">
                <a:latin typeface="Aptos" panose="020B0004020202020204" pitchFamily="34" charset="0"/>
              </a:rPr>
              <a:t>10 sources</a:t>
            </a:r>
            <a:r>
              <a:rPr lang="en-GB" sz="1600" dirty="0">
                <a:latin typeface="Aptos" panose="020B0004020202020204" pitchFamily="34" charset="0"/>
              </a:rPr>
              <a:t>. For every source, record:</a:t>
            </a:r>
          </a:p>
          <a:p>
            <a:pPr algn="ctr">
              <a:lnSpc>
                <a:spcPct val="150000"/>
              </a:lnSpc>
            </a:pPr>
            <a:endParaRPr lang="en-GB" sz="1600" dirty="0">
              <a:latin typeface="Aptos" panose="020B0004020202020204" pitchFamily="34" charset="0"/>
            </a:endParaRPr>
          </a:p>
        </p:txBody>
      </p:sp>
      <p:sp>
        <p:nvSpPr>
          <p:cNvPr id="12" name="Rectangle 11">
            <a:extLst>
              <a:ext uri="{FF2B5EF4-FFF2-40B4-BE49-F238E27FC236}">
                <a16:creationId xmlns:a16="http://schemas.microsoft.com/office/drawing/2014/main" id="{CCFA9D21-9681-46CD-CAFE-5F47543417B3}"/>
              </a:ext>
            </a:extLst>
          </p:cNvPr>
          <p:cNvSpPr/>
          <p:nvPr/>
        </p:nvSpPr>
        <p:spPr>
          <a:xfrm>
            <a:off x="0" y="5492430"/>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DB5088E7-DCB1-18E6-B030-DA03C37BBF4C}"/>
              </a:ext>
            </a:extLst>
          </p:cNvPr>
          <p:cNvSpPr txBox="1"/>
          <p:nvPr/>
        </p:nvSpPr>
        <p:spPr>
          <a:xfrm>
            <a:off x="7097284" y="3924182"/>
            <a:ext cx="4500879" cy="2765309"/>
          </a:xfrm>
          <a:prstGeom prst="rect">
            <a:avLst/>
          </a:prstGeom>
          <a:noFill/>
        </p:spPr>
        <p:txBody>
          <a:bodyPr wrap="square">
            <a:spAutoFit/>
          </a:bodyPr>
          <a:lstStyle/>
          <a:p>
            <a:r>
              <a:rPr lang="en-GB" sz="1600" b="1" dirty="0">
                <a:latin typeface="Aptos" panose="020B0004020202020204" pitchFamily="34" charset="0"/>
              </a:rPr>
              <a:t>Explanations to Avoid</a:t>
            </a:r>
          </a:p>
          <a:p>
            <a:pPr lvl="0"/>
            <a:endParaRPr lang="en-GB" sz="1600" dirty="0">
              <a:latin typeface="Aptos" panose="020B0004020202020204" pitchFamily="34" charset="0"/>
            </a:endParaRPr>
          </a:p>
          <a:p>
            <a:pPr marL="285750" lvl="0" indent="-285750">
              <a:lnSpc>
                <a:spcPct val="150000"/>
              </a:lnSpc>
              <a:buFont typeface="Arial" panose="020B0604020202020204" pitchFamily="34" charset="0"/>
              <a:buChar char="•"/>
            </a:pPr>
            <a:r>
              <a:rPr lang="en-GB" sz="1600" dirty="0">
                <a:latin typeface="Aptos" panose="020B0004020202020204" pitchFamily="34" charset="0"/>
              </a:rPr>
              <a:t>one-word answers </a:t>
            </a:r>
          </a:p>
          <a:p>
            <a:pPr marL="285750" lvl="0" indent="-285750">
              <a:lnSpc>
                <a:spcPct val="150000"/>
              </a:lnSpc>
              <a:buFont typeface="Arial" panose="020B0604020202020204" pitchFamily="34" charset="0"/>
              <a:buChar char="•"/>
            </a:pPr>
            <a:r>
              <a:rPr lang="en-GB" sz="1600" dirty="0">
                <a:latin typeface="Aptos" panose="020B0004020202020204" pitchFamily="34" charset="0"/>
              </a:rPr>
              <a:t>writing only “yes”, “good” or “relevant” </a:t>
            </a:r>
          </a:p>
          <a:p>
            <a:pPr marL="285750" lvl="0" indent="-285750">
              <a:lnSpc>
                <a:spcPct val="150000"/>
              </a:lnSpc>
              <a:buFont typeface="Arial" panose="020B0604020202020204" pitchFamily="34" charset="0"/>
              <a:buChar char="•"/>
            </a:pPr>
            <a:r>
              <a:rPr lang="en-GB" sz="1600" dirty="0">
                <a:latin typeface="Aptos" panose="020B0004020202020204" pitchFamily="34" charset="0"/>
              </a:rPr>
              <a:t>copying the abstract </a:t>
            </a:r>
          </a:p>
          <a:p>
            <a:pPr marL="285750" lvl="0" indent="-285750">
              <a:lnSpc>
                <a:spcPct val="150000"/>
              </a:lnSpc>
              <a:buFont typeface="Arial" panose="020B0604020202020204" pitchFamily="34" charset="0"/>
              <a:buChar char="•"/>
            </a:pPr>
            <a:r>
              <a:rPr lang="en-GB" sz="1600" dirty="0">
                <a:latin typeface="Aptos" panose="020B0004020202020204" pitchFamily="34" charset="0"/>
              </a:rPr>
              <a:t>using the same explanation for every source </a:t>
            </a:r>
          </a:p>
          <a:p>
            <a:pPr marL="285750" lvl="0" indent="-285750">
              <a:lnSpc>
                <a:spcPct val="150000"/>
              </a:lnSpc>
              <a:buFont typeface="Arial" panose="020B0604020202020204" pitchFamily="34" charset="0"/>
              <a:buChar char="•"/>
            </a:pPr>
            <a:r>
              <a:rPr lang="en-GB" sz="1600" dirty="0">
                <a:latin typeface="Aptos" panose="020B0004020202020204" pitchFamily="34" charset="0"/>
              </a:rPr>
              <a:t>awarding 5/5 without clear justification </a:t>
            </a:r>
          </a:p>
          <a:p>
            <a:pPr marL="285750" lvl="0" indent="-285750">
              <a:lnSpc>
                <a:spcPct val="150000"/>
              </a:lnSpc>
              <a:buFont typeface="Arial" panose="020B0604020202020204" pitchFamily="34" charset="0"/>
              <a:buChar char="•"/>
            </a:pPr>
            <a:r>
              <a:rPr lang="en-GB" sz="1600" dirty="0">
                <a:latin typeface="Aptos" panose="020B0004020202020204" pitchFamily="34" charset="0"/>
              </a:rPr>
              <a:t>hiding or ignoring weaknesses</a:t>
            </a:r>
          </a:p>
        </p:txBody>
      </p:sp>
      <p:sp>
        <p:nvSpPr>
          <p:cNvPr id="27" name="TextBox 26">
            <a:extLst>
              <a:ext uri="{FF2B5EF4-FFF2-40B4-BE49-F238E27FC236}">
                <a16:creationId xmlns:a16="http://schemas.microsoft.com/office/drawing/2014/main" id="{C6C41718-3EAB-614E-7F3B-BB47B46ADFB0}"/>
              </a:ext>
            </a:extLst>
          </p:cNvPr>
          <p:cNvSpPr txBox="1"/>
          <p:nvPr/>
        </p:nvSpPr>
        <p:spPr>
          <a:xfrm>
            <a:off x="796068" y="3905982"/>
            <a:ext cx="4862084" cy="2888419"/>
          </a:xfrm>
          <a:prstGeom prst="rect">
            <a:avLst/>
          </a:prstGeom>
          <a:noFill/>
        </p:spPr>
        <p:txBody>
          <a:bodyPr wrap="square">
            <a:spAutoFit/>
          </a:bodyPr>
          <a:lstStyle/>
          <a:p>
            <a:r>
              <a:rPr lang="en-GB" sz="1600" b="1" dirty="0">
                <a:latin typeface="Aptos" panose="020B0004020202020204" pitchFamily="34" charset="0"/>
              </a:rPr>
              <a:t>Your CRAAP Notes Should Include Evidence</a:t>
            </a:r>
            <a:br>
              <a:rPr lang="en-GB" sz="1600" b="1" dirty="0">
                <a:latin typeface="Aptos" panose="020B0004020202020204" pitchFamily="34" charset="0"/>
              </a:rPr>
            </a:br>
            <a:endParaRPr lang="en-GB" sz="1600" b="1" dirty="0">
              <a:latin typeface="Aptos" panose="020B0004020202020204" pitchFamily="34" charset="0"/>
            </a:endParaRPr>
          </a:p>
          <a:p>
            <a:r>
              <a:rPr lang="en-GB" sz="1600" dirty="0">
                <a:latin typeface="Aptos" panose="020B0004020202020204" pitchFamily="34" charset="0"/>
              </a:rPr>
              <a:t>For example:</a:t>
            </a:r>
          </a:p>
          <a:p>
            <a:pPr lvl="0"/>
            <a:endParaRPr lang="en-GB" sz="1600" dirty="0">
              <a:latin typeface="Aptos" panose="020B0004020202020204" pitchFamily="34" charset="0"/>
            </a:endParaRPr>
          </a:p>
          <a:p>
            <a:pPr marL="285750" lvl="0" indent="-285750">
              <a:lnSpc>
                <a:spcPct val="150000"/>
              </a:lnSpc>
              <a:buFont typeface="Arial" panose="020B0604020202020204" pitchFamily="34" charset="0"/>
              <a:buChar char="•"/>
            </a:pPr>
            <a:r>
              <a:rPr lang="en-GB" sz="1600" dirty="0">
                <a:latin typeface="Aptos" panose="020B0004020202020204" pitchFamily="34" charset="0"/>
              </a:rPr>
              <a:t>The actual publication date </a:t>
            </a:r>
          </a:p>
          <a:p>
            <a:pPr marL="285750" lvl="0" indent="-285750">
              <a:lnSpc>
                <a:spcPct val="150000"/>
              </a:lnSpc>
              <a:buFont typeface="Arial" panose="020B0604020202020204" pitchFamily="34" charset="0"/>
              <a:buChar char="•"/>
            </a:pPr>
            <a:r>
              <a:rPr lang="en-GB" sz="1600" dirty="0">
                <a:latin typeface="Aptos" panose="020B0004020202020204" pitchFamily="34" charset="0"/>
              </a:rPr>
              <a:t>How the source connects to your project </a:t>
            </a:r>
          </a:p>
          <a:p>
            <a:pPr marL="285750" lvl="0" indent="-285750">
              <a:lnSpc>
                <a:spcPct val="150000"/>
              </a:lnSpc>
              <a:buFont typeface="Arial" panose="020B0604020202020204" pitchFamily="34" charset="0"/>
              <a:buChar char="•"/>
            </a:pPr>
            <a:r>
              <a:rPr lang="en-GB" sz="1600" dirty="0">
                <a:latin typeface="Aptos" panose="020B0004020202020204" pitchFamily="34" charset="0"/>
              </a:rPr>
              <a:t>The author’s relevant expertise </a:t>
            </a:r>
          </a:p>
          <a:p>
            <a:pPr marL="285750" lvl="0" indent="-285750">
              <a:lnSpc>
                <a:spcPct val="150000"/>
              </a:lnSpc>
              <a:buFont typeface="Arial" panose="020B0604020202020204" pitchFamily="34" charset="0"/>
              <a:buChar char="•"/>
            </a:pPr>
            <a:r>
              <a:rPr lang="en-GB" sz="1600" dirty="0">
                <a:latin typeface="Aptos" panose="020B0004020202020204" pitchFamily="34" charset="0"/>
              </a:rPr>
              <a:t>The method, sample or supporting evidence </a:t>
            </a:r>
          </a:p>
          <a:p>
            <a:pPr marL="285750" lvl="0" indent="-285750">
              <a:lnSpc>
                <a:spcPct val="150000"/>
              </a:lnSpc>
              <a:buFont typeface="Arial" panose="020B0604020202020204" pitchFamily="34" charset="0"/>
              <a:buChar char="•"/>
            </a:pPr>
            <a:r>
              <a:rPr lang="en-GB" sz="1600" dirty="0">
                <a:latin typeface="Aptos" panose="020B0004020202020204" pitchFamily="34" charset="0"/>
              </a:rPr>
              <a:t>The reason the information was published</a:t>
            </a:r>
          </a:p>
        </p:txBody>
      </p:sp>
      <p:cxnSp>
        <p:nvCxnSpPr>
          <p:cNvPr id="28" name="Straight Connector 27">
            <a:extLst>
              <a:ext uri="{FF2B5EF4-FFF2-40B4-BE49-F238E27FC236}">
                <a16:creationId xmlns:a16="http://schemas.microsoft.com/office/drawing/2014/main" id="{8527C369-D5C2-293B-6C24-78DF4C3CACF4}"/>
              </a:ext>
            </a:extLst>
          </p:cNvPr>
          <p:cNvCxnSpPr>
            <a:cxnSpLocks/>
          </p:cNvCxnSpPr>
          <p:nvPr/>
        </p:nvCxnSpPr>
        <p:spPr>
          <a:xfrm>
            <a:off x="6096000" y="3905982"/>
            <a:ext cx="1" cy="2661920"/>
          </a:xfrm>
          <a:prstGeom prst="line">
            <a:avLst/>
          </a:prstGeom>
          <a:ln w="38100"/>
        </p:spPr>
        <p:style>
          <a:lnRef idx="1">
            <a:schemeClr val="accent1"/>
          </a:lnRef>
          <a:fillRef idx="0">
            <a:schemeClr val="accent1"/>
          </a:fillRef>
          <a:effectRef idx="0">
            <a:schemeClr val="accent1"/>
          </a:effectRef>
          <a:fontRef idx="minor">
            <a:schemeClr val="tx1"/>
          </a:fontRef>
        </p:style>
      </p:cxnSp>
      <p:graphicFrame>
        <p:nvGraphicFramePr>
          <p:cNvPr id="9" name="Diagram 8">
            <a:extLst>
              <a:ext uri="{FF2B5EF4-FFF2-40B4-BE49-F238E27FC236}">
                <a16:creationId xmlns:a16="http://schemas.microsoft.com/office/drawing/2014/main" id="{AE6DAD51-FCE2-FCA6-2985-05D53F8B7F8A}"/>
              </a:ext>
            </a:extLst>
          </p:cNvPr>
          <p:cNvGraphicFramePr/>
          <p:nvPr>
            <p:extLst>
              <p:ext uri="{D42A27DB-BD31-4B8C-83A1-F6EECF244321}">
                <p14:modId xmlns:p14="http://schemas.microsoft.com/office/powerpoint/2010/main" val="2288766611"/>
              </p:ext>
            </p:extLst>
          </p:nvPr>
        </p:nvGraphicFramePr>
        <p:xfrm>
          <a:off x="341773" y="1621058"/>
          <a:ext cx="11490070" cy="2140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075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graphicEl>
                                              <a:dgm id="{529457CC-6D7B-489A-B01B-11DFB68A1DB9}"/>
                                            </p:graphicEl>
                                          </p:spTgt>
                                        </p:tgtEl>
                                        <p:attrNameLst>
                                          <p:attrName>style.visibility</p:attrName>
                                        </p:attrNameLst>
                                      </p:cBhvr>
                                      <p:to>
                                        <p:strVal val="visible"/>
                                      </p:to>
                                    </p:set>
                                    <p:animEffect transition="in" filter="fade">
                                      <p:cBhvr>
                                        <p:cTn id="21" dur="1000"/>
                                        <p:tgtEl>
                                          <p:spTgt spid="9">
                                            <p:graphicEl>
                                              <a:dgm id="{529457CC-6D7B-489A-B01B-11DFB68A1DB9}"/>
                                            </p:graphicEl>
                                          </p:spTgt>
                                        </p:tgtEl>
                                      </p:cBhvr>
                                    </p:animEffect>
                                    <p:anim calcmode="lin" valueType="num">
                                      <p:cBhvr>
                                        <p:cTn id="22" dur="1000" fill="hold"/>
                                        <p:tgtEl>
                                          <p:spTgt spid="9">
                                            <p:graphicEl>
                                              <a:dgm id="{529457CC-6D7B-489A-B01B-11DFB68A1DB9}"/>
                                            </p:graphicEl>
                                          </p:spTgt>
                                        </p:tgtEl>
                                        <p:attrNameLst>
                                          <p:attrName>ppt_x</p:attrName>
                                        </p:attrNameLst>
                                      </p:cBhvr>
                                      <p:tavLst>
                                        <p:tav tm="0">
                                          <p:val>
                                            <p:strVal val="#ppt_x"/>
                                          </p:val>
                                        </p:tav>
                                        <p:tav tm="100000">
                                          <p:val>
                                            <p:strVal val="#ppt_x"/>
                                          </p:val>
                                        </p:tav>
                                      </p:tavLst>
                                    </p:anim>
                                    <p:anim calcmode="lin" valueType="num">
                                      <p:cBhvr>
                                        <p:cTn id="23" dur="1000" fill="hold"/>
                                        <p:tgtEl>
                                          <p:spTgt spid="9">
                                            <p:graphicEl>
                                              <a:dgm id="{529457CC-6D7B-489A-B01B-11DFB68A1DB9}"/>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graphicEl>
                                              <a:dgm id="{44C31A72-1109-4DDA-87FD-C24DEB71F8C1}"/>
                                            </p:graphicEl>
                                          </p:spTgt>
                                        </p:tgtEl>
                                        <p:attrNameLst>
                                          <p:attrName>style.visibility</p:attrName>
                                        </p:attrNameLst>
                                      </p:cBhvr>
                                      <p:to>
                                        <p:strVal val="visible"/>
                                      </p:to>
                                    </p:set>
                                    <p:animEffect transition="in" filter="fade">
                                      <p:cBhvr>
                                        <p:cTn id="28" dur="1000"/>
                                        <p:tgtEl>
                                          <p:spTgt spid="9">
                                            <p:graphicEl>
                                              <a:dgm id="{44C31A72-1109-4DDA-87FD-C24DEB71F8C1}"/>
                                            </p:graphicEl>
                                          </p:spTgt>
                                        </p:tgtEl>
                                      </p:cBhvr>
                                    </p:animEffect>
                                    <p:anim calcmode="lin" valueType="num">
                                      <p:cBhvr>
                                        <p:cTn id="29" dur="1000" fill="hold"/>
                                        <p:tgtEl>
                                          <p:spTgt spid="9">
                                            <p:graphicEl>
                                              <a:dgm id="{44C31A72-1109-4DDA-87FD-C24DEB71F8C1}"/>
                                            </p:graphicEl>
                                          </p:spTgt>
                                        </p:tgtEl>
                                        <p:attrNameLst>
                                          <p:attrName>ppt_x</p:attrName>
                                        </p:attrNameLst>
                                      </p:cBhvr>
                                      <p:tavLst>
                                        <p:tav tm="0">
                                          <p:val>
                                            <p:strVal val="#ppt_x"/>
                                          </p:val>
                                        </p:tav>
                                        <p:tav tm="100000">
                                          <p:val>
                                            <p:strVal val="#ppt_x"/>
                                          </p:val>
                                        </p:tav>
                                      </p:tavLst>
                                    </p:anim>
                                    <p:anim calcmode="lin" valueType="num">
                                      <p:cBhvr>
                                        <p:cTn id="30" dur="1000" fill="hold"/>
                                        <p:tgtEl>
                                          <p:spTgt spid="9">
                                            <p:graphicEl>
                                              <a:dgm id="{44C31A72-1109-4DDA-87FD-C24DEB71F8C1}"/>
                                            </p:graphic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9">
                                            <p:graphicEl>
                                              <a:dgm id="{8208B612-B56E-4A40-BE4D-2A13D2CAA7BF}"/>
                                            </p:graphicEl>
                                          </p:spTgt>
                                        </p:tgtEl>
                                        <p:attrNameLst>
                                          <p:attrName>style.visibility</p:attrName>
                                        </p:attrNameLst>
                                      </p:cBhvr>
                                      <p:to>
                                        <p:strVal val="visible"/>
                                      </p:to>
                                    </p:set>
                                    <p:animEffect transition="in" filter="fade">
                                      <p:cBhvr>
                                        <p:cTn id="33" dur="1000"/>
                                        <p:tgtEl>
                                          <p:spTgt spid="9">
                                            <p:graphicEl>
                                              <a:dgm id="{8208B612-B56E-4A40-BE4D-2A13D2CAA7BF}"/>
                                            </p:graphicEl>
                                          </p:spTgt>
                                        </p:tgtEl>
                                      </p:cBhvr>
                                    </p:animEffect>
                                    <p:anim calcmode="lin" valueType="num">
                                      <p:cBhvr>
                                        <p:cTn id="34" dur="1000" fill="hold"/>
                                        <p:tgtEl>
                                          <p:spTgt spid="9">
                                            <p:graphicEl>
                                              <a:dgm id="{8208B612-B56E-4A40-BE4D-2A13D2CAA7BF}"/>
                                            </p:graphicEl>
                                          </p:spTgt>
                                        </p:tgtEl>
                                        <p:attrNameLst>
                                          <p:attrName>ppt_x</p:attrName>
                                        </p:attrNameLst>
                                      </p:cBhvr>
                                      <p:tavLst>
                                        <p:tav tm="0">
                                          <p:val>
                                            <p:strVal val="#ppt_x"/>
                                          </p:val>
                                        </p:tav>
                                        <p:tav tm="100000">
                                          <p:val>
                                            <p:strVal val="#ppt_x"/>
                                          </p:val>
                                        </p:tav>
                                      </p:tavLst>
                                    </p:anim>
                                    <p:anim calcmode="lin" valueType="num">
                                      <p:cBhvr>
                                        <p:cTn id="35" dur="1000" fill="hold"/>
                                        <p:tgtEl>
                                          <p:spTgt spid="9">
                                            <p:graphicEl>
                                              <a:dgm id="{8208B612-B56E-4A40-BE4D-2A13D2CAA7BF}"/>
                                            </p:graphic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
                                            <p:graphicEl>
                                              <a:dgm id="{0A121158-69F4-4594-8E27-2296BF781A18}"/>
                                            </p:graphicEl>
                                          </p:spTgt>
                                        </p:tgtEl>
                                        <p:attrNameLst>
                                          <p:attrName>style.visibility</p:attrName>
                                        </p:attrNameLst>
                                      </p:cBhvr>
                                      <p:to>
                                        <p:strVal val="visible"/>
                                      </p:to>
                                    </p:set>
                                    <p:animEffect transition="in" filter="fade">
                                      <p:cBhvr>
                                        <p:cTn id="40" dur="1000"/>
                                        <p:tgtEl>
                                          <p:spTgt spid="9">
                                            <p:graphicEl>
                                              <a:dgm id="{0A121158-69F4-4594-8E27-2296BF781A18}"/>
                                            </p:graphicEl>
                                          </p:spTgt>
                                        </p:tgtEl>
                                      </p:cBhvr>
                                    </p:animEffect>
                                    <p:anim calcmode="lin" valueType="num">
                                      <p:cBhvr>
                                        <p:cTn id="41" dur="1000" fill="hold"/>
                                        <p:tgtEl>
                                          <p:spTgt spid="9">
                                            <p:graphicEl>
                                              <a:dgm id="{0A121158-69F4-4594-8E27-2296BF781A18}"/>
                                            </p:graphicEl>
                                          </p:spTgt>
                                        </p:tgtEl>
                                        <p:attrNameLst>
                                          <p:attrName>ppt_x</p:attrName>
                                        </p:attrNameLst>
                                      </p:cBhvr>
                                      <p:tavLst>
                                        <p:tav tm="0">
                                          <p:val>
                                            <p:strVal val="#ppt_x"/>
                                          </p:val>
                                        </p:tav>
                                        <p:tav tm="100000">
                                          <p:val>
                                            <p:strVal val="#ppt_x"/>
                                          </p:val>
                                        </p:tav>
                                      </p:tavLst>
                                    </p:anim>
                                    <p:anim calcmode="lin" valueType="num">
                                      <p:cBhvr>
                                        <p:cTn id="42" dur="1000" fill="hold"/>
                                        <p:tgtEl>
                                          <p:spTgt spid="9">
                                            <p:graphicEl>
                                              <a:dgm id="{0A121158-69F4-4594-8E27-2296BF781A18}"/>
                                            </p:graphicEl>
                                          </p:spTgt>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9">
                                            <p:graphicEl>
                                              <a:dgm id="{C808785B-8972-4C45-BDAC-276C9F9A005A}"/>
                                            </p:graphicEl>
                                          </p:spTgt>
                                        </p:tgtEl>
                                        <p:attrNameLst>
                                          <p:attrName>style.visibility</p:attrName>
                                        </p:attrNameLst>
                                      </p:cBhvr>
                                      <p:to>
                                        <p:strVal val="visible"/>
                                      </p:to>
                                    </p:set>
                                    <p:animEffect transition="in" filter="fade">
                                      <p:cBhvr>
                                        <p:cTn id="45" dur="1000"/>
                                        <p:tgtEl>
                                          <p:spTgt spid="9">
                                            <p:graphicEl>
                                              <a:dgm id="{C808785B-8972-4C45-BDAC-276C9F9A005A}"/>
                                            </p:graphicEl>
                                          </p:spTgt>
                                        </p:tgtEl>
                                      </p:cBhvr>
                                    </p:animEffect>
                                    <p:anim calcmode="lin" valueType="num">
                                      <p:cBhvr>
                                        <p:cTn id="46" dur="1000" fill="hold"/>
                                        <p:tgtEl>
                                          <p:spTgt spid="9">
                                            <p:graphicEl>
                                              <a:dgm id="{C808785B-8972-4C45-BDAC-276C9F9A005A}"/>
                                            </p:graphicEl>
                                          </p:spTgt>
                                        </p:tgtEl>
                                        <p:attrNameLst>
                                          <p:attrName>ppt_x</p:attrName>
                                        </p:attrNameLst>
                                      </p:cBhvr>
                                      <p:tavLst>
                                        <p:tav tm="0">
                                          <p:val>
                                            <p:strVal val="#ppt_x"/>
                                          </p:val>
                                        </p:tav>
                                        <p:tav tm="100000">
                                          <p:val>
                                            <p:strVal val="#ppt_x"/>
                                          </p:val>
                                        </p:tav>
                                      </p:tavLst>
                                    </p:anim>
                                    <p:anim calcmode="lin" valueType="num">
                                      <p:cBhvr>
                                        <p:cTn id="47" dur="1000" fill="hold"/>
                                        <p:tgtEl>
                                          <p:spTgt spid="9">
                                            <p:graphicEl>
                                              <a:dgm id="{C808785B-8972-4C45-BDAC-276C9F9A005A}"/>
                                            </p:graphic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9">
                                            <p:graphicEl>
                                              <a:dgm id="{BBE1227D-DF68-4AE2-82FC-34A2BEF092FE}"/>
                                            </p:graphicEl>
                                          </p:spTgt>
                                        </p:tgtEl>
                                        <p:attrNameLst>
                                          <p:attrName>style.visibility</p:attrName>
                                        </p:attrNameLst>
                                      </p:cBhvr>
                                      <p:to>
                                        <p:strVal val="visible"/>
                                      </p:to>
                                    </p:set>
                                    <p:animEffect transition="in" filter="fade">
                                      <p:cBhvr>
                                        <p:cTn id="50" dur="1000"/>
                                        <p:tgtEl>
                                          <p:spTgt spid="9">
                                            <p:graphicEl>
                                              <a:dgm id="{BBE1227D-DF68-4AE2-82FC-34A2BEF092FE}"/>
                                            </p:graphicEl>
                                          </p:spTgt>
                                        </p:tgtEl>
                                      </p:cBhvr>
                                    </p:animEffect>
                                    <p:anim calcmode="lin" valueType="num">
                                      <p:cBhvr>
                                        <p:cTn id="51" dur="1000" fill="hold"/>
                                        <p:tgtEl>
                                          <p:spTgt spid="9">
                                            <p:graphicEl>
                                              <a:dgm id="{BBE1227D-DF68-4AE2-82FC-34A2BEF092FE}"/>
                                            </p:graphicEl>
                                          </p:spTgt>
                                        </p:tgtEl>
                                        <p:attrNameLst>
                                          <p:attrName>ppt_x</p:attrName>
                                        </p:attrNameLst>
                                      </p:cBhvr>
                                      <p:tavLst>
                                        <p:tav tm="0">
                                          <p:val>
                                            <p:strVal val="#ppt_x"/>
                                          </p:val>
                                        </p:tav>
                                        <p:tav tm="100000">
                                          <p:val>
                                            <p:strVal val="#ppt_x"/>
                                          </p:val>
                                        </p:tav>
                                      </p:tavLst>
                                    </p:anim>
                                    <p:anim calcmode="lin" valueType="num">
                                      <p:cBhvr>
                                        <p:cTn id="52" dur="1000" fill="hold"/>
                                        <p:tgtEl>
                                          <p:spTgt spid="9">
                                            <p:graphicEl>
                                              <a:dgm id="{BBE1227D-DF68-4AE2-82FC-34A2BEF092FE}"/>
                                            </p:graphic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9">
                                            <p:graphicEl>
                                              <a:dgm id="{26DB2496-FDA6-4DB8-88AD-0FC269941959}"/>
                                            </p:graphicEl>
                                          </p:spTgt>
                                        </p:tgtEl>
                                        <p:attrNameLst>
                                          <p:attrName>style.visibility</p:attrName>
                                        </p:attrNameLst>
                                      </p:cBhvr>
                                      <p:to>
                                        <p:strVal val="visible"/>
                                      </p:to>
                                    </p:set>
                                    <p:animEffect transition="in" filter="fade">
                                      <p:cBhvr>
                                        <p:cTn id="57" dur="1000"/>
                                        <p:tgtEl>
                                          <p:spTgt spid="9">
                                            <p:graphicEl>
                                              <a:dgm id="{26DB2496-FDA6-4DB8-88AD-0FC269941959}"/>
                                            </p:graphicEl>
                                          </p:spTgt>
                                        </p:tgtEl>
                                      </p:cBhvr>
                                    </p:animEffect>
                                    <p:anim calcmode="lin" valueType="num">
                                      <p:cBhvr>
                                        <p:cTn id="58" dur="1000" fill="hold"/>
                                        <p:tgtEl>
                                          <p:spTgt spid="9">
                                            <p:graphicEl>
                                              <a:dgm id="{26DB2496-FDA6-4DB8-88AD-0FC269941959}"/>
                                            </p:graphicEl>
                                          </p:spTgt>
                                        </p:tgtEl>
                                        <p:attrNameLst>
                                          <p:attrName>ppt_x</p:attrName>
                                        </p:attrNameLst>
                                      </p:cBhvr>
                                      <p:tavLst>
                                        <p:tav tm="0">
                                          <p:val>
                                            <p:strVal val="#ppt_x"/>
                                          </p:val>
                                        </p:tav>
                                        <p:tav tm="100000">
                                          <p:val>
                                            <p:strVal val="#ppt_x"/>
                                          </p:val>
                                        </p:tav>
                                      </p:tavLst>
                                    </p:anim>
                                    <p:anim calcmode="lin" valueType="num">
                                      <p:cBhvr>
                                        <p:cTn id="59" dur="1000" fill="hold"/>
                                        <p:tgtEl>
                                          <p:spTgt spid="9">
                                            <p:graphicEl>
                                              <a:dgm id="{26DB2496-FDA6-4DB8-88AD-0FC269941959}"/>
                                            </p:graphicEl>
                                          </p:spTgt>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9">
                                            <p:graphicEl>
                                              <a:dgm id="{321F616D-E955-456E-A33B-819CC542C0FA}"/>
                                            </p:graphicEl>
                                          </p:spTgt>
                                        </p:tgtEl>
                                        <p:attrNameLst>
                                          <p:attrName>style.visibility</p:attrName>
                                        </p:attrNameLst>
                                      </p:cBhvr>
                                      <p:to>
                                        <p:strVal val="visible"/>
                                      </p:to>
                                    </p:set>
                                    <p:animEffect transition="in" filter="fade">
                                      <p:cBhvr>
                                        <p:cTn id="62" dur="1000"/>
                                        <p:tgtEl>
                                          <p:spTgt spid="9">
                                            <p:graphicEl>
                                              <a:dgm id="{321F616D-E955-456E-A33B-819CC542C0FA}"/>
                                            </p:graphicEl>
                                          </p:spTgt>
                                        </p:tgtEl>
                                      </p:cBhvr>
                                    </p:animEffect>
                                    <p:anim calcmode="lin" valueType="num">
                                      <p:cBhvr>
                                        <p:cTn id="63" dur="1000" fill="hold"/>
                                        <p:tgtEl>
                                          <p:spTgt spid="9">
                                            <p:graphicEl>
                                              <a:dgm id="{321F616D-E955-456E-A33B-819CC542C0FA}"/>
                                            </p:graphicEl>
                                          </p:spTgt>
                                        </p:tgtEl>
                                        <p:attrNameLst>
                                          <p:attrName>ppt_x</p:attrName>
                                        </p:attrNameLst>
                                      </p:cBhvr>
                                      <p:tavLst>
                                        <p:tav tm="0">
                                          <p:val>
                                            <p:strVal val="#ppt_x"/>
                                          </p:val>
                                        </p:tav>
                                        <p:tav tm="100000">
                                          <p:val>
                                            <p:strVal val="#ppt_x"/>
                                          </p:val>
                                        </p:tav>
                                      </p:tavLst>
                                    </p:anim>
                                    <p:anim calcmode="lin" valueType="num">
                                      <p:cBhvr>
                                        <p:cTn id="64" dur="1000" fill="hold"/>
                                        <p:tgtEl>
                                          <p:spTgt spid="9">
                                            <p:graphicEl>
                                              <a:dgm id="{321F616D-E955-456E-A33B-819CC542C0FA}"/>
                                            </p:graphic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9">
                                            <p:graphicEl>
                                              <a:dgm id="{7ED5485F-923E-4E17-A5A7-E763F6A11524}"/>
                                            </p:graphicEl>
                                          </p:spTgt>
                                        </p:tgtEl>
                                        <p:attrNameLst>
                                          <p:attrName>style.visibility</p:attrName>
                                        </p:attrNameLst>
                                      </p:cBhvr>
                                      <p:to>
                                        <p:strVal val="visible"/>
                                      </p:to>
                                    </p:set>
                                    <p:animEffect transition="in" filter="fade">
                                      <p:cBhvr>
                                        <p:cTn id="69" dur="1000"/>
                                        <p:tgtEl>
                                          <p:spTgt spid="9">
                                            <p:graphicEl>
                                              <a:dgm id="{7ED5485F-923E-4E17-A5A7-E763F6A11524}"/>
                                            </p:graphicEl>
                                          </p:spTgt>
                                        </p:tgtEl>
                                      </p:cBhvr>
                                    </p:animEffect>
                                    <p:anim calcmode="lin" valueType="num">
                                      <p:cBhvr>
                                        <p:cTn id="70" dur="1000" fill="hold"/>
                                        <p:tgtEl>
                                          <p:spTgt spid="9">
                                            <p:graphicEl>
                                              <a:dgm id="{7ED5485F-923E-4E17-A5A7-E763F6A11524}"/>
                                            </p:graphicEl>
                                          </p:spTgt>
                                        </p:tgtEl>
                                        <p:attrNameLst>
                                          <p:attrName>ppt_x</p:attrName>
                                        </p:attrNameLst>
                                      </p:cBhvr>
                                      <p:tavLst>
                                        <p:tav tm="0">
                                          <p:val>
                                            <p:strVal val="#ppt_x"/>
                                          </p:val>
                                        </p:tav>
                                        <p:tav tm="100000">
                                          <p:val>
                                            <p:strVal val="#ppt_x"/>
                                          </p:val>
                                        </p:tav>
                                      </p:tavLst>
                                    </p:anim>
                                    <p:anim calcmode="lin" valueType="num">
                                      <p:cBhvr>
                                        <p:cTn id="71" dur="1000" fill="hold"/>
                                        <p:tgtEl>
                                          <p:spTgt spid="9">
                                            <p:graphicEl>
                                              <a:dgm id="{7ED5485F-923E-4E17-A5A7-E763F6A11524}"/>
                                            </p:graphicEl>
                                          </p:spTgt>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9">
                                            <p:graphicEl>
                                              <a:dgm id="{9BCF067E-E83B-401C-AFA6-09EA2B84528F}"/>
                                            </p:graphicEl>
                                          </p:spTgt>
                                        </p:tgtEl>
                                        <p:attrNameLst>
                                          <p:attrName>style.visibility</p:attrName>
                                        </p:attrNameLst>
                                      </p:cBhvr>
                                      <p:to>
                                        <p:strVal val="visible"/>
                                      </p:to>
                                    </p:set>
                                    <p:animEffect transition="in" filter="fade">
                                      <p:cBhvr>
                                        <p:cTn id="74" dur="1000"/>
                                        <p:tgtEl>
                                          <p:spTgt spid="9">
                                            <p:graphicEl>
                                              <a:dgm id="{9BCF067E-E83B-401C-AFA6-09EA2B84528F}"/>
                                            </p:graphicEl>
                                          </p:spTgt>
                                        </p:tgtEl>
                                      </p:cBhvr>
                                    </p:animEffect>
                                    <p:anim calcmode="lin" valueType="num">
                                      <p:cBhvr>
                                        <p:cTn id="75" dur="1000" fill="hold"/>
                                        <p:tgtEl>
                                          <p:spTgt spid="9">
                                            <p:graphicEl>
                                              <a:dgm id="{9BCF067E-E83B-401C-AFA6-09EA2B84528F}"/>
                                            </p:graphicEl>
                                          </p:spTgt>
                                        </p:tgtEl>
                                        <p:attrNameLst>
                                          <p:attrName>ppt_x</p:attrName>
                                        </p:attrNameLst>
                                      </p:cBhvr>
                                      <p:tavLst>
                                        <p:tav tm="0">
                                          <p:val>
                                            <p:strVal val="#ppt_x"/>
                                          </p:val>
                                        </p:tav>
                                        <p:tav tm="100000">
                                          <p:val>
                                            <p:strVal val="#ppt_x"/>
                                          </p:val>
                                        </p:tav>
                                      </p:tavLst>
                                    </p:anim>
                                    <p:anim calcmode="lin" valueType="num">
                                      <p:cBhvr>
                                        <p:cTn id="76" dur="1000" fill="hold"/>
                                        <p:tgtEl>
                                          <p:spTgt spid="9">
                                            <p:graphicEl>
                                              <a:dgm id="{9BCF067E-E83B-401C-AFA6-09EA2B84528F}"/>
                                            </p:graphicEl>
                                          </p:spTgt>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
                                            <p:graphicEl>
                                              <a:dgm id="{7F386288-1C5D-4D8D-8BBB-89CFFFBBCACE}"/>
                                            </p:graphicEl>
                                          </p:spTgt>
                                        </p:tgtEl>
                                        <p:attrNameLst>
                                          <p:attrName>style.visibility</p:attrName>
                                        </p:attrNameLst>
                                      </p:cBhvr>
                                      <p:to>
                                        <p:strVal val="visible"/>
                                      </p:to>
                                    </p:set>
                                    <p:animEffect transition="in" filter="fade">
                                      <p:cBhvr>
                                        <p:cTn id="79" dur="1000"/>
                                        <p:tgtEl>
                                          <p:spTgt spid="9">
                                            <p:graphicEl>
                                              <a:dgm id="{7F386288-1C5D-4D8D-8BBB-89CFFFBBCACE}"/>
                                            </p:graphicEl>
                                          </p:spTgt>
                                        </p:tgtEl>
                                      </p:cBhvr>
                                    </p:animEffect>
                                    <p:anim calcmode="lin" valueType="num">
                                      <p:cBhvr>
                                        <p:cTn id="80" dur="1000" fill="hold"/>
                                        <p:tgtEl>
                                          <p:spTgt spid="9">
                                            <p:graphicEl>
                                              <a:dgm id="{7F386288-1C5D-4D8D-8BBB-89CFFFBBCACE}"/>
                                            </p:graphicEl>
                                          </p:spTgt>
                                        </p:tgtEl>
                                        <p:attrNameLst>
                                          <p:attrName>ppt_x</p:attrName>
                                        </p:attrNameLst>
                                      </p:cBhvr>
                                      <p:tavLst>
                                        <p:tav tm="0">
                                          <p:val>
                                            <p:strVal val="#ppt_x"/>
                                          </p:val>
                                        </p:tav>
                                        <p:tav tm="100000">
                                          <p:val>
                                            <p:strVal val="#ppt_x"/>
                                          </p:val>
                                        </p:tav>
                                      </p:tavLst>
                                    </p:anim>
                                    <p:anim calcmode="lin" valueType="num">
                                      <p:cBhvr>
                                        <p:cTn id="81" dur="1000" fill="hold"/>
                                        <p:tgtEl>
                                          <p:spTgt spid="9">
                                            <p:graphicEl>
                                              <a:dgm id="{7F386288-1C5D-4D8D-8BBB-89CFFFBBCACE}"/>
                                            </p:graphicEl>
                                          </p:spTgt>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42" presetClass="entr" presetSubtype="0" fill="hold" grpId="0" nodeType="clickEffect">
                                  <p:stCondLst>
                                    <p:cond delay="0"/>
                                  </p:stCondLst>
                                  <p:childTnLst>
                                    <p:set>
                                      <p:cBhvr>
                                        <p:cTn id="85" dur="1" fill="hold">
                                          <p:stCondLst>
                                            <p:cond delay="0"/>
                                          </p:stCondLst>
                                        </p:cTn>
                                        <p:tgtEl>
                                          <p:spTgt spid="9">
                                            <p:graphicEl>
                                              <a:dgm id="{92EB7AA3-1F55-4C65-82E0-670A889E8DD6}"/>
                                            </p:graphicEl>
                                          </p:spTgt>
                                        </p:tgtEl>
                                        <p:attrNameLst>
                                          <p:attrName>style.visibility</p:attrName>
                                        </p:attrNameLst>
                                      </p:cBhvr>
                                      <p:to>
                                        <p:strVal val="visible"/>
                                      </p:to>
                                    </p:set>
                                    <p:animEffect transition="in" filter="fade">
                                      <p:cBhvr>
                                        <p:cTn id="86" dur="1000"/>
                                        <p:tgtEl>
                                          <p:spTgt spid="9">
                                            <p:graphicEl>
                                              <a:dgm id="{92EB7AA3-1F55-4C65-82E0-670A889E8DD6}"/>
                                            </p:graphicEl>
                                          </p:spTgt>
                                        </p:tgtEl>
                                      </p:cBhvr>
                                    </p:animEffect>
                                    <p:anim calcmode="lin" valueType="num">
                                      <p:cBhvr>
                                        <p:cTn id="87" dur="1000" fill="hold"/>
                                        <p:tgtEl>
                                          <p:spTgt spid="9">
                                            <p:graphicEl>
                                              <a:dgm id="{92EB7AA3-1F55-4C65-82E0-670A889E8DD6}"/>
                                            </p:graphicEl>
                                          </p:spTgt>
                                        </p:tgtEl>
                                        <p:attrNameLst>
                                          <p:attrName>ppt_x</p:attrName>
                                        </p:attrNameLst>
                                      </p:cBhvr>
                                      <p:tavLst>
                                        <p:tav tm="0">
                                          <p:val>
                                            <p:strVal val="#ppt_x"/>
                                          </p:val>
                                        </p:tav>
                                        <p:tav tm="100000">
                                          <p:val>
                                            <p:strVal val="#ppt_x"/>
                                          </p:val>
                                        </p:tav>
                                      </p:tavLst>
                                    </p:anim>
                                    <p:anim calcmode="lin" valueType="num">
                                      <p:cBhvr>
                                        <p:cTn id="88" dur="1000" fill="hold"/>
                                        <p:tgtEl>
                                          <p:spTgt spid="9">
                                            <p:graphicEl>
                                              <a:dgm id="{92EB7AA3-1F55-4C65-82E0-670A889E8DD6}"/>
                                            </p:graphicEl>
                                          </p:spTgt>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9">
                                            <p:graphicEl>
                                              <a:dgm id="{1ACFC32A-5CC3-4DBC-BB0A-53F054BE1C07}"/>
                                            </p:graphicEl>
                                          </p:spTgt>
                                        </p:tgtEl>
                                        <p:attrNameLst>
                                          <p:attrName>style.visibility</p:attrName>
                                        </p:attrNameLst>
                                      </p:cBhvr>
                                      <p:to>
                                        <p:strVal val="visible"/>
                                      </p:to>
                                    </p:set>
                                    <p:animEffect transition="in" filter="fade">
                                      <p:cBhvr>
                                        <p:cTn id="91" dur="1000"/>
                                        <p:tgtEl>
                                          <p:spTgt spid="9">
                                            <p:graphicEl>
                                              <a:dgm id="{1ACFC32A-5CC3-4DBC-BB0A-53F054BE1C07}"/>
                                            </p:graphicEl>
                                          </p:spTgt>
                                        </p:tgtEl>
                                      </p:cBhvr>
                                    </p:animEffect>
                                    <p:anim calcmode="lin" valueType="num">
                                      <p:cBhvr>
                                        <p:cTn id="92" dur="1000" fill="hold"/>
                                        <p:tgtEl>
                                          <p:spTgt spid="9">
                                            <p:graphicEl>
                                              <a:dgm id="{1ACFC32A-5CC3-4DBC-BB0A-53F054BE1C07}"/>
                                            </p:graphicEl>
                                          </p:spTgt>
                                        </p:tgtEl>
                                        <p:attrNameLst>
                                          <p:attrName>ppt_x</p:attrName>
                                        </p:attrNameLst>
                                      </p:cBhvr>
                                      <p:tavLst>
                                        <p:tav tm="0">
                                          <p:val>
                                            <p:strVal val="#ppt_x"/>
                                          </p:val>
                                        </p:tav>
                                        <p:tav tm="100000">
                                          <p:val>
                                            <p:strVal val="#ppt_x"/>
                                          </p:val>
                                        </p:tav>
                                      </p:tavLst>
                                    </p:anim>
                                    <p:anim calcmode="lin" valueType="num">
                                      <p:cBhvr>
                                        <p:cTn id="93" dur="1000" fill="hold"/>
                                        <p:tgtEl>
                                          <p:spTgt spid="9">
                                            <p:graphicEl>
                                              <a:dgm id="{1ACFC32A-5CC3-4DBC-BB0A-53F054BE1C07}"/>
                                            </p:graphic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9">
                                            <p:graphicEl>
                                              <a:dgm id="{0E7A3613-2127-4BCB-9C29-BA19560915BF}"/>
                                            </p:graphicEl>
                                          </p:spTgt>
                                        </p:tgtEl>
                                        <p:attrNameLst>
                                          <p:attrName>style.visibility</p:attrName>
                                        </p:attrNameLst>
                                      </p:cBhvr>
                                      <p:to>
                                        <p:strVal val="visible"/>
                                      </p:to>
                                    </p:set>
                                    <p:animEffect transition="in" filter="fade">
                                      <p:cBhvr>
                                        <p:cTn id="98" dur="1000"/>
                                        <p:tgtEl>
                                          <p:spTgt spid="9">
                                            <p:graphicEl>
                                              <a:dgm id="{0E7A3613-2127-4BCB-9C29-BA19560915BF}"/>
                                            </p:graphicEl>
                                          </p:spTgt>
                                        </p:tgtEl>
                                      </p:cBhvr>
                                    </p:animEffect>
                                    <p:anim calcmode="lin" valueType="num">
                                      <p:cBhvr>
                                        <p:cTn id="99" dur="1000" fill="hold"/>
                                        <p:tgtEl>
                                          <p:spTgt spid="9">
                                            <p:graphicEl>
                                              <a:dgm id="{0E7A3613-2127-4BCB-9C29-BA19560915BF}"/>
                                            </p:graphicEl>
                                          </p:spTgt>
                                        </p:tgtEl>
                                        <p:attrNameLst>
                                          <p:attrName>ppt_x</p:attrName>
                                        </p:attrNameLst>
                                      </p:cBhvr>
                                      <p:tavLst>
                                        <p:tav tm="0">
                                          <p:val>
                                            <p:strVal val="#ppt_x"/>
                                          </p:val>
                                        </p:tav>
                                        <p:tav tm="100000">
                                          <p:val>
                                            <p:strVal val="#ppt_x"/>
                                          </p:val>
                                        </p:tav>
                                      </p:tavLst>
                                    </p:anim>
                                    <p:anim calcmode="lin" valueType="num">
                                      <p:cBhvr>
                                        <p:cTn id="100" dur="1000" fill="hold"/>
                                        <p:tgtEl>
                                          <p:spTgt spid="9">
                                            <p:graphicEl>
                                              <a:dgm id="{0E7A3613-2127-4BCB-9C29-BA19560915BF}"/>
                                            </p:graphicEl>
                                          </p:spTgt>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9">
                                            <p:graphicEl>
                                              <a:dgm id="{D91E32A0-36A0-4798-972C-58A72B37F1D9}"/>
                                            </p:graphicEl>
                                          </p:spTgt>
                                        </p:tgtEl>
                                        <p:attrNameLst>
                                          <p:attrName>style.visibility</p:attrName>
                                        </p:attrNameLst>
                                      </p:cBhvr>
                                      <p:to>
                                        <p:strVal val="visible"/>
                                      </p:to>
                                    </p:set>
                                    <p:animEffect transition="in" filter="fade">
                                      <p:cBhvr>
                                        <p:cTn id="103" dur="1000"/>
                                        <p:tgtEl>
                                          <p:spTgt spid="9">
                                            <p:graphicEl>
                                              <a:dgm id="{D91E32A0-36A0-4798-972C-58A72B37F1D9}"/>
                                            </p:graphicEl>
                                          </p:spTgt>
                                        </p:tgtEl>
                                      </p:cBhvr>
                                    </p:animEffect>
                                    <p:anim calcmode="lin" valueType="num">
                                      <p:cBhvr>
                                        <p:cTn id="104" dur="1000" fill="hold"/>
                                        <p:tgtEl>
                                          <p:spTgt spid="9">
                                            <p:graphicEl>
                                              <a:dgm id="{D91E32A0-36A0-4798-972C-58A72B37F1D9}"/>
                                            </p:graphicEl>
                                          </p:spTgt>
                                        </p:tgtEl>
                                        <p:attrNameLst>
                                          <p:attrName>ppt_x</p:attrName>
                                        </p:attrNameLst>
                                      </p:cBhvr>
                                      <p:tavLst>
                                        <p:tav tm="0">
                                          <p:val>
                                            <p:strVal val="#ppt_x"/>
                                          </p:val>
                                        </p:tav>
                                        <p:tav tm="100000">
                                          <p:val>
                                            <p:strVal val="#ppt_x"/>
                                          </p:val>
                                        </p:tav>
                                      </p:tavLst>
                                    </p:anim>
                                    <p:anim calcmode="lin" valueType="num">
                                      <p:cBhvr>
                                        <p:cTn id="105" dur="1000" fill="hold"/>
                                        <p:tgtEl>
                                          <p:spTgt spid="9">
                                            <p:graphicEl>
                                              <a:dgm id="{D91E32A0-36A0-4798-972C-58A72B37F1D9}"/>
                                            </p:graphicEl>
                                          </p:spTgt>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9">
                                            <p:graphicEl>
                                              <a:dgm id="{851D68B7-23EB-42BA-85EE-6773E5A6DD7C}"/>
                                            </p:graphicEl>
                                          </p:spTgt>
                                        </p:tgtEl>
                                        <p:attrNameLst>
                                          <p:attrName>style.visibility</p:attrName>
                                        </p:attrNameLst>
                                      </p:cBhvr>
                                      <p:to>
                                        <p:strVal val="visible"/>
                                      </p:to>
                                    </p:set>
                                    <p:animEffect transition="in" filter="fade">
                                      <p:cBhvr>
                                        <p:cTn id="108" dur="1000"/>
                                        <p:tgtEl>
                                          <p:spTgt spid="9">
                                            <p:graphicEl>
                                              <a:dgm id="{851D68B7-23EB-42BA-85EE-6773E5A6DD7C}"/>
                                            </p:graphicEl>
                                          </p:spTgt>
                                        </p:tgtEl>
                                      </p:cBhvr>
                                    </p:animEffect>
                                    <p:anim calcmode="lin" valueType="num">
                                      <p:cBhvr>
                                        <p:cTn id="109" dur="1000" fill="hold"/>
                                        <p:tgtEl>
                                          <p:spTgt spid="9">
                                            <p:graphicEl>
                                              <a:dgm id="{851D68B7-23EB-42BA-85EE-6773E5A6DD7C}"/>
                                            </p:graphicEl>
                                          </p:spTgt>
                                        </p:tgtEl>
                                        <p:attrNameLst>
                                          <p:attrName>ppt_x</p:attrName>
                                        </p:attrNameLst>
                                      </p:cBhvr>
                                      <p:tavLst>
                                        <p:tav tm="0">
                                          <p:val>
                                            <p:strVal val="#ppt_x"/>
                                          </p:val>
                                        </p:tav>
                                        <p:tav tm="100000">
                                          <p:val>
                                            <p:strVal val="#ppt_x"/>
                                          </p:val>
                                        </p:tav>
                                      </p:tavLst>
                                    </p:anim>
                                    <p:anim calcmode="lin" valueType="num">
                                      <p:cBhvr>
                                        <p:cTn id="110" dur="1000" fill="hold"/>
                                        <p:tgtEl>
                                          <p:spTgt spid="9">
                                            <p:graphicEl>
                                              <a:dgm id="{851D68B7-23EB-42BA-85EE-6773E5A6DD7C}"/>
                                            </p:graphicEl>
                                          </p:spTgt>
                                        </p:tgtEl>
                                        <p:attrNameLst>
                                          <p:attrName>ppt_y</p:attrName>
                                        </p:attrNameLst>
                                      </p:cBhvr>
                                      <p:tavLst>
                                        <p:tav tm="0">
                                          <p:val>
                                            <p:strVal val="#ppt_y+.1"/>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42" presetClass="entr" presetSubtype="0" fill="hold" grpId="0" nodeType="clickEffect">
                                  <p:stCondLst>
                                    <p:cond delay="0"/>
                                  </p:stCondLst>
                                  <p:childTnLst>
                                    <p:set>
                                      <p:cBhvr>
                                        <p:cTn id="114" dur="1" fill="hold">
                                          <p:stCondLst>
                                            <p:cond delay="0"/>
                                          </p:stCondLst>
                                        </p:cTn>
                                        <p:tgtEl>
                                          <p:spTgt spid="9">
                                            <p:graphicEl>
                                              <a:dgm id="{1E967868-AB7E-4832-9DE2-485DEF7E163B}"/>
                                            </p:graphicEl>
                                          </p:spTgt>
                                        </p:tgtEl>
                                        <p:attrNameLst>
                                          <p:attrName>style.visibility</p:attrName>
                                        </p:attrNameLst>
                                      </p:cBhvr>
                                      <p:to>
                                        <p:strVal val="visible"/>
                                      </p:to>
                                    </p:set>
                                    <p:animEffect transition="in" filter="fade">
                                      <p:cBhvr>
                                        <p:cTn id="115" dur="1000"/>
                                        <p:tgtEl>
                                          <p:spTgt spid="9">
                                            <p:graphicEl>
                                              <a:dgm id="{1E967868-AB7E-4832-9DE2-485DEF7E163B}"/>
                                            </p:graphicEl>
                                          </p:spTgt>
                                        </p:tgtEl>
                                      </p:cBhvr>
                                    </p:animEffect>
                                    <p:anim calcmode="lin" valueType="num">
                                      <p:cBhvr>
                                        <p:cTn id="116" dur="1000" fill="hold"/>
                                        <p:tgtEl>
                                          <p:spTgt spid="9">
                                            <p:graphicEl>
                                              <a:dgm id="{1E967868-AB7E-4832-9DE2-485DEF7E163B}"/>
                                            </p:graphicEl>
                                          </p:spTgt>
                                        </p:tgtEl>
                                        <p:attrNameLst>
                                          <p:attrName>ppt_x</p:attrName>
                                        </p:attrNameLst>
                                      </p:cBhvr>
                                      <p:tavLst>
                                        <p:tav tm="0">
                                          <p:val>
                                            <p:strVal val="#ppt_x"/>
                                          </p:val>
                                        </p:tav>
                                        <p:tav tm="100000">
                                          <p:val>
                                            <p:strVal val="#ppt_x"/>
                                          </p:val>
                                        </p:tav>
                                      </p:tavLst>
                                    </p:anim>
                                    <p:anim calcmode="lin" valueType="num">
                                      <p:cBhvr>
                                        <p:cTn id="117" dur="1000" fill="hold"/>
                                        <p:tgtEl>
                                          <p:spTgt spid="9">
                                            <p:graphicEl>
                                              <a:dgm id="{1E967868-AB7E-4832-9DE2-485DEF7E163B}"/>
                                            </p:graphicEl>
                                          </p:spTgt>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9">
                                            <p:graphicEl>
                                              <a:dgm id="{2B1A26DE-2BEA-4E27-87B4-330D13DADE90}"/>
                                            </p:graphicEl>
                                          </p:spTgt>
                                        </p:tgtEl>
                                        <p:attrNameLst>
                                          <p:attrName>style.visibility</p:attrName>
                                        </p:attrNameLst>
                                      </p:cBhvr>
                                      <p:to>
                                        <p:strVal val="visible"/>
                                      </p:to>
                                    </p:set>
                                    <p:animEffect transition="in" filter="fade">
                                      <p:cBhvr>
                                        <p:cTn id="120" dur="1000"/>
                                        <p:tgtEl>
                                          <p:spTgt spid="9">
                                            <p:graphicEl>
                                              <a:dgm id="{2B1A26DE-2BEA-4E27-87B4-330D13DADE90}"/>
                                            </p:graphicEl>
                                          </p:spTgt>
                                        </p:tgtEl>
                                      </p:cBhvr>
                                    </p:animEffect>
                                    <p:anim calcmode="lin" valueType="num">
                                      <p:cBhvr>
                                        <p:cTn id="121" dur="1000" fill="hold"/>
                                        <p:tgtEl>
                                          <p:spTgt spid="9">
                                            <p:graphicEl>
                                              <a:dgm id="{2B1A26DE-2BEA-4E27-87B4-330D13DADE90}"/>
                                            </p:graphicEl>
                                          </p:spTgt>
                                        </p:tgtEl>
                                        <p:attrNameLst>
                                          <p:attrName>ppt_x</p:attrName>
                                        </p:attrNameLst>
                                      </p:cBhvr>
                                      <p:tavLst>
                                        <p:tav tm="0">
                                          <p:val>
                                            <p:strVal val="#ppt_x"/>
                                          </p:val>
                                        </p:tav>
                                        <p:tav tm="100000">
                                          <p:val>
                                            <p:strVal val="#ppt_x"/>
                                          </p:val>
                                        </p:tav>
                                      </p:tavLst>
                                    </p:anim>
                                    <p:anim calcmode="lin" valueType="num">
                                      <p:cBhvr>
                                        <p:cTn id="122" dur="1000" fill="hold"/>
                                        <p:tgtEl>
                                          <p:spTgt spid="9">
                                            <p:graphicEl>
                                              <a:dgm id="{2B1A26DE-2BEA-4E27-87B4-330D13DADE90}"/>
                                            </p:graphicEl>
                                          </p:spTgt>
                                        </p:tgtEl>
                                        <p:attrNameLst>
                                          <p:attrName>ppt_y</p:attrName>
                                        </p:attrNameLst>
                                      </p:cBhvr>
                                      <p:tavLst>
                                        <p:tav tm="0">
                                          <p:val>
                                            <p:strVal val="#ppt_y+.1"/>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42" presetClass="entr" presetSubtype="0" fill="hold" grpId="0" nodeType="clickEffect">
                                  <p:stCondLst>
                                    <p:cond delay="0"/>
                                  </p:stCondLst>
                                  <p:childTnLst>
                                    <p:set>
                                      <p:cBhvr>
                                        <p:cTn id="126" dur="1" fill="hold">
                                          <p:stCondLst>
                                            <p:cond delay="0"/>
                                          </p:stCondLst>
                                        </p:cTn>
                                        <p:tgtEl>
                                          <p:spTgt spid="9">
                                            <p:graphicEl>
                                              <a:dgm id="{958146F2-736F-46D9-B1D6-FAADD5475367}"/>
                                            </p:graphicEl>
                                          </p:spTgt>
                                        </p:tgtEl>
                                        <p:attrNameLst>
                                          <p:attrName>style.visibility</p:attrName>
                                        </p:attrNameLst>
                                      </p:cBhvr>
                                      <p:to>
                                        <p:strVal val="visible"/>
                                      </p:to>
                                    </p:set>
                                    <p:animEffect transition="in" filter="fade">
                                      <p:cBhvr>
                                        <p:cTn id="127" dur="1000"/>
                                        <p:tgtEl>
                                          <p:spTgt spid="9">
                                            <p:graphicEl>
                                              <a:dgm id="{958146F2-736F-46D9-B1D6-FAADD5475367}"/>
                                            </p:graphicEl>
                                          </p:spTgt>
                                        </p:tgtEl>
                                      </p:cBhvr>
                                    </p:animEffect>
                                    <p:anim calcmode="lin" valueType="num">
                                      <p:cBhvr>
                                        <p:cTn id="128" dur="1000" fill="hold"/>
                                        <p:tgtEl>
                                          <p:spTgt spid="9">
                                            <p:graphicEl>
                                              <a:dgm id="{958146F2-736F-46D9-B1D6-FAADD5475367}"/>
                                            </p:graphicEl>
                                          </p:spTgt>
                                        </p:tgtEl>
                                        <p:attrNameLst>
                                          <p:attrName>ppt_x</p:attrName>
                                        </p:attrNameLst>
                                      </p:cBhvr>
                                      <p:tavLst>
                                        <p:tav tm="0">
                                          <p:val>
                                            <p:strVal val="#ppt_x"/>
                                          </p:val>
                                        </p:tav>
                                        <p:tav tm="100000">
                                          <p:val>
                                            <p:strVal val="#ppt_x"/>
                                          </p:val>
                                        </p:tav>
                                      </p:tavLst>
                                    </p:anim>
                                    <p:anim calcmode="lin" valueType="num">
                                      <p:cBhvr>
                                        <p:cTn id="129" dur="1000" fill="hold"/>
                                        <p:tgtEl>
                                          <p:spTgt spid="9">
                                            <p:graphicEl>
                                              <a:dgm id="{958146F2-736F-46D9-B1D6-FAADD5475367}"/>
                                            </p:graphicEl>
                                          </p:spTgt>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9">
                                            <p:graphicEl>
                                              <a:dgm id="{62D9AC25-2011-4474-8124-37FB32342908}"/>
                                            </p:graphicEl>
                                          </p:spTgt>
                                        </p:tgtEl>
                                        <p:attrNameLst>
                                          <p:attrName>style.visibility</p:attrName>
                                        </p:attrNameLst>
                                      </p:cBhvr>
                                      <p:to>
                                        <p:strVal val="visible"/>
                                      </p:to>
                                    </p:set>
                                    <p:animEffect transition="in" filter="fade">
                                      <p:cBhvr>
                                        <p:cTn id="132" dur="1000"/>
                                        <p:tgtEl>
                                          <p:spTgt spid="9">
                                            <p:graphicEl>
                                              <a:dgm id="{62D9AC25-2011-4474-8124-37FB32342908}"/>
                                            </p:graphicEl>
                                          </p:spTgt>
                                        </p:tgtEl>
                                      </p:cBhvr>
                                    </p:animEffect>
                                    <p:anim calcmode="lin" valueType="num">
                                      <p:cBhvr>
                                        <p:cTn id="133" dur="1000" fill="hold"/>
                                        <p:tgtEl>
                                          <p:spTgt spid="9">
                                            <p:graphicEl>
                                              <a:dgm id="{62D9AC25-2011-4474-8124-37FB32342908}"/>
                                            </p:graphicEl>
                                          </p:spTgt>
                                        </p:tgtEl>
                                        <p:attrNameLst>
                                          <p:attrName>ppt_x</p:attrName>
                                        </p:attrNameLst>
                                      </p:cBhvr>
                                      <p:tavLst>
                                        <p:tav tm="0">
                                          <p:val>
                                            <p:strVal val="#ppt_x"/>
                                          </p:val>
                                        </p:tav>
                                        <p:tav tm="100000">
                                          <p:val>
                                            <p:strVal val="#ppt_x"/>
                                          </p:val>
                                        </p:tav>
                                      </p:tavLst>
                                    </p:anim>
                                    <p:anim calcmode="lin" valueType="num">
                                      <p:cBhvr>
                                        <p:cTn id="134" dur="1000" fill="hold"/>
                                        <p:tgtEl>
                                          <p:spTgt spid="9">
                                            <p:graphicEl>
                                              <a:dgm id="{62D9AC25-2011-4474-8124-37FB32342908}"/>
                                            </p:graphicEl>
                                          </p:spTgt>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9">
                                            <p:graphicEl>
                                              <a:dgm id="{CC87941F-0233-45E0-989B-D1DD0FA097FC}"/>
                                            </p:graphicEl>
                                          </p:spTgt>
                                        </p:tgtEl>
                                        <p:attrNameLst>
                                          <p:attrName>style.visibility</p:attrName>
                                        </p:attrNameLst>
                                      </p:cBhvr>
                                      <p:to>
                                        <p:strVal val="visible"/>
                                      </p:to>
                                    </p:set>
                                    <p:animEffect transition="in" filter="fade">
                                      <p:cBhvr>
                                        <p:cTn id="137" dur="1000"/>
                                        <p:tgtEl>
                                          <p:spTgt spid="9">
                                            <p:graphicEl>
                                              <a:dgm id="{CC87941F-0233-45E0-989B-D1DD0FA097FC}"/>
                                            </p:graphicEl>
                                          </p:spTgt>
                                        </p:tgtEl>
                                      </p:cBhvr>
                                    </p:animEffect>
                                    <p:anim calcmode="lin" valueType="num">
                                      <p:cBhvr>
                                        <p:cTn id="138" dur="1000" fill="hold"/>
                                        <p:tgtEl>
                                          <p:spTgt spid="9">
                                            <p:graphicEl>
                                              <a:dgm id="{CC87941F-0233-45E0-989B-D1DD0FA097FC}"/>
                                            </p:graphicEl>
                                          </p:spTgt>
                                        </p:tgtEl>
                                        <p:attrNameLst>
                                          <p:attrName>ppt_x</p:attrName>
                                        </p:attrNameLst>
                                      </p:cBhvr>
                                      <p:tavLst>
                                        <p:tav tm="0">
                                          <p:val>
                                            <p:strVal val="#ppt_x"/>
                                          </p:val>
                                        </p:tav>
                                        <p:tav tm="100000">
                                          <p:val>
                                            <p:strVal val="#ppt_x"/>
                                          </p:val>
                                        </p:tav>
                                      </p:tavLst>
                                    </p:anim>
                                    <p:anim calcmode="lin" valueType="num">
                                      <p:cBhvr>
                                        <p:cTn id="139" dur="1000" fill="hold"/>
                                        <p:tgtEl>
                                          <p:spTgt spid="9">
                                            <p:graphicEl>
                                              <a:dgm id="{CC87941F-0233-45E0-989B-D1DD0FA097FC}"/>
                                            </p:graphicEl>
                                          </p:spTgt>
                                        </p:tgtEl>
                                        <p:attrNameLst>
                                          <p:attrName>ppt_y</p:attrName>
                                        </p:attrNameLst>
                                      </p:cBhvr>
                                      <p:tavLst>
                                        <p:tav tm="0">
                                          <p:val>
                                            <p:strVal val="#ppt_y+.1"/>
                                          </p:val>
                                        </p:tav>
                                        <p:tav tm="100000">
                                          <p:val>
                                            <p:strVal val="#ppt_y"/>
                                          </p:val>
                                        </p:tav>
                                      </p:tavLst>
                                    </p:anim>
                                  </p:childTnLst>
                                </p:cTn>
                              </p:par>
                            </p:childTnLst>
                          </p:cTn>
                        </p:par>
                      </p:childTnLst>
                    </p:cTn>
                  </p:par>
                  <p:par>
                    <p:cTn id="140" fill="hold">
                      <p:stCondLst>
                        <p:cond delay="indefinite"/>
                      </p:stCondLst>
                      <p:childTnLst>
                        <p:par>
                          <p:cTn id="141" fill="hold">
                            <p:stCondLst>
                              <p:cond delay="0"/>
                            </p:stCondLst>
                            <p:childTnLst>
                              <p:par>
                                <p:cTn id="142" presetID="42" presetClass="entr" presetSubtype="0" fill="hold" grpId="0" nodeType="clickEffect">
                                  <p:stCondLst>
                                    <p:cond delay="0"/>
                                  </p:stCondLst>
                                  <p:childTnLst>
                                    <p:set>
                                      <p:cBhvr>
                                        <p:cTn id="143" dur="1" fill="hold">
                                          <p:stCondLst>
                                            <p:cond delay="0"/>
                                          </p:stCondLst>
                                        </p:cTn>
                                        <p:tgtEl>
                                          <p:spTgt spid="9">
                                            <p:graphicEl>
                                              <a:dgm id="{210274CE-7390-4557-B62F-899C1C41A46F}"/>
                                            </p:graphicEl>
                                          </p:spTgt>
                                        </p:tgtEl>
                                        <p:attrNameLst>
                                          <p:attrName>style.visibility</p:attrName>
                                        </p:attrNameLst>
                                      </p:cBhvr>
                                      <p:to>
                                        <p:strVal val="visible"/>
                                      </p:to>
                                    </p:set>
                                    <p:animEffect transition="in" filter="fade">
                                      <p:cBhvr>
                                        <p:cTn id="144" dur="1000"/>
                                        <p:tgtEl>
                                          <p:spTgt spid="9">
                                            <p:graphicEl>
                                              <a:dgm id="{210274CE-7390-4557-B62F-899C1C41A46F}"/>
                                            </p:graphicEl>
                                          </p:spTgt>
                                        </p:tgtEl>
                                      </p:cBhvr>
                                    </p:animEffect>
                                    <p:anim calcmode="lin" valueType="num">
                                      <p:cBhvr>
                                        <p:cTn id="145" dur="1000" fill="hold"/>
                                        <p:tgtEl>
                                          <p:spTgt spid="9">
                                            <p:graphicEl>
                                              <a:dgm id="{210274CE-7390-4557-B62F-899C1C41A46F}"/>
                                            </p:graphicEl>
                                          </p:spTgt>
                                        </p:tgtEl>
                                        <p:attrNameLst>
                                          <p:attrName>ppt_x</p:attrName>
                                        </p:attrNameLst>
                                      </p:cBhvr>
                                      <p:tavLst>
                                        <p:tav tm="0">
                                          <p:val>
                                            <p:strVal val="#ppt_x"/>
                                          </p:val>
                                        </p:tav>
                                        <p:tav tm="100000">
                                          <p:val>
                                            <p:strVal val="#ppt_x"/>
                                          </p:val>
                                        </p:tav>
                                      </p:tavLst>
                                    </p:anim>
                                    <p:anim calcmode="lin" valueType="num">
                                      <p:cBhvr>
                                        <p:cTn id="146" dur="1000" fill="hold"/>
                                        <p:tgtEl>
                                          <p:spTgt spid="9">
                                            <p:graphicEl>
                                              <a:dgm id="{210274CE-7390-4557-B62F-899C1C41A46F}"/>
                                            </p:graphicEl>
                                          </p:spTgt>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9">
                                            <p:graphicEl>
                                              <a:dgm id="{7716A876-8A42-4783-85B1-E4A8DA9B6D7D}"/>
                                            </p:graphicEl>
                                          </p:spTgt>
                                        </p:tgtEl>
                                        <p:attrNameLst>
                                          <p:attrName>style.visibility</p:attrName>
                                        </p:attrNameLst>
                                      </p:cBhvr>
                                      <p:to>
                                        <p:strVal val="visible"/>
                                      </p:to>
                                    </p:set>
                                    <p:animEffect transition="in" filter="fade">
                                      <p:cBhvr>
                                        <p:cTn id="149" dur="1000"/>
                                        <p:tgtEl>
                                          <p:spTgt spid="9">
                                            <p:graphicEl>
                                              <a:dgm id="{7716A876-8A42-4783-85B1-E4A8DA9B6D7D}"/>
                                            </p:graphicEl>
                                          </p:spTgt>
                                        </p:tgtEl>
                                      </p:cBhvr>
                                    </p:animEffect>
                                    <p:anim calcmode="lin" valueType="num">
                                      <p:cBhvr>
                                        <p:cTn id="150" dur="1000" fill="hold"/>
                                        <p:tgtEl>
                                          <p:spTgt spid="9">
                                            <p:graphicEl>
                                              <a:dgm id="{7716A876-8A42-4783-85B1-E4A8DA9B6D7D}"/>
                                            </p:graphicEl>
                                          </p:spTgt>
                                        </p:tgtEl>
                                        <p:attrNameLst>
                                          <p:attrName>ppt_x</p:attrName>
                                        </p:attrNameLst>
                                      </p:cBhvr>
                                      <p:tavLst>
                                        <p:tav tm="0">
                                          <p:val>
                                            <p:strVal val="#ppt_x"/>
                                          </p:val>
                                        </p:tav>
                                        <p:tav tm="100000">
                                          <p:val>
                                            <p:strVal val="#ppt_x"/>
                                          </p:val>
                                        </p:tav>
                                      </p:tavLst>
                                    </p:anim>
                                    <p:anim calcmode="lin" valueType="num">
                                      <p:cBhvr>
                                        <p:cTn id="151" dur="1000" fill="hold"/>
                                        <p:tgtEl>
                                          <p:spTgt spid="9">
                                            <p:graphicEl>
                                              <a:dgm id="{7716A876-8A42-4783-85B1-E4A8DA9B6D7D}"/>
                                            </p:graphicEl>
                                          </p:spTgt>
                                        </p:tgtEl>
                                        <p:attrNameLst>
                                          <p:attrName>ppt_y</p:attrName>
                                        </p:attrNameLst>
                                      </p:cBhvr>
                                      <p:tavLst>
                                        <p:tav tm="0">
                                          <p:val>
                                            <p:strVal val="#ppt_y+.1"/>
                                          </p:val>
                                        </p:tav>
                                        <p:tav tm="100000">
                                          <p:val>
                                            <p:strVal val="#ppt_y"/>
                                          </p:val>
                                        </p:tav>
                                      </p:tavLst>
                                    </p:anim>
                                  </p:childTnLst>
                                </p:cTn>
                              </p:par>
                            </p:childTnLst>
                          </p:cTn>
                        </p:par>
                      </p:childTnLst>
                    </p:cTn>
                  </p:par>
                  <p:par>
                    <p:cTn id="152" fill="hold">
                      <p:stCondLst>
                        <p:cond delay="indefinite"/>
                      </p:stCondLst>
                      <p:childTnLst>
                        <p:par>
                          <p:cTn id="153" fill="hold">
                            <p:stCondLst>
                              <p:cond delay="0"/>
                            </p:stCondLst>
                            <p:childTnLst>
                              <p:par>
                                <p:cTn id="154" presetID="42" presetClass="entr" presetSubtype="0" fill="hold" grpId="0" nodeType="clickEffect">
                                  <p:stCondLst>
                                    <p:cond delay="0"/>
                                  </p:stCondLst>
                                  <p:childTnLst>
                                    <p:set>
                                      <p:cBhvr>
                                        <p:cTn id="155" dur="1" fill="hold">
                                          <p:stCondLst>
                                            <p:cond delay="0"/>
                                          </p:stCondLst>
                                        </p:cTn>
                                        <p:tgtEl>
                                          <p:spTgt spid="9">
                                            <p:graphicEl>
                                              <a:dgm id="{3C018790-7FA1-4A7F-A13A-12887B0CB385}"/>
                                            </p:graphicEl>
                                          </p:spTgt>
                                        </p:tgtEl>
                                        <p:attrNameLst>
                                          <p:attrName>style.visibility</p:attrName>
                                        </p:attrNameLst>
                                      </p:cBhvr>
                                      <p:to>
                                        <p:strVal val="visible"/>
                                      </p:to>
                                    </p:set>
                                    <p:animEffect transition="in" filter="fade">
                                      <p:cBhvr>
                                        <p:cTn id="156" dur="1000"/>
                                        <p:tgtEl>
                                          <p:spTgt spid="9">
                                            <p:graphicEl>
                                              <a:dgm id="{3C018790-7FA1-4A7F-A13A-12887B0CB385}"/>
                                            </p:graphicEl>
                                          </p:spTgt>
                                        </p:tgtEl>
                                      </p:cBhvr>
                                    </p:animEffect>
                                    <p:anim calcmode="lin" valueType="num">
                                      <p:cBhvr>
                                        <p:cTn id="157" dur="1000" fill="hold"/>
                                        <p:tgtEl>
                                          <p:spTgt spid="9">
                                            <p:graphicEl>
                                              <a:dgm id="{3C018790-7FA1-4A7F-A13A-12887B0CB385}"/>
                                            </p:graphicEl>
                                          </p:spTgt>
                                        </p:tgtEl>
                                        <p:attrNameLst>
                                          <p:attrName>ppt_x</p:attrName>
                                        </p:attrNameLst>
                                      </p:cBhvr>
                                      <p:tavLst>
                                        <p:tav tm="0">
                                          <p:val>
                                            <p:strVal val="#ppt_x"/>
                                          </p:val>
                                        </p:tav>
                                        <p:tav tm="100000">
                                          <p:val>
                                            <p:strVal val="#ppt_x"/>
                                          </p:val>
                                        </p:tav>
                                      </p:tavLst>
                                    </p:anim>
                                    <p:anim calcmode="lin" valueType="num">
                                      <p:cBhvr>
                                        <p:cTn id="158" dur="1000" fill="hold"/>
                                        <p:tgtEl>
                                          <p:spTgt spid="9">
                                            <p:graphicEl>
                                              <a:dgm id="{3C018790-7FA1-4A7F-A13A-12887B0CB385}"/>
                                            </p:graphicEl>
                                          </p:spTgt>
                                        </p:tgtEl>
                                        <p:attrNameLst>
                                          <p:attrName>ppt_y</p:attrName>
                                        </p:attrNameLst>
                                      </p:cBhvr>
                                      <p:tavLst>
                                        <p:tav tm="0">
                                          <p:val>
                                            <p:strVal val="#ppt_y+.1"/>
                                          </p:val>
                                        </p:tav>
                                        <p:tav tm="100000">
                                          <p:val>
                                            <p:strVal val="#ppt_y"/>
                                          </p:val>
                                        </p:tav>
                                      </p:tavLst>
                                    </p:anim>
                                  </p:childTnLst>
                                </p:cTn>
                              </p:par>
                              <p:par>
                                <p:cTn id="159" presetID="42" presetClass="entr" presetSubtype="0" fill="hold" grpId="0" nodeType="withEffect">
                                  <p:stCondLst>
                                    <p:cond delay="0"/>
                                  </p:stCondLst>
                                  <p:childTnLst>
                                    <p:set>
                                      <p:cBhvr>
                                        <p:cTn id="160" dur="1" fill="hold">
                                          <p:stCondLst>
                                            <p:cond delay="0"/>
                                          </p:stCondLst>
                                        </p:cTn>
                                        <p:tgtEl>
                                          <p:spTgt spid="9">
                                            <p:graphicEl>
                                              <a:dgm id="{C521BDC8-2C61-46A4-B8F1-9AD4BED597FB}"/>
                                            </p:graphicEl>
                                          </p:spTgt>
                                        </p:tgtEl>
                                        <p:attrNameLst>
                                          <p:attrName>style.visibility</p:attrName>
                                        </p:attrNameLst>
                                      </p:cBhvr>
                                      <p:to>
                                        <p:strVal val="visible"/>
                                      </p:to>
                                    </p:set>
                                    <p:animEffect transition="in" filter="fade">
                                      <p:cBhvr>
                                        <p:cTn id="161" dur="1000"/>
                                        <p:tgtEl>
                                          <p:spTgt spid="9">
                                            <p:graphicEl>
                                              <a:dgm id="{C521BDC8-2C61-46A4-B8F1-9AD4BED597FB}"/>
                                            </p:graphicEl>
                                          </p:spTgt>
                                        </p:tgtEl>
                                      </p:cBhvr>
                                    </p:animEffect>
                                    <p:anim calcmode="lin" valueType="num">
                                      <p:cBhvr>
                                        <p:cTn id="162" dur="1000" fill="hold"/>
                                        <p:tgtEl>
                                          <p:spTgt spid="9">
                                            <p:graphicEl>
                                              <a:dgm id="{C521BDC8-2C61-46A4-B8F1-9AD4BED597FB}"/>
                                            </p:graphicEl>
                                          </p:spTgt>
                                        </p:tgtEl>
                                        <p:attrNameLst>
                                          <p:attrName>ppt_x</p:attrName>
                                        </p:attrNameLst>
                                      </p:cBhvr>
                                      <p:tavLst>
                                        <p:tav tm="0">
                                          <p:val>
                                            <p:strVal val="#ppt_x"/>
                                          </p:val>
                                        </p:tav>
                                        <p:tav tm="100000">
                                          <p:val>
                                            <p:strVal val="#ppt_x"/>
                                          </p:val>
                                        </p:tav>
                                      </p:tavLst>
                                    </p:anim>
                                    <p:anim calcmode="lin" valueType="num">
                                      <p:cBhvr>
                                        <p:cTn id="163" dur="1000" fill="hold"/>
                                        <p:tgtEl>
                                          <p:spTgt spid="9">
                                            <p:graphicEl>
                                              <a:dgm id="{C521BDC8-2C61-46A4-B8F1-9AD4BED597FB}"/>
                                            </p:graphicEl>
                                          </p:spTgt>
                                        </p:tgtEl>
                                        <p:attrNameLst>
                                          <p:attrName>ppt_y</p:attrName>
                                        </p:attrNameLst>
                                      </p:cBhvr>
                                      <p:tavLst>
                                        <p:tav tm="0">
                                          <p:val>
                                            <p:strVal val="#ppt_y+.1"/>
                                          </p:val>
                                        </p:tav>
                                        <p:tav tm="100000">
                                          <p:val>
                                            <p:strVal val="#ppt_y"/>
                                          </p:val>
                                        </p:tav>
                                      </p:tavLst>
                                    </p:anim>
                                  </p:childTnLst>
                                </p:cTn>
                              </p:par>
                              <p:par>
                                <p:cTn id="164" presetID="42" presetClass="entr" presetSubtype="0" fill="hold" grpId="0" nodeType="withEffect">
                                  <p:stCondLst>
                                    <p:cond delay="0"/>
                                  </p:stCondLst>
                                  <p:childTnLst>
                                    <p:set>
                                      <p:cBhvr>
                                        <p:cTn id="165" dur="1" fill="hold">
                                          <p:stCondLst>
                                            <p:cond delay="0"/>
                                          </p:stCondLst>
                                        </p:cTn>
                                        <p:tgtEl>
                                          <p:spTgt spid="9">
                                            <p:graphicEl>
                                              <a:dgm id="{3627A6E3-D496-493F-A08E-8FF67084C538}"/>
                                            </p:graphicEl>
                                          </p:spTgt>
                                        </p:tgtEl>
                                        <p:attrNameLst>
                                          <p:attrName>style.visibility</p:attrName>
                                        </p:attrNameLst>
                                      </p:cBhvr>
                                      <p:to>
                                        <p:strVal val="visible"/>
                                      </p:to>
                                    </p:set>
                                    <p:animEffect transition="in" filter="fade">
                                      <p:cBhvr>
                                        <p:cTn id="166" dur="1000"/>
                                        <p:tgtEl>
                                          <p:spTgt spid="9">
                                            <p:graphicEl>
                                              <a:dgm id="{3627A6E3-D496-493F-A08E-8FF67084C538}"/>
                                            </p:graphicEl>
                                          </p:spTgt>
                                        </p:tgtEl>
                                      </p:cBhvr>
                                    </p:animEffect>
                                    <p:anim calcmode="lin" valueType="num">
                                      <p:cBhvr>
                                        <p:cTn id="167" dur="1000" fill="hold"/>
                                        <p:tgtEl>
                                          <p:spTgt spid="9">
                                            <p:graphicEl>
                                              <a:dgm id="{3627A6E3-D496-493F-A08E-8FF67084C538}"/>
                                            </p:graphicEl>
                                          </p:spTgt>
                                        </p:tgtEl>
                                        <p:attrNameLst>
                                          <p:attrName>ppt_x</p:attrName>
                                        </p:attrNameLst>
                                      </p:cBhvr>
                                      <p:tavLst>
                                        <p:tav tm="0">
                                          <p:val>
                                            <p:strVal val="#ppt_x"/>
                                          </p:val>
                                        </p:tav>
                                        <p:tav tm="100000">
                                          <p:val>
                                            <p:strVal val="#ppt_x"/>
                                          </p:val>
                                        </p:tav>
                                      </p:tavLst>
                                    </p:anim>
                                    <p:anim calcmode="lin" valueType="num">
                                      <p:cBhvr>
                                        <p:cTn id="168" dur="1000" fill="hold"/>
                                        <p:tgtEl>
                                          <p:spTgt spid="9">
                                            <p:graphicEl>
                                              <a:dgm id="{3627A6E3-D496-493F-A08E-8FF67084C538}"/>
                                            </p:graphicEl>
                                          </p:spTgt>
                                        </p:tgtEl>
                                        <p:attrNameLst>
                                          <p:attrName>ppt_y</p:attrName>
                                        </p:attrNameLst>
                                      </p:cBhvr>
                                      <p:tavLst>
                                        <p:tav tm="0">
                                          <p:val>
                                            <p:strVal val="#ppt_y+.1"/>
                                          </p:val>
                                        </p:tav>
                                        <p:tav tm="100000">
                                          <p:val>
                                            <p:strVal val="#ppt_y"/>
                                          </p:val>
                                        </p:tav>
                                      </p:tavLst>
                                    </p:anim>
                                  </p:childTnLst>
                                </p:cTn>
                              </p:par>
                            </p:childTnLst>
                          </p:cTn>
                        </p:par>
                      </p:childTnLst>
                    </p:cTn>
                  </p:par>
                  <p:par>
                    <p:cTn id="169" fill="hold">
                      <p:stCondLst>
                        <p:cond delay="indefinite"/>
                      </p:stCondLst>
                      <p:childTnLst>
                        <p:par>
                          <p:cTn id="170" fill="hold">
                            <p:stCondLst>
                              <p:cond delay="0"/>
                            </p:stCondLst>
                            <p:childTnLst>
                              <p:par>
                                <p:cTn id="171" presetID="42" presetClass="entr" presetSubtype="0" fill="hold" grpId="0" nodeType="clickEffect">
                                  <p:stCondLst>
                                    <p:cond delay="0"/>
                                  </p:stCondLst>
                                  <p:childTnLst>
                                    <p:set>
                                      <p:cBhvr>
                                        <p:cTn id="172" dur="1" fill="hold">
                                          <p:stCondLst>
                                            <p:cond delay="0"/>
                                          </p:stCondLst>
                                        </p:cTn>
                                        <p:tgtEl>
                                          <p:spTgt spid="9">
                                            <p:graphicEl>
                                              <a:dgm id="{EC95C799-950A-4143-BF21-5F411B63A9FF}"/>
                                            </p:graphicEl>
                                          </p:spTgt>
                                        </p:tgtEl>
                                        <p:attrNameLst>
                                          <p:attrName>style.visibility</p:attrName>
                                        </p:attrNameLst>
                                      </p:cBhvr>
                                      <p:to>
                                        <p:strVal val="visible"/>
                                      </p:to>
                                    </p:set>
                                    <p:animEffect transition="in" filter="fade">
                                      <p:cBhvr>
                                        <p:cTn id="173" dur="1000"/>
                                        <p:tgtEl>
                                          <p:spTgt spid="9">
                                            <p:graphicEl>
                                              <a:dgm id="{EC95C799-950A-4143-BF21-5F411B63A9FF}"/>
                                            </p:graphicEl>
                                          </p:spTgt>
                                        </p:tgtEl>
                                      </p:cBhvr>
                                    </p:animEffect>
                                    <p:anim calcmode="lin" valueType="num">
                                      <p:cBhvr>
                                        <p:cTn id="174" dur="1000" fill="hold"/>
                                        <p:tgtEl>
                                          <p:spTgt spid="9">
                                            <p:graphicEl>
                                              <a:dgm id="{EC95C799-950A-4143-BF21-5F411B63A9FF}"/>
                                            </p:graphicEl>
                                          </p:spTgt>
                                        </p:tgtEl>
                                        <p:attrNameLst>
                                          <p:attrName>ppt_x</p:attrName>
                                        </p:attrNameLst>
                                      </p:cBhvr>
                                      <p:tavLst>
                                        <p:tav tm="0">
                                          <p:val>
                                            <p:strVal val="#ppt_x"/>
                                          </p:val>
                                        </p:tav>
                                        <p:tav tm="100000">
                                          <p:val>
                                            <p:strVal val="#ppt_x"/>
                                          </p:val>
                                        </p:tav>
                                      </p:tavLst>
                                    </p:anim>
                                    <p:anim calcmode="lin" valueType="num">
                                      <p:cBhvr>
                                        <p:cTn id="175" dur="1000" fill="hold"/>
                                        <p:tgtEl>
                                          <p:spTgt spid="9">
                                            <p:graphicEl>
                                              <a:dgm id="{EC95C799-950A-4143-BF21-5F411B63A9FF}"/>
                                            </p:graphicEl>
                                          </p:spTgt>
                                        </p:tgtEl>
                                        <p:attrNameLst>
                                          <p:attrName>ppt_y</p:attrName>
                                        </p:attrNameLst>
                                      </p:cBhvr>
                                      <p:tavLst>
                                        <p:tav tm="0">
                                          <p:val>
                                            <p:strVal val="#ppt_y+.1"/>
                                          </p:val>
                                        </p:tav>
                                        <p:tav tm="100000">
                                          <p:val>
                                            <p:strVal val="#ppt_y"/>
                                          </p:val>
                                        </p:tav>
                                      </p:tavLst>
                                    </p:anim>
                                  </p:childTnLst>
                                </p:cTn>
                              </p:par>
                              <p:par>
                                <p:cTn id="176" presetID="42" presetClass="entr" presetSubtype="0" fill="hold" grpId="0" nodeType="withEffect">
                                  <p:stCondLst>
                                    <p:cond delay="0"/>
                                  </p:stCondLst>
                                  <p:childTnLst>
                                    <p:set>
                                      <p:cBhvr>
                                        <p:cTn id="177" dur="1" fill="hold">
                                          <p:stCondLst>
                                            <p:cond delay="0"/>
                                          </p:stCondLst>
                                        </p:cTn>
                                        <p:tgtEl>
                                          <p:spTgt spid="9">
                                            <p:graphicEl>
                                              <a:dgm id="{FB6893F4-1A19-4CE4-A209-0B368A1B4CB4}"/>
                                            </p:graphicEl>
                                          </p:spTgt>
                                        </p:tgtEl>
                                        <p:attrNameLst>
                                          <p:attrName>style.visibility</p:attrName>
                                        </p:attrNameLst>
                                      </p:cBhvr>
                                      <p:to>
                                        <p:strVal val="visible"/>
                                      </p:to>
                                    </p:set>
                                    <p:animEffect transition="in" filter="fade">
                                      <p:cBhvr>
                                        <p:cTn id="178" dur="1000"/>
                                        <p:tgtEl>
                                          <p:spTgt spid="9">
                                            <p:graphicEl>
                                              <a:dgm id="{FB6893F4-1A19-4CE4-A209-0B368A1B4CB4}"/>
                                            </p:graphicEl>
                                          </p:spTgt>
                                        </p:tgtEl>
                                      </p:cBhvr>
                                    </p:animEffect>
                                    <p:anim calcmode="lin" valueType="num">
                                      <p:cBhvr>
                                        <p:cTn id="179" dur="1000" fill="hold"/>
                                        <p:tgtEl>
                                          <p:spTgt spid="9">
                                            <p:graphicEl>
                                              <a:dgm id="{FB6893F4-1A19-4CE4-A209-0B368A1B4CB4}"/>
                                            </p:graphicEl>
                                          </p:spTgt>
                                        </p:tgtEl>
                                        <p:attrNameLst>
                                          <p:attrName>ppt_x</p:attrName>
                                        </p:attrNameLst>
                                      </p:cBhvr>
                                      <p:tavLst>
                                        <p:tav tm="0">
                                          <p:val>
                                            <p:strVal val="#ppt_x"/>
                                          </p:val>
                                        </p:tav>
                                        <p:tav tm="100000">
                                          <p:val>
                                            <p:strVal val="#ppt_x"/>
                                          </p:val>
                                        </p:tav>
                                      </p:tavLst>
                                    </p:anim>
                                    <p:anim calcmode="lin" valueType="num">
                                      <p:cBhvr>
                                        <p:cTn id="180" dur="1000" fill="hold"/>
                                        <p:tgtEl>
                                          <p:spTgt spid="9">
                                            <p:graphicEl>
                                              <a:dgm id="{FB6893F4-1A19-4CE4-A209-0B368A1B4CB4}"/>
                                            </p:graphicEl>
                                          </p:spTgt>
                                        </p:tgtEl>
                                        <p:attrNameLst>
                                          <p:attrName>ppt_y</p:attrName>
                                        </p:attrNameLst>
                                      </p:cBhvr>
                                      <p:tavLst>
                                        <p:tav tm="0">
                                          <p:val>
                                            <p:strVal val="#ppt_y+.1"/>
                                          </p:val>
                                        </p:tav>
                                        <p:tav tm="100000">
                                          <p:val>
                                            <p:strVal val="#ppt_y"/>
                                          </p:val>
                                        </p:tav>
                                      </p:tavLst>
                                    </p:anim>
                                  </p:childTnLst>
                                </p:cTn>
                              </p:par>
                            </p:childTnLst>
                          </p:cTn>
                        </p:par>
                      </p:childTnLst>
                    </p:cTn>
                  </p:par>
                  <p:par>
                    <p:cTn id="181" fill="hold">
                      <p:stCondLst>
                        <p:cond delay="indefinite"/>
                      </p:stCondLst>
                      <p:childTnLst>
                        <p:par>
                          <p:cTn id="182" fill="hold">
                            <p:stCondLst>
                              <p:cond delay="0"/>
                            </p:stCondLst>
                            <p:childTnLst>
                              <p:par>
                                <p:cTn id="183" presetID="42" presetClass="entr" presetSubtype="0" fill="hold" grpId="0" nodeType="clickEffect">
                                  <p:stCondLst>
                                    <p:cond delay="0"/>
                                  </p:stCondLst>
                                  <p:childTnLst>
                                    <p:set>
                                      <p:cBhvr>
                                        <p:cTn id="184" dur="1" fill="hold">
                                          <p:stCondLst>
                                            <p:cond delay="0"/>
                                          </p:stCondLst>
                                        </p:cTn>
                                        <p:tgtEl>
                                          <p:spTgt spid="9">
                                            <p:graphicEl>
                                              <a:dgm id="{A1437B15-793B-4E98-AB2A-4067C845D8F8}"/>
                                            </p:graphicEl>
                                          </p:spTgt>
                                        </p:tgtEl>
                                        <p:attrNameLst>
                                          <p:attrName>style.visibility</p:attrName>
                                        </p:attrNameLst>
                                      </p:cBhvr>
                                      <p:to>
                                        <p:strVal val="visible"/>
                                      </p:to>
                                    </p:set>
                                    <p:animEffect transition="in" filter="fade">
                                      <p:cBhvr>
                                        <p:cTn id="185" dur="1000"/>
                                        <p:tgtEl>
                                          <p:spTgt spid="9">
                                            <p:graphicEl>
                                              <a:dgm id="{A1437B15-793B-4E98-AB2A-4067C845D8F8}"/>
                                            </p:graphicEl>
                                          </p:spTgt>
                                        </p:tgtEl>
                                      </p:cBhvr>
                                    </p:animEffect>
                                    <p:anim calcmode="lin" valueType="num">
                                      <p:cBhvr>
                                        <p:cTn id="186" dur="1000" fill="hold"/>
                                        <p:tgtEl>
                                          <p:spTgt spid="9">
                                            <p:graphicEl>
                                              <a:dgm id="{A1437B15-793B-4E98-AB2A-4067C845D8F8}"/>
                                            </p:graphicEl>
                                          </p:spTgt>
                                        </p:tgtEl>
                                        <p:attrNameLst>
                                          <p:attrName>ppt_x</p:attrName>
                                        </p:attrNameLst>
                                      </p:cBhvr>
                                      <p:tavLst>
                                        <p:tav tm="0">
                                          <p:val>
                                            <p:strVal val="#ppt_x"/>
                                          </p:val>
                                        </p:tav>
                                        <p:tav tm="100000">
                                          <p:val>
                                            <p:strVal val="#ppt_x"/>
                                          </p:val>
                                        </p:tav>
                                      </p:tavLst>
                                    </p:anim>
                                    <p:anim calcmode="lin" valueType="num">
                                      <p:cBhvr>
                                        <p:cTn id="187" dur="1000" fill="hold"/>
                                        <p:tgtEl>
                                          <p:spTgt spid="9">
                                            <p:graphicEl>
                                              <a:dgm id="{A1437B15-793B-4E98-AB2A-4067C845D8F8}"/>
                                            </p:graphicEl>
                                          </p:spTgt>
                                        </p:tgtEl>
                                        <p:attrNameLst>
                                          <p:attrName>ppt_y</p:attrName>
                                        </p:attrNameLst>
                                      </p:cBhvr>
                                      <p:tavLst>
                                        <p:tav tm="0">
                                          <p:val>
                                            <p:strVal val="#ppt_y+.1"/>
                                          </p:val>
                                        </p:tav>
                                        <p:tav tm="100000">
                                          <p:val>
                                            <p:strVal val="#ppt_y"/>
                                          </p:val>
                                        </p:tav>
                                      </p:tavLst>
                                    </p:anim>
                                  </p:childTnLst>
                                </p:cTn>
                              </p:par>
                              <p:par>
                                <p:cTn id="188" presetID="42" presetClass="entr" presetSubtype="0" fill="hold" grpId="0" nodeType="withEffect">
                                  <p:stCondLst>
                                    <p:cond delay="0"/>
                                  </p:stCondLst>
                                  <p:childTnLst>
                                    <p:set>
                                      <p:cBhvr>
                                        <p:cTn id="189" dur="1" fill="hold">
                                          <p:stCondLst>
                                            <p:cond delay="0"/>
                                          </p:stCondLst>
                                        </p:cTn>
                                        <p:tgtEl>
                                          <p:spTgt spid="9">
                                            <p:graphicEl>
                                              <a:dgm id="{D420D63D-F901-4DD5-A48E-327674631251}"/>
                                            </p:graphicEl>
                                          </p:spTgt>
                                        </p:tgtEl>
                                        <p:attrNameLst>
                                          <p:attrName>style.visibility</p:attrName>
                                        </p:attrNameLst>
                                      </p:cBhvr>
                                      <p:to>
                                        <p:strVal val="visible"/>
                                      </p:to>
                                    </p:set>
                                    <p:animEffect transition="in" filter="fade">
                                      <p:cBhvr>
                                        <p:cTn id="190" dur="1000"/>
                                        <p:tgtEl>
                                          <p:spTgt spid="9">
                                            <p:graphicEl>
                                              <a:dgm id="{D420D63D-F901-4DD5-A48E-327674631251}"/>
                                            </p:graphicEl>
                                          </p:spTgt>
                                        </p:tgtEl>
                                      </p:cBhvr>
                                    </p:animEffect>
                                    <p:anim calcmode="lin" valueType="num">
                                      <p:cBhvr>
                                        <p:cTn id="191" dur="1000" fill="hold"/>
                                        <p:tgtEl>
                                          <p:spTgt spid="9">
                                            <p:graphicEl>
                                              <a:dgm id="{D420D63D-F901-4DD5-A48E-327674631251}"/>
                                            </p:graphicEl>
                                          </p:spTgt>
                                        </p:tgtEl>
                                        <p:attrNameLst>
                                          <p:attrName>ppt_x</p:attrName>
                                        </p:attrNameLst>
                                      </p:cBhvr>
                                      <p:tavLst>
                                        <p:tav tm="0">
                                          <p:val>
                                            <p:strVal val="#ppt_x"/>
                                          </p:val>
                                        </p:tav>
                                        <p:tav tm="100000">
                                          <p:val>
                                            <p:strVal val="#ppt_x"/>
                                          </p:val>
                                        </p:tav>
                                      </p:tavLst>
                                    </p:anim>
                                    <p:anim calcmode="lin" valueType="num">
                                      <p:cBhvr>
                                        <p:cTn id="192" dur="1000" fill="hold"/>
                                        <p:tgtEl>
                                          <p:spTgt spid="9">
                                            <p:graphicEl>
                                              <a:dgm id="{D420D63D-F901-4DD5-A48E-327674631251}"/>
                                            </p:graphicEl>
                                          </p:spTgt>
                                        </p:tgtEl>
                                        <p:attrNameLst>
                                          <p:attrName>ppt_y</p:attrName>
                                        </p:attrNameLst>
                                      </p:cBhvr>
                                      <p:tavLst>
                                        <p:tav tm="0">
                                          <p:val>
                                            <p:strVal val="#ppt_y+.1"/>
                                          </p:val>
                                        </p:tav>
                                        <p:tav tm="100000">
                                          <p:val>
                                            <p:strVal val="#ppt_y"/>
                                          </p:val>
                                        </p:tav>
                                      </p:tavLst>
                                    </p:anim>
                                  </p:childTnLst>
                                </p:cTn>
                              </p:par>
                            </p:childTnLst>
                          </p:cTn>
                        </p:par>
                      </p:childTnLst>
                    </p:cTn>
                  </p:par>
                  <p:par>
                    <p:cTn id="193" fill="hold">
                      <p:stCondLst>
                        <p:cond delay="indefinite"/>
                      </p:stCondLst>
                      <p:childTnLst>
                        <p:par>
                          <p:cTn id="194" fill="hold">
                            <p:stCondLst>
                              <p:cond delay="0"/>
                            </p:stCondLst>
                            <p:childTnLst>
                              <p:par>
                                <p:cTn id="195" presetID="1" presetClass="entr" presetSubtype="0" fill="hold" nodeType="clickEffect">
                                  <p:stCondLst>
                                    <p:cond delay="0"/>
                                  </p:stCondLst>
                                  <p:childTnLst>
                                    <p:set>
                                      <p:cBhvr>
                                        <p:cTn id="196" dur="1" fill="hold">
                                          <p:stCondLst>
                                            <p:cond delay="0"/>
                                          </p:stCondLst>
                                        </p:cTn>
                                        <p:tgtEl>
                                          <p:spTgt spid="28"/>
                                        </p:tgtEl>
                                        <p:attrNameLst>
                                          <p:attrName>style.visibility</p:attrName>
                                        </p:attrNameLst>
                                      </p:cBhvr>
                                      <p:to>
                                        <p:strVal val="visible"/>
                                      </p:to>
                                    </p:set>
                                  </p:childTnLst>
                                </p:cTn>
                              </p:par>
                            </p:childTnLst>
                          </p:cTn>
                        </p:par>
                      </p:childTnLst>
                    </p:cTn>
                  </p:par>
                  <p:par>
                    <p:cTn id="197" fill="hold">
                      <p:stCondLst>
                        <p:cond delay="indefinite"/>
                      </p:stCondLst>
                      <p:childTnLst>
                        <p:par>
                          <p:cTn id="198" fill="hold">
                            <p:stCondLst>
                              <p:cond delay="0"/>
                            </p:stCondLst>
                            <p:childTnLst>
                              <p:par>
                                <p:cTn id="199" presetID="42" presetClass="entr" presetSubtype="0" fill="hold" grpId="0" nodeType="clickEffect">
                                  <p:stCondLst>
                                    <p:cond delay="0"/>
                                  </p:stCondLst>
                                  <p:childTnLst>
                                    <p:set>
                                      <p:cBhvr>
                                        <p:cTn id="200" dur="1" fill="hold">
                                          <p:stCondLst>
                                            <p:cond delay="0"/>
                                          </p:stCondLst>
                                        </p:cTn>
                                        <p:tgtEl>
                                          <p:spTgt spid="27"/>
                                        </p:tgtEl>
                                        <p:attrNameLst>
                                          <p:attrName>style.visibility</p:attrName>
                                        </p:attrNameLst>
                                      </p:cBhvr>
                                      <p:to>
                                        <p:strVal val="visible"/>
                                      </p:to>
                                    </p:set>
                                    <p:animEffect transition="in" filter="fade">
                                      <p:cBhvr>
                                        <p:cTn id="201" dur="1000"/>
                                        <p:tgtEl>
                                          <p:spTgt spid="27"/>
                                        </p:tgtEl>
                                      </p:cBhvr>
                                    </p:animEffect>
                                    <p:anim calcmode="lin" valueType="num">
                                      <p:cBhvr>
                                        <p:cTn id="202" dur="1000" fill="hold"/>
                                        <p:tgtEl>
                                          <p:spTgt spid="27"/>
                                        </p:tgtEl>
                                        <p:attrNameLst>
                                          <p:attrName>ppt_x</p:attrName>
                                        </p:attrNameLst>
                                      </p:cBhvr>
                                      <p:tavLst>
                                        <p:tav tm="0">
                                          <p:val>
                                            <p:strVal val="#ppt_x"/>
                                          </p:val>
                                        </p:tav>
                                        <p:tav tm="100000">
                                          <p:val>
                                            <p:strVal val="#ppt_x"/>
                                          </p:val>
                                        </p:tav>
                                      </p:tavLst>
                                    </p:anim>
                                    <p:anim calcmode="lin" valueType="num">
                                      <p:cBhvr>
                                        <p:cTn id="203"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204" fill="hold">
                      <p:stCondLst>
                        <p:cond delay="indefinite"/>
                      </p:stCondLst>
                      <p:childTnLst>
                        <p:par>
                          <p:cTn id="205" fill="hold">
                            <p:stCondLst>
                              <p:cond delay="0"/>
                            </p:stCondLst>
                            <p:childTnLst>
                              <p:par>
                                <p:cTn id="206" presetID="42" presetClass="entr" presetSubtype="0" fill="hold" grpId="0" nodeType="clickEffect">
                                  <p:stCondLst>
                                    <p:cond delay="0"/>
                                  </p:stCondLst>
                                  <p:childTnLst>
                                    <p:set>
                                      <p:cBhvr>
                                        <p:cTn id="207" dur="1" fill="hold">
                                          <p:stCondLst>
                                            <p:cond delay="0"/>
                                          </p:stCondLst>
                                        </p:cTn>
                                        <p:tgtEl>
                                          <p:spTgt spid="25"/>
                                        </p:tgtEl>
                                        <p:attrNameLst>
                                          <p:attrName>style.visibility</p:attrName>
                                        </p:attrNameLst>
                                      </p:cBhvr>
                                      <p:to>
                                        <p:strVal val="visible"/>
                                      </p:to>
                                    </p:set>
                                    <p:animEffect transition="in" filter="fade">
                                      <p:cBhvr>
                                        <p:cTn id="208" dur="1000"/>
                                        <p:tgtEl>
                                          <p:spTgt spid="25"/>
                                        </p:tgtEl>
                                      </p:cBhvr>
                                    </p:animEffect>
                                    <p:anim calcmode="lin" valueType="num">
                                      <p:cBhvr>
                                        <p:cTn id="209" dur="1000" fill="hold"/>
                                        <p:tgtEl>
                                          <p:spTgt spid="25"/>
                                        </p:tgtEl>
                                        <p:attrNameLst>
                                          <p:attrName>ppt_x</p:attrName>
                                        </p:attrNameLst>
                                      </p:cBhvr>
                                      <p:tavLst>
                                        <p:tav tm="0">
                                          <p:val>
                                            <p:strVal val="#ppt_x"/>
                                          </p:val>
                                        </p:tav>
                                        <p:tav tm="100000">
                                          <p:val>
                                            <p:strVal val="#ppt_x"/>
                                          </p:val>
                                        </p:tav>
                                      </p:tavLst>
                                    </p:anim>
                                    <p:anim calcmode="lin" valueType="num">
                                      <p:cBhvr>
                                        <p:cTn id="21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25" grpId="0"/>
      <p:bldP spid="27" grpId="0"/>
      <p:bldGraphic spid="9"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B9BBD-B9A8-C50C-0854-9BB9650F59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9DCF83-8C79-73AD-BF49-E820FEB82B0E}"/>
              </a:ext>
            </a:extLst>
          </p:cNvPr>
          <p:cNvSpPr>
            <a:spLocks noGrp="1"/>
          </p:cNvSpPr>
          <p:nvPr>
            <p:ph type="title"/>
          </p:nvPr>
        </p:nvSpPr>
        <p:spPr>
          <a:xfrm>
            <a:off x="349996" y="-88303"/>
            <a:ext cx="11481847" cy="1325563"/>
          </a:xfrm>
        </p:spPr>
        <p:txBody>
          <a:bodyPr>
            <a:normAutofit/>
          </a:bodyPr>
          <a:lstStyle/>
          <a:p>
            <a:pPr algn="ctr"/>
            <a:r>
              <a:rPr lang="en-GB" sz="3200" b="1" dirty="0">
                <a:latin typeface="Aptos" panose="020B0004020202020204" pitchFamily="34" charset="0"/>
              </a:rPr>
              <a:t> Activity Part 1: Find or Check One of Your Sources ✏️</a:t>
            </a:r>
            <a:endParaRPr lang="en-GB" sz="3600" b="1" dirty="0">
              <a:latin typeface="Aptos" panose="020B0004020202020204" pitchFamily="34" charset="0"/>
            </a:endParaRPr>
          </a:p>
        </p:txBody>
      </p:sp>
      <p:sp>
        <p:nvSpPr>
          <p:cNvPr id="3" name="Content Placeholder 2">
            <a:extLst>
              <a:ext uri="{FF2B5EF4-FFF2-40B4-BE49-F238E27FC236}">
                <a16:creationId xmlns:a16="http://schemas.microsoft.com/office/drawing/2014/main" id="{5FF31889-4D18-98DA-DF26-A9F95E9FEF3F}"/>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a:t>
            </a:r>
          </a:p>
        </p:txBody>
      </p:sp>
      <p:sp>
        <p:nvSpPr>
          <p:cNvPr id="6" name="TextBox 5">
            <a:extLst>
              <a:ext uri="{FF2B5EF4-FFF2-40B4-BE49-F238E27FC236}">
                <a16:creationId xmlns:a16="http://schemas.microsoft.com/office/drawing/2014/main" id="{9335B843-6238-283C-D938-64DB90E9621D}"/>
              </a:ext>
            </a:extLst>
          </p:cNvPr>
          <p:cNvSpPr txBox="1"/>
          <p:nvPr/>
        </p:nvSpPr>
        <p:spPr>
          <a:xfrm>
            <a:off x="1208722" y="819777"/>
            <a:ext cx="9002396" cy="425566"/>
          </a:xfrm>
          <a:prstGeom prst="rect">
            <a:avLst/>
          </a:prstGeom>
          <a:noFill/>
        </p:spPr>
        <p:txBody>
          <a:bodyPr wrap="square">
            <a:spAutoFit/>
          </a:bodyPr>
          <a:lstStyle/>
          <a:p>
            <a:pPr algn="ctr">
              <a:lnSpc>
                <a:spcPct val="150000"/>
              </a:lnSpc>
            </a:pPr>
            <a:r>
              <a:rPr lang="en-GB" sz="1600" dirty="0">
                <a:latin typeface="Aptos" panose="020B0004020202020204" pitchFamily="34" charset="0"/>
              </a:rPr>
              <a:t>Choose the route that matches your current position.</a:t>
            </a:r>
          </a:p>
        </p:txBody>
      </p:sp>
      <p:sp>
        <p:nvSpPr>
          <p:cNvPr id="12" name="Rectangle 11">
            <a:extLst>
              <a:ext uri="{FF2B5EF4-FFF2-40B4-BE49-F238E27FC236}">
                <a16:creationId xmlns:a16="http://schemas.microsoft.com/office/drawing/2014/main" id="{AC2DBE74-9E22-AB04-0B79-3F7CBE945DF9}"/>
              </a:ext>
            </a:extLst>
          </p:cNvPr>
          <p:cNvSpPr/>
          <p:nvPr/>
        </p:nvSpPr>
        <p:spPr>
          <a:xfrm>
            <a:off x="0" y="5492430"/>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2A4548CF-3ADD-118D-C9BB-661E7AB918FE}"/>
              </a:ext>
            </a:extLst>
          </p:cNvPr>
          <p:cNvCxnSpPr>
            <a:cxnSpLocks/>
          </p:cNvCxnSpPr>
          <p:nvPr/>
        </p:nvCxnSpPr>
        <p:spPr>
          <a:xfrm>
            <a:off x="5709920" y="1490191"/>
            <a:ext cx="0" cy="2746529"/>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CE90A763-D1C7-000F-97C0-44BA4A299FB0}"/>
              </a:ext>
            </a:extLst>
          </p:cNvPr>
          <p:cNvSpPr txBox="1"/>
          <p:nvPr/>
        </p:nvSpPr>
        <p:spPr>
          <a:xfrm>
            <a:off x="569785" y="1373814"/>
            <a:ext cx="3931920" cy="707886"/>
          </a:xfrm>
          <a:prstGeom prst="rect">
            <a:avLst/>
          </a:prstGeom>
          <a:noFill/>
        </p:spPr>
        <p:txBody>
          <a:bodyPr wrap="square" rtlCol="0">
            <a:spAutoFit/>
          </a:bodyPr>
          <a:lstStyle/>
          <a:p>
            <a:pPr algn="ctr"/>
            <a:r>
              <a:rPr lang="en-GB" sz="2000" b="1" dirty="0">
                <a:latin typeface="Aptos" panose="020B0004020202020204" pitchFamily="34" charset="0"/>
              </a:rPr>
              <a:t>Route A </a:t>
            </a:r>
          </a:p>
          <a:p>
            <a:pPr algn="ctr"/>
            <a:r>
              <a:rPr lang="en-GB" sz="2000" b="1" dirty="0">
                <a:latin typeface="Aptos" panose="020B0004020202020204" pitchFamily="34" charset="0"/>
              </a:rPr>
              <a:t>I already have sources</a:t>
            </a:r>
          </a:p>
        </p:txBody>
      </p:sp>
      <p:sp>
        <p:nvSpPr>
          <p:cNvPr id="11" name="TextBox 10">
            <a:extLst>
              <a:ext uri="{FF2B5EF4-FFF2-40B4-BE49-F238E27FC236}">
                <a16:creationId xmlns:a16="http://schemas.microsoft.com/office/drawing/2014/main" id="{A1B5681E-72A6-B99B-FAD6-3870DD51914D}"/>
              </a:ext>
            </a:extLst>
          </p:cNvPr>
          <p:cNvSpPr txBox="1"/>
          <p:nvPr/>
        </p:nvSpPr>
        <p:spPr>
          <a:xfrm>
            <a:off x="7041371" y="1373813"/>
            <a:ext cx="3931920" cy="707886"/>
          </a:xfrm>
          <a:prstGeom prst="rect">
            <a:avLst/>
          </a:prstGeom>
          <a:noFill/>
        </p:spPr>
        <p:txBody>
          <a:bodyPr wrap="square" rtlCol="0">
            <a:spAutoFit/>
          </a:bodyPr>
          <a:lstStyle/>
          <a:p>
            <a:pPr algn="ctr"/>
            <a:r>
              <a:rPr lang="en-GB" sz="2000" b="1" dirty="0">
                <a:latin typeface="Aptos" panose="020B0004020202020204" pitchFamily="34" charset="0"/>
              </a:rPr>
              <a:t>Route B </a:t>
            </a:r>
          </a:p>
          <a:p>
            <a:pPr algn="ctr"/>
            <a:r>
              <a:rPr lang="en-GB" sz="2000" b="1" dirty="0">
                <a:latin typeface="Aptos" panose="020B0004020202020204" pitchFamily="34" charset="0"/>
              </a:rPr>
              <a:t>I need to find a source </a:t>
            </a:r>
          </a:p>
        </p:txBody>
      </p:sp>
      <p:sp>
        <p:nvSpPr>
          <p:cNvPr id="17" name="TextBox 16">
            <a:extLst>
              <a:ext uri="{FF2B5EF4-FFF2-40B4-BE49-F238E27FC236}">
                <a16:creationId xmlns:a16="http://schemas.microsoft.com/office/drawing/2014/main" id="{77BDCC82-8421-4615-FD30-39211E836DF0}"/>
              </a:ext>
            </a:extLst>
          </p:cNvPr>
          <p:cNvSpPr txBox="1"/>
          <p:nvPr/>
        </p:nvSpPr>
        <p:spPr>
          <a:xfrm>
            <a:off x="351934" y="2102188"/>
            <a:ext cx="5087540" cy="1945213"/>
          </a:xfrm>
          <a:prstGeom prst="rect">
            <a:avLst/>
          </a:prstGeom>
          <a:noFill/>
        </p:spPr>
        <p:txBody>
          <a:bodyPr wrap="square">
            <a:spAutoFit/>
          </a:bodyPr>
          <a:lstStyle/>
          <a:p>
            <a:pPr marL="342900" lvl="0" indent="-342900">
              <a:lnSpc>
                <a:spcPct val="150000"/>
              </a:lnSpc>
              <a:buFont typeface="+mj-lt"/>
              <a:buAutoNum type="arabicPeriod"/>
            </a:pPr>
            <a:r>
              <a:rPr lang="en-GB" sz="1600" dirty="0">
                <a:latin typeface="Aptos" panose="020B0004020202020204" pitchFamily="34" charset="0"/>
              </a:rPr>
              <a:t>Open your Literature Tracking and Analysis Workbook. </a:t>
            </a:r>
          </a:p>
          <a:p>
            <a:pPr marL="342900" lvl="0" indent="-342900">
              <a:lnSpc>
                <a:spcPct val="150000"/>
              </a:lnSpc>
              <a:buFont typeface="+mj-lt"/>
              <a:buAutoNum type="arabicPeriod"/>
            </a:pPr>
            <a:r>
              <a:rPr lang="en-GB" sz="1600" dirty="0">
                <a:latin typeface="Aptos" panose="020B0004020202020204" pitchFamily="34" charset="0"/>
              </a:rPr>
              <a:t>Choose one source you have not fully evaluated or are unsure about. </a:t>
            </a:r>
          </a:p>
          <a:p>
            <a:pPr marL="342900" lvl="0" indent="-342900">
              <a:lnSpc>
                <a:spcPct val="150000"/>
              </a:lnSpc>
              <a:buFont typeface="+mj-lt"/>
              <a:buAutoNum type="arabicPeriod"/>
            </a:pPr>
            <a:r>
              <a:rPr lang="en-GB" sz="1600" dirty="0">
                <a:latin typeface="Aptos" panose="020B0004020202020204" pitchFamily="34" charset="0"/>
              </a:rPr>
              <a:t>Open the complete source.</a:t>
            </a:r>
          </a:p>
        </p:txBody>
      </p:sp>
      <p:sp>
        <p:nvSpPr>
          <p:cNvPr id="19" name="TextBox 18">
            <a:extLst>
              <a:ext uri="{FF2B5EF4-FFF2-40B4-BE49-F238E27FC236}">
                <a16:creationId xmlns:a16="http://schemas.microsoft.com/office/drawing/2014/main" id="{2D53E6A7-473B-054C-6273-002A711AC8AD}"/>
              </a:ext>
            </a:extLst>
          </p:cNvPr>
          <p:cNvSpPr txBox="1"/>
          <p:nvPr/>
        </p:nvSpPr>
        <p:spPr>
          <a:xfrm>
            <a:off x="6482081" y="2081699"/>
            <a:ext cx="6101080" cy="1945213"/>
          </a:xfrm>
          <a:prstGeom prst="rect">
            <a:avLst/>
          </a:prstGeom>
          <a:noFill/>
        </p:spPr>
        <p:txBody>
          <a:bodyPr wrap="square">
            <a:spAutoFit/>
          </a:bodyPr>
          <a:lstStyle/>
          <a:p>
            <a:pPr marL="342900" lvl="0" indent="-342900">
              <a:lnSpc>
                <a:spcPct val="150000"/>
              </a:lnSpc>
              <a:buFont typeface="+mj-lt"/>
              <a:buAutoNum type="arabicPeriod"/>
            </a:pPr>
            <a:r>
              <a:rPr lang="en-GB" sz="1600" dirty="0">
                <a:latin typeface="Aptos" panose="020B0004020202020204" pitchFamily="34" charset="0"/>
              </a:rPr>
              <a:t>Look at your research title, aim and objectives. </a:t>
            </a:r>
          </a:p>
          <a:p>
            <a:pPr marL="342900" lvl="0" indent="-342900">
              <a:lnSpc>
                <a:spcPct val="150000"/>
              </a:lnSpc>
              <a:buFont typeface="+mj-lt"/>
              <a:buAutoNum type="arabicPeriod"/>
            </a:pPr>
            <a:r>
              <a:rPr lang="en-GB" sz="1600" dirty="0">
                <a:latin typeface="Aptos" panose="020B0004020202020204" pitchFamily="34" charset="0"/>
              </a:rPr>
              <a:t>Select two or three important keywords. </a:t>
            </a:r>
          </a:p>
          <a:p>
            <a:pPr marL="342900" lvl="0" indent="-342900">
              <a:lnSpc>
                <a:spcPct val="150000"/>
              </a:lnSpc>
              <a:buFont typeface="+mj-lt"/>
              <a:buAutoNum type="arabicPeriod"/>
            </a:pPr>
            <a:r>
              <a:rPr lang="en-GB" sz="1600" dirty="0">
                <a:latin typeface="Aptos" panose="020B0004020202020204" pitchFamily="34" charset="0"/>
              </a:rPr>
              <a:t>Search the UWTSD Library or an appropriate academic database. </a:t>
            </a:r>
          </a:p>
          <a:p>
            <a:pPr marL="342900" lvl="0" indent="-342900">
              <a:lnSpc>
                <a:spcPct val="150000"/>
              </a:lnSpc>
              <a:buFont typeface="+mj-lt"/>
              <a:buAutoNum type="arabicPeriod"/>
            </a:pPr>
            <a:r>
              <a:rPr lang="en-GB" sz="1600" dirty="0">
                <a:latin typeface="Aptos" panose="020B0004020202020204" pitchFamily="34" charset="0"/>
              </a:rPr>
              <a:t>Find and open one possible source.</a:t>
            </a:r>
          </a:p>
        </p:txBody>
      </p:sp>
      <p:sp>
        <p:nvSpPr>
          <p:cNvPr id="22" name="TextBox 21">
            <a:extLst>
              <a:ext uri="{FF2B5EF4-FFF2-40B4-BE49-F238E27FC236}">
                <a16:creationId xmlns:a16="http://schemas.microsoft.com/office/drawing/2014/main" id="{6D613670-462C-349A-F701-A45D567F0FFE}"/>
              </a:ext>
            </a:extLst>
          </p:cNvPr>
          <p:cNvSpPr txBox="1"/>
          <p:nvPr/>
        </p:nvSpPr>
        <p:spPr>
          <a:xfrm>
            <a:off x="1061563" y="4455245"/>
            <a:ext cx="9296713" cy="646331"/>
          </a:xfrm>
          <a:prstGeom prst="rect">
            <a:avLst/>
          </a:prstGeom>
          <a:noFill/>
        </p:spPr>
        <p:txBody>
          <a:bodyPr wrap="square">
            <a:spAutoFit/>
          </a:bodyPr>
          <a:lstStyle/>
          <a:p>
            <a:pPr algn="ctr">
              <a:buNone/>
            </a:pPr>
            <a:r>
              <a:rPr lang="en-GB" b="1" dirty="0">
                <a:latin typeface="Aptos" panose="020B0004020202020204" pitchFamily="34" charset="0"/>
              </a:rPr>
              <a:t>Is Your Source Suitable?</a:t>
            </a:r>
          </a:p>
          <a:p>
            <a:pPr algn="ctr">
              <a:buNone/>
            </a:pPr>
            <a:r>
              <a:rPr lang="en-GB" dirty="0">
                <a:latin typeface="Aptos" panose="020B0004020202020204" pitchFamily="34" charset="0"/>
              </a:rPr>
              <a:t>Before moving on, everyone should ask:</a:t>
            </a:r>
          </a:p>
        </p:txBody>
      </p:sp>
      <p:sp>
        <p:nvSpPr>
          <p:cNvPr id="25" name="TextBox 24">
            <a:extLst>
              <a:ext uri="{FF2B5EF4-FFF2-40B4-BE49-F238E27FC236}">
                <a16:creationId xmlns:a16="http://schemas.microsoft.com/office/drawing/2014/main" id="{D0A6791A-31EB-53CD-AC48-D32064C7A8FD}"/>
              </a:ext>
            </a:extLst>
          </p:cNvPr>
          <p:cNvSpPr txBox="1"/>
          <p:nvPr/>
        </p:nvSpPr>
        <p:spPr>
          <a:xfrm>
            <a:off x="6482081" y="5181836"/>
            <a:ext cx="6294120" cy="1164871"/>
          </a:xfrm>
          <a:prstGeom prst="rect">
            <a:avLst/>
          </a:prstGeom>
          <a:noFill/>
        </p:spPr>
        <p:txBody>
          <a:bodyPr wrap="square">
            <a:spAutoFit/>
          </a:bodyPr>
          <a:lstStyle/>
          <a:p>
            <a:pPr marL="342900" lvl="0" indent="-342900">
              <a:lnSpc>
                <a:spcPct val="150000"/>
              </a:lnSpc>
              <a:buFont typeface="Arial" panose="020B0604020202020204" pitchFamily="34" charset="0"/>
              <a:buChar char="•"/>
            </a:pPr>
            <a:r>
              <a:rPr lang="en-GB" sz="1600" dirty="0">
                <a:latin typeface="Aptos" panose="020B0004020202020204" pitchFamily="34" charset="0"/>
              </a:rPr>
              <a:t>Does it meet my inclusion criteria? </a:t>
            </a:r>
          </a:p>
          <a:p>
            <a:pPr marL="342900" lvl="0" indent="-342900">
              <a:lnSpc>
                <a:spcPct val="150000"/>
              </a:lnSpc>
              <a:buFont typeface="Arial" panose="020B0604020202020204" pitchFamily="34" charset="0"/>
              <a:buChar char="•"/>
            </a:pPr>
            <a:r>
              <a:rPr lang="en-GB" sz="1600" dirty="0">
                <a:latin typeface="Aptos" panose="020B0004020202020204" pitchFamily="34" charset="0"/>
              </a:rPr>
              <a:t>Can I access enough of the source to evaluate it? </a:t>
            </a:r>
          </a:p>
          <a:p>
            <a:pPr marL="342900" lvl="0" indent="-342900">
              <a:lnSpc>
                <a:spcPct val="150000"/>
              </a:lnSpc>
              <a:buFont typeface="Arial" panose="020B0604020202020204" pitchFamily="34" charset="0"/>
              <a:buChar char="•"/>
            </a:pPr>
            <a:r>
              <a:rPr lang="en-GB" sz="1600" dirty="0">
                <a:latin typeface="Aptos" panose="020B0004020202020204" pitchFamily="34" charset="0"/>
              </a:rPr>
              <a:t>What useful evidence could it contribute?</a:t>
            </a:r>
          </a:p>
        </p:txBody>
      </p:sp>
      <p:sp>
        <p:nvSpPr>
          <p:cNvPr id="27" name="TextBox 26">
            <a:extLst>
              <a:ext uri="{FF2B5EF4-FFF2-40B4-BE49-F238E27FC236}">
                <a16:creationId xmlns:a16="http://schemas.microsoft.com/office/drawing/2014/main" id="{C312C234-2AB6-721C-8BCE-98BC0249EBAF}"/>
              </a:ext>
            </a:extLst>
          </p:cNvPr>
          <p:cNvSpPr txBox="1"/>
          <p:nvPr/>
        </p:nvSpPr>
        <p:spPr>
          <a:xfrm>
            <a:off x="358219" y="5183734"/>
            <a:ext cx="4862084" cy="1164871"/>
          </a:xfrm>
          <a:prstGeom prst="rect">
            <a:avLst/>
          </a:prstGeom>
          <a:noFill/>
        </p:spPr>
        <p:txBody>
          <a:bodyPr wrap="square">
            <a:spAutoFit/>
          </a:bodyPr>
          <a:lstStyle/>
          <a:p>
            <a:pPr marL="342900" lvl="0" indent="-342900">
              <a:lnSpc>
                <a:spcPct val="150000"/>
              </a:lnSpc>
              <a:buFont typeface="Arial" panose="020B0604020202020204" pitchFamily="34" charset="0"/>
              <a:buChar char="•"/>
            </a:pPr>
            <a:r>
              <a:rPr lang="en-GB" sz="1600" dirty="0">
                <a:latin typeface="Aptos" panose="020B0004020202020204" pitchFamily="34" charset="0"/>
              </a:rPr>
              <a:t>Does it directly relate to my aim or objectives? </a:t>
            </a:r>
          </a:p>
          <a:p>
            <a:pPr marL="342900" lvl="0" indent="-342900">
              <a:lnSpc>
                <a:spcPct val="150000"/>
              </a:lnSpc>
              <a:buFont typeface="Arial" panose="020B0604020202020204" pitchFamily="34" charset="0"/>
              <a:buChar char="•"/>
            </a:pPr>
            <a:r>
              <a:rPr lang="en-GB" sz="1600" dirty="0">
                <a:latin typeface="Aptos" panose="020B0004020202020204" pitchFamily="34" charset="0"/>
              </a:rPr>
              <a:t>Does it match my topic and population? </a:t>
            </a:r>
          </a:p>
          <a:p>
            <a:pPr marL="342900" lvl="0" indent="-342900">
              <a:lnSpc>
                <a:spcPct val="150000"/>
              </a:lnSpc>
              <a:buFont typeface="Arial" panose="020B0604020202020204" pitchFamily="34" charset="0"/>
              <a:buChar char="•"/>
            </a:pPr>
            <a:r>
              <a:rPr lang="en-GB" sz="1600" dirty="0">
                <a:latin typeface="Aptos" panose="020B0004020202020204" pitchFamily="34" charset="0"/>
              </a:rPr>
              <a:t>Is the country, setting or context suitable? </a:t>
            </a:r>
          </a:p>
        </p:txBody>
      </p:sp>
      <p:cxnSp>
        <p:nvCxnSpPr>
          <p:cNvPr id="28" name="Straight Connector 27">
            <a:extLst>
              <a:ext uri="{FF2B5EF4-FFF2-40B4-BE49-F238E27FC236}">
                <a16:creationId xmlns:a16="http://schemas.microsoft.com/office/drawing/2014/main" id="{50CFCE48-17C9-3C6D-EFF0-9BECCC195FD9}"/>
              </a:ext>
            </a:extLst>
          </p:cNvPr>
          <p:cNvCxnSpPr>
            <a:cxnSpLocks/>
          </p:cNvCxnSpPr>
          <p:nvPr/>
        </p:nvCxnSpPr>
        <p:spPr>
          <a:xfrm>
            <a:off x="5709919" y="5368031"/>
            <a:ext cx="0" cy="1093729"/>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8737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anim calcmode="lin" valueType="num">
                                      <p:cBhvr>
                                        <p:cTn id="43" dur="1000" fill="hold"/>
                                        <p:tgtEl>
                                          <p:spTgt spid="19"/>
                                        </p:tgtEl>
                                        <p:attrNameLst>
                                          <p:attrName>ppt_x</p:attrName>
                                        </p:attrNameLst>
                                      </p:cBhvr>
                                      <p:tavLst>
                                        <p:tav tm="0">
                                          <p:val>
                                            <p:strVal val="#ppt_x"/>
                                          </p:val>
                                        </p:tav>
                                        <p:tav tm="100000">
                                          <p:val>
                                            <p:strVal val="#ppt_x"/>
                                          </p:val>
                                        </p:tav>
                                      </p:tavLst>
                                    </p:anim>
                                    <p:anim calcmode="lin" valueType="num">
                                      <p:cBhvr>
                                        <p:cTn id="4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1000"/>
                                        <p:tgtEl>
                                          <p:spTgt spid="22"/>
                                        </p:tgtEl>
                                      </p:cBhvr>
                                    </p:animEffect>
                                    <p:anim calcmode="lin" valueType="num">
                                      <p:cBhvr>
                                        <p:cTn id="50" dur="1000" fill="hold"/>
                                        <p:tgtEl>
                                          <p:spTgt spid="22"/>
                                        </p:tgtEl>
                                        <p:attrNameLst>
                                          <p:attrName>ppt_x</p:attrName>
                                        </p:attrNameLst>
                                      </p:cBhvr>
                                      <p:tavLst>
                                        <p:tav tm="0">
                                          <p:val>
                                            <p:strVal val="#ppt_x"/>
                                          </p:val>
                                        </p:tav>
                                        <p:tav tm="100000">
                                          <p:val>
                                            <p:strVal val="#ppt_x"/>
                                          </p:val>
                                        </p:tav>
                                      </p:tavLst>
                                    </p:anim>
                                    <p:anim calcmode="lin" valueType="num">
                                      <p:cBhvr>
                                        <p:cTn id="5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11" grpId="0"/>
      <p:bldP spid="17" grpId="0"/>
      <p:bldP spid="19" grpId="0"/>
      <p:bldP spid="22" grpId="0"/>
      <p:bldP spid="25" grpId="0"/>
      <p:bldP spid="2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EB027-6987-0B52-0110-9A35DC75BE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70CB3A-6F0E-6773-C696-E256F0E7B766}"/>
              </a:ext>
            </a:extLst>
          </p:cNvPr>
          <p:cNvSpPr>
            <a:spLocks noGrp="1"/>
          </p:cNvSpPr>
          <p:nvPr>
            <p:ph type="title"/>
          </p:nvPr>
        </p:nvSpPr>
        <p:spPr>
          <a:xfrm>
            <a:off x="349996" y="-88303"/>
            <a:ext cx="11481847" cy="1325563"/>
          </a:xfrm>
        </p:spPr>
        <p:txBody>
          <a:bodyPr>
            <a:normAutofit/>
          </a:bodyPr>
          <a:lstStyle/>
          <a:p>
            <a:pPr algn="ctr"/>
            <a:r>
              <a:rPr lang="en-GB" sz="3200" b="1" dirty="0">
                <a:latin typeface="Aptos" panose="020B0004020202020204" pitchFamily="34" charset="0"/>
              </a:rPr>
              <a:t>📝 Activity Part 2: Apply the CRAAP Test</a:t>
            </a:r>
            <a:endParaRPr lang="en-GB" sz="3600" b="1" dirty="0">
              <a:latin typeface="Aptos" panose="020B0004020202020204" pitchFamily="34" charset="0"/>
            </a:endParaRPr>
          </a:p>
        </p:txBody>
      </p:sp>
      <p:sp>
        <p:nvSpPr>
          <p:cNvPr id="3" name="Content Placeholder 2">
            <a:extLst>
              <a:ext uri="{FF2B5EF4-FFF2-40B4-BE49-F238E27FC236}">
                <a16:creationId xmlns:a16="http://schemas.microsoft.com/office/drawing/2014/main" id="{C1AC30F8-2318-81E6-5730-B6E3C7FF2CE4}"/>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a:t>
            </a:r>
          </a:p>
        </p:txBody>
      </p:sp>
      <p:sp>
        <p:nvSpPr>
          <p:cNvPr id="6" name="TextBox 5">
            <a:extLst>
              <a:ext uri="{FF2B5EF4-FFF2-40B4-BE49-F238E27FC236}">
                <a16:creationId xmlns:a16="http://schemas.microsoft.com/office/drawing/2014/main" id="{0A558E10-6B0F-1F8E-CE1B-231A82F9B846}"/>
              </a:ext>
            </a:extLst>
          </p:cNvPr>
          <p:cNvSpPr txBox="1"/>
          <p:nvPr/>
        </p:nvSpPr>
        <p:spPr>
          <a:xfrm>
            <a:off x="1208722" y="819777"/>
            <a:ext cx="9002396" cy="425566"/>
          </a:xfrm>
          <a:prstGeom prst="rect">
            <a:avLst/>
          </a:prstGeom>
          <a:noFill/>
        </p:spPr>
        <p:txBody>
          <a:bodyPr wrap="square">
            <a:spAutoFit/>
          </a:bodyPr>
          <a:lstStyle/>
          <a:p>
            <a:pPr algn="ctr">
              <a:lnSpc>
                <a:spcPct val="150000"/>
              </a:lnSpc>
            </a:pPr>
            <a:r>
              <a:rPr lang="en-GB" sz="1600" dirty="0">
                <a:latin typeface="Aptos" panose="020B0004020202020204" pitchFamily="34" charset="0"/>
              </a:rPr>
              <a:t>Evaluate your source using all five parts of CRAAP.</a:t>
            </a:r>
          </a:p>
        </p:txBody>
      </p:sp>
      <p:sp>
        <p:nvSpPr>
          <p:cNvPr id="12" name="Rectangle 11">
            <a:extLst>
              <a:ext uri="{FF2B5EF4-FFF2-40B4-BE49-F238E27FC236}">
                <a16:creationId xmlns:a16="http://schemas.microsoft.com/office/drawing/2014/main" id="{4D907DA4-4C5C-9C38-F136-B7068E3B569C}"/>
              </a:ext>
            </a:extLst>
          </p:cNvPr>
          <p:cNvSpPr/>
          <p:nvPr/>
        </p:nvSpPr>
        <p:spPr>
          <a:xfrm>
            <a:off x="0" y="5478938"/>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FA5A06CB-57B7-D225-821F-6DA0E2ACCC67}"/>
              </a:ext>
            </a:extLst>
          </p:cNvPr>
          <p:cNvCxnSpPr>
            <a:cxnSpLocks/>
          </p:cNvCxnSpPr>
          <p:nvPr/>
        </p:nvCxnSpPr>
        <p:spPr>
          <a:xfrm>
            <a:off x="8199120" y="1366273"/>
            <a:ext cx="0" cy="5136127"/>
          </a:xfrm>
          <a:prstGeom prst="line">
            <a:avLst/>
          </a:prstGeom>
          <a:ln w="38100"/>
        </p:spPr>
        <p:style>
          <a:lnRef idx="1">
            <a:schemeClr val="accent1"/>
          </a:lnRef>
          <a:fillRef idx="0">
            <a:schemeClr val="accent1"/>
          </a:fillRef>
          <a:effectRef idx="0">
            <a:schemeClr val="accent1"/>
          </a:effectRef>
          <a:fontRef idx="minor">
            <a:schemeClr val="tx1"/>
          </a:fontRef>
        </p:style>
      </p:cxnSp>
      <p:graphicFrame>
        <p:nvGraphicFramePr>
          <p:cNvPr id="9" name="Diagram 8">
            <a:extLst>
              <a:ext uri="{FF2B5EF4-FFF2-40B4-BE49-F238E27FC236}">
                <a16:creationId xmlns:a16="http://schemas.microsoft.com/office/drawing/2014/main" id="{302C3168-E852-ED7D-25EC-F5865CEFACC9}"/>
              </a:ext>
            </a:extLst>
          </p:cNvPr>
          <p:cNvGraphicFramePr/>
          <p:nvPr>
            <p:extLst>
              <p:ext uri="{D42A27DB-BD31-4B8C-83A1-F6EECF244321}">
                <p14:modId xmlns:p14="http://schemas.microsoft.com/office/powerpoint/2010/main" val="2287611583"/>
              </p:ext>
            </p:extLst>
          </p:nvPr>
        </p:nvGraphicFramePr>
        <p:xfrm>
          <a:off x="349996" y="1245344"/>
          <a:ext cx="7432040" cy="5409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TextBox 13">
            <a:extLst>
              <a:ext uri="{FF2B5EF4-FFF2-40B4-BE49-F238E27FC236}">
                <a16:creationId xmlns:a16="http://schemas.microsoft.com/office/drawing/2014/main" id="{88BF75AE-8066-307A-D41E-F0542A97AD3F}"/>
              </a:ext>
            </a:extLst>
          </p:cNvPr>
          <p:cNvSpPr txBox="1"/>
          <p:nvPr/>
        </p:nvSpPr>
        <p:spPr>
          <a:xfrm>
            <a:off x="8345719" y="1115346"/>
            <a:ext cx="3836119" cy="3791872"/>
          </a:xfrm>
          <a:prstGeom prst="rect">
            <a:avLst/>
          </a:prstGeom>
          <a:noFill/>
        </p:spPr>
        <p:txBody>
          <a:bodyPr wrap="square">
            <a:spAutoFit/>
          </a:bodyPr>
          <a:lstStyle/>
          <a:p>
            <a:pPr algn="ctr">
              <a:lnSpc>
                <a:spcPct val="150000"/>
              </a:lnSpc>
              <a:buNone/>
            </a:pPr>
            <a:r>
              <a:rPr lang="en-GB" b="1" dirty="0">
                <a:latin typeface="Aptos" panose="020B0004020202020204" pitchFamily="34" charset="0"/>
              </a:rPr>
              <a:t>Record Your Decision</a:t>
            </a:r>
          </a:p>
          <a:p>
            <a:pPr marL="342900" lvl="0" indent="-342900">
              <a:lnSpc>
                <a:spcPct val="150000"/>
              </a:lnSpc>
              <a:buFont typeface="Arial" panose="020B0604020202020204" pitchFamily="34" charset="0"/>
              <a:buChar char="•"/>
            </a:pPr>
            <a:r>
              <a:rPr lang="en-GB" dirty="0">
                <a:latin typeface="Aptos" panose="020B0004020202020204" pitchFamily="34" charset="0"/>
              </a:rPr>
              <a:t>Write one or two clear sentences for each part of CRAAP. </a:t>
            </a:r>
          </a:p>
          <a:p>
            <a:pPr marL="342900" lvl="0" indent="-342900">
              <a:lnSpc>
                <a:spcPct val="150000"/>
              </a:lnSpc>
              <a:buFont typeface="Arial" panose="020B0604020202020204" pitchFamily="34" charset="0"/>
              <a:buChar char="•"/>
            </a:pPr>
            <a:r>
              <a:rPr lang="en-GB" dirty="0">
                <a:latin typeface="Aptos" panose="020B0004020202020204" pitchFamily="34" charset="0"/>
              </a:rPr>
              <a:t>Do not write only “yes”, “no”, “good” or “relevant”. </a:t>
            </a:r>
          </a:p>
          <a:p>
            <a:pPr marL="342900" lvl="0" indent="-342900">
              <a:lnSpc>
                <a:spcPct val="150000"/>
              </a:lnSpc>
              <a:buFont typeface="Arial" panose="020B0604020202020204" pitchFamily="34" charset="0"/>
              <a:buChar char="•"/>
            </a:pPr>
            <a:r>
              <a:rPr lang="en-GB" dirty="0">
                <a:latin typeface="Aptos" panose="020B0004020202020204" pitchFamily="34" charset="0"/>
              </a:rPr>
              <a:t>Give the source an overall score out of five. </a:t>
            </a:r>
          </a:p>
          <a:p>
            <a:pPr marL="342900" lvl="0" indent="-342900">
              <a:lnSpc>
                <a:spcPct val="150000"/>
              </a:lnSpc>
              <a:buFont typeface="Arial" panose="020B0604020202020204" pitchFamily="34" charset="0"/>
              <a:buChar char="•"/>
            </a:pPr>
            <a:r>
              <a:rPr lang="en-GB" dirty="0">
                <a:latin typeface="Aptos" panose="020B0004020202020204" pitchFamily="34" charset="0"/>
              </a:rPr>
              <a:t>Record your evaluation in Stage 1 of your workbook.</a:t>
            </a:r>
          </a:p>
        </p:txBody>
      </p:sp>
      <p:sp>
        <p:nvSpPr>
          <p:cNvPr id="16" name="TextBox 15">
            <a:extLst>
              <a:ext uri="{FF2B5EF4-FFF2-40B4-BE49-F238E27FC236}">
                <a16:creationId xmlns:a16="http://schemas.microsoft.com/office/drawing/2014/main" id="{70B5F7DD-2025-6FBD-EDE6-CDC77CE870A7}"/>
              </a:ext>
            </a:extLst>
          </p:cNvPr>
          <p:cNvSpPr txBox="1"/>
          <p:nvPr/>
        </p:nvSpPr>
        <p:spPr>
          <a:xfrm>
            <a:off x="8506098" y="5094495"/>
            <a:ext cx="3515360" cy="1296317"/>
          </a:xfrm>
          <a:prstGeom prst="rect">
            <a:avLst/>
          </a:prstGeom>
          <a:noFill/>
        </p:spPr>
        <p:txBody>
          <a:bodyPr wrap="square">
            <a:spAutoFit/>
          </a:bodyPr>
          <a:lstStyle/>
          <a:p>
            <a:pPr algn="ctr">
              <a:lnSpc>
                <a:spcPct val="150000"/>
              </a:lnSpc>
            </a:pPr>
            <a:r>
              <a:rPr lang="en-GB" dirty="0">
                <a:latin typeface="Aptos" panose="020B0004020202020204" pitchFamily="34" charset="0"/>
              </a:rPr>
              <a:t>Decide whether to </a:t>
            </a:r>
          </a:p>
          <a:p>
            <a:pPr algn="ctr">
              <a:lnSpc>
                <a:spcPct val="150000"/>
              </a:lnSpc>
            </a:pPr>
            <a:r>
              <a:rPr lang="en-GB" b="1" dirty="0">
                <a:latin typeface="Aptos" panose="020B0004020202020204" pitchFamily="34" charset="0"/>
              </a:rPr>
              <a:t>Keep ✔️ Reconsider ❓ or</a:t>
            </a:r>
          </a:p>
          <a:p>
            <a:pPr algn="ctr">
              <a:lnSpc>
                <a:spcPct val="150000"/>
              </a:lnSpc>
            </a:pPr>
            <a:r>
              <a:rPr lang="en-GB" b="1" dirty="0">
                <a:latin typeface="Aptos" panose="020B0004020202020204" pitchFamily="34" charset="0"/>
              </a:rPr>
              <a:t>Replace</a:t>
            </a:r>
            <a:r>
              <a:rPr lang="en-GB" dirty="0">
                <a:latin typeface="Aptos" panose="020B0004020202020204" pitchFamily="34" charset="0"/>
              </a:rPr>
              <a:t> </a:t>
            </a:r>
            <a:r>
              <a:rPr lang="en-GB" b="1" dirty="0">
                <a:latin typeface="Aptos" panose="020B0004020202020204" pitchFamily="34" charset="0"/>
              </a:rPr>
              <a:t>❌ </a:t>
            </a:r>
            <a:r>
              <a:rPr lang="en-GB" dirty="0">
                <a:latin typeface="Aptos" panose="020B0004020202020204" pitchFamily="34" charset="0"/>
              </a:rPr>
              <a:t>the source.</a:t>
            </a:r>
          </a:p>
        </p:txBody>
      </p:sp>
    </p:spTree>
    <p:extLst>
      <p:ext uri="{BB962C8B-B14F-4D97-AF65-F5344CB8AC3E}">
        <p14:creationId xmlns:p14="http://schemas.microsoft.com/office/powerpoint/2010/main" val="284539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graphicEl>
                                              <a:dgm id="{F3571450-505F-41CE-90A7-97053C54E583}"/>
                                            </p:graphicEl>
                                          </p:spTgt>
                                        </p:tgtEl>
                                        <p:attrNameLst>
                                          <p:attrName>style.visibility</p:attrName>
                                        </p:attrNameLst>
                                      </p:cBhvr>
                                      <p:to>
                                        <p:strVal val="visible"/>
                                      </p:to>
                                    </p:set>
                                    <p:animEffect transition="in" filter="fade">
                                      <p:cBhvr>
                                        <p:cTn id="28" dur="1000"/>
                                        <p:tgtEl>
                                          <p:spTgt spid="9">
                                            <p:graphicEl>
                                              <a:dgm id="{F3571450-505F-41CE-90A7-97053C54E583}"/>
                                            </p:graphicEl>
                                          </p:spTgt>
                                        </p:tgtEl>
                                      </p:cBhvr>
                                    </p:animEffect>
                                    <p:anim calcmode="lin" valueType="num">
                                      <p:cBhvr>
                                        <p:cTn id="29" dur="1000" fill="hold"/>
                                        <p:tgtEl>
                                          <p:spTgt spid="9">
                                            <p:graphicEl>
                                              <a:dgm id="{F3571450-505F-41CE-90A7-97053C54E583}"/>
                                            </p:graphicEl>
                                          </p:spTgt>
                                        </p:tgtEl>
                                        <p:attrNameLst>
                                          <p:attrName>ppt_x</p:attrName>
                                        </p:attrNameLst>
                                      </p:cBhvr>
                                      <p:tavLst>
                                        <p:tav tm="0">
                                          <p:val>
                                            <p:strVal val="#ppt_x"/>
                                          </p:val>
                                        </p:tav>
                                        <p:tav tm="100000">
                                          <p:val>
                                            <p:strVal val="#ppt_x"/>
                                          </p:val>
                                        </p:tav>
                                      </p:tavLst>
                                    </p:anim>
                                    <p:anim calcmode="lin" valueType="num">
                                      <p:cBhvr>
                                        <p:cTn id="30" dur="1000" fill="hold"/>
                                        <p:tgtEl>
                                          <p:spTgt spid="9">
                                            <p:graphicEl>
                                              <a:dgm id="{F3571450-505F-41CE-90A7-97053C54E583}"/>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graphicEl>
                                              <a:dgm id="{20FA2C08-D3C0-4F27-A603-5573462BE75B}"/>
                                            </p:graphicEl>
                                          </p:spTgt>
                                        </p:tgtEl>
                                        <p:attrNameLst>
                                          <p:attrName>style.visibility</p:attrName>
                                        </p:attrNameLst>
                                      </p:cBhvr>
                                      <p:to>
                                        <p:strVal val="visible"/>
                                      </p:to>
                                    </p:set>
                                    <p:animEffect transition="in" filter="fade">
                                      <p:cBhvr>
                                        <p:cTn id="35" dur="1000"/>
                                        <p:tgtEl>
                                          <p:spTgt spid="9">
                                            <p:graphicEl>
                                              <a:dgm id="{20FA2C08-D3C0-4F27-A603-5573462BE75B}"/>
                                            </p:graphicEl>
                                          </p:spTgt>
                                        </p:tgtEl>
                                      </p:cBhvr>
                                    </p:animEffect>
                                    <p:anim calcmode="lin" valueType="num">
                                      <p:cBhvr>
                                        <p:cTn id="36" dur="1000" fill="hold"/>
                                        <p:tgtEl>
                                          <p:spTgt spid="9">
                                            <p:graphicEl>
                                              <a:dgm id="{20FA2C08-D3C0-4F27-A603-5573462BE75B}"/>
                                            </p:graphicEl>
                                          </p:spTgt>
                                        </p:tgtEl>
                                        <p:attrNameLst>
                                          <p:attrName>ppt_x</p:attrName>
                                        </p:attrNameLst>
                                      </p:cBhvr>
                                      <p:tavLst>
                                        <p:tav tm="0">
                                          <p:val>
                                            <p:strVal val="#ppt_x"/>
                                          </p:val>
                                        </p:tav>
                                        <p:tav tm="100000">
                                          <p:val>
                                            <p:strVal val="#ppt_x"/>
                                          </p:val>
                                        </p:tav>
                                      </p:tavLst>
                                    </p:anim>
                                    <p:anim calcmode="lin" valueType="num">
                                      <p:cBhvr>
                                        <p:cTn id="37" dur="1000" fill="hold"/>
                                        <p:tgtEl>
                                          <p:spTgt spid="9">
                                            <p:graphicEl>
                                              <a:dgm id="{20FA2C08-D3C0-4F27-A603-5573462BE75B}"/>
                                            </p:graphic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graphicEl>
                                              <a:dgm id="{D26C08BB-49DF-468D-8EB3-9C7F6EED98E6}"/>
                                            </p:graphicEl>
                                          </p:spTgt>
                                        </p:tgtEl>
                                        <p:attrNameLst>
                                          <p:attrName>style.visibility</p:attrName>
                                        </p:attrNameLst>
                                      </p:cBhvr>
                                      <p:to>
                                        <p:strVal val="visible"/>
                                      </p:to>
                                    </p:set>
                                    <p:animEffect transition="in" filter="fade">
                                      <p:cBhvr>
                                        <p:cTn id="42" dur="1000"/>
                                        <p:tgtEl>
                                          <p:spTgt spid="9">
                                            <p:graphicEl>
                                              <a:dgm id="{D26C08BB-49DF-468D-8EB3-9C7F6EED98E6}"/>
                                            </p:graphicEl>
                                          </p:spTgt>
                                        </p:tgtEl>
                                      </p:cBhvr>
                                    </p:animEffect>
                                    <p:anim calcmode="lin" valueType="num">
                                      <p:cBhvr>
                                        <p:cTn id="43" dur="1000" fill="hold"/>
                                        <p:tgtEl>
                                          <p:spTgt spid="9">
                                            <p:graphicEl>
                                              <a:dgm id="{D26C08BB-49DF-468D-8EB3-9C7F6EED98E6}"/>
                                            </p:graphicEl>
                                          </p:spTgt>
                                        </p:tgtEl>
                                        <p:attrNameLst>
                                          <p:attrName>ppt_x</p:attrName>
                                        </p:attrNameLst>
                                      </p:cBhvr>
                                      <p:tavLst>
                                        <p:tav tm="0">
                                          <p:val>
                                            <p:strVal val="#ppt_x"/>
                                          </p:val>
                                        </p:tav>
                                        <p:tav tm="100000">
                                          <p:val>
                                            <p:strVal val="#ppt_x"/>
                                          </p:val>
                                        </p:tav>
                                      </p:tavLst>
                                    </p:anim>
                                    <p:anim calcmode="lin" valueType="num">
                                      <p:cBhvr>
                                        <p:cTn id="44" dur="1000" fill="hold"/>
                                        <p:tgtEl>
                                          <p:spTgt spid="9">
                                            <p:graphicEl>
                                              <a:dgm id="{D26C08BB-49DF-468D-8EB3-9C7F6EED98E6}"/>
                                            </p:graphic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9">
                                            <p:graphicEl>
                                              <a:dgm id="{B120AFD3-BF56-4C43-B199-71BD8E1AB358}"/>
                                            </p:graphicEl>
                                          </p:spTgt>
                                        </p:tgtEl>
                                        <p:attrNameLst>
                                          <p:attrName>style.visibility</p:attrName>
                                        </p:attrNameLst>
                                      </p:cBhvr>
                                      <p:to>
                                        <p:strVal val="visible"/>
                                      </p:to>
                                    </p:set>
                                    <p:animEffect transition="in" filter="fade">
                                      <p:cBhvr>
                                        <p:cTn id="49" dur="1000"/>
                                        <p:tgtEl>
                                          <p:spTgt spid="9">
                                            <p:graphicEl>
                                              <a:dgm id="{B120AFD3-BF56-4C43-B199-71BD8E1AB358}"/>
                                            </p:graphicEl>
                                          </p:spTgt>
                                        </p:tgtEl>
                                      </p:cBhvr>
                                    </p:animEffect>
                                    <p:anim calcmode="lin" valueType="num">
                                      <p:cBhvr>
                                        <p:cTn id="50" dur="1000" fill="hold"/>
                                        <p:tgtEl>
                                          <p:spTgt spid="9">
                                            <p:graphicEl>
                                              <a:dgm id="{B120AFD3-BF56-4C43-B199-71BD8E1AB358}"/>
                                            </p:graphicEl>
                                          </p:spTgt>
                                        </p:tgtEl>
                                        <p:attrNameLst>
                                          <p:attrName>ppt_x</p:attrName>
                                        </p:attrNameLst>
                                      </p:cBhvr>
                                      <p:tavLst>
                                        <p:tav tm="0">
                                          <p:val>
                                            <p:strVal val="#ppt_x"/>
                                          </p:val>
                                        </p:tav>
                                        <p:tav tm="100000">
                                          <p:val>
                                            <p:strVal val="#ppt_x"/>
                                          </p:val>
                                        </p:tav>
                                      </p:tavLst>
                                    </p:anim>
                                    <p:anim calcmode="lin" valueType="num">
                                      <p:cBhvr>
                                        <p:cTn id="51" dur="1000" fill="hold"/>
                                        <p:tgtEl>
                                          <p:spTgt spid="9">
                                            <p:graphicEl>
                                              <a:dgm id="{B120AFD3-BF56-4C43-B199-71BD8E1AB358}"/>
                                            </p:graphic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9">
                                            <p:graphicEl>
                                              <a:dgm id="{9142D6E2-8BEB-4832-9029-D8F5ED8C75C1}"/>
                                            </p:graphicEl>
                                          </p:spTgt>
                                        </p:tgtEl>
                                        <p:attrNameLst>
                                          <p:attrName>style.visibility</p:attrName>
                                        </p:attrNameLst>
                                      </p:cBhvr>
                                      <p:to>
                                        <p:strVal val="visible"/>
                                      </p:to>
                                    </p:set>
                                    <p:animEffect transition="in" filter="fade">
                                      <p:cBhvr>
                                        <p:cTn id="56" dur="1000"/>
                                        <p:tgtEl>
                                          <p:spTgt spid="9">
                                            <p:graphicEl>
                                              <a:dgm id="{9142D6E2-8BEB-4832-9029-D8F5ED8C75C1}"/>
                                            </p:graphicEl>
                                          </p:spTgt>
                                        </p:tgtEl>
                                      </p:cBhvr>
                                    </p:animEffect>
                                    <p:anim calcmode="lin" valueType="num">
                                      <p:cBhvr>
                                        <p:cTn id="57" dur="1000" fill="hold"/>
                                        <p:tgtEl>
                                          <p:spTgt spid="9">
                                            <p:graphicEl>
                                              <a:dgm id="{9142D6E2-8BEB-4832-9029-D8F5ED8C75C1}"/>
                                            </p:graphicEl>
                                          </p:spTgt>
                                        </p:tgtEl>
                                        <p:attrNameLst>
                                          <p:attrName>ppt_x</p:attrName>
                                        </p:attrNameLst>
                                      </p:cBhvr>
                                      <p:tavLst>
                                        <p:tav tm="0">
                                          <p:val>
                                            <p:strVal val="#ppt_x"/>
                                          </p:val>
                                        </p:tav>
                                        <p:tav tm="100000">
                                          <p:val>
                                            <p:strVal val="#ppt_x"/>
                                          </p:val>
                                        </p:tav>
                                      </p:tavLst>
                                    </p:anim>
                                    <p:anim calcmode="lin" valueType="num">
                                      <p:cBhvr>
                                        <p:cTn id="58" dur="1000" fill="hold"/>
                                        <p:tgtEl>
                                          <p:spTgt spid="9">
                                            <p:graphicEl>
                                              <a:dgm id="{9142D6E2-8BEB-4832-9029-D8F5ED8C75C1}"/>
                                            </p:graphic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9">
                                            <p:graphicEl>
                                              <a:dgm id="{1E3DEA86-517D-46F0-A0D2-A3C34E9FEE8B}"/>
                                            </p:graphicEl>
                                          </p:spTgt>
                                        </p:tgtEl>
                                        <p:attrNameLst>
                                          <p:attrName>style.visibility</p:attrName>
                                        </p:attrNameLst>
                                      </p:cBhvr>
                                      <p:to>
                                        <p:strVal val="visible"/>
                                      </p:to>
                                    </p:set>
                                    <p:animEffect transition="in" filter="fade">
                                      <p:cBhvr>
                                        <p:cTn id="63" dur="1000"/>
                                        <p:tgtEl>
                                          <p:spTgt spid="9">
                                            <p:graphicEl>
                                              <a:dgm id="{1E3DEA86-517D-46F0-A0D2-A3C34E9FEE8B}"/>
                                            </p:graphicEl>
                                          </p:spTgt>
                                        </p:tgtEl>
                                      </p:cBhvr>
                                    </p:animEffect>
                                    <p:anim calcmode="lin" valueType="num">
                                      <p:cBhvr>
                                        <p:cTn id="64" dur="1000" fill="hold"/>
                                        <p:tgtEl>
                                          <p:spTgt spid="9">
                                            <p:graphicEl>
                                              <a:dgm id="{1E3DEA86-517D-46F0-A0D2-A3C34E9FEE8B}"/>
                                            </p:graphicEl>
                                          </p:spTgt>
                                        </p:tgtEl>
                                        <p:attrNameLst>
                                          <p:attrName>ppt_x</p:attrName>
                                        </p:attrNameLst>
                                      </p:cBhvr>
                                      <p:tavLst>
                                        <p:tav tm="0">
                                          <p:val>
                                            <p:strVal val="#ppt_x"/>
                                          </p:val>
                                        </p:tav>
                                        <p:tav tm="100000">
                                          <p:val>
                                            <p:strVal val="#ppt_x"/>
                                          </p:val>
                                        </p:tav>
                                      </p:tavLst>
                                    </p:anim>
                                    <p:anim calcmode="lin" valueType="num">
                                      <p:cBhvr>
                                        <p:cTn id="65" dur="1000" fill="hold"/>
                                        <p:tgtEl>
                                          <p:spTgt spid="9">
                                            <p:graphicEl>
                                              <a:dgm id="{1E3DEA86-517D-46F0-A0D2-A3C34E9FEE8B}"/>
                                            </p:graphic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9">
                                            <p:graphicEl>
                                              <a:dgm id="{649F1DB7-8261-46A7-8360-DA412CB86337}"/>
                                            </p:graphicEl>
                                          </p:spTgt>
                                        </p:tgtEl>
                                        <p:attrNameLst>
                                          <p:attrName>style.visibility</p:attrName>
                                        </p:attrNameLst>
                                      </p:cBhvr>
                                      <p:to>
                                        <p:strVal val="visible"/>
                                      </p:to>
                                    </p:set>
                                    <p:animEffect transition="in" filter="fade">
                                      <p:cBhvr>
                                        <p:cTn id="70" dur="1000"/>
                                        <p:tgtEl>
                                          <p:spTgt spid="9">
                                            <p:graphicEl>
                                              <a:dgm id="{649F1DB7-8261-46A7-8360-DA412CB86337}"/>
                                            </p:graphicEl>
                                          </p:spTgt>
                                        </p:tgtEl>
                                      </p:cBhvr>
                                    </p:animEffect>
                                    <p:anim calcmode="lin" valueType="num">
                                      <p:cBhvr>
                                        <p:cTn id="71" dur="1000" fill="hold"/>
                                        <p:tgtEl>
                                          <p:spTgt spid="9">
                                            <p:graphicEl>
                                              <a:dgm id="{649F1DB7-8261-46A7-8360-DA412CB86337}"/>
                                            </p:graphicEl>
                                          </p:spTgt>
                                        </p:tgtEl>
                                        <p:attrNameLst>
                                          <p:attrName>ppt_x</p:attrName>
                                        </p:attrNameLst>
                                      </p:cBhvr>
                                      <p:tavLst>
                                        <p:tav tm="0">
                                          <p:val>
                                            <p:strVal val="#ppt_x"/>
                                          </p:val>
                                        </p:tav>
                                        <p:tav tm="100000">
                                          <p:val>
                                            <p:strVal val="#ppt_x"/>
                                          </p:val>
                                        </p:tav>
                                      </p:tavLst>
                                    </p:anim>
                                    <p:anim calcmode="lin" valueType="num">
                                      <p:cBhvr>
                                        <p:cTn id="72" dur="1000" fill="hold"/>
                                        <p:tgtEl>
                                          <p:spTgt spid="9">
                                            <p:graphicEl>
                                              <a:dgm id="{649F1DB7-8261-46A7-8360-DA412CB86337}"/>
                                            </p:graphic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9">
                                            <p:graphicEl>
                                              <a:dgm id="{789D8890-B324-4117-AB93-7522594F4A7F}"/>
                                            </p:graphicEl>
                                          </p:spTgt>
                                        </p:tgtEl>
                                        <p:attrNameLst>
                                          <p:attrName>style.visibility</p:attrName>
                                        </p:attrNameLst>
                                      </p:cBhvr>
                                      <p:to>
                                        <p:strVal val="visible"/>
                                      </p:to>
                                    </p:set>
                                    <p:animEffect transition="in" filter="fade">
                                      <p:cBhvr>
                                        <p:cTn id="77" dur="1000"/>
                                        <p:tgtEl>
                                          <p:spTgt spid="9">
                                            <p:graphicEl>
                                              <a:dgm id="{789D8890-B324-4117-AB93-7522594F4A7F}"/>
                                            </p:graphicEl>
                                          </p:spTgt>
                                        </p:tgtEl>
                                      </p:cBhvr>
                                    </p:animEffect>
                                    <p:anim calcmode="lin" valueType="num">
                                      <p:cBhvr>
                                        <p:cTn id="78" dur="1000" fill="hold"/>
                                        <p:tgtEl>
                                          <p:spTgt spid="9">
                                            <p:graphicEl>
                                              <a:dgm id="{789D8890-B324-4117-AB93-7522594F4A7F}"/>
                                            </p:graphicEl>
                                          </p:spTgt>
                                        </p:tgtEl>
                                        <p:attrNameLst>
                                          <p:attrName>ppt_x</p:attrName>
                                        </p:attrNameLst>
                                      </p:cBhvr>
                                      <p:tavLst>
                                        <p:tav tm="0">
                                          <p:val>
                                            <p:strVal val="#ppt_x"/>
                                          </p:val>
                                        </p:tav>
                                        <p:tav tm="100000">
                                          <p:val>
                                            <p:strVal val="#ppt_x"/>
                                          </p:val>
                                        </p:tav>
                                      </p:tavLst>
                                    </p:anim>
                                    <p:anim calcmode="lin" valueType="num">
                                      <p:cBhvr>
                                        <p:cTn id="79" dur="1000" fill="hold"/>
                                        <p:tgtEl>
                                          <p:spTgt spid="9">
                                            <p:graphicEl>
                                              <a:dgm id="{789D8890-B324-4117-AB93-7522594F4A7F}"/>
                                            </p:graphic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9">
                                            <p:graphicEl>
                                              <a:dgm id="{FD636291-7F21-4112-86EA-29B9C3825B13}"/>
                                            </p:graphicEl>
                                          </p:spTgt>
                                        </p:tgtEl>
                                        <p:attrNameLst>
                                          <p:attrName>style.visibility</p:attrName>
                                        </p:attrNameLst>
                                      </p:cBhvr>
                                      <p:to>
                                        <p:strVal val="visible"/>
                                      </p:to>
                                    </p:set>
                                    <p:animEffect transition="in" filter="fade">
                                      <p:cBhvr>
                                        <p:cTn id="84" dur="1000"/>
                                        <p:tgtEl>
                                          <p:spTgt spid="9">
                                            <p:graphicEl>
                                              <a:dgm id="{FD636291-7F21-4112-86EA-29B9C3825B13}"/>
                                            </p:graphicEl>
                                          </p:spTgt>
                                        </p:tgtEl>
                                      </p:cBhvr>
                                    </p:animEffect>
                                    <p:anim calcmode="lin" valueType="num">
                                      <p:cBhvr>
                                        <p:cTn id="85" dur="1000" fill="hold"/>
                                        <p:tgtEl>
                                          <p:spTgt spid="9">
                                            <p:graphicEl>
                                              <a:dgm id="{FD636291-7F21-4112-86EA-29B9C3825B13}"/>
                                            </p:graphicEl>
                                          </p:spTgt>
                                        </p:tgtEl>
                                        <p:attrNameLst>
                                          <p:attrName>ppt_x</p:attrName>
                                        </p:attrNameLst>
                                      </p:cBhvr>
                                      <p:tavLst>
                                        <p:tav tm="0">
                                          <p:val>
                                            <p:strVal val="#ppt_x"/>
                                          </p:val>
                                        </p:tav>
                                        <p:tav tm="100000">
                                          <p:val>
                                            <p:strVal val="#ppt_x"/>
                                          </p:val>
                                        </p:tav>
                                      </p:tavLst>
                                    </p:anim>
                                    <p:anim calcmode="lin" valueType="num">
                                      <p:cBhvr>
                                        <p:cTn id="86" dur="1000" fill="hold"/>
                                        <p:tgtEl>
                                          <p:spTgt spid="9">
                                            <p:graphicEl>
                                              <a:dgm id="{FD636291-7F21-4112-86EA-29B9C3825B13}"/>
                                            </p:graphic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9">
                                            <p:graphicEl>
                                              <a:dgm id="{1D5D1ED0-019C-4A5D-913B-CCECBF9C4FB2}"/>
                                            </p:graphicEl>
                                          </p:spTgt>
                                        </p:tgtEl>
                                        <p:attrNameLst>
                                          <p:attrName>style.visibility</p:attrName>
                                        </p:attrNameLst>
                                      </p:cBhvr>
                                      <p:to>
                                        <p:strVal val="visible"/>
                                      </p:to>
                                    </p:set>
                                    <p:animEffect transition="in" filter="fade">
                                      <p:cBhvr>
                                        <p:cTn id="91" dur="1000"/>
                                        <p:tgtEl>
                                          <p:spTgt spid="9">
                                            <p:graphicEl>
                                              <a:dgm id="{1D5D1ED0-019C-4A5D-913B-CCECBF9C4FB2}"/>
                                            </p:graphicEl>
                                          </p:spTgt>
                                        </p:tgtEl>
                                      </p:cBhvr>
                                    </p:animEffect>
                                    <p:anim calcmode="lin" valueType="num">
                                      <p:cBhvr>
                                        <p:cTn id="92" dur="1000" fill="hold"/>
                                        <p:tgtEl>
                                          <p:spTgt spid="9">
                                            <p:graphicEl>
                                              <a:dgm id="{1D5D1ED0-019C-4A5D-913B-CCECBF9C4FB2}"/>
                                            </p:graphicEl>
                                          </p:spTgt>
                                        </p:tgtEl>
                                        <p:attrNameLst>
                                          <p:attrName>ppt_x</p:attrName>
                                        </p:attrNameLst>
                                      </p:cBhvr>
                                      <p:tavLst>
                                        <p:tav tm="0">
                                          <p:val>
                                            <p:strVal val="#ppt_x"/>
                                          </p:val>
                                        </p:tav>
                                        <p:tav tm="100000">
                                          <p:val>
                                            <p:strVal val="#ppt_x"/>
                                          </p:val>
                                        </p:tav>
                                      </p:tavLst>
                                    </p:anim>
                                    <p:anim calcmode="lin" valueType="num">
                                      <p:cBhvr>
                                        <p:cTn id="93" dur="1000" fill="hold"/>
                                        <p:tgtEl>
                                          <p:spTgt spid="9">
                                            <p:graphicEl>
                                              <a:dgm id="{1D5D1ED0-019C-4A5D-913B-CCECBF9C4FB2}"/>
                                            </p:graphic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1000"/>
                                        <p:tgtEl>
                                          <p:spTgt spid="14"/>
                                        </p:tgtEl>
                                      </p:cBhvr>
                                    </p:animEffect>
                                    <p:anim calcmode="lin" valueType="num">
                                      <p:cBhvr>
                                        <p:cTn id="99" dur="1000" fill="hold"/>
                                        <p:tgtEl>
                                          <p:spTgt spid="14"/>
                                        </p:tgtEl>
                                        <p:attrNameLst>
                                          <p:attrName>ppt_x</p:attrName>
                                        </p:attrNameLst>
                                      </p:cBhvr>
                                      <p:tavLst>
                                        <p:tav tm="0">
                                          <p:val>
                                            <p:strVal val="#ppt_x"/>
                                          </p:val>
                                        </p:tav>
                                        <p:tav tm="100000">
                                          <p:val>
                                            <p:strVal val="#ppt_x"/>
                                          </p:val>
                                        </p:tav>
                                      </p:tavLst>
                                    </p:anim>
                                    <p:anim calcmode="lin" valueType="num">
                                      <p:cBhvr>
                                        <p:cTn id="10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16"/>
                                        </p:tgtEl>
                                        <p:attrNameLst>
                                          <p:attrName>style.visibility</p:attrName>
                                        </p:attrNameLst>
                                      </p:cBhvr>
                                      <p:to>
                                        <p:strVal val="visible"/>
                                      </p:to>
                                    </p:set>
                                    <p:animEffect transition="in" filter="fade">
                                      <p:cBhvr>
                                        <p:cTn id="105" dur="1000"/>
                                        <p:tgtEl>
                                          <p:spTgt spid="16"/>
                                        </p:tgtEl>
                                      </p:cBhvr>
                                    </p:animEffect>
                                    <p:anim calcmode="lin" valueType="num">
                                      <p:cBhvr>
                                        <p:cTn id="106" dur="1000" fill="hold"/>
                                        <p:tgtEl>
                                          <p:spTgt spid="16"/>
                                        </p:tgtEl>
                                        <p:attrNameLst>
                                          <p:attrName>ppt_x</p:attrName>
                                        </p:attrNameLst>
                                      </p:cBhvr>
                                      <p:tavLst>
                                        <p:tav tm="0">
                                          <p:val>
                                            <p:strVal val="#ppt_x"/>
                                          </p:val>
                                        </p:tav>
                                        <p:tav tm="100000">
                                          <p:val>
                                            <p:strVal val="#ppt_x"/>
                                          </p:val>
                                        </p:tav>
                                      </p:tavLst>
                                    </p:anim>
                                    <p:anim calcmode="lin" valueType="num">
                                      <p:cBhvr>
                                        <p:cTn id="10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Graphic spid="9" grpId="0">
        <p:bldSub>
          <a:bldDgm bld="one"/>
        </p:bldSub>
      </p:bldGraphic>
      <p:bldP spid="14" grpId="0"/>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DCC9F-8212-D91B-D2C8-A8FE604DE4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E3FEB1-543E-485A-0CBD-E6E43B875F06}"/>
              </a:ext>
            </a:extLst>
          </p:cNvPr>
          <p:cNvSpPr>
            <a:spLocks noGrp="1"/>
          </p:cNvSpPr>
          <p:nvPr>
            <p:ph type="title"/>
          </p:nvPr>
        </p:nvSpPr>
        <p:spPr>
          <a:xfrm>
            <a:off x="349996" y="-88303"/>
            <a:ext cx="11481847" cy="1325563"/>
          </a:xfrm>
        </p:spPr>
        <p:txBody>
          <a:bodyPr>
            <a:normAutofit/>
          </a:bodyPr>
          <a:lstStyle/>
          <a:p>
            <a:pPr algn="ctr"/>
            <a:r>
              <a:rPr lang="en-GB" sz="3200" b="1" dirty="0">
                <a:latin typeface="Aptos" panose="020B0004020202020204" pitchFamily="34" charset="0"/>
              </a:rPr>
              <a:t>Before the Next Session: Complete Stage 1 🎯</a:t>
            </a:r>
            <a:endParaRPr lang="en-GB" sz="3600" b="1" dirty="0">
              <a:latin typeface="Aptos" panose="020B0004020202020204" pitchFamily="34" charset="0"/>
            </a:endParaRPr>
          </a:p>
        </p:txBody>
      </p:sp>
      <p:sp>
        <p:nvSpPr>
          <p:cNvPr id="3" name="Content Placeholder 2">
            <a:extLst>
              <a:ext uri="{FF2B5EF4-FFF2-40B4-BE49-F238E27FC236}">
                <a16:creationId xmlns:a16="http://schemas.microsoft.com/office/drawing/2014/main" id="{087FD21A-24C5-033F-4766-A5EABD84C7B2}"/>
              </a:ext>
            </a:extLst>
          </p:cNvPr>
          <p:cNvSpPr>
            <a:spLocks noGrp="1"/>
          </p:cNvSpPr>
          <p:nvPr>
            <p:ph idx="1"/>
          </p:nvPr>
        </p:nvSpPr>
        <p:spPr>
          <a:xfrm>
            <a:off x="358219" y="1215731"/>
            <a:ext cx="11481847" cy="3575934"/>
          </a:xfrm>
        </p:spPr>
        <p:txBody>
          <a:bodyPr>
            <a:normAutofit/>
          </a:bodyPr>
          <a:lstStyle/>
          <a:p>
            <a:pPr>
              <a:lnSpc>
                <a:spcPct val="160000"/>
              </a:lnSpc>
              <a:buNone/>
            </a:pPr>
            <a:r>
              <a:rPr lang="en-GB" sz="2000" dirty="0">
                <a:latin typeface="Aptos" panose="020B0004020202020204" pitchFamily="34" charset="0"/>
              </a:rPr>
              <a:t>	</a:t>
            </a:r>
          </a:p>
        </p:txBody>
      </p:sp>
      <p:sp>
        <p:nvSpPr>
          <p:cNvPr id="6" name="TextBox 5">
            <a:extLst>
              <a:ext uri="{FF2B5EF4-FFF2-40B4-BE49-F238E27FC236}">
                <a16:creationId xmlns:a16="http://schemas.microsoft.com/office/drawing/2014/main" id="{66E5839F-79A3-80F6-416E-6BBB61BDEE47}"/>
              </a:ext>
            </a:extLst>
          </p:cNvPr>
          <p:cNvSpPr txBox="1"/>
          <p:nvPr/>
        </p:nvSpPr>
        <p:spPr>
          <a:xfrm>
            <a:off x="1208721" y="929142"/>
            <a:ext cx="10173149" cy="338554"/>
          </a:xfrm>
          <a:prstGeom prst="rect">
            <a:avLst/>
          </a:prstGeom>
          <a:noFill/>
        </p:spPr>
        <p:txBody>
          <a:bodyPr wrap="square">
            <a:spAutoFit/>
          </a:bodyPr>
          <a:lstStyle/>
          <a:p>
            <a:pPr algn="ctr"/>
            <a:r>
              <a:rPr lang="en-GB" sz="1600" dirty="0">
                <a:latin typeface="Aptos" panose="020B0004020202020204" pitchFamily="34" charset="0"/>
              </a:rPr>
              <a:t>Fully complete </a:t>
            </a:r>
            <a:r>
              <a:rPr lang="en-GB" sz="1600" b="1" dirty="0">
                <a:latin typeface="Aptos" panose="020B0004020202020204" pitchFamily="34" charset="0"/>
              </a:rPr>
              <a:t>Stage 1 of the Literature Tracking and Analysis Workbook</a:t>
            </a:r>
            <a:r>
              <a:rPr lang="en-GB" sz="1600" dirty="0">
                <a:latin typeface="Aptos" panose="020B0004020202020204" pitchFamily="34" charset="0"/>
              </a:rPr>
              <a:t>. You must have </a:t>
            </a:r>
            <a:r>
              <a:rPr lang="en-GB" sz="1600" b="1" dirty="0">
                <a:latin typeface="Aptos" panose="020B0004020202020204" pitchFamily="34" charset="0"/>
              </a:rPr>
              <a:t>10 suitable sources</a:t>
            </a:r>
            <a:r>
              <a:rPr lang="en-GB" sz="1600" dirty="0">
                <a:latin typeface="Aptos" panose="020B0004020202020204" pitchFamily="34" charset="0"/>
              </a:rPr>
              <a:t>.</a:t>
            </a:r>
          </a:p>
        </p:txBody>
      </p:sp>
      <p:sp>
        <p:nvSpPr>
          <p:cNvPr id="12" name="Rectangle 11">
            <a:extLst>
              <a:ext uri="{FF2B5EF4-FFF2-40B4-BE49-F238E27FC236}">
                <a16:creationId xmlns:a16="http://schemas.microsoft.com/office/drawing/2014/main" id="{6F4C1FD1-EEF9-8926-6FAA-0BEEBA7390B6}"/>
              </a:ext>
            </a:extLst>
          </p:cNvPr>
          <p:cNvSpPr/>
          <p:nvPr/>
        </p:nvSpPr>
        <p:spPr>
          <a:xfrm>
            <a:off x="0" y="5492430"/>
            <a:ext cx="12192000" cy="1412240"/>
          </a:xfrm>
          <a:prstGeom prst="rect">
            <a:avLst/>
          </a:prstGeom>
          <a:solidFill>
            <a:srgbClr val="FFFFEC"/>
          </a:solidFill>
          <a:ln>
            <a:solidFill>
              <a:srgbClr val="FFFF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5E95A429-EFAD-E48F-CD7E-5873DD2BEB3F}"/>
              </a:ext>
            </a:extLst>
          </p:cNvPr>
          <p:cNvCxnSpPr>
            <a:cxnSpLocks/>
          </p:cNvCxnSpPr>
          <p:nvPr/>
        </p:nvCxnSpPr>
        <p:spPr>
          <a:xfrm>
            <a:off x="6290215" y="1490191"/>
            <a:ext cx="1" cy="5252103"/>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E637473-9942-A563-E5CE-37429580DE4E}"/>
              </a:ext>
            </a:extLst>
          </p:cNvPr>
          <p:cNvSpPr txBox="1"/>
          <p:nvPr/>
        </p:nvSpPr>
        <p:spPr>
          <a:xfrm>
            <a:off x="454246" y="1556376"/>
            <a:ext cx="5739943" cy="2308324"/>
          </a:xfrm>
          <a:prstGeom prst="rect">
            <a:avLst/>
          </a:prstGeom>
          <a:noFill/>
        </p:spPr>
        <p:txBody>
          <a:bodyPr wrap="square">
            <a:spAutoFit/>
          </a:bodyPr>
          <a:lstStyle/>
          <a:p>
            <a:r>
              <a:rPr lang="en-GB" sz="1600" b="1" dirty="0">
                <a:latin typeface="Aptos" panose="020B0004020202020204" pitchFamily="34" charset="0"/>
              </a:rPr>
              <a:t>For Every Source, Record:</a:t>
            </a:r>
          </a:p>
          <a:p>
            <a:endParaRPr lang="en-GB" sz="1600" b="1" dirty="0">
              <a:latin typeface="Aptos" panose="020B0004020202020204" pitchFamily="34" charset="0"/>
            </a:endParaRPr>
          </a:p>
          <a:p>
            <a:pPr marL="342900" lvl="0" indent="-342900">
              <a:buFont typeface="+mj-lt"/>
              <a:buAutoNum type="arabicPeriod"/>
            </a:pPr>
            <a:r>
              <a:rPr lang="en-GB" sz="1600" dirty="0">
                <a:latin typeface="Aptos" panose="020B0004020202020204" pitchFamily="34" charset="0"/>
              </a:rPr>
              <a:t>The author or organisation </a:t>
            </a:r>
          </a:p>
          <a:p>
            <a:pPr marL="342900" lvl="0" indent="-342900">
              <a:buFont typeface="+mj-lt"/>
              <a:buAutoNum type="arabicPeriod"/>
            </a:pPr>
            <a:r>
              <a:rPr lang="en-GB" sz="1600" dirty="0">
                <a:latin typeface="Aptos" panose="020B0004020202020204" pitchFamily="34" charset="0"/>
              </a:rPr>
              <a:t>The publication year </a:t>
            </a:r>
          </a:p>
          <a:p>
            <a:pPr marL="342900" lvl="0" indent="-342900">
              <a:buFont typeface="+mj-lt"/>
              <a:buAutoNum type="arabicPeriod"/>
            </a:pPr>
            <a:r>
              <a:rPr lang="en-GB" sz="1600" dirty="0">
                <a:latin typeface="Aptos" panose="020B0004020202020204" pitchFamily="34" charset="0"/>
              </a:rPr>
              <a:t>The full title </a:t>
            </a:r>
          </a:p>
          <a:p>
            <a:pPr marL="342900" lvl="0" indent="-342900">
              <a:buFont typeface="+mj-lt"/>
              <a:buAutoNum type="arabicPeriod"/>
            </a:pPr>
            <a:r>
              <a:rPr lang="en-GB" sz="1600" dirty="0">
                <a:latin typeface="Aptos" panose="020B0004020202020204" pitchFamily="34" charset="0"/>
              </a:rPr>
              <a:t>Specific notes for currency, relevance, authority, accuracy and purpose </a:t>
            </a:r>
          </a:p>
          <a:p>
            <a:pPr marL="342900" lvl="0" indent="-342900">
              <a:buFont typeface="+mj-lt"/>
              <a:buAutoNum type="arabicPeriod"/>
            </a:pPr>
            <a:r>
              <a:rPr lang="en-GB" sz="1600" dirty="0">
                <a:latin typeface="Aptos" panose="020B0004020202020204" pitchFamily="34" charset="0"/>
              </a:rPr>
              <a:t>An honest CRAAP score out of five </a:t>
            </a:r>
          </a:p>
          <a:p>
            <a:pPr marL="342900" lvl="0" indent="-342900">
              <a:buFont typeface="+mj-lt"/>
              <a:buAutoNum type="arabicPeriod"/>
            </a:pPr>
            <a:r>
              <a:rPr lang="en-GB" sz="1600" dirty="0">
                <a:latin typeface="Aptos" panose="020B0004020202020204" pitchFamily="34" charset="0"/>
              </a:rPr>
              <a:t>The complete </a:t>
            </a:r>
            <a:r>
              <a:rPr lang="en-GB" sz="1600" dirty="0" err="1">
                <a:latin typeface="Aptos" panose="020B0004020202020204" pitchFamily="34" charset="0"/>
              </a:rPr>
              <a:t>harvard</a:t>
            </a:r>
            <a:r>
              <a:rPr lang="en-GB" sz="1600" dirty="0">
                <a:latin typeface="Aptos" panose="020B0004020202020204" pitchFamily="34" charset="0"/>
              </a:rPr>
              <a:t> reference</a:t>
            </a:r>
          </a:p>
        </p:txBody>
      </p:sp>
      <p:sp>
        <p:nvSpPr>
          <p:cNvPr id="19" name="TextBox 18">
            <a:extLst>
              <a:ext uri="{FF2B5EF4-FFF2-40B4-BE49-F238E27FC236}">
                <a16:creationId xmlns:a16="http://schemas.microsoft.com/office/drawing/2014/main" id="{208A483A-6A6B-F1B7-7264-5545A5757806}"/>
              </a:ext>
            </a:extLst>
          </p:cNvPr>
          <p:cNvSpPr txBox="1"/>
          <p:nvPr/>
        </p:nvSpPr>
        <p:spPr>
          <a:xfrm>
            <a:off x="6761727" y="1679562"/>
            <a:ext cx="5285873" cy="3046988"/>
          </a:xfrm>
          <a:prstGeom prst="rect">
            <a:avLst/>
          </a:prstGeom>
          <a:noFill/>
        </p:spPr>
        <p:txBody>
          <a:bodyPr wrap="square">
            <a:spAutoFit/>
          </a:bodyPr>
          <a:lstStyle/>
          <a:p>
            <a:r>
              <a:rPr lang="en-GB" sz="1600" b="1" dirty="0">
                <a:latin typeface="Aptos" panose="020B0004020202020204" pitchFamily="34" charset="0"/>
              </a:rPr>
              <a:t>Identify Your Strongest Five</a:t>
            </a:r>
          </a:p>
          <a:p>
            <a:endParaRPr lang="en-GB" sz="1600" b="1" dirty="0">
              <a:latin typeface="Aptos" panose="020B0004020202020204" pitchFamily="34" charset="0"/>
            </a:endParaRPr>
          </a:p>
          <a:p>
            <a:r>
              <a:rPr lang="en-GB" sz="1600" dirty="0">
                <a:latin typeface="Aptos" panose="020B0004020202020204" pitchFamily="34" charset="0"/>
              </a:rPr>
              <a:t>Highlight the five sources that provide the strongest combination of:</a:t>
            </a:r>
          </a:p>
          <a:p>
            <a:endParaRPr lang="en-GB" sz="1600" dirty="0">
              <a:latin typeface="Aptos" panose="020B0004020202020204" pitchFamily="34" charset="0"/>
            </a:endParaRPr>
          </a:p>
          <a:p>
            <a:pPr marL="285750" lvl="0" indent="-285750">
              <a:buFont typeface="Arial" panose="020B0604020202020204" pitchFamily="34" charset="0"/>
              <a:buChar char="•"/>
            </a:pPr>
            <a:r>
              <a:rPr lang="en-GB" sz="1600" dirty="0">
                <a:latin typeface="Aptos" panose="020B0004020202020204" pitchFamily="34" charset="0"/>
              </a:rPr>
              <a:t>academic quality </a:t>
            </a:r>
          </a:p>
          <a:p>
            <a:pPr marL="285750" lvl="0" indent="-285750">
              <a:buFont typeface="Arial" panose="020B0604020202020204" pitchFamily="34" charset="0"/>
              <a:buChar char="•"/>
            </a:pPr>
            <a:r>
              <a:rPr lang="en-GB" sz="1600" dirty="0">
                <a:latin typeface="Aptos" panose="020B0004020202020204" pitchFamily="34" charset="0"/>
              </a:rPr>
              <a:t>relevance to your research question </a:t>
            </a:r>
          </a:p>
          <a:p>
            <a:pPr marL="285750" lvl="0" indent="-285750">
              <a:buFont typeface="Arial" panose="020B0604020202020204" pitchFamily="34" charset="0"/>
              <a:buChar char="•"/>
            </a:pPr>
            <a:r>
              <a:rPr lang="en-GB" sz="1600" dirty="0">
                <a:latin typeface="Aptos" panose="020B0004020202020204" pitchFamily="34" charset="0"/>
              </a:rPr>
              <a:t>trustworthy evidence </a:t>
            </a:r>
          </a:p>
          <a:p>
            <a:pPr marL="285750" lvl="0" indent="-285750">
              <a:buFont typeface="Arial" panose="020B0604020202020204" pitchFamily="34" charset="0"/>
              <a:buChar char="•"/>
            </a:pPr>
            <a:r>
              <a:rPr lang="en-GB" sz="1600" dirty="0">
                <a:latin typeface="Aptos" panose="020B0004020202020204" pitchFamily="34" charset="0"/>
              </a:rPr>
              <a:t>usefulness for your dissertation</a:t>
            </a:r>
          </a:p>
          <a:p>
            <a:pPr marL="285750" lvl="0" indent="-285750">
              <a:buFont typeface="Arial" panose="020B0604020202020204" pitchFamily="34" charset="0"/>
              <a:buChar char="•"/>
            </a:pPr>
            <a:endParaRPr lang="en-GB" sz="1600" dirty="0">
              <a:latin typeface="Aptos" panose="020B0004020202020204" pitchFamily="34" charset="0"/>
            </a:endParaRPr>
          </a:p>
          <a:p>
            <a:pPr lvl="0"/>
            <a:r>
              <a:rPr lang="en-GB" sz="1600" dirty="0">
                <a:latin typeface="Aptos" panose="020B0004020202020204" pitchFamily="34" charset="0"/>
              </a:rPr>
              <a:t>Do not choose your strongest five from the score alone. Consider what each source contributes to your project. </a:t>
            </a:r>
          </a:p>
        </p:txBody>
      </p:sp>
      <p:sp>
        <p:nvSpPr>
          <p:cNvPr id="9" name="TextBox 8">
            <a:extLst>
              <a:ext uri="{FF2B5EF4-FFF2-40B4-BE49-F238E27FC236}">
                <a16:creationId xmlns:a16="http://schemas.microsoft.com/office/drawing/2014/main" id="{0D9FBDDF-CA80-22EE-677E-05D7B0B93791}"/>
              </a:ext>
            </a:extLst>
          </p:cNvPr>
          <p:cNvSpPr txBox="1"/>
          <p:nvPr/>
        </p:nvSpPr>
        <p:spPr>
          <a:xfrm>
            <a:off x="358219" y="4183816"/>
            <a:ext cx="5536032" cy="2800767"/>
          </a:xfrm>
          <a:prstGeom prst="rect">
            <a:avLst/>
          </a:prstGeom>
          <a:noFill/>
        </p:spPr>
        <p:txBody>
          <a:bodyPr wrap="square">
            <a:spAutoFit/>
          </a:bodyPr>
          <a:lstStyle/>
          <a:p>
            <a:pPr algn="ctr">
              <a:buNone/>
            </a:pPr>
            <a:r>
              <a:rPr lang="en-GB" sz="1600" b="1" dirty="0">
                <a:latin typeface="Aptos" panose="020B0004020202020204" pitchFamily="34" charset="0"/>
              </a:rPr>
              <a:t>Need Help? – Help can be accessed below from</a:t>
            </a:r>
            <a:br>
              <a:rPr lang="en-GB" sz="1600" b="1" dirty="0">
                <a:latin typeface="Aptos" panose="020B0004020202020204" pitchFamily="34" charset="0"/>
              </a:rPr>
            </a:br>
            <a:endParaRPr lang="en-GB" sz="1600" dirty="0">
              <a:latin typeface="Aptos" panose="020B0004020202020204" pitchFamily="34" charset="0"/>
            </a:endParaRPr>
          </a:p>
          <a:p>
            <a:pPr marL="342900" lvl="0" indent="-342900">
              <a:buFont typeface="Arial" panose="020B0604020202020204" pitchFamily="34" charset="0"/>
              <a:buChar char="•"/>
            </a:pPr>
            <a:r>
              <a:rPr lang="en-GB" sz="1600" dirty="0">
                <a:latin typeface="Aptos" panose="020B0004020202020204" pitchFamily="34" charset="0"/>
              </a:rPr>
              <a:t>the completed workbook example </a:t>
            </a:r>
          </a:p>
          <a:p>
            <a:pPr marL="342900" lvl="0" indent="-342900">
              <a:buFont typeface="Arial" panose="020B0604020202020204" pitchFamily="34" charset="0"/>
              <a:buChar char="•"/>
            </a:pPr>
            <a:r>
              <a:rPr lang="en-GB" sz="1600" dirty="0">
                <a:latin typeface="Aptos" panose="020B0004020202020204" pitchFamily="34" charset="0"/>
              </a:rPr>
              <a:t>the UWTSD Library and academic databases </a:t>
            </a:r>
          </a:p>
          <a:p>
            <a:pPr marL="342900" lvl="0" indent="-342900">
              <a:buFont typeface="Arial" panose="020B0604020202020204" pitchFamily="34" charset="0"/>
              <a:buChar char="•"/>
            </a:pPr>
            <a:r>
              <a:rPr lang="en-GB" sz="1600" dirty="0">
                <a:latin typeface="Aptos" panose="020B0004020202020204" pitchFamily="34" charset="0"/>
              </a:rPr>
              <a:t>Cite Them Right for Harvard referencing </a:t>
            </a:r>
          </a:p>
          <a:p>
            <a:pPr marL="342900" lvl="0" indent="-342900">
              <a:buFont typeface="Arial" panose="020B0604020202020204" pitchFamily="34" charset="0"/>
              <a:buChar char="•"/>
            </a:pPr>
            <a:r>
              <a:rPr lang="en-GB" sz="1600" dirty="0">
                <a:latin typeface="Aptos" panose="020B0004020202020204" pitchFamily="34" charset="0"/>
              </a:rPr>
              <a:t>Study Skills and Library support </a:t>
            </a:r>
          </a:p>
          <a:p>
            <a:pPr marL="342900" lvl="0" indent="-342900">
              <a:buFont typeface="Arial" panose="020B0604020202020204" pitchFamily="34" charset="0"/>
              <a:buChar char="•"/>
            </a:pPr>
            <a:endParaRPr lang="en-GB" sz="1600" dirty="0">
              <a:latin typeface="Aptos" panose="020B0004020202020204" pitchFamily="34" charset="0"/>
            </a:endParaRPr>
          </a:p>
          <a:p>
            <a:pPr lvl="0"/>
            <a:r>
              <a:rPr lang="en-GB" sz="1600" dirty="0">
                <a:latin typeface="Aptos" panose="020B0004020202020204" pitchFamily="34" charset="0"/>
              </a:rPr>
              <a:t>All this information can be found on the BMHP6020 Moodle Page in the </a:t>
            </a:r>
            <a:r>
              <a:rPr lang="en-GB" sz="1600" b="1" dirty="0">
                <a:latin typeface="Aptos" panose="020B0004020202020204" pitchFamily="34" charset="0"/>
              </a:rPr>
              <a:t>‘Links and Resources’ </a:t>
            </a:r>
            <a:r>
              <a:rPr lang="en-GB" sz="1600" dirty="0">
                <a:latin typeface="Aptos" panose="020B0004020202020204" pitchFamily="34" charset="0"/>
              </a:rPr>
              <a:t>and </a:t>
            </a:r>
            <a:r>
              <a:rPr lang="en-GB" sz="1600" b="1" dirty="0">
                <a:latin typeface="Aptos" panose="020B0004020202020204" pitchFamily="34" charset="0"/>
              </a:rPr>
              <a:t>‘Templates and Guidance’ </a:t>
            </a:r>
            <a:r>
              <a:rPr lang="en-GB" sz="1600" dirty="0">
                <a:latin typeface="Aptos" panose="020B0004020202020204" pitchFamily="34" charset="0"/>
              </a:rPr>
              <a:t>Tiles</a:t>
            </a:r>
            <a:br>
              <a:rPr lang="en-GB" sz="1600" dirty="0">
                <a:latin typeface="Aptos" panose="020B0004020202020204" pitchFamily="34" charset="0"/>
              </a:rPr>
            </a:br>
            <a:endParaRPr lang="en-GB" sz="1600" dirty="0">
              <a:latin typeface="Aptos" panose="020B0004020202020204" pitchFamily="34" charset="0"/>
            </a:endParaRPr>
          </a:p>
        </p:txBody>
      </p:sp>
      <p:sp>
        <p:nvSpPr>
          <p:cNvPr id="14" name="TextBox 13">
            <a:extLst>
              <a:ext uri="{FF2B5EF4-FFF2-40B4-BE49-F238E27FC236}">
                <a16:creationId xmlns:a16="http://schemas.microsoft.com/office/drawing/2014/main" id="{99A558C8-A17B-F785-D70C-D2FBFB76D4B1}"/>
              </a:ext>
            </a:extLst>
          </p:cNvPr>
          <p:cNvSpPr txBox="1"/>
          <p:nvPr/>
        </p:nvSpPr>
        <p:spPr>
          <a:xfrm>
            <a:off x="6759155" y="5190381"/>
            <a:ext cx="4963903" cy="1534203"/>
          </a:xfrm>
          <a:prstGeom prst="rect">
            <a:avLst/>
          </a:prstGeom>
          <a:noFill/>
        </p:spPr>
        <p:txBody>
          <a:bodyPr wrap="square">
            <a:spAutoFit/>
          </a:bodyPr>
          <a:lstStyle/>
          <a:p>
            <a:pPr algn="ctr">
              <a:lnSpc>
                <a:spcPct val="150000"/>
              </a:lnSpc>
              <a:buNone/>
            </a:pPr>
            <a:r>
              <a:rPr lang="en-GB" sz="1600" b="1" dirty="0">
                <a:latin typeface="Aptos" panose="020B0004020202020204" pitchFamily="34" charset="0"/>
              </a:rPr>
              <a:t>In our next session, we will analyse your strongest sources and begin developing your themes which is Stage 2 of your Literature Tracking and </a:t>
            </a:r>
            <a:r>
              <a:rPr lang="en-GB" sz="1600" b="1">
                <a:latin typeface="Aptos" panose="020B0004020202020204" pitchFamily="34" charset="0"/>
              </a:rPr>
              <a:t>Analysis Workbook.</a:t>
            </a:r>
            <a:endParaRPr lang="en-GB" sz="1600" dirty="0">
              <a:latin typeface="Aptos" panose="020B0004020202020204" pitchFamily="34" charset="0"/>
            </a:endParaRPr>
          </a:p>
        </p:txBody>
      </p:sp>
      <p:cxnSp>
        <p:nvCxnSpPr>
          <p:cNvPr id="16" name="Straight Connector 15">
            <a:extLst>
              <a:ext uri="{FF2B5EF4-FFF2-40B4-BE49-F238E27FC236}">
                <a16:creationId xmlns:a16="http://schemas.microsoft.com/office/drawing/2014/main" id="{7E4DC649-4C31-92B6-A5CA-76441C3E5313}"/>
              </a:ext>
            </a:extLst>
          </p:cNvPr>
          <p:cNvCxnSpPr>
            <a:cxnSpLocks/>
          </p:cNvCxnSpPr>
          <p:nvPr/>
        </p:nvCxnSpPr>
        <p:spPr>
          <a:xfrm>
            <a:off x="6290215" y="4854822"/>
            <a:ext cx="5901785"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F22DC99-6CA4-469D-1E4F-F7C4D7E247E8}"/>
              </a:ext>
            </a:extLst>
          </p:cNvPr>
          <p:cNvCxnSpPr>
            <a:cxnSpLocks/>
          </p:cNvCxnSpPr>
          <p:nvPr/>
        </p:nvCxnSpPr>
        <p:spPr>
          <a:xfrm>
            <a:off x="0" y="4094264"/>
            <a:ext cx="6290216"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9282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1000"/>
                                        <p:tgtEl>
                                          <p:spTgt spid="24"/>
                                        </p:tgtEl>
                                      </p:cBhvr>
                                    </p:animEffect>
                                    <p:anim calcmode="lin" valueType="num">
                                      <p:cBhvr>
                                        <p:cTn id="27" dur="1000" fill="hold"/>
                                        <p:tgtEl>
                                          <p:spTgt spid="24"/>
                                        </p:tgtEl>
                                        <p:attrNameLst>
                                          <p:attrName>ppt_x</p:attrName>
                                        </p:attrNameLst>
                                      </p:cBhvr>
                                      <p:tavLst>
                                        <p:tav tm="0">
                                          <p:val>
                                            <p:strVal val="#ppt_x"/>
                                          </p:val>
                                        </p:tav>
                                        <p:tav tm="100000">
                                          <p:val>
                                            <p:strVal val="#ppt_x"/>
                                          </p:val>
                                        </p:tav>
                                      </p:tavLst>
                                    </p:anim>
                                    <p:anim calcmode="lin" valueType="num">
                                      <p:cBhvr>
                                        <p:cTn id="28" dur="1000" fill="hold"/>
                                        <p:tgtEl>
                                          <p:spTgt spid="2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
                                          </p:val>
                                        </p:tav>
                                        <p:tav tm="100000">
                                          <p:val>
                                            <p:strVal val="#ppt_x"/>
                                          </p:val>
                                        </p:tav>
                                      </p:tavLst>
                                    </p:anim>
                                    <p:anim calcmode="lin" valueType="num">
                                      <p:cBhvr>
                                        <p:cTn id="5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
                                          </p:val>
                                        </p:tav>
                                        <p:tav tm="100000">
                                          <p:val>
                                            <p:strVal val="#ppt_x"/>
                                          </p:val>
                                        </p:tav>
                                      </p:tavLst>
                                    </p:anim>
                                    <p:anim calcmode="lin" valueType="num">
                                      <p:cBhvr>
                                        <p:cTn id="6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7" grpId="0"/>
      <p:bldP spid="19" grpId="0"/>
      <p:bldP spid="9" grpId="0"/>
      <p:bldP spid="14" grpId="0"/>
    </p:bldLst>
  </p:timing>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5" ma:contentTypeDescription="Create a new document." ma:contentTypeScope="" ma:versionID="f22164921e69ada7df33b474d3dcac3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e2230e2f827e95bf01ad4d49bcae7e1"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EB36A1-00A8-4A82-8553-77C9455E5C4D}">
  <ds:schemaRefs>
    <ds:schemaRef ds:uri="http://schemas.microsoft.com/sharepoint/v3/contenttype/forms"/>
  </ds:schemaRefs>
</ds:datastoreItem>
</file>

<file path=customXml/itemProps2.xml><?xml version="1.0" encoding="utf-8"?>
<ds:datastoreItem xmlns:ds="http://schemas.openxmlformats.org/officeDocument/2006/customXml" ds:itemID="{7EF079D1-1937-46A9-8B1E-F35D61BAF4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5704</Words>
  <Application>Microsoft Office PowerPoint</Application>
  <PresentationFormat>Widescreen</PresentationFormat>
  <Paragraphs>655</Paragraphs>
  <Slides>31</Slides>
  <Notes>11</Notes>
  <HiddenSlides>0</HiddenSlides>
  <MMClips>1</MMClips>
  <ScaleCrop>false</ScaleCrop>
  <HeadingPairs>
    <vt:vector size="6" baseType="variant">
      <vt:variant>
        <vt:lpstr>Fonts Used</vt:lpstr>
      </vt:variant>
      <vt:variant>
        <vt:i4>4</vt:i4>
      </vt:variant>
      <vt:variant>
        <vt:lpstr>Theme</vt:lpstr>
      </vt:variant>
      <vt:variant>
        <vt:i4>8</vt:i4>
      </vt:variant>
      <vt:variant>
        <vt:lpstr>Slide Titles</vt:lpstr>
      </vt:variant>
      <vt:variant>
        <vt:i4>31</vt:i4>
      </vt:variant>
    </vt:vector>
  </HeadingPairs>
  <TitlesOfParts>
    <vt:vector size="43" baseType="lpstr">
      <vt:lpstr>Aptos</vt:lpstr>
      <vt:lpstr>Arial</vt:lpstr>
      <vt:lpstr>Calibri</vt:lpstr>
      <vt:lpstr>Calibri Light</vt:lpstr>
      <vt:lpstr>UWTSD 200 Holding Page</vt:lpstr>
      <vt:lpstr>UWTSD 200_Subtitle 1</vt:lpstr>
      <vt:lpstr>UWTSD 200_Text 3</vt:lpstr>
      <vt:lpstr>UWTSD Text 4</vt:lpstr>
      <vt:lpstr>UWTSD Text 3</vt:lpstr>
      <vt:lpstr>UWTSD Text 2</vt:lpstr>
      <vt:lpstr>Office Theme</vt:lpstr>
      <vt:lpstr>UWTSD Text 4</vt:lpstr>
      <vt:lpstr>PowerPoint Presentation</vt:lpstr>
      <vt:lpstr>PowerPoint Presentation</vt:lpstr>
      <vt:lpstr>BMHP6020 Overview</vt:lpstr>
      <vt:lpstr>Session Aim &amp; Learning Outcomes</vt:lpstr>
      <vt:lpstr>This Session We Will Focus On… </vt:lpstr>
      <vt:lpstr>Recap – What We Covered in Term 2 </vt:lpstr>
      <vt:lpstr>PowerPoint Presentation</vt:lpstr>
      <vt:lpstr>    Your Literature Work During the Break      </vt:lpstr>
      <vt:lpstr>    Starting Point – Where are you now?     </vt:lpstr>
      <vt:lpstr>    You are carrying out your Research Method    </vt:lpstr>
      <vt:lpstr>Stage 1: What Are You Recording? 🔍 </vt:lpstr>
      <vt:lpstr>📖 Is the Source Suitable for Your Project?  </vt:lpstr>
      <vt:lpstr>❓ Group Activity Part 1: Which Source Would You Use? </vt:lpstr>
      <vt:lpstr>❓ Group Activity Part 2: Which Source Would You Use?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CRAAP Test Video Recap🎬</vt:lpstr>
      <vt:lpstr>Not Every Source Should Score 5/5 📝 </vt:lpstr>
      <vt:lpstr> Stage 1 Expectations: What Must You Complete? ✔️</vt:lpstr>
      <vt:lpstr> Activity Part 1: Find or Check One of Your Sources ✏️</vt:lpstr>
      <vt:lpstr>📝 Activity Part 2: Apply the CRAAP Test</vt:lpstr>
      <vt:lpstr>Before the Next Session: Complete Stage 1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Chloe Harries</cp:lastModifiedBy>
  <cp:revision>20</cp:revision>
  <dcterms:created xsi:type="dcterms:W3CDTF">2021-03-09T15:35:42Z</dcterms:created>
  <dcterms:modified xsi:type="dcterms:W3CDTF">2026-09-08T16:24:38Z</dcterms:modified>
</cp:coreProperties>
</file>