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sldIdLst>
    <p:sldId id="256" r:id="rId2"/>
    <p:sldId id="257" r:id="rId3"/>
    <p:sldId id="258" r:id="rId4"/>
    <p:sldId id="260" r:id="rId5"/>
    <p:sldId id="261" r:id="rId6"/>
    <p:sldId id="263" r:id="rId7"/>
    <p:sldId id="264" r:id="rId8"/>
    <p:sldId id="265" r:id="rId9"/>
    <p:sldId id="266" r:id="rId10"/>
    <p:sldId id="262" r:id="rId11"/>
    <p:sldId id="259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497B0"/>
    <a:srgbClr val="2F75B5"/>
    <a:srgbClr val="C65911"/>
    <a:srgbClr val="548235"/>
    <a:srgbClr val="7B7B7B"/>
    <a:srgbClr val="FFFFFF"/>
    <a:srgbClr val="40BAD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11" d="100"/>
          <a:sy n="111" d="100"/>
        </p:scale>
        <p:origin x="59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incent Sheldrake" userId="48f271f8-68fd-4ebd-9917-eb151b198961" providerId="ADAL" clId="{12E03E58-BF06-4FF2-BCCF-C9026F116E25}"/>
    <pc:docChg chg="undo redo custSel addSld delSld modSld sldOrd">
      <pc:chgData name="Vincent Sheldrake" userId="48f271f8-68fd-4ebd-9917-eb151b198961" providerId="ADAL" clId="{12E03E58-BF06-4FF2-BCCF-C9026F116E25}" dt="2023-12-06T08:54:41.185" v="2655" actId="1076"/>
      <pc:docMkLst>
        <pc:docMk/>
      </pc:docMkLst>
      <pc:sldChg chg="addSp modSp mod">
        <pc:chgData name="Vincent Sheldrake" userId="48f271f8-68fd-4ebd-9917-eb151b198961" providerId="ADAL" clId="{12E03E58-BF06-4FF2-BCCF-C9026F116E25}" dt="2023-12-05T23:32:41.567" v="2651" actId="1076"/>
        <pc:sldMkLst>
          <pc:docMk/>
          <pc:sldMk cId="4077663418" sldId="257"/>
        </pc:sldMkLst>
        <pc:spChg chg="add mod">
          <ac:chgData name="Vincent Sheldrake" userId="48f271f8-68fd-4ebd-9917-eb151b198961" providerId="ADAL" clId="{12E03E58-BF06-4FF2-BCCF-C9026F116E25}" dt="2023-12-05T23:32:41.567" v="2651" actId="1076"/>
          <ac:spMkLst>
            <pc:docMk/>
            <pc:sldMk cId="4077663418" sldId="257"/>
            <ac:spMk id="6" creationId="{A3211489-9728-84B9-113D-C7268BF558B5}"/>
          </ac:spMkLst>
        </pc:spChg>
      </pc:sldChg>
      <pc:sldChg chg="addSp modSp mod">
        <pc:chgData name="Vincent Sheldrake" userId="48f271f8-68fd-4ebd-9917-eb151b198961" providerId="ADAL" clId="{12E03E58-BF06-4FF2-BCCF-C9026F116E25}" dt="2023-12-05T23:32:49.411" v="2652" actId="1076"/>
        <pc:sldMkLst>
          <pc:docMk/>
          <pc:sldMk cId="3015896050" sldId="258"/>
        </pc:sldMkLst>
        <pc:spChg chg="mod">
          <ac:chgData name="Vincent Sheldrake" userId="48f271f8-68fd-4ebd-9917-eb151b198961" providerId="ADAL" clId="{12E03E58-BF06-4FF2-BCCF-C9026F116E25}" dt="2023-12-04T09:55:48.489" v="1866" actId="27107"/>
          <ac:spMkLst>
            <pc:docMk/>
            <pc:sldMk cId="3015896050" sldId="258"/>
            <ac:spMk id="2" creationId="{DDC31C04-3B9F-078C-6C6F-EB618DE76335}"/>
          </ac:spMkLst>
        </pc:spChg>
        <pc:spChg chg="add mod">
          <ac:chgData name="Vincent Sheldrake" userId="48f271f8-68fd-4ebd-9917-eb151b198961" providerId="ADAL" clId="{12E03E58-BF06-4FF2-BCCF-C9026F116E25}" dt="2023-12-05T23:32:49.411" v="2652" actId="1076"/>
          <ac:spMkLst>
            <pc:docMk/>
            <pc:sldMk cId="3015896050" sldId="258"/>
            <ac:spMk id="3" creationId="{28DACE9E-CD3E-2608-626A-4C3531175431}"/>
          </ac:spMkLst>
        </pc:spChg>
      </pc:sldChg>
      <pc:sldChg chg="addSp modSp mod">
        <pc:chgData name="Vincent Sheldrake" userId="48f271f8-68fd-4ebd-9917-eb151b198961" providerId="ADAL" clId="{12E03E58-BF06-4FF2-BCCF-C9026F116E25}" dt="2023-12-05T23:32:54.158" v="2653" actId="1076"/>
        <pc:sldMkLst>
          <pc:docMk/>
          <pc:sldMk cId="2348542691" sldId="260"/>
        </pc:sldMkLst>
        <pc:spChg chg="add mod">
          <ac:chgData name="Vincent Sheldrake" userId="48f271f8-68fd-4ebd-9917-eb151b198961" providerId="ADAL" clId="{12E03E58-BF06-4FF2-BCCF-C9026F116E25}" dt="2023-12-05T23:32:54.158" v="2653" actId="1076"/>
          <ac:spMkLst>
            <pc:docMk/>
            <pc:sldMk cId="2348542691" sldId="260"/>
            <ac:spMk id="4" creationId="{471A8ABE-BA95-7778-19B0-5A5340AD1DEF}"/>
          </ac:spMkLst>
        </pc:spChg>
      </pc:sldChg>
      <pc:sldChg chg="addSp modSp mod">
        <pc:chgData name="Vincent Sheldrake" userId="48f271f8-68fd-4ebd-9917-eb151b198961" providerId="ADAL" clId="{12E03E58-BF06-4FF2-BCCF-C9026F116E25}" dt="2023-12-05T23:33:00.229" v="2654" actId="1076"/>
        <pc:sldMkLst>
          <pc:docMk/>
          <pc:sldMk cId="1217142164" sldId="261"/>
        </pc:sldMkLst>
        <pc:spChg chg="add mod">
          <ac:chgData name="Vincent Sheldrake" userId="48f271f8-68fd-4ebd-9917-eb151b198961" providerId="ADAL" clId="{12E03E58-BF06-4FF2-BCCF-C9026F116E25}" dt="2023-12-05T23:33:00.229" v="2654" actId="1076"/>
          <ac:spMkLst>
            <pc:docMk/>
            <pc:sldMk cId="1217142164" sldId="261"/>
            <ac:spMk id="3" creationId="{84E6CF4D-6B3C-53FD-FBC4-7B79AF04C76C}"/>
          </ac:spMkLst>
        </pc:spChg>
      </pc:sldChg>
      <pc:sldChg chg="addSp delSp modSp mod delAnim modAnim">
        <pc:chgData name="Vincent Sheldrake" userId="48f271f8-68fd-4ebd-9917-eb151b198961" providerId="ADAL" clId="{12E03E58-BF06-4FF2-BCCF-C9026F116E25}" dt="2023-11-29T09:38:20.297" v="6" actId="21"/>
        <pc:sldMkLst>
          <pc:docMk/>
          <pc:sldMk cId="3580522738" sldId="262"/>
        </pc:sldMkLst>
        <pc:spChg chg="del mod">
          <ac:chgData name="Vincent Sheldrake" userId="48f271f8-68fd-4ebd-9917-eb151b198961" providerId="ADAL" clId="{12E03E58-BF06-4FF2-BCCF-C9026F116E25}" dt="2023-11-29T09:38:05.030" v="5" actId="21"/>
          <ac:spMkLst>
            <pc:docMk/>
            <pc:sldMk cId="3580522738" sldId="262"/>
            <ac:spMk id="2" creationId="{217A703B-9C87-D400-D105-7D63C48BCCFC}"/>
          </ac:spMkLst>
        </pc:spChg>
        <pc:spChg chg="mod">
          <ac:chgData name="Vincent Sheldrake" userId="48f271f8-68fd-4ebd-9917-eb151b198961" providerId="ADAL" clId="{12E03E58-BF06-4FF2-BCCF-C9026F116E25}" dt="2023-11-29T09:37:22.797" v="1" actId="1076"/>
          <ac:spMkLst>
            <pc:docMk/>
            <pc:sldMk cId="3580522738" sldId="262"/>
            <ac:spMk id="4" creationId="{DF2B6324-6DE6-D902-D06F-7D41DB59C3BE}"/>
          </ac:spMkLst>
        </pc:spChg>
        <pc:spChg chg="add del mod">
          <ac:chgData name="Vincent Sheldrake" userId="48f271f8-68fd-4ebd-9917-eb151b198961" providerId="ADAL" clId="{12E03E58-BF06-4FF2-BCCF-C9026F116E25}" dt="2023-11-29T09:38:20.297" v="6" actId="21"/>
          <ac:spMkLst>
            <pc:docMk/>
            <pc:sldMk cId="3580522738" sldId="262"/>
            <ac:spMk id="5" creationId="{44F53C7B-8A64-E0DB-1642-351F1C15EA15}"/>
          </ac:spMkLst>
        </pc:spChg>
      </pc:sldChg>
      <pc:sldChg chg="addSp delSp modSp new mod ord setBg">
        <pc:chgData name="Vincent Sheldrake" userId="48f271f8-68fd-4ebd-9917-eb151b198961" providerId="ADAL" clId="{12E03E58-BF06-4FF2-BCCF-C9026F116E25}" dt="2023-12-06T08:54:41.185" v="2655" actId="1076"/>
        <pc:sldMkLst>
          <pc:docMk/>
          <pc:sldMk cId="534040699" sldId="263"/>
        </pc:sldMkLst>
        <pc:spChg chg="mod">
          <ac:chgData name="Vincent Sheldrake" userId="48f271f8-68fd-4ebd-9917-eb151b198961" providerId="ADAL" clId="{12E03E58-BF06-4FF2-BCCF-C9026F116E25}" dt="2023-11-30T14:24:35.258" v="447" actId="113"/>
          <ac:spMkLst>
            <pc:docMk/>
            <pc:sldMk cId="534040699" sldId="263"/>
            <ac:spMk id="2" creationId="{18B9D7FF-7D24-085B-6489-902912DEA1E5}"/>
          </ac:spMkLst>
        </pc:spChg>
        <pc:spChg chg="add del">
          <ac:chgData name="Vincent Sheldrake" userId="48f271f8-68fd-4ebd-9917-eb151b198961" providerId="ADAL" clId="{12E03E58-BF06-4FF2-BCCF-C9026F116E25}" dt="2023-11-29T11:15:01.600" v="12" actId="931"/>
          <ac:spMkLst>
            <pc:docMk/>
            <pc:sldMk cId="534040699" sldId="263"/>
            <ac:spMk id="3" creationId="{DE2237E6-2D08-9D95-2D09-6A290539C5D8}"/>
          </ac:spMkLst>
        </pc:spChg>
        <pc:spChg chg="add del mod">
          <ac:chgData name="Vincent Sheldrake" userId="48f271f8-68fd-4ebd-9917-eb151b198961" providerId="ADAL" clId="{12E03E58-BF06-4FF2-BCCF-C9026F116E25}" dt="2023-11-30T14:40:54.509" v="477" actId="931"/>
          <ac:spMkLst>
            <pc:docMk/>
            <pc:sldMk cId="534040699" sldId="263"/>
            <ac:spMk id="6" creationId="{B0498243-7B39-8E83-1D39-F035AB6D73C6}"/>
          </ac:spMkLst>
        </pc:spChg>
        <pc:spChg chg="add del">
          <ac:chgData name="Vincent Sheldrake" userId="48f271f8-68fd-4ebd-9917-eb151b198961" providerId="ADAL" clId="{12E03E58-BF06-4FF2-BCCF-C9026F116E25}" dt="2023-11-29T11:16:52.338" v="14" actId="931"/>
          <ac:spMkLst>
            <pc:docMk/>
            <pc:sldMk cId="534040699" sldId="263"/>
            <ac:spMk id="10" creationId="{1F024DD2-70D4-080F-9850-D7387A165BFF}"/>
          </ac:spMkLst>
        </pc:spChg>
        <pc:spChg chg="add del">
          <ac:chgData name="Vincent Sheldrake" userId="48f271f8-68fd-4ebd-9917-eb151b198961" providerId="ADAL" clId="{12E03E58-BF06-4FF2-BCCF-C9026F116E25}" dt="2023-11-30T14:12:37.003" v="337" actId="931"/>
          <ac:spMkLst>
            <pc:docMk/>
            <pc:sldMk cId="534040699" sldId="263"/>
            <ac:spMk id="12" creationId="{F411A0B3-4AB9-3738-1228-B7908F545E55}"/>
          </ac:spMkLst>
        </pc:spChg>
        <pc:spChg chg="add del">
          <ac:chgData name="Vincent Sheldrake" userId="48f271f8-68fd-4ebd-9917-eb151b198961" providerId="ADAL" clId="{12E03E58-BF06-4FF2-BCCF-C9026F116E25}" dt="2023-11-30T14:23:21.564" v="427" actId="22"/>
          <ac:spMkLst>
            <pc:docMk/>
            <pc:sldMk cId="534040699" sldId="263"/>
            <ac:spMk id="19" creationId="{9BBD4DC7-5C3E-6E46-3198-9B9CCE959482}"/>
          </ac:spMkLst>
        </pc:spChg>
        <pc:spChg chg="add mod">
          <ac:chgData name="Vincent Sheldrake" userId="48f271f8-68fd-4ebd-9917-eb151b198961" providerId="ADAL" clId="{12E03E58-BF06-4FF2-BCCF-C9026F116E25}" dt="2023-11-30T14:24:31.491" v="446" actId="20577"/>
          <ac:spMkLst>
            <pc:docMk/>
            <pc:sldMk cId="534040699" sldId="263"/>
            <ac:spMk id="20" creationId="{16C0F4A3-FE0F-44D8-7725-8F3D7D16145D}"/>
          </ac:spMkLst>
        </pc:spChg>
        <pc:spChg chg="add mod">
          <ac:chgData name="Vincent Sheldrake" userId="48f271f8-68fd-4ebd-9917-eb151b198961" providerId="ADAL" clId="{12E03E58-BF06-4FF2-BCCF-C9026F116E25}" dt="2023-11-30T14:26:44.593" v="456" actId="20577"/>
          <ac:spMkLst>
            <pc:docMk/>
            <pc:sldMk cId="534040699" sldId="263"/>
            <ac:spMk id="21" creationId="{C917D53F-6ED1-264A-21A0-6621DAA57C0E}"/>
          </ac:spMkLst>
        </pc:spChg>
        <pc:spChg chg="add del mod">
          <ac:chgData name="Vincent Sheldrake" userId="48f271f8-68fd-4ebd-9917-eb151b198961" providerId="ADAL" clId="{12E03E58-BF06-4FF2-BCCF-C9026F116E25}" dt="2023-11-30T14:51:26.241" v="929" actId="21"/>
          <ac:spMkLst>
            <pc:docMk/>
            <pc:sldMk cId="534040699" sldId="263"/>
            <ac:spMk id="25" creationId="{054D957A-A1A3-FEFC-BDF9-F6D165F13441}"/>
          </ac:spMkLst>
        </pc:spChg>
        <pc:spChg chg="add del mod">
          <ac:chgData name="Vincent Sheldrake" userId="48f271f8-68fd-4ebd-9917-eb151b198961" providerId="ADAL" clId="{12E03E58-BF06-4FF2-BCCF-C9026F116E25}" dt="2023-11-30T14:53:54.187" v="971" actId="21"/>
          <ac:spMkLst>
            <pc:docMk/>
            <pc:sldMk cId="534040699" sldId="263"/>
            <ac:spMk id="26" creationId="{4C14BA70-81C2-9A52-EBE8-4C05E0A65C1F}"/>
          </ac:spMkLst>
        </pc:spChg>
        <pc:spChg chg="add mod">
          <ac:chgData name="Vincent Sheldrake" userId="48f271f8-68fd-4ebd-9917-eb151b198961" providerId="ADAL" clId="{12E03E58-BF06-4FF2-BCCF-C9026F116E25}" dt="2023-12-06T08:54:41.185" v="2655" actId="1076"/>
          <ac:spMkLst>
            <pc:docMk/>
            <pc:sldMk cId="534040699" sldId="263"/>
            <ac:spMk id="27" creationId="{EFC614FE-ECA3-7B3C-3A4D-BF61CDBEDB32}"/>
          </ac:spMkLst>
        </pc:spChg>
        <pc:spChg chg="add mod">
          <ac:chgData name="Vincent Sheldrake" userId="48f271f8-68fd-4ebd-9917-eb151b198961" providerId="ADAL" clId="{12E03E58-BF06-4FF2-BCCF-C9026F116E25}" dt="2023-11-30T15:10:57.662" v="1126" actId="1076"/>
          <ac:spMkLst>
            <pc:docMk/>
            <pc:sldMk cId="534040699" sldId="263"/>
            <ac:spMk id="28" creationId="{4A1B23C2-70F1-98C4-E496-12CF09DBDBBD}"/>
          </ac:spMkLst>
        </pc:spChg>
        <pc:spChg chg="add mod">
          <ac:chgData name="Vincent Sheldrake" userId="48f271f8-68fd-4ebd-9917-eb151b198961" providerId="ADAL" clId="{12E03E58-BF06-4FF2-BCCF-C9026F116E25}" dt="2023-11-30T15:12:25.172" v="1132" actId="20577"/>
          <ac:spMkLst>
            <pc:docMk/>
            <pc:sldMk cId="534040699" sldId="263"/>
            <ac:spMk id="29" creationId="{42EA1CDB-E7B8-7467-284D-2ECCE812E780}"/>
          </ac:spMkLst>
        </pc:spChg>
        <pc:spChg chg="add mod">
          <ac:chgData name="Vincent Sheldrake" userId="48f271f8-68fd-4ebd-9917-eb151b198961" providerId="ADAL" clId="{12E03E58-BF06-4FF2-BCCF-C9026F116E25}" dt="2023-11-30T15:12:32.228" v="1133" actId="1076"/>
          <ac:spMkLst>
            <pc:docMk/>
            <pc:sldMk cId="534040699" sldId="263"/>
            <ac:spMk id="30" creationId="{CABBC936-4F51-45E8-D834-91445C931B8E}"/>
          </ac:spMkLst>
        </pc:spChg>
        <pc:spChg chg="add mod">
          <ac:chgData name="Vincent Sheldrake" userId="48f271f8-68fd-4ebd-9917-eb151b198961" providerId="ADAL" clId="{12E03E58-BF06-4FF2-BCCF-C9026F116E25}" dt="2023-11-30T15:10:53.614" v="1125" actId="1076"/>
          <ac:spMkLst>
            <pc:docMk/>
            <pc:sldMk cId="534040699" sldId="263"/>
            <ac:spMk id="31" creationId="{50D1460B-C9C8-D977-1814-46147FCF827B}"/>
          </ac:spMkLst>
        </pc:spChg>
        <pc:graphicFrameChg chg="add del mod">
          <ac:chgData name="Vincent Sheldrake" userId="48f271f8-68fd-4ebd-9917-eb151b198961" providerId="ADAL" clId="{12E03E58-BF06-4FF2-BCCF-C9026F116E25}" dt="2023-11-29T11:11:34.314" v="11"/>
          <ac:graphicFrameMkLst>
            <pc:docMk/>
            <pc:sldMk cId="534040699" sldId="263"/>
            <ac:graphicFrameMk id="4" creationId="{33152CBF-9512-C299-351E-C05B6A5D8356}"/>
          </ac:graphicFrameMkLst>
        </pc:graphicFrameChg>
        <pc:picChg chg="add del mod">
          <ac:chgData name="Vincent Sheldrake" userId="48f271f8-68fd-4ebd-9917-eb151b198961" providerId="ADAL" clId="{12E03E58-BF06-4FF2-BCCF-C9026F116E25}" dt="2023-11-30T14:12:40.220" v="339" actId="21"/>
          <ac:picMkLst>
            <pc:docMk/>
            <pc:sldMk cId="534040699" sldId="263"/>
            <ac:picMk id="4" creationId="{A208058C-31EA-EBAF-8B0C-0F0C1F59026F}"/>
          </ac:picMkLst>
        </pc:picChg>
        <pc:picChg chg="add del mod">
          <ac:chgData name="Vincent Sheldrake" userId="48f271f8-68fd-4ebd-9917-eb151b198961" providerId="ADAL" clId="{12E03E58-BF06-4FF2-BCCF-C9026F116E25}" dt="2023-11-29T11:16:56.402" v="15" actId="21"/>
          <ac:picMkLst>
            <pc:docMk/>
            <pc:sldMk cId="534040699" sldId="263"/>
            <ac:picMk id="6" creationId="{B5709435-04A4-4798-28FC-A7BE25F43199}"/>
          </ac:picMkLst>
        </pc:picChg>
        <pc:picChg chg="add del mod">
          <ac:chgData name="Vincent Sheldrake" userId="48f271f8-68fd-4ebd-9917-eb151b198961" providerId="ADAL" clId="{12E03E58-BF06-4FF2-BCCF-C9026F116E25}" dt="2023-11-30T14:14:42.075" v="341" actId="21"/>
          <ac:picMkLst>
            <pc:docMk/>
            <pc:sldMk cId="534040699" sldId="263"/>
            <ac:picMk id="7" creationId="{03E37E89-8F25-23A6-A9A5-6BF4C01CB510}"/>
          </ac:picMkLst>
        </pc:picChg>
        <pc:picChg chg="add mod">
          <ac:chgData name="Vincent Sheldrake" userId="48f271f8-68fd-4ebd-9917-eb151b198961" providerId="ADAL" clId="{12E03E58-BF06-4FF2-BCCF-C9026F116E25}" dt="2023-11-30T14:46:59.560" v="693" actId="1076"/>
          <ac:picMkLst>
            <pc:docMk/>
            <pc:sldMk cId="534040699" sldId="263"/>
            <ac:picMk id="8" creationId="{CC41BF4B-A838-AA3B-8133-33B19C12B36A}"/>
          </ac:picMkLst>
        </pc:picChg>
        <pc:picChg chg="add del mod">
          <ac:chgData name="Vincent Sheldrake" userId="48f271f8-68fd-4ebd-9917-eb151b198961" providerId="ADAL" clId="{12E03E58-BF06-4FF2-BCCF-C9026F116E25}" dt="2023-11-30T14:15:05.771" v="345" actId="22"/>
          <ac:picMkLst>
            <pc:docMk/>
            <pc:sldMk cId="534040699" sldId="263"/>
            <ac:picMk id="10" creationId="{E030D959-9576-5679-504C-1BA2AFC5EC69}"/>
          </ac:picMkLst>
        </pc:picChg>
        <pc:picChg chg="add del mod">
          <ac:chgData name="Vincent Sheldrake" userId="48f271f8-68fd-4ebd-9917-eb151b198961" providerId="ADAL" clId="{12E03E58-BF06-4FF2-BCCF-C9026F116E25}" dt="2023-11-30T14:20:43.843" v="407" actId="21"/>
          <ac:picMkLst>
            <pc:docMk/>
            <pc:sldMk cId="534040699" sldId="263"/>
            <ac:picMk id="13" creationId="{E5922FA9-FC35-6D2D-F6A3-332942444CA4}"/>
          </ac:picMkLst>
        </pc:picChg>
        <pc:picChg chg="add del mod">
          <ac:chgData name="Vincent Sheldrake" userId="48f271f8-68fd-4ebd-9917-eb151b198961" providerId="ADAL" clId="{12E03E58-BF06-4FF2-BCCF-C9026F116E25}" dt="2023-11-30T14:20:34.832" v="402" actId="21"/>
          <ac:picMkLst>
            <pc:docMk/>
            <pc:sldMk cId="534040699" sldId="263"/>
            <ac:picMk id="15" creationId="{F72D81FB-522D-AF3F-83D9-34900FA9FD90}"/>
          </ac:picMkLst>
        </pc:picChg>
        <pc:picChg chg="add del mod">
          <ac:chgData name="Vincent Sheldrake" userId="48f271f8-68fd-4ebd-9917-eb151b198961" providerId="ADAL" clId="{12E03E58-BF06-4FF2-BCCF-C9026F116E25}" dt="2023-12-01T14:24:54.645" v="1861" actId="21"/>
          <ac:picMkLst>
            <pc:docMk/>
            <pc:sldMk cId="534040699" sldId="263"/>
            <ac:picMk id="16" creationId="{BBBC9332-2CDE-1E4C-BE8F-7E144A4D0DA3}"/>
          </ac:picMkLst>
        </pc:picChg>
        <pc:picChg chg="add del mod">
          <ac:chgData name="Vincent Sheldrake" userId="48f271f8-68fd-4ebd-9917-eb151b198961" providerId="ADAL" clId="{12E03E58-BF06-4FF2-BCCF-C9026F116E25}" dt="2023-12-01T14:24:52.703" v="1860" actId="21"/>
          <ac:picMkLst>
            <pc:docMk/>
            <pc:sldMk cId="534040699" sldId="263"/>
            <ac:picMk id="17" creationId="{C2BF97E1-1348-3650-48A7-12E7DF4CE67C}"/>
          </ac:picMkLst>
        </pc:picChg>
        <pc:picChg chg="add mod">
          <ac:chgData name="Vincent Sheldrake" userId="48f271f8-68fd-4ebd-9917-eb151b198961" providerId="ADAL" clId="{12E03E58-BF06-4FF2-BCCF-C9026F116E25}" dt="2023-11-30T14:46:54.555" v="692" actId="1076"/>
          <ac:picMkLst>
            <pc:docMk/>
            <pc:sldMk cId="534040699" sldId="263"/>
            <ac:picMk id="23" creationId="{1033A975-6BA6-2424-3550-AC3E407E15BC}"/>
          </ac:picMkLst>
        </pc:picChg>
      </pc:sldChg>
      <pc:sldChg chg="addSp delSp modSp new mod">
        <pc:chgData name="Vincent Sheldrake" userId="48f271f8-68fd-4ebd-9917-eb151b198961" providerId="ADAL" clId="{12E03E58-BF06-4FF2-BCCF-C9026F116E25}" dt="2023-12-01T14:25:00.743" v="1863" actId="21"/>
        <pc:sldMkLst>
          <pc:docMk/>
          <pc:sldMk cId="355088597" sldId="264"/>
        </pc:sldMkLst>
        <pc:spChg chg="mod">
          <ac:chgData name="Vincent Sheldrake" userId="48f271f8-68fd-4ebd-9917-eb151b198961" providerId="ADAL" clId="{12E03E58-BF06-4FF2-BCCF-C9026F116E25}" dt="2023-11-30T14:24:38.775" v="448" actId="113"/>
          <ac:spMkLst>
            <pc:docMk/>
            <pc:sldMk cId="355088597" sldId="264"/>
            <ac:spMk id="2" creationId="{6ECF6113-DAE4-AA75-47A0-5AF7683F1CEC}"/>
          </ac:spMkLst>
        </pc:spChg>
        <pc:spChg chg="del">
          <ac:chgData name="Vincent Sheldrake" userId="48f271f8-68fd-4ebd-9917-eb151b198961" providerId="ADAL" clId="{12E03E58-BF06-4FF2-BCCF-C9026F116E25}" dt="2023-11-30T15:25:46.379" v="1134" actId="21"/>
          <ac:spMkLst>
            <pc:docMk/>
            <pc:sldMk cId="355088597" sldId="264"/>
            <ac:spMk id="3" creationId="{D2E64762-7A3B-AC09-F61A-C4FE3E94DD68}"/>
          </ac:spMkLst>
        </pc:spChg>
        <pc:spChg chg="add mod">
          <ac:chgData name="Vincent Sheldrake" userId="48f271f8-68fd-4ebd-9917-eb151b198961" providerId="ADAL" clId="{12E03E58-BF06-4FF2-BCCF-C9026F116E25}" dt="2023-11-30T14:25:40.599" v="454" actId="20577"/>
          <ac:spMkLst>
            <pc:docMk/>
            <pc:sldMk cId="355088597" sldId="264"/>
            <ac:spMk id="11" creationId="{CE117A96-23AC-5481-5038-94D473008293}"/>
          </ac:spMkLst>
        </pc:spChg>
        <pc:spChg chg="add mod">
          <ac:chgData name="Vincent Sheldrake" userId="48f271f8-68fd-4ebd-9917-eb151b198961" providerId="ADAL" clId="{12E03E58-BF06-4FF2-BCCF-C9026F116E25}" dt="2023-11-30T14:34:07.860" v="476" actId="20577"/>
          <ac:spMkLst>
            <pc:docMk/>
            <pc:sldMk cId="355088597" sldId="264"/>
            <ac:spMk id="12" creationId="{ADA85128-A2E1-6E2A-F64A-06D23B580D2D}"/>
          </ac:spMkLst>
        </pc:spChg>
        <pc:spChg chg="add mod">
          <ac:chgData name="Vincent Sheldrake" userId="48f271f8-68fd-4ebd-9917-eb151b198961" providerId="ADAL" clId="{12E03E58-BF06-4FF2-BCCF-C9026F116E25}" dt="2023-11-30T15:42:51.033" v="1262" actId="20577"/>
          <ac:spMkLst>
            <pc:docMk/>
            <pc:sldMk cId="355088597" sldId="264"/>
            <ac:spMk id="17" creationId="{0AC8498E-7E30-EFC6-15C0-47B04391567E}"/>
          </ac:spMkLst>
        </pc:spChg>
        <pc:spChg chg="add mod">
          <ac:chgData name="Vincent Sheldrake" userId="48f271f8-68fd-4ebd-9917-eb151b198961" providerId="ADAL" clId="{12E03E58-BF06-4FF2-BCCF-C9026F116E25}" dt="2023-11-30T15:32:51.153" v="1184" actId="20577"/>
          <ac:spMkLst>
            <pc:docMk/>
            <pc:sldMk cId="355088597" sldId="264"/>
            <ac:spMk id="20" creationId="{AC8F2AC3-48FE-AE7B-BA24-D0EE906F7037}"/>
          </ac:spMkLst>
        </pc:spChg>
        <pc:spChg chg="add del mod">
          <ac:chgData name="Vincent Sheldrake" userId="48f271f8-68fd-4ebd-9917-eb151b198961" providerId="ADAL" clId="{12E03E58-BF06-4FF2-BCCF-C9026F116E25}" dt="2023-11-30T15:36:32.897" v="1205" actId="21"/>
          <ac:spMkLst>
            <pc:docMk/>
            <pc:sldMk cId="355088597" sldId="264"/>
            <ac:spMk id="23" creationId="{C882D1BD-2231-C3FE-DACF-2976C33EEEBF}"/>
          </ac:spMkLst>
        </pc:spChg>
        <pc:spChg chg="add mod">
          <ac:chgData name="Vincent Sheldrake" userId="48f271f8-68fd-4ebd-9917-eb151b198961" providerId="ADAL" clId="{12E03E58-BF06-4FF2-BCCF-C9026F116E25}" dt="2023-11-30T15:37:19.926" v="1220" actId="1076"/>
          <ac:spMkLst>
            <pc:docMk/>
            <pc:sldMk cId="355088597" sldId="264"/>
            <ac:spMk id="24" creationId="{75A62C94-CAB8-E198-584A-802226BF4799}"/>
          </ac:spMkLst>
        </pc:spChg>
        <pc:spChg chg="add mod">
          <ac:chgData name="Vincent Sheldrake" userId="48f271f8-68fd-4ebd-9917-eb151b198961" providerId="ADAL" clId="{12E03E58-BF06-4FF2-BCCF-C9026F116E25}" dt="2023-11-30T15:37:04.314" v="1217" actId="20577"/>
          <ac:spMkLst>
            <pc:docMk/>
            <pc:sldMk cId="355088597" sldId="264"/>
            <ac:spMk id="27" creationId="{6800C8F5-1ADB-255B-1E30-92C14CFC961B}"/>
          </ac:spMkLst>
        </pc:spChg>
        <pc:spChg chg="add mod">
          <ac:chgData name="Vincent Sheldrake" userId="48f271f8-68fd-4ebd-9917-eb151b198961" providerId="ADAL" clId="{12E03E58-BF06-4FF2-BCCF-C9026F116E25}" dt="2023-11-30T15:39:19.380" v="1234" actId="20577"/>
          <ac:spMkLst>
            <pc:docMk/>
            <pc:sldMk cId="355088597" sldId="264"/>
            <ac:spMk id="30" creationId="{C97F45DA-24B2-8B12-E3E2-920D3F75DCF9}"/>
          </ac:spMkLst>
        </pc:spChg>
        <pc:spChg chg="add del mod">
          <ac:chgData name="Vincent Sheldrake" userId="48f271f8-68fd-4ebd-9917-eb151b198961" providerId="ADAL" clId="{12E03E58-BF06-4FF2-BCCF-C9026F116E25}" dt="2023-11-30T15:40:44.971" v="1256" actId="21"/>
          <ac:spMkLst>
            <pc:docMk/>
            <pc:sldMk cId="355088597" sldId="264"/>
            <ac:spMk id="33" creationId="{344696D0-753B-DA5B-FFCE-6F9A3FA94738}"/>
          </ac:spMkLst>
        </pc:spChg>
        <pc:picChg chg="add del mod">
          <ac:chgData name="Vincent Sheldrake" userId="48f271f8-68fd-4ebd-9917-eb151b198961" providerId="ADAL" clId="{12E03E58-BF06-4FF2-BCCF-C9026F116E25}" dt="2023-11-30T14:20:26.261" v="393"/>
          <ac:picMkLst>
            <pc:docMk/>
            <pc:sldMk cId="355088597" sldId="264"/>
            <ac:picMk id="4" creationId="{0DD1FC22-3007-A9E0-B7F3-67CC98C3C905}"/>
          </ac:picMkLst>
        </pc:picChg>
        <pc:picChg chg="add del mod">
          <ac:chgData name="Vincent Sheldrake" userId="48f271f8-68fd-4ebd-9917-eb151b198961" providerId="ADAL" clId="{12E03E58-BF06-4FF2-BCCF-C9026F116E25}" dt="2023-11-30T14:20:26.261" v="393"/>
          <ac:picMkLst>
            <pc:docMk/>
            <pc:sldMk cId="355088597" sldId="264"/>
            <ac:picMk id="5" creationId="{74DDAB23-2C29-D9B9-B8FB-7934DD3B8E56}"/>
          </ac:picMkLst>
        </pc:picChg>
        <pc:picChg chg="add del mod">
          <ac:chgData name="Vincent Sheldrake" userId="48f271f8-68fd-4ebd-9917-eb151b198961" providerId="ADAL" clId="{12E03E58-BF06-4FF2-BCCF-C9026F116E25}" dt="2023-11-30T14:20:21.890" v="382"/>
          <ac:picMkLst>
            <pc:docMk/>
            <pc:sldMk cId="355088597" sldId="264"/>
            <ac:picMk id="6" creationId="{4E23FFBC-3F8B-010D-AD31-6B61160A1868}"/>
          </ac:picMkLst>
        </pc:picChg>
        <pc:picChg chg="add del mod">
          <ac:chgData name="Vincent Sheldrake" userId="48f271f8-68fd-4ebd-9917-eb151b198961" providerId="ADAL" clId="{12E03E58-BF06-4FF2-BCCF-C9026F116E25}" dt="2023-11-30T14:20:21.890" v="382"/>
          <ac:picMkLst>
            <pc:docMk/>
            <pc:sldMk cId="355088597" sldId="264"/>
            <ac:picMk id="7" creationId="{6533DFB1-9F21-6FF4-65F2-358E4E0A6922}"/>
          </ac:picMkLst>
        </pc:picChg>
        <pc:picChg chg="add del mod">
          <ac:chgData name="Vincent Sheldrake" userId="48f271f8-68fd-4ebd-9917-eb151b198961" providerId="ADAL" clId="{12E03E58-BF06-4FF2-BCCF-C9026F116E25}" dt="2023-11-30T14:20:41.293" v="405"/>
          <ac:picMkLst>
            <pc:docMk/>
            <pc:sldMk cId="355088597" sldId="264"/>
            <ac:picMk id="8" creationId="{5E5606A1-9EF0-B456-14D7-DF3EA269CBD5}"/>
          </ac:picMkLst>
        </pc:picChg>
        <pc:picChg chg="add del mod">
          <ac:chgData name="Vincent Sheldrake" userId="48f271f8-68fd-4ebd-9917-eb151b198961" providerId="ADAL" clId="{12E03E58-BF06-4FF2-BCCF-C9026F116E25}" dt="2023-12-01T14:25:00.743" v="1863" actId="21"/>
          <ac:picMkLst>
            <pc:docMk/>
            <pc:sldMk cId="355088597" sldId="264"/>
            <ac:picMk id="9" creationId="{17998402-E73A-98C7-76AA-BB5EEF42D3B1}"/>
          </ac:picMkLst>
        </pc:picChg>
        <pc:picChg chg="add del mod">
          <ac:chgData name="Vincent Sheldrake" userId="48f271f8-68fd-4ebd-9917-eb151b198961" providerId="ADAL" clId="{12E03E58-BF06-4FF2-BCCF-C9026F116E25}" dt="2023-12-01T14:24:57.603" v="1862" actId="21"/>
          <ac:picMkLst>
            <pc:docMk/>
            <pc:sldMk cId="355088597" sldId="264"/>
            <ac:picMk id="10" creationId="{C9EBA7B7-DD68-2691-84AD-4AA497B8F1FE}"/>
          </ac:picMkLst>
        </pc:picChg>
        <pc:picChg chg="add del mod">
          <ac:chgData name="Vincent Sheldrake" userId="48f271f8-68fd-4ebd-9917-eb151b198961" providerId="ADAL" clId="{12E03E58-BF06-4FF2-BCCF-C9026F116E25}" dt="2023-11-30T15:28:46.985" v="1140" actId="21"/>
          <ac:picMkLst>
            <pc:docMk/>
            <pc:sldMk cId="355088597" sldId="264"/>
            <ac:picMk id="14" creationId="{62B31B2A-AF73-0939-C38E-5B7E21202103}"/>
          </ac:picMkLst>
        </pc:picChg>
        <pc:picChg chg="add mod">
          <ac:chgData name="Vincent Sheldrake" userId="48f271f8-68fd-4ebd-9917-eb151b198961" providerId="ADAL" clId="{12E03E58-BF06-4FF2-BCCF-C9026F116E25}" dt="2023-11-30T15:33:11.992" v="1192" actId="1076"/>
          <ac:picMkLst>
            <pc:docMk/>
            <pc:sldMk cId="355088597" sldId="264"/>
            <ac:picMk id="16" creationId="{B0DED42A-344F-FC92-0B98-713EABD1B33C}"/>
          </ac:picMkLst>
        </pc:picChg>
        <pc:picChg chg="add mod">
          <ac:chgData name="Vincent Sheldrake" userId="48f271f8-68fd-4ebd-9917-eb151b198961" providerId="ADAL" clId="{12E03E58-BF06-4FF2-BCCF-C9026F116E25}" dt="2023-11-30T15:32:46.041" v="1180" actId="1076"/>
          <ac:picMkLst>
            <pc:docMk/>
            <pc:sldMk cId="355088597" sldId="264"/>
            <ac:picMk id="19" creationId="{1DF340B9-F81B-B13B-5FB2-FD53F245F615}"/>
          </ac:picMkLst>
        </pc:picChg>
        <pc:picChg chg="add mod">
          <ac:chgData name="Vincent Sheldrake" userId="48f271f8-68fd-4ebd-9917-eb151b198961" providerId="ADAL" clId="{12E03E58-BF06-4FF2-BCCF-C9026F116E25}" dt="2023-11-30T15:42:02.372" v="1259" actId="1076"/>
          <ac:picMkLst>
            <pc:docMk/>
            <pc:sldMk cId="355088597" sldId="264"/>
            <ac:picMk id="22" creationId="{2FA93F46-B0FD-72FC-A58B-380FB773EDE5}"/>
          </ac:picMkLst>
        </pc:picChg>
        <pc:picChg chg="add mod">
          <ac:chgData name="Vincent Sheldrake" userId="48f271f8-68fd-4ebd-9917-eb151b198961" providerId="ADAL" clId="{12E03E58-BF06-4FF2-BCCF-C9026F116E25}" dt="2023-11-30T15:42:12.556" v="1260" actId="1076"/>
          <ac:picMkLst>
            <pc:docMk/>
            <pc:sldMk cId="355088597" sldId="264"/>
            <ac:picMk id="26" creationId="{19F39445-1977-241E-7C2B-91A20E3892D5}"/>
          </ac:picMkLst>
        </pc:picChg>
        <pc:picChg chg="add mod">
          <ac:chgData name="Vincent Sheldrake" userId="48f271f8-68fd-4ebd-9917-eb151b198961" providerId="ADAL" clId="{12E03E58-BF06-4FF2-BCCF-C9026F116E25}" dt="2023-11-30T15:38:17.863" v="1228" actId="14100"/>
          <ac:picMkLst>
            <pc:docMk/>
            <pc:sldMk cId="355088597" sldId="264"/>
            <ac:picMk id="29" creationId="{AA41E50C-BE0A-EDEC-2B9F-DB91CB267EF2}"/>
          </ac:picMkLst>
        </pc:picChg>
        <pc:picChg chg="add mod">
          <ac:chgData name="Vincent Sheldrake" userId="48f271f8-68fd-4ebd-9917-eb151b198961" providerId="ADAL" clId="{12E03E58-BF06-4FF2-BCCF-C9026F116E25}" dt="2023-11-30T15:41:03.134" v="1258" actId="14100"/>
          <ac:picMkLst>
            <pc:docMk/>
            <pc:sldMk cId="355088597" sldId="264"/>
            <ac:picMk id="32" creationId="{90798F66-DE5A-338F-FDE2-BB37F0F3B9DA}"/>
          </ac:picMkLst>
        </pc:picChg>
      </pc:sldChg>
      <pc:sldChg chg="addSp delSp modSp new mod modAnim">
        <pc:chgData name="Vincent Sheldrake" userId="48f271f8-68fd-4ebd-9917-eb151b198961" providerId="ADAL" clId="{12E03E58-BF06-4FF2-BCCF-C9026F116E25}" dt="2023-12-04T10:02:40.221" v="2012"/>
        <pc:sldMkLst>
          <pc:docMk/>
          <pc:sldMk cId="3895013681" sldId="265"/>
        </pc:sldMkLst>
        <pc:spChg chg="mod">
          <ac:chgData name="Vincent Sheldrake" userId="48f271f8-68fd-4ebd-9917-eb151b198961" providerId="ADAL" clId="{12E03E58-BF06-4FF2-BCCF-C9026F116E25}" dt="2023-11-30T14:24:44.575" v="450" actId="20577"/>
          <ac:spMkLst>
            <pc:docMk/>
            <pc:sldMk cId="3895013681" sldId="265"/>
            <ac:spMk id="2" creationId="{399F36CD-23B7-E319-08E1-3D3A13A5DCA8}"/>
          </ac:spMkLst>
        </pc:spChg>
        <pc:spChg chg="add del mod">
          <ac:chgData name="Vincent Sheldrake" userId="48f271f8-68fd-4ebd-9917-eb151b198961" providerId="ADAL" clId="{12E03E58-BF06-4FF2-BCCF-C9026F116E25}" dt="2023-12-04T10:02:40.221" v="2012"/>
          <ac:spMkLst>
            <pc:docMk/>
            <pc:sldMk cId="3895013681" sldId="265"/>
            <ac:spMk id="3" creationId="{63047BE1-ACAB-CA84-40FC-6E48BBF29297}"/>
          </ac:spMkLst>
        </pc:spChg>
        <pc:spChg chg="del">
          <ac:chgData name="Vincent Sheldrake" userId="48f271f8-68fd-4ebd-9917-eb151b198961" providerId="ADAL" clId="{12E03E58-BF06-4FF2-BCCF-C9026F116E25}" dt="2023-11-30T15:58:33.708" v="1264" actId="21"/>
          <ac:spMkLst>
            <pc:docMk/>
            <pc:sldMk cId="3895013681" sldId="265"/>
            <ac:spMk id="3" creationId="{EB394652-7BB0-A7BA-BB10-AB7147F8E773}"/>
          </ac:spMkLst>
        </pc:spChg>
        <pc:spChg chg="add mod">
          <ac:chgData name="Vincent Sheldrake" userId="48f271f8-68fd-4ebd-9917-eb151b198961" providerId="ADAL" clId="{12E03E58-BF06-4FF2-BCCF-C9026F116E25}" dt="2023-11-30T14:28:23.559" v="464" actId="20577"/>
          <ac:spMkLst>
            <pc:docMk/>
            <pc:sldMk cId="3895013681" sldId="265"/>
            <ac:spMk id="8" creationId="{45261389-8255-39E9-2E69-A710A54F02FF}"/>
          </ac:spMkLst>
        </pc:spChg>
        <pc:spChg chg="add mod">
          <ac:chgData name="Vincent Sheldrake" userId="48f271f8-68fd-4ebd-9917-eb151b198961" providerId="ADAL" clId="{12E03E58-BF06-4FF2-BCCF-C9026F116E25}" dt="2023-11-30T14:28:01.163" v="462" actId="20577"/>
          <ac:spMkLst>
            <pc:docMk/>
            <pc:sldMk cId="3895013681" sldId="265"/>
            <ac:spMk id="9" creationId="{769110B9-A2D4-E9F1-3909-4DFCB2740341}"/>
          </ac:spMkLst>
        </pc:spChg>
        <pc:spChg chg="add mod">
          <ac:chgData name="Vincent Sheldrake" userId="48f271f8-68fd-4ebd-9917-eb151b198961" providerId="ADAL" clId="{12E03E58-BF06-4FF2-BCCF-C9026F116E25}" dt="2023-11-30T16:07:26.187" v="1468" actId="1076"/>
          <ac:spMkLst>
            <pc:docMk/>
            <pc:sldMk cId="3895013681" sldId="265"/>
            <ac:spMk id="16" creationId="{06157791-5EA1-FA5A-4B0B-4B47C9B559E7}"/>
          </ac:spMkLst>
        </pc:spChg>
        <pc:spChg chg="add mod">
          <ac:chgData name="Vincent Sheldrake" userId="48f271f8-68fd-4ebd-9917-eb151b198961" providerId="ADAL" clId="{12E03E58-BF06-4FF2-BCCF-C9026F116E25}" dt="2023-11-30T16:07:21.171" v="1466" actId="1076"/>
          <ac:spMkLst>
            <pc:docMk/>
            <pc:sldMk cId="3895013681" sldId="265"/>
            <ac:spMk id="17" creationId="{FAE02A6A-0374-851A-22F8-3224DAD4EAF8}"/>
          </ac:spMkLst>
        </pc:spChg>
        <pc:spChg chg="add mod">
          <ac:chgData name="Vincent Sheldrake" userId="48f271f8-68fd-4ebd-9917-eb151b198961" providerId="ADAL" clId="{12E03E58-BF06-4FF2-BCCF-C9026F116E25}" dt="2023-11-30T16:07:23.403" v="1467" actId="1076"/>
          <ac:spMkLst>
            <pc:docMk/>
            <pc:sldMk cId="3895013681" sldId="265"/>
            <ac:spMk id="18" creationId="{633601D6-857C-D784-AFA8-06A28539EC51}"/>
          </ac:spMkLst>
        </pc:spChg>
        <pc:spChg chg="add mod">
          <ac:chgData name="Vincent Sheldrake" userId="48f271f8-68fd-4ebd-9917-eb151b198961" providerId="ADAL" clId="{12E03E58-BF06-4FF2-BCCF-C9026F116E25}" dt="2023-11-30T16:52:12.852" v="1856" actId="20577"/>
          <ac:spMkLst>
            <pc:docMk/>
            <pc:sldMk cId="3895013681" sldId="265"/>
            <ac:spMk id="27" creationId="{67C9FB56-CE8E-EC28-CE2E-E2F98E2484C3}"/>
          </ac:spMkLst>
        </pc:spChg>
        <pc:picChg chg="add del mod">
          <ac:chgData name="Vincent Sheldrake" userId="48f271f8-68fd-4ebd-9917-eb151b198961" providerId="ADAL" clId="{12E03E58-BF06-4FF2-BCCF-C9026F116E25}" dt="2023-11-30T14:20:26.036" v="392"/>
          <ac:picMkLst>
            <pc:docMk/>
            <pc:sldMk cId="3895013681" sldId="265"/>
            <ac:picMk id="4" creationId="{3DAAE452-CA58-9D93-6638-E912CE1543AB}"/>
          </ac:picMkLst>
        </pc:picChg>
        <pc:picChg chg="add del mod">
          <ac:chgData name="Vincent Sheldrake" userId="48f271f8-68fd-4ebd-9917-eb151b198961" providerId="ADAL" clId="{12E03E58-BF06-4FF2-BCCF-C9026F116E25}" dt="2023-11-30T14:20:26.036" v="392"/>
          <ac:picMkLst>
            <pc:docMk/>
            <pc:sldMk cId="3895013681" sldId="265"/>
            <ac:picMk id="5" creationId="{BA01C522-7500-4F53-235E-E00601B2AC37}"/>
          </ac:picMkLst>
        </pc:picChg>
        <pc:picChg chg="add del mod">
          <ac:chgData name="Vincent Sheldrake" userId="48f271f8-68fd-4ebd-9917-eb151b198961" providerId="ADAL" clId="{12E03E58-BF06-4FF2-BCCF-C9026F116E25}" dt="2023-12-01T14:25:06.056" v="1865" actId="21"/>
          <ac:picMkLst>
            <pc:docMk/>
            <pc:sldMk cId="3895013681" sldId="265"/>
            <ac:picMk id="6" creationId="{9231B864-648D-04AA-9858-50CEBF1EE14F}"/>
          </ac:picMkLst>
        </pc:picChg>
        <pc:picChg chg="add del mod">
          <ac:chgData name="Vincent Sheldrake" userId="48f271f8-68fd-4ebd-9917-eb151b198961" providerId="ADAL" clId="{12E03E58-BF06-4FF2-BCCF-C9026F116E25}" dt="2023-12-01T14:25:04.186" v="1864" actId="21"/>
          <ac:picMkLst>
            <pc:docMk/>
            <pc:sldMk cId="3895013681" sldId="265"/>
            <ac:picMk id="7" creationId="{73B125D9-1375-CE92-8538-6356D0F684FB}"/>
          </ac:picMkLst>
        </pc:picChg>
        <pc:picChg chg="add mod">
          <ac:chgData name="Vincent Sheldrake" userId="48f271f8-68fd-4ebd-9917-eb151b198961" providerId="ADAL" clId="{12E03E58-BF06-4FF2-BCCF-C9026F116E25}" dt="2023-11-30T16:01:58.634" v="1283" actId="1076"/>
          <ac:picMkLst>
            <pc:docMk/>
            <pc:sldMk cId="3895013681" sldId="265"/>
            <ac:picMk id="11" creationId="{C5DDC3CD-1179-411B-CB50-61003FEE7103}"/>
          </ac:picMkLst>
        </pc:picChg>
        <pc:picChg chg="add mod">
          <ac:chgData name="Vincent Sheldrake" userId="48f271f8-68fd-4ebd-9917-eb151b198961" providerId="ADAL" clId="{12E03E58-BF06-4FF2-BCCF-C9026F116E25}" dt="2023-11-30T16:02:07.811" v="1284" actId="1076"/>
          <ac:picMkLst>
            <pc:docMk/>
            <pc:sldMk cId="3895013681" sldId="265"/>
            <ac:picMk id="13" creationId="{7ABDB25A-4EF2-AA7C-E7B9-C4C4AE0986A2}"/>
          </ac:picMkLst>
        </pc:picChg>
        <pc:picChg chg="add mod">
          <ac:chgData name="Vincent Sheldrake" userId="48f271f8-68fd-4ebd-9917-eb151b198961" providerId="ADAL" clId="{12E03E58-BF06-4FF2-BCCF-C9026F116E25}" dt="2023-11-30T16:02:14.604" v="1285" actId="1076"/>
          <ac:picMkLst>
            <pc:docMk/>
            <pc:sldMk cId="3895013681" sldId="265"/>
            <ac:picMk id="15" creationId="{3201C744-FC60-6AC7-47B4-37D86531A0C4}"/>
          </ac:picMkLst>
        </pc:picChg>
        <pc:picChg chg="add mod">
          <ac:chgData name="Vincent Sheldrake" userId="48f271f8-68fd-4ebd-9917-eb151b198961" providerId="ADAL" clId="{12E03E58-BF06-4FF2-BCCF-C9026F116E25}" dt="2023-11-30T16:46:26.092" v="1495" actId="1076"/>
          <ac:picMkLst>
            <pc:docMk/>
            <pc:sldMk cId="3895013681" sldId="265"/>
            <ac:picMk id="20" creationId="{C583046B-F337-8C65-480E-C92C9FCF13CE}"/>
          </ac:picMkLst>
        </pc:picChg>
        <pc:picChg chg="add mod">
          <ac:chgData name="Vincent Sheldrake" userId="48f271f8-68fd-4ebd-9917-eb151b198961" providerId="ADAL" clId="{12E03E58-BF06-4FF2-BCCF-C9026F116E25}" dt="2023-11-30T16:46:15.876" v="1493" actId="1076"/>
          <ac:picMkLst>
            <pc:docMk/>
            <pc:sldMk cId="3895013681" sldId="265"/>
            <ac:picMk id="22" creationId="{4F685EF9-8F6F-C060-7074-BB90D629ABC1}"/>
          </ac:picMkLst>
        </pc:picChg>
        <pc:picChg chg="add del mod">
          <ac:chgData name="Vincent Sheldrake" userId="48f271f8-68fd-4ebd-9917-eb151b198961" providerId="ADAL" clId="{12E03E58-BF06-4FF2-BCCF-C9026F116E25}" dt="2023-11-30T16:44:31.014" v="1484" actId="21"/>
          <ac:picMkLst>
            <pc:docMk/>
            <pc:sldMk cId="3895013681" sldId="265"/>
            <ac:picMk id="24" creationId="{24EB3435-725A-2242-4047-0578BD4CDBD1}"/>
          </ac:picMkLst>
        </pc:picChg>
        <pc:picChg chg="add mod">
          <ac:chgData name="Vincent Sheldrake" userId="48f271f8-68fd-4ebd-9917-eb151b198961" providerId="ADAL" clId="{12E03E58-BF06-4FF2-BCCF-C9026F116E25}" dt="2023-11-30T16:46:21.748" v="1494" actId="1076"/>
          <ac:picMkLst>
            <pc:docMk/>
            <pc:sldMk cId="3895013681" sldId="265"/>
            <ac:picMk id="26" creationId="{D626498A-19DC-1421-DB6A-060BAE2858C6}"/>
          </ac:picMkLst>
        </pc:picChg>
      </pc:sldChg>
      <pc:sldChg chg="addSp delSp modSp new del mod">
        <pc:chgData name="Vincent Sheldrake" userId="48f271f8-68fd-4ebd-9917-eb151b198961" providerId="ADAL" clId="{12E03E58-BF06-4FF2-BCCF-C9026F116E25}" dt="2023-11-30T15:54:44.277" v="1263" actId="2696"/>
        <pc:sldMkLst>
          <pc:docMk/>
          <pc:sldMk cId="1147724601" sldId="266"/>
        </pc:sldMkLst>
        <pc:spChg chg="mod">
          <ac:chgData name="Vincent Sheldrake" userId="48f271f8-68fd-4ebd-9917-eb151b198961" providerId="ADAL" clId="{12E03E58-BF06-4FF2-BCCF-C9026F116E25}" dt="2023-11-30T14:24:47.803" v="451" actId="113"/>
          <ac:spMkLst>
            <pc:docMk/>
            <pc:sldMk cId="1147724601" sldId="266"/>
            <ac:spMk id="2" creationId="{C189F71D-DFA4-7926-79D3-BCA9AEA5151B}"/>
          </ac:spMkLst>
        </pc:spChg>
        <pc:spChg chg="add mod">
          <ac:chgData name="Vincent Sheldrake" userId="48f271f8-68fd-4ebd-9917-eb151b198961" providerId="ADAL" clId="{12E03E58-BF06-4FF2-BCCF-C9026F116E25}" dt="2023-11-30T14:28:58.059" v="466" actId="20577"/>
          <ac:spMkLst>
            <pc:docMk/>
            <pc:sldMk cId="1147724601" sldId="266"/>
            <ac:spMk id="8" creationId="{36A8B7B5-AD8B-AC54-D8A9-A855300164DB}"/>
          </ac:spMkLst>
        </pc:spChg>
        <pc:spChg chg="add mod">
          <ac:chgData name="Vincent Sheldrake" userId="48f271f8-68fd-4ebd-9917-eb151b198961" providerId="ADAL" clId="{12E03E58-BF06-4FF2-BCCF-C9026F116E25}" dt="2023-11-30T14:29:30.409" v="473" actId="20577"/>
          <ac:spMkLst>
            <pc:docMk/>
            <pc:sldMk cId="1147724601" sldId="266"/>
            <ac:spMk id="9" creationId="{ED7D15E2-21F1-3E59-743C-F4F13E519A32}"/>
          </ac:spMkLst>
        </pc:spChg>
        <pc:picChg chg="add del mod">
          <ac:chgData name="Vincent Sheldrake" userId="48f271f8-68fd-4ebd-9917-eb151b198961" providerId="ADAL" clId="{12E03E58-BF06-4FF2-BCCF-C9026F116E25}" dt="2023-11-30T14:20:25.204" v="391"/>
          <ac:picMkLst>
            <pc:docMk/>
            <pc:sldMk cId="1147724601" sldId="266"/>
            <ac:picMk id="4" creationId="{68B3C0B0-6D57-739A-ED5A-8CD0534B2E29}"/>
          </ac:picMkLst>
        </pc:picChg>
        <pc:picChg chg="add del mod">
          <ac:chgData name="Vincent Sheldrake" userId="48f271f8-68fd-4ebd-9917-eb151b198961" providerId="ADAL" clId="{12E03E58-BF06-4FF2-BCCF-C9026F116E25}" dt="2023-11-30T14:20:25.204" v="391"/>
          <ac:picMkLst>
            <pc:docMk/>
            <pc:sldMk cId="1147724601" sldId="266"/>
            <ac:picMk id="5" creationId="{D8E152F7-E4BE-1BC7-E6FB-593FFA954053}"/>
          </ac:picMkLst>
        </pc:picChg>
        <pc:picChg chg="add mod">
          <ac:chgData name="Vincent Sheldrake" userId="48f271f8-68fd-4ebd-9917-eb151b198961" providerId="ADAL" clId="{12E03E58-BF06-4FF2-BCCF-C9026F116E25}" dt="2023-11-30T14:20:49.624" v="410"/>
          <ac:picMkLst>
            <pc:docMk/>
            <pc:sldMk cId="1147724601" sldId="266"/>
            <ac:picMk id="6" creationId="{B71E75AE-BEA8-4880-0823-75C69823AC8D}"/>
          </ac:picMkLst>
        </pc:picChg>
        <pc:picChg chg="add mod">
          <ac:chgData name="Vincent Sheldrake" userId="48f271f8-68fd-4ebd-9917-eb151b198961" providerId="ADAL" clId="{12E03E58-BF06-4FF2-BCCF-C9026F116E25}" dt="2023-11-30T14:20:49.624" v="410"/>
          <ac:picMkLst>
            <pc:docMk/>
            <pc:sldMk cId="1147724601" sldId="266"/>
            <ac:picMk id="7" creationId="{B7BB2D30-B8D0-02DA-457C-87CAFC5DE9AE}"/>
          </ac:picMkLst>
        </pc:picChg>
      </pc:sldChg>
      <pc:sldChg chg="addSp delSp modSp add mod ord delAnim modAnim">
        <pc:chgData name="Vincent Sheldrake" userId="48f271f8-68fd-4ebd-9917-eb151b198961" providerId="ADAL" clId="{12E03E58-BF06-4FF2-BCCF-C9026F116E25}" dt="2023-12-05T11:46:09.283" v="2557" actId="20577"/>
        <pc:sldMkLst>
          <pc:docMk/>
          <pc:sldMk cId="1322727449" sldId="266"/>
        </pc:sldMkLst>
        <pc:spChg chg="del mod">
          <ac:chgData name="Vincent Sheldrake" userId="48f271f8-68fd-4ebd-9917-eb151b198961" providerId="ADAL" clId="{12E03E58-BF06-4FF2-BCCF-C9026F116E25}" dt="2023-12-04T10:02:30.828" v="2009" actId="21"/>
          <ac:spMkLst>
            <pc:docMk/>
            <pc:sldMk cId="1322727449" sldId="266"/>
            <ac:spMk id="2" creationId="{7C24644A-1E40-5805-50F3-DB0ADB067B25}"/>
          </ac:spMkLst>
        </pc:spChg>
        <pc:spChg chg="add mod">
          <ac:chgData name="Vincent Sheldrake" userId="48f271f8-68fd-4ebd-9917-eb151b198961" providerId="ADAL" clId="{12E03E58-BF06-4FF2-BCCF-C9026F116E25}" dt="2023-12-05T11:20:50.266" v="2163" actId="122"/>
          <ac:spMkLst>
            <pc:docMk/>
            <pc:sldMk cId="1322727449" sldId="266"/>
            <ac:spMk id="3" creationId="{37505F10-248A-7196-86BA-355C73B5321F}"/>
          </ac:spMkLst>
        </pc:spChg>
        <pc:spChg chg="add mod">
          <ac:chgData name="Vincent Sheldrake" userId="48f271f8-68fd-4ebd-9917-eb151b198961" providerId="ADAL" clId="{12E03E58-BF06-4FF2-BCCF-C9026F116E25}" dt="2023-12-05T11:20:48.283" v="2162" actId="122"/>
          <ac:spMkLst>
            <pc:docMk/>
            <pc:sldMk cId="1322727449" sldId="266"/>
            <ac:spMk id="4" creationId="{31A19D98-F9B9-2F90-4A2F-B7ECB39C3313}"/>
          </ac:spMkLst>
        </pc:spChg>
        <pc:spChg chg="add mod">
          <ac:chgData name="Vincent Sheldrake" userId="48f271f8-68fd-4ebd-9917-eb151b198961" providerId="ADAL" clId="{12E03E58-BF06-4FF2-BCCF-C9026F116E25}" dt="2023-12-04T10:03:28.969" v="2037" actId="20577"/>
          <ac:spMkLst>
            <pc:docMk/>
            <pc:sldMk cId="1322727449" sldId="266"/>
            <ac:spMk id="5" creationId="{ECFF7780-3DC3-EE73-97FC-250C4010B6C3}"/>
          </ac:spMkLst>
        </pc:spChg>
        <pc:spChg chg="add mod">
          <ac:chgData name="Vincent Sheldrake" userId="48f271f8-68fd-4ebd-9917-eb151b198961" providerId="ADAL" clId="{12E03E58-BF06-4FF2-BCCF-C9026F116E25}" dt="2023-12-04T10:03:22.535" v="2027" actId="20577"/>
          <ac:spMkLst>
            <pc:docMk/>
            <pc:sldMk cId="1322727449" sldId="266"/>
            <ac:spMk id="6" creationId="{ECC0DA09-AEB3-EB37-0A7D-028EEE974DC1}"/>
          </ac:spMkLst>
        </pc:spChg>
        <pc:spChg chg="add mod">
          <ac:chgData name="Vincent Sheldrake" userId="48f271f8-68fd-4ebd-9917-eb151b198961" providerId="ADAL" clId="{12E03E58-BF06-4FF2-BCCF-C9026F116E25}" dt="2023-12-05T11:37:53.170" v="2410" actId="14100"/>
          <ac:spMkLst>
            <pc:docMk/>
            <pc:sldMk cId="1322727449" sldId="266"/>
            <ac:spMk id="7" creationId="{C7C0EA11-CE78-827B-250B-4F1EC47B480F}"/>
          </ac:spMkLst>
        </pc:spChg>
        <pc:spChg chg="add del mod">
          <ac:chgData name="Vincent Sheldrake" userId="48f271f8-68fd-4ebd-9917-eb151b198961" providerId="ADAL" clId="{12E03E58-BF06-4FF2-BCCF-C9026F116E25}" dt="2023-12-04T10:02:35.117" v="2010" actId="21"/>
          <ac:spMkLst>
            <pc:docMk/>
            <pc:sldMk cId="1322727449" sldId="266"/>
            <ac:spMk id="8" creationId="{E421D961-ACB6-DAA1-BC5B-1102953C2545}"/>
          </ac:spMkLst>
        </pc:spChg>
        <pc:spChg chg="add mod">
          <ac:chgData name="Vincent Sheldrake" userId="48f271f8-68fd-4ebd-9917-eb151b198961" providerId="ADAL" clId="{12E03E58-BF06-4FF2-BCCF-C9026F116E25}" dt="2023-12-04T10:03:25.975" v="2033" actId="20577"/>
          <ac:spMkLst>
            <pc:docMk/>
            <pc:sldMk cId="1322727449" sldId="266"/>
            <ac:spMk id="9" creationId="{C0A6D619-C5E8-469E-BC3A-98182340EA64}"/>
          </ac:spMkLst>
        </pc:spChg>
        <pc:spChg chg="add mod">
          <ac:chgData name="Vincent Sheldrake" userId="48f271f8-68fd-4ebd-9917-eb151b198961" providerId="ADAL" clId="{12E03E58-BF06-4FF2-BCCF-C9026F116E25}" dt="2023-12-05T11:38:06.143" v="2411" actId="27107"/>
          <ac:spMkLst>
            <pc:docMk/>
            <pc:sldMk cId="1322727449" sldId="266"/>
            <ac:spMk id="10" creationId="{DA91B6E2-EBDD-ACE9-B583-490088BF0CE9}"/>
          </ac:spMkLst>
        </pc:spChg>
        <pc:spChg chg="add del mod">
          <ac:chgData name="Vincent Sheldrake" userId="48f271f8-68fd-4ebd-9917-eb151b198961" providerId="ADAL" clId="{12E03E58-BF06-4FF2-BCCF-C9026F116E25}" dt="2023-12-05T11:38:28.785" v="2413" actId="767"/>
          <ac:spMkLst>
            <pc:docMk/>
            <pc:sldMk cId="1322727449" sldId="266"/>
            <ac:spMk id="11" creationId="{79F182D9-0208-B4B5-8AAE-454C81D6C703}"/>
          </ac:spMkLst>
        </pc:spChg>
        <pc:spChg chg="add mod">
          <ac:chgData name="Vincent Sheldrake" userId="48f271f8-68fd-4ebd-9917-eb151b198961" providerId="ADAL" clId="{12E03E58-BF06-4FF2-BCCF-C9026F116E25}" dt="2023-12-05T11:38:48.094" v="2435" actId="20577"/>
          <ac:spMkLst>
            <pc:docMk/>
            <pc:sldMk cId="1322727449" sldId="266"/>
            <ac:spMk id="12" creationId="{6D27B123-E77A-75D4-D0C5-72A9159F1CBD}"/>
          </ac:spMkLst>
        </pc:spChg>
        <pc:spChg chg="add mod">
          <ac:chgData name="Vincent Sheldrake" userId="48f271f8-68fd-4ebd-9917-eb151b198961" providerId="ADAL" clId="{12E03E58-BF06-4FF2-BCCF-C9026F116E25}" dt="2023-12-05T11:40:24.530" v="2500" actId="20577"/>
          <ac:spMkLst>
            <pc:docMk/>
            <pc:sldMk cId="1322727449" sldId="266"/>
            <ac:spMk id="13" creationId="{6CAFFE8A-74C8-4815-4860-0D8C88FCB53C}"/>
          </ac:spMkLst>
        </pc:spChg>
        <pc:spChg chg="add mod">
          <ac:chgData name="Vincent Sheldrake" userId="48f271f8-68fd-4ebd-9917-eb151b198961" providerId="ADAL" clId="{12E03E58-BF06-4FF2-BCCF-C9026F116E25}" dt="2023-12-05T11:43:35.219" v="2525" actId="20577"/>
          <ac:spMkLst>
            <pc:docMk/>
            <pc:sldMk cId="1322727449" sldId="266"/>
            <ac:spMk id="14" creationId="{772CBFD6-2647-8D86-688C-71B5399F7C8F}"/>
          </ac:spMkLst>
        </pc:spChg>
        <pc:spChg chg="add mod">
          <ac:chgData name="Vincent Sheldrake" userId="48f271f8-68fd-4ebd-9917-eb151b198961" providerId="ADAL" clId="{12E03E58-BF06-4FF2-BCCF-C9026F116E25}" dt="2023-12-05T11:46:09.283" v="2557" actId="20577"/>
          <ac:spMkLst>
            <pc:docMk/>
            <pc:sldMk cId="1322727449" sldId="266"/>
            <ac:spMk id="15" creationId="{8917ED1A-643A-4B2B-654C-F29BF9C0B795}"/>
          </ac:spMkLst>
        </pc:spChg>
        <pc:graphicFrameChg chg="add mod">
          <ac:chgData name="Vincent Sheldrake" userId="48f271f8-68fd-4ebd-9917-eb151b198961" providerId="ADAL" clId="{12E03E58-BF06-4FF2-BCCF-C9026F116E25}" dt="2023-12-05T11:21:43.834" v="2185" actId="20577"/>
          <ac:graphicFrameMkLst>
            <pc:docMk/>
            <pc:sldMk cId="1322727449" sldId="266"/>
            <ac:graphicFrameMk id="2" creationId="{2EA15E11-2CA8-DDB1-6E40-64F2F1520CBF}"/>
          </ac:graphicFrameMkLst>
        </pc:graphicFrameChg>
        <pc:graphicFrameChg chg="mod">
          <ac:chgData name="Vincent Sheldrake" userId="48f271f8-68fd-4ebd-9917-eb151b198961" providerId="ADAL" clId="{12E03E58-BF06-4FF2-BCCF-C9026F116E25}" dt="2023-12-05T11:21:30.529" v="2174" actId="20577"/>
          <ac:graphicFrameMkLst>
            <pc:docMk/>
            <pc:sldMk cId="1322727449" sldId="266"/>
            <ac:graphicFrameMk id="19" creationId="{71F7471A-9E8C-8CD7-C57A-B4045F39D238}"/>
          </ac:graphicFrameMkLst>
        </pc:graphicFrameChg>
        <pc:picChg chg="add del mod">
          <ac:chgData name="Vincent Sheldrake" userId="48f271f8-68fd-4ebd-9917-eb151b198961" providerId="ADAL" clId="{12E03E58-BF06-4FF2-BCCF-C9026F116E25}" dt="2023-12-04T10:01:59.719" v="2004"/>
          <ac:picMkLst>
            <pc:docMk/>
            <pc:sldMk cId="1322727449" sldId="266"/>
            <ac:picMk id="3" creationId="{FF5196A8-EC03-16DC-0C13-40C03103CBCD}"/>
          </ac:picMkLst>
        </pc:picChg>
        <pc:picChg chg="add del mod">
          <ac:chgData name="Vincent Sheldrake" userId="48f271f8-68fd-4ebd-9917-eb151b198961" providerId="ADAL" clId="{12E03E58-BF06-4FF2-BCCF-C9026F116E25}" dt="2023-12-04T10:02:07.037" v="2006"/>
          <ac:picMkLst>
            <pc:docMk/>
            <pc:sldMk cId="1322727449" sldId="266"/>
            <ac:picMk id="4" creationId="{930967C1-479A-3F70-53D7-743AE866C9C6}"/>
          </ac:picMkLst>
        </pc:picChg>
        <pc:picChg chg="del">
          <ac:chgData name="Vincent Sheldrake" userId="48f271f8-68fd-4ebd-9917-eb151b198961" providerId="ADAL" clId="{12E03E58-BF06-4FF2-BCCF-C9026F116E25}" dt="2023-12-04T09:56:07.466" v="1870" actId="21"/>
          <ac:picMkLst>
            <pc:docMk/>
            <pc:sldMk cId="1322727449" sldId="266"/>
            <ac:picMk id="21" creationId="{90D0B2F0-7868-C70C-7670-209B68B60806}"/>
          </ac:picMkLst>
        </pc:picChg>
        <pc:picChg chg="del">
          <ac:chgData name="Vincent Sheldrake" userId="48f271f8-68fd-4ebd-9917-eb151b198961" providerId="ADAL" clId="{12E03E58-BF06-4FF2-BCCF-C9026F116E25}" dt="2023-12-04T09:56:09.386" v="1871" actId="21"/>
          <ac:picMkLst>
            <pc:docMk/>
            <pc:sldMk cId="1322727449" sldId="266"/>
            <ac:picMk id="23" creationId="{21A571C2-2EB5-1D71-8627-C070297EB209}"/>
          </ac:picMkLst>
        </pc:picChg>
      </pc:sldChg>
      <pc:sldChg chg="addSp delSp modSp new del mod">
        <pc:chgData name="Vincent Sheldrake" userId="48f271f8-68fd-4ebd-9917-eb151b198961" providerId="ADAL" clId="{12E03E58-BF06-4FF2-BCCF-C9026F116E25}" dt="2023-11-30T15:10:12.978" v="1118" actId="2696"/>
        <pc:sldMkLst>
          <pc:docMk/>
          <pc:sldMk cId="1342154755" sldId="267"/>
        </pc:sldMkLst>
        <pc:spChg chg="del">
          <ac:chgData name="Vincent Sheldrake" userId="48f271f8-68fd-4ebd-9917-eb151b198961" providerId="ADAL" clId="{12E03E58-BF06-4FF2-BCCF-C9026F116E25}" dt="2023-11-30T15:09:03.660" v="1107" actId="1032"/>
          <ac:spMkLst>
            <pc:docMk/>
            <pc:sldMk cId="1342154755" sldId="267"/>
            <ac:spMk id="3" creationId="{FABCC19C-219E-7078-603C-7DAEC6C01595}"/>
          </ac:spMkLst>
        </pc:spChg>
        <pc:graphicFrameChg chg="add mod modGraphic">
          <ac:chgData name="Vincent Sheldrake" userId="48f271f8-68fd-4ebd-9917-eb151b198961" providerId="ADAL" clId="{12E03E58-BF06-4FF2-BCCF-C9026F116E25}" dt="2023-11-30T15:09:58.185" v="1117" actId="20577"/>
          <ac:graphicFrameMkLst>
            <pc:docMk/>
            <pc:sldMk cId="1342154755" sldId="267"/>
            <ac:graphicFrameMk id="4" creationId="{91E80741-4E14-553C-423B-61FB5C28CF68}"/>
          </ac:graphicFrameMkLst>
        </pc:graphicFrameChg>
      </pc:sldChg>
    </pc:docChg>
  </pc:docChgLst>
  <pc:docChgLst>
    <pc:chgData name="Vincent Sheldrake" userId="48f271f8-68fd-4ebd-9917-eb151b198961" providerId="ADAL" clId="{4B3A07EE-E4CE-402B-88FC-D0F272214DF7}"/>
    <pc:docChg chg="undo redo custSel addSld modSld">
      <pc:chgData name="Vincent Sheldrake" userId="48f271f8-68fd-4ebd-9917-eb151b198961" providerId="ADAL" clId="{4B3A07EE-E4CE-402B-88FC-D0F272214DF7}" dt="2023-11-06T16:31:25.590" v="3575" actId="20577"/>
      <pc:docMkLst>
        <pc:docMk/>
      </pc:docMkLst>
      <pc:sldChg chg="addSp delSp modSp mod modTransition">
        <pc:chgData name="Vincent Sheldrake" userId="48f271f8-68fd-4ebd-9917-eb151b198961" providerId="ADAL" clId="{4B3A07EE-E4CE-402B-88FC-D0F272214DF7}" dt="2023-11-06T12:14:23.985" v="168" actId="20577"/>
        <pc:sldMkLst>
          <pc:docMk/>
          <pc:sldMk cId="2853377192" sldId="256"/>
        </pc:sldMkLst>
        <pc:spChg chg="mod">
          <ac:chgData name="Vincent Sheldrake" userId="48f271f8-68fd-4ebd-9917-eb151b198961" providerId="ADAL" clId="{4B3A07EE-E4CE-402B-88FC-D0F272214DF7}" dt="2023-11-06T12:13:08.580" v="80" actId="255"/>
          <ac:spMkLst>
            <pc:docMk/>
            <pc:sldMk cId="2853377192" sldId="256"/>
            <ac:spMk id="2" creationId="{330CE097-7F31-C113-E7BE-204994D7C1DA}"/>
          </ac:spMkLst>
        </pc:spChg>
        <pc:spChg chg="add del mod">
          <ac:chgData name="Vincent Sheldrake" userId="48f271f8-68fd-4ebd-9917-eb151b198961" providerId="ADAL" clId="{4B3A07EE-E4CE-402B-88FC-D0F272214DF7}" dt="2023-11-06T12:14:23.985" v="168" actId="20577"/>
          <ac:spMkLst>
            <pc:docMk/>
            <pc:sldMk cId="2853377192" sldId="256"/>
            <ac:spMk id="3" creationId="{AD86F5EC-79E1-F64D-8B54-BF34EA4EEEF1}"/>
          </ac:spMkLst>
        </pc:spChg>
      </pc:sldChg>
      <pc:sldChg chg="addSp modSp mod">
        <pc:chgData name="Vincent Sheldrake" userId="48f271f8-68fd-4ebd-9917-eb151b198961" providerId="ADAL" clId="{4B3A07EE-E4CE-402B-88FC-D0F272214DF7}" dt="2023-11-06T13:17:57.742" v="1158" actId="20577"/>
        <pc:sldMkLst>
          <pc:docMk/>
          <pc:sldMk cId="4077663418" sldId="257"/>
        </pc:sldMkLst>
        <pc:spChg chg="mod">
          <ac:chgData name="Vincent Sheldrake" userId="48f271f8-68fd-4ebd-9917-eb151b198961" providerId="ADAL" clId="{4B3A07EE-E4CE-402B-88FC-D0F272214DF7}" dt="2023-11-06T12:52:05.346" v="211" actId="122"/>
          <ac:spMkLst>
            <pc:docMk/>
            <pc:sldMk cId="4077663418" sldId="257"/>
            <ac:spMk id="2" creationId="{B6824C89-89AE-30F7-03E6-6F13E82893C5}"/>
          </ac:spMkLst>
        </pc:spChg>
        <pc:spChg chg="mod">
          <ac:chgData name="Vincent Sheldrake" userId="48f271f8-68fd-4ebd-9917-eb151b198961" providerId="ADAL" clId="{4B3A07EE-E4CE-402B-88FC-D0F272214DF7}" dt="2023-11-06T13:17:57.742" v="1158" actId="20577"/>
          <ac:spMkLst>
            <pc:docMk/>
            <pc:sldMk cId="4077663418" sldId="257"/>
            <ac:spMk id="3" creationId="{E9C84E09-E934-B98A-7739-009BB50CDC1F}"/>
          </ac:spMkLst>
        </pc:spChg>
        <pc:picChg chg="add mod">
          <ac:chgData name="Vincent Sheldrake" userId="48f271f8-68fd-4ebd-9917-eb151b198961" providerId="ADAL" clId="{4B3A07EE-E4CE-402B-88FC-D0F272214DF7}" dt="2023-11-06T13:16:25.035" v="1147" actId="1076"/>
          <ac:picMkLst>
            <pc:docMk/>
            <pc:sldMk cId="4077663418" sldId="257"/>
            <ac:picMk id="5" creationId="{C3BAE8A4-3F47-C131-5C95-75E726E9C92B}"/>
          </ac:picMkLst>
        </pc:picChg>
        <pc:picChg chg="add mod">
          <ac:chgData name="Vincent Sheldrake" userId="48f271f8-68fd-4ebd-9917-eb151b198961" providerId="ADAL" clId="{4B3A07EE-E4CE-402B-88FC-D0F272214DF7}" dt="2023-11-06T13:16:27.283" v="1148" actId="1076"/>
          <ac:picMkLst>
            <pc:docMk/>
            <pc:sldMk cId="4077663418" sldId="257"/>
            <ac:picMk id="7" creationId="{F5369D21-98E0-48A0-2A30-1EA0B9820AC8}"/>
          </ac:picMkLst>
        </pc:picChg>
        <pc:picChg chg="add mod">
          <ac:chgData name="Vincent Sheldrake" userId="48f271f8-68fd-4ebd-9917-eb151b198961" providerId="ADAL" clId="{4B3A07EE-E4CE-402B-88FC-D0F272214DF7}" dt="2023-11-06T13:16:17.331" v="1146" actId="1076"/>
          <ac:picMkLst>
            <pc:docMk/>
            <pc:sldMk cId="4077663418" sldId="257"/>
            <ac:picMk id="9" creationId="{84AF715A-8AFE-6D23-25FA-5234EBB0D137}"/>
          </ac:picMkLst>
        </pc:picChg>
      </pc:sldChg>
      <pc:sldChg chg="addSp delSp modSp mod">
        <pc:chgData name="Vincent Sheldrake" userId="48f271f8-68fd-4ebd-9917-eb151b198961" providerId="ADAL" clId="{4B3A07EE-E4CE-402B-88FC-D0F272214DF7}" dt="2023-11-06T13:41:16.750" v="2030" actId="14100"/>
        <pc:sldMkLst>
          <pc:docMk/>
          <pc:sldMk cId="3015896050" sldId="258"/>
        </pc:sldMkLst>
        <pc:spChg chg="mod">
          <ac:chgData name="Vincent Sheldrake" userId="48f271f8-68fd-4ebd-9917-eb151b198961" providerId="ADAL" clId="{4B3A07EE-E4CE-402B-88FC-D0F272214DF7}" dt="2023-11-06T13:20:44.783" v="1356" actId="27107"/>
          <ac:spMkLst>
            <pc:docMk/>
            <pc:sldMk cId="3015896050" sldId="258"/>
            <ac:spMk id="2" creationId="{DDC31C04-3B9F-078C-6C6F-EB618DE76335}"/>
          </ac:spMkLst>
        </pc:spChg>
        <pc:spChg chg="del mod">
          <ac:chgData name="Vincent Sheldrake" userId="48f271f8-68fd-4ebd-9917-eb151b198961" providerId="ADAL" clId="{4B3A07EE-E4CE-402B-88FC-D0F272214DF7}" dt="2023-11-06T13:29:57.583" v="1360" actId="21"/>
          <ac:spMkLst>
            <pc:docMk/>
            <pc:sldMk cId="3015896050" sldId="258"/>
            <ac:spMk id="3" creationId="{B8F6433D-9240-A2F9-8CC5-3DADE402F00C}"/>
          </ac:spMkLst>
        </pc:spChg>
        <pc:spChg chg="add mod">
          <ac:chgData name="Vincent Sheldrake" userId="48f271f8-68fd-4ebd-9917-eb151b198961" providerId="ADAL" clId="{4B3A07EE-E4CE-402B-88FC-D0F272214DF7}" dt="2023-11-06T13:34:50.801" v="1677" actId="1076"/>
          <ac:spMkLst>
            <pc:docMk/>
            <pc:sldMk cId="3015896050" sldId="258"/>
            <ac:spMk id="4" creationId="{7D5F0E3E-A355-4985-1FA9-82C5F79983D8}"/>
          </ac:spMkLst>
        </pc:spChg>
        <pc:spChg chg="add mod">
          <ac:chgData name="Vincent Sheldrake" userId="48f271f8-68fd-4ebd-9917-eb151b198961" providerId="ADAL" clId="{4B3A07EE-E4CE-402B-88FC-D0F272214DF7}" dt="2023-11-06T13:34:42.863" v="1674" actId="1076"/>
          <ac:spMkLst>
            <pc:docMk/>
            <pc:sldMk cId="3015896050" sldId="258"/>
            <ac:spMk id="5" creationId="{788E0704-EB2B-6F79-C5B9-C3157FDFEBAA}"/>
          </ac:spMkLst>
        </pc:spChg>
        <pc:spChg chg="add del mod">
          <ac:chgData name="Vincent Sheldrake" userId="48f271f8-68fd-4ebd-9917-eb151b198961" providerId="ADAL" clId="{4B3A07EE-E4CE-402B-88FC-D0F272214DF7}" dt="2023-11-06T13:30:41.937" v="1407" actId="767"/>
          <ac:spMkLst>
            <pc:docMk/>
            <pc:sldMk cId="3015896050" sldId="258"/>
            <ac:spMk id="6" creationId="{59A7E107-A979-F102-A843-EE94DCE2F9AB}"/>
          </ac:spMkLst>
        </pc:spChg>
        <pc:spChg chg="add mod">
          <ac:chgData name="Vincent Sheldrake" userId="48f271f8-68fd-4ebd-9917-eb151b198961" providerId="ADAL" clId="{4B3A07EE-E4CE-402B-88FC-D0F272214DF7}" dt="2023-11-06T13:31:27.527" v="1443" actId="14100"/>
          <ac:spMkLst>
            <pc:docMk/>
            <pc:sldMk cId="3015896050" sldId="258"/>
            <ac:spMk id="7" creationId="{138A57DB-4452-2849-8BF0-9A90B026B29F}"/>
          </ac:spMkLst>
        </pc:spChg>
        <pc:spChg chg="add mod">
          <ac:chgData name="Vincent Sheldrake" userId="48f271f8-68fd-4ebd-9917-eb151b198961" providerId="ADAL" clId="{4B3A07EE-E4CE-402B-88FC-D0F272214DF7}" dt="2023-11-06T13:34:55.015" v="1678" actId="1076"/>
          <ac:spMkLst>
            <pc:docMk/>
            <pc:sldMk cId="3015896050" sldId="258"/>
            <ac:spMk id="8" creationId="{722692BA-EBB9-D796-B921-DCCA1F24DE84}"/>
          </ac:spMkLst>
        </pc:spChg>
        <pc:spChg chg="add mod">
          <ac:chgData name="Vincent Sheldrake" userId="48f271f8-68fd-4ebd-9917-eb151b198961" providerId="ADAL" clId="{4B3A07EE-E4CE-402B-88FC-D0F272214DF7}" dt="2023-11-06T13:36:42.753" v="1701" actId="122"/>
          <ac:spMkLst>
            <pc:docMk/>
            <pc:sldMk cId="3015896050" sldId="258"/>
            <ac:spMk id="11" creationId="{FE2B2C03-2345-268A-E82C-D689FFF5AFBD}"/>
          </ac:spMkLst>
        </pc:spChg>
        <pc:spChg chg="add mod">
          <ac:chgData name="Vincent Sheldrake" userId="48f271f8-68fd-4ebd-9917-eb151b198961" providerId="ADAL" clId="{4B3A07EE-E4CE-402B-88FC-D0F272214DF7}" dt="2023-11-06T13:37:48.754" v="1730" actId="20577"/>
          <ac:spMkLst>
            <pc:docMk/>
            <pc:sldMk cId="3015896050" sldId="258"/>
            <ac:spMk id="19" creationId="{34CC7FE9-5C0C-FD57-F30D-F0239B82F3D2}"/>
          </ac:spMkLst>
        </pc:spChg>
        <pc:spChg chg="add mod">
          <ac:chgData name="Vincent Sheldrake" userId="48f271f8-68fd-4ebd-9917-eb151b198961" providerId="ADAL" clId="{4B3A07EE-E4CE-402B-88FC-D0F272214DF7}" dt="2023-11-06T13:41:16.750" v="2030" actId="14100"/>
          <ac:spMkLst>
            <pc:docMk/>
            <pc:sldMk cId="3015896050" sldId="258"/>
            <ac:spMk id="20" creationId="{2473D32F-D326-D4F6-FB75-DA2B2E2715D9}"/>
          </ac:spMkLst>
        </pc:spChg>
        <pc:spChg chg="add mod">
          <ac:chgData name="Vincent Sheldrake" userId="48f271f8-68fd-4ebd-9917-eb151b198961" providerId="ADAL" clId="{4B3A07EE-E4CE-402B-88FC-D0F272214DF7}" dt="2023-11-06T13:41:03.272" v="2029" actId="20577"/>
          <ac:spMkLst>
            <pc:docMk/>
            <pc:sldMk cId="3015896050" sldId="258"/>
            <ac:spMk id="21" creationId="{357B4850-036E-29FD-4278-7C97CAA04A6A}"/>
          </ac:spMkLst>
        </pc:spChg>
        <pc:picChg chg="add mod">
          <ac:chgData name="Vincent Sheldrake" userId="48f271f8-68fd-4ebd-9917-eb151b198961" providerId="ADAL" clId="{4B3A07EE-E4CE-402B-88FC-D0F272214DF7}" dt="2023-11-06T13:35:33.768" v="1687" actId="1076"/>
          <ac:picMkLst>
            <pc:docMk/>
            <pc:sldMk cId="3015896050" sldId="258"/>
            <ac:picMk id="10" creationId="{DE76AA9B-BFC8-6E7B-5093-3E4995F0F167}"/>
          </ac:picMkLst>
        </pc:picChg>
        <pc:picChg chg="add mod">
          <ac:chgData name="Vincent Sheldrake" userId="48f271f8-68fd-4ebd-9917-eb151b198961" providerId="ADAL" clId="{4B3A07EE-E4CE-402B-88FC-D0F272214DF7}" dt="2023-11-06T13:35:27.433" v="1685" actId="1076"/>
          <ac:picMkLst>
            <pc:docMk/>
            <pc:sldMk cId="3015896050" sldId="258"/>
            <ac:picMk id="13" creationId="{01BAEE05-4FE2-ADA5-3F74-747A395E06BA}"/>
          </ac:picMkLst>
        </pc:picChg>
        <pc:picChg chg="add mod">
          <ac:chgData name="Vincent Sheldrake" userId="48f271f8-68fd-4ebd-9917-eb151b198961" providerId="ADAL" clId="{4B3A07EE-E4CE-402B-88FC-D0F272214DF7}" dt="2023-11-06T13:36:07.244" v="1693" actId="1076"/>
          <ac:picMkLst>
            <pc:docMk/>
            <pc:sldMk cId="3015896050" sldId="258"/>
            <ac:picMk id="15" creationId="{D64FA32D-25E4-8683-9512-318FD8079FE5}"/>
          </ac:picMkLst>
        </pc:picChg>
        <pc:picChg chg="add mod">
          <ac:chgData name="Vincent Sheldrake" userId="48f271f8-68fd-4ebd-9917-eb151b198961" providerId="ADAL" clId="{4B3A07EE-E4CE-402B-88FC-D0F272214DF7}" dt="2023-11-06T13:36:26.015" v="1696" actId="1076"/>
          <ac:picMkLst>
            <pc:docMk/>
            <pc:sldMk cId="3015896050" sldId="258"/>
            <ac:picMk id="17" creationId="{3E78DD91-973E-02D1-8595-9C60AB24F957}"/>
          </ac:picMkLst>
        </pc:picChg>
      </pc:sldChg>
      <pc:sldChg chg="addSp delSp modSp new mod">
        <pc:chgData name="Vincent Sheldrake" userId="48f271f8-68fd-4ebd-9917-eb151b198961" providerId="ADAL" clId="{4B3A07EE-E4CE-402B-88FC-D0F272214DF7}" dt="2023-11-06T14:15:44.686" v="2048" actId="14100"/>
        <pc:sldMkLst>
          <pc:docMk/>
          <pc:sldMk cId="2348542691" sldId="260"/>
        </pc:sldMkLst>
        <pc:spChg chg="mod">
          <ac:chgData name="Vincent Sheldrake" userId="48f271f8-68fd-4ebd-9917-eb151b198961" providerId="ADAL" clId="{4B3A07EE-E4CE-402B-88FC-D0F272214DF7}" dt="2023-11-06T14:09:22.886" v="2044" actId="122"/>
          <ac:spMkLst>
            <pc:docMk/>
            <pc:sldMk cId="2348542691" sldId="260"/>
            <ac:spMk id="2" creationId="{E57DC152-41E5-2807-02DE-6B566E37D772}"/>
          </ac:spMkLst>
        </pc:spChg>
        <pc:spChg chg="del">
          <ac:chgData name="Vincent Sheldrake" userId="48f271f8-68fd-4ebd-9917-eb151b198961" providerId="ADAL" clId="{4B3A07EE-E4CE-402B-88FC-D0F272214DF7}" dt="2023-11-06T14:15:30.162" v="2045" actId="931"/>
          <ac:spMkLst>
            <pc:docMk/>
            <pc:sldMk cId="2348542691" sldId="260"/>
            <ac:spMk id="3" creationId="{7BDBEAB8-5009-BCBD-92E4-E09813F3F33C}"/>
          </ac:spMkLst>
        </pc:spChg>
        <pc:picChg chg="add mod">
          <ac:chgData name="Vincent Sheldrake" userId="48f271f8-68fd-4ebd-9917-eb151b198961" providerId="ADAL" clId="{4B3A07EE-E4CE-402B-88FC-D0F272214DF7}" dt="2023-11-06T14:15:44.686" v="2048" actId="14100"/>
          <ac:picMkLst>
            <pc:docMk/>
            <pc:sldMk cId="2348542691" sldId="260"/>
            <ac:picMk id="5" creationId="{44C9B320-9950-8D24-0AB6-C5DF6542F3EC}"/>
          </ac:picMkLst>
        </pc:picChg>
      </pc:sldChg>
      <pc:sldChg chg="addSp delSp modSp new mod setBg modAnim">
        <pc:chgData name="Vincent Sheldrake" userId="48f271f8-68fd-4ebd-9917-eb151b198961" providerId="ADAL" clId="{4B3A07EE-E4CE-402B-88FC-D0F272214DF7}" dt="2023-11-06T15:20:09.565" v="2207"/>
        <pc:sldMkLst>
          <pc:docMk/>
          <pc:sldMk cId="1217142164" sldId="261"/>
        </pc:sldMkLst>
        <pc:spChg chg="mod">
          <ac:chgData name="Vincent Sheldrake" userId="48f271f8-68fd-4ebd-9917-eb151b198961" providerId="ADAL" clId="{4B3A07EE-E4CE-402B-88FC-D0F272214DF7}" dt="2023-11-06T15:15:23.045" v="2174" actId="26606"/>
          <ac:spMkLst>
            <pc:docMk/>
            <pc:sldMk cId="1217142164" sldId="261"/>
            <ac:spMk id="2" creationId="{7C24644A-1E40-5805-50F3-DB0ADB067B25}"/>
          </ac:spMkLst>
        </pc:spChg>
        <pc:spChg chg="add del mod ord">
          <ac:chgData name="Vincent Sheldrake" userId="48f271f8-68fd-4ebd-9917-eb151b198961" providerId="ADAL" clId="{4B3A07EE-E4CE-402B-88FC-D0F272214DF7}" dt="2023-11-06T15:15:48.818" v="2179" actId="26606"/>
          <ac:spMkLst>
            <pc:docMk/>
            <pc:sldMk cId="1217142164" sldId="261"/>
            <ac:spMk id="3" creationId="{260108D2-3F0E-526C-49F5-B8C72D007D2D}"/>
          </ac:spMkLst>
        </pc:spChg>
        <pc:spChg chg="add del">
          <ac:chgData name="Vincent Sheldrake" userId="48f271f8-68fd-4ebd-9917-eb151b198961" providerId="ADAL" clId="{4B3A07EE-E4CE-402B-88FC-D0F272214DF7}" dt="2023-11-06T15:15:23.045" v="2174" actId="26606"/>
          <ac:spMkLst>
            <pc:docMk/>
            <pc:sldMk cId="1217142164" sldId="261"/>
            <ac:spMk id="9" creationId="{9AAD8036-96D8-496C-8006-37ACA5AD8628}"/>
          </ac:spMkLst>
        </pc:spChg>
        <pc:spChg chg="add del">
          <ac:chgData name="Vincent Sheldrake" userId="48f271f8-68fd-4ebd-9917-eb151b198961" providerId="ADAL" clId="{4B3A07EE-E4CE-402B-88FC-D0F272214DF7}" dt="2023-11-06T15:15:23.045" v="2174" actId="26606"/>
          <ac:spMkLst>
            <pc:docMk/>
            <pc:sldMk cId="1217142164" sldId="261"/>
            <ac:spMk id="11" creationId="{24A4CBA9-3463-4C65-BF46-6B6C50E7FC23}"/>
          </ac:spMkLst>
        </pc:spChg>
        <pc:spChg chg="add del">
          <ac:chgData name="Vincent Sheldrake" userId="48f271f8-68fd-4ebd-9917-eb151b198961" providerId="ADAL" clId="{4B3A07EE-E4CE-402B-88FC-D0F272214DF7}" dt="2023-11-06T15:14:50.570" v="2163" actId="26606"/>
          <ac:spMkLst>
            <pc:docMk/>
            <pc:sldMk cId="1217142164" sldId="261"/>
            <ac:spMk id="12" creationId="{EE9F5D7F-1BBC-4096-ADA7-AA9C9E4D2868}"/>
          </ac:spMkLst>
        </pc:spChg>
        <pc:spChg chg="add del">
          <ac:chgData name="Vincent Sheldrake" userId="48f271f8-68fd-4ebd-9917-eb151b198961" providerId="ADAL" clId="{4B3A07EE-E4CE-402B-88FC-D0F272214DF7}" dt="2023-11-06T15:15:23.045" v="2174" actId="26606"/>
          <ac:spMkLst>
            <pc:docMk/>
            <pc:sldMk cId="1217142164" sldId="261"/>
            <ac:spMk id="13" creationId="{2DCEED6C-D39C-40AA-B89E-52C3FA5A704F}"/>
          </ac:spMkLst>
        </pc:spChg>
        <pc:spChg chg="add del">
          <ac:chgData name="Vincent Sheldrake" userId="48f271f8-68fd-4ebd-9917-eb151b198961" providerId="ADAL" clId="{4B3A07EE-E4CE-402B-88FC-D0F272214DF7}" dt="2023-11-06T15:14:50.570" v="2163" actId="26606"/>
          <ac:spMkLst>
            <pc:docMk/>
            <pc:sldMk cId="1217142164" sldId="261"/>
            <ac:spMk id="14" creationId="{06D370DD-716B-4528-B475-331F84CEA5A1}"/>
          </ac:spMkLst>
        </pc:spChg>
        <pc:spChg chg="add del">
          <ac:chgData name="Vincent Sheldrake" userId="48f271f8-68fd-4ebd-9917-eb151b198961" providerId="ADAL" clId="{4B3A07EE-E4CE-402B-88FC-D0F272214DF7}" dt="2023-11-06T15:14:50.570" v="2163" actId="26606"/>
          <ac:spMkLst>
            <pc:docMk/>
            <pc:sldMk cId="1217142164" sldId="261"/>
            <ac:spMk id="16" creationId="{E79D076F-656A-4CD9-83AD-AF8F4B28CA49}"/>
          </ac:spMkLst>
        </pc:spChg>
        <pc:spChg chg="add del">
          <ac:chgData name="Vincent Sheldrake" userId="48f271f8-68fd-4ebd-9917-eb151b198961" providerId="ADAL" clId="{4B3A07EE-E4CE-402B-88FC-D0F272214DF7}" dt="2023-11-06T15:15:05.614" v="2165" actId="26606"/>
          <ac:spMkLst>
            <pc:docMk/>
            <pc:sldMk cId="1217142164" sldId="261"/>
            <ac:spMk id="18" creationId="{1FCF8D96-ACCE-4A38-BFE7-4D631184D16A}"/>
          </ac:spMkLst>
        </pc:spChg>
        <pc:graphicFrameChg chg="add del">
          <ac:chgData name="Vincent Sheldrake" userId="48f271f8-68fd-4ebd-9917-eb151b198961" providerId="ADAL" clId="{4B3A07EE-E4CE-402B-88FC-D0F272214DF7}" dt="2023-11-06T15:15:16.195" v="2170" actId="26606"/>
          <ac:graphicFrameMkLst>
            <pc:docMk/>
            <pc:sldMk cId="1217142164" sldId="261"/>
            <ac:graphicFrameMk id="6" creationId="{9BBC2B2E-8303-841E-D5F6-BBC0BDD8B56F}"/>
          </ac:graphicFrameMkLst>
        </pc:graphicFrameChg>
        <pc:graphicFrameChg chg="add del">
          <ac:chgData name="Vincent Sheldrake" userId="48f271f8-68fd-4ebd-9917-eb151b198961" providerId="ADAL" clId="{4B3A07EE-E4CE-402B-88FC-D0F272214DF7}" dt="2023-11-06T15:15:18.064" v="2172" actId="26606"/>
          <ac:graphicFrameMkLst>
            <pc:docMk/>
            <pc:sldMk cId="1217142164" sldId="261"/>
            <ac:graphicFrameMk id="8" creationId="{DA14BAA0-E044-B172-7003-2C521DF4A20B}"/>
          </ac:graphicFrameMkLst>
        </pc:graphicFrameChg>
        <pc:graphicFrameChg chg="add del">
          <ac:chgData name="Vincent Sheldrake" userId="48f271f8-68fd-4ebd-9917-eb151b198961" providerId="ADAL" clId="{4B3A07EE-E4CE-402B-88FC-D0F272214DF7}" dt="2023-11-06T15:15:23.045" v="2174" actId="26606"/>
          <ac:graphicFrameMkLst>
            <pc:docMk/>
            <pc:sldMk cId="1217142164" sldId="261"/>
            <ac:graphicFrameMk id="10" creationId="{161878E9-7627-3FA1-87DA-680AB14D51C7}"/>
          </ac:graphicFrameMkLst>
        </pc:graphicFrameChg>
        <pc:graphicFrameChg chg="add del">
          <ac:chgData name="Vincent Sheldrake" userId="48f271f8-68fd-4ebd-9917-eb151b198961" providerId="ADAL" clId="{4B3A07EE-E4CE-402B-88FC-D0F272214DF7}" dt="2023-11-06T15:15:48.197" v="2176" actId="26606"/>
          <ac:graphicFrameMkLst>
            <pc:docMk/>
            <pc:sldMk cId="1217142164" sldId="261"/>
            <ac:graphicFrameMk id="15" creationId="{0EB8C3F0-AFE5-8177-160C-ECCC259A372E}"/>
          </ac:graphicFrameMkLst>
        </pc:graphicFrameChg>
        <pc:graphicFrameChg chg="add del">
          <ac:chgData name="Vincent Sheldrake" userId="48f271f8-68fd-4ebd-9917-eb151b198961" providerId="ADAL" clId="{4B3A07EE-E4CE-402B-88FC-D0F272214DF7}" dt="2023-11-06T15:15:48.814" v="2178" actId="26606"/>
          <ac:graphicFrameMkLst>
            <pc:docMk/>
            <pc:sldMk cId="1217142164" sldId="261"/>
            <ac:graphicFrameMk id="17" creationId="{488884E8-5DC7-6DF9-83A0-D3198E6ACB25}"/>
          </ac:graphicFrameMkLst>
        </pc:graphicFrameChg>
        <pc:graphicFrameChg chg="add">
          <ac:chgData name="Vincent Sheldrake" userId="48f271f8-68fd-4ebd-9917-eb151b198961" providerId="ADAL" clId="{4B3A07EE-E4CE-402B-88FC-D0F272214DF7}" dt="2023-11-06T15:15:48.818" v="2179" actId="26606"/>
          <ac:graphicFrameMkLst>
            <pc:docMk/>
            <pc:sldMk cId="1217142164" sldId="261"/>
            <ac:graphicFrameMk id="19" creationId="{71F7471A-9E8C-8CD7-C57A-B4045F39D238}"/>
          </ac:graphicFrameMkLst>
        </pc:graphicFrameChg>
        <pc:picChg chg="add del mod">
          <ac:chgData name="Vincent Sheldrake" userId="48f271f8-68fd-4ebd-9917-eb151b198961" providerId="ADAL" clId="{4B3A07EE-E4CE-402B-88FC-D0F272214DF7}" dt="2023-11-06T15:13:59.540" v="2158" actId="21"/>
          <ac:picMkLst>
            <pc:docMk/>
            <pc:sldMk cId="1217142164" sldId="261"/>
            <ac:picMk id="5" creationId="{2C13675D-BFFD-7ACF-A259-9F689FE6F3BD}"/>
          </ac:picMkLst>
        </pc:picChg>
        <pc:picChg chg="add del mod">
          <ac:chgData name="Vincent Sheldrake" userId="48f271f8-68fd-4ebd-9917-eb151b198961" providerId="ADAL" clId="{4B3A07EE-E4CE-402B-88FC-D0F272214DF7}" dt="2023-11-06T15:15:07.480" v="2168" actId="931"/>
          <ac:picMkLst>
            <pc:docMk/>
            <pc:sldMk cId="1217142164" sldId="261"/>
            <ac:picMk id="7" creationId="{743964F5-2F8B-1BE8-E186-24604527898D}"/>
          </ac:picMkLst>
        </pc:picChg>
        <pc:picChg chg="add mod">
          <ac:chgData name="Vincent Sheldrake" userId="48f271f8-68fd-4ebd-9917-eb151b198961" providerId="ADAL" clId="{4B3A07EE-E4CE-402B-88FC-D0F272214DF7}" dt="2023-11-06T15:18:21.323" v="2188" actId="14100"/>
          <ac:picMkLst>
            <pc:docMk/>
            <pc:sldMk cId="1217142164" sldId="261"/>
            <ac:picMk id="21" creationId="{90D0B2F0-7868-C70C-7670-209B68B60806}"/>
          </ac:picMkLst>
        </pc:picChg>
        <pc:picChg chg="add mod">
          <ac:chgData name="Vincent Sheldrake" userId="48f271f8-68fd-4ebd-9917-eb151b198961" providerId="ADAL" clId="{4B3A07EE-E4CE-402B-88FC-D0F272214DF7}" dt="2023-11-06T15:18:16.432" v="2187" actId="1076"/>
          <ac:picMkLst>
            <pc:docMk/>
            <pc:sldMk cId="1217142164" sldId="261"/>
            <ac:picMk id="23" creationId="{21A571C2-2EB5-1D71-8627-C070297EB209}"/>
          </ac:picMkLst>
        </pc:picChg>
      </pc:sldChg>
      <pc:sldChg chg="addSp delSp modSp new mod modAnim">
        <pc:chgData name="Vincent Sheldrake" userId="48f271f8-68fd-4ebd-9917-eb151b198961" providerId="ADAL" clId="{4B3A07EE-E4CE-402B-88FC-D0F272214DF7}" dt="2023-11-06T16:31:25.590" v="3575" actId="20577"/>
        <pc:sldMkLst>
          <pc:docMk/>
          <pc:sldMk cId="3580522738" sldId="262"/>
        </pc:sldMkLst>
        <pc:spChg chg="mod ord">
          <ac:chgData name="Vincent Sheldrake" userId="48f271f8-68fd-4ebd-9917-eb151b198961" providerId="ADAL" clId="{4B3A07EE-E4CE-402B-88FC-D0F272214DF7}" dt="2023-11-06T15:28:29.250" v="2246" actId="1076"/>
          <ac:spMkLst>
            <pc:docMk/>
            <pc:sldMk cId="3580522738" sldId="262"/>
            <ac:spMk id="2" creationId="{217A703B-9C87-D400-D105-7D63C48BCCFC}"/>
          </ac:spMkLst>
        </pc:spChg>
        <pc:spChg chg="del mod">
          <ac:chgData name="Vincent Sheldrake" userId="48f271f8-68fd-4ebd-9917-eb151b198961" providerId="ADAL" clId="{4B3A07EE-E4CE-402B-88FC-D0F272214DF7}" dt="2023-11-06T15:55:21.456" v="3135" actId="21"/>
          <ac:spMkLst>
            <pc:docMk/>
            <pc:sldMk cId="3580522738" sldId="262"/>
            <ac:spMk id="3" creationId="{0FD76987-BBE2-D88B-35DB-0464F965A12B}"/>
          </ac:spMkLst>
        </pc:spChg>
        <pc:spChg chg="add mod ord">
          <ac:chgData name="Vincent Sheldrake" userId="48f271f8-68fd-4ebd-9917-eb151b198961" providerId="ADAL" clId="{4B3A07EE-E4CE-402B-88FC-D0F272214DF7}" dt="2023-11-06T15:29:20.572" v="2250" actId="171"/>
          <ac:spMkLst>
            <pc:docMk/>
            <pc:sldMk cId="3580522738" sldId="262"/>
            <ac:spMk id="4" creationId="{DF2B6324-6DE6-D902-D06F-7D41DB59C3BE}"/>
          </ac:spMkLst>
        </pc:spChg>
        <pc:spChg chg="add del mod">
          <ac:chgData name="Vincent Sheldrake" userId="48f271f8-68fd-4ebd-9917-eb151b198961" providerId="ADAL" clId="{4B3A07EE-E4CE-402B-88FC-D0F272214DF7}" dt="2023-11-06T16:04:58.127" v="3136" actId="931"/>
          <ac:spMkLst>
            <pc:docMk/>
            <pc:sldMk cId="3580522738" sldId="262"/>
            <ac:spMk id="6" creationId="{8556B814-A2FB-1397-78B3-71FC5A73B45D}"/>
          </ac:spMkLst>
        </pc:spChg>
        <pc:spChg chg="add del mod">
          <ac:chgData name="Vincent Sheldrake" userId="48f271f8-68fd-4ebd-9917-eb151b198961" providerId="ADAL" clId="{4B3A07EE-E4CE-402B-88FC-D0F272214DF7}" dt="2023-11-06T16:14:53.683" v="3299" actId="767"/>
          <ac:spMkLst>
            <pc:docMk/>
            <pc:sldMk cId="3580522738" sldId="262"/>
            <ac:spMk id="19" creationId="{EB5E155C-6718-7BB4-D098-CAEE94552E28}"/>
          </ac:spMkLst>
        </pc:spChg>
        <pc:spChg chg="add mod ord">
          <ac:chgData name="Vincent Sheldrake" userId="48f271f8-68fd-4ebd-9917-eb151b198961" providerId="ADAL" clId="{4B3A07EE-E4CE-402B-88FC-D0F272214DF7}" dt="2023-11-06T16:24:49.633" v="3453" actId="1076"/>
          <ac:spMkLst>
            <pc:docMk/>
            <pc:sldMk cId="3580522738" sldId="262"/>
            <ac:spMk id="20" creationId="{CA37CC10-0988-C9F5-F03E-1529209ED7EF}"/>
          </ac:spMkLst>
        </pc:spChg>
        <pc:spChg chg="add mod ord">
          <ac:chgData name="Vincent Sheldrake" userId="48f271f8-68fd-4ebd-9917-eb151b198961" providerId="ADAL" clId="{4B3A07EE-E4CE-402B-88FC-D0F272214DF7}" dt="2023-11-06T16:24:43.920" v="3452" actId="1076"/>
          <ac:spMkLst>
            <pc:docMk/>
            <pc:sldMk cId="3580522738" sldId="262"/>
            <ac:spMk id="21" creationId="{02116F95-6266-272A-FAFD-94E80820EDC7}"/>
          </ac:spMkLst>
        </pc:spChg>
        <pc:spChg chg="add mod ord">
          <ac:chgData name="Vincent Sheldrake" userId="48f271f8-68fd-4ebd-9917-eb151b198961" providerId="ADAL" clId="{4B3A07EE-E4CE-402B-88FC-D0F272214DF7}" dt="2023-11-06T16:31:25.590" v="3575" actId="20577"/>
          <ac:spMkLst>
            <pc:docMk/>
            <pc:sldMk cId="3580522738" sldId="262"/>
            <ac:spMk id="22" creationId="{376C01E8-A6AB-FF30-CBB9-FFAD3DE664CA}"/>
          </ac:spMkLst>
        </pc:spChg>
        <pc:spChg chg="add mod ord">
          <ac:chgData name="Vincent Sheldrake" userId="48f271f8-68fd-4ebd-9917-eb151b198961" providerId="ADAL" clId="{4B3A07EE-E4CE-402B-88FC-D0F272214DF7}" dt="2023-11-06T16:24:25.553" v="3447" actId="1076"/>
          <ac:spMkLst>
            <pc:docMk/>
            <pc:sldMk cId="3580522738" sldId="262"/>
            <ac:spMk id="23" creationId="{270C34D3-A1C8-7E38-3EA9-430632A8F432}"/>
          </ac:spMkLst>
        </pc:spChg>
        <pc:picChg chg="add mod ord">
          <ac:chgData name="Vincent Sheldrake" userId="48f271f8-68fd-4ebd-9917-eb151b198961" providerId="ADAL" clId="{4B3A07EE-E4CE-402B-88FC-D0F272214DF7}" dt="2023-11-06T16:23:52.466" v="3444" actId="167"/>
          <ac:picMkLst>
            <pc:docMk/>
            <pc:sldMk cId="3580522738" sldId="262"/>
            <ac:picMk id="8" creationId="{E906F39E-C9BA-8414-6E58-671322D57981}"/>
          </ac:picMkLst>
        </pc:picChg>
        <pc:picChg chg="add del mod">
          <ac:chgData name="Vincent Sheldrake" userId="48f271f8-68fd-4ebd-9917-eb151b198961" providerId="ADAL" clId="{4B3A07EE-E4CE-402B-88FC-D0F272214DF7}" dt="2023-11-06T16:06:31.334" v="3149" actId="931"/>
          <ac:picMkLst>
            <pc:docMk/>
            <pc:sldMk cId="3580522738" sldId="262"/>
            <ac:picMk id="10" creationId="{ADCFB6B6-4479-C253-0073-8347239247D2}"/>
          </ac:picMkLst>
        </pc:picChg>
        <pc:picChg chg="add del mod">
          <ac:chgData name="Vincent Sheldrake" userId="48f271f8-68fd-4ebd-9917-eb151b198961" providerId="ADAL" clId="{4B3A07EE-E4CE-402B-88FC-D0F272214DF7}" dt="2023-11-06T16:06:28.541" v="3145" actId="931"/>
          <ac:picMkLst>
            <pc:docMk/>
            <pc:sldMk cId="3580522738" sldId="262"/>
            <ac:picMk id="12" creationId="{2D29E120-51CD-01D4-C5F4-E87B26184580}"/>
          </ac:picMkLst>
        </pc:picChg>
        <pc:picChg chg="add mod ord">
          <ac:chgData name="Vincent Sheldrake" userId="48f271f8-68fd-4ebd-9917-eb151b198961" providerId="ADAL" clId="{4B3A07EE-E4CE-402B-88FC-D0F272214DF7}" dt="2023-11-06T16:23:44.616" v="3441" actId="167"/>
          <ac:picMkLst>
            <pc:docMk/>
            <pc:sldMk cId="3580522738" sldId="262"/>
            <ac:picMk id="14" creationId="{61E9B27F-908B-9A7A-115B-1E09B7730383}"/>
          </ac:picMkLst>
        </pc:picChg>
        <pc:picChg chg="add mod ord">
          <ac:chgData name="Vincent Sheldrake" userId="48f271f8-68fd-4ebd-9917-eb151b198961" providerId="ADAL" clId="{4B3A07EE-E4CE-402B-88FC-D0F272214DF7}" dt="2023-11-06T16:26:43.868" v="3463" actId="171"/>
          <ac:picMkLst>
            <pc:docMk/>
            <pc:sldMk cId="3580522738" sldId="262"/>
            <ac:picMk id="16" creationId="{AE5B5006-B8A1-20F7-B197-F77AFAE3025C}"/>
          </ac:picMkLst>
        </pc:picChg>
        <pc:picChg chg="add mod ord">
          <ac:chgData name="Vincent Sheldrake" userId="48f271f8-68fd-4ebd-9917-eb151b198961" providerId="ADAL" clId="{4B3A07EE-E4CE-402B-88FC-D0F272214DF7}" dt="2023-11-06T16:26:08.458" v="3459" actId="171"/>
          <ac:picMkLst>
            <pc:docMk/>
            <pc:sldMk cId="3580522738" sldId="262"/>
            <ac:picMk id="18" creationId="{748620D1-968C-8EAA-45EC-C15E7EC7B050}"/>
          </ac:picMkLst>
        </pc:picChg>
      </pc:sldChg>
    </pc:docChg>
  </pc:docChgLst>
  <pc:docChgLst>
    <pc:chgData name="Vincent Sheldrake" userId="48f271f8-68fd-4ebd-9917-eb151b198961" providerId="ADAL" clId="{EB1AB6B3-5904-48D2-A3DC-57510EC911DC}"/>
    <pc:docChg chg="modSld">
      <pc:chgData name="Vincent Sheldrake" userId="48f271f8-68fd-4ebd-9917-eb151b198961" providerId="ADAL" clId="{EB1AB6B3-5904-48D2-A3DC-57510EC911DC}" dt="2024-01-10T12:50:00.386" v="16" actId="20577"/>
      <pc:docMkLst>
        <pc:docMk/>
      </pc:docMkLst>
      <pc:sldChg chg="modSp mod">
        <pc:chgData name="Vincent Sheldrake" userId="48f271f8-68fd-4ebd-9917-eb151b198961" providerId="ADAL" clId="{EB1AB6B3-5904-48D2-A3DC-57510EC911DC}" dt="2024-01-10T12:49:31.609" v="6" actId="20577"/>
        <pc:sldMkLst>
          <pc:docMk/>
          <pc:sldMk cId="4077663418" sldId="257"/>
        </pc:sldMkLst>
        <pc:spChg chg="mod">
          <ac:chgData name="Vincent Sheldrake" userId="48f271f8-68fd-4ebd-9917-eb151b198961" providerId="ADAL" clId="{EB1AB6B3-5904-48D2-A3DC-57510EC911DC}" dt="2024-01-10T12:49:31.609" v="6" actId="20577"/>
          <ac:spMkLst>
            <pc:docMk/>
            <pc:sldMk cId="4077663418" sldId="257"/>
            <ac:spMk id="6" creationId="{A3211489-9728-84B9-113D-C7268BF558B5}"/>
          </ac:spMkLst>
        </pc:spChg>
      </pc:sldChg>
      <pc:sldChg chg="modSp mod">
        <pc:chgData name="Vincent Sheldrake" userId="48f271f8-68fd-4ebd-9917-eb151b198961" providerId="ADAL" clId="{EB1AB6B3-5904-48D2-A3DC-57510EC911DC}" dt="2024-01-10T12:49:47.234" v="13" actId="20577"/>
        <pc:sldMkLst>
          <pc:docMk/>
          <pc:sldMk cId="2348542691" sldId="260"/>
        </pc:sldMkLst>
        <pc:spChg chg="mod">
          <ac:chgData name="Vincent Sheldrake" userId="48f271f8-68fd-4ebd-9917-eb151b198961" providerId="ADAL" clId="{EB1AB6B3-5904-48D2-A3DC-57510EC911DC}" dt="2024-01-10T12:49:47.234" v="13" actId="20577"/>
          <ac:spMkLst>
            <pc:docMk/>
            <pc:sldMk cId="2348542691" sldId="260"/>
            <ac:spMk id="4" creationId="{471A8ABE-BA95-7778-19B0-5A5340AD1DEF}"/>
          </ac:spMkLst>
        </pc:spChg>
      </pc:sldChg>
      <pc:sldChg chg="modSp mod">
        <pc:chgData name="Vincent Sheldrake" userId="48f271f8-68fd-4ebd-9917-eb151b198961" providerId="ADAL" clId="{EB1AB6B3-5904-48D2-A3DC-57510EC911DC}" dt="2024-01-10T12:50:00.386" v="16" actId="20577"/>
        <pc:sldMkLst>
          <pc:docMk/>
          <pc:sldMk cId="1217142164" sldId="261"/>
        </pc:sldMkLst>
        <pc:spChg chg="mod">
          <ac:chgData name="Vincent Sheldrake" userId="48f271f8-68fd-4ebd-9917-eb151b198961" providerId="ADAL" clId="{EB1AB6B3-5904-48D2-A3DC-57510EC911DC}" dt="2024-01-10T12:50:00.386" v="16" actId="20577"/>
          <ac:spMkLst>
            <pc:docMk/>
            <pc:sldMk cId="1217142164" sldId="261"/>
            <ac:spMk id="3" creationId="{84E6CF4D-6B3C-53FD-FBC4-7B79AF04C76C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7F37AEC-3BE7-452C-ACC9-35AC3D0F4B3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2210488-D33A-4ED2-BAB2-BDD2767C46FC}">
      <dgm:prSet/>
      <dgm:spPr/>
      <dgm:t>
        <a:bodyPr/>
        <a:lstStyle/>
        <a:p>
          <a:r>
            <a:rPr lang="en-GB"/>
            <a:t>Individual – Boyatzis (2002)</a:t>
          </a:r>
          <a:endParaRPr lang="en-US"/>
        </a:p>
      </dgm:t>
    </dgm:pt>
    <dgm:pt modelId="{F54CB1B8-81A3-49D6-980D-F33F2A9A3B93}" type="parTrans" cxnId="{09D48515-F301-42B2-B18D-90C59E4E60BB}">
      <dgm:prSet/>
      <dgm:spPr/>
      <dgm:t>
        <a:bodyPr/>
        <a:lstStyle/>
        <a:p>
          <a:endParaRPr lang="en-US"/>
        </a:p>
      </dgm:t>
    </dgm:pt>
    <dgm:pt modelId="{8CC43A6B-E7B7-4914-A1F0-5D1FE2B0ADF0}" type="sibTrans" cxnId="{09D48515-F301-42B2-B18D-90C59E4E60BB}">
      <dgm:prSet/>
      <dgm:spPr/>
      <dgm:t>
        <a:bodyPr/>
        <a:lstStyle/>
        <a:p>
          <a:endParaRPr lang="en-US"/>
        </a:p>
      </dgm:t>
    </dgm:pt>
    <dgm:pt modelId="{2A46BAA6-1035-4BFE-8882-69156F1AFE7C}">
      <dgm:prSet/>
      <dgm:spPr/>
      <dgm:t>
        <a:bodyPr/>
        <a:lstStyle/>
        <a:p>
          <a:r>
            <a:rPr lang="en-GB"/>
            <a:t>Couple – Boyatzis (2002)</a:t>
          </a:r>
          <a:endParaRPr lang="en-US"/>
        </a:p>
      </dgm:t>
    </dgm:pt>
    <dgm:pt modelId="{6B39F618-9DD1-4262-8FDF-10AC1C7F8675}" type="parTrans" cxnId="{77689DC0-2E90-4135-9D18-CD8BB476B507}">
      <dgm:prSet/>
      <dgm:spPr/>
      <dgm:t>
        <a:bodyPr/>
        <a:lstStyle/>
        <a:p>
          <a:endParaRPr lang="en-US"/>
        </a:p>
      </dgm:t>
    </dgm:pt>
    <dgm:pt modelId="{C9137774-94CC-4822-85F3-706A526D8599}" type="sibTrans" cxnId="{77689DC0-2E90-4135-9D18-CD8BB476B507}">
      <dgm:prSet/>
      <dgm:spPr/>
      <dgm:t>
        <a:bodyPr/>
        <a:lstStyle/>
        <a:p>
          <a:endParaRPr lang="en-US"/>
        </a:p>
      </dgm:t>
    </dgm:pt>
    <dgm:pt modelId="{9A5FDA7B-DDF6-4B8E-A253-B6B84DDBAAF3}">
      <dgm:prSet/>
      <dgm:spPr/>
      <dgm:t>
        <a:bodyPr/>
        <a:lstStyle/>
        <a:p>
          <a:r>
            <a:rPr lang="en-GB"/>
            <a:t>Team – Akrivou (2006)</a:t>
          </a:r>
          <a:endParaRPr lang="en-US"/>
        </a:p>
      </dgm:t>
    </dgm:pt>
    <dgm:pt modelId="{34F0B03A-64E8-4C3A-BE29-C411453B8AE3}" type="parTrans" cxnId="{7006DD52-990E-4C27-B8FC-5F555AADF464}">
      <dgm:prSet/>
      <dgm:spPr/>
      <dgm:t>
        <a:bodyPr/>
        <a:lstStyle/>
        <a:p>
          <a:endParaRPr lang="en-US"/>
        </a:p>
      </dgm:t>
    </dgm:pt>
    <dgm:pt modelId="{E6B7C0CD-FA86-49AB-A42A-424AF9E224B9}" type="sibTrans" cxnId="{7006DD52-990E-4C27-B8FC-5F555AADF464}">
      <dgm:prSet/>
      <dgm:spPr/>
      <dgm:t>
        <a:bodyPr/>
        <a:lstStyle/>
        <a:p>
          <a:endParaRPr lang="en-US"/>
        </a:p>
      </dgm:t>
    </dgm:pt>
    <dgm:pt modelId="{74DFE3CA-F7FD-41F0-85CF-750D92A8872B}">
      <dgm:prSet/>
      <dgm:spPr/>
      <dgm:t>
        <a:bodyPr/>
        <a:lstStyle/>
        <a:p>
          <a:r>
            <a:rPr lang="en-GB"/>
            <a:t>Organisation – Van Oosten (2006)</a:t>
          </a:r>
          <a:endParaRPr lang="en-US"/>
        </a:p>
      </dgm:t>
    </dgm:pt>
    <dgm:pt modelId="{466055CD-7403-47D7-972B-7B0E951A9ED0}" type="parTrans" cxnId="{BB141F11-CD0B-4B05-95C1-57F235B39CD5}">
      <dgm:prSet/>
      <dgm:spPr/>
      <dgm:t>
        <a:bodyPr/>
        <a:lstStyle/>
        <a:p>
          <a:endParaRPr lang="en-US"/>
        </a:p>
      </dgm:t>
    </dgm:pt>
    <dgm:pt modelId="{284AC480-33B7-4494-A509-9E4D68A859A9}" type="sibTrans" cxnId="{BB141F11-CD0B-4B05-95C1-57F235B39CD5}">
      <dgm:prSet/>
      <dgm:spPr/>
      <dgm:t>
        <a:bodyPr/>
        <a:lstStyle/>
        <a:p>
          <a:endParaRPr lang="en-US"/>
        </a:p>
      </dgm:t>
    </dgm:pt>
    <dgm:pt modelId="{F783B023-EF45-442D-A954-8BA48176A25C}">
      <dgm:prSet/>
      <dgm:spPr/>
      <dgm:t>
        <a:bodyPr/>
        <a:lstStyle/>
        <a:p>
          <a:r>
            <a:rPr lang="en-GB"/>
            <a:t>Community – Smith (2006)</a:t>
          </a:r>
          <a:endParaRPr lang="en-US"/>
        </a:p>
      </dgm:t>
    </dgm:pt>
    <dgm:pt modelId="{CAC243C3-894C-4493-B215-5C04D1C46B7D}" type="parTrans" cxnId="{335DA68F-EE9F-4579-AD7A-E19512CDF847}">
      <dgm:prSet/>
      <dgm:spPr/>
      <dgm:t>
        <a:bodyPr/>
        <a:lstStyle/>
        <a:p>
          <a:endParaRPr lang="en-US"/>
        </a:p>
      </dgm:t>
    </dgm:pt>
    <dgm:pt modelId="{A1F605FD-F039-4F02-AB8F-E4C5F24CEB28}" type="sibTrans" cxnId="{335DA68F-EE9F-4579-AD7A-E19512CDF847}">
      <dgm:prSet/>
      <dgm:spPr/>
      <dgm:t>
        <a:bodyPr/>
        <a:lstStyle/>
        <a:p>
          <a:endParaRPr lang="en-US"/>
        </a:p>
      </dgm:t>
    </dgm:pt>
    <dgm:pt modelId="{568A916F-E6EE-4995-BE1E-932DD5967618}">
      <dgm:prSet/>
      <dgm:spPr/>
      <dgm:t>
        <a:bodyPr/>
        <a:lstStyle/>
        <a:p>
          <a:r>
            <a:rPr lang="en-GB"/>
            <a:t>Country – Howard &amp; Coombe (2006)</a:t>
          </a:r>
          <a:endParaRPr lang="en-US"/>
        </a:p>
      </dgm:t>
    </dgm:pt>
    <dgm:pt modelId="{79C0EECB-2AFA-44FC-81EB-5EA0D5CF583B}" type="parTrans" cxnId="{F51A39DB-F0A3-47C1-B04D-D384DFB0FB38}">
      <dgm:prSet/>
      <dgm:spPr/>
      <dgm:t>
        <a:bodyPr/>
        <a:lstStyle/>
        <a:p>
          <a:endParaRPr lang="en-US"/>
        </a:p>
      </dgm:t>
    </dgm:pt>
    <dgm:pt modelId="{F689F8B6-63CD-4E25-B07C-616D2C7E5A0E}" type="sibTrans" cxnId="{F51A39DB-F0A3-47C1-B04D-D384DFB0FB38}">
      <dgm:prSet/>
      <dgm:spPr/>
      <dgm:t>
        <a:bodyPr/>
        <a:lstStyle/>
        <a:p>
          <a:endParaRPr lang="en-US"/>
        </a:p>
      </dgm:t>
    </dgm:pt>
    <dgm:pt modelId="{79858187-63FB-4637-BAAE-81D28FCC236C}">
      <dgm:prSet/>
      <dgm:spPr/>
      <dgm:t>
        <a:bodyPr/>
        <a:lstStyle/>
        <a:p>
          <a:r>
            <a:rPr lang="en-GB"/>
            <a:t>Global – Asimov (1951-1953)</a:t>
          </a:r>
          <a:endParaRPr lang="en-US"/>
        </a:p>
      </dgm:t>
    </dgm:pt>
    <dgm:pt modelId="{02C8D06E-C761-47C3-9095-BC2A32030ECF}" type="parTrans" cxnId="{802C8AC5-69A5-43D0-A1F1-47963FB9411C}">
      <dgm:prSet/>
      <dgm:spPr/>
      <dgm:t>
        <a:bodyPr/>
        <a:lstStyle/>
        <a:p>
          <a:endParaRPr lang="en-US"/>
        </a:p>
      </dgm:t>
    </dgm:pt>
    <dgm:pt modelId="{67FF8433-37BF-452F-954E-077F94BBDFEA}" type="sibTrans" cxnId="{802C8AC5-69A5-43D0-A1F1-47963FB9411C}">
      <dgm:prSet/>
      <dgm:spPr/>
      <dgm:t>
        <a:bodyPr/>
        <a:lstStyle/>
        <a:p>
          <a:endParaRPr lang="en-US"/>
        </a:p>
      </dgm:t>
    </dgm:pt>
    <dgm:pt modelId="{387E5C33-8AE5-43C4-B09F-59A8627F692F}">
      <dgm:prSet/>
      <dgm:spPr/>
      <dgm:t>
        <a:bodyPr/>
        <a:lstStyle/>
        <a:p>
          <a:r>
            <a:rPr lang="en-GB"/>
            <a:t>Cosmic – Asimov (1951-1953)</a:t>
          </a:r>
          <a:endParaRPr lang="en-US"/>
        </a:p>
      </dgm:t>
    </dgm:pt>
    <dgm:pt modelId="{3BAA92A8-0E4D-4B27-985B-30D56161A923}" type="parTrans" cxnId="{DE56B8DB-1206-4611-8A90-E6CE56EC7560}">
      <dgm:prSet/>
      <dgm:spPr/>
      <dgm:t>
        <a:bodyPr/>
        <a:lstStyle/>
        <a:p>
          <a:endParaRPr lang="en-US"/>
        </a:p>
      </dgm:t>
    </dgm:pt>
    <dgm:pt modelId="{2900636F-F939-4AB2-A8E6-D343F4E79A5E}" type="sibTrans" cxnId="{DE56B8DB-1206-4611-8A90-E6CE56EC7560}">
      <dgm:prSet/>
      <dgm:spPr/>
      <dgm:t>
        <a:bodyPr/>
        <a:lstStyle/>
        <a:p>
          <a:endParaRPr lang="en-US"/>
        </a:p>
      </dgm:t>
    </dgm:pt>
    <dgm:pt modelId="{C4B1E444-C748-4251-8136-68919C1CB9E9}" type="pres">
      <dgm:prSet presAssocID="{E7F37AEC-3BE7-452C-ACC9-35AC3D0F4B3A}" presName="linear" presStyleCnt="0">
        <dgm:presLayoutVars>
          <dgm:animLvl val="lvl"/>
          <dgm:resizeHandles val="exact"/>
        </dgm:presLayoutVars>
      </dgm:prSet>
      <dgm:spPr/>
    </dgm:pt>
    <dgm:pt modelId="{8401D90C-014B-4DC8-BFF8-3F062386269F}" type="pres">
      <dgm:prSet presAssocID="{52210488-D33A-4ED2-BAB2-BDD2767C46FC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F3DB4646-E6ED-496C-AC92-BAA69DAF4B15}" type="pres">
      <dgm:prSet presAssocID="{8CC43A6B-E7B7-4914-A1F0-5D1FE2B0ADF0}" presName="spacer" presStyleCnt="0"/>
      <dgm:spPr/>
    </dgm:pt>
    <dgm:pt modelId="{80844CF1-F61D-4C54-86C0-C1FE77AF85C6}" type="pres">
      <dgm:prSet presAssocID="{2A46BAA6-1035-4BFE-8882-69156F1AFE7C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DA50C3D0-7EA0-4FBA-9350-BD259C792247}" type="pres">
      <dgm:prSet presAssocID="{C9137774-94CC-4822-85F3-706A526D8599}" presName="spacer" presStyleCnt="0"/>
      <dgm:spPr/>
    </dgm:pt>
    <dgm:pt modelId="{DF4CFC3E-D98D-4813-A6F9-91799A967344}" type="pres">
      <dgm:prSet presAssocID="{9A5FDA7B-DDF6-4B8E-A253-B6B84DDBAAF3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6B7B9989-4A92-4757-A016-9961D3FFEDE5}" type="pres">
      <dgm:prSet presAssocID="{E6B7C0CD-FA86-49AB-A42A-424AF9E224B9}" presName="spacer" presStyleCnt="0"/>
      <dgm:spPr/>
    </dgm:pt>
    <dgm:pt modelId="{32C4D7A8-2E9B-47E6-A792-396F3C247ABE}" type="pres">
      <dgm:prSet presAssocID="{74DFE3CA-F7FD-41F0-85CF-750D92A8872B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CB4CA4CC-8A71-4F4F-B3E1-54DACF3D986E}" type="pres">
      <dgm:prSet presAssocID="{284AC480-33B7-4494-A509-9E4D68A859A9}" presName="spacer" presStyleCnt="0"/>
      <dgm:spPr/>
    </dgm:pt>
    <dgm:pt modelId="{32914C52-1E37-4D5D-977B-B70460A9AA33}" type="pres">
      <dgm:prSet presAssocID="{F783B023-EF45-442D-A954-8BA48176A25C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B7978737-9C9F-4E83-ADEB-F9DD398164F2}" type="pres">
      <dgm:prSet presAssocID="{A1F605FD-F039-4F02-AB8F-E4C5F24CEB28}" presName="spacer" presStyleCnt="0"/>
      <dgm:spPr/>
    </dgm:pt>
    <dgm:pt modelId="{417A63F8-9030-45AA-88AA-A13532D325EE}" type="pres">
      <dgm:prSet presAssocID="{568A916F-E6EE-4995-BE1E-932DD5967618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5E4E2E74-1FDE-4F62-8F18-EDF65B936F5C}" type="pres">
      <dgm:prSet presAssocID="{F689F8B6-63CD-4E25-B07C-616D2C7E5A0E}" presName="spacer" presStyleCnt="0"/>
      <dgm:spPr/>
    </dgm:pt>
    <dgm:pt modelId="{BB6AF552-8678-4CE5-B1A2-99EA79B97DB4}" type="pres">
      <dgm:prSet presAssocID="{79858187-63FB-4637-BAAE-81D28FCC236C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612CC5AC-87EF-460A-9ABE-FB11CEE33567}" type="pres">
      <dgm:prSet presAssocID="{67FF8433-37BF-452F-954E-077F94BBDFEA}" presName="spacer" presStyleCnt="0"/>
      <dgm:spPr/>
    </dgm:pt>
    <dgm:pt modelId="{9A342C07-01DE-4CA6-BF81-03D6FC6BF13E}" type="pres">
      <dgm:prSet presAssocID="{387E5C33-8AE5-43C4-B09F-59A8627F692F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BB141F11-CD0B-4B05-95C1-57F235B39CD5}" srcId="{E7F37AEC-3BE7-452C-ACC9-35AC3D0F4B3A}" destId="{74DFE3CA-F7FD-41F0-85CF-750D92A8872B}" srcOrd="3" destOrd="0" parTransId="{466055CD-7403-47D7-972B-7B0E951A9ED0}" sibTransId="{284AC480-33B7-4494-A509-9E4D68A859A9}"/>
    <dgm:cxn modelId="{09D48515-F301-42B2-B18D-90C59E4E60BB}" srcId="{E7F37AEC-3BE7-452C-ACC9-35AC3D0F4B3A}" destId="{52210488-D33A-4ED2-BAB2-BDD2767C46FC}" srcOrd="0" destOrd="0" parTransId="{F54CB1B8-81A3-49D6-980D-F33F2A9A3B93}" sibTransId="{8CC43A6B-E7B7-4914-A1F0-5D1FE2B0ADF0}"/>
    <dgm:cxn modelId="{BCF5192D-0AFC-4744-B5F4-EAA4A6B1D5F7}" type="presOf" srcId="{9A5FDA7B-DDF6-4B8E-A253-B6B84DDBAAF3}" destId="{DF4CFC3E-D98D-4813-A6F9-91799A967344}" srcOrd="0" destOrd="0" presId="urn:microsoft.com/office/officeart/2005/8/layout/vList2"/>
    <dgm:cxn modelId="{E082BA35-C494-4087-992F-264DB50C10F6}" type="presOf" srcId="{387E5C33-8AE5-43C4-B09F-59A8627F692F}" destId="{9A342C07-01DE-4CA6-BF81-03D6FC6BF13E}" srcOrd="0" destOrd="0" presId="urn:microsoft.com/office/officeart/2005/8/layout/vList2"/>
    <dgm:cxn modelId="{61C25360-4E71-464D-A78A-7144159ABD51}" type="presOf" srcId="{74DFE3CA-F7FD-41F0-85CF-750D92A8872B}" destId="{32C4D7A8-2E9B-47E6-A792-396F3C247ABE}" srcOrd="0" destOrd="0" presId="urn:microsoft.com/office/officeart/2005/8/layout/vList2"/>
    <dgm:cxn modelId="{B7A84C44-3131-480A-9049-D4188F87B328}" type="presOf" srcId="{E7F37AEC-3BE7-452C-ACC9-35AC3D0F4B3A}" destId="{C4B1E444-C748-4251-8136-68919C1CB9E9}" srcOrd="0" destOrd="0" presId="urn:microsoft.com/office/officeart/2005/8/layout/vList2"/>
    <dgm:cxn modelId="{0F212667-26D4-4D0D-B2D3-4D41EC94A85C}" type="presOf" srcId="{568A916F-E6EE-4995-BE1E-932DD5967618}" destId="{417A63F8-9030-45AA-88AA-A13532D325EE}" srcOrd="0" destOrd="0" presId="urn:microsoft.com/office/officeart/2005/8/layout/vList2"/>
    <dgm:cxn modelId="{7006DD52-990E-4C27-B8FC-5F555AADF464}" srcId="{E7F37AEC-3BE7-452C-ACC9-35AC3D0F4B3A}" destId="{9A5FDA7B-DDF6-4B8E-A253-B6B84DDBAAF3}" srcOrd="2" destOrd="0" parTransId="{34F0B03A-64E8-4C3A-BE29-C411453B8AE3}" sibTransId="{E6B7C0CD-FA86-49AB-A42A-424AF9E224B9}"/>
    <dgm:cxn modelId="{BBC9A287-CDAB-4EAD-95AE-6CD9B6EEA546}" type="presOf" srcId="{F783B023-EF45-442D-A954-8BA48176A25C}" destId="{32914C52-1E37-4D5D-977B-B70460A9AA33}" srcOrd="0" destOrd="0" presId="urn:microsoft.com/office/officeart/2005/8/layout/vList2"/>
    <dgm:cxn modelId="{335DA68F-EE9F-4579-AD7A-E19512CDF847}" srcId="{E7F37AEC-3BE7-452C-ACC9-35AC3D0F4B3A}" destId="{F783B023-EF45-442D-A954-8BA48176A25C}" srcOrd="4" destOrd="0" parTransId="{CAC243C3-894C-4493-B215-5C04D1C46B7D}" sibTransId="{A1F605FD-F039-4F02-AB8F-E4C5F24CEB28}"/>
    <dgm:cxn modelId="{BC7E2DB8-E715-41FA-99F5-5DC0DC69C240}" type="presOf" srcId="{79858187-63FB-4637-BAAE-81D28FCC236C}" destId="{BB6AF552-8678-4CE5-B1A2-99EA79B97DB4}" srcOrd="0" destOrd="0" presId="urn:microsoft.com/office/officeart/2005/8/layout/vList2"/>
    <dgm:cxn modelId="{77689DC0-2E90-4135-9D18-CD8BB476B507}" srcId="{E7F37AEC-3BE7-452C-ACC9-35AC3D0F4B3A}" destId="{2A46BAA6-1035-4BFE-8882-69156F1AFE7C}" srcOrd="1" destOrd="0" parTransId="{6B39F618-9DD1-4262-8FDF-10AC1C7F8675}" sibTransId="{C9137774-94CC-4822-85F3-706A526D8599}"/>
    <dgm:cxn modelId="{802C8AC5-69A5-43D0-A1F1-47963FB9411C}" srcId="{E7F37AEC-3BE7-452C-ACC9-35AC3D0F4B3A}" destId="{79858187-63FB-4637-BAAE-81D28FCC236C}" srcOrd="6" destOrd="0" parTransId="{02C8D06E-C761-47C3-9095-BC2A32030ECF}" sibTransId="{67FF8433-37BF-452F-954E-077F94BBDFEA}"/>
    <dgm:cxn modelId="{F51A39DB-F0A3-47C1-B04D-D384DFB0FB38}" srcId="{E7F37AEC-3BE7-452C-ACC9-35AC3D0F4B3A}" destId="{568A916F-E6EE-4995-BE1E-932DD5967618}" srcOrd="5" destOrd="0" parTransId="{79C0EECB-2AFA-44FC-81EB-5EA0D5CF583B}" sibTransId="{F689F8B6-63CD-4E25-B07C-616D2C7E5A0E}"/>
    <dgm:cxn modelId="{DE56B8DB-1206-4611-8A90-E6CE56EC7560}" srcId="{E7F37AEC-3BE7-452C-ACC9-35AC3D0F4B3A}" destId="{387E5C33-8AE5-43C4-B09F-59A8627F692F}" srcOrd="7" destOrd="0" parTransId="{3BAA92A8-0E4D-4B27-985B-30D56161A923}" sibTransId="{2900636F-F939-4AB2-A8E6-D343F4E79A5E}"/>
    <dgm:cxn modelId="{EC5A44FB-BA5C-495D-A193-EAAEF833F156}" type="presOf" srcId="{52210488-D33A-4ED2-BAB2-BDD2767C46FC}" destId="{8401D90C-014B-4DC8-BFF8-3F062386269F}" srcOrd="0" destOrd="0" presId="urn:microsoft.com/office/officeart/2005/8/layout/vList2"/>
    <dgm:cxn modelId="{B03E89FF-B100-4AB1-B296-615797072E21}" type="presOf" srcId="{2A46BAA6-1035-4BFE-8882-69156F1AFE7C}" destId="{80844CF1-F61D-4C54-86C0-C1FE77AF85C6}" srcOrd="0" destOrd="0" presId="urn:microsoft.com/office/officeart/2005/8/layout/vList2"/>
    <dgm:cxn modelId="{1AC5F1B4-EF81-4801-83EA-F577576C2508}" type="presParOf" srcId="{C4B1E444-C748-4251-8136-68919C1CB9E9}" destId="{8401D90C-014B-4DC8-BFF8-3F062386269F}" srcOrd="0" destOrd="0" presId="urn:microsoft.com/office/officeart/2005/8/layout/vList2"/>
    <dgm:cxn modelId="{EB3D8EEC-0F91-4DAE-A678-FDF9784FC9FB}" type="presParOf" srcId="{C4B1E444-C748-4251-8136-68919C1CB9E9}" destId="{F3DB4646-E6ED-496C-AC92-BAA69DAF4B15}" srcOrd="1" destOrd="0" presId="urn:microsoft.com/office/officeart/2005/8/layout/vList2"/>
    <dgm:cxn modelId="{FD2DC84F-4B00-4ED9-8D92-E7F0D0FEAAD5}" type="presParOf" srcId="{C4B1E444-C748-4251-8136-68919C1CB9E9}" destId="{80844CF1-F61D-4C54-86C0-C1FE77AF85C6}" srcOrd="2" destOrd="0" presId="urn:microsoft.com/office/officeart/2005/8/layout/vList2"/>
    <dgm:cxn modelId="{F5362951-44D7-450F-8DD4-84BF3A3B1E27}" type="presParOf" srcId="{C4B1E444-C748-4251-8136-68919C1CB9E9}" destId="{DA50C3D0-7EA0-4FBA-9350-BD259C792247}" srcOrd="3" destOrd="0" presId="urn:microsoft.com/office/officeart/2005/8/layout/vList2"/>
    <dgm:cxn modelId="{73199B1D-00EC-448D-AFC6-193589A09075}" type="presParOf" srcId="{C4B1E444-C748-4251-8136-68919C1CB9E9}" destId="{DF4CFC3E-D98D-4813-A6F9-91799A967344}" srcOrd="4" destOrd="0" presId="urn:microsoft.com/office/officeart/2005/8/layout/vList2"/>
    <dgm:cxn modelId="{C635DEF2-2C91-4DF9-8791-040C60F5D036}" type="presParOf" srcId="{C4B1E444-C748-4251-8136-68919C1CB9E9}" destId="{6B7B9989-4A92-4757-A016-9961D3FFEDE5}" srcOrd="5" destOrd="0" presId="urn:microsoft.com/office/officeart/2005/8/layout/vList2"/>
    <dgm:cxn modelId="{44D6CD39-B269-46CB-B009-F8A83BB24171}" type="presParOf" srcId="{C4B1E444-C748-4251-8136-68919C1CB9E9}" destId="{32C4D7A8-2E9B-47E6-A792-396F3C247ABE}" srcOrd="6" destOrd="0" presId="urn:microsoft.com/office/officeart/2005/8/layout/vList2"/>
    <dgm:cxn modelId="{58D5391A-B417-43AA-ACB8-EEA33BBF4518}" type="presParOf" srcId="{C4B1E444-C748-4251-8136-68919C1CB9E9}" destId="{CB4CA4CC-8A71-4F4F-B3E1-54DACF3D986E}" srcOrd="7" destOrd="0" presId="urn:microsoft.com/office/officeart/2005/8/layout/vList2"/>
    <dgm:cxn modelId="{174198BA-07F5-401D-B107-16E542E6B120}" type="presParOf" srcId="{C4B1E444-C748-4251-8136-68919C1CB9E9}" destId="{32914C52-1E37-4D5D-977B-B70460A9AA33}" srcOrd="8" destOrd="0" presId="urn:microsoft.com/office/officeart/2005/8/layout/vList2"/>
    <dgm:cxn modelId="{E7C484ED-D786-4738-A38E-C2C7486F5475}" type="presParOf" srcId="{C4B1E444-C748-4251-8136-68919C1CB9E9}" destId="{B7978737-9C9F-4E83-ADEB-F9DD398164F2}" srcOrd="9" destOrd="0" presId="urn:microsoft.com/office/officeart/2005/8/layout/vList2"/>
    <dgm:cxn modelId="{21053F08-C88E-4883-B46A-0378D94C2D5D}" type="presParOf" srcId="{C4B1E444-C748-4251-8136-68919C1CB9E9}" destId="{417A63F8-9030-45AA-88AA-A13532D325EE}" srcOrd="10" destOrd="0" presId="urn:microsoft.com/office/officeart/2005/8/layout/vList2"/>
    <dgm:cxn modelId="{400AADC2-A232-48A2-AFE6-174D42C61CD9}" type="presParOf" srcId="{C4B1E444-C748-4251-8136-68919C1CB9E9}" destId="{5E4E2E74-1FDE-4F62-8F18-EDF65B936F5C}" srcOrd="11" destOrd="0" presId="urn:microsoft.com/office/officeart/2005/8/layout/vList2"/>
    <dgm:cxn modelId="{1E84BC60-9CCC-457F-9C8B-967ECA4ED679}" type="presParOf" srcId="{C4B1E444-C748-4251-8136-68919C1CB9E9}" destId="{BB6AF552-8678-4CE5-B1A2-99EA79B97DB4}" srcOrd="12" destOrd="0" presId="urn:microsoft.com/office/officeart/2005/8/layout/vList2"/>
    <dgm:cxn modelId="{B56B6613-F90C-4084-9322-120F1FDA5EE6}" type="presParOf" srcId="{C4B1E444-C748-4251-8136-68919C1CB9E9}" destId="{612CC5AC-87EF-460A-9ABE-FB11CEE33567}" srcOrd="13" destOrd="0" presId="urn:microsoft.com/office/officeart/2005/8/layout/vList2"/>
    <dgm:cxn modelId="{62F6DD05-764B-4DEE-BFDC-F9B761DB4D46}" type="presParOf" srcId="{C4B1E444-C748-4251-8136-68919C1CB9E9}" destId="{9A342C07-01DE-4CA6-BF81-03D6FC6BF13E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7F37AEC-3BE7-452C-ACC9-35AC3D0F4B3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2210488-D33A-4ED2-BAB2-BDD2767C46FC}">
      <dgm:prSet/>
      <dgm:spPr>
        <a:solidFill>
          <a:schemeClr val="accent6"/>
        </a:solidFill>
      </dgm:spPr>
      <dgm:t>
        <a:bodyPr/>
        <a:lstStyle/>
        <a:p>
          <a:r>
            <a:rPr lang="en-GB" dirty="0"/>
            <a:t>Individual</a:t>
          </a:r>
          <a:endParaRPr lang="en-US" dirty="0"/>
        </a:p>
      </dgm:t>
    </dgm:pt>
    <dgm:pt modelId="{F54CB1B8-81A3-49D6-980D-F33F2A9A3B93}" type="parTrans" cxnId="{09D48515-F301-42B2-B18D-90C59E4E60BB}">
      <dgm:prSet/>
      <dgm:spPr/>
      <dgm:t>
        <a:bodyPr/>
        <a:lstStyle/>
        <a:p>
          <a:endParaRPr lang="en-US"/>
        </a:p>
      </dgm:t>
    </dgm:pt>
    <dgm:pt modelId="{8CC43A6B-E7B7-4914-A1F0-5D1FE2B0ADF0}" type="sibTrans" cxnId="{09D48515-F301-42B2-B18D-90C59E4E60BB}">
      <dgm:prSet/>
      <dgm:spPr/>
      <dgm:t>
        <a:bodyPr/>
        <a:lstStyle/>
        <a:p>
          <a:endParaRPr lang="en-US"/>
        </a:p>
      </dgm:t>
    </dgm:pt>
    <dgm:pt modelId="{74DFE3CA-F7FD-41F0-85CF-750D92A8872B}">
      <dgm:prSet/>
      <dgm:spPr>
        <a:solidFill>
          <a:srgbClr val="00B050"/>
        </a:solidFill>
      </dgm:spPr>
      <dgm:t>
        <a:bodyPr/>
        <a:lstStyle/>
        <a:p>
          <a:r>
            <a:rPr lang="en-GB" dirty="0"/>
            <a:t>Organisation</a:t>
          </a:r>
          <a:endParaRPr lang="en-US" dirty="0"/>
        </a:p>
      </dgm:t>
    </dgm:pt>
    <dgm:pt modelId="{466055CD-7403-47D7-972B-7B0E951A9ED0}" type="parTrans" cxnId="{BB141F11-CD0B-4B05-95C1-57F235B39CD5}">
      <dgm:prSet/>
      <dgm:spPr/>
      <dgm:t>
        <a:bodyPr/>
        <a:lstStyle/>
        <a:p>
          <a:endParaRPr lang="en-US"/>
        </a:p>
      </dgm:t>
    </dgm:pt>
    <dgm:pt modelId="{284AC480-33B7-4494-A509-9E4D68A859A9}" type="sibTrans" cxnId="{BB141F11-CD0B-4B05-95C1-57F235B39CD5}">
      <dgm:prSet/>
      <dgm:spPr/>
      <dgm:t>
        <a:bodyPr/>
        <a:lstStyle/>
        <a:p>
          <a:endParaRPr lang="en-US"/>
        </a:p>
      </dgm:t>
    </dgm:pt>
    <dgm:pt modelId="{F783B023-EF45-442D-A954-8BA48176A25C}">
      <dgm:prSet/>
      <dgm:spPr>
        <a:solidFill>
          <a:srgbClr val="00B050"/>
        </a:solidFill>
      </dgm:spPr>
      <dgm:t>
        <a:bodyPr/>
        <a:lstStyle/>
        <a:p>
          <a:r>
            <a:rPr lang="en-GB" dirty="0"/>
            <a:t>Community</a:t>
          </a:r>
          <a:endParaRPr lang="en-US" dirty="0"/>
        </a:p>
      </dgm:t>
    </dgm:pt>
    <dgm:pt modelId="{CAC243C3-894C-4493-B215-5C04D1C46B7D}" type="parTrans" cxnId="{335DA68F-EE9F-4579-AD7A-E19512CDF847}">
      <dgm:prSet/>
      <dgm:spPr/>
      <dgm:t>
        <a:bodyPr/>
        <a:lstStyle/>
        <a:p>
          <a:endParaRPr lang="en-US"/>
        </a:p>
      </dgm:t>
    </dgm:pt>
    <dgm:pt modelId="{A1F605FD-F039-4F02-AB8F-E4C5F24CEB28}" type="sibTrans" cxnId="{335DA68F-EE9F-4579-AD7A-E19512CDF847}">
      <dgm:prSet/>
      <dgm:spPr/>
      <dgm:t>
        <a:bodyPr/>
        <a:lstStyle/>
        <a:p>
          <a:endParaRPr lang="en-US"/>
        </a:p>
      </dgm:t>
    </dgm:pt>
    <dgm:pt modelId="{568A916F-E6EE-4995-BE1E-932DD5967618}">
      <dgm:prSet/>
      <dgm:spPr>
        <a:solidFill>
          <a:schemeClr val="accent4"/>
        </a:solidFill>
      </dgm:spPr>
      <dgm:t>
        <a:bodyPr/>
        <a:lstStyle/>
        <a:p>
          <a:r>
            <a:rPr lang="en-GB" dirty="0"/>
            <a:t>Country</a:t>
          </a:r>
          <a:endParaRPr lang="en-US" dirty="0"/>
        </a:p>
      </dgm:t>
    </dgm:pt>
    <dgm:pt modelId="{79C0EECB-2AFA-44FC-81EB-5EA0D5CF583B}" type="parTrans" cxnId="{F51A39DB-F0A3-47C1-B04D-D384DFB0FB38}">
      <dgm:prSet/>
      <dgm:spPr/>
      <dgm:t>
        <a:bodyPr/>
        <a:lstStyle/>
        <a:p>
          <a:endParaRPr lang="en-US"/>
        </a:p>
      </dgm:t>
    </dgm:pt>
    <dgm:pt modelId="{F689F8B6-63CD-4E25-B07C-616D2C7E5A0E}" type="sibTrans" cxnId="{F51A39DB-F0A3-47C1-B04D-D384DFB0FB38}">
      <dgm:prSet/>
      <dgm:spPr/>
      <dgm:t>
        <a:bodyPr/>
        <a:lstStyle/>
        <a:p>
          <a:endParaRPr lang="en-US"/>
        </a:p>
      </dgm:t>
    </dgm:pt>
    <dgm:pt modelId="{779BF5BF-28DE-4667-8B5B-C791E7CF519F}">
      <dgm:prSet/>
      <dgm:spPr>
        <a:solidFill>
          <a:schemeClr val="accent6"/>
        </a:solidFill>
      </dgm:spPr>
      <dgm:t>
        <a:bodyPr/>
        <a:lstStyle/>
        <a:p>
          <a:r>
            <a:rPr lang="en-GB" dirty="0"/>
            <a:t>Family</a:t>
          </a:r>
          <a:endParaRPr lang="en-US" dirty="0"/>
        </a:p>
      </dgm:t>
    </dgm:pt>
    <dgm:pt modelId="{E3E394B9-C58E-472A-A65F-266E0C89C081}" type="parTrans" cxnId="{EA963509-CFA5-4D35-8ED2-859A647A00E0}">
      <dgm:prSet/>
      <dgm:spPr/>
      <dgm:t>
        <a:bodyPr/>
        <a:lstStyle/>
        <a:p>
          <a:endParaRPr lang="en-GB"/>
        </a:p>
      </dgm:t>
    </dgm:pt>
    <dgm:pt modelId="{F9C32EF1-DE1C-4E43-A070-845434DC2FE6}" type="sibTrans" cxnId="{EA963509-CFA5-4D35-8ED2-859A647A00E0}">
      <dgm:prSet/>
      <dgm:spPr/>
      <dgm:t>
        <a:bodyPr/>
        <a:lstStyle/>
        <a:p>
          <a:endParaRPr lang="en-GB"/>
        </a:p>
      </dgm:t>
    </dgm:pt>
    <dgm:pt modelId="{DEA3C2C0-D1E3-48BC-AA2D-1E33677FD123}">
      <dgm:prSet/>
      <dgm:spPr>
        <a:solidFill>
          <a:schemeClr val="accent4"/>
        </a:solidFill>
      </dgm:spPr>
      <dgm:t>
        <a:bodyPr/>
        <a:lstStyle/>
        <a:p>
          <a:r>
            <a:rPr lang="en-GB" dirty="0"/>
            <a:t>Class</a:t>
          </a:r>
          <a:endParaRPr lang="en-US" dirty="0"/>
        </a:p>
      </dgm:t>
    </dgm:pt>
    <dgm:pt modelId="{EB7FF05F-4CC8-4443-AF12-C182E953CE42}" type="parTrans" cxnId="{7098B499-AF7A-42E9-BC68-E1F8764F814C}">
      <dgm:prSet/>
      <dgm:spPr/>
      <dgm:t>
        <a:bodyPr/>
        <a:lstStyle/>
        <a:p>
          <a:endParaRPr lang="en-GB"/>
        </a:p>
      </dgm:t>
    </dgm:pt>
    <dgm:pt modelId="{E3186120-3696-4E67-9573-4609B546733E}" type="sibTrans" cxnId="{7098B499-AF7A-42E9-BC68-E1F8764F814C}">
      <dgm:prSet/>
      <dgm:spPr/>
      <dgm:t>
        <a:bodyPr/>
        <a:lstStyle/>
        <a:p>
          <a:endParaRPr lang="en-GB"/>
        </a:p>
      </dgm:t>
    </dgm:pt>
    <dgm:pt modelId="{C4B1E444-C748-4251-8136-68919C1CB9E9}" type="pres">
      <dgm:prSet presAssocID="{E7F37AEC-3BE7-452C-ACC9-35AC3D0F4B3A}" presName="linear" presStyleCnt="0">
        <dgm:presLayoutVars>
          <dgm:animLvl val="lvl"/>
          <dgm:resizeHandles val="exact"/>
        </dgm:presLayoutVars>
      </dgm:prSet>
      <dgm:spPr/>
    </dgm:pt>
    <dgm:pt modelId="{8401D90C-014B-4DC8-BFF8-3F062386269F}" type="pres">
      <dgm:prSet presAssocID="{52210488-D33A-4ED2-BAB2-BDD2767C46FC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F3DB4646-E6ED-496C-AC92-BAA69DAF4B15}" type="pres">
      <dgm:prSet presAssocID="{8CC43A6B-E7B7-4914-A1F0-5D1FE2B0ADF0}" presName="spacer" presStyleCnt="0"/>
      <dgm:spPr/>
    </dgm:pt>
    <dgm:pt modelId="{7F1D42AA-EA63-4017-B3E7-8A4CB69B7C3D}" type="pres">
      <dgm:prSet presAssocID="{779BF5BF-28DE-4667-8B5B-C791E7CF519F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23E64AC0-23EB-4E6E-BC49-09113D288AD7}" type="pres">
      <dgm:prSet presAssocID="{F9C32EF1-DE1C-4E43-A070-845434DC2FE6}" presName="spacer" presStyleCnt="0"/>
      <dgm:spPr/>
    </dgm:pt>
    <dgm:pt modelId="{07905E5C-CE19-4466-AE16-7B7650B2921E}" type="pres">
      <dgm:prSet presAssocID="{DEA3C2C0-D1E3-48BC-AA2D-1E33677FD123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C1977FA7-CF0E-4B57-A52D-8DD6C81475A0}" type="pres">
      <dgm:prSet presAssocID="{E3186120-3696-4E67-9573-4609B546733E}" presName="spacer" presStyleCnt="0"/>
      <dgm:spPr/>
    </dgm:pt>
    <dgm:pt modelId="{32C4D7A8-2E9B-47E6-A792-396F3C247ABE}" type="pres">
      <dgm:prSet presAssocID="{74DFE3CA-F7FD-41F0-85CF-750D92A8872B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CB4CA4CC-8A71-4F4F-B3E1-54DACF3D986E}" type="pres">
      <dgm:prSet presAssocID="{284AC480-33B7-4494-A509-9E4D68A859A9}" presName="spacer" presStyleCnt="0"/>
      <dgm:spPr/>
    </dgm:pt>
    <dgm:pt modelId="{32914C52-1E37-4D5D-977B-B70460A9AA33}" type="pres">
      <dgm:prSet presAssocID="{F783B023-EF45-442D-A954-8BA48176A25C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B7978737-9C9F-4E83-ADEB-F9DD398164F2}" type="pres">
      <dgm:prSet presAssocID="{A1F605FD-F039-4F02-AB8F-E4C5F24CEB28}" presName="spacer" presStyleCnt="0"/>
      <dgm:spPr/>
    </dgm:pt>
    <dgm:pt modelId="{417A63F8-9030-45AA-88AA-A13532D325EE}" type="pres">
      <dgm:prSet presAssocID="{568A916F-E6EE-4995-BE1E-932DD5967618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EA963509-CFA5-4D35-8ED2-859A647A00E0}" srcId="{E7F37AEC-3BE7-452C-ACC9-35AC3D0F4B3A}" destId="{779BF5BF-28DE-4667-8B5B-C791E7CF519F}" srcOrd="1" destOrd="0" parTransId="{E3E394B9-C58E-472A-A65F-266E0C89C081}" sibTransId="{F9C32EF1-DE1C-4E43-A070-845434DC2FE6}"/>
    <dgm:cxn modelId="{BB141F11-CD0B-4B05-95C1-57F235B39CD5}" srcId="{E7F37AEC-3BE7-452C-ACC9-35AC3D0F4B3A}" destId="{74DFE3CA-F7FD-41F0-85CF-750D92A8872B}" srcOrd="3" destOrd="0" parTransId="{466055CD-7403-47D7-972B-7B0E951A9ED0}" sibTransId="{284AC480-33B7-4494-A509-9E4D68A859A9}"/>
    <dgm:cxn modelId="{48077912-5125-4EFA-8C48-645B825E6DD7}" type="presOf" srcId="{779BF5BF-28DE-4667-8B5B-C791E7CF519F}" destId="{7F1D42AA-EA63-4017-B3E7-8A4CB69B7C3D}" srcOrd="0" destOrd="0" presId="urn:microsoft.com/office/officeart/2005/8/layout/vList2"/>
    <dgm:cxn modelId="{09D48515-F301-42B2-B18D-90C59E4E60BB}" srcId="{E7F37AEC-3BE7-452C-ACC9-35AC3D0F4B3A}" destId="{52210488-D33A-4ED2-BAB2-BDD2767C46FC}" srcOrd="0" destOrd="0" parTransId="{F54CB1B8-81A3-49D6-980D-F33F2A9A3B93}" sibTransId="{8CC43A6B-E7B7-4914-A1F0-5D1FE2B0ADF0}"/>
    <dgm:cxn modelId="{61C25360-4E71-464D-A78A-7144159ABD51}" type="presOf" srcId="{74DFE3CA-F7FD-41F0-85CF-750D92A8872B}" destId="{32C4D7A8-2E9B-47E6-A792-396F3C247ABE}" srcOrd="0" destOrd="0" presId="urn:microsoft.com/office/officeart/2005/8/layout/vList2"/>
    <dgm:cxn modelId="{B7A84C44-3131-480A-9049-D4188F87B328}" type="presOf" srcId="{E7F37AEC-3BE7-452C-ACC9-35AC3D0F4B3A}" destId="{C4B1E444-C748-4251-8136-68919C1CB9E9}" srcOrd="0" destOrd="0" presId="urn:microsoft.com/office/officeart/2005/8/layout/vList2"/>
    <dgm:cxn modelId="{0F212667-26D4-4D0D-B2D3-4D41EC94A85C}" type="presOf" srcId="{568A916F-E6EE-4995-BE1E-932DD5967618}" destId="{417A63F8-9030-45AA-88AA-A13532D325EE}" srcOrd="0" destOrd="0" presId="urn:microsoft.com/office/officeart/2005/8/layout/vList2"/>
    <dgm:cxn modelId="{6DB70B71-B914-477C-8824-97C4E2EFCC21}" type="presOf" srcId="{DEA3C2C0-D1E3-48BC-AA2D-1E33677FD123}" destId="{07905E5C-CE19-4466-AE16-7B7650B2921E}" srcOrd="0" destOrd="0" presId="urn:microsoft.com/office/officeart/2005/8/layout/vList2"/>
    <dgm:cxn modelId="{BBC9A287-CDAB-4EAD-95AE-6CD9B6EEA546}" type="presOf" srcId="{F783B023-EF45-442D-A954-8BA48176A25C}" destId="{32914C52-1E37-4D5D-977B-B70460A9AA33}" srcOrd="0" destOrd="0" presId="urn:microsoft.com/office/officeart/2005/8/layout/vList2"/>
    <dgm:cxn modelId="{335DA68F-EE9F-4579-AD7A-E19512CDF847}" srcId="{E7F37AEC-3BE7-452C-ACC9-35AC3D0F4B3A}" destId="{F783B023-EF45-442D-A954-8BA48176A25C}" srcOrd="4" destOrd="0" parTransId="{CAC243C3-894C-4493-B215-5C04D1C46B7D}" sibTransId="{A1F605FD-F039-4F02-AB8F-E4C5F24CEB28}"/>
    <dgm:cxn modelId="{7098B499-AF7A-42E9-BC68-E1F8764F814C}" srcId="{E7F37AEC-3BE7-452C-ACC9-35AC3D0F4B3A}" destId="{DEA3C2C0-D1E3-48BC-AA2D-1E33677FD123}" srcOrd="2" destOrd="0" parTransId="{EB7FF05F-4CC8-4443-AF12-C182E953CE42}" sibTransId="{E3186120-3696-4E67-9573-4609B546733E}"/>
    <dgm:cxn modelId="{F51A39DB-F0A3-47C1-B04D-D384DFB0FB38}" srcId="{E7F37AEC-3BE7-452C-ACC9-35AC3D0F4B3A}" destId="{568A916F-E6EE-4995-BE1E-932DD5967618}" srcOrd="5" destOrd="0" parTransId="{79C0EECB-2AFA-44FC-81EB-5EA0D5CF583B}" sibTransId="{F689F8B6-63CD-4E25-B07C-616D2C7E5A0E}"/>
    <dgm:cxn modelId="{EC5A44FB-BA5C-495D-A193-EAAEF833F156}" type="presOf" srcId="{52210488-D33A-4ED2-BAB2-BDD2767C46FC}" destId="{8401D90C-014B-4DC8-BFF8-3F062386269F}" srcOrd="0" destOrd="0" presId="urn:microsoft.com/office/officeart/2005/8/layout/vList2"/>
    <dgm:cxn modelId="{1AC5F1B4-EF81-4801-83EA-F577576C2508}" type="presParOf" srcId="{C4B1E444-C748-4251-8136-68919C1CB9E9}" destId="{8401D90C-014B-4DC8-BFF8-3F062386269F}" srcOrd="0" destOrd="0" presId="urn:microsoft.com/office/officeart/2005/8/layout/vList2"/>
    <dgm:cxn modelId="{EB3D8EEC-0F91-4DAE-A678-FDF9784FC9FB}" type="presParOf" srcId="{C4B1E444-C748-4251-8136-68919C1CB9E9}" destId="{F3DB4646-E6ED-496C-AC92-BAA69DAF4B15}" srcOrd="1" destOrd="0" presId="urn:microsoft.com/office/officeart/2005/8/layout/vList2"/>
    <dgm:cxn modelId="{5D189B3C-5506-4197-B973-98450172DDD6}" type="presParOf" srcId="{C4B1E444-C748-4251-8136-68919C1CB9E9}" destId="{7F1D42AA-EA63-4017-B3E7-8A4CB69B7C3D}" srcOrd="2" destOrd="0" presId="urn:microsoft.com/office/officeart/2005/8/layout/vList2"/>
    <dgm:cxn modelId="{33F4DE8B-82CC-4968-B140-BCE58FF872AF}" type="presParOf" srcId="{C4B1E444-C748-4251-8136-68919C1CB9E9}" destId="{23E64AC0-23EB-4E6E-BC49-09113D288AD7}" srcOrd="3" destOrd="0" presId="urn:microsoft.com/office/officeart/2005/8/layout/vList2"/>
    <dgm:cxn modelId="{E7BBC3C4-4CEB-49AE-9E32-D3AF89610C23}" type="presParOf" srcId="{C4B1E444-C748-4251-8136-68919C1CB9E9}" destId="{07905E5C-CE19-4466-AE16-7B7650B2921E}" srcOrd="4" destOrd="0" presId="urn:microsoft.com/office/officeart/2005/8/layout/vList2"/>
    <dgm:cxn modelId="{A10357EC-6A93-40B5-B409-CFC78A8B68A6}" type="presParOf" srcId="{C4B1E444-C748-4251-8136-68919C1CB9E9}" destId="{C1977FA7-CF0E-4B57-A52D-8DD6C81475A0}" srcOrd="5" destOrd="0" presId="urn:microsoft.com/office/officeart/2005/8/layout/vList2"/>
    <dgm:cxn modelId="{44D6CD39-B269-46CB-B009-F8A83BB24171}" type="presParOf" srcId="{C4B1E444-C748-4251-8136-68919C1CB9E9}" destId="{32C4D7A8-2E9B-47E6-A792-396F3C247ABE}" srcOrd="6" destOrd="0" presId="urn:microsoft.com/office/officeart/2005/8/layout/vList2"/>
    <dgm:cxn modelId="{58D5391A-B417-43AA-ACB8-EEA33BBF4518}" type="presParOf" srcId="{C4B1E444-C748-4251-8136-68919C1CB9E9}" destId="{CB4CA4CC-8A71-4F4F-B3E1-54DACF3D986E}" srcOrd="7" destOrd="0" presId="urn:microsoft.com/office/officeart/2005/8/layout/vList2"/>
    <dgm:cxn modelId="{174198BA-07F5-401D-B107-16E542E6B120}" type="presParOf" srcId="{C4B1E444-C748-4251-8136-68919C1CB9E9}" destId="{32914C52-1E37-4D5D-977B-B70460A9AA33}" srcOrd="8" destOrd="0" presId="urn:microsoft.com/office/officeart/2005/8/layout/vList2"/>
    <dgm:cxn modelId="{E7C484ED-D786-4738-A38E-C2C7486F5475}" type="presParOf" srcId="{C4B1E444-C748-4251-8136-68919C1CB9E9}" destId="{B7978737-9C9F-4E83-ADEB-F9DD398164F2}" srcOrd="9" destOrd="0" presId="urn:microsoft.com/office/officeart/2005/8/layout/vList2"/>
    <dgm:cxn modelId="{21053F08-C88E-4883-B46A-0378D94C2D5D}" type="presParOf" srcId="{C4B1E444-C748-4251-8136-68919C1CB9E9}" destId="{417A63F8-9030-45AA-88AA-A13532D325EE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7F37AEC-3BE7-452C-ACC9-35AC3D0F4B3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2210488-D33A-4ED2-BAB2-BDD2767C46FC}">
      <dgm:prSet/>
      <dgm:spPr>
        <a:solidFill>
          <a:srgbClr val="00B050"/>
        </a:solidFill>
      </dgm:spPr>
      <dgm:t>
        <a:bodyPr/>
        <a:lstStyle/>
        <a:p>
          <a:r>
            <a:rPr lang="en-GB" dirty="0"/>
            <a:t>Individual</a:t>
          </a:r>
          <a:endParaRPr lang="en-US" dirty="0"/>
        </a:p>
      </dgm:t>
    </dgm:pt>
    <dgm:pt modelId="{F54CB1B8-81A3-49D6-980D-F33F2A9A3B93}" type="parTrans" cxnId="{09D48515-F301-42B2-B18D-90C59E4E60BB}">
      <dgm:prSet/>
      <dgm:spPr/>
      <dgm:t>
        <a:bodyPr/>
        <a:lstStyle/>
        <a:p>
          <a:endParaRPr lang="en-US"/>
        </a:p>
      </dgm:t>
    </dgm:pt>
    <dgm:pt modelId="{8CC43A6B-E7B7-4914-A1F0-5D1FE2B0ADF0}" type="sibTrans" cxnId="{09D48515-F301-42B2-B18D-90C59E4E60BB}">
      <dgm:prSet/>
      <dgm:spPr/>
      <dgm:t>
        <a:bodyPr/>
        <a:lstStyle/>
        <a:p>
          <a:endParaRPr lang="en-US"/>
        </a:p>
      </dgm:t>
    </dgm:pt>
    <dgm:pt modelId="{74DFE3CA-F7FD-41F0-85CF-750D92A8872B}">
      <dgm:prSet/>
      <dgm:spPr>
        <a:solidFill>
          <a:srgbClr val="00B050"/>
        </a:solidFill>
      </dgm:spPr>
      <dgm:t>
        <a:bodyPr/>
        <a:lstStyle/>
        <a:p>
          <a:r>
            <a:rPr lang="en-GB" dirty="0"/>
            <a:t>Organisation</a:t>
          </a:r>
          <a:endParaRPr lang="en-US" dirty="0"/>
        </a:p>
      </dgm:t>
    </dgm:pt>
    <dgm:pt modelId="{466055CD-7403-47D7-972B-7B0E951A9ED0}" type="parTrans" cxnId="{BB141F11-CD0B-4B05-95C1-57F235B39CD5}">
      <dgm:prSet/>
      <dgm:spPr/>
      <dgm:t>
        <a:bodyPr/>
        <a:lstStyle/>
        <a:p>
          <a:endParaRPr lang="en-US"/>
        </a:p>
      </dgm:t>
    </dgm:pt>
    <dgm:pt modelId="{284AC480-33B7-4494-A509-9E4D68A859A9}" type="sibTrans" cxnId="{BB141F11-CD0B-4B05-95C1-57F235B39CD5}">
      <dgm:prSet/>
      <dgm:spPr/>
      <dgm:t>
        <a:bodyPr/>
        <a:lstStyle/>
        <a:p>
          <a:endParaRPr lang="en-US"/>
        </a:p>
      </dgm:t>
    </dgm:pt>
    <dgm:pt modelId="{F783B023-EF45-442D-A954-8BA48176A25C}">
      <dgm:prSet/>
      <dgm:spPr>
        <a:solidFill>
          <a:srgbClr val="00B050"/>
        </a:solidFill>
      </dgm:spPr>
      <dgm:t>
        <a:bodyPr/>
        <a:lstStyle/>
        <a:p>
          <a:r>
            <a:rPr lang="en-GB" dirty="0"/>
            <a:t>Community</a:t>
          </a:r>
          <a:endParaRPr lang="en-US" dirty="0"/>
        </a:p>
      </dgm:t>
    </dgm:pt>
    <dgm:pt modelId="{CAC243C3-894C-4493-B215-5C04D1C46B7D}" type="parTrans" cxnId="{335DA68F-EE9F-4579-AD7A-E19512CDF847}">
      <dgm:prSet/>
      <dgm:spPr/>
      <dgm:t>
        <a:bodyPr/>
        <a:lstStyle/>
        <a:p>
          <a:endParaRPr lang="en-US"/>
        </a:p>
      </dgm:t>
    </dgm:pt>
    <dgm:pt modelId="{A1F605FD-F039-4F02-AB8F-E4C5F24CEB28}" type="sibTrans" cxnId="{335DA68F-EE9F-4579-AD7A-E19512CDF847}">
      <dgm:prSet/>
      <dgm:spPr/>
      <dgm:t>
        <a:bodyPr/>
        <a:lstStyle/>
        <a:p>
          <a:endParaRPr lang="en-US"/>
        </a:p>
      </dgm:t>
    </dgm:pt>
    <dgm:pt modelId="{568A916F-E6EE-4995-BE1E-932DD5967618}">
      <dgm:prSet/>
      <dgm:spPr>
        <a:solidFill>
          <a:srgbClr val="00B050"/>
        </a:solidFill>
      </dgm:spPr>
      <dgm:t>
        <a:bodyPr/>
        <a:lstStyle/>
        <a:p>
          <a:r>
            <a:rPr lang="en-GB"/>
            <a:t>Country</a:t>
          </a:r>
          <a:endParaRPr lang="en-US" dirty="0"/>
        </a:p>
      </dgm:t>
    </dgm:pt>
    <dgm:pt modelId="{79C0EECB-2AFA-44FC-81EB-5EA0D5CF583B}" type="parTrans" cxnId="{F51A39DB-F0A3-47C1-B04D-D384DFB0FB38}">
      <dgm:prSet/>
      <dgm:spPr/>
      <dgm:t>
        <a:bodyPr/>
        <a:lstStyle/>
        <a:p>
          <a:endParaRPr lang="en-US"/>
        </a:p>
      </dgm:t>
    </dgm:pt>
    <dgm:pt modelId="{F689F8B6-63CD-4E25-B07C-616D2C7E5A0E}" type="sibTrans" cxnId="{F51A39DB-F0A3-47C1-B04D-D384DFB0FB38}">
      <dgm:prSet/>
      <dgm:spPr/>
      <dgm:t>
        <a:bodyPr/>
        <a:lstStyle/>
        <a:p>
          <a:endParaRPr lang="en-US"/>
        </a:p>
      </dgm:t>
    </dgm:pt>
    <dgm:pt modelId="{779BF5BF-28DE-4667-8B5B-C791E7CF519F}">
      <dgm:prSet/>
      <dgm:spPr>
        <a:solidFill>
          <a:srgbClr val="00B050"/>
        </a:solidFill>
      </dgm:spPr>
      <dgm:t>
        <a:bodyPr/>
        <a:lstStyle/>
        <a:p>
          <a:r>
            <a:rPr lang="en-GB" dirty="0"/>
            <a:t>Family</a:t>
          </a:r>
          <a:endParaRPr lang="en-US" dirty="0"/>
        </a:p>
      </dgm:t>
    </dgm:pt>
    <dgm:pt modelId="{E3E394B9-C58E-472A-A65F-266E0C89C081}" type="parTrans" cxnId="{EA963509-CFA5-4D35-8ED2-859A647A00E0}">
      <dgm:prSet/>
      <dgm:spPr/>
      <dgm:t>
        <a:bodyPr/>
        <a:lstStyle/>
        <a:p>
          <a:endParaRPr lang="en-GB"/>
        </a:p>
      </dgm:t>
    </dgm:pt>
    <dgm:pt modelId="{F9C32EF1-DE1C-4E43-A070-845434DC2FE6}" type="sibTrans" cxnId="{EA963509-CFA5-4D35-8ED2-859A647A00E0}">
      <dgm:prSet/>
      <dgm:spPr/>
      <dgm:t>
        <a:bodyPr/>
        <a:lstStyle/>
        <a:p>
          <a:endParaRPr lang="en-GB"/>
        </a:p>
      </dgm:t>
    </dgm:pt>
    <dgm:pt modelId="{DEA3C2C0-D1E3-48BC-AA2D-1E33677FD123}">
      <dgm:prSet/>
      <dgm:spPr>
        <a:solidFill>
          <a:srgbClr val="00B050"/>
        </a:solidFill>
      </dgm:spPr>
      <dgm:t>
        <a:bodyPr/>
        <a:lstStyle/>
        <a:p>
          <a:r>
            <a:rPr lang="en-GB" dirty="0"/>
            <a:t>Class</a:t>
          </a:r>
          <a:endParaRPr lang="en-US" dirty="0"/>
        </a:p>
      </dgm:t>
    </dgm:pt>
    <dgm:pt modelId="{EB7FF05F-4CC8-4443-AF12-C182E953CE42}" type="parTrans" cxnId="{7098B499-AF7A-42E9-BC68-E1F8764F814C}">
      <dgm:prSet/>
      <dgm:spPr/>
      <dgm:t>
        <a:bodyPr/>
        <a:lstStyle/>
        <a:p>
          <a:endParaRPr lang="en-GB"/>
        </a:p>
      </dgm:t>
    </dgm:pt>
    <dgm:pt modelId="{E3186120-3696-4E67-9573-4609B546733E}" type="sibTrans" cxnId="{7098B499-AF7A-42E9-BC68-E1F8764F814C}">
      <dgm:prSet/>
      <dgm:spPr/>
      <dgm:t>
        <a:bodyPr/>
        <a:lstStyle/>
        <a:p>
          <a:endParaRPr lang="en-GB"/>
        </a:p>
      </dgm:t>
    </dgm:pt>
    <dgm:pt modelId="{C4B1E444-C748-4251-8136-68919C1CB9E9}" type="pres">
      <dgm:prSet presAssocID="{E7F37AEC-3BE7-452C-ACC9-35AC3D0F4B3A}" presName="linear" presStyleCnt="0">
        <dgm:presLayoutVars>
          <dgm:animLvl val="lvl"/>
          <dgm:resizeHandles val="exact"/>
        </dgm:presLayoutVars>
      </dgm:prSet>
      <dgm:spPr/>
    </dgm:pt>
    <dgm:pt modelId="{8401D90C-014B-4DC8-BFF8-3F062386269F}" type="pres">
      <dgm:prSet presAssocID="{52210488-D33A-4ED2-BAB2-BDD2767C46FC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F3DB4646-E6ED-496C-AC92-BAA69DAF4B15}" type="pres">
      <dgm:prSet presAssocID="{8CC43A6B-E7B7-4914-A1F0-5D1FE2B0ADF0}" presName="spacer" presStyleCnt="0"/>
      <dgm:spPr/>
    </dgm:pt>
    <dgm:pt modelId="{7F1D42AA-EA63-4017-B3E7-8A4CB69B7C3D}" type="pres">
      <dgm:prSet presAssocID="{779BF5BF-28DE-4667-8B5B-C791E7CF519F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23E64AC0-23EB-4E6E-BC49-09113D288AD7}" type="pres">
      <dgm:prSet presAssocID="{F9C32EF1-DE1C-4E43-A070-845434DC2FE6}" presName="spacer" presStyleCnt="0"/>
      <dgm:spPr/>
    </dgm:pt>
    <dgm:pt modelId="{07905E5C-CE19-4466-AE16-7B7650B2921E}" type="pres">
      <dgm:prSet presAssocID="{DEA3C2C0-D1E3-48BC-AA2D-1E33677FD123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C1977FA7-CF0E-4B57-A52D-8DD6C81475A0}" type="pres">
      <dgm:prSet presAssocID="{E3186120-3696-4E67-9573-4609B546733E}" presName="spacer" presStyleCnt="0"/>
      <dgm:spPr/>
    </dgm:pt>
    <dgm:pt modelId="{32C4D7A8-2E9B-47E6-A792-396F3C247ABE}" type="pres">
      <dgm:prSet presAssocID="{74DFE3CA-F7FD-41F0-85CF-750D92A8872B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CB4CA4CC-8A71-4F4F-B3E1-54DACF3D986E}" type="pres">
      <dgm:prSet presAssocID="{284AC480-33B7-4494-A509-9E4D68A859A9}" presName="spacer" presStyleCnt="0"/>
      <dgm:spPr/>
    </dgm:pt>
    <dgm:pt modelId="{32914C52-1E37-4D5D-977B-B70460A9AA33}" type="pres">
      <dgm:prSet presAssocID="{F783B023-EF45-442D-A954-8BA48176A25C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B7978737-9C9F-4E83-ADEB-F9DD398164F2}" type="pres">
      <dgm:prSet presAssocID="{A1F605FD-F039-4F02-AB8F-E4C5F24CEB28}" presName="spacer" presStyleCnt="0"/>
      <dgm:spPr/>
    </dgm:pt>
    <dgm:pt modelId="{417A63F8-9030-45AA-88AA-A13532D325EE}" type="pres">
      <dgm:prSet presAssocID="{568A916F-E6EE-4995-BE1E-932DD5967618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EA963509-CFA5-4D35-8ED2-859A647A00E0}" srcId="{E7F37AEC-3BE7-452C-ACC9-35AC3D0F4B3A}" destId="{779BF5BF-28DE-4667-8B5B-C791E7CF519F}" srcOrd="1" destOrd="0" parTransId="{E3E394B9-C58E-472A-A65F-266E0C89C081}" sibTransId="{F9C32EF1-DE1C-4E43-A070-845434DC2FE6}"/>
    <dgm:cxn modelId="{BB141F11-CD0B-4B05-95C1-57F235B39CD5}" srcId="{E7F37AEC-3BE7-452C-ACC9-35AC3D0F4B3A}" destId="{74DFE3CA-F7FD-41F0-85CF-750D92A8872B}" srcOrd="3" destOrd="0" parTransId="{466055CD-7403-47D7-972B-7B0E951A9ED0}" sibTransId="{284AC480-33B7-4494-A509-9E4D68A859A9}"/>
    <dgm:cxn modelId="{48077912-5125-4EFA-8C48-645B825E6DD7}" type="presOf" srcId="{779BF5BF-28DE-4667-8B5B-C791E7CF519F}" destId="{7F1D42AA-EA63-4017-B3E7-8A4CB69B7C3D}" srcOrd="0" destOrd="0" presId="urn:microsoft.com/office/officeart/2005/8/layout/vList2"/>
    <dgm:cxn modelId="{09D48515-F301-42B2-B18D-90C59E4E60BB}" srcId="{E7F37AEC-3BE7-452C-ACC9-35AC3D0F4B3A}" destId="{52210488-D33A-4ED2-BAB2-BDD2767C46FC}" srcOrd="0" destOrd="0" parTransId="{F54CB1B8-81A3-49D6-980D-F33F2A9A3B93}" sibTransId="{8CC43A6B-E7B7-4914-A1F0-5D1FE2B0ADF0}"/>
    <dgm:cxn modelId="{61C25360-4E71-464D-A78A-7144159ABD51}" type="presOf" srcId="{74DFE3CA-F7FD-41F0-85CF-750D92A8872B}" destId="{32C4D7A8-2E9B-47E6-A792-396F3C247ABE}" srcOrd="0" destOrd="0" presId="urn:microsoft.com/office/officeart/2005/8/layout/vList2"/>
    <dgm:cxn modelId="{B7A84C44-3131-480A-9049-D4188F87B328}" type="presOf" srcId="{E7F37AEC-3BE7-452C-ACC9-35AC3D0F4B3A}" destId="{C4B1E444-C748-4251-8136-68919C1CB9E9}" srcOrd="0" destOrd="0" presId="urn:microsoft.com/office/officeart/2005/8/layout/vList2"/>
    <dgm:cxn modelId="{0F212667-26D4-4D0D-B2D3-4D41EC94A85C}" type="presOf" srcId="{568A916F-E6EE-4995-BE1E-932DD5967618}" destId="{417A63F8-9030-45AA-88AA-A13532D325EE}" srcOrd="0" destOrd="0" presId="urn:microsoft.com/office/officeart/2005/8/layout/vList2"/>
    <dgm:cxn modelId="{6DB70B71-B914-477C-8824-97C4E2EFCC21}" type="presOf" srcId="{DEA3C2C0-D1E3-48BC-AA2D-1E33677FD123}" destId="{07905E5C-CE19-4466-AE16-7B7650B2921E}" srcOrd="0" destOrd="0" presId="urn:microsoft.com/office/officeart/2005/8/layout/vList2"/>
    <dgm:cxn modelId="{BBC9A287-CDAB-4EAD-95AE-6CD9B6EEA546}" type="presOf" srcId="{F783B023-EF45-442D-A954-8BA48176A25C}" destId="{32914C52-1E37-4D5D-977B-B70460A9AA33}" srcOrd="0" destOrd="0" presId="urn:microsoft.com/office/officeart/2005/8/layout/vList2"/>
    <dgm:cxn modelId="{335DA68F-EE9F-4579-AD7A-E19512CDF847}" srcId="{E7F37AEC-3BE7-452C-ACC9-35AC3D0F4B3A}" destId="{F783B023-EF45-442D-A954-8BA48176A25C}" srcOrd="4" destOrd="0" parTransId="{CAC243C3-894C-4493-B215-5C04D1C46B7D}" sibTransId="{A1F605FD-F039-4F02-AB8F-E4C5F24CEB28}"/>
    <dgm:cxn modelId="{7098B499-AF7A-42E9-BC68-E1F8764F814C}" srcId="{E7F37AEC-3BE7-452C-ACC9-35AC3D0F4B3A}" destId="{DEA3C2C0-D1E3-48BC-AA2D-1E33677FD123}" srcOrd="2" destOrd="0" parTransId="{EB7FF05F-4CC8-4443-AF12-C182E953CE42}" sibTransId="{E3186120-3696-4E67-9573-4609B546733E}"/>
    <dgm:cxn modelId="{F51A39DB-F0A3-47C1-B04D-D384DFB0FB38}" srcId="{E7F37AEC-3BE7-452C-ACC9-35AC3D0F4B3A}" destId="{568A916F-E6EE-4995-BE1E-932DD5967618}" srcOrd="5" destOrd="0" parTransId="{79C0EECB-2AFA-44FC-81EB-5EA0D5CF583B}" sibTransId="{F689F8B6-63CD-4E25-B07C-616D2C7E5A0E}"/>
    <dgm:cxn modelId="{EC5A44FB-BA5C-495D-A193-EAAEF833F156}" type="presOf" srcId="{52210488-D33A-4ED2-BAB2-BDD2767C46FC}" destId="{8401D90C-014B-4DC8-BFF8-3F062386269F}" srcOrd="0" destOrd="0" presId="urn:microsoft.com/office/officeart/2005/8/layout/vList2"/>
    <dgm:cxn modelId="{1AC5F1B4-EF81-4801-83EA-F577576C2508}" type="presParOf" srcId="{C4B1E444-C748-4251-8136-68919C1CB9E9}" destId="{8401D90C-014B-4DC8-BFF8-3F062386269F}" srcOrd="0" destOrd="0" presId="urn:microsoft.com/office/officeart/2005/8/layout/vList2"/>
    <dgm:cxn modelId="{EB3D8EEC-0F91-4DAE-A678-FDF9784FC9FB}" type="presParOf" srcId="{C4B1E444-C748-4251-8136-68919C1CB9E9}" destId="{F3DB4646-E6ED-496C-AC92-BAA69DAF4B15}" srcOrd="1" destOrd="0" presId="urn:microsoft.com/office/officeart/2005/8/layout/vList2"/>
    <dgm:cxn modelId="{5D189B3C-5506-4197-B973-98450172DDD6}" type="presParOf" srcId="{C4B1E444-C748-4251-8136-68919C1CB9E9}" destId="{7F1D42AA-EA63-4017-B3E7-8A4CB69B7C3D}" srcOrd="2" destOrd="0" presId="urn:microsoft.com/office/officeart/2005/8/layout/vList2"/>
    <dgm:cxn modelId="{33F4DE8B-82CC-4968-B140-BCE58FF872AF}" type="presParOf" srcId="{C4B1E444-C748-4251-8136-68919C1CB9E9}" destId="{23E64AC0-23EB-4E6E-BC49-09113D288AD7}" srcOrd="3" destOrd="0" presId="urn:microsoft.com/office/officeart/2005/8/layout/vList2"/>
    <dgm:cxn modelId="{E7BBC3C4-4CEB-49AE-9E32-D3AF89610C23}" type="presParOf" srcId="{C4B1E444-C748-4251-8136-68919C1CB9E9}" destId="{07905E5C-CE19-4466-AE16-7B7650B2921E}" srcOrd="4" destOrd="0" presId="urn:microsoft.com/office/officeart/2005/8/layout/vList2"/>
    <dgm:cxn modelId="{A10357EC-6A93-40B5-B409-CFC78A8B68A6}" type="presParOf" srcId="{C4B1E444-C748-4251-8136-68919C1CB9E9}" destId="{C1977FA7-CF0E-4B57-A52D-8DD6C81475A0}" srcOrd="5" destOrd="0" presId="urn:microsoft.com/office/officeart/2005/8/layout/vList2"/>
    <dgm:cxn modelId="{44D6CD39-B269-46CB-B009-F8A83BB24171}" type="presParOf" srcId="{C4B1E444-C748-4251-8136-68919C1CB9E9}" destId="{32C4D7A8-2E9B-47E6-A792-396F3C247ABE}" srcOrd="6" destOrd="0" presId="urn:microsoft.com/office/officeart/2005/8/layout/vList2"/>
    <dgm:cxn modelId="{58D5391A-B417-43AA-ACB8-EEA33BBF4518}" type="presParOf" srcId="{C4B1E444-C748-4251-8136-68919C1CB9E9}" destId="{CB4CA4CC-8A71-4F4F-B3E1-54DACF3D986E}" srcOrd="7" destOrd="0" presId="urn:microsoft.com/office/officeart/2005/8/layout/vList2"/>
    <dgm:cxn modelId="{174198BA-07F5-401D-B107-16E542E6B120}" type="presParOf" srcId="{C4B1E444-C748-4251-8136-68919C1CB9E9}" destId="{32914C52-1E37-4D5D-977B-B70460A9AA33}" srcOrd="8" destOrd="0" presId="urn:microsoft.com/office/officeart/2005/8/layout/vList2"/>
    <dgm:cxn modelId="{E7C484ED-D786-4738-A38E-C2C7486F5475}" type="presParOf" srcId="{C4B1E444-C748-4251-8136-68919C1CB9E9}" destId="{B7978737-9C9F-4E83-ADEB-F9DD398164F2}" srcOrd="9" destOrd="0" presId="urn:microsoft.com/office/officeart/2005/8/layout/vList2"/>
    <dgm:cxn modelId="{21053F08-C88E-4883-B46A-0378D94C2D5D}" type="presParOf" srcId="{C4B1E444-C748-4251-8136-68919C1CB9E9}" destId="{417A63F8-9030-45AA-88AA-A13532D325EE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01D90C-014B-4DC8-BFF8-3F062386269F}">
      <dsp:nvSpPr>
        <dsp:cNvPr id="0" name=""/>
        <dsp:cNvSpPr/>
      </dsp:nvSpPr>
      <dsp:spPr>
        <a:xfrm>
          <a:off x="0" y="15840"/>
          <a:ext cx="7315200" cy="5756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Individual – Boyatzis (2002)</a:t>
          </a:r>
          <a:endParaRPr lang="en-US" sz="2400" kern="1200"/>
        </a:p>
      </dsp:txBody>
      <dsp:txXfrm>
        <a:off x="28100" y="43940"/>
        <a:ext cx="7259000" cy="519439"/>
      </dsp:txXfrm>
    </dsp:sp>
    <dsp:sp modelId="{80844CF1-F61D-4C54-86C0-C1FE77AF85C6}">
      <dsp:nvSpPr>
        <dsp:cNvPr id="0" name=""/>
        <dsp:cNvSpPr/>
      </dsp:nvSpPr>
      <dsp:spPr>
        <a:xfrm>
          <a:off x="0" y="660600"/>
          <a:ext cx="7315200" cy="5756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Couple – Boyatzis (2002)</a:t>
          </a:r>
          <a:endParaRPr lang="en-US" sz="2400" kern="1200"/>
        </a:p>
      </dsp:txBody>
      <dsp:txXfrm>
        <a:off x="28100" y="688700"/>
        <a:ext cx="7259000" cy="519439"/>
      </dsp:txXfrm>
    </dsp:sp>
    <dsp:sp modelId="{DF4CFC3E-D98D-4813-A6F9-91799A967344}">
      <dsp:nvSpPr>
        <dsp:cNvPr id="0" name=""/>
        <dsp:cNvSpPr/>
      </dsp:nvSpPr>
      <dsp:spPr>
        <a:xfrm>
          <a:off x="0" y="1305360"/>
          <a:ext cx="7315200" cy="5756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Team – Akrivou (2006)</a:t>
          </a:r>
          <a:endParaRPr lang="en-US" sz="2400" kern="1200"/>
        </a:p>
      </dsp:txBody>
      <dsp:txXfrm>
        <a:off x="28100" y="1333460"/>
        <a:ext cx="7259000" cy="519439"/>
      </dsp:txXfrm>
    </dsp:sp>
    <dsp:sp modelId="{32C4D7A8-2E9B-47E6-A792-396F3C247ABE}">
      <dsp:nvSpPr>
        <dsp:cNvPr id="0" name=""/>
        <dsp:cNvSpPr/>
      </dsp:nvSpPr>
      <dsp:spPr>
        <a:xfrm>
          <a:off x="0" y="1950120"/>
          <a:ext cx="7315200" cy="5756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Organisation – Van Oosten (2006)</a:t>
          </a:r>
          <a:endParaRPr lang="en-US" sz="2400" kern="1200"/>
        </a:p>
      </dsp:txBody>
      <dsp:txXfrm>
        <a:off x="28100" y="1978220"/>
        <a:ext cx="7259000" cy="519439"/>
      </dsp:txXfrm>
    </dsp:sp>
    <dsp:sp modelId="{32914C52-1E37-4D5D-977B-B70460A9AA33}">
      <dsp:nvSpPr>
        <dsp:cNvPr id="0" name=""/>
        <dsp:cNvSpPr/>
      </dsp:nvSpPr>
      <dsp:spPr>
        <a:xfrm>
          <a:off x="0" y="2594880"/>
          <a:ext cx="7315200" cy="5756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Community – Smith (2006)</a:t>
          </a:r>
          <a:endParaRPr lang="en-US" sz="2400" kern="1200"/>
        </a:p>
      </dsp:txBody>
      <dsp:txXfrm>
        <a:off x="28100" y="2622980"/>
        <a:ext cx="7259000" cy="519439"/>
      </dsp:txXfrm>
    </dsp:sp>
    <dsp:sp modelId="{417A63F8-9030-45AA-88AA-A13532D325EE}">
      <dsp:nvSpPr>
        <dsp:cNvPr id="0" name=""/>
        <dsp:cNvSpPr/>
      </dsp:nvSpPr>
      <dsp:spPr>
        <a:xfrm>
          <a:off x="0" y="3239640"/>
          <a:ext cx="7315200" cy="5756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Country – Howard &amp; Coombe (2006)</a:t>
          </a:r>
          <a:endParaRPr lang="en-US" sz="2400" kern="1200"/>
        </a:p>
      </dsp:txBody>
      <dsp:txXfrm>
        <a:off x="28100" y="3267740"/>
        <a:ext cx="7259000" cy="519439"/>
      </dsp:txXfrm>
    </dsp:sp>
    <dsp:sp modelId="{BB6AF552-8678-4CE5-B1A2-99EA79B97DB4}">
      <dsp:nvSpPr>
        <dsp:cNvPr id="0" name=""/>
        <dsp:cNvSpPr/>
      </dsp:nvSpPr>
      <dsp:spPr>
        <a:xfrm>
          <a:off x="0" y="3884400"/>
          <a:ext cx="7315200" cy="5756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Global – Asimov (1951-1953)</a:t>
          </a:r>
          <a:endParaRPr lang="en-US" sz="2400" kern="1200"/>
        </a:p>
      </dsp:txBody>
      <dsp:txXfrm>
        <a:off x="28100" y="3912500"/>
        <a:ext cx="7259000" cy="519439"/>
      </dsp:txXfrm>
    </dsp:sp>
    <dsp:sp modelId="{9A342C07-01DE-4CA6-BF81-03D6FC6BF13E}">
      <dsp:nvSpPr>
        <dsp:cNvPr id="0" name=""/>
        <dsp:cNvSpPr/>
      </dsp:nvSpPr>
      <dsp:spPr>
        <a:xfrm>
          <a:off x="0" y="4529160"/>
          <a:ext cx="7315200" cy="5756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Cosmic – Asimov (1951-1953)</a:t>
          </a:r>
          <a:endParaRPr lang="en-US" sz="2400" kern="1200"/>
        </a:p>
      </dsp:txBody>
      <dsp:txXfrm>
        <a:off x="28100" y="4557260"/>
        <a:ext cx="7259000" cy="51943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01D90C-014B-4DC8-BFF8-3F062386269F}">
      <dsp:nvSpPr>
        <dsp:cNvPr id="0" name=""/>
        <dsp:cNvSpPr/>
      </dsp:nvSpPr>
      <dsp:spPr>
        <a:xfrm>
          <a:off x="0" y="15965"/>
          <a:ext cx="3661592" cy="383760"/>
        </a:xfrm>
        <a:prstGeom prst="roundRect">
          <a:avLst/>
        </a:prstGeom>
        <a:solidFill>
          <a:schemeClr val="accent6"/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Individual</a:t>
          </a:r>
          <a:endParaRPr lang="en-US" sz="1600" kern="1200" dirty="0"/>
        </a:p>
      </dsp:txBody>
      <dsp:txXfrm>
        <a:off x="18734" y="34699"/>
        <a:ext cx="3624124" cy="346292"/>
      </dsp:txXfrm>
    </dsp:sp>
    <dsp:sp modelId="{7F1D42AA-EA63-4017-B3E7-8A4CB69B7C3D}">
      <dsp:nvSpPr>
        <dsp:cNvPr id="0" name=""/>
        <dsp:cNvSpPr/>
      </dsp:nvSpPr>
      <dsp:spPr>
        <a:xfrm>
          <a:off x="0" y="445805"/>
          <a:ext cx="3661592" cy="383760"/>
        </a:xfrm>
        <a:prstGeom prst="roundRect">
          <a:avLst/>
        </a:prstGeom>
        <a:solidFill>
          <a:schemeClr val="accent6"/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Family</a:t>
          </a:r>
          <a:endParaRPr lang="en-US" sz="1600" kern="1200" dirty="0"/>
        </a:p>
      </dsp:txBody>
      <dsp:txXfrm>
        <a:off x="18734" y="464539"/>
        <a:ext cx="3624124" cy="346292"/>
      </dsp:txXfrm>
    </dsp:sp>
    <dsp:sp modelId="{07905E5C-CE19-4466-AE16-7B7650B2921E}">
      <dsp:nvSpPr>
        <dsp:cNvPr id="0" name=""/>
        <dsp:cNvSpPr/>
      </dsp:nvSpPr>
      <dsp:spPr>
        <a:xfrm>
          <a:off x="0" y="875645"/>
          <a:ext cx="3661592" cy="383760"/>
        </a:xfrm>
        <a:prstGeom prst="roundRect">
          <a:avLst/>
        </a:prstGeom>
        <a:solidFill>
          <a:schemeClr val="accent4"/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Class</a:t>
          </a:r>
          <a:endParaRPr lang="en-US" sz="1600" kern="1200" dirty="0"/>
        </a:p>
      </dsp:txBody>
      <dsp:txXfrm>
        <a:off x="18734" y="894379"/>
        <a:ext cx="3624124" cy="346292"/>
      </dsp:txXfrm>
    </dsp:sp>
    <dsp:sp modelId="{32C4D7A8-2E9B-47E6-A792-396F3C247ABE}">
      <dsp:nvSpPr>
        <dsp:cNvPr id="0" name=""/>
        <dsp:cNvSpPr/>
      </dsp:nvSpPr>
      <dsp:spPr>
        <a:xfrm>
          <a:off x="0" y="1305486"/>
          <a:ext cx="3661592" cy="383760"/>
        </a:xfrm>
        <a:prstGeom prst="roundRect">
          <a:avLst/>
        </a:prstGeom>
        <a:solidFill>
          <a:srgbClr val="00B050"/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Organisation</a:t>
          </a:r>
          <a:endParaRPr lang="en-US" sz="1600" kern="1200" dirty="0"/>
        </a:p>
      </dsp:txBody>
      <dsp:txXfrm>
        <a:off x="18734" y="1324220"/>
        <a:ext cx="3624124" cy="346292"/>
      </dsp:txXfrm>
    </dsp:sp>
    <dsp:sp modelId="{32914C52-1E37-4D5D-977B-B70460A9AA33}">
      <dsp:nvSpPr>
        <dsp:cNvPr id="0" name=""/>
        <dsp:cNvSpPr/>
      </dsp:nvSpPr>
      <dsp:spPr>
        <a:xfrm>
          <a:off x="0" y="1735326"/>
          <a:ext cx="3661592" cy="383760"/>
        </a:xfrm>
        <a:prstGeom prst="roundRect">
          <a:avLst/>
        </a:prstGeom>
        <a:solidFill>
          <a:srgbClr val="00B050"/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Community</a:t>
          </a:r>
          <a:endParaRPr lang="en-US" sz="1600" kern="1200" dirty="0"/>
        </a:p>
      </dsp:txBody>
      <dsp:txXfrm>
        <a:off x="18734" y="1754060"/>
        <a:ext cx="3624124" cy="346292"/>
      </dsp:txXfrm>
    </dsp:sp>
    <dsp:sp modelId="{417A63F8-9030-45AA-88AA-A13532D325EE}">
      <dsp:nvSpPr>
        <dsp:cNvPr id="0" name=""/>
        <dsp:cNvSpPr/>
      </dsp:nvSpPr>
      <dsp:spPr>
        <a:xfrm>
          <a:off x="0" y="2165166"/>
          <a:ext cx="3661592" cy="383760"/>
        </a:xfrm>
        <a:prstGeom prst="roundRect">
          <a:avLst/>
        </a:prstGeom>
        <a:solidFill>
          <a:schemeClr val="accent4"/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Country</a:t>
          </a:r>
          <a:endParaRPr lang="en-US" sz="1600" kern="1200" dirty="0"/>
        </a:p>
      </dsp:txBody>
      <dsp:txXfrm>
        <a:off x="18734" y="2183900"/>
        <a:ext cx="3624124" cy="34629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01D90C-014B-4DC8-BFF8-3F062386269F}">
      <dsp:nvSpPr>
        <dsp:cNvPr id="0" name=""/>
        <dsp:cNvSpPr/>
      </dsp:nvSpPr>
      <dsp:spPr>
        <a:xfrm>
          <a:off x="0" y="15965"/>
          <a:ext cx="3661592" cy="383760"/>
        </a:xfrm>
        <a:prstGeom prst="roundRect">
          <a:avLst/>
        </a:prstGeom>
        <a:solidFill>
          <a:srgbClr val="00B050"/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Individual</a:t>
          </a:r>
          <a:endParaRPr lang="en-US" sz="1600" kern="1200" dirty="0"/>
        </a:p>
      </dsp:txBody>
      <dsp:txXfrm>
        <a:off x="18734" y="34699"/>
        <a:ext cx="3624124" cy="346292"/>
      </dsp:txXfrm>
    </dsp:sp>
    <dsp:sp modelId="{7F1D42AA-EA63-4017-B3E7-8A4CB69B7C3D}">
      <dsp:nvSpPr>
        <dsp:cNvPr id="0" name=""/>
        <dsp:cNvSpPr/>
      </dsp:nvSpPr>
      <dsp:spPr>
        <a:xfrm>
          <a:off x="0" y="445805"/>
          <a:ext cx="3661592" cy="383760"/>
        </a:xfrm>
        <a:prstGeom prst="roundRect">
          <a:avLst/>
        </a:prstGeom>
        <a:solidFill>
          <a:srgbClr val="00B050"/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Family</a:t>
          </a:r>
          <a:endParaRPr lang="en-US" sz="1600" kern="1200" dirty="0"/>
        </a:p>
      </dsp:txBody>
      <dsp:txXfrm>
        <a:off x="18734" y="464539"/>
        <a:ext cx="3624124" cy="346292"/>
      </dsp:txXfrm>
    </dsp:sp>
    <dsp:sp modelId="{07905E5C-CE19-4466-AE16-7B7650B2921E}">
      <dsp:nvSpPr>
        <dsp:cNvPr id="0" name=""/>
        <dsp:cNvSpPr/>
      </dsp:nvSpPr>
      <dsp:spPr>
        <a:xfrm>
          <a:off x="0" y="875645"/>
          <a:ext cx="3661592" cy="383760"/>
        </a:xfrm>
        <a:prstGeom prst="roundRect">
          <a:avLst/>
        </a:prstGeom>
        <a:solidFill>
          <a:srgbClr val="00B050"/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Class</a:t>
          </a:r>
          <a:endParaRPr lang="en-US" sz="1600" kern="1200" dirty="0"/>
        </a:p>
      </dsp:txBody>
      <dsp:txXfrm>
        <a:off x="18734" y="894379"/>
        <a:ext cx="3624124" cy="346292"/>
      </dsp:txXfrm>
    </dsp:sp>
    <dsp:sp modelId="{32C4D7A8-2E9B-47E6-A792-396F3C247ABE}">
      <dsp:nvSpPr>
        <dsp:cNvPr id="0" name=""/>
        <dsp:cNvSpPr/>
      </dsp:nvSpPr>
      <dsp:spPr>
        <a:xfrm>
          <a:off x="0" y="1305486"/>
          <a:ext cx="3661592" cy="383760"/>
        </a:xfrm>
        <a:prstGeom prst="roundRect">
          <a:avLst/>
        </a:prstGeom>
        <a:solidFill>
          <a:srgbClr val="00B050"/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Organisation</a:t>
          </a:r>
          <a:endParaRPr lang="en-US" sz="1600" kern="1200" dirty="0"/>
        </a:p>
      </dsp:txBody>
      <dsp:txXfrm>
        <a:off x="18734" y="1324220"/>
        <a:ext cx="3624124" cy="346292"/>
      </dsp:txXfrm>
    </dsp:sp>
    <dsp:sp modelId="{32914C52-1E37-4D5D-977B-B70460A9AA33}">
      <dsp:nvSpPr>
        <dsp:cNvPr id="0" name=""/>
        <dsp:cNvSpPr/>
      </dsp:nvSpPr>
      <dsp:spPr>
        <a:xfrm>
          <a:off x="0" y="1735326"/>
          <a:ext cx="3661592" cy="383760"/>
        </a:xfrm>
        <a:prstGeom prst="roundRect">
          <a:avLst/>
        </a:prstGeom>
        <a:solidFill>
          <a:srgbClr val="00B050"/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Community</a:t>
          </a:r>
          <a:endParaRPr lang="en-US" sz="1600" kern="1200" dirty="0"/>
        </a:p>
      </dsp:txBody>
      <dsp:txXfrm>
        <a:off x="18734" y="1754060"/>
        <a:ext cx="3624124" cy="346292"/>
      </dsp:txXfrm>
    </dsp:sp>
    <dsp:sp modelId="{417A63F8-9030-45AA-88AA-A13532D325EE}">
      <dsp:nvSpPr>
        <dsp:cNvPr id="0" name=""/>
        <dsp:cNvSpPr/>
      </dsp:nvSpPr>
      <dsp:spPr>
        <a:xfrm>
          <a:off x="0" y="2165166"/>
          <a:ext cx="3661592" cy="383760"/>
        </a:xfrm>
        <a:prstGeom prst="roundRect">
          <a:avLst/>
        </a:prstGeom>
        <a:solidFill>
          <a:srgbClr val="00B050"/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Country</a:t>
          </a:r>
          <a:endParaRPr lang="en-US" sz="1600" kern="1200" dirty="0"/>
        </a:p>
      </dsp:txBody>
      <dsp:txXfrm>
        <a:off x="18734" y="2183900"/>
        <a:ext cx="3624124" cy="34629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DB9E4A-096F-4AEA-AC04-0EE4162C0706}" type="datetimeFigureOut">
              <a:rPr lang="en-GB" smtClean="0"/>
              <a:t>10/01/2024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25BA8-9FBC-4B7C-B3B6-6A12BCB661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1152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DB9E4A-096F-4AEA-AC04-0EE4162C0706}" type="datetimeFigureOut">
              <a:rPr lang="en-GB" smtClean="0"/>
              <a:t>10/01/2024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25BA8-9FBC-4B7C-B3B6-6A12BCB661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29669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DB9E4A-096F-4AEA-AC04-0EE4162C0706}" type="datetimeFigureOut">
              <a:rPr lang="en-GB" smtClean="0"/>
              <a:t>10/01/2024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25BA8-9FBC-4B7C-B3B6-6A12BCB661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8734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DB9E4A-096F-4AEA-AC04-0EE4162C0706}" type="datetimeFigureOut">
              <a:rPr lang="en-GB" smtClean="0"/>
              <a:t>10/01/2024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25BA8-9FBC-4B7C-B3B6-6A12BCB661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4953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DB9E4A-096F-4AEA-AC04-0EE4162C0706}" type="datetimeFigureOut">
              <a:rPr lang="en-GB" smtClean="0"/>
              <a:t>10/01/2024</a:t>
            </a:fld>
            <a:endParaRPr lang="en-GB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25BA8-9FBC-4B7C-B3B6-6A12BCB661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4761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DB9E4A-096F-4AEA-AC04-0EE4162C0706}" type="datetimeFigureOut">
              <a:rPr lang="en-GB" smtClean="0"/>
              <a:t>10/01/2024</a:t>
            </a:fld>
            <a:endParaRPr lang="en-GB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25BA8-9FBC-4B7C-B3B6-6A12BCB661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31257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DB9E4A-096F-4AEA-AC04-0EE4162C0706}" type="datetimeFigureOut">
              <a:rPr lang="en-GB" smtClean="0"/>
              <a:t>10/01/2024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25BA8-9FBC-4B7C-B3B6-6A12BCB661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0396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DB9E4A-096F-4AEA-AC04-0EE4162C0706}" type="datetimeFigureOut">
              <a:rPr lang="en-GB" smtClean="0"/>
              <a:t>10/01/2024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25BA8-9FBC-4B7C-B3B6-6A12BCB661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89408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DB9E4A-096F-4AEA-AC04-0EE4162C0706}" type="datetimeFigureOut">
              <a:rPr lang="en-GB" smtClean="0"/>
              <a:t>10/01/2024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25BA8-9FBC-4B7C-B3B6-6A12BCB661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84199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DB9E4A-096F-4AEA-AC04-0EE4162C0706}" type="datetimeFigureOut">
              <a:rPr lang="en-GB" smtClean="0"/>
              <a:t>10/01/2024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25BA8-9FBC-4B7C-B3B6-6A12BCB661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316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DB9E4A-096F-4AEA-AC04-0EE4162C0706}" type="datetimeFigureOut">
              <a:rPr lang="en-GB" smtClean="0"/>
              <a:t>10/01/2024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25BA8-9FBC-4B7C-B3B6-6A12BCB661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31083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7DB9E4A-096F-4AEA-AC04-0EE4162C0706}" type="datetimeFigureOut">
              <a:rPr lang="en-GB" smtClean="0"/>
              <a:t>10/01/2024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21925BA8-9FBC-4B7C-B3B6-6A12BCB661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79696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diagramLayout" Target="../diagrams/layout1.xml"/><Relationship Id="rId7" Type="http://schemas.openxmlformats.org/officeDocument/2006/relationships/image" Target="../media/image9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g"/><Relationship Id="rId5" Type="http://schemas.openxmlformats.org/officeDocument/2006/relationships/image" Target="../media/image16.jpg"/><Relationship Id="rId4" Type="http://schemas.openxmlformats.org/officeDocument/2006/relationships/image" Target="../media/image15.jp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g"/><Relationship Id="rId3" Type="http://schemas.openxmlformats.org/officeDocument/2006/relationships/image" Target="../media/image21.svg"/><Relationship Id="rId7" Type="http://schemas.openxmlformats.org/officeDocument/2006/relationships/image" Target="../media/image25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5" Type="http://schemas.openxmlformats.org/officeDocument/2006/relationships/image" Target="../media/image23.svg"/><Relationship Id="rId10" Type="http://schemas.openxmlformats.org/officeDocument/2006/relationships/image" Target="../media/image28.jpg"/><Relationship Id="rId4" Type="http://schemas.openxmlformats.org/officeDocument/2006/relationships/image" Target="../media/image22.png"/><Relationship Id="rId9" Type="http://schemas.openxmlformats.org/officeDocument/2006/relationships/image" Target="../media/image27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3389/fpsyg.2021.662386" TargetMode="External"/><Relationship Id="rId2" Type="http://schemas.openxmlformats.org/officeDocument/2006/relationships/hyperlink" Target="https://doi.org/10.1177/0021886323115321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3389/fnhum.2023.1128209" TargetMode="External"/><Relationship Id="rId5" Type="http://schemas.openxmlformats.org/officeDocument/2006/relationships/hyperlink" Target="https://doi.org/10.1108/02621710610678445" TargetMode="External"/><Relationship Id="rId4" Type="http://schemas.openxmlformats.org/officeDocument/2006/relationships/hyperlink" Target="https://doi.org/10.1037/1065-9293.60.4.29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0CE097-7F31-C113-E7BE-204994D7C1D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Intentional Change Theory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D86F5EC-79E1-F64D-8B54-BF34EA4EEEF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Vincent Sheldrake</a:t>
            </a:r>
          </a:p>
        </p:txBody>
      </p:sp>
    </p:spTree>
    <p:extLst>
      <p:ext uri="{BB962C8B-B14F-4D97-AF65-F5344CB8AC3E}">
        <p14:creationId xmlns:p14="http://schemas.microsoft.com/office/powerpoint/2010/main" val="28533771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824C89-89AE-30F7-03E6-6F13E82893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Traditional Coaching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C84E09-E934-B98A-7739-009BB50CDC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Standardise. Bureaucratise. Centralise.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  <a:p>
            <a:r>
              <a:rPr lang="en-GB" dirty="0"/>
              <a:t>Pervasive myth of incremental change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  <a:p>
            <a:r>
              <a:rPr lang="en-GB" dirty="0"/>
              <a:t>Your wavelength and workplace demands</a:t>
            </a:r>
          </a:p>
        </p:txBody>
      </p:sp>
      <p:pic>
        <p:nvPicPr>
          <p:cNvPr id="5" name="Picture 4" descr="A brown briefcase with a white handle&#10;&#10;Description automatically generated">
            <a:extLst>
              <a:ext uri="{FF2B5EF4-FFF2-40B4-BE49-F238E27FC236}">
                <a16:creationId xmlns:a16="http://schemas.microsoft.com/office/drawing/2014/main" id="{C3BAE8A4-3F47-C131-5C95-75E726E9C92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45601" y="1523746"/>
            <a:ext cx="1018308" cy="1018308"/>
          </a:xfrm>
          <a:prstGeom prst="rect">
            <a:avLst/>
          </a:prstGeom>
        </p:spPr>
      </p:pic>
      <p:pic>
        <p:nvPicPr>
          <p:cNvPr id="7" name="Picture 6" descr="A graph with a line going up&#10;&#10;Description automatically generated">
            <a:extLst>
              <a:ext uri="{FF2B5EF4-FFF2-40B4-BE49-F238E27FC236}">
                <a16:creationId xmlns:a16="http://schemas.microsoft.com/office/drawing/2014/main" id="{F5369D21-98E0-48A0-2A30-1EA0B9820AC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28305" y="2938041"/>
            <a:ext cx="1852900" cy="972773"/>
          </a:xfrm>
          <a:prstGeom prst="rect">
            <a:avLst/>
          </a:prstGeom>
        </p:spPr>
      </p:pic>
      <p:pic>
        <p:nvPicPr>
          <p:cNvPr id="9" name="Picture 8" descr="A yellow radio with a blue knob and a blue dial&#10;&#10;Description automatically generated">
            <a:extLst>
              <a:ext uri="{FF2B5EF4-FFF2-40B4-BE49-F238E27FC236}">
                <a16:creationId xmlns:a16="http://schemas.microsoft.com/office/drawing/2014/main" id="{84AF715A-8AFE-6D23-25FA-5234EBB0D13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45601" y="4288110"/>
            <a:ext cx="1018308" cy="101830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3211489-9728-84B9-113D-C7268BF558B5}"/>
              </a:ext>
            </a:extLst>
          </p:cNvPr>
          <p:cNvSpPr txBox="1"/>
          <p:nvPr/>
        </p:nvSpPr>
        <p:spPr>
          <a:xfrm>
            <a:off x="-5080" y="6488668"/>
            <a:ext cx="610108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Boyatzis and Dhar (2023)</a:t>
            </a:r>
          </a:p>
        </p:txBody>
      </p:sp>
    </p:spTree>
    <p:extLst>
      <p:ext uri="{BB962C8B-B14F-4D97-AF65-F5344CB8AC3E}">
        <p14:creationId xmlns:p14="http://schemas.microsoft.com/office/powerpoint/2010/main" val="40776634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C31C04-3B9F-078C-6C6F-EB618DE763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Your Selves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D5F0E3E-A355-4985-1FA9-82C5F79983D8}"/>
              </a:ext>
            </a:extLst>
          </p:cNvPr>
          <p:cNvSpPr txBox="1"/>
          <p:nvPr/>
        </p:nvSpPr>
        <p:spPr>
          <a:xfrm>
            <a:off x="4166556" y="5520661"/>
            <a:ext cx="130258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Ideal Self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88E0704-EB2B-6F79-C5B9-C3157FDFEBAA}"/>
              </a:ext>
            </a:extLst>
          </p:cNvPr>
          <p:cNvSpPr txBox="1"/>
          <p:nvPr/>
        </p:nvSpPr>
        <p:spPr>
          <a:xfrm>
            <a:off x="4244714" y="2307525"/>
            <a:ext cx="114627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/>
              <a:t>Real</a:t>
            </a:r>
            <a:r>
              <a:rPr lang="en-GB" sz="2000" dirty="0"/>
              <a:t> </a:t>
            </a:r>
            <a:r>
              <a:rPr lang="en-GB" sz="2000" b="1" dirty="0"/>
              <a:t>Self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38A57DB-4452-2849-8BF0-9A90B026B29F}"/>
              </a:ext>
            </a:extLst>
          </p:cNvPr>
          <p:cNvSpPr txBox="1"/>
          <p:nvPr/>
        </p:nvSpPr>
        <p:spPr>
          <a:xfrm>
            <a:off x="3968151" y="754505"/>
            <a:ext cx="16994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Accepted Self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22692BA-EBB9-D796-B921-DCCA1F24DE84}"/>
              </a:ext>
            </a:extLst>
          </p:cNvPr>
          <p:cNvSpPr txBox="1"/>
          <p:nvPr/>
        </p:nvSpPr>
        <p:spPr>
          <a:xfrm>
            <a:off x="4102777" y="3777576"/>
            <a:ext cx="143014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Ought Self</a:t>
            </a:r>
          </a:p>
        </p:txBody>
      </p:sp>
      <p:pic>
        <p:nvPicPr>
          <p:cNvPr id="10" name="Picture 9" descr="A cartoon of a person&#10;&#10;Description automatically generated">
            <a:extLst>
              <a:ext uri="{FF2B5EF4-FFF2-40B4-BE49-F238E27FC236}">
                <a16:creationId xmlns:a16="http://schemas.microsoft.com/office/drawing/2014/main" id="{DE76AA9B-BFC8-6E7B-5093-3E4995F0F16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43036" y="266803"/>
            <a:ext cx="1375512" cy="1375512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E2B2C03-2345-268A-E82C-D689FFF5AFBD}"/>
              </a:ext>
            </a:extLst>
          </p:cNvPr>
          <p:cNvSpPr txBox="1"/>
          <p:nvPr/>
        </p:nvSpPr>
        <p:spPr>
          <a:xfrm>
            <a:off x="7117230" y="631394"/>
            <a:ext cx="37175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Your present strengths and weakness as seen through your subjective lens</a:t>
            </a:r>
          </a:p>
        </p:txBody>
      </p:sp>
      <p:pic>
        <p:nvPicPr>
          <p:cNvPr id="13" name="Picture 12" descr="A cartoon of a child walking&#10;&#10;Description automatically generated">
            <a:extLst>
              <a:ext uri="{FF2B5EF4-FFF2-40B4-BE49-F238E27FC236}">
                <a16:creationId xmlns:a16="http://schemas.microsoft.com/office/drawing/2014/main" id="{01BAEE05-4FE2-ADA5-3F74-747A395E06B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43036" y="1825854"/>
            <a:ext cx="1375512" cy="1375512"/>
          </a:xfrm>
          <a:prstGeom prst="rect">
            <a:avLst/>
          </a:prstGeom>
        </p:spPr>
      </p:pic>
      <p:pic>
        <p:nvPicPr>
          <p:cNvPr id="15" name="Picture 14" descr="A cartoon of a child running&#10;&#10;Description automatically generated">
            <a:extLst>
              <a:ext uri="{FF2B5EF4-FFF2-40B4-BE49-F238E27FC236}">
                <a16:creationId xmlns:a16="http://schemas.microsoft.com/office/drawing/2014/main" id="{D64FA32D-25E4-8683-9512-318FD8079FE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43312" y="3424428"/>
            <a:ext cx="1275236" cy="1275236"/>
          </a:xfrm>
          <a:prstGeom prst="rect">
            <a:avLst/>
          </a:prstGeom>
        </p:spPr>
      </p:pic>
      <p:pic>
        <p:nvPicPr>
          <p:cNvPr id="17" name="Picture 16" descr="A cartoon of a person riding a horse&#10;&#10;Description automatically generated">
            <a:extLst>
              <a:ext uri="{FF2B5EF4-FFF2-40B4-BE49-F238E27FC236}">
                <a16:creationId xmlns:a16="http://schemas.microsoft.com/office/drawing/2014/main" id="{3E78DD91-973E-02D1-8595-9C60AB24F95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77954" y="4917740"/>
            <a:ext cx="1605951" cy="1605951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34CC7FE9-5C0C-FD57-F30D-F0239B82F3D2}"/>
              </a:ext>
            </a:extLst>
          </p:cNvPr>
          <p:cNvSpPr txBox="1"/>
          <p:nvPr/>
        </p:nvSpPr>
        <p:spPr>
          <a:xfrm>
            <a:off x="7083185" y="2184414"/>
            <a:ext cx="378563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/>
              <a:t>Your present strengths and weakness as seen through an objective lens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473D32F-D326-D4F6-FB75-DA2B2E2715D9}"/>
              </a:ext>
            </a:extLst>
          </p:cNvPr>
          <p:cNvSpPr txBox="1"/>
          <p:nvPr/>
        </p:nvSpPr>
        <p:spPr>
          <a:xfrm>
            <a:off x="7117230" y="3654465"/>
            <a:ext cx="37515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Your desired future as shaped by external forces and judgments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57B4850-036E-29FD-4278-7C97CAA04A6A}"/>
              </a:ext>
            </a:extLst>
          </p:cNvPr>
          <p:cNvSpPr txBox="1"/>
          <p:nvPr/>
        </p:nvSpPr>
        <p:spPr>
          <a:xfrm>
            <a:off x="7117229" y="5397549"/>
            <a:ext cx="37175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Your desired future as shaped by your own aspirations and will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8DACE9E-CD3E-2608-626A-4C3531175431}"/>
              </a:ext>
            </a:extLst>
          </p:cNvPr>
          <p:cNvSpPr txBox="1"/>
          <p:nvPr/>
        </p:nvSpPr>
        <p:spPr>
          <a:xfrm>
            <a:off x="0" y="6488668"/>
            <a:ext cx="40955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effectLst/>
                <a:latin typeface="Corbel" panose="020B05030202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Jack, Passarelli, Boyatzis (2023)</a:t>
            </a:r>
            <a:endParaRPr lang="en-GB" dirty="0">
              <a:latin typeface="Corbel" panose="020B05030202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158960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7DC152-41E5-2807-02DE-6B566E37D7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Emergences</a:t>
            </a:r>
          </a:p>
        </p:txBody>
      </p:sp>
      <p:pic>
        <p:nvPicPr>
          <p:cNvPr id="5" name="Content Placeholder 4" descr="A diagram of a process&#10;&#10;Description automatically generated">
            <a:extLst>
              <a:ext uri="{FF2B5EF4-FFF2-40B4-BE49-F238E27FC236}">
                <a16:creationId xmlns:a16="http://schemas.microsoft.com/office/drawing/2014/main" id="{44C9B320-9950-8D24-0AB6-C5DF6542F3E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32873" y="591127"/>
            <a:ext cx="7620217" cy="5588000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71A8ABE-BA95-7778-19B0-5A5340AD1DEF}"/>
              </a:ext>
            </a:extLst>
          </p:cNvPr>
          <p:cNvSpPr txBox="1"/>
          <p:nvPr/>
        </p:nvSpPr>
        <p:spPr>
          <a:xfrm>
            <a:off x="0" y="6488668"/>
            <a:ext cx="610108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Boyatzis (2008)</a:t>
            </a:r>
          </a:p>
        </p:txBody>
      </p:sp>
    </p:spTree>
    <p:extLst>
      <p:ext uri="{BB962C8B-B14F-4D97-AF65-F5344CB8AC3E}">
        <p14:creationId xmlns:p14="http://schemas.microsoft.com/office/powerpoint/2010/main" val="23485426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24644A-1E40-5805-50F3-DB0ADB067B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/>
              <a:t>Studied &amp; Scaled</a:t>
            </a:r>
            <a:endParaRPr lang="en-GB" sz="3200" dirty="0"/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71F7471A-9E8C-8CD7-C57A-B4045F39D23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869268" y="864108"/>
          <a:ext cx="7315200" cy="51206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1" name="Picture 20" descr="A green alien face with purple eyes and mouth&#10;&#10;Description automatically generated">
            <a:extLst>
              <a:ext uri="{FF2B5EF4-FFF2-40B4-BE49-F238E27FC236}">
                <a16:creationId xmlns:a16="http://schemas.microsoft.com/office/drawing/2014/main" id="{90D0B2F0-7868-C70C-7670-209B68B6080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73259" y="-3816"/>
            <a:ext cx="877068" cy="877068"/>
          </a:xfrm>
          <a:prstGeom prst="rect">
            <a:avLst/>
          </a:prstGeom>
        </p:spPr>
      </p:pic>
      <p:pic>
        <p:nvPicPr>
          <p:cNvPr id="23" name="Picture 22" descr="A cartoon rocket with a fire&#10;&#10;Description automatically generated">
            <a:extLst>
              <a:ext uri="{FF2B5EF4-FFF2-40B4-BE49-F238E27FC236}">
                <a16:creationId xmlns:a16="http://schemas.microsoft.com/office/drawing/2014/main" id="{21A571C2-2EB5-1D71-8627-C070297EB20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53377" y="5795818"/>
            <a:ext cx="1062182" cy="106218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4E6CF4D-6B3C-53FD-FBC4-7B79AF04C76C}"/>
              </a:ext>
            </a:extLst>
          </p:cNvPr>
          <p:cNvSpPr txBox="1"/>
          <p:nvPr/>
        </p:nvSpPr>
        <p:spPr>
          <a:xfrm>
            <a:off x="0" y="6488668"/>
            <a:ext cx="1696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Boyatzis (2006)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7142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B9D7FF-7D24-085B-6489-902912DEA1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919" y="3029827"/>
            <a:ext cx="2947482" cy="789202"/>
          </a:xfrm>
        </p:spPr>
        <p:txBody>
          <a:bodyPr>
            <a:normAutofit/>
          </a:bodyPr>
          <a:lstStyle/>
          <a:p>
            <a:pPr algn="ctr"/>
            <a:r>
              <a:rPr lang="en-GB" b="1" dirty="0"/>
              <a:t>Ideal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CC41BF4B-A838-AA3B-8133-33B19C12B3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69268" y="4908579"/>
            <a:ext cx="7315200" cy="786383"/>
          </a:xfrm>
          <a:prstGeom prst="rect">
            <a:avLst/>
          </a:prstGeom>
        </p:spPr>
      </p:pic>
      <p:pic>
        <p:nvPicPr>
          <p:cNvPr id="23" name="Content Placeholder 22" descr="A blue triangle with white lines&#10;&#10;Description automatically generated">
            <a:extLst>
              <a:ext uri="{FF2B5EF4-FFF2-40B4-BE49-F238E27FC236}">
                <a16:creationId xmlns:a16="http://schemas.microsoft.com/office/drawing/2014/main" id="{1033A975-6BA6-2424-3550-AC3E407E15B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69268" y="683283"/>
            <a:ext cx="7315200" cy="1446962"/>
          </a:xfrm>
        </p:spPr>
      </p:pic>
      <p:sp>
        <p:nvSpPr>
          <p:cNvPr id="20" name="Title 1">
            <a:extLst>
              <a:ext uri="{FF2B5EF4-FFF2-40B4-BE49-F238E27FC236}">
                <a16:creationId xmlns:a16="http://schemas.microsoft.com/office/drawing/2014/main" id="{16C0F4A3-FE0F-44D8-7725-8F3D7D16145D}"/>
              </a:ext>
            </a:extLst>
          </p:cNvPr>
          <p:cNvSpPr txBox="1">
            <a:spLocks/>
          </p:cNvSpPr>
          <p:nvPr/>
        </p:nvSpPr>
        <p:spPr>
          <a:xfrm>
            <a:off x="252919" y="1946966"/>
            <a:ext cx="2947482" cy="7892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spc="-60" baseline="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dirty="0"/>
              <a:t>Delvrys</a:t>
            </a:r>
          </a:p>
        </p:txBody>
      </p:sp>
      <p:sp>
        <p:nvSpPr>
          <p:cNvPr id="21" name="Title 1">
            <a:extLst>
              <a:ext uri="{FF2B5EF4-FFF2-40B4-BE49-F238E27FC236}">
                <a16:creationId xmlns:a16="http://schemas.microsoft.com/office/drawing/2014/main" id="{C917D53F-6ED1-264A-21A0-6621DAA57C0E}"/>
              </a:ext>
            </a:extLst>
          </p:cNvPr>
          <p:cNvSpPr txBox="1">
            <a:spLocks/>
          </p:cNvSpPr>
          <p:nvPr/>
        </p:nvSpPr>
        <p:spPr>
          <a:xfrm>
            <a:off x="252919" y="4112685"/>
            <a:ext cx="2947482" cy="7892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spc="-60" baseline="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dirty="0"/>
              <a:t>Delfryd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EFC614FE-ECA3-7B3C-3A4D-BF61CDBEDB32}"/>
              </a:ext>
            </a:extLst>
          </p:cNvPr>
          <p:cNvSpPr txBox="1"/>
          <p:nvPr/>
        </p:nvSpPr>
        <p:spPr>
          <a:xfrm>
            <a:off x="3770223" y="3198898"/>
            <a:ext cx="16562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7B7B7B"/>
                </a:solidFill>
              </a:rPr>
              <a:t>Kernewek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A1B23C2-70F1-98C4-E496-12CF09DBDBBD}"/>
              </a:ext>
            </a:extLst>
          </p:cNvPr>
          <p:cNvSpPr txBox="1"/>
          <p:nvPr/>
        </p:nvSpPr>
        <p:spPr>
          <a:xfrm>
            <a:off x="5301571" y="3198898"/>
            <a:ext cx="160451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548235"/>
                </a:solidFill>
              </a:rPr>
              <a:t>Kernewek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42EA1CDB-E7B8-7467-284D-2ECCE812E780}"/>
              </a:ext>
            </a:extLst>
          </p:cNvPr>
          <p:cNvSpPr txBox="1"/>
          <p:nvPr/>
        </p:nvSpPr>
        <p:spPr>
          <a:xfrm>
            <a:off x="6832919" y="3004849"/>
            <a:ext cx="160451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C65911"/>
                </a:solidFill>
              </a:rPr>
              <a:t>Kernuack Curnoack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CABBC936-4F51-45E8-D834-91445C931B8E}"/>
              </a:ext>
            </a:extLst>
          </p:cNvPr>
          <p:cNvSpPr txBox="1"/>
          <p:nvPr/>
        </p:nvSpPr>
        <p:spPr>
          <a:xfrm>
            <a:off x="8466187" y="3008141"/>
            <a:ext cx="160451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2F75B5"/>
                </a:solidFill>
              </a:rPr>
              <a:t>Kernowek</a:t>
            </a:r>
            <a:br>
              <a:rPr lang="en-GB" sz="2400" b="1" dirty="0">
                <a:solidFill>
                  <a:srgbClr val="2F75B5"/>
                </a:solidFill>
              </a:rPr>
            </a:br>
            <a:r>
              <a:rPr lang="en-GB" sz="2400" b="1" dirty="0">
                <a:solidFill>
                  <a:srgbClr val="2F75B5"/>
                </a:solidFill>
              </a:rPr>
              <a:t>Kernowak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50D1460B-C9C8-D977-1814-46147FCF827B}"/>
              </a:ext>
            </a:extLst>
          </p:cNvPr>
          <p:cNvSpPr txBox="1"/>
          <p:nvPr/>
        </p:nvSpPr>
        <p:spPr>
          <a:xfrm>
            <a:off x="10099456" y="3016650"/>
            <a:ext cx="160451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8497B0"/>
                </a:solidFill>
              </a:rPr>
              <a:t>Kernewek</a:t>
            </a:r>
            <a:br>
              <a:rPr lang="en-GB" sz="2400" b="1" dirty="0">
                <a:solidFill>
                  <a:srgbClr val="8497B0"/>
                </a:solidFill>
              </a:rPr>
            </a:br>
            <a:r>
              <a:rPr lang="en-GB" sz="2400" b="1" dirty="0">
                <a:solidFill>
                  <a:srgbClr val="8497B0"/>
                </a:solidFill>
              </a:rPr>
              <a:t>Kernowek</a:t>
            </a:r>
          </a:p>
        </p:txBody>
      </p:sp>
    </p:spTree>
    <p:extLst>
      <p:ext uri="{BB962C8B-B14F-4D97-AF65-F5344CB8AC3E}">
        <p14:creationId xmlns:p14="http://schemas.microsoft.com/office/powerpoint/2010/main" val="5340406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CF6113-DAE4-AA75-47A0-5AF7683F1C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Reality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CE117A96-23AC-5481-5038-94D473008293}"/>
              </a:ext>
            </a:extLst>
          </p:cNvPr>
          <p:cNvSpPr txBox="1">
            <a:spLocks/>
          </p:cNvSpPr>
          <p:nvPr/>
        </p:nvSpPr>
        <p:spPr>
          <a:xfrm>
            <a:off x="252919" y="1946966"/>
            <a:ext cx="2947482" cy="7892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spc="-60" baseline="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dirty="0"/>
              <a:t>Gwirvos</a:t>
            </a: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ADA85128-A2E1-6E2A-F64A-06D23B580D2D}"/>
              </a:ext>
            </a:extLst>
          </p:cNvPr>
          <p:cNvSpPr txBox="1">
            <a:spLocks/>
          </p:cNvSpPr>
          <p:nvPr/>
        </p:nvSpPr>
        <p:spPr>
          <a:xfrm>
            <a:off x="252919" y="4112685"/>
            <a:ext cx="2947482" cy="7892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spc="-60" baseline="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dirty="0"/>
              <a:t>Gwirfod</a:t>
            </a:r>
          </a:p>
        </p:txBody>
      </p:sp>
      <p:pic>
        <p:nvPicPr>
          <p:cNvPr id="16" name="Picture 15" descr="A black and yellow logo&#10;&#10;Description automatically generated">
            <a:extLst>
              <a:ext uri="{FF2B5EF4-FFF2-40B4-BE49-F238E27FC236}">
                <a16:creationId xmlns:a16="http://schemas.microsoft.com/office/drawing/2014/main" id="{B0DED42A-344F-FC92-0B98-713EABD1B3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98732" y="965210"/>
            <a:ext cx="1376357" cy="1376357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0AC8498E-7E30-EFC6-15C0-47B04391567E}"/>
              </a:ext>
            </a:extLst>
          </p:cNvPr>
          <p:cNvSpPr txBox="1"/>
          <p:nvPr/>
        </p:nvSpPr>
        <p:spPr>
          <a:xfrm>
            <a:off x="6443866" y="1367620"/>
            <a:ext cx="6556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1977</a:t>
            </a:r>
          </a:p>
        </p:txBody>
      </p:sp>
      <p:pic>
        <p:nvPicPr>
          <p:cNvPr id="19" name="Picture 18" descr="A blue and black logo&#10;&#10;Description automatically generated">
            <a:extLst>
              <a:ext uri="{FF2B5EF4-FFF2-40B4-BE49-F238E27FC236}">
                <a16:creationId xmlns:a16="http://schemas.microsoft.com/office/drawing/2014/main" id="{1DF340B9-F81B-B13B-5FB2-FD53F245F61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00678" y="1209129"/>
            <a:ext cx="1830171" cy="686314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AC8F2AC3-48FE-AE7B-BA24-D0EE906F7037}"/>
              </a:ext>
            </a:extLst>
          </p:cNvPr>
          <p:cNvSpPr txBox="1"/>
          <p:nvPr/>
        </p:nvSpPr>
        <p:spPr>
          <a:xfrm>
            <a:off x="9788106" y="1367620"/>
            <a:ext cx="6556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2007</a:t>
            </a:r>
          </a:p>
        </p:txBody>
      </p:sp>
      <p:pic>
        <p:nvPicPr>
          <p:cNvPr id="22" name="Picture 21" descr="A book cover with text&#10;&#10;Description automatically generated">
            <a:extLst>
              <a:ext uri="{FF2B5EF4-FFF2-40B4-BE49-F238E27FC236}">
                <a16:creationId xmlns:a16="http://schemas.microsoft.com/office/drawing/2014/main" id="{2FA93F46-B0FD-72FC-A58B-380FB773EDE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9564" y="2699229"/>
            <a:ext cx="1046436" cy="1691076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75A62C94-CAB8-E198-584A-802226BF4799}"/>
              </a:ext>
            </a:extLst>
          </p:cNvPr>
          <p:cNvSpPr txBox="1"/>
          <p:nvPr/>
        </p:nvSpPr>
        <p:spPr>
          <a:xfrm>
            <a:off x="6443865" y="3477082"/>
            <a:ext cx="6556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1885</a:t>
            </a:r>
          </a:p>
        </p:txBody>
      </p:sp>
      <p:pic>
        <p:nvPicPr>
          <p:cNvPr id="26" name="Picture 25" descr="An orange cover with black text&#10;&#10;Description automatically generated">
            <a:extLst>
              <a:ext uri="{FF2B5EF4-FFF2-40B4-BE49-F238E27FC236}">
                <a16:creationId xmlns:a16="http://schemas.microsoft.com/office/drawing/2014/main" id="{19F39445-1977-241E-7C2B-91A20E3892D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91550" y="2736168"/>
            <a:ext cx="1190720" cy="1691076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6800C8F5-1ADB-255B-1E30-92C14CFC961B}"/>
              </a:ext>
            </a:extLst>
          </p:cNvPr>
          <p:cNvSpPr txBox="1"/>
          <p:nvPr/>
        </p:nvSpPr>
        <p:spPr>
          <a:xfrm>
            <a:off x="9793857" y="3477082"/>
            <a:ext cx="6556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1984</a:t>
            </a:r>
          </a:p>
        </p:txBody>
      </p:sp>
      <p:pic>
        <p:nvPicPr>
          <p:cNvPr id="29" name="Picture 28" descr="A blue and white logo&#10;&#10;Description automatically generated">
            <a:extLst>
              <a:ext uri="{FF2B5EF4-FFF2-40B4-BE49-F238E27FC236}">
                <a16:creationId xmlns:a16="http://schemas.microsoft.com/office/drawing/2014/main" id="{AA41E50C-BE0A-EDEC-2B9F-DB91CB267EF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9564" y="5194092"/>
            <a:ext cx="1281285" cy="1078550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C97F45DA-24B2-8B12-E3E2-920D3F75DCF9}"/>
              </a:ext>
            </a:extLst>
          </p:cNvPr>
          <p:cNvSpPr txBox="1"/>
          <p:nvPr/>
        </p:nvSpPr>
        <p:spPr>
          <a:xfrm>
            <a:off x="6443865" y="5499174"/>
            <a:ext cx="6556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1982</a:t>
            </a:r>
          </a:p>
        </p:txBody>
      </p:sp>
      <p:pic>
        <p:nvPicPr>
          <p:cNvPr id="32" name="Graphic 31" descr="Sad face with solid fill with solid fill">
            <a:extLst>
              <a:ext uri="{FF2B5EF4-FFF2-40B4-BE49-F238E27FC236}">
                <a16:creationId xmlns:a16="http://schemas.microsoft.com/office/drawing/2014/main" id="{90798F66-DE5A-338F-FDE2-BB37F0F3B9D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8591647" y="5194091"/>
            <a:ext cx="1083441" cy="10834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0885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9F36CD-23B7-E319-08E1-3D3A13A5DC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Experiments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45261389-8255-39E9-2E69-A710A54F02FF}"/>
              </a:ext>
            </a:extLst>
          </p:cNvPr>
          <p:cNvSpPr txBox="1">
            <a:spLocks/>
          </p:cNvSpPr>
          <p:nvPr/>
        </p:nvSpPr>
        <p:spPr>
          <a:xfrm>
            <a:off x="252919" y="1946966"/>
            <a:ext cx="2947482" cy="7892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spc="-60" baseline="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dirty="0"/>
              <a:t>Arbrovow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769110B9-A2D4-E9F1-3909-4DFCB2740341}"/>
              </a:ext>
            </a:extLst>
          </p:cNvPr>
          <p:cNvSpPr txBox="1">
            <a:spLocks/>
          </p:cNvSpPr>
          <p:nvPr/>
        </p:nvSpPr>
        <p:spPr>
          <a:xfrm>
            <a:off x="252919" y="4112685"/>
            <a:ext cx="2947482" cy="7892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spc="-60" baseline="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dirty="0"/>
              <a:t>Arbrofion</a:t>
            </a:r>
          </a:p>
        </p:txBody>
      </p:sp>
      <p:pic>
        <p:nvPicPr>
          <p:cNvPr id="11" name="Graphic 10" descr="Chat with solid fill">
            <a:extLst>
              <a:ext uri="{FF2B5EF4-FFF2-40B4-BE49-F238E27FC236}">
                <a16:creationId xmlns:a16="http://schemas.microsoft.com/office/drawing/2014/main" id="{C5DDC3CD-1179-411B-CB50-61003FEE710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139798" y="681456"/>
            <a:ext cx="1154503" cy="1154503"/>
          </a:xfrm>
          <a:prstGeom prst="rect">
            <a:avLst/>
          </a:prstGeom>
        </p:spPr>
      </p:pic>
      <p:pic>
        <p:nvPicPr>
          <p:cNvPr id="13" name="Graphic 12" descr="Social distancing with solid fill">
            <a:extLst>
              <a:ext uri="{FF2B5EF4-FFF2-40B4-BE49-F238E27FC236}">
                <a16:creationId xmlns:a16="http://schemas.microsoft.com/office/drawing/2014/main" id="{7ABDB25A-4EF2-AA7C-E7B9-C4C4AE0986A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897699" y="681456"/>
            <a:ext cx="1154502" cy="1154502"/>
          </a:xfrm>
          <a:prstGeom prst="rect">
            <a:avLst/>
          </a:prstGeom>
        </p:spPr>
      </p:pic>
      <p:pic>
        <p:nvPicPr>
          <p:cNvPr id="15" name="Graphic 14" descr="Gears with solid fill">
            <a:extLst>
              <a:ext uri="{FF2B5EF4-FFF2-40B4-BE49-F238E27FC236}">
                <a16:creationId xmlns:a16="http://schemas.microsoft.com/office/drawing/2014/main" id="{3201C744-FC60-6AC7-47B4-37D86531A0C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655599" y="681456"/>
            <a:ext cx="1154502" cy="1154502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06157791-5EA1-FA5A-4B0B-4B47C9B559E7}"/>
              </a:ext>
            </a:extLst>
          </p:cNvPr>
          <p:cNvSpPr txBox="1"/>
          <p:nvPr/>
        </p:nvSpPr>
        <p:spPr>
          <a:xfrm>
            <a:off x="3762935" y="1835958"/>
            <a:ext cx="19191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Disparate Dialects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AE02A6A-0374-851A-22F8-3224DAD4EAF8}"/>
              </a:ext>
            </a:extLst>
          </p:cNvPr>
          <p:cNvSpPr txBox="1"/>
          <p:nvPr/>
        </p:nvSpPr>
        <p:spPr>
          <a:xfrm>
            <a:off x="9270887" y="1835958"/>
            <a:ext cx="19239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Differing Deftness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33601D6-857C-D784-AFA8-06A28539EC51}"/>
              </a:ext>
            </a:extLst>
          </p:cNvPr>
          <p:cNvSpPr txBox="1"/>
          <p:nvPr/>
        </p:nvSpPr>
        <p:spPr>
          <a:xfrm>
            <a:off x="6537834" y="1835958"/>
            <a:ext cx="18742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Diverse Distances</a:t>
            </a:r>
          </a:p>
        </p:txBody>
      </p:sp>
      <p:pic>
        <p:nvPicPr>
          <p:cNvPr id="20" name="Picture 19" descr="A building with a curved glass facade&#10;&#10;Description automatically generated with medium confidence">
            <a:extLst>
              <a:ext uri="{FF2B5EF4-FFF2-40B4-BE49-F238E27FC236}">
                <a16:creationId xmlns:a16="http://schemas.microsoft.com/office/drawing/2014/main" id="{C583046B-F337-8C65-480E-C92C9FCF13C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14814" y="3975887"/>
            <a:ext cx="2667931" cy="1851989"/>
          </a:xfrm>
          <a:prstGeom prst="rect">
            <a:avLst/>
          </a:prstGeom>
        </p:spPr>
      </p:pic>
      <p:pic>
        <p:nvPicPr>
          <p:cNvPr id="22" name="Picture 21" descr="A black and white logo&#10;&#10;Description automatically generated">
            <a:extLst>
              <a:ext uri="{FF2B5EF4-FFF2-40B4-BE49-F238E27FC236}">
                <a16:creationId xmlns:a16="http://schemas.microsoft.com/office/drawing/2014/main" id="{4F685EF9-8F6F-C060-7074-BB90D629ABC1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3374" y="4335146"/>
            <a:ext cx="2343150" cy="1133475"/>
          </a:xfrm>
          <a:prstGeom prst="rect">
            <a:avLst/>
          </a:prstGeom>
        </p:spPr>
      </p:pic>
      <p:pic>
        <p:nvPicPr>
          <p:cNvPr id="26" name="Picture 25" descr="A store front with many windows&#10;&#10;Description automatically generated">
            <a:extLst>
              <a:ext uri="{FF2B5EF4-FFF2-40B4-BE49-F238E27FC236}">
                <a16:creationId xmlns:a16="http://schemas.microsoft.com/office/drawing/2014/main" id="{D626498A-19DC-1421-DB6A-060BAE2858C6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67487" y="3975888"/>
            <a:ext cx="2472796" cy="1851989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67C9FB56-CE8E-EC28-CE2E-E2F98E2484C3}"/>
              </a:ext>
            </a:extLst>
          </p:cNvPr>
          <p:cNvSpPr txBox="1"/>
          <p:nvPr/>
        </p:nvSpPr>
        <p:spPr>
          <a:xfrm>
            <a:off x="5009250" y="2628923"/>
            <a:ext cx="522359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With vast economic pressure to leave the land and</a:t>
            </a:r>
            <a:br>
              <a:rPr lang="en-GB" dirty="0"/>
            </a:br>
            <a:r>
              <a:rPr lang="en-GB" dirty="0"/>
              <a:t>no legal protection against the second homes crisis will there be any community left to speak Cornish?</a:t>
            </a:r>
          </a:p>
        </p:txBody>
      </p:sp>
    </p:spTree>
    <p:extLst>
      <p:ext uri="{BB962C8B-B14F-4D97-AF65-F5344CB8AC3E}">
        <p14:creationId xmlns:p14="http://schemas.microsoft.com/office/powerpoint/2010/main" val="3895013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71F7471A-9E8C-8CD7-C57A-B4045F39D23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46404508"/>
              </p:ext>
            </p:extLst>
          </p:nvPr>
        </p:nvGraphicFramePr>
        <p:xfrm>
          <a:off x="3869268" y="864109"/>
          <a:ext cx="3661592" cy="25648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itle 1">
            <a:extLst>
              <a:ext uri="{FF2B5EF4-FFF2-40B4-BE49-F238E27FC236}">
                <a16:creationId xmlns:a16="http://schemas.microsoft.com/office/drawing/2014/main" id="{ECFF7780-3DC3-EE73-97FC-250C4010B6C3}"/>
              </a:ext>
            </a:extLst>
          </p:cNvPr>
          <p:cNvSpPr txBox="1">
            <a:spLocks/>
          </p:cNvSpPr>
          <p:nvPr/>
        </p:nvSpPr>
        <p:spPr>
          <a:xfrm>
            <a:off x="252919" y="4112685"/>
            <a:ext cx="2947482" cy="7892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spc="-60" baseline="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dirty="0"/>
              <a:t>Ymyl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ECC0DA09-AEB3-EB37-0A7D-028EEE974DC1}"/>
              </a:ext>
            </a:extLst>
          </p:cNvPr>
          <p:cNvSpPr txBox="1">
            <a:spLocks/>
          </p:cNvSpPr>
          <p:nvPr/>
        </p:nvSpPr>
        <p:spPr>
          <a:xfrm>
            <a:off x="252919" y="1123836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spc="-60" baseline="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/>
              <a:t>Margin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C0A6D619-C5E8-469E-BC3A-98182340EA64}"/>
              </a:ext>
            </a:extLst>
          </p:cNvPr>
          <p:cNvSpPr txBox="1">
            <a:spLocks/>
          </p:cNvSpPr>
          <p:nvPr/>
        </p:nvSpPr>
        <p:spPr>
          <a:xfrm>
            <a:off x="252919" y="1946966"/>
            <a:ext cx="2947482" cy="7892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spc="-60" baseline="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dirty="0"/>
              <a:t>Amal</a:t>
            </a:r>
          </a:p>
        </p:txBody>
      </p:sp>
      <p:graphicFrame>
        <p:nvGraphicFramePr>
          <p:cNvPr id="2" name="Content Placeholder 2">
            <a:extLst>
              <a:ext uri="{FF2B5EF4-FFF2-40B4-BE49-F238E27FC236}">
                <a16:creationId xmlns:a16="http://schemas.microsoft.com/office/drawing/2014/main" id="{2EA15E11-2CA8-DDB1-6E40-64F2F1520CBF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737121102"/>
              </p:ext>
            </p:extLst>
          </p:nvPr>
        </p:nvGraphicFramePr>
        <p:xfrm>
          <a:off x="7834543" y="864109"/>
          <a:ext cx="3661592" cy="25648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37505F10-248A-7196-86BA-355C73B5321F}"/>
              </a:ext>
            </a:extLst>
          </p:cNvPr>
          <p:cNvSpPr txBox="1"/>
          <p:nvPr/>
        </p:nvSpPr>
        <p:spPr>
          <a:xfrm>
            <a:off x="5097213" y="494777"/>
            <a:ext cx="12057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Kernewek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1A19D98-F9B9-2F90-4A2F-B7ECB39C3313}"/>
              </a:ext>
            </a:extLst>
          </p:cNvPr>
          <p:cNvSpPr txBox="1"/>
          <p:nvPr/>
        </p:nvSpPr>
        <p:spPr>
          <a:xfrm>
            <a:off x="9062488" y="494777"/>
            <a:ext cx="12057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Cymraeg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7C0EA11-CE78-827B-250B-4F1EC47B480F}"/>
              </a:ext>
            </a:extLst>
          </p:cNvPr>
          <p:cNvSpPr txBox="1"/>
          <p:nvPr/>
        </p:nvSpPr>
        <p:spPr>
          <a:xfrm>
            <a:off x="3863393" y="3798333"/>
            <a:ext cx="3661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Decade of Academy Cornish 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A91B6E2-EBDD-ACE9-B583-490088BF0CE9}"/>
              </a:ext>
            </a:extLst>
          </p:cNvPr>
          <p:cNvSpPr txBox="1"/>
          <p:nvPr/>
        </p:nvSpPr>
        <p:spPr>
          <a:xfrm>
            <a:off x="7834543" y="3798333"/>
            <a:ext cx="366159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/>
              <a:t>Pellwolok an Gernewgva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D27B123-E77A-75D4-D0C5-72A9159F1CBD}"/>
              </a:ext>
            </a:extLst>
          </p:cNvPr>
          <p:cNvSpPr txBox="1"/>
          <p:nvPr/>
        </p:nvSpPr>
        <p:spPr>
          <a:xfrm>
            <a:off x="3863393" y="4539436"/>
            <a:ext cx="3661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Go Cornish Programme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CAFFE8A-74C8-4815-4860-0D8C88FCB53C}"/>
              </a:ext>
            </a:extLst>
          </p:cNvPr>
          <p:cNvSpPr txBox="1"/>
          <p:nvPr/>
        </p:nvSpPr>
        <p:spPr>
          <a:xfrm>
            <a:off x="7834542" y="4539436"/>
            <a:ext cx="3661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Cornish Identity on Census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72CBFD6-2647-8D86-688C-71B5399F7C8F}"/>
              </a:ext>
            </a:extLst>
          </p:cNvPr>
          <p:cNvSpPr txBox="1"/>
          <p:nvPr/>
        </p:nvSpPr>
        <p:spPr>
          <a:xfrm>
            <a:off x="3863393" y="5280539"/>
            <a:ext cx="3661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Gerlyver Kernewek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917ED1A-643A-4B2B-654C-F29BF9C0B795}"/>
              </a:ext>
            </a:extLst>
          </p:cNvPr>
          <p:cNvSpPr txBox="1"/>
          <p:nvPr/>
        </p:nvSpPr>
        <p:spPr>
          <a:xfrm>
            <a:off x="7834542" y="5280539"/>
            <a:ext cx="3661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Celtic </a:t>
            </a:r>
            <a:r>
              <a:rPr lang="en-GB"/>
              <a:t>Heritage Collaboration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27274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 descr="A close up of a acorn&#10;&#10;Description automatically generated">
            <a:extLst>
              <a:ext uri="{FF2B5EF4-FFF2-40B4-BE49-F238E27FC236}">
                <a16:creationId xmlns:a16="http://schemas.microsoft.com/office/drawing/2014/main" id="{E906F39E-C9BA-8414-6E58-671322D5798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269" y="3533454"/>
            <a:ext cx="764356" cy="1023691"/>
          </a:xfrm>
        </p:spPr>
      </p:pic>
      <p:pic>
        <p:nvPicPr>
          <p:cNvPr id="14" name="Picture 13" descr="A black and white drawing of a leaf and acorn&#10;&#10;Description automatically generated">
            <a:extLst>
              <a:ext uri="{FF2B5EF4-FFF2-40B4-BE49-F238E27FC236}">
                <a16:creationId xmlns:a16="http://schemas.microsoft.com/office/drawing/2014/main" id="{61E9B27F-908B-9A7A-115B-1E09B77303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7184" y="3105012"/>
            <a:ext cx="1386527" cy="1880576"/>
          </a:xfrm>
          <a:prstGeom prst="rect">
            <a:avLst/>
          </a:prstGeom>
        </p:spPr>
      </p:pic>
      <p:pic>
        <p:nvPicPr>
          <p:cNvPr id="16" name="Picture 15" descr="A black and white drawing of a plant&#10;&#10;Description automatically generated">
            <a:extLst>
              <a:ext uri="{FF2B5EF4-FFF2-40B4-BE49-F238E27FC236}">
                <a16:creationId xmlns:a16="http://schemas.microsoft.com/office/drawing/2014/main" id="{AE5B5006-B8A1-20F7-B197-F77AFAE3025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0418" y="2493680"/>
            <a:ext cx="2681599" cy="3103237"/>
          </a:xfrm>
          <a:prstGeom prst="rect">
            <a:avLst/>
          </a:prstGeom>
        </p:spPr>
      </p:pic>
      <p:pic>
        <p:nvPicPr>
          <p:cNvPr id="18" name="Picture 17" descr="A tree with many leaves&#10;&#10;Description automatically generated">
            <a:extLst>
              <a:ext uri="{FF2B5EF4-FFF2-40B4-BE49-F238E27FC236}">
                <a16:creationId xmlns:a16="http://schemas.microsoft.com/office/drawing/2014/main" id="{748620D1-968C-8EAA-45EC-C15E7EC7B05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51320" y="1652681"/>
            <a:ext cx="5133964" cy="4785240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02116F95-6266-272A-FAFD-94E80820EDC7}"/>
              </a:ext>
            </a:extLst>
          </p:cNvPr>
          <p:cNvSpPr txBox="1"/>
          <p:nvPr/>
        </p:nvSpPr>
        <p:spPr>
          <a:xfrm>
            <a:off x="4813538" y="662109"/>
            <a:ext cx="5753817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Anticipate abrupt gains over incremental change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CA37CC10-0988-C9F5-F03E-1529209ED7EF}"/>
              </a:ext>
            </a:extLst>
          </p:cNvPr>
          <p:cNvSpPr txBox="1"/>
          <p:nvPr/>
        </p:nvSpPr>
        <p:spPr>
          <a:xfrm>
            <a:off x="4813537" y="219053"/>
            <a:ext cx="5753817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Embolden your inner voice, or internalise others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270C34D3-A1C8-7E38-3EA9-430632A8F432}"/>
              </a:ext>
            </a:extLst>
          </p:cNvPr>
          <p:cNvSpPr txBox="1"/>
          <p:nvPr/>
        </p:nvSpPr>
        <p:spPr>
          <a:xfrm>
            <a:off x="4934310" y="6400704"/>
            <a:ext cx="5753817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Your Ideal Self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376C01E8-A6AB-FF30-CBB9-FFAD3DE664CA}"/>
              </a:ext>
            </a:extLst>
          </p:cNvPr>
          <p:cNvSpPr txBox="1"/>
          <p:nvPr/>
        </p:nvSpPr>
        <p:spPr>
          <a:xfrm>
            <a:off x="4813537" y="1105165"/>
            <a:ext cx="5753817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What once was emergent will </a:t>
            </a:r>
            <a:r>
              <a:rPr lang="en-GB"/>
              <a:t>become automatic</a:t>
            </a: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DF2B6324-6DE6-D902-D06F-7D41DB59C3BE}"/>
              </a:ext>
            </a:extLst>
          </p:cNvPr>
          <p:cNvSpPr txBox="1">
            <a:spLocks/>
          </p:cNvSpPr>
          <p:nvPr/>
        </p:nvSpPr>
        <p:spPr>
          <a:xfrm>
            <a:off x="252919" y="1135900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spc="-60" baseline="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Know thyself</a:t>
            </a:r>
          </a:p>
        </p:txBody>
      </p:sp>
    </p:spTree>
    <p:extLst>
      <p:ext uri="{BB962C8B-B14F-4D97-AF65-F5344CB8AC3E}">
        <p14:creationId xmlns:p14="http://schemas.microsoft.com/office/powerpoint/2010/main" val="3580522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0" grpId="0" animBg="1"/>
      <p:bldP spid="23" grpId="0" animBg="1"/>
      <p:bldP spid="2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460E56-889C-E39E-8ACF-F956C13E6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A56DD6-E3CE-7AD7-1899-8C48A4923A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15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Boyatzis, R. E. and Dhar, U. (2023) ‘When Normal is Not Normal: A Theory of the Non-Linear and Discontinuous Process of Desired Change and its Managerial Implications’, </a:t>
            </a:r>
            <a:r>
              <a:rPr lang="en-GB" sz="15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Journal of Applied Behavioral Science,</a:t>
            </a:r>
            <a:r>
              <a:rPr lang="en-GB" sz="15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59(3), pp. 364-390. Available at: </a:t>
            </a:r>
            <a:r>
              <a:rPr lang="en-GB" sz="1500" u="sng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https://doi.org/10.1177/00218863231153218</a:t>
            </a:r>
            <a:endParaRPr lang="en-GB" sz="1500" u="sng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5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Martinez, H. A., Rochford, K., Boyatzis, R. E., and Rodriguez-Chaves, S. (2021) ‘Inspired and Effective: The Role of the Ideal Self in Employee Engagement, Well-Being, and Positive Organizational Behaviors’, </a:t>
            </a:r>
            <a:r>
              <a:rPr lang="en-GB" sz="15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Frontiers in Psychology,</a:t>
            </a:r>
            <a:r>
              <a:rPr lang="en-GB" sz="15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12, 662386. Available at: </a:t>
            </a:r>
            <a:r>
              <a:rPr lang="en-GB" sz="1500" u="sng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https://doi.org/10.3389/fpsyg.2021.662386</a:t>
            </a:r>
            <a:r>
              <a:rPr lang="en-GB" sz="15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r>
              <a:rPr lang="en-GB" sz="15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Boyatzis, R. E. (2008) ‘Leadership Development from a Complexity Perspective’, </a:t>
            </a:r>
            <a:r>
              <a:rPr lang="en-GB" sz="15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Consulting Psychology Journal: Practice and Research,</a:t>
            </a:r>
            <a:r>
              <a:rPr lang="en-GB" sz="15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60(4), pp. 298-313. Available at: </a:t>
            </a:r>
            <a:r>
              <a:rPr lang="en-GB" sz="1500" u="sng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https://doi.org/10.1037/1065-9293.60.4.298</a:t>
            </a:r>
            <a:r>
              <a:rPr lang="en-GB" sz="15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r>
              <a:rPr lang="en-GB" sz="15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Boyatzis, R. E. (2006) ‘An Overview of Intentional Change from a Complexity Perspective’, </a:t>
            </a:r>
            <a:r>
              <a:rPr lang="en-GB" sz="15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Journal of Management Development, </a:t>
            </a:r>
            <a:r>
              <a:rPr lang="en-GB" sz="15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25(7), pp. 607-623. Available at: </a:t>
            </a:r>
            <a:r>
              <a:rPr lang="en-GB" sz="1500" u="sng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https://doi.org/10.1108/02621710610678445</a:t>
            </a:r>
            <a:r>
              <a:rPr lang="en-GB" sz="15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r>
              <a:rPr lang="en-GB" sz="15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Jack, A. I., Passarelli, A. M., and Boyatzis, R. E. (2023) ‘When Fixing Problems Kills Personal Development: fMRI Reveals Conflict Between Real and Ideal Selves’, </a:t>
            </a:r>
            <a:r>
              <a:rPr lang="en-GB" sz="15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Frontiers in Human Neuroscience,</a:t>
            </a:r>
            <a:r>
              <a:rPr lang="en-GB" sz="15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17(Aug), Available at: </a:t>
            </a:r>
            <a:r>
              <a:rPr lang="en-GB" sz="1500" u="sng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https://doi.org/10.3389/fnhum.2023.1128209</a:t>
            </a:r>
            <a:r>
              <a:rPr lang="en-GB" sz="15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585591328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TM03457475[[fn=Frame]]</Template>
  <TotalTime>1599</TotalTime>
  <Words>553</Words>
  <Application>Microsoft Office PowerPoint</Application>
  <PresentationFormat>Widescreen</PresentationFormat>
  <Paragraphs>86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Calibri</vt:lpstr>
      <vt:lpstr>Corbel</vt:lpstr>
      <vt:lpstr>Wingdings 2</vt:lpstr>
      <vt:lpstr>Frame</vt:lpstr>
      <vt:lpstr>Intentional Change Theory</vt:lpstr>
      <vt:lpstr>Traditional Coaching</vt:lpstr>
      <vt:lpstr>Your Selves</vt:lpstr>
      <vt:lpstr>Emergences</vt:lpstr>
      <vt:lpstr>Studied &amp; Scaled</vt:lpstr>
      <vt:lpstr>Ideal</vt:lpstr>
      <vt:lpstr>Reality</vt:lpstr>
      <vt:lpstr>Experiments</vt:lpstr>
      <vt:lpstr>PowerPoint Presentation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Page</dc:title>
  <dc:creator>Vincent Sheldrake</dc:creator>
  <cp:lastModifiedBy>Vincent Sheldrake</cp:lastModifiedBy>
  <cp:revision>1</cp:revision>
  <dcterms:created xsi:type="dcterms:W3CDTF">2023-10-30T09:41:52Z</dcterms:created>
  <dcterms:modified xsi:type="dcterms:W3CDTF">2024-01-10T12:50:00Z</dcterms:modified>
</cp:coreProperties>
</file>