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8288000" cy="10287000"/>
  <p:notesSz cx="6858000" cy="9144000"/>
  <p:embeddedFontLst>
    <p:embeddedFont>
      <p:font typeface="Libre Franklin" pitchFamily="2" charset="0"/>
      <p:regular r:id="rId18"/>
      <p:bold r:id="rId19"/>
      <p:italic r:id="rId20"/>
      <p:boldItalic r:id="rId21"/>
    </p:embeddedFont>
    <p:embeddedFont>
      <p:font typeface="Libre Franklin Medium" pitchFamily="2" charset="0"/>
      <p:regular r:id="rId22"/>
      <p:bold r:id="rId23"/>
      <p:italic r:id="rId24"/>
      <p:boldItalic r:id="rId25"/>
    </p:embeddedFont>
    <p:embeddedFont>
      <p:font typeface="Montserrat" panose="00000500000000000000" pitchFamily="2" charset="0"/>
      <p:bold r:id="rId26"/>
      <p:boldItalic r:id="rId27"/>
    </p:embeddedFont>
    <p:embeddedFont>
      <p:font typeface="Open Sans" panose="020B0606030504020204" pitchFamily="34" charset="0"/>
      <p:regular r:id="rId28"/>
      <p:bold r:id="rId29"/>
      <p:italic r:id="rId30"/>
      <p:boldItalic r:id="rId3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35" roundtripDataSignature="AMtx7mgpWTU2Rt/z4C0bGWcY7fLwt9hL0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156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font" Target="fonts/font1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font" Target="fonts/font11.fntdata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31" Type="http://schemas.openxmlformats.org/officeDocument/2006/relationships/font" Target="fonts/font1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font" Target="fonts/font10.fntdata"/><Relationship Id="rId30" Type="http://schemas.openxmlformats.org/officeDocument/2006/relationships/font" Target="fonts/font13.fntdata"/><Relationship Id="rId35" Type="http://customschemas.google.com/relationships/presentationmetadata" Target="metadata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6" name="Google Shape;96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1" name="Google Shape;131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endParaRPr sz="1800" dirty="0"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32" name="Google Shape;132;p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60" name="Google Shape;160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p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87" name="Google Shape;187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10" name="Google Shape;210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1" name="Google Shape;211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34" name="Google Shape;234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5" name="Google Shape;235;p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61" name="Google Shape;261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88" name="Google Shape;288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9" name="Google Shape;289;p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07" name="Google Shape;307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endParaRPr/>
          </a:p>
        </p:txBody>
      </p:sp>
      <p:sp>
        <p:nvSpPr>
          <p:cNvPr id="308" name="Google Shape;308;p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33" name="Google Shape;333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4" name="Google Shape;334;p1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Google Shape;357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58" name="Google Shape;358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9" name="Google Shape;359;p1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81" name="Google Shape;381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2" name="Google Shape;382;p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05" name="Google Shape;405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6" name="Google Shape;406;p1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13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" name="Google Shape;427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28" name="Google Shape;428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9" name="Google Shape;429;p1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14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51" name="Google Shape;451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2" name="Google Shape;452;p1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15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7"/>
          <p:cNvSpPr txBox="1">
            <a:spLocks noGrp="1"/>
          </p:cNvSpPr>
          <p:nvPr>
            <p:ph type="dt" idx="10"/>
          </p:nvPr>
        </p:nvSpPr>
        <p:spPr>
          <a:xfrm rot="-2460000">
            <a:off x="402336" y="8805672"/>
            <a:ext cx="4352544" cy="3017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17"/>
          <p:cNvSpPr txBox="1">
            <a:spLocks noGrp="1"/>
          </p:cNvSpPr>
          <p:nvPr>
            <p:ph type="ftr" idx="11"/>
          </p:nvPr>
        </p:nvSpPr>
        <p:spPr>
          <a:xfrm>
            <a:off x="7035028" y="9427683"/>
            <a:ext cx="944880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17"/>
          <p:cNvSpPr>
            <a:spLocks noGrp="1"/>
          </p:cNvSpPr>
          <p:nvPr>
            <p:ph type="sldNum" idx="12"/>
          </p:nvPr>
        </p:nvSpPr>
        <p:spPr>
          <a:xfrm>
            <a:off x="16802076" y="9256233"/>
            <a:ext cx="1005840" cy="754380"/>
          </a:xfrm>
          <a:prstGeom prst="ellipse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6325" tIns="16325" rIns="16325" bIns="16325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8"/>
          <p:cNvSpPr/>
          <p:nvPr/>
        </p:nvSpPr>
        <p:spPr>
          <a:xfrm>
            <a:off x="1" y="3971925"/>
            <a:ext cx="7143750" cy="6315075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sp>
        <p:nvSpPr>
          <p:cNvPr id="23" name="Google Shape;23;p18"/>
          <p:cNvSpPr/>
          <p:nvPr/>
        </p:nvSpPr>
        <p:spPr>
          <a:xfrm>
            <a:off x="-4760" y="-1387"/>
            <a:ext cx="18292760" cy="10288388"/>
          </a:xfrm>
          <a:custGeom>
            <a:avLst/>
            <a:gdLst/>
            <a:ahLst/>
            <a:cxnLst/>
            <a:rect l="l" t="t" r="r" b="b"/>
            <a:pathLst>
              <a:path w="3352800" h="2002901" extrusionOk="0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sp>
        <p:nvSpPr>
          <p:cNvPr id="24" name="Google Shape;24;p18"/>
          <p:cNvSpPr txBox="1">
            <a:spLocks noGrp="1"/>
          </p:cNvSpPr>
          <p:nvPr>
            <p:ph type="ctrTitle"/>
          </p:nvPr>
        </p:nvSpPr>
        <p:spPr>
          <a:xfrm rot="-2460000">
            <a:off x="1634225" y="2595604"/>
            <a:ext cx="11297246" cy="18064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16325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700"/>
              <a:buFont typeface="Libre Franklin Medium"/>
              <a:buNone/>
              <a:defRPr sz="57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8"/>
          <p:cNvSpPr txBox="1">
            <a:spLocks noGrp="1"/>
          </p:cNvSpPr>
          <p:nvPr>
            <p:ph type="subTitle" idx="1"/>
          </p:nvPr>
        </p:nvSpPr>
        <p:spPr>
          <a:xfrm rot="-2460000">
            <a:off x="2424555" y="3706388"/>
            <a:ext cx="13022262" cy="4938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16325" rIns="163275" bIns="81625" anchor="t" anchorCtr="0">
            <a:normAutofit/>
          </a:bodyPr>
          <a:lstStyle>
            <a:lvl1pPr lvl="0" algn="l">
              <a:spcBef>
                <a:spcPts val="1429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25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1pPr>
            <a:lvl2pPr lvl="1" algn="ctr">
              <a:spcBef>
                <a:spcPts val="536"/>
              </a:spcBef>
              <a:spcAft>
                <a:spcPts val="0"/>
              </a:spcAft>
              <a:buSzPts val="29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536"/>
              </a:spcBef>
              <a:spcAft>
                <a:spcPts val="0"/>
              </a:spcAft>
              <a:buSzPts val="29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536"/>
              </a:spcBef>
              <a:spcAft>
                <a:spcPts val="0"/>
              </a:spcAft>
              <a:buSzPts val="29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536"/>
              </a:spcBef>
              <a:spcAft>
                <a:spcPts val="0"/>
              </a:spcAft>
              <a:buSzPts val="29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536"/>
              </a:spcBef>
              <a:spcAft>
                <a:spcPts val="0"/>
              </a:spcAft>
              <a:buSzPts val="25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536"/>
              </a:spcBef>
              <a:spcAft>
                <a:spcPts val="0"/>
              </a:spcAft>
              <a:buSzPts val="25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536"/>
              </a:spcBef>
              <a:spcAft>
                <a:spcPts val="0"/>
              </a:spcAft>
              <a:buSzPts val="25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536"/>
              </a:spcBef>
              <a:spcAft>
                <a:spcPts val="0"/>
              </a:spcAft>
              <a:buSzPts val="25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p18"/>
          <p:cNvSpPr txBox="1">
            <a:spLocks noGrp="1"/>
          </p:cNvSpPr>
          <p:nvPr>
            <p:ph type="dt" idx="10"/>
          </p:nvPr>
        </p:nvSpPr>
        <p:spPr>
          <a:xfrm rot="-2460000">
            <a:off x="402336" y="8805672"/>
            <a:ext cx="4352544" cy="3017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18"/>
          <p:cNvSpPr txBox="1">
            <a:spLocks noGrp="1"/>
          </p:cNvSpPr>
          <p:nvPr>
            <p:ph type="ftr" idx="11"/>
          </p:nvPr>
        </p:nvSpPr>
        <p:spPr>
          <a:xfrm>
            <a:off x="7035028" y="9427683"/>
            <a:ext cx="944880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18"/>
          <p:cNvSpPr>
            <a:spLocks noGrp="1"/>
          </p:cNvSpPr>
          <p:nvPr>
            <p:ph type="sldNum" idx="12"/>
          </p:nvPr>
        </p:nvSpPr>
        <p:spPr>
          <a:xfrm>
            <a:off x="16802076" y="9256233"/>
            <a:ext cx="1005840" cy="754380"/>
          </a:xfrm>
          <a:prstGeom prst="ellipse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6325" tIns="16325" rIns="16325" bIns="16325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9"/>
          <p:cNvSpPr txBox="1">
            <a:spLocks noGrp="1"/>
          </p:cNvSpPr>
          <p:nvPr>
            <p:ph type="title"/>
          </p:nvPr>
        </p:nvSpPr>
        <p:spPr>
          <a:xfrm>
            <a:off x="1645920" y="548640"/>
            <a:ext cx="15041880" cy="822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9"/>
          <p:cNvSpPr txBox="1">
            <a:spLocks noGrp="1"/>
          </p:cNvSpPr>
          <p:nvPr>
            <p:ph type="body" idx="1"/>
          </p:nvPr>
        </p:nvSpPr>
        <p:spPr>
          <a:xfrm>
            <a:off x="1645920" y="1650943"/>
            <a:ext cx="15041880" cy="53697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t" anchorCtr="0">
            <a:normAutofit/>
          </a:bodyPr>
          <a:lstStyle>
            <a:lvl1pPr marL="457200" lvl="0" indent="-228600" algn="l">
              <a:spcBef>
                <a:spcPts val="1429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marL="914400" lvl="1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2pPr>
            <a:lvl3pPr marL="1371600" lvl="2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3pPr>
            <a:lvl4pPr marL="1828800" lvl="3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4pPr>
            <a:lvl5pPr marL="2286000" lvl="4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5pPr>
            <a:lvl6pPr marL="2743200" lvl="5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6pPr>
            <a:lvl7pPr marL="3200400" lvl="6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7pPr>
            <a:lvl8pPr marL="3657600" lvl="7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8pPr>
            <a:lvl9pPr marL="4114800" lvl="8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9pPr>
          </a:lstStyle>
          <a:p>
            <a:endParaRPr/>
          </a:p>
        </p:txBody>
      </p:sp>
      <p:sp>
        <p:nvSpPr>
          <p:cNvPr id="32" name="Google Shape;32;p19"/>
          <p:cNvSpPr txBox="1">
            <a:spLocks noGrp="1"/>
          </p:cNvSpPr>
          <p:nvPr>
            <p:ph type="dt" idx="10"/>
          </p:nvPr>
        </p:nvSpPr>
        <p:spPr>
          <a:xfrm rot="-2460000">
            <a:off x="402336" y="8805672"/>
            <a:ext cx="4352544" cy="3017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19"/>
          <p:cNvSpPr txBox="1">
            <a:spLocks noGrp="1"/>
          </p:cNvSpPr>
          <p:nvPr>
            <p:ph type="ftr" idx="11"/>
          </p:nvPr>
        </p:nvSpPr>
        <p:spPr>
          <a:xfrm>
            <a:off x="7035028" y="9427683"/>
            <a:ext cx="944880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19"/>
          <p:cNvSpPr>
            <a:spLocks noGrp="1"/>
          </p:cNvSpPr>
          <p:nvPr>
            <p:ph type="sldNum" idx="12"/>
          </p:nvPr>
        </p:nvSpPr>
        <p:spPr>
          <a:xfrm>
            <a:off x="16802076" y="9256233"/>
            <a:ext cx="1005840" cy="754380"/>
          </a:xfrm>
          <a:prstGeom prst="ellipse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6325" tIns="16325" rIns="16325" bIns="16325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Section Header" type="secHead">
  <p:cSld name="SECTION_HEADER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20"/>
          <p:cNvSpPr/>
          <p:nvPr/>
        </p:nvSpPr>
        <p:spPr>
          <a:xfrm>
            <a:off x="-4760" y="-1387"/>
            <a:ext cx="18292760" cy="10288388"/>
          </a:xfrm>
          <a:custGeom>
            <a:avLst/>
            <a:gdLst/>
            <a:ahLst/>
            <a:cxnLst/>
            <a:rect l="l" t="t" r="r" b="b"/>
            <a:pathLst>
              <a:path w="3352800" h="2002901" extrusionOk="0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sp>
        <p:nvSpPr>
          <p:cNvPr id="37" name="Google Shape;37;p20"/>
          <p:cNvSpPr/>
          <p:nvPr/>
        </p:nvSpPr>
        <p:spPr>
          <a:xfrm>
            <a:off x="1" y="3971925"/>
            <a:ext cx="7143750" cy="6315075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sp>
        <p:nvSpPr>
          <p:cNvPr id="38" name="Google Shape;38;p20"/>
          <p:cNvSpPr txBox="1">
            <a:spLocks noGrp="1"/>
          </p:cNvSpPr>
          <p:nvPr>
            <p:ph type="title"/>
          </p:nvPr>
        </p:nvSpPr>
        <p:spPr>
          <a:xfrm rot="-2460000">
            <a:off x="1638798" y="2590106"/>
            <a:ext cx="11301984" cy="18112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16325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700"/>
              <a:buFont typeface="Libre Franklin Medium"/>
              <a:buNone/>
              <a:defRPr sz="5700" b="0" i="0" u="none" strike="noStrike" cap="none">
                <a:solidFill>
                  <a:schemeClr val="dk1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20"/>
          <p:cNvSpPr txBox="1">
            <a:spLocks noGrp="1"/>
          </p:cNvSpPr>
          <p:nvPr>
            <p:ph type="body" idx="1"/>
          </p:nvPr>
        </p:nvSpPr>
        <p:spPr>
          <a:xfrm rot="-2460000">
            <a:off x="2432304" y="3702456"/>
            <a:ext cx="13021056" cy="493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t" anchorCtr="0">
            <a:normAutofit/>
          </a:bodyPr>
          <a:lstStyle>
            <a:lvl1pPr marL="457200" lvl="0" indent="-228600" algn="l">
              <a:spcBef>
                <a:spcPts val="1429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25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1pPr>
            <a:lvl2pPr marL="914400" lvl="1" indent="-228600" algn="l">
              <a:spcBef>
                <a:spcPts val="536"/>
              </a:spcBef>
              <a:spcAft>
                <a:spcPts val="0"/>
              </a:spcAft>
              <a:buSzPts val="3200"/>
              <a:buNone/>
              <a:defRPr sz="32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536"/>
              </a:spcBef>
              <a:spcAft>
                <a:spcPts val="0"/>
              </a:spcAft>
              <a:buSzPts val="2900"/>
              <a:buNone/>
              <a:defRPr sz="29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536"/>
              </a:spcBef>
              <a:spcAft>
                <a:spcPts val="0"/>
              </a:spcAft>
              <a:buSzPts val="2500"/>
              <a:buNone/>
              <a:defRPr sz="25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536"/>
              </a:spcBef>
              <a:spcAft>
                <a:spcPts val="0"/>
              </a:spcAft>
              <a:buSzPts val="2500"/>
              <a:buNone/>
              <a:defRPr sz="25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536"/>
              </a:spcBef>
              <a:spcAft>
                <a:spcPts val="0"/>
              </a:spcAft>
              <a:buSzPts val="2500"/>
              <a:buNone/>
              <a:defRPr sz="25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536"/>
              </a:spcBef>
              <a:spcAft>
                <a:spcPts val="0"/>
              </a:spcAft>
              <a:buSzPts val="2500"/>
              <a:buNone/>
              <a:defRPr sz="25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536"/>
              </a:spcBef>
              <a:spcAft>
                <a:spcPts val="0"/>
              </a:spcAft>
              <a:buSzPts val="2500"/>
              <a:buNone/>
              <a:defRPr sz="25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536"/>
              </a:spcBef>
              <a:spcAft>
                <a:spcPts val="0"/>
              </a:spcAft>
              <a:buSzPts val="2500"/>
              <a:buNone/>
              <a:defRPr sz="25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40" name="Google Shape;40;p20"/>
          <p:cNvSpPr txBox="1">
            <a:spLocks noGrp="1"/>
          </p:cNvSpPr>
          <p:nvPr>
            <p:ph type="dt" idx="10"/>
          </p:nvPr>
        </p:nvSpPr>
        <p:spPr>
          <a:xfrm rot="-2460000">
            <a:off x="402336" y="8805672"/>
            <a:ext cx="4352544" cy="3017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20"/>
          <p:cNvSpPr txBox="1">
            <a:spLocks noGrp="1"/>
          </p:cNvSpPr>
          <p:nvPr>
            <p:ph type="ftr" idx="11"/>
          </p:nvPr>
        </p:nvSpPr>
        <p:spPr>
          <a:xfrm>
            <a:off x="7035028" y="9427683"/>
            <a:ext cx="944880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20"/>
          <p:cNvSpPr>
            <a:spLocks noGrp="1"/>
          </p:cNvSpPr>
          <p:nvPr>
            <p:ph type="sldNum" idx="12"/>
          </p:nvPr>
        </p:nvSpPr>
        <p:spPr>
          <a:xfrm>
            <a:off x="16802076" y="9256233"/>
            <a:ext cx="1005840" cy="754380"/>
          </a:xfrm>
          <a:prstGeom prst="ellipse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6325" tIns="16325" rIns="16325" bIns="16325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21"/>
          <p:cNvSpPr txBox="1">
            <a:spLocks noGrp="1"/>
          </p:cNvSpPr>
          <p:nvPr>
            <p:ph type="body" idx="1"/>
          </p:nvPr>
        </p:nvSpPr>
        <p:spPr>
          <a:xfrm>
            <a:off x="1645920" y="1645920"/>
            <a:ext cx="6400800" cy="55686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t" anchorCtr="0">
            <a:normAutofit/>
          </a:bodyPr>
          <a:lstStyle>
            <a:lvl1pPr marL="457200" lvl="0" indent="-228600" algn="l">
              <a:spcBef>
                <a:spcPts val="1429"/>
              </a:spcBef>
              <a:spcAft>
                <a:spcPts val="0"/>
              </a:spcAft>
              <a:buClr>
                <a:schemeClr val="dk1"/>
              </a:buClr>
              <a:buSzPts val="5000"/>
              <a:buNone/>
              <a:defRPr sz="5000"/>
            </a:lvl1pPr>
            <a:lvl2pPr marL="914400" lvl="1" indent="-501650" algn="l">
              <a:spcBef>
                <a:spcPts val="536"/>
              </a:spcBef>
              <a:spcAft>
                <a:spcPts val="0"/>
              </a:spcAft>
              <a:buSzPts val="4300"/>
              <a:buChar char="▪"/>
              <a:defRPr sz="4300"/>
            </a:lvl2pPr>
            <a:lvl3pPr marL="1371600" lvl="2" indent="-457200" algn="l">
              <a:spcBef>
                <a:spcPts val="536"/>
              </a:spcBef>
              <a:spcAft>
                <a:spcPts val="0"/>
              </a:spcAft>
              <a:buSzPts val="3600"/>
              <a:buChar char="▪"/>
              <a:defRPr sz="3600"/>
            </a:lvl3pPr>
            <a:lvl4pPr marL="1828800" lvl="3" indent="-431800" algn="l">
              <a:spcBef>
                <a:spcPts val="536"/>
              </a:spcBef>
              <a:spcAft>
                <a:spcPts val="0"/>
              </a:spcAft>
              <a:buSzPts val="3200"/>
              <a:buChar char="▪"/>
              <a:defRPr sz="3200"/>
            </a:lvl4pPr>
            <a:lvl5pPr marL="2286000" lvl="4" indent="-431800" algn="l">
              <a:spcBef>
                <a:spcPts val="536"/>
              </a:spcBef>
              <a:spcAft>
                <a:spcPts val="0"/>
              </a:spcAft>
              <a:buSzPts val="3200"/>
              <a:buChar char="▪"/>
              <a:defRPr sz="3200"/>
            </a:lvl5pPr>
            <a:lvl6pPr marL="2743200" lvl="5" indent="-431800" algn="l">
              <a:spcBef>
                <a:spcPts val="536"/>
              </a:spcBef>
              <a:spcAft>
                <a:spcPts val="0"/>
              </a:spcAft>
              <a:buSzPts val="3200"/>
              <a:buChar char="▪"/>
              <a:defRPr sz="3200"/>
            </a:lvl6pPr>
            <a:lvl7pPr marL="3200400" lvl="6" indent="-431800" algn="l">
              <a:spcBef>
                <a:spcPts val="536"/>
              </a:spcBef>
              <a:spcAft>
                <a:spcPts val="0"/>
              </a:spcAft>
              <a:buSzPts val="3200"/>
              <a:buChar char="▪"/>
              <a:defRPr sz="3200"/>
            </a:lvl7pPr>
            <a:lvl8pPr marL="3657600" lvl="7" indent="-431800" algn="l">
              <a:spcBef>
                <a:spcPts val="536"/>
              </a:spcBef>
              <a:spcAft>
                <a:spcPts val="0"/>
              </a:spcAft>
              <a:buSzPts val="3200"/>
              <a:buChar char="▪"/>
              <a:defRPr sz="3200"/>
            </a:lvl8pPr>
            <a:lvl9pPr marL="4114800" lvl="8" indent="-431800" algn="l">
              <a:spcBef>
                <a:spcPts val="536"/>
              </a:spcBef>
              <a:spcAft>
                <a:spcPts val="0"/>
              </a:spcAft>
              <a:buSzPts val="3200"/>
              <a:buChar char="▪"/>
              <a:defRPr sz="3200"/>
            </a:lvl9pPr>
          </a:lstStyle>
          <a:p>
            <a:endParaRPr/>
          </a:p>
        </p:txBody>
      </p:sp>
      <p:sp>
        <p:nvSpPr>
          <p:cNvPr id="45" name="Google Shape;45;p21"/>
          <p:cNvSpPr txBox="1">
            <a:spLocks noGrp="1"/>
          </p:cNvSpPr>
          <p:nvPr>
            <p:ph type="body" idx="2"/>
          </p:nvPr>
        </p:nvSpPr>
        <p:spPr>
          <a:xfrm>
            <a:off x="9400032" y="1645920"/>
            <a:ext cx="6400800" cy="55686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t" anchorCtr="0">
            <a:normAutofit/>
          </a:bodyPr>
          <a:lstStyle>
            <a:lvl1pPr marL="457200" lvl="0" indent="-228600" algn="l">
              <a:spcBef>
                <a:spcPts val="1429"/>
              </a:spcBef>
              <a:spcAft>
                <a:spcPts val="0"/>
              </a:spcAft>
              <a:buClr>
                <a:schemeClr val="dk1"/>
              </a:buClr>
              <a:buSzPts val="5000"/>
              <a:buNone/>
              <a:defRPr sz="5000"/>
            </a:lvl1pPr>
            <a:lvl2pPr marL="914400" lvl="1" indent="-501650" algn="l">
              <a:spcBef>
                <a:spcPts val="536"/>
              </a:spcBef>
              <a:spcAft>
                <a:spcPts val="0"/>
              </a:spcAft>
              <a:buSzPts val="4300"/>
              <a:buChar char="▪"/>
              <a:defRPr sz="4300"/>
            </a:lvl2pPr>
            <a:lvl3pPr marL="1371600" lvl="2" indent="-457200" algn="l">
              <a:spcBef>
                <a:spcPts val="536"/>
              </a:spcBef>
              <a:spcAft>
                <a:spcPts val="0"/>
              </a:spcAft>
              <a:buSzPts val="3600"/>
              <a:buChar char="▪"/>
              <a:defRPr sz="3600"/>
            </a:lvl3pPr>
            <a:lvl4pPr marL="1828800" lvl="3" indent="-431800" algn="l">
              <a:spcBef>
                <a:spcPts val="536"/>
              </a:spcBef>
              <a:spcAft>
                <a:spcPts val="0"/>
              </a:spcAft>
              <a:buSzPts val="3200"/>
              <a:buChar char="▪"/>
              <a:defRPr sz="3200"/>
            </a:lvl4pPr>
            <a:lvl5pPr marL="2286000" lvl="4" indent="-431800" algn="l">
              <a:spcBef>
                <a:spcPts val="536"/>
              </a:spcBef>
              <a:spcAft>
                <a:spcPts val="0"/>
              </a:spcAft>
              <a:buSzPts val="3200"/>
              <a:buChar char="▪"/>
              <a:defRPr sz="3200"/>
            </a:lvl5pPr>
            <a:lvl6pPr marL="2743200" lvl="5" indent="-431800" algn="l">
              <a:spcBef>
                <a:spcPts val="536"/>
              </a:spcBef>
              <a:spcAft>
                <a:spcPts val="0"/>
              </a:spcAft>
              <a:buSzPts val="3200"/>
              <a:buChar char="▪"/>
              <a:defRPr sz="3200"/>
            </a:lvl6pPr>
            <a:lvl7pPr marL="3200400" lvl="6" indent="-431800" algn="l">
              <a:spcBef>
                <a:spcPts val="536"/>
              </a:spcBef>
              <a:spcAft>
                <a:spcPts val="0"/>
              </a:spcAft>
              <a:buSzPts val="3200"/>
              <a:buChar char="▪"/>
              <a:defRPr sz="3200"/>
            </a:lvl7pPr>
            <a:lvl8pPr marL="3657600" lvl="7" indent="-431800" algn="l">
              <a:spcBef>
                <a:spcPts val="536"/>
              </a:spcBef>
              <a:spcAft>
                <a:spcPts val="0"/>
              </a:spcAft>
              <a:buSzPts val="3200"/>
              <a:buChar char="▪"/>
              <a:defRPr sz="3200"/>
            </a:lvl8pPr>
            <a:lvl9pPr marL="4114800" lvl="8" indent="-431800" algn="l">
              <a:spcBef>
                <a:spcPts val="536"/>
              </a:spcBef>
              <a:spcAft>
                <a:spcPts val="0"/>
              </a:spcAft>
              <a:buSzPts val="3200"/>
              <a:buChar char="▪"/>
              <a:defRPr sz="3200"/>
            </a:lvl9pPr>
          </a:lstStyle>
          <a:p>
            <a:endParaRPr/>
          </a:p>
        </p:txBody>
      </p:sp>
      <p:sp>
        <p:nvSpPr>
          <p:cNvPr id="46" name="Google Shape;46;p21"/>
          <p:cNvSpPr txBox="1">
            <a:spLocks noGrp="1"/>
          </p:cNvSpPr>
          <p:nvPr>
            <p:ph type="dt" idx="10"/>
          </p:nvPr>
        </p:nvSpPr>
        <p:spPr>
          <a:xfrm rot="-2460000">
            <a:off x="402336" y="8805672"/>
            <a:ext cx="4352544" cy="3017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21"/>
          <p:cNvSpPr txBox="1">
            <a:spLocks noGrp="1"/>
          </p:cNvSpPr>
          <p:nvPr>
            <p:ph type="ftr" idx="11"/>
          </p:nvPr>
        </p:nvSpPr>
        <p:spPr>
          <a:xfrm>
            <a:off x="7035028" y="9427683"/>
            <a:ext cx="944880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21"/>
          <p:cNvSpPr>
            <a:spLocks noGrp="1"/>
          </p:cNvSpPr>
          <p:nvPr>
            <p:ph type="sldNum" idx="12"/>
          </p:nvPr>
        </p:nvSpPr>
        <p:spPr>
          <a:xfrm>
            <a:off x="16802076" y="9256233"/>
            <a:ext cx="1005840" cy="754380"/>
          </a:xfrm>
          <a:prstGeom prst="ellipse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6325" tIns="16325" rIns="16325" bIns="16325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9" name="Google Shape;49;p21"/>
          <p:cNvSpPr txBox="1">
            <a:spLocks noGrp="1"/>
          </p:cNvSpPr>
          <p:nvPr>
            <p:ph type="title"/>
          </p:nvPr>
        </p:nvSpPr>
        <p:spPr>
          <a:xfrm>
            <a:off x="1645920" y="548640"/>
            <a:ext cx="15041880" cy="822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22"/>
          <p:cNvSpPr txBox="1">
            <a:spLocks noGrp="1"/>
          </p:cNvSpPr>
          <p:nvPr>
            <p:ph type="title"/>
          </p:nvPr>
        </p:nvSpPr>
        <p:spPr>
          <a:xfrm>
            <a:off x="1645920" y="548640"/>
            <a:ext cx="15041880" cy="822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000"/>
              <a:buFont typeface="Libre Franklin Medium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22"/>
          <p:cNvSpPr txBox="1">
            <a:spLocks noGrp="1"/>
          </p:cNvSpPr>
          <p:nvPr>
            <p:ph type="body" idx="1"/>
          </p:nvPr>
        </p:nvSpPr>
        <p:spPr>
          <a:xfrm>
            <a:off x="1645920" y="1645920"/>
            <a:ext cx="6400800" cy="822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b" anchorCtr="0">
            <a:normAutofit/>
          </a:bodyPr>
          <a:lstStyle>
            <a:lvl1pPr marL="457200" lvl="0" indent="-228600" algn="l">
              <a:spcBef>
                <a:spcPts val="1429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2500" b="0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1pPr>
            <a:lvl2pPr marL="914400" lvl="1" indent="-228600" algn="l">
              <a:spcBef>
                <a:spcPts val="536"/>
              </a:spcBef>
              <a:spcAft>
                <a:spcPts val="0"/>
              </a:spcAft>
              <a:buSzPts val="3600"/>
              <a:buNone/>
              <a:defRPr sz="3600" b="1"/>
            </a:lvl2pPr>
            <a:lvl3pPr marL="1371600" lvl="2" indent="-228600" algn="l">
              <a:spcBef>
                <a:spcPts val="536"/>
              </a:spcBef>
              <a:spcAft>
                <a:spcPts val="0"/>
              </a:spcAft>
              <a:buSzPts val="3200"/>
              <a:buNone/>
              <a:defRPr sz="3200" b="1"/>
            </a:lvl3pPr>
            <a:lvl4pPr marL="1828800" lvl="3" indent="-228600" algn="l">
              <a:spcBef>
                <a:spcPts val="536"/>
              </a:spcBef>
              <a:spcAft>
                <a:spcPts val="0"/>
              </a:spcAft>
              <a:buSzPts val="2900"/>
              <a:buNone/>
              <a:defRPr sz="2900" b="1"/>
            </a:lvl4pPr>
            <a:lvl5pPr marL="2286000" lvl="4" indent="-228600" algn="l">
              <a:spcBef>
                <a:spcPts val="536"/>
              </a:spcBef>
              <a:spcAft>
                <a:spcPts val="0"/>
              </a:spcAft>
              <a:buSzPts val="2900"/>
              <a:buNone/>
              <a:defRPr sz="2900" b="1"/>
            </a:lvl5pPr>
            <a:lvl6pPr marL="2743200" lvl="5" indent="-228600" algn="l">
              <a:spcBef>
                <a:spcPts val="536"/>
              </a:spcBef>
              <a:spcAft>
                <a:spcPts val="0"/>
              </a:spcAft>
              <a:buSzPts val="2900"/>
              <a:buNone/>
              <a:defRPr sz="2900" b="1"/>
            </a:lvl6pPr>
            <a:lvl7pPr marL="3200400" lvl="6" indent="-228600" algn="l">
              <a:spcBef>
                <a:spcPts val="536"/>
              </a:spcBef>
              <a:spcAft>
                <a:spcPts val="0"/>
              </a:spcAft>
              <a:buSzPts val="2900"/>
              <a:buNone/>
              <a:defRPr sz="2900" b="1"/>
            </a:lvl7pPr>
            <a:lvl8pPr marL="3657600" lvl="7" indent="-228600" algn="l">
              <a:spcBef>
                <a:spcPts val="536"/>
              </a:spcBef>
              <a:spcAft>
                <a:spcPts val="0"/>
              </a:spcAft>
              <a:buSzPts val="2900"/>
              <a:buNone/>
              <a:defRPr sz="2900" b="1"/>
            </a:lvl8pPr>
            <a:lvl9pPr marL="4114800" lvl="8" indent="-228600" algn="l">
              <a:spcBef>
                <a:spcPts val="536"/>
              </a:spcBef>
              <a:spcAft>
                <a:spcPts val="0"/>
              </a:spcAft>
              <a:buSzPts val="2900"/>
              <a:buNone/>
              <a:defRPr sz="2900" b="1"/>
            </a:lvl9pPr>
          </a:lstStyle>
          <a:p>
            <a:endParaRPr/>
          </a:p>
        </p:txBody>
      </p:sp>
      <p:sp>
        <p:nvSpPr>
          <p:cNvPr id="53" name="Google Shape;53;p22"/>
          <p:cNvSpPr txBox="1">
            <a:spLocks noGrp="1"/>
          </p:cNvSpPr>
          <p:nvPr>
            <p:ph type="body" idx="2"/>
          </p:nvPr>
        </p:nvSpPr>
        <p:spPr>
          <a:xfrm>
            <a:off x="1638300" y="2552772"/>
            <a:ext cx="6400800" cy="466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t" anchorCtr="0">
            <a:normAutofit/>
          </a:bodyPr>
          <a:lstStyle>
            <a:lvl1pPr marL="457200" lvl="0" indent="-228600" algn="l">
              <a:spcBef>
                <a:spcPts val="1429"/>
              </a:spcBef>
              <a:spcAft>
                <a:spcPts val="0"/>
              </a:spcAft>
              <a:buClr>
                <a:schemeClr val="dk1"/>
              </a:buClr>
              <a:buSzPts val="4300"/>
              <a:buNone/>
              <a:defRPr sz="4300"/>
            </a:lvl1pPr>
            <a:lvl2pPr marL="914400" lvl="1" indent="-457200" algn="l">
              <a:spcBef>
                <a:spcPts val="536"/>
              </a:spcBef>
              <a:spcAft>
                <a:spcPts val="0"/>
              </a:spcAft>
              <a:buSzPts val="3600"/>
              <a:buChar char="▪"/>
              <a:defRPr sz="3600"/>
            </a:lvl2pPr>
            <a:lvl3pPr marL="1371600" lvl="2" indent="-431800" algn="l">
              <a:spcBef>
                <a:spcPts val="536"/>
              </a:spcBef>
              <a:spcAft>
                <a:spcPts val="0"/>
              </a:spcAft>
              <a:buSzPts val="3200"/>
              <a:buChar char="▪"/>
              <a:defRPr sz="3200"/>
            </a:lvl3pPr>
            <a:lvl4pPr marL="1828800" lvl="3" indent="-412750" algn="l">
              <a:spcBef>
                <a:spcPts val="536"/>
              </a:spcBef>
              <a:spcAft>
                <a:spcPts val="0"/>
              </a:spcAft>
              <a:buSzPts val="2900"/>
              <a:buChar char="▪"/>
              <a:defRPr sz="2900"/>
            </a:lvl4pPr>
            <a:lvl5pPr marL="2286000" lvl="4" indent="-412750" algn="l">
              <a:spcBef>
                <a:spcPts val="536"/>
              </a:spcBef>
              <a:spcAft>
                <a:spcPts val="0"/>
              </a:spcAft>
              <a:buSzPts val="2900"/>
              <a:buChar char="▪"/>
              <a:defRPr sz="2900"/>
            </a:lvl5pPr>
            <a:lvl6pPr marL="2743200" lvl="5" indent="-412750" algn="l">
              <a:spcBef>
                <a:spcPts val="536"/>
              </a:spcBef>
              <a:spcAft>
                <a:spcPts val="0"/>
              </a:spcAft>
              <a:buSzPts val="2900"/>
              <a:buChar char="▪"/>
              <a:defRPr sz="2900"/>
            </a:lvl6pPr>
            <a:lvl7pPr marL="3200400" lvl="6" indent="-412750" algn="l">
              <a:spcBef>
                <a:spcPts val="536"/>
              </a:spcBef>
              <a:spcAft>
                <a:spcPts val="0"/>
              </a:spcAft>
              <a:buSzPts val="2900"/>
              <a:buChar char="▪"/>
              <a:defRPr sz="2900"/>
            </a:lvl7pPr>
            <a:lvl8pPr marL="3657600" lvl="7" indent="-412750" algn="l">
              <a:spcBef>
                <a:spcPts val="536"/>
              </a:spcBef>
              <a:spcAft>
                <a:spcPts val="0"/>
              </a:spcAft>
              <a:buSzPts val="2900"/>
              <a:buChar char="▪"/>
              <a:defRPr sz="2900"/>
            </a:lvl8pPr>
            <a:lvl9pPr marL="4114800" lvl="8" indent="-412750" algn="l">
              <a:spcBef>
                <a:spcPts val="536"/>
              </a:spcBef>
              <a:spcAft>
                <a:spcPts val="0"/>
              </a:spcAft>
              <a:buSzPts val="2900"/>
              <a:buChar char="▪"/>
              <a:defRPr sz="2900"/>
            </a:lvl9pPr>
          </a:lstStyle>
          <a:p>
            <a:endParaRPr/>
          </a:p>
        </p:txBody>
      </p:sp>
      <p:sp>
        <p:nvSpPr>
          <p:cNvPr id="54" name="Google Shape;54;p22"/>
          <p:cNvSpPr txBox="1">
            <a:spLocks noGrp="1"/>
          </p:cNvSpPr>
          <p:nvPr>
            <p:ph type="body" idx="3"/>
          </p:nvPr>
        </p:nvSpPr>
        <p:spPr>
          <a:xfrm>
            <a:off x="9400032" y="1645920"/>
            <a:ext cx="6400800" cy="822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b" anchorCtr="0">
            <a:normAutofit/>
          </a:bodyPr>
          <a:lstStyle>
            <a:lvl1pPr marL="457200" lvl="0" indent="-228600" algn="l">
              <a:spcBef>
                <a:spcPts val="1429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 sz="2500" b="0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1pPr>
            <a:lvl2pPr marL="914400" lvl="1" indent="-228600" algn="l">
              <a:spcBef>
                <a:spcPts val="536"/>
              </a:spcBef>
              <a:spcAft>
                <a:spcPts val="0"/>
              </a:spcAft>
              <a:buSzPts val="3600"/>
              <a:buNone/>
              <a:defRPr sz="3600" b="1"/>
            </a:lvl2pPr>
            <a:lvl3pPr marL="1371600" lvl="2" indent="-228600" algn="l">
              <a:spcBef>
                <a:spcPts val="536"/>
              </a:spcBef>
              <a:spcAft>
                <a:spcPts val="0"/>
              </a:spcAft>
              <a:buSzPts val="3200"/>
              <a:buNone/>
              <a:defRPr sz="3200" b="1"/>
            </a:lvl3pPr>
            <a:lvl4pPr marL="1828800" lvl="3" indent="-228600" algn="l">
              <a:spcBef>
                <a:spcPts val="536"/>
              </a:spcBef>
              <a:spcAft>
                <a:spcPts val="0"/>
              </a:spcAft>
              <a:buSzPts val="2900"/>
              <a:buNone/>
              <a:defRPr sz="2900" b="1"/>
            </a:lvl4pPr>
            <a:lvl5pPr marL="2286000" lvl="4" indent="-228600" algn="l">
              <a:spcBef>
                <a:spcPts val="536"/>
              </a:spcBef>
              <a:spcAft>
                <a:spcPts val="0"/>
              </a:spcAft>
              <a:buSzPts val="2900"/>
              <a:buNone/>
              <a:defRPr sz="2900" b="1"/>
            </a:lvl5pPr>
            <a:lvl6pPr marL="2743200" lvl="5" indent="-228600" algn="l">
              <a:spcBef>
                <a:spcPts val="536"/>
              </a:spcBef>
              <a:spcAft>
                <a:spcPts val="0"/>
              </a:spcAft>
              <a:buSzPts val="2900"/>
              <a:buNone/>
              <a:defRPr sz="2900" b="1"/>
            </a:lvl6pPr>
            <a:lvl7pPr marL="3200400" lvl="6" indent="-228600" algn="l">
              <a:spcBef>
                <a:spcPts val="536"/>
              </a:spcBef>
              <a:spcAft>
                <a:spcPts val="0"/>
              </a:spcAft>
              <a:buSzPts val="2900"/>
              <a:buNone/>
              <a:defRPr sz="2900" b="1"/>
            </a:lvl7pPr>
            <a:lvl8pPr marL="3657600" lvl="7" indent="-228600" algn="l">
              <a:spcBef>
                <a:spcPts val="536"/>
              </a:spcBef>
              <a:spcAft>
                <a:spcPts val="0"/>
              </a:spcAft>
              <a:buSzPts val="2900"/>
              <a:buNone/>
              <a:defRPr sz="2900" b="1"/>
            </a:lvl8pPr>
            <a:lvl9pPr marL="4114800" lvl="8" indent="-228600" algn="l">
              <a:spcBef>
                <a:spcPts val="536"/>
              </a:spcBef>
              <a:spcAft>
                <a:spcPts val="0"/>
              </a:spcAft>
              <a:buSzPts val="2900"/>
              <a:buNone/>
              <a:defRPr sz="2900" b="1"/>
            </a:lvl9pPr>
          </a:lstStyle>
          <a:p>
            <a:endParaRPr/>
          </a:p>
        </p:txBody>
      </p:sp>
      <p:sp>
        <p:nvSpPr>
          <p:cNvPr id="55" name="Google Shape;55;p22"/>
          <p:cNvSpPr txBox="1">
            <a:spLocks noGrp="1"/>
          </p:cNvSpPr>
          <p:nvPr>
            <p:ph type="body" idx="4"/>
          </p:nvPr>
        </p:nvSpPr>
        <p:spPr>
          <a:xfrm>
            <a:off x="9400032" y="2552772"/>
            <a:ext cx="6400800" cy="466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t" anchorCtr="0">
            <a:normAutofit/>
          </a:bodyPr>
          <a:lstStyle>
            <a:lvl1pPr marL="457200" lvl="0" indent="-228600" algn="l">
              <a:spcBef>
                <a:spcPts val="1429"/>
              </a:spcBef>
              <a:spcAft>
                <a:spcPts val="0"/>
              </a:spcAft>
              <a:buClr>
                <a:schemeClr val="dk1"/>
              </a:buClr>
              <a:buSzPts val="4300"/>
              <a:buNone/>
              <a:defRPr sz="4300"/>
            </a:lvl1pPr>
            <a:lvl2pPr marL="914400" lvl="1" indent="-457200" algn="l">
              <a:spcBef>
                <a:spcPts val="536"/>
              </a:spcBef>
              <a:spcAft>
                <a:spcPts val="0"/>
              </a:spcAft>
              <a:buSzPts val="3600"/>
              <a:buChar char="▪"/>
              <a:defRPr sz="3600"/>
            </a:lvl2pPr>
            <a:lvl3pPr marL="1371600" lvl="2" indent="-431800" algn="l">
              <a:spcBef>
                <a:spcPts val="536"/>
              </a:spcBef>
              <a:spcAft>
                <a:spcPts val="0"/>
              </a:spcAft>
              <a:buSzPts val="3200"/>
              <a:buChar char="▪"/>
              <a:defRPr sz="3200"/>
            </a:lvl3pPr>
            <a:lvl4pPr marL="1828800" lvl="3" indent="-412750" algn="l">
              <a:spcBef>
                <a:spcPts val="536"/>
              </a:spcBef>
              <a:spcAft>
                <a:spcPts val="0"/>
              </a:spcAft>
              <a:buSzPts val="2900"/>
              <a:buChar char="▪"/>
              <a:defRPr sz="2900"/>
            </a:lvl4pPr>
            <a:lvl5pPr marL="2286000" lvl="4" indent="-412750" algn="l">
              <a:spcBef>
                <a:spcPts val="536"/>
              </a:spcBef>
              <a:spcAft>
                <a:spcPts val="0"/>
              </a:spcAft>
              <a:buSzPts val="2900"/>
              <a:buChar char="▪"/>
              <a:defRPr sz="2900"/>
            </a:lvl5pPr>
            <a:lvl6pPr marL="2743200" lvl="5" indent="-412750" algn="l">
              <a:spcBef>
                <a:spcPts val="536"/>
              </a:spcBef>
              <a:spcAft>
                <a:spcPts val="0"/>
              </a:spcAft>
              <a:buSzPts val="2900"/>
              <a:buChar char="▪"/>
              <a:defRPr sz="2900"/>
            </a:lvl6pPr>
            <a:lvl7pPr marL="3200400" lvl="6" indent="-412750" algn="l">
              <a:spcBef>
                <a:spcPts val="536"/>
              </a:spcBef>
              <a:spcAft>
                <a:spcPts val="0"/>
              </a:spcAft>
              <a:buSzPts val="2900"/>
              <a:buChar char="▪"/>
              <a:defRPr sz="2900"/>
            </a:lvl7pPr>
            <a:lvl8pPr marL="3657600" lvl="7" indent="-412750" algn="l">
              <a:spcBef>
                <a:spcPts val="536"/>
              </a:spcBef>
              <a:spcAft>
                <a:spcPts val="0"/>
              </a:spcAft>
              <a:buSzPts val="2900"/>
              <a:buChar char="▪"/>
              <a:defRPr sz="2900"/>
            </a:lvl8pPr>
            <a:lvl9pPr marL="4114800" lvl="8" indent="-412750" algn="l">
              <a:spcBef>
                <a:spcPts val="536"/>
              </a:spcBef>
              <a:spcAft>
                <a:spcPts val="0"/>
              </a:spcAft>
              <a:buSzPts val="2900"/>
              <a:buChar char="▪"/>
              <a:defRPr sz="2900"/>
            </a:lvl9pPr>
          </a:lstStyle>
          <a:p>
            <a:endParaRPr/>
          </a:p>
        </p:txBody>
      </p:sp>
      <p:sp>
        <p:nvSpPr>
          <p:cNvPr id="56" name="Google Shape;56;p22"/>
          <p:cNvSpPr txBox="1">
            <a:spLocks noGrp="1"/>
          </p:cNvSpPr>
          <p:nvPr>
            <p:ph type="dt" idx="10"/>
          </p:nvPr>
        </p:nvSpPr>
        <p:spPr>
          <a:xfrm rot="-2460000">
            <a:off x="402336" y="8805672"/>
            <a:ext cx="4352544" cy="3017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22"/>
          <p:cNvSpPr txBox="1">
            <a:spLocks noGrp="1"/>
          </p:cNvSpPr>
          <p:nvPr>
            <p:ph type="ftr" idx="11"/>
          </p:nvPr>
        </p:nvSpPr>
        <p:spPr>
          <a:xfrm>
            <a:off x="7035028" y="9427683"/>
            <a:ext cx="944880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8" name="Google Shape;58;p22"/>
          <p:cNvSpPr>
            <a:spLocks noGrp="1"/>
          </p:cNvSpPr>
          <p:nvPr>
            <p:ph type="sldNum" idx="12"/>
          </p:nvPr>
        </p:nvSpPr>
        <p:spPr>
          <a:xfrm>
            <a:off x="16802076" y="9256233"/>
            <a:ext cx="1005840" cy="754380"/>
          </a:xfrm>
          <a:prstGeom prst="ellipse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6325" tIns="16325" rIns="16325" bIns="16325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23"/>
          <p:cNvSpPr txBox="1">
            <a:spLocks noGrp="1"/>
          </p:cNvSpPr>
          <p:nvPr>
            <p:ph type="title"/>
          </p:nvPr>
        </p:nvSpPr>
        <p:spPr>
          <a:xfrm>
            <a:off x="1645920" y="548640"/>
            <a:ext cx="15041880" cy="822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23"/>
          <p:cNvSpPr txBox="1">
            <a:spLocks noGrp="1"/>
          </p:cNvSpPr>
          <p:nvPr>
            <p:ph type="dt" idx="10"/>
          </p:nvPr>
        </p:nvSpPr>
        <p:spPr>
          <a:xfrm rot="-2460000">
            <a:off x="402336" y="8805672"/>
            <a:ext cx="4352544" cy="3017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23"/>
          <p:cNvSpPr txBox="1">
            <a:spLocks noGrp="1"/>
          </p:cNvSpPr>
          <p:nvPr>
            <p:ph type="ftr" idx="11"/>
          </p:nvPr>
        </p:nvSpPr>
        <p:spPr>
          <a:xfrm>
            <a:off x="7035028" y="9427683"/>
            <a:ext cx="944880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23"/>
          <p:cNvSpPr>
            <a:spLocks noGrp="1"/>
          </p:cNvSpPr>
          <p:nvPr>
            <p:ph type="sldNum" idx="12"/>
          </p:nvPr>
        </p:nvSpPr>
        <p:spPr>
          <a:xfrm>
            <a:off x="16802076" y="9256233"/>
            <a:ext cx="1005840" cy="754380"/>
          </a:xfrm>
          <a:prstGeom prst="ellipse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6325" tIns="16325" rIns="16325" bIns="16325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Content with Caption" type="objTx">
  <p:cSld name="OBJECT_WITH_CAPTION_TEXT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24"/>
          <p:cNvSpPr/>
          <p:nvPr/>
        </p:nvSpPr>
        <p:spPr>
          <a:xfrm>
            <a:off x="1" y="3971925"/>
            <a:ext cx="7143750" cy="6315075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sp>
        <p:nvSpPr>
          <p:cNvPr id="66" name="Google Shape;66;p24"/>
          <p:cNvSpPr/>
          <p:nvPr/>
        </p:nvSpPr>
        <p:spPr>
          <a:xfrm rot="5400000">
            <a:off x="2581278" y="-2581275"/>
            <a:ext cx="10287000" cy="15449556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>
              <a:solidFill>
                <a:schemeClr val="lt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sp>
        <p:nvSpPr>
          <p:cNvPr id="67" name="Google Shape;67;p24"/>
          <p:cNvSpPr txBox="1">
            <a:spLocks noGrp="1"/>
          </p:cNvSpPr>
          <p:nvPr>
            <p:ph type="title"/>
          </p:nvPr>
        </p:nvSpPr>
        <p:spPr>
          <a:xfrm rot="-2460000">
            <a:off x="1569860" y="2364155"/>
            <a:ext cx="10424160" cy="16341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000"/>
              <a:buFont typeface="Libre Franklin Medium"/>
              <a:buNone/>
              <a:defRPr sz="5000" b="0" i="0" u="none" strike="noStrike" cap="none">
                <a:solidFill>
                  <a:srgbClr val="FFFFFF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24"/>
          <p:cNvSpPr txBox="1">
            <a:spLocks noGrp="1"/>
          </p:cNvSpPr>
          <p:nvPr>
            <p:ph type="body" idx="1"/>
          </p:nvPr>
        </p:nvSpPr>
        <p:spPr>
          <a:xfrm>
            <a:off x="9499105" y="3928368"/>
            <a:ext cx="7615558" cy="49870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t" anchorCtr="0">
            <a:normAutofit/>
          </a:bodyPr>
          <a:lstStyle>
            <a:lvl1pPr marL="457200" lvl="0" indent="-228600" algn="l">
              <a:spcBef>
                <a:spcPts val="1429"/>
              </a:spcBef>
              <a:spcAft>
                <a:spcPts val="0"/>
              </a:spcAft>
              <a:buClr>
                <a:schemeClr val="dk1"/>
              </a:buClr>
              <a:buSzPts val="5700"/>
              <a:buNone/>
              <a:defRPr sz="5700"/>
            </a:lvl1pPr>
            <a:lvl2pPr marL="914400" lvl="1" indent="-546100" algn="l">
              <a:spcBef>
                <a:spcPts val="536"/>
              </a:spcBef>
              <a:spcAft>
                <a:spcPts val="0"/>
              </a:spcAft>
              <a:buSzPts val="5000"/>
              <a:buChar char="▪"/>
              <a:defRPr sz="5000"/>
            </a:lvl2pPr>
            <a:lvl3pPr marL="1371600" lvl="2" indent="-501650" algn="l">
              <a:spcBef>
                <a:spcPts val="536"/>
              </a:spcBef>
              <a:spcAft>
                <a:spcPts val="0"/>
              </a:spcAft>
              <a:buSzPts val="4300"/>
              <a:buChar char="▪"/>
              <a:defRPr sz="4300"/>
            </a:lvl3pPr>
            <a:lvl4pPr marL="1828800" lvl="3" indent="-457200" algn="l">
              <a:spcBef>
                <a:spcPts val="536"/>
              </a:spcBef>
              <a:spcAft>
                <a:spcPts val="0"/>
              </a:spcAft>
              <a:buSzPts val="3600"/>
              <a:buChar char="▪"/>
              <a:defRPr sz="3600"/>
            </a:lvl4pPr>
            <a:lvl5pPr marL="2286000" lvl="4" indent="-457200" algn="l">
              <a:spcBef>
                <a:spcPts val="536"/>
              </a:spcBef>
              <a:spcAft>
                <a:spcPts val="0"/>
              </a:spcAft>
              <a:buSzPts val="3600"/>
              <a:buChar char="▪"/>
              <a:defRPr sz="3600"/>
            </a:lvl5pPr>
            <a:lvl6pPr marL="2743200" lvl="5" indent="-457200" algn="l">
              <a:spcBef>
                <a:spcPts val="536"/>
              </a:spcBef>
              <a:spcAft>
                <a:spcPts val="0"/>
              </a:spcAft>
              <a:buSzPts val="3600"/>
              <a:buChar char="▪"/>
              <a:defRPr sz="3600"/>
            </a:lvl6pPr>
            <a:lvl7pPr marL="3200400" lvl="6" indent="-457200" algn="l">
              <a:spcBef>
                <a:spcPts val="536"/>
              </a:spcBef>
              <a:spcAft>
                <a:spcPts val="0"/>
              </a:spcAft>
              <a:buSzPts val="3600"/>
              <a:buChar char="▪"/>
              <a:defRPr sz="3600"/>
            </a:lvl7pPr>
            <a:lvl8pPr marL="3657600" lvl="7" indent="-457200" algn="l">
              <a:spcBef>
                <a:spcPts val="536"/>
              </a:spcBef>
              <a:spcAft>
                <a:spcPts val="0"/>
              </a:spcAft>
              <a:buSzPts val="3600"/>
              <a:buChar char="▪"/>
              <a:defRPr sz="3600"/>
            </a:lvl8pPr>
            <a:lvl9pPr marL="4114800" lvl="8" indent="-457200" algn="l">
              <a:spcBef>
                <a:spcPts val="536"/>
              </a:spcBef>
              <a:spcAft>
                <a:spcPts val="0"/>
              </a:spcAft>
              <a:buSzPts val="3600"/>
              <a:buChar char="▪"/>
              <a:defRPr sz="3600"/>
            </a:lvl9pPr>
          </a:lstStyle>
          <a:p>
            <a:endParaRPr/>
          </a:p>
        </p:txBody>
      </p:sp>
      <p:sp>
        <p:nvSpPr>
          <p:cNvPr id="69" name="Google Shape;69;p24"/>
          <p:cNvSpPr txBox="1">
            <a:spLocks noGrp="1"/>
          </p:cNvSpPr>
          <p:nvPr>
            <p:ph type="body" idx="2"/>
          </p:nvPr>
        </p:nvSpPr>
        <p:spPr>
          <a:xfrm rot="-2460000">
            <a:off x="2595908" y="3380078"/>
            <a:ext cx="11589520" cy="9349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t" anchorCtr="0">
            <a:normAutofit/>
          </a:bodyPr>
          <a:lstStyle>
            <a:lvl1pPr marL="457200" lvl="0" indent="-228600" algn="l">
              <a:spcBef>
                <a:spcPts val="1429"/>
              </a:spcBef>
              <a:spcAft>
                <a:spcPts val="0"/>
              </a:spcAft>
              <a:buClr>
                <a:srgbClr val="FFFFFF"/>
              </a:buClr>
              <a:buSzPts val="2500"/>
              <a:buNone/>
              <a:defRPr sz="2500" b="1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1pPr>
            <a:lvl2pPr marL="914400" lvl="1" indent="-228600" algn="l">
              <a:spcBef>
                <a:spcPts val="536"/>
              </a:spcBef>
              <a:spcAft>
                <a:spcPts val="0"/>
              </a:spcAft>
              <a:buSzPts val="2100"/>
              <a:buNone/>
              <a:defRPr sz="2100"/>
            </a:lvl2pPr>
            <a:lvl3pPr marL="1371600" lvl="2" indent="-228600" algn="l">
              <a:spcBef>
                <a:spcPts val="536"/>
              </a:spcBef>
              <a:spcAft>
                <a:spcPts val="0"/>
              </a:spcAft>
              <a:buSzPts val="1800"/>
              <a:buNone/>
              <a:defRPr sz="1800"/>
            </a:lvl3pPr>
            <a:lvl4pPr marL="1828800" lvl="3" indent="-228600" algn="l">
              <a:spcBef>
                <a:spcPts val="536"/>
              </a:spcBef>
              <a:spcAft>
                <a:spcPts val="0"/>
              </a:spcAft>
              <a:buSzPts val="1600"/>
              <a:buNone/>
              <a:defRPr sz="1600"/>
            </a:lvl4pPr>
            <a:lvl5pPr marL="2286000" lvl="4" indent="-228600" algn="l">
              <a:spcBef>
                <a:spcPts val="536"/>
              </a:spcBef>
              <a:spcAft>
                <a:spcPts val="0"/>
              </a:spcAft>
              <a:buSzPts val="1600"/>
              <a:buNone/>
              <a:defRPr sz="1600"/>
            </a:lvl5pPr>
            <a:lvl6pPr marL="2743200" lvl="5" indent="-228600" algn="l">
              <a:spcBef>
                <a:spcPts val="536"/>
              </a:spcBef>
              <a:spcAft>
                <a:spcPts val="0"/>
              </a:spcAft>
              <a:buSzPts val="1600"/>
              <a:buNone/>
              <a:defRPr sz="1600"/>
            </a:lvl6pPr>
            <a:lvl7pPr marL="3200400" lvl="6" indent="-228600" algn="l">
              <a:spcBef>
                <a:spcPts val="536"/>
              </a:spcBef>
              <a:spcAft>
                <a:spcPts val="0"/>
              </a:spcAft>
              <a:buSzPts val="1600"/>
              <a:buNone/>
              <a:defRPr sz="1600"/>
            </a:lvl7pPr>
            <a:lvl8pPr marL="3657600" lvl="7" indent="-228600" algn="l">
              <a:spcBef>
                <a:spcPts val="536"/>
              </a:spcBef>
              <a:spcAft>
                <a:spcPts val="0"/>
              </a:spcAft>
              <a:buSzPts val="1600"/>
              <a:buNone/>
              <a:defRPr sz="1600"/>
            </a:lvl8pPr>
            <a:lvl9pPr marL="4114800" lvl="8" indent="-228600" algn="l">
              <a:spcBef>
                <a:spcPts val="536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70" name="Google Shape;70;p24"/>
          <p:cNvSpPr txBox="1">
            <a:spLocks noGrp="1"/>
          </p:cNvSpPr>
          <p:nvPr>
            <p:ph type="dt" idx="10"/>
          </p:nvPr>
        </p:nvSpPr>
        <p:spPr>
          <a:xfrm rot="-2460000">
            <a:off x="402336" y="8805672"/>
            <a:ext cx="4352544" cy="3017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24"/>
          <p:cNvSpPr txBox="1">
            <a:spLocks noGrp="1"/>
          </p:cNvSpPr>
          <p:nvPr>
            <p:ph type="ftr" idx="11"/>
          </p:nvPr>
        </p:nvSpPr>
        <p:spPr>
          <a:xfrm>
            <a:off x="7035028" y="9427683"/>
            <a:ext cx="944880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2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24"/>
          <p:cNvSpPr>
            <a:spLocks noGrp="1"/>
          </p:cNvSpPr>
          <p:nvPr>
            <p:ph type="sldNum" idx="12"/>
          </p:nvPr>
        </p:nvSpPr>
        <p:spPr>
          <a:xfrm>
            <a:off x="16802076" y="9256233"/>
            <a:ext cx="1005840" cy="754380"/>
          </a:xfrm>
          <a:prstGeom prst="ellipse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6325" tIns="16325" rIns="16325" bIns="16325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 sz="2900">
                <a:solidFill>
                  <a:schemeClr val="dk2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1pPr>
            <a:lvl2pPr marL="0" lvl="1" indent="0" algn="ctr">
              <a:spcBef>
                <a:spcPts val="0"/>
              </a:spcBef>
              <a:buNone/>
              <a:defRPr sz="2900">
                <a:solidFill>
                  <a:schemeClr val="dk2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2pPr>
            <a:lvl3pPr marL="0" lvl="2" indent="0" algn="ctr">
              <a:spcBef>
                <a:spcPts val="0"/>
              </a:spcBef>
              <a:buNone/>
              <a:defRPr sz="2900">
                <a:solidFill>
                  <a:schemeClr val="dk2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3pPr>
            <a:lvl4pPr marL="0" lvl="3" indent="0" algn="ctr">
              <a:spcBef>
                <a:spcPts val="0"/>
              </a:spcBef>
              <a:buNone/>
              <a:defRPr sz="2900">
                <a:solidFill>
                  <a:schemeClr val="dk2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4pPr>
            <a:lvl5pPr marL="0" lvl="4" indent="0" algn="ctr">
              <a:spcBef>
                <a:spcPts val="0"/>
              </a:spcBef>
              <a:buNone/>
              <a:defRPr sz="2900">
                <a:solidFill>
                  <a:schemeClr val="dk2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5pPr>
            <a:lvl6pPr marL="0" lvl="5" indent="0" algn="ctr">
              <a:spcBef>
                <a:spcPts val="0"/>
              </a:spcBef>
              <a:buNone/>
              <a:defRPr sz="2900">
                <a:solidFill>
                  <a:schemeClr val="dk2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6pPr>
            <a:lvl7pPr marL="0" lvl="6" indent="0" algn="ctr">
              <a:spcBef>
                <a:spcPts val="0"/>
              </a:spcBef>
              <a:buNone/>
              <a:defRPr sz="2900">
                <a:solidFill>
                  <a:schemeClr val="dk2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7pPr>
            <a:lvl8pPr marL="0" lvl="7" indent="0" algn="ctr">
              <a:spcBef>
                <a:spcPts val="0"/>
              </a:spcBef>
              <a:buNone/>
              <a:defRPr sz="2900">
                <a:solidFill>
                  <a:schemeClr val="dk2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8pPr>
            <a:lvl9pPr marL="0" lvl="8" indent="0" algn="ctr">
              <a:spcBef>
                <a:spcPts val="0"/>
              </a:spcBef>
              <a:buNone/>
              <a:defRPr sz="2900">
                <a:solidFill>
                  <a:schemeClr val="dk2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Picture with Caption" type="picTx">
  <p:cSld name="PICTURE_WITH_CAPTION_TEXT"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25"/>
          <p:cNvSpPr>
            <a:spLocks noGrp="1"/>
          </p:cNvSpPr>
          <p:nvPr>
            <p:ph type="pic" idx="2"/>
          </p:nvPr>
        </p:nvSpPr>
        <p:spPr>
          <a:xfrm>
            <a:off x="4057651" y="0"/>
            <a:ext cx="14230350" cy="10287000"/>
          </a:xfrm>
          <a:prstGeom prst="rect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</p:sp>
      <p:sp>
        <p:nvSpPr>
          <p:cNvPr id="75" name="Google Shape;75;p25"/>
          <p:cNvSpPr/>
          <p:nvPr/>
        </p:nvSpPr>
        <p:spPr>
          <a:xfrm>
            <a:off x="1" y="3971925"/>
            <a:ext cx="7143750" cy="6315075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sp>
        <p:nvSpPr>
          <p:cNvPr id="76" name="Google Shape;76;p25"/>
          <p:cNvSpPr/>
          <p:nvPr/>
        </p:nvSpPr>
        <p:spPr>
          <a:xfrm>
            <a:off x="1" y="7572375"/>
            <a:ext cx="7143750" cy="2714625"/>
          </a:xfrm>
          <a:custGeom>
            <a:avLst/>
            <a:gdLst/>
            <a:ahLst/>
            <a:cxnLst/>
            <a:rect l="l" t="t" r="r" b="b"/>
            <a:pathLst>
              <a:path w="3571875" h="1809750" extrusionOk="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sp>
        <p:nvSpPr>
          <p:cNvPr id="77" name="Google Shape;77;p25"/>
          <p:cNvSpPr txBox="1">
            <a:spLocks noGrp="1"/>
          </p:cNvSpPr>
          <p:nvPr>
            <p:ph type="title"/>
          </p:nvPr>
        </p:nvSpPr>
        <p:spPr>
          <a:xfrm rot="-2460000">
            <a:off x="1342394" y="2576252"/>
            <a:ext cx="10972800" cy="13011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000"/>
              <a:buFont typeface="Libre Franklin Medium"/>
              <a:buNone/>
              <a:defRPr sz="5000" b="0">
                <a:latin typeface="Libre Franklin Medium"/>
                <a:ea typeface="Libre Franklin Medium"/>
                <a:cs typeface="Libre Franklin Medium"/>
                <a:sym typeface="Libre Franklin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25"/>
          <p:cNvSpPr txBox="1">
            <a:spLocks noGrp="1"/>
          </p:cNvSpPr>
          <p:nvPr>
            <p:ph type="body" idx="1"/>
          </p:nvPr>
        </p:nvSpPr>
        <p:spPr>
          <a:xfrm rot="-2460000">
            <a:off x="2286959" y="3270794"/>
            <a:ext cx="12193090" cy="1110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t" anchorCtr="0">
            <a:normAutofit/>
          </a:bodyPr>
          <a:lstStyle>
            <a:lvl1pPr marL="457200" lvl="0" indent="-228600" algn="l">
              <a:spcBef>
                <a:spcPts val="1429"/>
              </a:spcBef>
              <a:spcAft>
                <a:spcPts val="0"/>
              </a:spcAft>
              <a:buClr>
                <a:schemeClr val="dk2"/>
              </a:buClr>
              <a:buSzPts val="2500"/>
              <a:buNone/>
              <a:defRPr sz="2500">
                <a:solidFill>
                  <a:schemeClr val="dk2"/>
                </a:solidFill>
              </a:defRPr>
            </a:lvl1pPr>
            <a:lvl2pPr marL="914400" lvl="1" indent="-228600" algn="l">
              <a:spcBef>
                <a:spcPts val="536"/>
              </a:spcBef>
              <a:spcAft>
                <a:spcPts val="0"/>
              </a:spcAft>
              <a:buSzPts val="2100"/>
              <a:buNone/>
              <a:defRPr sz="2100"/>
            </a:lvl2pPr>
            <a:lvl3pPr marL="1371600" lvl="2" indent="-228600" algn="l">
              <a:spcBef>
                <a:spcPts val="536"/>
              </a:spcBef>
              <a:spcAft>
                <a:spcPts val="0"/>
              </a:spcAft>
              <a:buSzPts val="1800"/>
              <a:buNone/>
              <a:defRPr sz="1800"/>
            </a:lvl3pPr>
            <a:lvl4pPr marL="1828800" lvl="3" indent="-228600" algn="l">
              <a:spcBef>
                <a:spcPts val="536"/>
              </a:spcBef>
              <a:spcAft>
                <a:spcPts val="0"/>
              </a:spcAft>
              <a:buSzPts val="1600"/>
              <a:buNone/>
              <a:defRPr sz="1600"/>
            </a:lvl4pPr>
            <a:lvl5pPr marL="2286000" lvl="4" indent="-228600" algn="l">
              <a:spcBef>
                <a:spcPts val="536"/>
              </a:spcBef>
              <a:spcAft>
                <a:spcPts val="0"/>
              </a:spcAft>
              <a:buSzPts val="1600"/>
              <a:buNone/>
              <a:defRPr sz="1600"/>
            </a:lvl5pPr>
            <a:lvl6pPr marL="2743200" lvl="5" indent="-228600" algn="l">
              <a:spcBef>
                <a:spcPts val="536"/>
              </a:spcBef>
              <a:spcAft>
                <a:spcPts val="0"/>
              </a:spcAft>
              <a:buSzPts val="1600"/>
              <a:buNone/>
              <a:defRPr sz="1600"/>
            </a:lvl6pPr>
            <a:lvl7pPr marL="3200400" lvl="6" indent="-228600" algn="l">
              <a:spcBef>
                <a:spcPts val="536"/>
              </a:spcBef>
              <a:spcAft>
                <a:spcPts val="0"/>
              </a:spcAft>
              <a:buSzPts val="1600"/>
              <a:buNone/>
              <a:defRPr sz="1600"/>
            </a:lvl7pPr>
            <a:lvl8pPr marL="3657600" lvl="7" indent="-228600" algn="l">
              <a:spcBef>
                <a:spcPts val="536"/>
              </a:spcBef>
              <a:spcAft>
                <a:spcPts val="0"/>
              </a:spcAft>
              <a:buSzPts val="1600"/>
              <a:buNone/>
              <a:defRPr sz="1600"/>
            </a:lvl8pPr>
            <a:lvl9pPr marL="4114800" lvl="8" indent="-228600" algn="l">
              <a:spcBef>
                <a:spcPts val="536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79" name="Google Shape;79;p25"/>
          <p:cNvSpPr txBox="1">
            <a:spLocks noGrp="1"/>
          </p:cNvSpPr>
          <p:nvPr>
            <p:ph type="dt" idx="10"/>
          </p:nvPr>
        </p:nvSpPr>
        <p:spPr>
          <a:xfrm rot="-2460000">
            <a:off x="402336" y="8805672"/>
            <a:ext cx="4352544" cy="3017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25"/>
          <p:cNvSpPr txBox="1">
            <a:spLocks noGrp="1"/>
          </p:cNvSpPr>
          <p:nvPr>
            <p:ph type="ftr" idx="11"/>
          </p:nvPr>
        </p:nvSpPr>
        <p:spPr>
          <a:xfrm>
            <a:off x="7035028" y="9427683"/>
            <a:ext cx="944880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25"/>
          <p:cNvSpPr>
            <a:spLocks noGrp="1"/>
          </p:cNvSpPr>
          <p:nvPr>
            <p:ph type="sldNum" idx="12"/>
          </p:nvPr>
        </p:nvSpPr>
        <p:spPr>
          <a:xfrm>
            <a:off x="16802076" y="9256233"/>
            <a:ext cx="1005840" cy="754380"/>
          </a:xfrm>
          <a:prstGeom prst="ellipse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6325" tIns="16325" rIns="16325" bIns="16325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26"/>
          <p:cNvSpPr txBox="1">
            <a:spLocks noGrp="1"/>
          </p:cNvSpPr>
          <p:nvPr>
            <p:ph type="title"/>
          </p:nvPr>
        </p:nvSpPr>
        <p:spPr>
          <a:xfrm>
            <a:off x="1645920" y="548640"/>
            <a:ext cx="15041880" cy="822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26"/>
          <p:cNvSpPr txBox="1">
            <a:spLocks noGrp="1"/>
          </p:cNvSpPr>
          <p:nvPr>
            <p:ph type="body" idx="1"/>
          </p:nvPr>
        </p:nvSpPr>
        <p:spPr>
          <a:xfrm rot="5400000">
            <a:off x="6481973" y="-3185110"/>
            <a:ext cx="5369774" cy="15041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t" anchorCtr="0">
            <a:normAutofit/>
          </a:bodyPr>
          <a:lstStyle>
            <a:lvl1pPr marL="457200" lvl="0" indent="-228600" algn="l">
              <a:spcBef>
                <a:spcPts val="1429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marL="914400" lvl="1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2pPr>
            <a:lvl3pPr marL="1371600" lvl="2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3pPr>
            <a:lvl4pPr marL="1828800" lvl="3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4pPr>
            <a:lvl5pPr marL="2286000" lvl="4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5pPr>
            <a:lvl6pPr marL="2743200" lvl="5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6pPr>
            <a:lvl7pPr marL="3200400" lvl="6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7pPr>
            <a:lvl8pPr marL="3657600" lvl="7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8pPr>
            <a:lvl9pPr marL="4114800" lvl="8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9pPr>
          </a:lstStyle>
          <a:p>
            <a:endParaRPr/>
          </a:p>
        </p:txBody>
      </p:sp>
      <p:sp>
        <p:nvSpPr>
          <p:cNvPr id="85" name="Google Shape;85;p26"/>
          <p:cNvSpPr txBox="1">
            <a:spLocks noGrp="1"/>
          </p:cNvSpPr>
          <p:nvPr>
            <p:ph type="dt" idx="10"/>
          </p:nvPr>
        </p:nvSpPr>
        <p:spPr>
          <a:xfrm rot="-2460000">
            <a:off x="402336" y="8805672"/>
            <a:ext cx="4352544" cy="3017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26"/>
          <p:cNvSpPr txBox="1">
            <a:spLocks noGrp="1"/>
          </p:cNvSpPr>
          <p:nvPr>
            <p:ph type="ftr" idx="11"/>
          </p:nvPr>
        </p:nvSpPr>
        <p:spPr>
          <a:xfrm>
            <a:off x="7035028" y="9427683"/>
            <a:ext cx="944880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26"/>
          <p:cNvSpPr>
            <a:spLocks noGrp="1"/>
          </p:cNvSpPr>
          <p:nvPr>
            <p:ph type="sldNum" idx="12"/>
          </p:nvPr>
        </p:nvSpPr>
        <p:spPr>
          <a:xfrm>
            <a:off x="16802076" y="9256233"/>
            <a:ext cx="1005840" cy="754380"/>
          </a:xfrm>
          <a:prstGeom prst="ellipse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6325" tIns="16325" rIns="16325" bIns="16325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7"/>
          <p:cNvSpPr txBox="1">
            <a:spLocks noGrp="1"/>
          </p:cNvSpPr>
          <p:nvPr>
            <p:ph type="title"/>
          </p:nvPr>
        </p:nvSpPr>
        <p:spPr>
          <a:xfrm rot="5400000">
            <a:off x="11807429" y="1863330"/>
            <a:ext cx="7017543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27"/>
          <p:cNvSpPr txBox="1">
            <a:spLocks noGrp="1"/>
          </p:cNvSpPr>
          <p:nvPr>
            <p:ph type="body" idx="1"/>
          </p:nvPr>
        </p:nvSpPr>
        <p:spPr>
          <a:xfrm rot="5400000">
            <a:off x="3425429" y="-2099070"/>
            <a:ext cx="7017543" cy="1203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t" anchorCtr="0">
            <a:normAutofit/>
          </a:bodyPr>
          <a:lstStyle>
            <a:lvl1pPr marL="457200" lvl="0" indent="-228600" algn="l">
              <a:spcBef>
                <a:spcPts val="1429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marL="914400" lvl="1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2pPr>
            <a:lvl3pPr marL="1371600" lvl="2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3pPr>
            <a:lvl4pPr marL="1828800" lvl="3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4pPr>
            <a:lvl5pPr marL="2286000" lvl="4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5pPr>
            <a:lvl6pPr marL="2743200" lvl="5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6pPr>
            <a:lvl7pPr marL="3200400" lvl="6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7pPr>
            <a:lvl8pPr marL="3657600" lvl="7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8pPr>
            <a:lvl9pPr marL="4114800" lvl="8" indent="-342900" algn="l">
              <a:spcBef>
                <a:spcPts val="536"/>
              </a:spcBef>
              <a:spcAft>
                <a:spcPts val="0"/>
              </a:spcAft>
              <a:buSzPts val="1800"/>
              <a:buChar char="▪"/>
              <a:defRPr/>
            </a:lvl9pPr>
          </a:lstStyle>
          <a:p>
            <a:endParaRPr/>
          </a:p>
        </p:txBody>
      </p:sp>
      <p:sp>
        <p:nvSpPr>
          <p:cNvPr id="91" name="Google Shape;91;p27"/>
          <p:cNvSpPr txBox="1">
            <a:spLocks noGrp="1"/>
          </p:cNvSpPr>
          <p:nvPr>
            <p:ph type="dt" idx="10"/>
          </p:nvPr>
        </p:nvSpPr>
        <p:spPr>
          <a:xfrm rot="-2460000">
            <a:off x="402336" y="8805672"/>
            <a:ext cx="4352544" cy="3017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27"/>
          <p:cNvSpPr txBox="1">
            <a:spLocks noGrp="1"/>
          </p:cNvSpPr>
          <p:nvPr>
            <p:ph type="ftr" idx="11"/>
          </p:nvPr>
        </p:nvSpPr>
        <p:spPr>
          <a:xfrm>
            <a:off x="7035028" y="9427683"/>
            <a:ext cx="944880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p27"/>
          <p:cNvSpPr>
            <a:spLocks noGrp="1"/>
          </p:cNvSpPr>
          <p:nvPr>
            <p:ph type="sldNum" idx="12"/>
          </p:nvPr>
        </p:nvSpPr>
        <p:spPr>
          <a:xfrm>
            <a:off x="16802076" y="9256233"/>
            <a:ext cx="1005840" cy="754380"/>
          </a:xfrm>
          <a:prstGeom prst="ellipse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6325" tIns="16325" rIns="16325" bIns="16325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6"/>
          <p:cNvSpPr/>
          <p:nvPr/>
        </p:nvSpPr>
        <p:spPr>
          <a:xfrm>
            <a:off x="-4763" y="7575950"/>
            <a:ext cx="7148514" cy="2711052"/>
          </a:xfrm>
          <a:custGeom>
            <a:avLst/>
            <a:gdLst/>
            <a:ahLst/>
            <a:cxnLst/>
            <a:rect l="l" t="t" r="r" b="b"/>
            <a:pathLst>
              <a:path w="3574257" h="1807368" extrusionOk="0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sp>
        <p:nvSpPr>
          <p:cNvPr id="11" name="Google Shape;11;p16"/>
          <p:cNvSpPr/>
          <p:nvPr/>
        </p:nvSpPr>
        <p:spPr>
          <a:xfrm>
            <a:off x="-4760" y="7576939"/>
            <a:ext cx="18292760" cy="2710064"/>
          </a:xfrm>
          <a:custGeom>
            <a:avLst/>
            <a:gdLst/>
            <a:ahLst/>
            <a:cxnLst/>
            <a:rect l="l" t="t" r="r" b="b"/>
            <a:pathLst>
              <a:path w="3352800" h="527584" extrusionOk="0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sp>
        <p:nvSpPr>
          <p:cNvPr id="12" name="Google Shape;12;p16"/>
          <p:cNvSpPr txBox="1">
            <a:spLocks noGrp="1"/>
          </p:cNvSpPr>
          <p:nvPr>
            <p:ph type="title"/>
          </p:nvPr>
        </p:nvSpPr>
        <p:spPr>
          <a:xfrm>
            <a:off x="1645920" y="548640"/>
            <a:ext cx="15041880" cy="822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000"/>
              <a:buFont typeface="Libre Franklin Medium"/>
              <a:buNone/>
              <a:defRPr sz="5000" b="0" i="0" u="none" strike="noStrike" cap="none">
                <a:solidFill>
                  <a:schemeClr val="dk1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3" name="Google Shape;13;p16"/>
          <p:cNvSpPr txBox="1">
            <a:spLocks noGrp="1"/>
          </p:cNvSpPr>
          <p:nvPr>
            <p:ph type="body" idx="1"/>
          </p:nvPr>
        </p:nvSpPr>
        <p:spPr>
          <a:xfrm>
            <a:off x="1645920" y="1650943"/>
            <a:ext cx="15041880" cy="53697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t" anchorCtr="0">
            <a:normAutofit/>
          </a:bodyPr>
          <a:lstStyle>
            <a:lvl1pPr marL="457200" marR="0" lvl="0" indent="-228600" algn="l" rtl="0">
              <a:spcBef>
                <a:spcPts val="1429"/>
              </a:spcBef>
              <a:spcAft>
                <a:spcPts val="0"/>
              </a:spcAft>
              <a:buClr>
                <a:schemeClr val="dk1"/>
              </a:buClr>
              <a:buSzPts val="2900"/>
              <a:buFont typeface="Arial"/>
              <a:buNone/>
              <a:defRPr sz="2900" b="1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1pPr>
            <a:lvl2pPr marL="914400" marR="0" lvl="1" indent="-412750" algn="l" rtl="0">
              <a:spcBef>
                <a:spcPts val="536"/>
              </a:spcBef>
              <a:spcAft>
                <a:spcPts val="0"/>
              </a:spcAft>
              <a:buClr>
                <a:schemeClr val="accent2"/>
              </a:buClr>
              <a:buSzPts val="2900"/>
              <a:buFont typeface="Noto Sans Symbols"/>
              <a:buChar char="▪"/>
              <a:defRPr sz="29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2pPr>
            <a:lvl3pPr marL="1371600" marR="0" lvl="2" indent="-412750" algn="l" rtl="0">
              <a:spcBef>
                <a:spcPts val="536"/>
              </a:spcBef>
              <a:spcAft>
                <a:spcPts val="0"/>
              </a:spcAft>
              <a:buClr>
                <a:schemeClr val="accent2"/>
              </a:buClr>
              <a:buSzPts val="2900"/>
              <a:buFont typeface="Noto Sans Symbols"/>
              <a:buChar char="▪"/>
              <a:defRPr sz="29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3pPr>
            <a:lvl4pPr marL="1828800" marR="0" lvl="3" indent="-412750" algn="l" rtl="0">
              <a:spcBef>
                <a:spcPts val="536"/>
              </a:spcBef>
              <a:spcAft>
                <a:spcPts val="0"/>
              </a:spcAft>
              <a:buClr>
                <a:schemeClr val="accent2"/>
              </a:buClr>
              <a:buSzPts val="2900"/>
              <a:buFont typeface="Noto Sans Symbols"/>
              <a:buChar char="▪"/>
              <a:defRPr sz="29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4pPr>
            <a:lvl5pPr marL="2286000" marR="0" lvl="4" indent="-412750" algn="l" rtl="0">
              <a:spcBef>
                <a:spcPts val="536"/>
              </a:spcBef>
              <a:spcAft>
                <a:spcPts val="0"/>
              </a:spcAft>
              <a:buClr>
                <a:schemeClr val="accent2"/>
              </a:buClr>
              <a:buSzPts val="2900"/>
              <a:buFont typeface="Noto Sans Symbols"/>
              <a:buChar char="▪"/>
              <a:defRPr sz="29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5pPr>
            <a:lvl6pPr marL="2743200" marR="0" lvl="5" indent="-387350" algn="l" rtl="0">
              <a:spcBef>
                <a:spcPts val="536"/>
              </a:spcBef>
              <a:spcAft>
                <a:spcPts val="0"/>
              </a:spcAft>
              <a:buClr>
                <a:schemeClr val="accent2"/>
              </a:buClr>
              <a:buSzPts val="2500"/>
              <a:buFont typeface="Noto Sans Symbols"/>
              <a:buChar char="▪"/>
              <a:defRPr sz="25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6pPr>
            <a:lvl7pPr marL="3200400" marR="0" lvl="6" indent="-387350" algn="l" rtl="0">
              <a:spcBef>
                <a:spcPts val="536"/>
              </a:spcBef>
              <a:spcAft>
                <a:spcPts val="0"/>
              </a:spcAft>
              <a:buClr>
                <a:schemeClr val="accent2"/>
              </a:buClr>
              <a:buSzPts val="2500"/>
              <a:buFont typeface="Noto Sans Symbols"/>
              <a:buChar char="▪"/>
              <a:defRPr sz="25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7pPr>
            <a:lvl8pPr marL="3657600" marR="0" lvl="7" indent="-387350" algn="l" rtl="0">
              <a:spcBef>
                <a:spcPts val="536"/>
              </a:spcBef>
              <a:spcAft>
                <a:spcPts val="0"/>
              </a:spcAft>
              <a:buClr>
                <a:schemeClr val="accent2"/>
              </a:buClr>
              <a:buSzPts val="2500"/>
              <a:buFont typeface="Noto Sans Symbols"/>
              <a:buChar char="▪"/>
              <a:defRPr sz="25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8pPr>
            <a:lvl9pPr marL="4114800" marR="0" lvl="8" indent="-387350" algn="l" rtl="0">
              <a:spcBef>
                <a:spcPts val="536"/>
              </a:spcBef>
              <a:spcAft>
                <a:spcPts val="0"/>
              </a:spcAft>
              <a:buClr>
                <a:schemeClr val="accent2"/>
              </a:buClr>
              <a:buSzPts val="2500"/>
              <a:buFont typeface="Noto Sans Symbols"/>
              <a:buChar char="▪"/>
              <a:defRPr sz="25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9pPr>
          </a:lstStyle>
          <a:p>
            <a:endParaRPr/>
          </a:p>
        </p:txBody>
      </p:sp>
      <p:sp>
        <p:nvSpPr>
          <p:cNvPr id="14" name="Google Shape;14;p16"/>
          <p:cNvSpPr txBox="1">
            <a:spLocks noGrp="1"/>
          </p:cNvSpPr>
          <p:nvPr>
            <p:ph type="dt" idx="10"/>
          </p:nvPr>
        </p:nvSpPr>
        <p:spPr>
          <a:xfrm rot="-2460000">
            <a:off x="402336" y="8805672"/>
            <a:ext cx="4352544" cy="3017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2100" b="0" i="0" u="none" strike="noStrike" cap="none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9pPr>
          </a:lstStyle>
          <a:p>
            <a:endParaRPr/>
          </a:p>
        </p:txBody>
      </p:sp>
      <p:sp>
        <p:nvSpPr>
          <p:cNvPr id="15" name="Google Shape;15;p16"/>
          <p:cNvSpPr txBox="1">
            <a:spLocks noGrp="1"/>
          </p:cNvSpPr>
          <p:nvPr>
            <p:ph type="ftr" idx="11"/>
          </p:nvPr>
        </p:nvSpPr>
        <p:spPr>
          <a:xfrm>
            <a:off x="7035028" y="9427683"/>
            <a:ext cx="944880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63275" tIns="81625" rIns="163275" bIns="81625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9pPr>
          </a:lstStyle>
          <a:p>
            <a:endParaRPr/>
          </a:p>
        </p:txBody>
      </p:sp>
      <p:sp>
        <p:nvSpPr>
          <p:cNvPr id="16" name="Google Shape;16;p16"/>
          <p:cNvSpPr>
            <a:spLocks noGrp="1"/>
          </p:cNvSpPr>
          <p:nvPr>
            <p:ph type="sldNum" idx="12"/>
          </p:nvPr>
        </p:nvSpPr>
        <p:spPr>
          <a:xfrm>
            <a:off x="16802076" y="9256233"/>
            <a:ext cx="1005840" cy="754380"/>
          </a:xfrm>
          <a:prstGeom prst="ellipse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6325" tIns="16325" rIns="16325" bIns="16325" anchor="ctr" anchorCtr="0">
            <a:normAutofit/>
          </a:bodyPr>
          <a:lstStyle>
            <a:lvl1pPr marL="0" marR="0" lvl="0" indent="0" algn="ctr" rtl="0">
              <a:spcBef>
                <a:spcPts val="0"/>
              </a:spcBef>
              <a:buNone/>
              <a:defRPr sz="2900" b="0" i="0" u="none" strike="noStrike" cap="none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1pPr>
            <a:lvl2pPr marL="0" marR="0" lvl="1" indent="0" algn="ctr" rtl="0">
              <a:spcBef>
                <a:spcPts val="0"/>
              </a:spcBef>
              <a:buNone/>
              <a:defRPr sz="2900" b="0" i="0" u="none" strike="noStrike" cap="none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2pPr>
            <a:lvl3pPr marL="0" marR="0" lvl="2" indent="0" algn="ctr" rtl="0">
              <a:spcBef>
                <a:spcPts val="0"/>
              </a:spcBef>
              <a:buNone/>
              <a:defRPr sz="2900" b="0" i="0" u="none" strike="noStrike" cap="none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3pPr>
            <a:lvl4pPr marL="0" marR="0" lvl="3" indent="0" algn="ctr" rtl="0">
              <a:spcBef>
                <a:spcPts val="0"/>
              </a:spcBef>
              <a:buNone/>
              <a:defRPr sz="2900" b="0" i="0" u="none" strike="noStrike" cap="none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4pPr>
            <a:lvl5pPr marL="0" marR="0" lvl="4" indent="0" algn="ctr" rtl="0">
              <a:spcBef>
                <a:spcPts val="0"/>
              </a:spcBef>
              <a:buNone/>
              <a:defRPr sz="2900" b="0" i="0" u="none" strike="noStrike" cap="none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5pPr>
            <a:lvl6pPr marL="0" marR="0" lvl="5" indent="0" algn="ctr" rtl="0">
              <a:spcBef>
                <a:spcPts val="0"/>
              </a:spcBef>
              <a:buNone/>
              <a:defRPr sz="2900" b="0" i="0" u="none" strike="noStrike" cap="none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6pPr>
            <a:lvl7pPr marL="0" marR="0" lvl="6" indent="0" algn="ctr" rtl="0">
              <a:spcBef>
                <a:spcPts val="0"/>
              </a:spcBef>
              <a:buNone/>
              <a:defRPr sz="2900" b="0" i="0" u="none" strike="noStrike" cap="none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7pPr>
            <a:lvl8pPr marL="0" marR="0" lvl="7" indent="0" algn="ctr" rtl="0">
              <a:spcBef>
                <a:spcPts val="0"/>
              </a:spcBef>
              <a:buNone/>
              <a:defRPr sz="2900" b="0" i="0" u="none" strike="noStrike" cap="none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8pPr>
            <a:lvl9pPr marL="0" marR="0" lvl="8" indent="0" algn="ctr" rtl="0">
              <a:spcBef>
                <a:spcPts val="0"/>
              </a:spcBef>
              <a:buNone/>
              <a:defRPr sz="2900" b="0" i="0" u="none" strike="noStrike" cap="none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3" Type="http://schemas.microsoft.com/office/2007/relationships/media" Target="../media/media2.m4a"/><Relationship Id="rId7" Type="http://schemas.openxmlformats.org/officeDocument/2006/relationships/slideLayout" Target="../slideLayouts/slideLayout1.xml"/><Relationship Id="rId12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openxmlformats.org/officeDocument/2006/relationships/image" Target="../media/image3.png"/><Relationship Id="rId5" Type="http://schemas.microsoft.com/office/2007/relationships/media" Target="../media/media3.m4a"/><Relationship Id="rId10" Type="http://schemas.openxmlformats.org/officeDocument/2006/relationships/image" Target="../media/image2.png"/><Relationship Id="rId4" Type="http://schemas.openxmlformats.org/officeDocument/2006/relationships/audio" Target="../media/media2.m4a"/><Relationship Id="rId9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.xml"/><Relationship Id="rId3" Type="http://schemas.microsoft.com/office/2007/relationships/media" Target="../media/media5.m4a"/><Relationship Id="rId7" Type="http://schemas.openxmlformats.org/officeDocument/2006/relationships/slideLayout" Target="../slideLayouts/slideLayout1.xml"/><Relationship Id="rId12" Type="http://schemas.openxmlformats.org/officeDocument/2006/relationships/image" Target="../media/image4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audio" Target="../media/media6.m4a"/><Relationship Id="rId11" Type="http://schemas.openxmlformats.org/officeDocument/2006/relationships/image" Target="../media/image6.jpg"/><Relationship Id="rId5" Type="http://schemas.microsoft.com/office/2007/relationships/media" Target="../media/media6.m4a"/><Relationship Id="rId10" Type="http://schemas.openxmlformats.org/officeDocument/2006/relationships/image" Target="../media/image5.jpg"/><Relationship Id="rId4" Type="http://schemas.openxmlformats.org/officeDocument/2006/relationships/audio" Target="../media/media5.m4a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8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7.jp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0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9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2.jp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1.jp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4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3.jp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7.jp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6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9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8.jp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1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0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Relationship Id="rId9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3.jp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3.jp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5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4.jp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7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6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9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8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1.jp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30.jp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onditions/type-2-diabetes/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diabetesatlas.org/atlas/tenth-edition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diabetes.org.uk/" TargetMode="External"/><Relationship Id="rId5" Type="http://schemas.openxmlformats.org/officeDocument/2006/relationships/hyperlink" Target="https://doi.org/10.1016/S0140-6736(17)30058-2" TargetMode="External"/><Relationship Id="rId10" Type="http://schemas.openxmlformats.org/officeDocument/2006/relationships/hyperlink" Target="https://www.nice.org.uk/guidance/ng28" TargetMode="External"/><Relationship Id="rId4" Type="http://schemas.openxmlformats.org/officeDocument/2006/relationships/hyperlink" Target="https://phoenixpublication.net/index.php/TTVAL/article/download/2256/1875" TargetMode="External"/><Relationship Id="rId9" Type="http://schemas.openxmlformats.org/officeDocument/2006/relationships/hyperlink" Target="https://www.nhs.uk/conditions/diabetes/complicatio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9346F"/>
            </a:gs>
            <a:gs pos="100000">
              <a:srgbClr val="0460DE"/>
            </a:gs>
          </a:gsLst>
          <a:lin ang="0" scaled="0"/>
        </a:gradFill>
        <a:effectLst/>
      </p:bgPr>
    </p:bg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9" name="Google Shape;99;p1"/>
          <p:cNvGrpSpPr/>
          <p:nvPr/>
        </p:nvGrpSpPr>
        <p:grpSpPr>
          <a:xfrm>
            <a:off x="8741562" y="7980385"/>
            <a:ext cx="3438827" cy="823642"/>
            <a:chOff x="0" y="-47625"/>
            <a:chExt cx="1895622" cy="454025"/>
          </a:xfrm>
        </p:grpSpPr>
        <p:sp>
          <p:nvSpPr>
            <p:cNvPr id="100" name="Google Shape;100;p1"/>
            <p:cNvSpPr/>
            <p:nvPr/>
          </p:nvSpPr>
          <p:spPr>
            <a:xfrm>
              <a:off x="0" y="0"/>
              <a:ext cx="1895622" cy="406400"/>
            </a:xfrm>
            <a:custGeom>
              <a:avLst/>
              <a:gdLst/>
              <a:ahLst/>
              <a:cxnLst/>
              <a:rect l="l" t="t" r="r" b="b"/>
              <a:pathLst>
                <a:path w="1895622" h="406400" extrusionOk="0">
                  <a:moveTo>
                    <a:pt x="1692422" y="0"/>
                  </a:moveTo>
                  <a:cubicBezTo>
                    <a:pt x="1804646" y="0"/>
                    <a:pt x="1895622" y="90976"/>
                    <a:pt x="1895622" y="203200"/>
                  </a:cubicBezTo>
                  <a:cubicBezTo>
                    <a:pt x="1895622" y="315424"/>
                    <a:pt x="1804646" y="406400"/>
                    <a:pt x="169242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01" name="Google Shape;101;p1"/>
            <p:cNvSpPr txBox="1"/>
            <p:nvPr/>
          </p:nvSpPr>
          <p:spPr>
            <a:xfrm>
              <a:off x="0" y="-47625"/>
              <a:ext cx="1895622" cy="454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1675" tIns="31675" rIns="31675" bIns="31675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102" name="Google Shape;102;p1"/>
          <p:cNvGrpSpPr/>
          <p:nvPr/>
        </p:nvGrpSpPr>
        <p:grpSpPr>
          <a:xfrm>
            <a:off x="-992273" y="5143500"/>
            <a:ext cx="8897101" cy="8897101"/>
            <a:chOff x="0" y="0"/>
            <a:chExt cx="812800" cy="812800"/>
          </a:xfrm>
        </p:grpSpPr>
        <p:sp>
          <p:nvSpPr>
            <p:cNvPr id="103" name="Google Shape;103;p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5882"/>
                  </a:srgbClr>
                </a:gs>
                <a:gs pos="100000">
                  <a:srgbClr val="045FDB">
                    <a:alpha val="45882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04" name="Google Shape;104;p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105" name="Google Shape;105;p1"/>
          <p:cNvGrpSpPr/>
          <p:nvPr/>
        </p:nvGrpSpPr>
        <p:grpSpPr>
          <a:xfrm>
            <a:off x="2060519" y="2125623"/>
            <a:ext cx="4946360" cy="9784824"/>
            <a:chOff x="0" y="0"/>
            <a:chExt cx="2620010" cy="5182870"/>
          </a:xfrm>
        </p:grpSpPr>
        <p:sp>
          <p:nvSpPr>
            <p:cNvPr id="106" name="Google Shape;106;p1"/>
            <p:cNvSpPr/>
            <p:nvPr/>
          </p:nvSpPr>
          <p:spPr>
            <a:xfrm>
              <a:off x="53340" y="25400"/>
              <a:ext cx="2513330" cy="5132070"/>
            </a:xfrm>
            <a:custGeom>
              <a:avLst/>
              <a:gdLst/>
              <a:ahLst/>
              <a:cxnLst/>
              <a:rect l="l" t="t" r="r" b="b"/>
              <a:pathLst>
                <a:path w="2513330" h="5132070" extrusionOk="0">
                  <a:moveTo>
                    <a:pt x="2159000" y="0"/>
                  </a:moveTo>
                  <a:lnTo>
                    <a:pt x="354330" y="0"/>
                  </a:lnTo>
                  <a:cubicBezTo>
                    <a:pt x="158750" y="0"/>
                    <a:pt x="0" y="158750"/>
                    <a:pt x="0" y="354330"/>
                  </a:cubicBezTo>
                  <a:lnTo>
                    <a:pt x="0" y="4777740"/>
                  </a:lnTo>
                  <a:cubicBezTo>
                    <a:pt x="0" y="4973320"/>
                    <a:pt x="158750" y="5132070"/>
                    <a:pt x="354330" y="5132070"/>
                  </a:cubicBezTo>
                  <a:lnTo>
                    <a:pt x="2159000" y="5132070"/>
                  </a:lnTo>
                  <a:cubicBezTo>
                    <a:pt x="2354580" y="5132070"/>
                    <a:pt x="2513330" y="4973320"/>
                    <a:pt x="2513330" y="4777740"/>
                  </a:cubicBezTo>
                  <a:lnTo>
                    <a:pt x="2513330" y="354330"/>
                  </a:lnTo>
                  <a:cubicBezTo>
                    <a:pt x="2513330" y="158750"/>
                    <a:pt x="2354580" y="0"/>
                    <a:pt x="2159000" y="0"/>
                  </a:cubicBezTo>
                  <a:close/>
                  <a:moveTo>
                    <a:pt x="1558290" y="162560"/>
                  </a:moveTo>
                  <a:cubicBezTo>
                    <a:pt x="1576070" y="162560"/>
                    <a:pt x="1590040" y="176530"/>
                    <a:pt x="1590040" y="194310"/>
                  </a:cubicBezTo>
                  <a:cubicBezTo>
                    <a:pt x="1590040" y="212090"/>
                    <a:pt x="1576070" y="226060"/>
                    <a:pt x="1558290" y="226060"/>
                  </a:cubicBezTo>
                  <a:cubicBezTo>
                    <a:pt x="1540510" y="226060"/>
                    <a:pt x="1526540" y="212090"/>
                    <a:pt x="1526540" y="194310"/>
                  </a:cubicBezTo>
                  <a:cubicBezTo>
                    <a:pt x="1526540" y="176530"/>
                    <a:pt x="1541780" y="162560"/>
                    <a:pt x="1558290" y="162560"/>
                  </a:cubicBezTo>
                  <a:close/>
                  <a:moveTo>
                    <a:pt x="1089660" y="172720"/>
                  </a:moveTo>
                  <a:lnTo>
                    <a:pt x="1394460" y="172720"/>
                  </a:lnTo>
                  <a:cubicBezTo>
                    <a:pt x="1405890" y="172720"/>
                    <a:pt x="1416050" y="181610"/>
                    <a:pt x="1416050" y="194310"/>
                  </a:cubicBezTo>
                  <a:cubicBezTo>
                    <a:pt x="1416050" y="207010"/>
                    <a:pt x="1405890" y="215900"/>
                    <a:pt x="1394460" y="215900"/>
                  </a:cubicBezTo>
                  <a:lnTo>
                    <a:pt x="1089660" y="215900"/>
                  </a:lnTo>
                  <a:cubicBezTo>
                    <a:pt x="1078230" y="215900"/>
                    <a:pt x="1068070" y="207010"/>
                    <a:pt x="1068070" y="194310"/>
                  </a:cubicBezTo>
                  <a:cubicBezTo>
                    <a:pt x="1068070" y="181610"/>
                    <a:pt x="1078230" y="172720"/>
                    <a:pt x="1089660" y="172720"/>
                  </a:cubicBezTo>
                  <a:close/>
                  <a:moveTo>
                    <a:pt x="2383790" y="4798060"/>
                  </a:moveTo>
                  <a:cubicBezTo>
                    <a:pt x="2383790" y="4913630"/>
                    <a:pt x="2289810" y="5007610"/>
                    <a:pt x="2174240" y="5007610"/>
                  </a:cubicBezTo>
                  <a:lnTo>
                    <a:pt x="341630" y="5007610"/>
                  </a:lnTo>
                  <a:cubicBezTo>
                    <a:pt x="226060" y="5007610"/>
                    <a:pt x="132080" y="4913630"/>
                    <a:pt x="132080" y="4798060"/>
                  </a:cubicBezTo>
                  <a:lnTo>
                    <a:pt x="132080" y="340360"/>
                  </a:lnTo>
                  <a:cubicBezTo>
                    <a:pt x="132080" y="224790"/>
                    <a:pt x="226060" y="130810"/>
                    <a:pt x="341630" y="130810"/>
                  </a:cubicBezTo>
                  <a:lnTo>
                    <a:pt x="614680" y="130810"/>
                  </a:lnTo>
                  <a:lnTo>
                    <a:pt x="614680" y="187960"/>
                  </a:lnTo>
                  <a:cubicBezTo>
                    <a:pt x="614680" y="252730"/>
                    <a:pt x="668020" y="306070"/>
                    <a:pt x="732790" y="306070"/>
                  </a:cubicBezTo>
                  <a:lnTo>
                    <a:pt x="1783080" y="306070"/>
                  </a:lnTo>
                  <a:cubicBezTo>
                    <a:pt x="1847850" y="306070"/>
                    <a:pt x="1901190" y="252730"/>
                    <a:pt x="1901190" y="187960"/>
                  </a:cubicBezTo>
                  <a:lnTo>
                    <a:pt x="1901190" y="130810"/>
                  </a:lnTo>
                  <a:lnTo>
                    <a:pt x="2172970" y="130810"/>
                  </a:lnTo>
                  <a:cubicBezTo>
                    <a:pt x="2288540" y="130810"/>
                    <a:pt x="2382520" y="224790"/>
                    <a:pt x="2382520" y="340360"/>
                  </a:cubicBezTo>
                  <a:lnTo>
                    <a:pt x="2382520" y="479806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07" name="Google Shape;107;p1"/>
            <p:cNvSpPr/>
            <p:nvPr/>
          </p:nvSpPr>
          <p:spPr>
            <a:xfrm>
              <a:off x="185420" y="156210"/>
              <a:ext cx="2251710" cy="4876800"/>
            </a:xfrm>
            <a:custGeom>
              <a:avLst/>
              <a:gdLst/>
              <a:ahLst/>
              <a:cxnLst/>
              <a:rect l="l" t="t" r="r" b="b"/>
              <a:pathLst>
                <a:path w="2251710" h="4876800" extrusionOk="0">
                  <a:moveTo>
                    <a:pt x="2040890" y="0"/>
                  </a:moveTo>
                  <a:lnTo>
                    <a:pt x="1769110" y="0"/>
                  </a:lnTo>
                  <a:lnTo>
                    <a:pt x="1769110" y="57150"/>
                  </a:lnTo>
                  <a:cubicBezTo>
                    <a:pt x="1769110" y="121920"/>
                    <a:pt x="1715770" y="175260"/>
                    <a:pt x="1651000" y="175260"/>
                  </a:cubicBezTo>
                  <a:lnTo>
                    <a:pt x="601980" y="175260"/>
                  </a:lnTo>
                  <a:cubicBezTo>
                    <a:pt x="537210" y="175260"/>
                    <a:pt x="483870" y="121920"/>
                    <a:pt x="483870" y="57150"/>
                  </a:cubicBezTo>
                  <a:lnTo>
                    <a:pt x="483870" y="0"/>
                  </a:lnTo>
                  <a:lnTo>
                    <a:pt x="209550" y="0"/>
                  </a:lnTo>
                  <a:cubicBezTo>
                    <a:pt x="93980" y="0"/>
                    <a:pt x="0" y="93980"/>
                    <a:pt x="0" y="209550"/>
                  </a:cubicBezTo>
                  <a:lnTo>
                    <a:pt x="0" y="4667250"/>
                  </a:lnTo>
                  <a:cubicBezTo>
                    <a:pt x="0" y="4782820"/>
                    <a:pt x="93980" y="4876800"/>
                    <a:pt x="209550" y="4876800"/>
                  </a:cubicBezTo>
                  <a:lnTo>
                    <a:pt x="2040890" y="4876800"/>
                  </a:lnTo>
                  <a:cubicBezTo>
                    <a:pt x="2156460" y="4876800"/>
                    <a:pt x="2250440" y="4782820"/>
                    <a:pt x="2250440" y="4667250"/>
                  </a:cubicBezTo>
                  <a:lnTo>
                    <a:pt x="2250440" y="209550"/>
                  </a:lnTo>
                  <a:cubicBezTo>
                    <a:pt x="2251710" y="93980"/>
                    <a:pt x="2157730" y="0"/>
                    <a:pt x="2040890" y="0"/>
                  </a:cubicBezTo>
                  <a:close/>
                </a:path>
              </a:pathLst>
            </a:custGeom>
            <a:blipFill rotWithShape="1">
              <a:blip r:embed="rId9">
                <a:alphaModFix/>
              </a:blip>
              <a:stretch>
                <a:fillRect l="-112622" r="-112622"/>
              </a:stretch>
            </a:blip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08" name="Google Shape;108;p1"/>
            <p:cNvSpPr/>
            <p:nvPr/>
          </p:nvSpPr>
          <p:spPr>
            <a:xfrm>
              <a:off x="1121410" y="198120"/>
              <a:ext cx="347980" cy="43180"/>
            </a:xfrm>
            <a:custGeom>
              <a:avLst/>
              <a:gdLst/>
              <a:ahLst/>
              <a:cxnLst/>
              <a:rect l="l" t="t" r="r" b="b"/>
              <a:pathLst>
                <a:path w="347980" h="43180" extrusionOk="0">
                  <a:moveTo>
                    <a:pt x="326390" y="0"/>
                  </a:moveTo>
                  <a:lnTo>
                    <a:pt x="21590" y="0"/>
                  </a:lnTo>
                  <a:cubicBezTo>
                    <a:pt x="10160" y="0"/>
                    <a:pt x="0" y="8890"/>
                    <a:pt x="0" y="21590"/>
                  </a:cubicBezTo>
                  <a:cubicBezTo>
                    <a:pt x="0" y="34290"/>
                    <a:pt x="10160" y="43180"/>
                    <a:pt x="21590" y="43180"/>
                  </a:cubicBezTo>
                  <a:lnTo>
                    <a:pt x="326390" y="43180"/>
                  </a:lnTo>
                  <a:cubicBezTo>
                    <a:pt x="337820" y="43180"/>
                    <a:pt x="347980" y="34290"/>
                    <a:pt x="347980" y="21590"/>
                  </a:cubicBezTo>
                  <a:cubicBezTo>
                    <a:pt x="347980" y="8890"/>
                    <a:pt x="337820" y="0"/>
                    <a:pt x="326390" y="0"/>
                  </a:cubicBezTo>
                  <a:close/>
                </a:path>
              </a:pathLst>
            </a:custGeom>
            <a:solidFill>
              <a:srgbClr val="555555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09" name="Google Shape;109;p1"/>
            <p:cNvSpPr/>
            <p:nvPr/>
          </p:nvSpPr>
          <p:spPr>
            <a:xfrm>
              <a:off x="1578312" y="187909"/>
              <a:ext cx="66636" cy="63602"/>
            </a:xfrm>
            <a:custGeom>
              <a:avLst/>
              <a:gdLst/>
              <a:ahLst/>
              <a:cxnLst/>
              <a:rect l="l" t="t" r="r" b="b"/>
              <a:pathLst>
                <a:path w="66636" h="63602" extrusionOk="0">
                  <a:moveTo>
                    <a:pt x="33318" y="51"/>
                  </a:moveTo>
                  <a:cubicBezTo>
                    <a:pt x="21941" y="0"/>
                    <a:pt x="11406" y="6040"/>
                    <a:pt x="5703" y="15885"/>
                  </a:cubicBezTo>
                  <a:cubicBezTo>
                    <a:pt x="0" y="25729"/>
                    <a:pt x="0" y="37873"/>
                    <a:pt x="5703" y="47717"/>
                  </a:cubicBezTo>
                  <a:cubicBezTo>
                    <a:pt x="11406" y="57562"/>
                    <a:pt x="21941" y="63602"/>
                    <a:pt x="33318" y="63551"/>
                  </a:cubicBezTo>
                  <a:cubicBezTo>
                    <a:pt x="44695" y="63602"/>
                    <a:pt x="55230" y="57562"/>
                    <a:pt x="60933" y="47717"/>
                  </a:cubicBezTo>
                  <a:cubicBezTo>
                    <a:pt x="66636" y="37873"/>
                    <a:pt x="66636" y="25729"/>
                    <a:pt x="60933" y="15885"/>
                  </a:cubicBezTo>
                  <a:cubicBezTo>
                    <a:pt x="55230" y="6040"/>
                    <a:pt x="44695" y="0"/>
                    <a:pt x="33318" y="51"/>
                  </a:cubicBezTo>
                  <a:close/>
                </a:path>
              </a:pathLst>
            </a:custGeom>
            <a:solidFill>
              <a:srgbClr val="555555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10" name="Google Shape;110;p1"/>
            <p:cNvSpPr/>
            <p:nvPr/>
          </p:nvSpPr>
          <p:spPr>
            <a:xfrm>
              <a:off x="0" y="685800"/>
              <a:ext cx="27940" cy="213360"/>
            </a:xfrm>
            <a:custGeom>
              <a:avLst/>
              <a:gdLst/>
              <a:ahLst/>
              <a:cxnLst/>
              <a:rect l="l" t="t" r="r" b="b"/>
              <a:pathLst>
                <a:path w="27940" h="213360" extrusionOk="0">
                  <a:moveTo>
                    <a:pt x="0" y="26670"/>
                  </a:moveTo>
                  <a:lnTo>
                    <a:pt x="0" y="185420"/>
                  </a:lnTo>
                  <a:cubicBezTo>
                    <a:pt x="0" y="200660"/>
                    <a:pt x="12700" y="213360"/>
                    <a:pt x="27940" y="21336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2E2E2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11" name="Google Shape;111;p1"/>
            <p:cNvSpPr/>
            <p:nvPr/>
          </p:nvSpPr>
          <p:spPr>
            <a:xfrm>
              <a:off x="0" y="1057910"/>
              <a:ext cx="27940" cy="384810"/>
            </a:xfrm>
            <a:custGeom>
              <a:avLst/>
              <a:gdLst/>
              <a:ahLst/>
              <a:cxnLst/>
              <a:rect l="l" t="t" r="r" b="b"/>
              <a:pathLst>
                <a:path w="27940" h="384810" extrusionOk="0">
                  <a:moveTo>
                    <a:pt x="0" y="26670"/>
                  </a:moveTo>
                  <a:lnTo>
                    <a:pt x="0" y="356870"/>
                  </a:lnTo>
                  <a:cubicBezTo>
                    <a:pt x="0" y="372110"/>
                    <a:pt x="12700" y="384810"/>
                    <a:pt x="27940" y="38481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2E2E2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12" name="Google Shape;112;p1"/>
            <p:cNvSpPr/>
            <p:nvPr/>
          </p:nvSpPr>
          <p:spPr>
            <a:xfrm>
              <a:off x="0" y="1526540"/>
              <a:ext cx="27940" cy="386080"/>
            </a:xfrm>
            <a:custGeom>
              <a:avLst/>
              <a:gdLst/>
              <a:ahLst/>
              <a:cxnLst/>
              <a:rect l="l" t="t" r="r" b="b"/>
              <a:pathLst>
                <a:path w="27940" h="386080" extrusionOk="0">
                  <a:moveTo>
                    <a:pt x="0" y="27940"/>
                  </a:moveTo>
                  <a:lnTo>
                    <a:pt x="0" y="358140"/>
                  </a:lnTo>
                  <a:cubicBezTo>
                    <a:pt x="0" y="373380"/>
                    <a:pt x="12700" y="386080"/>
                    <a:pt x="27940" y="386080"/>
                  </a:cubicBezTo>
                  <a:lnTo>
                    <a:pt x="27940" y="0"/>
                  </a:lnTo>
                  <a:cubicBezTo>
                    <a:pt x="12700" y="0"/>
                    <a:pt x="0" y="12700"/>
                    <a:pt x="0" y="27940"/>
                  </a:cubicBezTo>
                  <a:close/>
                </a:path>
              </a:pathLst>
            </a:custGeom>
            <a:solidFill>
              <a:srgbClr val="2E2E2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13" name="Google Shape;113;p1"/>
            <p:cNvSpPr/>
            <p:nvPr/>
          </p:nvSpPr>
          <p:spPr>
            <a:xfrm>
              <a:off x="2592070" y="1184910"/>
              <a:ext cx="27940" cy="618490"/>
            </a:xfrm>
            <a:custGeom>
              <a:avLst/>
              <a:gdLst/>
              <a:ahLst/>
              <a:cxnLst/>
              <a:rect l="l" t="t" r="r" b="b"/>
              <a:pathLst>
                <a:path w="27940" h="618490" extrusionOk="0">
                  <a:moveTo>
                    <a:pt x="0" y="0"/>
                  </a:moveTo>
                  <a:lnTo>
                    <a:pt x="0" y="618490"/>
                  </a:lnTo>
                  <a:cubicBezTo>
                    <a:pt x="15240" y="618490"/>
                    <a:pt x="27940" y="605790"/>
                    <a:pt x="27940" y="590550"/>
                  </a:cubicBezTo>
                  <a:lnTo>
                    <a:pt x="27940" y="27940"/>
                  </a:lnTo>
                  <a:cubicBezTo>
                    <a:pt x="27940" y="12700"/>
                    <a:pt x="15240" y="0"/>
                    <a:pt x="0" y="0"/>
                  </a:cubicBezTo>
                  <a:close/>
                </a:path>
              </a:pathLst>
            </a:custGeom>
            <a:solidFill>
              <a:srgbClr val="2E2E2E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14" name="Google Shape;114;p1"/>
            <p:cNvSpPr/>
            <p:nvPr/>
          </p:nvSpPr>
          <p:spPr>
            <a:xfrm>
              <a:off x="27940" y="0"/>
              <a:ext cx="2564130" cy="5182870"/>
            </a:xfrm>
            <a:custGeom>
              <a:avLst/>
              <a:gdLst/>
              <a:ahLst/>
              <a:cxnLst/>
              <a:rect l="l" t="t" r="r" b="b"/>
              <a:pathLst>
                <a:path w="2564130" h="5182870" extrusionOk="0">
                  <a:moveTo>
                    <a:pt x="2564130" y="1184910"/>
                  </a:moveTo>
                  <a:lnTo>
                    <a:pt x="2564130" y="379730"/>
                  </a:lnTo>
                  <a:cubicBezTo>
                    <a:pt x="2564130" y="353060"/>
                    <a:pt x="2561590" y="327660"/>
                    <a:pt x="2556510" y="303530"/>
                  </a:cubicBezTo>
                  <a:cubicBezTo>
                    <a:pt x="2553970" y="290830"/>
                    <a:pt x="2551430" y="279400"/>
                    <a:pt x="2547620" y="266700"/>
                  </a:cubicBezTo>
                  <a:cubicBezTo>
                    <a:pt x="2542540" y="248920"/>
                    <a:pt x="2534920" y="231140"/>
                    <a:pt x="2527300" y="214630"/>
                  </a:cubicBezTo>
                  <a:cubicBezTo>
                    <a:pt x="2522220" y="203200"/>
                    <a:pt x="2515870" y="193040"/>
                    <a:pt x="2509520" y="182880"/>
                  </a:cubicBezTo>
                  <a:cubicBezTo>
                    <a:pt x="2503170" y="172720"/>
                    <a:pt x="2496820" y="162560"/>
                    <a:pt x="2489200" y="152400"/>
                  </a:cubicBezTo>
                  <a:cubicBezTo>
                    <a:pt x="2477770" y="137160"/>
                    <a:pt x="2466340" y="124460"/>
                    <a:pt x="2453640" y="110490"/>
                  </a:cubicBezTo>
                  <a:cubicBezTo>
                    <a:pt x="2444750" y="101600"/>
                    <a:pt x="2435860" y="93980"/>
                    <a:pt x="2426970" y="86360"/>
                  </a:cubicBezTo>
                  <a:cubicBezTo>
                    <a:pt x="2360930" y="31750"/>
                    <a:pt x="2277110" y="0"/>
                    <a:pt x="2185670" y="0"/>
                  </a:cubicBezTo>
                  <a:lnTo>
                    <a:pt x="379730" y="0"/>
                  </a:lnTo>
                  <a:cubicBezTo>
                    <a:pt x="288290" y="0"/>
                    <a:pt x="203200" y="33020"/>
                    <a:pt x="138430" y="86360"/>
                  </a:cubicBezTo>
                  <a:cubicBezTo>
                    <a:pt x="129540" y="93980"/>
                    <a:pt x="120650" y="102870"/>
                    <a:pt x="111760" y="110490"/>
                  </a:cubicBezTo>
                  <a:cubicBezTo>
                    <a:pt x="99060" y="123190"/>
                    <a:pt x="86360" y="137160"/>
                    <a:pt x="76200" y="152400"/>
                  </a:cubicBezTo>
                  <a:cubicBezTo>
                    <a:pt x="68580" y="162560"/>
                    <a:pt x="62230" y="172720"/>
                    <a:pt x="55880" y="182880"/>
                  </a:cubicBezTo>
                  <a:cubicBezTo>
                    <a:pt x="49530" y="193040"/>
                    <a:pt x="43180" y="204470"/>
                    <a:pt x="38100" y="214630"/>
                  </a:cubicBezTo>
                  <a:cubicBezTo>
                    <a:pt x="29210" y="232410"/>
                    <a:pt x="22860" y="248920"/>
                    <a:pt x="16510" y="266700"/>
                  </a:cubicBezTo>
                  <a:cubicBezTo>
                    <a:pt x="12700" y="279400"/>
                    <a:pt x="10160" y="290830"/>
                    <a:pt x="7620" y="303530"/>
                  </a:cubicBezTo>
                  <a:cubicBezTo>
                    <a:pt x="2540" y="327660"/>
                    <a:pt x="0" y="354330"/>
                    <a:pt x="0" y="379730"/>
                  </a:cubicBezTo>
                  <a:lnTo>
                    <a:pt x="0" y="4803140"/>
                  </a:lnTo>
                  <a:cubicBezTo>
                    <a:pt x="0" y="5012690"/>
                    <a:pt x="170180" y="5182870"/>
                    <a:pt x="379730" y="5182870"/>
                  </a:cubicBezTo>
                  <a:lnTo>
                    <a:pt x="2184400" y="5182870"/>
                  </a:lnTo>
                  <a:cubicBezTo>
                    <a:pt x="2393950" y="5182870"/>
                    <a:pt x="2564130" y="5012690"/>
                    <a:pt x="2564130" y="4803140"/>
                  </a:cubicBezTo>
                  <a:lnTo>
                    <a:pt x="2564130" y="1184910"/>
                  </a:lnTo>
                  <a:close/>
                  <a:moveTo>
                    <a:pt x="2538730" y="1184910"/>
                  </a:moveTo>
                  <a:lnTo>
                    <a:pt x="2538730" y="4804410"/>
                  </a:lnTo>
                  <a:cubicBezTo>
                    <a:pt x="2538730" y="4999990"/>
                    <a:pt x="2379980" y="5158740"/>
                    <a:pt x="2184400" y="5158740"/>
                  </a:cubicBezTo>
                  <a:lnTo>
                    <a:pt x="379730" y="5158740"/>
                  </a:lnTo>
                  <a:cubicBezTo>
                    <a:pt x="184150" y="5158740"/>
                    <a:pt x="25400" y="4999990"/>
                    <a:pt x="25400" y="4804410"/>
                  </a:cubicBezTo>
                  <a:lnTo>
                    <a:pt x="25400" y="381000"/>
                  </a:lnTo>
                  <a:cubicBezTo>
                    <a:pt x="25400" y="184150"/>
                    <a:pt x="184150" y="25400"/>
                    <a:pt x="379730" y="25400"/>
                  </a:cubicBezTo>
                  <a:lnTo>
                    <a:pt x="2184400" y="25400"/>
                  </a:lnTo>
                  <a:cubicBezTo>
                    <a:pt x="2379980" y="25400"/>
                    <a:pt x="2538730" y="184150"/>
                    <a:pt x="2538730" y="379730"/>
                  </a:cubicBezTo>
                  <a:lnTo>
                    <a:pt x="2538730" y="1184910"/>
                  </a:lnTo>
                  <a:close/>
                </a:path>
              </a:pathLst>
            </a:custGeom>
            <a:solidFill>
              <a:srgbClr val="555555"/>
            </a:soli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115" name="Google Shape;115;p1"/>
          <p:cNvGrpSpPr/>
          <p:nvPr/>
        </p:nvGrpSpPr>
        <p:grpSpPr>
          <a:xfrm>
            <a:off x="15034663" y="-1197258"/>
            <a:ext cx="3035793" cy="3035793"/>
            <a:chOff x="0" y="0"/>
            <a:chExt cx="812800" cy="812800"/>
          </a:xfrm>
        </p:grpSpPr>
        <p:sp>
          <p:nvSpPr>
            <p:cNvPr id="116" name="Google Shape;116;p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2745"/>
                  </a:srgbClr>
                </a:gs>
                <a:gs pos="100000">
                  <a:srgbClr val="045FDB">
                    <a:alpha val="42745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17" name="Google Shape;117;p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118" name="Google Shape;118;p1"/>
          <p:cNvGrpSpPr/>
          <p:nvPr/>
        </p:nvGrpSpPr>
        <p:grpSpPr>
          <a:xfrm>
            <a:off x="16642346" y="1028700"/>
            <a:ext cx="1233907" cy="1233907"/>
            <a:chOff x="0" y="0"/>
            <a:chExt cx="812800" cy="812800"/>
          </a:xfrm>
        </p:grpSpPr>
        <p:sp>
          <p:nvSpPr>
            <p:cNvPr id="119" name="Google Shape;119;p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20" name="Google Shape;120;p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121" name="Google Shape;121;p1"/>
          <p:cNvSpPr/>
          <p:nvPr/>
        </p:nvSpPr>
        <p:spPr>
          <a:xfrm>
            <a:off x="1028700" y="996598"/>
            <a:ext cx="580066" cy="580066"/>
          </a:xfrm>
          <a:custGeom>
            <a:avLst/>
            <a:gdLst/>
            <a:ahLst/>
            <a:cxnLst/>
            <a:rect l="l" t="t" r="r" b="b"/>
            <a:pathLst>
              <a:path w="580066" h="580066" extrusionOk="0">
                <a:moveTo>
                  <a:pt x="0" y="0"/>
                </a:moveTo>
                <a:lnTo>
                  <a:pt x="580066" y="0"/>
                </a:lnTo>
                <a:lnTo>
                  <a:pt x="580066" y="580066"/>
                </a:lnTo>
                <a:lnTo>
                  <a:pt x="0" y="58006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0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sp>
        <p:nvSpPr>
          <p:cNvPr id="122" name="Google Shape;122;p1"/>
          <p:cNvSpPr txBox="1"/>
          <p:nvPr/>
        </p:nvSpPr>
        <p:spPr>
          <a:xfrm>
            <a:off x="7506903" y="2855943"/>
            <a:ext cx="9752397" cy="2643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685800" marR="0" lvl="0" indent="-685800" algn="l" rtl="0">
              <a:lnSpc>
                <a:spcPct val="2308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Arial"/>
              <a:buChar char="•"/>
            </a:pPr>
            <a:r>
              <a:rPr lang="en-US" sz="480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Module code : BMHP5023</a:t>
            </a:r>
            <a:endParaRPr/>
          </a:p>
          <a:p>
            <a:pPr marL="685800" marR="0" lvl="0" indent="-685800" algn="l" rtl="0">
              <a:lnSpc>
                <a:spcPct val="2308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Arial"/>
              <a:buChar char="•"/>
            </a:pPr>
            <a:r>
              <a:rPr lang="en-US" sz="480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Introduction to Physiology</a:t>
            </a:r>
            <a:endParaRPr/>
          </a:p>
        </p:txBody>
      </p:sp>
      <p:sp>
        <p:nvSpPr>
          <p:cNvPr id="123" name="Google Shape;123;p1"/>
          <p:cNvSpPr txBox="1"/>
          <p:nvPr/>
        </p:nvSpPr>
        <p:spPr>
          <a:xfrm>
            <a:off x="7538801" y="5746812"/>
            <a:ext cx="7423756" cy="2051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Care Plan: Type 2 Diabetes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Student Number: [Your ID]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Lecturer: [Lecturer’s Name]</a:t>
            </a:r>
            <a:endParaRPr/>
          </a:p>
          <a:p>
            <a:pPr marL="342900" marR="0" lvl="0" indent="-34290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38DBFF"/>
              </a:buClr>
              <a:buSzPts val="2300"/>
              <a:buFont typeface="Arial"/>
              <a:buChar char="•"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      Date:  15 December, 2025.  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300" b="1">
              <a:solidFill>
                <a:srgbClr val="38DB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24" name="Google Shape;124;p1"/>
          <p:cNvSpPr txBox="1"/>
          <p:nvPr/>
        </p:nvSpPr>
        <p:spPr>
          <a:xfrm>
            <a:off x="8910594" y="8204982"/>
            <a:ext cx="3100763" cy="4139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54" b="1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Start Your Slide</a:t>
            </a:r>
            <a:endParaRPr dirty="0"/>
          </a:p>
        </p:txBody>
      </p:sp>
      <p:grpSp>
        <p:nvGrpSpPr>
          <p:cNvPr id="125" name="Google Shape;125;p1"/>
          <p:cNvGrpSpPr/>
          <p:nvPr/>
        </p:nvGrpSpPr>
        <p:grpSpPr>
          <a:xfrm>
            <a:off x="374858" y="5143500"/>
            <a:ext cx="1233907" cy="1233907"/>
            <a:chOff x="0" y="0"/>
            <a:chExt cx="812800" cy="812800"/>
          </a:xfrm>
        </p:grpSpPr>
        <p:sp>
          <p:nvSpPr>
            <p:cNvPr id="126" name="Google Shape;126;p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27" name="Google Shape;127;p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pic>
        <p:nvPicPr>
          <p:cNvPr id="128" name="Google Shape;128;p1" descr="Discover University of Wales Trinity Saint David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1" y="0"/>
            <a:ext cx="8741562" cy="2173576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684F0CC-32CD-5DAB-8A6F-B1046D8272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839200" y="4838700"/>
            <a:ext cx="609600" cy="609600"/>
          </a:xfrm>
          <a:prstGeom prst="rect">
            <a:avLst/>
          </a:prstGeom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37FB5E-1F28-098E-DE69-50221D127ED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839200" y="4838700"/>
            <a:ext cx="609600" cy="609600"/>
          </a:xfrm>
          <a:prstGeom prst="rect">
            <a:avLst/>
          </a:prstGeom>
        </p:spPr>
      </p:pic>
      <p:pic>
        <p:nvPicPr>
          <p:cNvPr id="6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87FA10B-880E-1128-B932-A5BFFA06F81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839200" y="48387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306"/>
    </mc:Choice>
    <mc:Fallback>
      <p:transition spd="slow" advTm="293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5052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344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8501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9306" fill="hold"/>
                                        <p:tgtEl>
                                          <p:spTgt spid="6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5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0" objId="3"/>
        <p14:playEvt time="0" objId="14"/>
        <p14:stopEvt time="0" objId="3"/>
        <p14:pauseEvt time="0" objId="14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9346F"/>
            </a:gs>
            <a:gs pos="100000">
              <a:srgbClr val="0460DE"/>
            </a:gs>
          </a:gsLst>
          <a:lin ang="0" scaled="0"/>
        </a:gradFill>
        <a:effectLst/>
      </p:bgPr>
    </p:bg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4" name="Google Shape;134;p2"/>
          <p:cNvGrpSpPr/>
          <p:nvPr/>
        </p:nvGrpSpPr>
        <p:grpSpPr>
          <a:xfrm>
            <a:off x="-728455" y="-596365"/>
            <a:ext cx="3035793" cy="3035793"/>
            <a:chOff x="0" y="0"/>
            <a:chExt cx="812800" cy="812800"/>
          </a:xfrm>
        </p:grpSpPr>
        <p:sp>
          <p:nvSpPr>
            <p:cNvPr id="135" name="Google Shape;135;p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2745"/>
                  </a:srgbClr>
                </a:gs>
                <a:gs pos="100000">
                  <a:srgbClr val="045FDB">
                    <a:alpha val="42745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36" name="Google Shape;136;p2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137" name="Google Shape;137;p2"/>
          <p:cNvGrpSpPr/>
          <p:nvPr/>
        </p:nvGrpSpPr>
        <p:grpSpPr>
          <a:xfrm>
            <a:off x="575207" y="1771738"/>
            <a:ext cx="906987" cy="906987"/>
            <a:chOff x="0" y="0"/>
            <a:chExt cx="812800" cy="812800"/>
          </a:xfrm>
        </p:grpSpPr>
        <p:sp>
          <p:nvSpPr>
            <p:cNvPr id="138" name="Google Shape;138;p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39" name="Google Shape;139;p2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140" name="Google Shape;140;p2"/>
          <p:cNvSpPr/>
          <p:nvPr/>
        </p:nvSpPr>
        <p:spPr>
          <a:xfrm>
            <a:off x="1028700" y="996598"/>
            <a:ext cx="580066" cy="580066"/>
          </a:xfrm>
          <a:custGeom>
            <a:avLst/>
            <a:gdLst/>
            <a:ahLst/>
            <a:cxnLst/>
            <a:rect l="l" t="t" r="r" b="b"/>
            <a:pathLst>
              <a:path w="580066" h="580066" extrusionOk="0">
                <a:moveTo>
                  <a:pt x="0" y="0"/>
                </a:moveTo>
                <a:lnTo>
                  <a:pt x="580066" y="0"/>
                </a:lnTo>
                <a:lnTo>
                  <a:pt x="580066" y="580066"/>
                </a:lnTo>
                <a:lnTo>
                  <a:pt x="0" y="58006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9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grpSp>
        <p:nvGrpSpPr>
          <p:cNvPr id="141" name="Google Shape;141;p2"/>
          <p:cNvGrpSpPr/>
          <p:nvPr/>
        </p:nvGrpSpPr>
        <p:grpSpPr>
          <a:xfrm>
            <a:off x="8867097" y="5143500"/>
            <a:ext cx="8897101" cy="8897101"/>
            <a:chOff x="0" y="0"/>
            <a:chExt cx="812800" cy="812800"/>
          </a:xfrm>
        </p:grpSpPr>
        <p:sp>
          <p:nvSpPr>
            <p:cNvPr id="142" name="Google Shape;142;p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5882"/>
                  </a:srgbClr>
                </a:gs>
                <a:gs pos="100000">
                  <a:srgbClr val="045FDB">
                    <a:alpha val="45882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43" name="Google Shape;143;p2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144" name="Google Shape;144;p2"/>
          <p:cNvSpPr/>
          <p:nvPr/>
        </p:nvSpPr>
        <p:spPr>
          <a:xfrm>
            <a:off x="11145190" y="800100"/>
            <a:ext cx="5216574" cy="5008631"/>
          </a:xfrm>
          <a:custGeom>
            <a:avLst/>
            <a:gdLst/>
            <a:ahLst/>
            <a:cxnLst/>
            <a:rect l="l" t="t" r="r" b="b"/>
            <a:pathLst>
              <a:path w="808442" h="812800" extrusionOk="0">
                <a:moveTo>
                  <a:pt x="29228" y="0"/>
                </a:moveTo>
                <a:lnTo>
                  <a:pt x="779214" y="0"/>
                </a:lnTo>
                <a:cubicBezTo>
                  <a:pt x="786966" y="0"/>
                  <a:pt x="794400" y="3079"/>
                  <a:pt x="799881" y="8561"/>
                </a:cubicBezTo>
                <a:cubicBezTo>
                  <a:pt x="805363" y="14042"/>
                  <a:pt x="808442" y="21476"/>
                  <a:pt x="808442" y="29228"/>
                </a:cubicBezTo>
                <a:lnTo>
                  <a:pt x="808442" y="783572"/>
                </a:lnTo>
                <a:cubicBezTo>
                  <a:pt x="808442" y="791324"/>
                  <a:pt x="805363" y="798758"/>
                  <a:pt x="799881" y="804239"/>
                </a:cubicBezTo>
                <a:cubicBezTo>
                  <a:pt x="794400" y="809721"/>
                  <a:pt x="786966" y="812800"/>
                  <a:pt x="779214" y="812800"/>
                </a:cubicBezTo>
                <a:lnTo>
                  <a:pt x="29228" y="812800"/>
                </a:lnTo>
                <a:cubicBezTo>
                  <a:pt x="21476" y="812800"/>
                  <a:pt x="14042" y="809721"/>
                  <a:pt x="8561" y="804239"/>
                </a:cubicBezTo>
                <a:cubicBezTo>
                  <a:pt x="3079" y="798758"/>
                  <a:pt x="0" y="791324"/>
                  <a:pt x="0" y="783572"/>
                </a:cubicBezTo>
                <a:lnTo>
                  <a:pt x="0" y="29228"/>
                </a:lnTo>
                <a:cubicBezTo>
                  <a:pt x="0" y="21476"/>
                  <a:pt x="3079" y="14042"/>
                  <a:pt x="8561" y="8561"/>
                </a:cubicBezTo>
                <a:cubicBezTo>
                  <a:pt x="14042" y="3079"/>
                  <a:pt x="21476" y="0"/>
                  <a:pt x="29228" y="0"/>
                </a:cubicBezTo>
                <a:close/>
              </a:path>
            </a:pathLst>
          </a:custGeom>
          <a:blipFill rotWithShape="1">
            <a:blip r:embed="rId10">
              <a:alphaModFix/>
            </a:blip>
            <a:stretch>
              <a:fillRect l="-66852" t="-14662" r="-21922" b="-10434"/>
            </a:stretch>
          </a:blipFill>
          <a:ln w="952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grpSp>
        <p:nvGrpSpPr>
          <p:cNvPr id="145" name="Google Shape;145;p2"/>
          <p:cNvGrpSpPr/>
          <p:nvPr/>
        </p:nvGrpSpPr>
        <p:grpSpPr>
          <a:xfrm>
            <a:off x="9210918" y="4093212"/>
            <a:ext cx="1274957" cy="1274957"/>
            <a:chOff x="0" y="0"/>
            <a:chExt cx="812800" cy="812800"/>
          </a:xfrm>
        </p:grpSpPr>
        <p:sp>
          <p:nvSpPr>
            <p:cNvPr id="146" name="Google Shape;146;p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47" name="Google Shape;147;p2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148" name="Google Shape;148;p2"/>
          <p:cNvGrpSpPr/>
          <p:nvPr/>
        </p:nvGrpSpPr>
        <p:grpSpPr>
          <a:xfrm>
            <a:off x="14521867" y="9202582"/>
            <a:ext cx="2782031" cy="823642"/>
            <a:chOff x="0" y="-47625"/>
            <a:chExt cx="1533569" cy="454025"/>
          </a:xfrm>
        </p:grpSpPr>
        <p:sp>
          <p:nvSpPr>
            <p:cNvPr id="149" name="Google Shape;149;p2"/>
            <p:cNvSpPr/>
            <p:nvPr/>
          </p:nvSpPr>
          <p:spPr>
            <a:xfrm>
              <a:off x="0" y="0"/>
              <a:ext cx="1533569" cy="406400"/>
            </a:xfrm>
            <a:custGeom>
              <a:avLst/>
              <a:gdLst/>
              <a:ahLst/>
              <a:cxnLst/>
              <a:rect l="l" t="t" r="r" b="b"/>
              <a:pathLst>
                <a:path w="1533569" h="406400" extrusionOk="0">
                  <a:moveTo>
                    <a:pt x="1330369" y="0"/>
                  </a:moveTo>
                  <a:cubicBezTo>
                    <a:pt x="1442593" y="0"/>
                    <a:pt x="1533569" y="90976"/>
                    <a:pt x="1533569" y="203200"/>
                  </a:cubicBezTo>
                  <a:cubicBezTo>
                    <a:pt x="1533569" y="315424"/>
                    <a:pt x="1442593" y="406400"/>
                    <a:pt x="133036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50" name="Google Shape;150;p2"/>
            <p:cNvSpPr txBox="1"/>
            <p:nvPr/>
          </p:nvSpPr>
          <p:spPr>
            <a:xfrm>
              <a:off x="0" y="-47625"/>
              <a:ext cx="1533569" cy="454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1675" tIns="31675" rIns="31675" bIns="31675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151" name="Google Shape;151;p2"/>
          <p:cNvSpPr txBox="1"/>
          <p:nvPr/>
        </p:nvSpPr>
        <p:spPr>
          <a:xfrm>
            <a:off x="1880696" y="1852557"/>
            <a:ext cx="6718497" cy="10290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8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Introduction</a:t>
            </a:r>
            <a:endParaRPr/>
          </a:p>
        </p:txBody>
      </p:sp>
      <p:sp>
        <p:nvSpPr>
          <p:cNvPr id="152" name="Google Shape;152;p2"/>
          <p:cNvSpPr txBox="1"/>
          <p:nvPr/>
        </p:nvSpPr>
        <p:spPr>
          <a:xfrm>
            <a:off x="937354" y="3428041"/>
            <a:ext cx="8605179" cy="3806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Type 2 Diabetes common in UK &amp; worldwide</a:t>
            </a:r>
            <a:endParaRPr/>
          </a:p>
        </p:txBody>
      </p:sp>
      <p:sp>
        <p:nvSpPr>
          <p:cNvPr id="153" name="Google Shape;153;p2"/>
          <p:cNvSpPr txBox="1"/>
          <p:nvPr/>
        </p:nvSpPr>
        <p:spPr>
          <a:xfrm>
            <a:off x="937354" y="4107373"/>
            <a:ext cx="8273564" cy="21800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16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u="none" strike="noStrik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	4.3 million people in UK diagnosed (</a:t>
            </a: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Diabetes UK, 2023) </a:t>
            </a:r>
            <a:endParaRPr/>
          </a:p>
          <a:p>
            <a:pPr marL="0" marR="0" lvl="0" indent="0" algn="l" rtl="0">
              <a:lnSpc>
                <a:spcPct val="1416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u="none" strike="noStrik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	Risk of complications: heart, kidney, vision, nerves</a:t>
            </a:r>
            <a:endParaRPr/>
          </a:p>
          <a:p>
            <a:pPr marL="0" marR="0" lvl="0" indent="0" algn="l" rtl="0">
              <a:lnSpc>
                <a:spcPct val="1416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u="none" strike="noStrik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	Aim: create holistic care plan for Patient A (</a:t>
            </a: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Diabetes Federation, 2021).</a:t>
            </a:r>
            <a:endParaRPr sz="2400" u="none" strike="noStrike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54" name="Google Shape;154;p2"/>
          <p:cNvSpPr txBox="1"/>
          <p:nvPr/>
        </p:nvSpPr>
        <p:spPr>
          <a:xfrm>
            <a:off x="14690899" y="9427179"/>
            <a:ext cx="2443966" cy="4139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54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Read More</a:t>
            </a:r>
            <a:endParaRPr/>
          </a:p>
        </p:txBody>
      </p:sp>
      <p:pic>
        <p:nvPicPr>
          <p:cNvPr id="155" name="Google Shape;155;p2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19050" y="6327371"/>
            <a:ext cx="13568602" cy="2702329"/>
          </a:xfrm>
          <a:prstGeom prst="rect">
            <a:avLst/>
          </a:prstGeom>
          <a:noFill/>
          <a:ln w="190500" cap="sq" cmpd="sng">
            <a:solidFill>
              <a:srgbClr val="C8C6BD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254000" algn="bl" rotWithShape="0">
              <a:srgbClr val="000000">
                <a:alpha val="42745"/>
              </a:srgbClr>
            </a:outerShdw>
          </a:effectLst>
        </p:spPr>
      </p:pic>
      <p:sp>
        <p:nvSpPr>
          <p:cNvPr id="156" name="Google Shape;156;p2"/>
          <p:cNvSpPr/>
          <p:nvPr/>
        </p:nvSpPr>
        <p:spPr>
          <a:xfrm>
            <a:off x="14625964" y="6189413"/>
            <a:ext cx="2114681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(Diabetes UK, 2023)</a:t>
            </a:r>
            <a:endParaRPr sz="18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7" name="Google Shape;157;p2"/>
          <p:cNvSpPr/>
          <p:nvPr/>
        </p:nvSpPr>
        <p:spPr>
          <a:xfrm>
            <a:off x="342298" y="9294655"/>
            <a:ext cx="4063933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(International Diabetes Federation , 2021)</a:t>
            </a: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31F0D3F-E814-81AB-1AE9-222CC469B0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839200" y="4838700"/>
            <a:ext cx="609600" cy="609600"/>
          </a:xfrm>
          <a:prstGeom prst="rect">
            <a:avLst/>
          </a:prstGeom>
        </p:spPr>
      </p:pic>
      <p:pic>
        <p:nvPicPr>
          <p:cNvPr id="17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CA571E-3DC9-06FA-0337-13665A22ABE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839200" y="4853448"/>
            <a:ext cx="609600" cy="609600"/>
          </a:xfrm>
          <a:prstGeom prst="rect">
            <a:avLst/>
          </a:prstGeom>
        </p:spPr>
      </p:pic>
      <p:pic>
        <p:nvPicPr>
          <p:cNvPr id="177" name="Audio 176">
            <a:hlinkClick r:id="" action="ppaction://media"/>
            <a:extLst>
              <a:ext uri="{FF2B5EF4-FFF2-40B4-BE49-F238E27FC236}">
                <a16:creationId xmlns:a16="http://schemas.microsoft.com/office/drawing/2014/main" id="{80BFDE5D-4B8C-72C2-E85E-2B5E7128B4B4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rcRect l="-203125" t="-203125" r="-203125" b="-20312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383"/>
    </mc:Choice>
    <mc:Fallback>
      <p:transition spd="slow" advTm="353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9285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9285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50926" fill="hold"/>
                                        <p:tgtEl>
                                          <p:spTgt spid="17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1"/>
                </p:tgtEl>
              </p:cMediaNode>
            </p:audio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7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92" objId="17"/>
        <p14:pauseEvt time="32480" objId="17"/>
        <p14:seekEvt time="32481" objId="17" seek="32255"/>
        <p14:resumeEvt time="32500" objId="17"/>
        <p14:pauseEvt time="35383" objId="17"/>
        <p14:stopEvt time="35383" objId="17"/>
      </p14:showEvt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9346F"/>
            </a:gs>
            <a:gs pos="100000">
              <a:srgbClr val="0460DE"/>
            </a:gs>
          </a:gsLst>
          <a:lin ang="0" scaled="0"/>
        </a:gradFill>
        <a:effectLst/>
      </p:bgPr>
    </p:bg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3"/>
          <p:cNvSpPr/>
          <p:nvPr/>
        </p:nvSpPr>
        <p:spPr>
          <a:xfrm>
            <a:off x="1028700" y="996598"/>
            <a:ext cx="580066" cy="580066"/>
          </a:xfrm>
          <a:custGeom>
            <a:avLst/>
            <a:gdLst/>
            <a:ahLst/>
            <a:cxnLst/>
            <a:rect l="l" t="t" r="r" b="b"/>
            <a:pathLst>
              <a:path w="580066" h="580066" extrusionOk="0">
                <a:moveTo>
                  <a:pt x="0" y="0"/>
                </a:moveTo>
                <a:lnTo>
                  <a:pt x="580066" y="0"/>
                </a:lnTo>
                <a:lnTo>
                  <a:pt x="580066" y="580066"/>
                </a:lnTo>
                <a:lnTo>
                  <a:pt x="0" y="58006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grpSp>
        <p:nvGrpSpPr>
          <p:cNvPr id="164" name="Google Shape;164;p3"/>
          <p:cNvGrpSpPr/>
          <p:nvPr/>
        </p:nvGrpSpPr>
        <p:grpSpPr>
          <a:xfrm>
            <a:off x="-2048343" y="5003178"/>
            <a:ext cx="8897101" cy="8897101"/>
            <a:chOff x="0" y="0"/>
            <a:chExt cx="812800" cy="812800"/>
          </a:xfrm>
        </p:grpSpPr>
        <p:sp>
          <p:nvSpPr>
            <p:cNvPr id="165" name="Google Shape;165;p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5882"/>
                  </a:srgbClr>
                </a:gs>
                <a:gs pos="100000">
                  <a:srgbClr val="045FDB">
                    <a:alpha val="45882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66" name="Google Shape;166;p3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167" name="Google Shape;167;p3"/>
          <p:cNvSpPr/>
          <p:nvPr/>
        </p:nvSpPr>
        <p:spPr>
          <a:xfrm>
            <a:off x="-512226" y="2900434"/>
            <a:ext cx="3512955" cy="6876381"/>
          </a:xfrm>
          <a:custGeom>
            <a:avLst/>
            <a:gdLst/>
            <a:ahLst/>
            <a:cxnLst/>
            <a:rect l="l" t="t" r="r" b="b"/>
            <a:pathLst>
              <a:path w="584890" h="912499" extrusionOk="0">
                <a:moveTo>
                  <a:pt x="40399" y="0"/>
                </a:moveTo>
                <a:lnTo>
                  <a:pt x="544491" y="0"/>
                </a:lnTo>
                <a:cubicBezTo>
                  <a:pt x="566803" y="0"/>
                  <a:pt x="584890" y="18087"/>
                  <a:pt x="584890" y="40399"/>
                </a:cubicBezTo>
                <a:lnTo>
                  <a:pt x="584890" y="872100"/>
                </a:lnTo>
                <a:cubicBezTo>
                  <a:pt x="584890" y="894412"/>
                  <a:pt x="566803" y="912499"/>
                  <a:pt x="544491" y="912499"/>
                </a:cubicBezTo>
                <a:lnTo>
                  <a:pt x="40399" y="912499"/>
                </a:lnTo>
                <a:cubicBezTo>
                  <a:pt x="18087" y="912499"/>
                  <a:pt x="0" y="894412"/>
                  <a:pt x="0" y="872100"/>
                </a:cubicBezTo>
                <a:lnTo>
                  <a:pt x="0" y="40399"/>
                </a:lnTo>
                <a:cubicBezTo>
                  <a:pt x="0" y="18087"/>
                  <a:pt x="18087" y="0"/>
                  <a:pt x="40399" y="0"/>
                </a:cubicBez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l="-101017" r="-91269"/>
            </a:stretch>
          </a:blipFill>
          <a:ln w="952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grpSp>
        <p:nvGrpSpPr>
          <p:cNvPr id="168" name="Google Shape;168;p3"/>
          <p:cNvGrpSpPr/>
          <p:nvPr/>
        </p:nvGrpSpPr>
        <p:grpSpPr>
          <a:xfrm>
            <a:off x="12621698" y="8708630"/>
            <a:ext cx="1079690" cy="1079690"/>
            <a:chOff x="0" y="0"/>
            <a:chExt cx="812800" cy="812800"/>
          </a:xfrm>
        </p:grpSpPr>
        <p:sp>
          <p:nvSpPr>
            <p:cNvPr id="169" name="Google Shape;169;p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70" name="Google Shape;170;p3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171" name="Google Shape;171;p3"/>
          <p:cNvSpPr txBox="1"/>
          <p:nvPr/>
        </p:nvSpPr>
        <p:spPr>
          <a:xfrm>
            <a:off x="9030989" y="2708769"/>
            <a:ext cx="8261109" cy="10290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8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Patient Profile</a:t>
            </a:r>
            <a:endParaRPr/>
          </a:p>
        </p:txBody>
      </p:sp>
      <p:grpSp>
        <p:nvGrpSpPr>
          <p:cNvPr id="172" name="Google Shape;172;p3"/>
          <p:cNvGrpSpPr/>
          <p:nvPr/>
        </p:nvGrpSpPr>
        <p:grpSpPr>
          <a:xfrm>
            <a:off x="15621000" y="141627"/>
            <a:ext cx="3035793" cy="3035793"/>
            <a:chOff x="0" y="0"/>
            <a:chExt cx="812800" cy="812800"/>
          </a:xfrm>
        </p:grpSpPr>
        <p:sp>
          <p:nvSpPr>
            <p:cNvPr id="173" name="Google Shape;173;p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2745"/>
                  </a:srgbClr>
                </a:gs>
                <a:gs pos="100000">
                  <a:srgbClr val="045FDB">
                    <a:alpha val="42745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74" name="Google Shape;174;p3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175" name="Google Shape;175;p3"/>
          <p:cNvGrpSpPr/>
          <p:nvPr/>
        </p:nvGrpSpPr>
        <p:grpSpPr>
          <a:xfrm>
            <a:off x="16074622" y="2560467"/>
            <a:ext cx="1233907" cy="1233907"/>
            <a:chOff x="0" y="0"/>
            <a:chExt cx="812800" cy="812800"/>
          </a:xfrm>
        </p:grpSpPr>
        <p:sp>
          <p:nvSpPr>
            <p:cNvPr id="176" name="Google Shape;176;p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77" name="Google Shape;177;p3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178" name="Google Shape;178;p3"/>
          <p:cNvGrpSpPr/>
          <p:nvPr/>
        </p:nvGrpSpPr>
        <p:grpSpPr>
          <a:xfrm>
            <a:off x="14870725" y="8761318"/>
            <a:ext cx="2782031" cy="823642"/>
            <a:chOff x="0" y="-47625"/>
            <a:chExt cx="1533569" cy="454025"/>
          </a:xfrm>
        </p:grpSpPr>
        <p:sp>
          <p:nvSpPr>
            <p:cNvPr id="179" name="Google Shape;179;p3"/>
            <p:cNvSpPr/>
            <p:nvPr/>
          </p:nvSpPr>
          <p:spPr>
            <a:xfrm>
              <a:off x="0" y="0"/>
              <a:ext cx="1533569" cy="406400"/>
            </a:xfrm>
            <a:custGeom>
              <a:avLst/>
              <a:gdLst/>
              <a:ahLst/>
              <a:cxnLst/>
              <a:rect l="l" t="t" r="r" b="b"/>
              <a:pathLst>
                <a:path w="1533569" h="406400" extrusionOk="0">
                  <a:moveTo>
                    <a:pt x="1330369" y="0"/>
                  </a:moveTo>
                  <a:cubicBezTo>
                    <a:pt x="1442593" y="0"/>
                    <a:pt x="1533569" y="90976"/>
                    <a:pt x="1533569" y="203200"/>
                  </a:cubicBezTo>
                  <a:cubicBezTo>
                    <a:pt x="1533569" y="315424"/>
                    <a:pt x="1442593" y="406400"/>
                    <a:pt x="133036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80" name="Google Shape;180;p3"/>
            <p:cNvSpPr txBox="1"/>
            <p:nvPr/>
          </p:nvSpPr>
          <p:spPr>
            <a:xfrm>
              <a:off x="0" y="-47625"/>
              <a:ext cx="1533569" cy="454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1675" tIns="31675" rIns="31675" bIns="31675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181" name="Google Shape;181;p3"/>
          <p:cNvSpPr txBox="1"/>
          <p:nvPr/>
        </p:nvSpPr>
        <p:spPr>
          <a:xfrm>
            <a:off x="9030989" y="4444629"/>
            <a:ext cx="8714642" cy="28725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Patient A: 60 years old, male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Married, 4 children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Owns a car workshop 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(</a:t>
            </a: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Diabetes UK, 2023) </a:t>
            </a:r>
            <a:endParaRPr sz="2300" b="1">
              <a:solidFill>
                <a:srgbClr val="38DB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Diagnosed with Type 2 Diabetes 7 years ago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Comorbidity: hypertension </a:t>
            </a: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(Moini,  Adams, and LoGalbo, 2022)</a:t>
            </a:r>
            <a:endParaRPr sz="2300" b="1">
              <a:solidFill>
                <a:srgbClr val="38DB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Lifestyle: irregular meals, little exercise</a:t>
            </a:r>
            <a:endParaRPr/>
          </a:p>
        </p:txBody>
      </p:sp>
      <p:sp>
        <p:nvSpPr>
          <p:cNvPr id="182" name="Google Shape;182;p3"/>
          <p:cNvSpPr txBox="1"/>
          <p:nvPr/>
        </p:nvSpPr>
        <p:spPr>
          <a:xfrm>
            <a:off x="15039758" y="8985915"/>
            <a:ext cx="2443966" cy="4139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54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Read More</a:t>
            </a:r>
            <a:endParaRPr/>
          </a:p>
        </p:txBody>
      </p:sp>
      <p:pic>
        <p:nvPicPr>
          <p:cNvPr id="183" name="Google Shape;183;p3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3285335" y="340922"/>
            <a:ext cx="5474878" cy="9208986"/>
          </a:xfrm>
          <a:prstGeom prst="rect">
            <a:avLst/>
          </a:prstGeom>
          <a:noFill/>
          <a:ln w="190500" cap="sq" cmpd="sng">
            <a:solidFill>
              <a:srgbClr val="C8C6BD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254000" algn="bl" rotWithShape="0">
              <a:srgbClr val="000000">
                <a:alpha val="42745"/>
              </a:srgbClr>
            </a:outerShdw>
          </a:effectLst>
        </p:spPr>
      </p:pic>
      <p:sp>
        <p:nvSpPr>
          <p:cNvPr id="184" name="Google Shape;184;p3"/>
          <p:cNvSpPr/>
          <p:nvPr/>
        </p:nvSpPr>
        <p:spPr>
          <a:xfrm>
            <a:off x="3285335" y="9615838"/>
            <a:ext cx="2164375" cy="528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888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(</a:t>
            </a:r>
            <a:r>
              <a:rPr lang="en-US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Diabetes UK, 2023) </a:t>
            </a:r>
            <a:endParaRPr/>
          </a:p>
        </p:txBody>
      </p: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709FC3-06D3-04D3-3632-A8957201B1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39200" y="48387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935"/>
    </mc:Choice>
    <mc:Fallback>
      <p:transition spd="slow" advTm="509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935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0" objId="17"/>
        <p14:pauseEvt time="0" objId="17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9346F"/>
            </a:gs>
            <a:gs pos="100000">
              <a:srgbClr val="0460DE"/>
            </a:gs>
          </a:gsLst>
          <a:lin ang="0" scaled="0"/>
        </a:gradFill>
        <a:effectLst/>
      </p:bgPr>
    </p:bg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0" name="Google Shape;190;p4"/>
          <p:cNvGrpSpPr/>
          <p:nvPr/>
        </p:nvGrpSpPr>
        <p:grpSpPr>
          <a:xfrm>
            <a:off x="-728455" y="-596365"/>
            <a:ext cx="3035793" cy="3035793"/>
            <a:chOff x="0" y="0"/>
            <a:chExt cx="812800" cy="812800"/>
          </a:xfrm>
        </p:grpSpPr>
        <p:sp>
          <p:nvSpPr>
            <p:cNvPr id="191" name="Google Shape;191;p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2745"/>
                  </a:srgbClr>
                </a:gs>
                <a:gs pos="100000">
                  <a:srgbClr val="045FDB">
                    <a:alpha val="42745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92" name="Google Shape;192;p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193" name="Google Shape;193;p4"/>
          <p:cNvGrpSpPr/>
          <p:nvPr/>
        </p:nvGrpSpPr>
        <p:grpSpPr>
          <a:xfrm>
            <a:off x="470210" y="4370774"/>
            <a:ext cx="638465" cy="638465"/>
            <a:chOff x="0" y="0"/>
            <a:chExt cx="812800" cy="812800"/>
          </a:xfrm>
        </p:grpSpPr>
        <p:sp>
          <p:nvSpPr>
            <p:cNvPr id="194" name="Google Shape;194;p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95" name="Google Shape;195;p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196" name="Google Shape;196;p4"/>
          <p:cNvSpPr/>
          <p:nvPr/>
        </p:nvSpPr>
        <p:spPr>
          <a:xfrm>
            <a:off x="1028700" y="996598"/>
            <a:ext cx="580066" cy="580066"/>
          </a:xfrm>
          <a:custGeom>
            <a:avLst/>
            <a:gdLst/>
            <a:ahLst/>
            <a:cxnLst/>
            <a:rect l="l" t="t" r="r" b="b"/>
            <a:pathLst>
              <a:path w="580066" h="580066" extrusionOk="0">
                <a:moveTo>
                  <a:pt x="0" y="0"/>
                </a:moveTo>
                <a:lnTo>
                  <a:pt x="580066" y="0"/>
                </a:lnTo>
                <a:lnTo>
                  <a:pt x="580066" y="580066"/>
                </a:lnTo>
                <a:lnTo>
                  <a:pt x="0" y="58006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grpSp>
        <p:nvGrpSpPr>
          <p:cNvPr id="197" name="Google Shape;197;p4"/>
          <p:cNvGrpSpPr/>
          <p:nvPr/>
        </p:nvGrpSpPr>
        <p:grpSpPr>
          <a:xfrm>
            <a:off x="9980121" y="3447382"/>
            <a:ext cx="11181728" cy="11181728"/>
            <a:chOff x="0" y="0"/>
            <a:chExt cx="812800" cy="812800"/>
          </a:xfrm>
        </p:grpSpPr>
        <p:sp>
          <p:nvSpPr>
            <p:cNvPr id="198" name="Google Shape;198;p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5882"/>
                  </a:srgbClr>
                </a:gs>
                <a:gs pos="100000">
                  <a:srgbClr val="045FDB">
                    <a:alpha val="45882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199" name="Google Shape;199;p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200" name="Google Shape;200;p4"/>
          <p:cNvGrpSpPr/>
          <p:nvPr/>
        </p:nvGrpSpPr>
        <p:grpSpPr>
          <a:xfrm>
            <a:off x="16154400" y="367108"/>
            <a:ext cx="1274957" cy="1274957"/>
            <a:chOff x="0" y="0"/>
            <a:chExt cx="812800" cy="812800"/>
          </a:xfrm>
        </p:grpSpPr>
        <p:sp>
          <p:nvSpPr>
            <p:cNvPr id="201" name="Google Shape;201;p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202" name="Google Shape;202;p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203" name="Google Shape;203;p4"/>
          <p:cNvSpPr txBox="1"/>
          <p:nvPr/>
        </p:nvSpPr>
        <p:spPr>
          <a:xfrm>
            <a:off x="1905000" y="2111586"/>
            <a:ext cx="8388835" cy="10290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8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Risk Factors</a:t>
            </a:r>
            <a:endParaRPr/>
          </a:p>
        </p:txBody>
      </p:sp>
      <p:sp>
        <p:nvSpPr>
          <p:cNvPr id="204" name="Google Shape;204;p4"/>
          <p:cNvSpPr txBox="1"/>
          <p:nvPr/>
        </p:nvSpPr>
        <p:spPr>
          <a:xfrm>
            <a:off x="1817728" y="3634181"/>
            <a:ext cx="5590836" cy="28725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Overweight (BMI 29)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Sedentary lifestyle 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         (long hours at workshop)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Irregular eating patterns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Family history of diabetes</a:t>
            </a:r>
            <a:endParaRPr/>
          </a:p>
          <a:p>
            <a:pPr marL="0" marR="0" lvl="0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High blood pressure </a:t>
            </a: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(NHS, 2020; NHS, 2021)</a:t>
            </a:r>
            <a:endParaRPr sz="24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05" name="Google Shape;205;p4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222066" y="1576664"/>
            <a:ext cx="8990913" cy="7772201"/>
          </a:xfrm>
          <a:prstGeom prst="rect">
            <a:avLst/>
          </a:prstGeom>
          <a:noFill/>
          <a:ln w="190500" cap="sq" cmpd="sng">
            <a:solidFill>
              <a:srgbClr val="C8C6BD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254000" algn="bl" rotWithShape="0">
              <a:srgbClr val="000000">
                <a:alpha val="42745"/>
              </a:srgbClr>
            </a:outerShdw>
          </a:effectLst>
        </p:spPr>
      </p:pic>
      <p:pic>
        <p:nvPicPr>
          <p:cNvPr id="206" name="Google Shape;206;p4" descr="Early Roots of Childhood Obesity: Risk Factors, Mechanisms, and Prevention  Strategies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0" y="6667500"/>
            <a:ext cx="7932707" cy="3649262"/>
          </a:xfrm>
          <a:prstGeom prst="rect">
            <a:avLst/>
          </a:prstGeom>
          <a:noFill/>
          <a:ln>
            <a:noFill/>
          </a:ln>
        </p:spPr>
      </p:pic>
      <p:sp>
        <p:nvSpPr>
          <p:cNvPr id="207" name="Google Shape;207;p4"/>
          <p:cNvSpPr/>
          <p:nvPr/>
        </p:nvSpPr>
        <p:spPr>
          <a:xfrm>
            <a:off x="8029155" y="9563100"/>
            <a:ext cx="2164375" cy="528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888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(</a:t>
            </a:r>
            <a:r>
              <a:rPr lang="en-US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Diabetes UK, 2023) </a:t>
            </a:r>
            <a:endParaRPr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4C19AB3-D942-B279-5F6C-D53C548B0D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39200" y="48387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804"/>
    </mc:Choice>
    <mc:Fallback>
      <p:transition spd="slow" advTm="458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8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9346F"/>
            </a:gs>
            <a:gs pos="100000">
              <a:srgbClr val="0460DE"/>
            </a:gs>
          </a:gsLst>
          <a:lin ang="0" scaled="0"/>
        </a:gradFill>
        <a:effectLst/>
      </p:bgPr>
    </p:bg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5"/>
          <p:cNvSpPr/>
          <p:nvPr/>
        </p:nvSpPr>
        <p:spPr>
          <a:xfrm>
            <a:off x="1028700" y="996598"/>
            <a:ext cx="580066" cy="580066"/>
          </a:xfrm>
          <a:custGeom>
            <a:avLst/>
            <a:gdLst/>
            <a:ahLst/>
            <a:cxnLst/>
            <a:rect l="l" t="t" r="r" b="b"/>
            <a:pathLst>
              <a:path w="580066" h="580066" extrusionOk="0">
                <a:moveTo>
                  <a:pt x="0" y="0"/>
                </a:moveTo>
                <a:lnTo>
                  <a:pt x="580066" y="0"/>
                </a:lnTo>
                <a:lnTo>
                  <a:pt x="580066" y="580066"/>
                </a:lnTo>
                <a:lnTo>
                  <a:pt x="0" y="58006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grpSp>
        <p:nvGrpSpPr>
          <p:cNvPr id="214" name="Google Shape;214;p5"/>
          <p:cNvGrpSpPr/>
          <p:nvPr/>
        </p:nvGrpSpPr>
        <p:grpSpPr>
          <a:xfrm>
            <a:off x="-1420701" y="4256199"/>
            <a:ext cx="10564701" cy="10564701"/>
            <a:chOff x="0" y="0"/>
            <a:chExt cx="812800" cy="812800"/>
          </a:xfrm>
        </p:grpSpPr>
        <p:sp>
          <p:nvSpPr>
            <p:cNvPr id="215" name="Google Shape;215;p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5882"/>
                  </a:srgbClr>
                </a:gs>
                <a:gs pos="100000">
                  <a:srgbClr val="045FDB">
                    <a:alpha val="45882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216" name="Google Shape;216;p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217" name="Google Shape;217;p5"/>
          <p:cNvGrpSpPr/>
          <p:nvPr/>
        </p:nvGrpSpPr>
        <p:grpSpPr>
          <a:xfrm>
            <a:off x="7501559" y="1182031"/>
            <a:ext cx="1079690" cy="1079690"/>
            <a:chOff x="0" y="0"/>
            <a:chExt cx="812800" cy="812800"/>
          </a:xfrm>
        </p:grpSpPr>
        <p:sp>
          <p:nvSpPr>
            <p:cNvPr id="218" name="Google Shape;218;p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219" name="Google Shape;219;p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220" name="Google Shape;220;p5"/>
          <p:cNvGrpSpPr/>
          <p:nvPr/>
        </p:nvGrpSpPr>
        <p:grpSpPr>
          <a:xfrm>
            <a:off x="17234303" y="702040"/>
            <a:ext cx="3035793" cy="3035793"/>
            <a:chOff x="0" y="0"/>
            <a:chExt cx="812800" cy="812800"/>
          </a:xfrm>
        </p:grpSpPr>
        <p:sp>
          <p:nvSpPr>
            <p:cNvPr id="221" name="Google Shape;221;p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2745"/>
                  </a:srgbClr>
                </a:gs>
                <a:gs pos="100000">
                  <a:srgbClr val="045FDB">
                    <a:alpha val="42745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222" name="Google Shape;222;p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223" name="Google Shape;223;p5"/>
          <p:cNvGrpSpPr/>
          <p:nvPr/>
        </p:nvGrpSpPr>
        <p:grpSpPr>
          <a:xfrm>
            <a:off x="16607659" y="8346257"/>
            <a:ext cx="912043" cy="912043"/>
            <a:chOff x="0" y="0"/>
            <a:chExt cx="812800" cy="812800"/>
          </a:xfrm>
        </p:grpSpPr>
        <p:sp>
          <p:nvSpPr>
            <p:cNvPr id="224" name="Google Shape;224;p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225" name="Google Shape;225;p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226" name="Google Shape;226;p5"/>
          <p:cNvSpPr txBox="1"/>
          <p:nvPr/>
        </p:nvSpPr>
        <p:spPr>
          <a:xfrm>
            <a:off x="2149906" y="783596"/>
            <a:ext cx="5917901" cy="21272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8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Relevant Anatomy</a:t>
            </a:r>
            <a:endParaRPr/>
          </a:p>
        </p:txBody>
      </p:sp>
      <p:sp>
        <p:nvSpPr>
          <p:cNvPr id="227" name="Google Shape;227;p5"/>
          <p:cNvSpPr txBox="1"/>
          <p:nvPr/>
        </p:nvSpPr>
        <p:spPr>
          <a:xfrm>
            <a:off x="226088" y="2695061"/>
            <a:ext cx="8371467" cy="656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457200" marR="0" lvl="0" indent="-45720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38DBFF"/>
              </a:buClr>
              <a:buSzPts val="2300"/>
              <a:buFont typeface="Libre Franklin Medium"/>
              <a:buAutoNum type="arabicPeriod"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Pancreas produces insulin </a:t>
            </a: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(Bahtiyorivich, and Jo’rabekivich).</a:t>
            </a:r>
            <a:endParaRPr sz="20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45720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38DBFF"/>
              </a:buClr>
              <a:buSzPts val="2300"/>
              <a:buFont typeface="Libre Franklin Medium"/>
              <a:buAutoNum type="arabicPeriod"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Beta cells → insulin secretion</a:t>
            </a:r>
            <a:endParaRPr/>
          </a:p>
          <a:p>
            <a:pPr marL="457200" marR="0" lvl="0" indent="-45720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38DBFF"/>
              </a:buClr>
              <a:buSzPts val="2300"/>
              <a:buFont typeface="Libre Franklin Medium"/>
              <a:buAutoNum type="arabicPeriod"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Insulin helps glucose enter cells</a:t>
            </a:r>
            <a:endParaRPr/>
          </a:p>
          <a:p>
            <a:pPr marL="457200" marR="0" lvl="0" indent="-45720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Clr>
                <a:srgbClr val="38DBFF"/>
              </a:buClr>
              <a:buSzPts val="2300"/>
              <a:buFont typeface="Libre Franklin Medium"/>
              <a:buAutoNum type="arabicPeriod"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Endocrine system regulates blood sugar </a:t>
            </a:r>
            <a:r>
              <a:rPr lang="en-US" sz="18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(</a:t>
            </a: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Holt et al., 2017)</a:t>
            </a:r>
            <a:endParaRPr/>
          </a:p>
          <a:p>
            <a:pPr marL="457200" marR="0" lvl="0" indent="-45720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Clr>
                <a:srgbClr val="38DBFF"/>
              </a:buClr>
              <a:buSzPts val="2300"/>
              <a:buFont typeface="Libre Franklin Medium"/>
              <a:buAutoNum type="arabicPeriod"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Islets of Langerhans present in the pancreas contain beta cells responsible for insulin secretion </a:t>
            </a: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(Bahtiyorivich, and Jo’rabekivich).</a:t>
            </a:r>
            <a:endParaRPr sz="24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45720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38DBFF"/>
              </a:buClr>
              <a:buSzPts val="2300"/>
              <a:buFont typeface="Libre Franklin Medium"/>
              <a:buAutoNum type="arabicPeriod"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Alpha cells within the same islets secrete glucagon, which raises blood sugar when its levels are low.</a:t>
            </a:r>
            <a:endParaRPr/>
          </a:p>
          <a:p>
            <a:pPr marL="457200" marR="0" lvl="0" indent="-45720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38DBFF"/>
              </a:buClr>
              <a:buSzPts val="2300"/>
              <a:buFont typeface="Libre Franklin Medium"/>
              <a:buAutoNum type="arabicPeriod"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The liver stores glucose as glycogen and releases it when there is a drop in insulin levels.</a:t>
            </a:r>
            <a:endParaRPr/>
          </a:p>
          <a:p>
            <a:pPr marL="0" marR="0" lvl="0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28" name="Google Shape;228;p5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906000" y="246623"/>
            <a:ext cx="8141074" cy="4896877"/>
          </a:xfrm>
          <a:prstGeom prst="rect">
            <a:avLst/>
          </a:prstGeom>
          <a:noFill/>
          <a:ln>
            <a:noFill/>
          </a:ln>
        </p:spPr>
      </p:pic>
      <p:sp>
        <p:nvSpPr>
          <p:cNvPr id="229" name="Google Shape;229;p5"/>
          <p:cNvSpPr/>
          <p:nvPr/>
        </p:nvSpPr>
        <p:spPr>
          <a:xfrm>
            <a:off x="2952393" y="9801447"/>
            <a:ext cx="2345514" cy="4722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(</a:t>
            </a: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Holt et al., 2017)</a:t>
            </a:r>
            <a:endParaRPr/>
          </a:p>
        </p:txBody>
      </p:sp>
      <p:sp>
        <p:nvSpPr>
          <p:cNvPr id="230" name="Google Shape;230;p5"/>
          <p:cNvSpPr/>
          <p:nvPr/>
        </p:nvSpPr>
        <p:spPr>
          <a:xfrm>
            <a:off x="9906000" y="5092043"/>
            <a:ext cx="2345514" cy="4722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(</a:t>
            </a: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Holt et al., 2017)</a:t>
            </a:r>
            <a:endParaRPr/>
          </a:p>
        </p:txBody>
      </p:sp>
      <p:pic>
        <p:nvPicPr>
          <p:cNvPr id="231" name="Google Shape;231;p5" descr="HA_Insulin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8350624" y="5564288"/>
            <a:ext cx="9753600" cy="3722132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7A10426-11A9-4A26-603C-1B4348D3C4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39200" y="48387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5641"/>
    </mc:Choice>
    <mc:Fallback>
      <p:transition spd="slow" advTm="1356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64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9346F"/>
            </a:gs>
            <a:gs pos="100000">
              <a:srgbClr val="0460DE"/>
            </a:gs>
          </a:gsLst>
          <a:lin ang="0" scaled="0"/>
        </a:gradFill>
        <a:effectLst/>
      </p:bgPr>
    </p:bg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7" name="Google Shape;237;p6"/>
          <p:cNvGrpSpPr/>
          <p:nvPr/>
        </p:nvGrpSpPr>
        <p:grpSpPr>
          <a:xfrm>
            <a:off x="15719406" y="-1014740"/>
            <a:ext cx="3035793" cy="3035793"/>
            <a:chOff x="0" y="0"/>
            <a:chExt cx="812800" cy="812800"/>
          </a:xfrm>
        </p:grpSpPr>
        <p:sp>
          <p:nvSpPr>
            <p:cNvPr id="238" name="Google Shape;238;p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2745"/>
                  </a:srgbClr>
                </a:gs>
                <a:gs pos="100000">
                  <a:srgbClr val="045FDB">
                    <a:alpha val="42745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239" name="Google Shape;239;p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240" name="Google Shape;240;p6"/>
          <p:cNvGrpSpPr/>
          <p:nvPr/>
        </p:nvGrpSpPr>
        <p:grpSpPr>
          <a:xfrm>
            <a:off x="14478001" y="2529985"/>
            <a:ext cx="1369826" cy="1237642"/>
            <a:chOff x="0" y="0"/>
            <a:chExt cx="812800" cy="812800"/>
          </a:xfrm>
        </p:grpSpPr>
        <p:sp>
          <p:nvSpPr>
            <p:cNvPr id="241" name="Google Shape;241;p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242" name="Google Shape;242;p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243" name="Google Shape;243;p6"/>
          <p:cNvSpPr/>
          <p:nvPr/>
        </p:nvSpPr>
        <p:spPr>
          <a:xfrm>
            <a:off x="1028700" y="996598"/>
            <a:ext cx="580066" cy="580066"/>
          </a:xfrm>
          <a:custGeom>
            <a:avLst/>
            <a:gdLst/>
            <a:ahLst/>
            <a:cxnLst/>
            <a:rect l="l" t="t" r="r" b="b"/>
            <a:pathLst>
              <a:path w="580066" h="580066" extrusionOk="0">
                <a:moveTo>
                  <a:pt x="0" y="0"/>
                </a:moveTo>
                <a:lnTo>
                  <a:pt x="580066" y="0"/>
                </a:lnTo>
                <a:lnTo>
                  <a:pt x="580066" y="580066"/>
                </a:lnTo>
                <a:lnTo>
                  <a:pt x="0" y="58006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grpSp>
        <p:nvGrpSpPr>
          <p:cNvPr id="244" name="Google Shape;244;p6"/>
          <p:cNvGrpSpPr/>
          <p:nvPr/>
        </p:nvGrpSpPr>
        <p:grpSpPr>
          <a:xfrm>
            <a:off x="11524590" y="6979012"/>
            <a:ext cx="8897101" cy="8897101"/>
            <a:chOff x="0" y="0"/>
            <a:chExt cx="812800" cy="812800"/>
          </a:xfrm>
        </p:grpSpPr>
        <p:sp>
          <p:nvSpPr>
            <p:cNvPr id="245" name="Google Shape;245;p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5882"/>
                  </a:srgbClr>
                </a:gs>
                <a:gs pos="100000">
                  <a:srgbClr val="045FDB">
                    <a:alpha val="45882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246" name="Google Shape;246;p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247" name="Google Shape;247;p6"/>
          <p:cNvGrpSpPr/>
          <p:nvPr/>
        </p:nvGrpSpPr>
        <p:grpSpPr>
          <a:xfrm>
            <a:off x="457200" y="1994630"/>
            <a:ext cx="1274957" cy="1274957"/>
            <a:chOff x="0" y="0"/>
            <a:chExt cx="812800" cy="812800"/>
          </a:xfrm>
        </p:grpSpPr>
        <p:sp>
          <p:nvSpPr>
            <p:cNvPr id="248" name="Google Shape;248;p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249" name="Google Shape;249;p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250" name="Google Shape;250;p6"/>
          <p:cNvSpPr txBox="1"/>
          <p:nvPr/>
        </p:nvSpPr>
        <p:spPr>
          <a:xfrm>
            <a:off x="2190883" y="815912"/>
            <a:ext cx="10435393" cy="10290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8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Normal Physiology</a:t>
            </a:r>
            <a:endParaRPr/>
          </a:p>
        </p:txBody>
      </p:sp>
      <p:sp>
        <p:nvSpPr>
          <p:cNvPr id="251" name="Google Shape;251;p6"/>
          <p:cNvSpPr txBox="1"/>
          <p:nvPr/>
        </p:nvSpPr>
        <p:spPr>
          <a:xfrm>
            <a:off x="2190883" y="2214291"/>
            <a:ext cx="7391400" cy="1641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After meals: glucose enters blood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Insulin released by pancreas </a:t>
            </a:r>
            <a:endParaRPr sz="2300" b="1">
              <a:solidFill>
                <a:srgbClr val="38DB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Glucose uptake by liver, muscle, fat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Blood glucose controlled: 4–7 mmol/L</a:t>
            </a:r>
            <a:endParaRPr/>
          </a:p>
        </p:txBody>
      </p:sp>
      <p:pic>
        <p:nvPicPr>
          <p:cNvPr id="252" name="Google Shape;252;p6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708601" y="2070749"/>
            <a:ext cx="8122199" cy="3377551"/>
          </a:xfrm>
          <a:prstGeom prst="rect">
            <a:avLst/>
          </a:prstGeom>
          <a:noFill/>
          <a:ln w="190500" cap="sq" cmpd="sng">
            <a:solidFill>
              <a:srgbClr val="C8C6BD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254000" algn="bl" rotWithShape="0">
              <a:srgbClr val="000000">
                <a:alpha val="42745"/>
              </a:srgbClr>
            </a:outerShdw>
          </a:effectLst>
        </p:spPr>
      </p:pic>
      <p:pic>
        <p:nvPicPr>
          <p:cNvPr id="253" name="Google Shape;253;p6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38100" y="5079407"/>
            <a:ext cx="8049322" cy="5129479"/>
          </a:xfrm>
          <a:prstGeom prst="rect">
            <a:avLst/>
          </a:prstGeom>
          <a:noFill/>
          <a:ln w="190500" cap="sq" cmpd="sng">
            <a:solidFill>
              <a:srgbClr val="C8C6BD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254000" algn="bl" rotWithShape="0">
              <a:srgbClr val="000000">
                <a:alpha val="42745"/>
              </a:srgbClr>
            </a:outerShdw>
          </a:effectLst>
        </p:spPr>
      </p:pic>
      <p:pic>
        <p:nvPicPr>
          <p:cNvPr id="254" name="Google Shape;254;p6" descr="Blood Sugar Test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9738727" y="5793207"/>
            <a:ext cx="8122199" cy="4106959"/>
          </a:xfrm>
          <a:prstGeom prst="rect">
            <a:avLst/>
          </a:prstGeom>
          <a:noFill/>
          <a:ln>
            <a:noFill/>
          </a:ln>
        </p:spPr>
      </p:pic>
      <p:sp>
        <p:nvSpPr>
          <p:cNvPr id="255" name="Google Shape;255;p6"/>
          <p:cNvSpPr/>
          <p:nvPr/>
        </p:nvSpPr>
        <p:spPr>
          <a:xfrm>
            <a:off x="15193208" y="5310963"/>
            <a:ext cx="2667718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(NHS, 2020; NHS, 2021)</a:t>
            </a: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sp>
        <p:nvSpPr>
          <p:cNvPr id="256" name="Google Shape;256;p6"/>
          <p:cNvSpPr/>
          <p:nvPr/>
        </p:nvSpPr>
        <p:spPr>
          <a:xfrm>
            <a:off x="15061870" y="9917668"/>
            <a:ext cx="2667718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(NHS, 2020; NHS, 2021)</a:t>
            </a: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sp>
        <p:nvSpPr>
          <p:cNvPr id="257" name="Google Shape;257;p6"/>
          <p:cNvSpPr/>
          <p:nvPr/>
        </p:nvSpPr>
        <p:spPr>
          <a:xfrm>
            <a:off x="8049322" y="9896179"/>
            <a:ext cx="2667718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(NHS, 2020; NHS, 2021)</a:t>
            </a: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sp>
        <p:nvSpPr>
          <p:cNvPr id="258" name="Google Shape;258;p6"/>
          <p:cNvSpPr/>
          <p:nvPr/>
        </p:nvSpPr>
        <p:spPr>
          <a:xfrm>
            <a:off x="3048000" y="3855766"/>
            <a:ext cx="3291286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(</a:t>
            </a: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NHS, 2020; NHS, 2021)</a:t>
            </a:r>
            <a:endParaRPr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18028F1-CACA-C79E-8AE3-9FD6ECE635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839200" y="48387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193"/>
    </mc:Choice>
    <mc:Fallback>
      <p:transition spd="slow" advTm="911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19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9346F"/>
            </a:gs>
            <a:gs pos="100000">
              <a:srgbClr val="0460DE"/>
            </a:gs>
          </a:gsLst>
          <a:lin ang="0" scaled="0"/>
        </a:gradFill>
        <a:effectLst/>
      </p:bgPr>
    </p:bg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7"/>
          <p:cNvSpPr/>
          <p:nvPr/>
        </p:nvSpPr>
        <p:spPr>
          <a:xfrm>
            <a:off x="1028700" y="996598"/>
            <a:ext cx="580066" cy="580066"/>
          </a:xfrm>
          <a:custGeom>
            <a:avLst/>
            <a:gdLst/>
            <a:ahLst/>
            <a:cxnLst/>
            <a:rect l="l" t="t" r="r" b="b"/>
            <a:pathLst>
              <a:path w="580066" h="580066" extrusionOk="0">
                <a:moveTo>
                  <a:pt x="0" y="0"/>
                </a:moveTo>
                <a:lnTo>
                  <a:pt x="580066" y="0"/>
                </a:lnTo>
                <a:lnTo>
                  <a:pt x="580066" y="580066"/>
                </a:lnTo>
                <a:lnTo>
                  <a:pt x="0" y="58006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grpSp>
        <p:nvGrpSpPr>
          <p:cNvPr id="265" name="Google Shape;265;p7"/>
          <p:cNvGrpSpPr/>
          <p:nvPr/>
        </p:nvGrpSpPr>
        <p:grpSpPr>
          <a:xfrm>
            <a:off x="17234303" y="702040"/>
            <a:ext cx="3035793" cy="3035793"/>
            <a:chOff x="0" y="0"/>
            <a:chExt cx="812800" cy="812800"/>
          </a:xfrm>
        </p:grpSpPr>
        <p:sp>
          <p:nvSpPr>
            <p:cNvPr id="266" name="Google Shape;266;p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2745"/>
                  </a:srgbClr>
                </a:gs>
                <a:gs pos="100000">
                  <a:srgbClr val="045FDB">
                    <a:alpha val="42745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267" name="Google Shape;267;p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268" name="Google Shape;268;p7"/>
          <p:cNvGrpSpPr/>
          <p:nvPr/>
        </p:nvGrpSpPr>
        <p:grpSpPr>
          <a:xfrm>
            <a:off x="16803279" y="2696070"/>
            <a:ext cx="912043" cy="912043"/>
            <a:chOff x="0" y="0"/>
            <a:chExt cx="812800" cy="812800"/>
          </a:xfrm>
        </p:grpSpPr>
        <p:sp>
          <p:nvSpPr>
            <p:cNvPr id="269" name="Google Shape;269;p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270" name="Google Shape;270;p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271" name="Google Shape;271;p7"/>
          <p:cNvSpPr txBox="1"/>
          <p:nvPr/>
        </p:nvSpPr>
        <p:spPr>
          <a:xfrm>
            <a:off x="1028700" y="1011252"/>
            <a:ext cx="11675418" cy="10572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8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Pathophysiology</a:t>
            </a:r>
            <a:endParaRPr/>
          </a:p>
        </p:txBody>
      </p:sp>
      <p:grpSp>
        <p:nvGrpSpPr>
          <p:cNvPr id="272" name="Google Shape;272;p7"/>
          <p:cNvGrpSpPr/>
          <p:nvPr/>
        </p:nvGrpSpPr>
        <p:grpSpPr>
          <a:xfrm>
            <a:off x="-1420701" y="4233808"/>
            <a:ext cx="10564701" cy="10564701"/>
            <a:chOff x="0" y="0"/>
            <a:chExt cx="812800" cy="812800"/>
          </a:xfrm>
        </p:grpSpPr>
        <p:sp>
          <p:nvSpPr>
            <p:cNvPr id="273" name="Google Shape;273;p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5882"/>
                  </a:srgbClr>
                </a:gs>
                <a:gs pos="100000">
                  <a:srgbClr val="045FDB">
                    <a:alpha val="45882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274" name="Google Shape;274;p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275" name="Google Shape;275;p7"/>
          <p:cNvSpPr txBox="1"/>
          <p:nvPr/>
        </p:nvSpPr>
        <p:spPr>
          <a:xfrm>
            <a:off x="3042691" y="2177884"/>
            <a:ext cx="7230434" cy="24622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Insulin resistance in tissues </a:t>
            </a: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(NHS, 2021)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Beta cell decline → reduced insulin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Persistent hyperglycemia</a:t>
            </a:r>
            <a:endParaRPr sz="2300" b="1">
              <a:solidFill>
                <a:srgbClr val="38DB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marR="0" lvl="0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Long-term organ damage </a:t>
            </a: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(Chatterjee, Khunti and Davies, 2017)</a:t>
            </a:r>
            <a:endParaRPr sz="24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pSp>
        <p:nvGrpSpPr>
          <p:cNvPr id="276" name="Google Shape;276;p7"/>
          <p:cNvGrpSpPr/>
          <p:nvPr/>
        </p:nvGrpSpPr>
        <p:grpSpPr>
          <a:xfrm>
            <a:off x="14856753" y="8946462"/>
            <a:ext cx="2782031" cy="823642"/>
            <a:chOff x="0" y="-47625"/>
            <a:chExt cx="1533569" cy="454025"/>
          </a:xfrm>
        </p:grpSpPr>
        <p:sp>
          <p:nvSpPr>
            <p:cNvPr id="277" name="Google Shape;277;p7"/>
            <p:cNvSpPr/>
            <p:nvPr/>
          </p:nvSpPr>
          <p:spPr>
            <a:xfrm>
              <a:off x="0" y="0"/>
              <a:ext cx="1533569" cy="406400"/>
            </a:xfrm>
            <a:custGeom>
              <a:avLst/>
              <a:gdLst/>
              <a:ahLst/>
              <a:cxnLst/>
              <a:rect l="l" t="t" r="r" b="b"/>
              <a:pathLst>
                <a:path w="1533569" h="406400" extrusionOk="0">
                  <a:moveTo>
                    <a:pt x="1330369" y="0"/>
                  </a:moveTo>
                  <a:cubicBezTo>
                    <a:pt x="1442593" y="0"/>
                    <a:pt x="1533569" y="90976"/>
                    <a:pt x="1533569" y="203200"/>
                  </a:cubicBezTo>
                  <a:cubicBezTo>
                    <a:pt x="1533569" y="315424"/>
                    <a:pt x="1442593" y="406400"/>
                    <a:pt x="133036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278" name="Google Shape;278;p7"/>
            <p:cNvSpPr txBox="1"/>
            <p:nvPr/>
          </p:nvSpPr>
          <p:spPr>
            <a:xfrm>
              <a:off x="0" y="-47625"/>
              <a:ext cx="1533569" cy="454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1675" tIns="31675" rIns="31675" bIns="31675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279" name="Google Shape;279;p7"/>
          <p:cNvSpPr txBox="1"/>
          <p:nvPr/>
        </p:nvSpPr>
        <p:spPr>
          <a:xfrm>
            <a:off x="15025785" y="9171059"/>
            <a:ext cx="2443966" cy="4139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54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Read More</a:t>
            </a:r>
            <a:endParaRPr/>
          </a:p>
        </p:txBody>
      </p:sp>
      <p:pic>
        <p:nvPicPr>
          <p:cNvPr id="280" name="Google Shape;280;p7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28700" y="5143500"/>
            <a:ext cx="9105741" cy="4821551"/>
          </a:xfrm>
          <a:prstGeom prst="roundRect">
            <a:avLst>
              <a:gd name="adj" fmla="val 8594"/>
            </a:avLst>
          </a:prstGeom>
          <a:solidFill>
            <a:srgbClr val="ECECEC"/>
          </a:solidFill>
          <a:ln>
            <a:noFill/>
          </a:ln>
          <a:effectLst>
            <a:reflection stA="38000" endPos="28000" dist="5000" dir="5400000" sy="-100000" algn="bl" rotWithShape="0"/>
          </a:effectLst>
        </p:spPr>
      </p:pic>
      <p:grpSp>
        <p:nvGrpSpPr>
          <p:cNvPr id="281" name="Google Shape;281;p7"/>
          <p:cNvGrpSpPr/>
          <p:nvPr/>
        </p:nvGrpSpPr>
        <p:grpSpPr>
          <a:xfrm>
            <a:off x="1118337" y="2930466"/>
            <a:ext cx="1639749" cy="1943896"/>
            <a:chOff x="0" y="0"/>
            <a:chExt cx="812800" cy="812800"/>
          </a:xfrm>
        </p:grpSpPr>
        <p:sp>
          <p:nvSpPr>
            <p:cNvPr id="282" name="Google Shape;282;p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283" name="Google Shape;283;p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pic>
        <p:nvPicPr>
          <p:cNvPr id="284" name="Google Shape;284;p7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0830972" y="1779534"/>
            <a:ext cx="5686425" cy="6716766"/>
          </a:xfrm>
          <a:prstGeom prst="rect">
            <a:avLst/>
          </a:prstGeom>
          <a:noFill/>
          <a:ln w="190500" cap="sq" cmpd="sng">
            <a:solidFill>
              <a:srgbClr val="C8C6BD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254000" algn="bl" rotWithShape="0">
              <a:srgbClr val="000000">
                <a:alpha val="42745"/>
              </a:srgbClr>
            </a:outerShdw>
          </a:effectLst>
        </p:spPr>
      </p:pic>
      <p:sp>
        <p:nvSpPr>
          <p:cNvPr id="285" name="Google Shape;285;p7"/>
          <p:cNvSpPr/>
          <p:nvPr/>
        </p:nvSpPr>
        <p:spPr>
          <a:xfrm>
            <a:off x="10765177" y="8571193"/>
            <a:ext cx="5482591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(Chatterjee, Khunti and Davies, 2017)</a:t>
            </a:r>
            <a:endParaRPr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2875BF2-B0A7-3070-3508-64EC8DDFFD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39200" y="48387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982"/>
    </mc:Choice>
    <mc:Fallback>
      <p:transition spd="slow" advTm="679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98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9346F"/>
            </a:gs>
            <a:gs pos="100000">
              <a:srgbClr val="0460DE"/>
            </a:gs>
          </a:gsLst>
          <a:lin ang="0" scaled="0"/>
        </a:gradFill>
        <a:effectLst/>
      </p:bgPr>
    </p:bg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1" name="Google Shape;291;p8"/>
          <p:cNvGrpSpPr/>
          <p:nvPr/>
        </p:nvGrpSpPr>
        <p:grpSpPr>
          <a:xfrm>
            <a:off x="3796015" y="-4305300"/>
            <a:ext cx="8288973" cy="8288973"/>
            <a:chOff x="0" y="0"/>
            <a:chExt cx="812800" cy="812800"/>
          </a:xfrm>
        </p:grpSpPr>
        <p:sp>
          <p:nvSpPr>
            <p:cNvPr id="292" name="Google Shape;292;p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5882"/>
                  </a:srgbClr>
                </a:gs>
                <a:gs pos="100000">
                  <a:srgbClr val="045FDB">
                    <a:alpha val="45882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293" name="Google Shape;293;p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294" name="Google Shape;294;p8"/>
          <p:cNvSpPr/>
          <p:nvPr/>
        </p:nvSpPr>
        <p:spPr>
          <a:xfrm>
            <a:off x="1028700" y="996598"/>
            <a:ext cx="580066" cy="580066"/>
          </a:xfrm>
          <a:custGeom>
            <a:avLst/>
            <a:gdLst/>
            <a:ahLst/>
            <a:cxnLst/>
            <a:rect l="l" t="t" r="r" b="b"/>
            <a:pathLst>
              <a:path w="580066" h="580066" extrusionOk="0">
                <a:moveTo>
                  <a:pt x="0" y="0"/>
                </a:moveTo>
                <a:lnTo>
                  <a:pt x="580066" y="0"/>
                </a:lnTo>
                <a:lnTo>
                  <a:pt x="580066" y="580066"/>
                </a:lnTo>
                <a:lnTo>
                  <a:pt x="0" y="58006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grpSp>
        <p:nvGrpSpPr>
          <p:cNvPr id="295" name="Google Shape;295;p8"/>
          <p:cNvGrpSpPr/>
          <p:nvPr/>
        </p:nvGrpSpPr>
        <p:grpSpPr>
          <a:xfrm>
            <a:off x="15697200" y="2855169"/>
            <a:ext cx="3035793" cy="3035793"/>
            <a:chOff x="0" y="0"/>
            <a:chExt cx="812800" cy="812800"/>
          </a:xfrm>
        </p:grpSpPr>
        <p:sp>
          <p:nvSpPr>
            <p:cNvPr id="296" name="Google Shape;296;p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2745"/>
                  </a:srgbClr>
                </a:gs>
                <a:gs pos="100000">
                  <a:srgbClr val="045FDB">
                    <a:alpha val="42745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297" name="Google Shape;297;p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298" name="Google Shape;298;p8"/>
          <p:cNvSpPr/>
          <p:nvPr/>
        </p:nvSpPr>
        <p:spPr>
          <a:xfrm>
            <a:off x="1353849" y="1914690"/>
            <a:ext cx="4559998" cy="7976515"/>
          </a:xfrm>
          <a:custGeom>
            <a:avLst/>
            <a:gdLst/>
            <a:ahLst/>
            <a:cxnLst/>
            <a:rect l="l" t="t" r="r" b="b"/>
            <a:pathLst>
              <a:path w="605114" h="1058487" extrusionOk="0">
                <a:moveTo>
                  <a:pt x="39049" y="0"/>
                </a:moveTo>
                <a:lnTo>
                  <a:pt x="566065" y="0"/>
                </a:lnTo>
                <a:cubicBezTo>
                  <a:pt x="576421" y="0"/>
                  <a:pt x="586353" y="4114"/>
                  <a:pt x="593677" y="11437"/>
                </a:cubicBezTo>
                <a:cubicBezTo>
                  <a:pt x="601000" y="18760"/>
                  <a:pt x="605114" y="28693"/>
                  <a:pt x="605114" y="39049"/>
                </a:cubicBezTo>
                <a:lnTo>
                  <a:pt x="605114" y="1019438"/>
                </a:lnTo>
                <a:cubicBezTo>
                  <a:pt x="605114" y="1041004"/>
                  <a:pt x="587631" y="1058487"/>
                  <a:pt x="566065" y="1058487"/>
                </a:cubicBezTo>
                <a:lnTo>
                  <a:pt x="39049" y="1058487"/>
                </a:lnTo>
                <a:cubicBezTo>
                  <a:pt x="28693" y="1058487"/>
                  <a:pt x="18760" y="1054373"/>
                  <a:pt x="11437" y="1047050"/>
                </a:cubicBezTo>
                <a:cubicBezTo>
                  <a:pt x="4114" y="1039727"/>
                  <a:pt x="0" y="1029795"/>
                  <a:pt x="0" y="1019438"/>
                </a:cubicBezTo>
                <a:lnTo>
                  <a:pt x="0" y="39049"/>
                </a:lnTo>
                <a:cubicBezTo>
                  <a:pt x="0" y="28693"/>
                  <a:pt x="4114" y="18760"/>
                  <a:pt x="11437" y="11437"/>
                </a:cubicBezTo>
                <a:cubicBezTo>
                  <a:pt x="18760" y="4114"/>
                  <a:pt x="28693" y="0"/>
                  <a:pt x="39049" y="0"/>
                </a:cubicBez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l="-53770" r="-108766"/>
            </a:stretch>
          </a:blipFill>
          <a:ln w="952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grpSp>
        <p:nvGrpSpPr>
          <p:cNvPr id="299" name="Google Shape;299;p8"/>
          <p:cNvGrpSpPr/>
          <p:nvPr/>
        </p:nvGrpSpPr>
        <p:grpSpPr>
          <a:xfrm>
            <a:off x="667439" y="8400953"/>
            <a:ext cx="912043" cy="912043"/>
            <a:chOff x="0" y="0"/>
            <a:chExt cx="812800" cy="812800"/>
          </a:xfrm>
        </p:grpSpPr>
        <p:sp>
          <p:nvSpPr>
            <p:cNvPr id="300" name="Google Shape;300;p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301" name="Google Shape;301;p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302" name="Google Shape;302;p8"/>
          <p:cNvSpPr txBox="1"/>
          <p:nvPr/>
        </p:nvSpPr>
        <p:spPr>
          <a:xfrm>
            <a:off x="6479584" y="992274"/>
            <a:ext cx="6847757" cy="21062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8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Symptoms &amp; Complications</a:t>
            </a:r>
            <a:endParaRPr/>
          </a:p>
        </p:txBody>
      </p:sp>
      <p:sp>
        <p:nvSpPr>
          <p:cNvPr id="303" name="Google Shape;303;p8"/>
          <p:cNvSpPr txBox="1"/>
          <p:nvPr/>
        </p:nvSpPr>
        <p:spPr>
          <a:xfrm>
            <a:off x="6514753" y="3497991"/>
            <a:ext cx="9526884" cy="24622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Symptoms: tiredness, thirst, frequent urination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Long-term risks: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o	Retinopathy (eyes)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o	Neuropathy (nerves)</a:t>
            </a:r>
            <a:endParaRPr/>
          </a:p>
          <a:p>
            <a:pPr marL="0" marR="0" lvl="0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o	Kidney disease </a:t>
            </a: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(</a:t>
            </a: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Diabetes UK, 2023)</a:t>
            </a:r>
            <a:endParaRPr sz="24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o	Heart attack, stroke</a:t>
            </a:r>
            <a:endParaRPr/>
          </a:p>
        </p:txBody>
      </p:sp>
      <p:pic>
        <p:nvPicPr>
          <p:cNvPr id="304" name="Google Shape;304;p8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398644" y="6080796"/>
            <a:ext cx="9759102" cy="4047850"/>
          </a:xfrm>
          <a:prstGeom prst="rect">
            <a:avLst/>
          </a:prstGeom>
          <a:noFill/>
          <a:ln w="190500" cap="sq" cmpd="sng">
            <a:solidFill>
              <a:srgbClr val="C8C6BD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254000" algn="bl" rotWithShape="0">
              <a:srgbClr val="000000">
                <a:alpha val="42745"/>
              </a:srgbClr>
            </a:outerShdw>
          </a:effectLst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9A19AF1-7E1A-6EDD-FDF7-F8418B53CD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39200" y="48387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929"/>
    </mc:Choice>
    <mc:Fallback>
      <p:transition spd="slow" advTm="569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9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9346F"/>
            </a:gs>
            <a:gs pos="100000">
              <a:srgbClr val="0460DE"/>
            </a:gs>
          </a:gsLst>
          <a:lin ang="0" scaled="0"/>
        </a:gradFill>
        <a:effectLst/>
      </p:bgPr>
    </p:bg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9"/>
          <p:cNvSpPr/>
          <p:nvPr/>
        </p:nvSpPr>
        <p:spPr>
          <a:xfrm>
            <a:off x="1028700" y="518734"/>
            <a:ext cx="580066" cy="580066"/>
          </a:xfrm>
          <a:custGeom>
            <a:avLst/>
            <a:gdLst/>
            <a:ahLst/>
            <a:cxnLst/>
            <a:rect l="l" t="t" r="r" b="b"/>
            <a:pathLst>
              <a:path w="580066" h="580066" extrusionOk="0">
                <a:moveTo>
                  <a:pt x="0" y="0"/>
                </a:moveTo>
                <a:lnTo>
                  <a:pt x="580066" y="0"/>
                </a:lnTo>
                <a:lnTo>
                  <a:pt x="580066" y="580066"/>
                </a:lnTo>
                <a:lnTo>
                  <a:pt x="0" y="58006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grpSp>
        <p:nvGrpSpPr>
          <p:cNvPr id="311" name="Google Shape;311;p9"/>
          <p:cNvGrpSpPr/>
          <p:nvPr/>
        </p:nvGrpSpPr>
        <p:grpSpPr>
          <a:xfrm>
            <a:off x="17234303" y="702040"/>
            <a:ext cx="3035793" cy="3035793"/>
            <a:chOff x="0" y="0"/>
            <a:chExt cx="812800" cy="812800"/>
          </a:xfrm>
        </p:grpSpPr>
        <p:sp>
          <p:nvSpPr>
            <p:cNvPr id="312" name="Google Shape;312;p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2745"/>
                  </a:srgbClr>
                </a:gs>
                <a:gs pos="100000">
                  <a:srgbClr val="045FDB">
                    <a:alpha val="42745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313" name="Google Shape;313;p9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314" name="Google Shape;314;p9"/>
          <p:cNvGrpSpPr/>
          <p:nvPr/>
        </p:nvGrpSpPr>
        <p:grpSpPr>
          <a:xfrm>
            <a:off x="16577611" y="2696069"/>
            <a:ext cx="912043" cy="912043"/>
            <a:chOff x="0" y="0"/>
            <a:chExt cx="812800" cy="812800"/>
          </a:xfrm>
        </p:grpSpPr>
        <p:sp>
          <p:nvSpPr>
            <p:cNvPr id="315" name="Google Shape;315;p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316" name="Google Shape;316;p9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317" name="Google Shape;317;p9"/>
          <p:cNvGrpSpPr/>
          <p:nvPr/>
        </p:nvGrpSpPr>
        <p:grpSpPr>
          <a:xfrm>
            <a:off x="-918056" y="4686300"/>
            <a:ext cx="12979758" cy="12979758"/>
            <a:chOff x="0" y="0"/>
            <a:chExt cx="812800" cy="812800"/>
          </a:xfrm>
        </p:grpSpPr>
        <p:sp>
          <p:nvSpPr>
            <p:cNvPr id="318" name="Google Shape;318;p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5882"/>
                  </a:srgbClr>
                </a:gs>
                <a:gs pos="100000">
                  <a:srgbClr val="045FDB">
                    <a:alpha val="45882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319" name="Google Shape;319;p9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320" name="Google Shape;320;p9"/>
          <p:cNvSpPr txBox="1"/>
          <p:nvPr/>
        </p:nvSpPr>
        <p:spPr>
          <a:xfrm>
            <a:off x="2178172" y="196080"/>
            <a:ext cx="13931655" cy="10572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8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Diagnosis &amp; Monitoring</a:t>
            </a:r>
            <a:endParaRPr/>
          </a:p>
        </p:txBody>
      </p:sp>
      <p:sp>
        <p:nvSpPr>
          <p:cNvPr id="321" name="Google Shape;321;p9"/>
          <p:cNvSpPr txBox="1"/>
          <p:nvPr/>
        </p:nvSpPr>
        <p:spPr>
          <a:xfrm>
            <a:off x="7388848" y="1804596"/>
            <a:ext cx="11259382" cy="34881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16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u="none" strike="noStrik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	HbA1c ≥ 48 mmol/mol</a:t>
            </a:r>
            <a:endParaRPr/>
          </a:p>
          <a:p>
            <a:pPr marL="0" marR="0" lvl="0" indent="0" algn="l" rtl="0">
              <a:lnSpc>
                <a:spcPct val="1416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u="none" strike="noStrik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	Fasting glucose test</a:t>
            </a:r>
            <a:endParaRPr/>
          </a:p>
          <a:p>
            <a:pPr marL="0" marR="0" lvl="0" indent="0" algn="l" rtl="0">
              <a:lnSpc>
                <a:spcPct val="1416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u="none" strike="noStrik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	Blood pressure &amp; cholesterol checks</a:t>
            </a:r>
            <a:endParaRPr/>
          </a:p>
          <a:p>
            <a:pPr marL="0" marR="0" lvl="0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u="none" strike="noStrik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	Weight and BMI tracking </a:t>
            </a: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(</a:t>
            </a: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NHS, 2020; NHS, 2021)</a:t>
            </a:r>
            <a:endParaRPr sz="24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416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u="none" strike="noStrik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	Daily home glucose monitoring</a:t>
            </a:r>
            <a:endParaRPr/>
          </a:p>
          <a:p>
            <a:pPr marL="0" marR="0" lvl="0" indent="0" algn="l" rtl="0">
              <a:lnSpc>
                <a:spcPct val="1416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u="none" strike="noStrik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	HbA1c trends guide medication changes</a:t>
            </a:r>
            <a:endParaRPr/>
          </a:p>
          <a:p>
            <a:pPr marL="0" marR="0" lvl="0" indent="0" algn="l" rtl="0">
              <a:lnSpc>
                <a:spcPct val="1416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u="none" strike="noStrik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	BP &amp; cholesterol data inform treatment to reduce cardiovascular risk</a:t>
            </a:r>
            <a:endParaRPr/>
          </a:p>
          <a:p>
            <a:pPr marL="0" marR="0" lvl="0" indent="0" algn="l" rtl="0">
              <a:lnSpc>
                <a:spcPct val="1416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u="none" strike="noStrik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	Weight, BMI, and glucose logs shape lifestyle advice and referrals</a:t>
            </a:r>
            <a:endParaRPr/>
          </a:p>
        </p:txBody>
      </p:sp>
      <p:grpSp>
        <p:nvGrpSpPr>
          <p:cNvPr id="322" name="Google Shape;322;p9"/>
          <p:cNvGrpSpPr/>
          <p:nvPr/>
        </p:nvGrpSpPr>
        <p:grpSpPr>
          <a:xfrm>
            <a:off x="12192000" y="1533824"/>
            <a:ext cx="912043" cy="912043"/>
            <a:chOff x="0" y="0"/>
            <a:chExt cx="812800" cy="812800"/>
          </a:xfrm>
        </p:grpSpPr>
        <p:sp>
          <p:nvSpPr>
            <p:cNvPr id="323" name="Google Shape;323;p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324" name="Google Shape;324;p9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pic>
        <p:nvPicPr>
          <p:cNvPr id="325" name="Google Shape;325;p9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896225" y="5445250"/>
            <a:ext cx="10391775" cy="4117850"/>
          </a:xfrm>
          <a:prstGeom prst="rect">
            <a:avLst/>
          </a:prstGeom>
          <a:noFill/>
          <a:ln w="190500" cap="sq" cmpd="sng">
            <a:solidFill>
              <a:srgbClr val="C8C6BD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254000" algn="bl" rotWithShape="0">
              <a:srgbClr val="000000">
                <a:alpha val="42745"/>
              </a:srgbClr>
            </a:outerShdw>
          </a:effectLst>
        </p:spPr>
      </p:pic>
      <p:pic>
        <p:nvPicPr>
          <p:cNvPr id="326" name="Google Shape;326;p9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6200" y="6405850"/>
            <a:ext cx="7820025" cy="3352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7" name="Google Shape;327;p9" descr="Blood Sugar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14300" y="1565888"/>
            <a:ext cx="6914147" cy="4346450"/>
          </a:xfrm>
          <a:prstGeom prst="rect">
            <a:avLst/>
          </a:prstGeom>
          <a:noFill/>
          <a:ln>
            <a:noFill/>
          </a:ln>
        </p:spPr>
      </p:pic>
      <p:sp>
        <p:nvSpPr>
          <p:cNvPr id="328" name="Google Shape;328;p9"/>
          <p:cNvSpPr/>
          <p:nvPr/>
        </p:nvSpPr>
        <p:spPr>
          <a:xfrm>
            <a:off x="15243752" y="9563100"/>
            <a:ext cx="3324949" cy="4722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(NHS, 2020; NHS, 2021)</a:t>
            </a:r>
            <a:endParaRPr sz="24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29" name="Google Shape;329;p9"/>
          <p:cNvSpPr/>
          <p:nvPr/>
        </p:nvSpPr>
        <p:spPr>
          <a:xfrm>
            <a:off x="362418" y="5877500"/>
            <a:ext cx="3291286" cy="4722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(</a:t>
            </a: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NHS, 2020; NHS, 2021)</a:t>
            </a:r>
            <a:endParaRPr sz="24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30" name="Google Shape;330;p9"/>
          <p:cNvSpPr/>
          <p:nvPr/>
        </p:nvSpPr>
        <p:spPr>
          <a:xfrm>
            <a:off x="38100" y="9758650"/>
            <a:ext cx="3291286" cy="4722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(</a:t>
            </a: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NHS, 2020; NHS, 2021)</a:t>
            </a:r>
            <a:endParaRPr sz="24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7624F72-6B18-A469-334A-7D5CC446CC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839200" y="48387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6526"/>
    </mc:Choice>
    <mc:Fallback>
      <p:transition spd="slow" advTm="1065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52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9346F"/>
            </a:gs>
            <a:gs pos="100000">
              <a:srgbClr val="0460DE"/>
            </a:gs>
          </a:gsLst>
          <a:lin ang="0" scaled="0"/>
        </a:gradFill>
        <a:effectLst/>
      </p:bgPr>
    </p:bg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6" name="Google Shape;336;p10"/>
          <p:cNvGrpSpPr/>
          <p:nvPr/>
        </p:nvGrpSpPr>
        <p:grpSpPr>
          <a:xfrm>
            <a:off x="15638124" y="9378388"/>
            <a:ext cx="2530834" cy="823642"/>
            <a:chOff x="0" y="-47625"/>
            <a:chExt cx="1395099" cy="454025"/>
          </a:xfrm>
        </p:grpSpPr>
        <p:sp>
          <p:nvSpPr>
            <p:cNvPr id="337" name="Google Shape;337;p10"/>
            <p:cNvSpPr/>
            <p:nvPr/>
          </p:nvSpPr>
          <p:spPr>
            <a:xfrm>
              <a:off x="0" y="0"/>
              <a:ext cx="1395099" cy="406400"/>
            </a:xfrm>
            <a:custGeom>
              <a:avLst/>
              <a:gdLst/>
              <a:ahLst/>
              <a:cxnLst/>
              <a:rect l="l" t="t" r="r" b="b"/>
              <a:pathLst>
                <a:path w="1395099" h="406400" extrusionOk="0">
                  <a:moveTo>
                    <a:pt x="1191899" y="0"/>
                  </a:moveTo>
                  <a:cubicBezTo>
                    <a:pt x="1304124" y="0"/>
                    <a:pt x="1395099" y="90976"/>
                    <a:pt x="1395099" y="203200"/>
                  </a:cubicBezTo>
                  <a:cubicBezTo>
                    <a:pt x="1395099" y="315424"/>
                    <a:pt x="1304124" y="406400"/>
                    <a:pt x="119189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338" name="Google Shape;338;p10"/>
            <p:cNvSpPr txBox="1"/>
            <p:nvPr/>
          </p:nvSpPr>
          <p:spPr>
            <a:xfrm>
              <a:off x="0" y="-47625"/>
              <a:ext cx="1395099" cy="454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1675" tIns="31675" rIns="31675" bIns="31675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339" name="Google Shape;339;p10"/>
          <p:cNvGrpSpPr/>
          <p:nvPr/>
        </p:nvGrpSpPr>
        <p:grpSpPr>
          <a:xfrm>
            <a:off x="-2915359" y="-583632"/>
            <a:ext cx="6089897" cy="6089897"/>
            <a:chOff x="0" y="0"/>
            <a:chExt cx="812800" cy="812800"/>
          </a:xfrm>
        </p:grpSpPr>
        <p:sp>
          <p:nvSpPr>
            <p:cNvPr id="340" name="Google Shape;340;p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2745"/>
                  </a:srgbClr>
                </a:gs>
                <a:gs pos="100000">
                  <a:srgbClr val="045FDB">
                    <a:alpha val="42745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341" name="Google Shape;341;p10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342" name="Google Shape;342;p10"/>
          <p:cNvGrpSpPr/>
          <p:nvPr/>
        </p:nvGrpSpPr>
        <p:grpSpPr>
          <a:xfrm>
            <a:off x="421122" y="4763813"/>
            <a:ext cx="1233907" cy="1233907"/>
            <a:chOff x="0" y="0"/>
            <a:chExt cx="812800" cy="812800"/>
          </a:xfrm>
        </p:grpSpPr>
        <p:sp>
          <p:nvSpPr>
            <p:cNvPr id="343" name="Google Shape;343;p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344" name="Google Shape;344;p10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345" name="Google Shape;345;p10"/>
          <p:cNvSpPr/>
          <p:nvPr/>
        </p:nvSpPr>
        <p:spPr>
          <a:xfrm>
            <a:off x="1028700" y="996598"/>
            <a:ext cx="580066" cy="580066"/>
          </a:xfrm>
          <a:custGeom>
            <a:avLst/>
            <a:gdLst/>
            <a:ahLst/>
            <a:cxnLst/>
            <a:rect l="l" t="t" r="r" b="b"/>
            <a:pathLst>
              <a:path w="580066" h="580066" extrusionOk="0">
                <a:moveTo>
                  <a:pt x="0" y="0"/>
                </a:moveTo>
                <a:lnTo>
                  <a:pt x="580066" y="0"/>
                </a:lnTo>
                <a:lnTo>
                  <a:pt x="580066" y="580066"/>
                </a:lnTo>
                <a:lnTo>
                  <a:pt x="0" y="58006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sp>
        <p:nvSpPr>
          <p:cNvPr id="346" name="Google Shape;346;p10"/>
          <p:cNvSpPr txBox="1"/>
          <p:nvPr/>
        </p:nvSpPr>
        <p:spPr>
          <a:xfrm>
            <a:off x="2296419" y="245226"/>
            <a:ext cx="13510737" cy="27956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116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Care Plan:</a:t>
            </a:r>
            <a:endParaRPr/>
          </a:p>
          <a:p>
            <a:pPr marL="0" marR="0" lvl="0" indent="0" algn="l" rtl="0">
              <a:lnSpc>
                <a:spcPct val="11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116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Routine &amp; Monitoring</a:t>
            </a:r>
            <a:endParaRPr/>
          </a:p>
        </p:txBody>
      </p:sp>
      <p:grpSp>
        <p:nvGrpSpPr>
          <p:cNvPr id="347" name="Google Shape;347;p10"/>
          <p:cNvGrpSpPr/>
          <p:nvPr/>
        </p:nvGrpSpPr>
        <p:grpSpPr>
          <a:xfrm>
            <a:off x="16154400" y="395209"/>
            <a:ext cx="1274957" cy="1274957"/>
            <a:chOff x="0" y="0"/>
            <a:chExt cx="812800" cy="812800"/>
          </a:xfrm>
        </p:grpSpPr>
        <p:sp>
          <p:nvSpPr>
            <p:cNvPr id="348" name="Google Shape;348;p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349" name="Google Shape;349;p10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350" name="Google Shape;350;p10"/>
          <p:cNvSpPr txBox="1"/>
          <p:nvPr/>
        </p:nvSpPr>
        <p:spPr>
          <a:xfrm>
            <a:off x="2331659" y="3100920"/>
            <a:ext cx="7216864" cy="36933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Daily: blood glucose checks (</a:t>
            </a: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NICE, 2022) </a:t>
            </a:r>
            <a:endParaRPr sz="24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Weekly: weight measurement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3-monthly: BP review &amp; HbA1c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Annual: foot exam, retinal screening</a:t>
            </a:r>
            <a:endParaRPr/>
          </a:p>
          <a:p>
            <a:pPr marL="0" marR="0" lvl="0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Collected data guides treatment changes </a:t>
            </a: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(</a:t>
            </a: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Diabetes UK, 2023)</a:t>
            </a:r>
            <a:endParaRPr sz="24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Tracking results helps spot problems early</a:t>
            </a:r>
            <a:endParaRPr/>
          </a:p>
        </p:txBody>
      </p:sp>
      <p:sp>
        <p:nvSpPr>
          <p:cNvPr id="351" name="Google Shape;351;p10"/>
          <p:cNvSpPr txBox="1"/>
          <p:nvPr/>
        </p:nvSpPr>
        <p:spPr>
          <a:xfrm>
            <a:off x="15807156" y="9602985"/>
            <a:ext cx="2192770" cy="4139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54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Read More</a:t>
            </a:r>
            <a:endParaRPr/>
          </a:p>
        </p:txBody>
      </p:sp>
      <p:pic>
        <p:nvPicPr>
          <p:cNvPr id="352" name="Google Shape;352;p10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548523" y="3009839"/>
            <a:ext cx="8318355" cy="6269801"/>
          </a:xfrm>
          <a:prstGeom prst="rect">
            <a:avLst/>
          </a:prstGeom>
          <a:noFill/>
          <a:ln w="190500" cap="sq" cmpd="sng">
            <a:solidFill>
              <a:srgbClr val="C8C6BD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254000" algn="bl" rotWithShape="0">
              <a:srgbClr val="000000">
                <a:alpha val="42745"/>
              </a:srgbClr>
            </a:outerShdw>
          </a:effectLst>
        </p:spPr>
      </p:pic>
      <p:pic>
        <p:nvPicPr>
          <p:cNvPr id="353" name="Google Shape;353;p10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421122" y="6376852"/>
            <a:ext cx="8897101" cy="3640034"/>
          </a:xfrm>
          <a:prstGeom prst="rect">
            <a:avLst/>
          </a:prstGeom>
          <a:noFill/>
          <a:ln w="190500" cap="sq" cmpd="sng">
            <a:solidFill>
              <a:srgbClr val="C8C6BD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254000" algn="bl" rotWithShape="0">
              <a:srgbClr val="000000">
                <a:alpha val="42745"/>
              </a:srgbClr>
            </a:outerShdw>
          </a:effectLst>
        </p:spPr>
      </p:pic>
      <p:sp>
        <p:nvSpPr>
          <p:cNvPr id="354" name="Google Shape;354;p10"/>
          <p:cNvSpPr/>
          <p:nvPr/>
        </p:nvSpPr>
        <p:spPr>
          <a:xfrm>
            <a:off x="494638" y="9765535"/>
            <a:ext cx="2279791" cy="5027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788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(Diabetes UK, 2023)</a:t>
            </a:r>
            <a:endParaRPr/>
          </a:p>
        </p:txBody>
      </p:sp>
      <p:sp>
        <p:nvSpPr>
          <p:cNvPr id="355" name="Google Shape;355;p10"/>
          <p:cNvSpPr/>
          <p:nvPr/>
        </p:nvSpPr>
        <p:spPr>
          <a:xfrm>
            <a:off x="9784088" y="9501550"/>
            <a:ext cx="1992853" cy="4795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(</a:t>
            </a: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NICE, 2022) </a:t>
            </a:r>
            <a:endParaRPr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CF8574-6DF8-3FDC-0659-2C640ADB92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39200" y="48387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971"/>
    </mc:Choice>
    <mc:Fallback>
      <p:transition spd="slow" advTm="599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97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9346F"/>
            </a:gs>
            <a:gs pos="100000">
              <a:srgbClr val="0460DE"/>
            </a:gs>
          </a:gsLst>
          <a:lin ang="0" scaled="0"/>
        </a:gradFill>
        <a:effectLst/>
      </p:bgPr>
    </p:bg>
    <p:spTree>
      <p:nvGrpSpPr>
        <p:cNvPr id="1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p11"/>
          <p:cNvSpPr/>
          <p:nvPr/>
        </p:nvSpPr>
        <p:spPr>
          <a:xfrm>
            <a:off x="1084664" y="750128"/>
            <a:ext cx="580066" cy="580066"/>
          </a:xfrm>
          <a:custGeom>
            <a:avLst/>
            <a:gdLst/>
            <a:ahLst/>
            <a:cxnLst/>
            <a:rect l="l" t="t" r="r" b="b"/>
            <a:pathLst>
              <a:path w="580066" h="580066" extrusionOk="0">
                <a:moveTo>
                  <a:pt x="0" y="0"/>
                </a:moveTo>
                <a:lnTo>
                  <a:pt x="580066" y="0"/>
                </a:lnTo>
                <a:lnTo>
                  <a:pt x="580066" y="580066"/>
                </a:lnTo>
                <a:lnTo>
                  <a:pt x="0" y="58006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grpSp>
        <p:nvGrpSpPr>
          <p:cNvPr id="362" name="Google Shape;362;p11"/>
          <p:cNvGrpSpPr/>
          <p:nvPr/>
        </p:nvGrpSpPr>
        <p:grpSpPr>
          <a:xfrm>
            <a:off x="-1420701" y="4233808"/>
            <a:ext cx="10564701" cy="10564701"/>
            <a:chOff x="0" y="0"/>
            <a:chExt cx="812800" cy="812800"/>
          </a:xfrm>
        </p:grpSpPr>
        <p:sp>
          <p:nvSpPr>
            <p:cNvPr id="363" name="Google Shape;363;p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5882"/>
                  </a:srgbClr>
                </a:gs>
                <a:gs pos="100000">
                  <a:srgbClr val="045FDB">
                    <a:alpha val="45882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364" name="Google Shape;364;p1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365" name="Google Shape;365;p11"/>
          <p:cNvSpPr/>
          <p:nvPr/>
        </p:nvSpPr>
        <p:spPr>
          <a:xfrm>
            <a:off x="343628" y="1740569"/>
            <a:ext cx="7036041" cy="3752105"/>
          </a:xfrm>
          <a:custGeom>
            <a:avLst/>
            <a:gdLst/>
            <a:ahLst/>
            <a:cxnLst/>
            <a:rect l="l" t="t" r="r" b="b"/>
            <a:pathLst>
              <a:path w="933686" h="497906" extrusionOk="0">
                <a:moveTo>
                  <a:pt x="25307" y="0"/>
                </a:moveTo>
                <a:lnTo>
                  <a:pt x="908378" y="0"/>
                </a:lnTo>
                <a:cubicBezTo>
                  <a:pt x="915090" y="0"/>
                  <a:pt x="921527" y="2666"/>
                  <a:pt x="926274" y="7412"/>
                </a:cubicBezTo>
                <a:cubicBezTo>
                  <a:pt x="931020" y="12158"/>
                  <a:pt x="933686" y="18595"/>
                  <a:pt x="933686" y="25307"/>
                </a:cubicBezTo>
                <a:lnTo>
                  <a:pt x="933686" y="472599"/>
                </a:lnTo>
                <a:cubicBezTo>
                  <a:pt x="933686" y="479311"/>
                  <a:pt x="931020" y="485748"/>
                  <a:pt x="926274" y="490494"/>
                </a:cubicBezTo>
                <a:cubicBezTo>
                  <a:pt x="921527" y="495240"/>
                  <a:pt x="915090" y="497906"/>
                  <a:pt x="908378" y="497906"/>
                </a:cubicBezTo>
                <a:lnTo>
                  <a:pt x="25307" y="497906"/>
                </a:lnTo>
                <a:cubicBezTo>
                  <a:pt x="18595" y="497906"/>
                  <a:pt x="12158" y="495240"/>
                  <a:pt x="7412" y="490494"/>
                </a:cubicBezTo>
                <a:cubicBezTo>
                  <a:pt x="2666" y="485748"/>
                  <a:pt x="0" y="479311"/>
                  <a:pt x="0" y="472599"/>
                </a:cubicBezTo>
                <a:lnTo>
                  <a:pt x="0" y="25307"/>
                </a:lnTo>
                <a:cubicBezTo>
                  <a:pt x="0" y="18595"/>
                  <a:pt x="2666" y="12158"/>
                  <a:pt x="7412" y="7412"/>
                </a:cubicBezTo>
                <a:cubicBezTo>
                  <a:pt x="12158" y="2666"/>
                  <a:pt x="18595" y="0"/>
                  <a:pt x="25307" y="0"/>
                </a:cubicBez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t="-12467" b="-12465"/>
            </a:stretch>
          </a:blipFill>
          <a:ln w="952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grpSp>
        <p:nvGrpSpPr>
          <p:cNvPr id="366" name="Google Shape;366;p11"/>
          <p:cNvGrpSpPr/>
          <p:nvPr/>
        </p:nvGrpSpPr>
        <p:grpSpPr>
          <a:xfrm>
            <a:off x="15741403" y="-570115"/>
            <a:ext cx="3035793" cy="3035793"/>
            <a:chOff x="0" y="0"/>
            <a:chExt cx="812800" cy="812800"/>
          </a:xfrm>
        </p:grpSpPr>
        <p:sp>
          <p:nvSpPr>
            <p:cNvPr id="367" name="Google Shape;367;p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2745"/>
                  </a:srgbClr>
                </a:gs>
                <a:gs pos="100000">
                  <a:srgbClr val="045FDB">
                    <a:alpha val="42745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368" name="Google Shape;368;p1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369" name="Google Shape;369;p11"/>
          <p:cNvGrpSpPr/>
          <p:nvPr/>
        </p:nvGrpSpPr>
        <p:grpSpPr>
          <a:xfrm>
            <a:off x="15427685" y="1494014"/>
            <a:ext cx="912043" cy="912043"/>
            <a:chOff x="0" y="0"/>
            <a:chExt cx="812800" cy="812800"/>
          </a:xfrm>
        </p:grpSpPr>
        <p:sp>
          <p:nvSpPr>
            <p:cNvPr id="370" name="Google Shape;370;p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371" name="Google Shape;371;p1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372" name="Google Shape;372;p11"/>
          <p:cNvSpPr txBox="1"/>
          <p:nvPr/>
        </p:nvSpPr>
        <p:spPr>
          <a:xfrm>
            <a:off x="1973020" y="540712"/>
            <a:ext cx="13170060" cy="10290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8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Care Plan: Medical Support</a:t>
            </a:r>
            <a:endParaRPr/>
          </a:p>
        </p:txBody>
      </p:sp>
      <p:sp>
        <p:nvSpPr>
          <p:cNvPr id="373" name="Google Shape;373;p11"/>
          <p:cNvSpPr txBox="1"/>
          <p:nvPr/>
        </p:nvSpPr>
        <p:spPr>
          <a:xfrm>
            <a:off x="307986" y="6462297"/>
            <a:ext cx="8371467" cy="24622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Metformin (first-line)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Add antihypertensive for blood pressure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Statins for cholesterol if high</a:t>
            </a:r>
            <a:endParaRPr/>
          </a:p>
          <a:p>
            <a:pPr marL="0" marR="0" lvl="0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Medication adherence check </a:t>
            </a: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(</a:t>
            </a: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Diabetes UK, 2023)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300" b="1">
              <a:solidFill>
                <a:srgbClr val="38DB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grpSp>
        <p:nvGrpSpPr>
          <p:cNvPr id="374" name="Google Shape;374;p11"/>
          <p:cNvGrpSpPr/>
          <p:nvPr/>
        </p:nvGrpSpPr>
        <p:grpSpPr>
          <a:xfrm>
            <a:off x="3321803" y="8571098"/>
            <a:ext cx="1079690" cy="1079690"/>
            <a:chOff x="0" y="0"/>
            <a:chExt cx="812800" cy="812800"/>
          </a:xfrm>
        </p:grpSpPr>
        <p:sp>
          <p:nvSpPr>
            <p:cNvPr id="375" name="Google Shape;375;p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376" name="Google Shape;376;p1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pic>
        <p:nvPicPr>
          <p:cNvPr id="377" name="Google Shape;377;p11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8198730" y="2582236"/>
            <a:ext cx="9745642" cy="7438064"/>
          </a:xfrm>
          <a:prstGeom prst="rect">
            <a:avLst/>
          </a:prstGeom>
          <a:noFill/>
          <a:ln>
            <a:noFill/>
          </a:ln>
        </p:spPr>
      </p:pic>
      <p:sp>
        <p:nvSpPr>
          <p:cNvPr id="378" name="Google Shape;378;p11"/>
          <p:cNvSpPr/>
          <p:nvPr/>
        </p:nvSpPr>
        <p:spPr>
          <a:xfrm>
            <a:off x="8529697" y="9298216"/>
            <a:ext cx="2723823" cy="4722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(</a:t>
            </a: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Diabetes UK, 2023)</a:t>
            </a:r>
            <a:endParaRPr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84C737E-4F41-DEA4-222C-0D78F4DE7D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39200" y="48387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881"/>
    </mc:Choice>
    <mc:Fallback>
      <p:transition spd="slow" advTm="658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8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9346F"/>
            </a:gs>
            <a:gs pos="100000">
              <a:srgbClr val="0460DE"/>
            </a:gs>
          </a:gsLst>
          <a:lin ang="0" scaled="0"/>
        </a:gradFill>
        <a:effectLst/>
      </p:bgPr>
    </p:bg>
    <p:spTree>
      <p:nvGrpSpPr>
        <p:cNvPr id="1" name="Shape 3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p12"/>
          <p:cNvSpPr/>
          <p:nvPr/>
        </p:nvSpPr>
        <p:spPr>
          <a:xfrm>
            <a:off x="1028700" y="996598"/>
            <a:ext cx="580066" cy="580066"/>
          </a:xfrm>
          <a:custGeom>
            <a:avLst/>
            <a:gdLst/>
            <a:ahLst/>
            <a:cxnLst/>
            <a:rect l="l" t="t" r="r" b="b"/>
            <a:pathLst>
              <a:path w="580066" h="580066" extrusionOk="0">
                <a:moveTo>
                  <a:pt x="0" y="0"/>
                </a:moveTo>
                <a:lnTo>
                  <a:pt x="580066" y="0"/>
                </a:lnTo>
                <a:lnTo>
                  <a:pt x="580066" y="580066"/>
                </a:lnTo>
                <a:lnTo>
                  <a:pt x="0" y="58006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grpSp>
        <p:nvGrpSpPr>
          <p:cNvPr id="385" name="Google Shape;385;p12"/>
          <p:cNvGrpSpPr/>
          <p:nvPr/>
        </p:nvGrpSpPr>
        <p:grpSpPr>
          <a:xfrm>
            <a:off x="16197425" y="-635571"/>
            <a:ext cx="3035793" cy="3035793"/>
            <a:chOff x="0" y="0"/>
            <a:chExt cx="812800" cy="812800"/>
          </a:xfrm>
        </p:grpSpPr>
        <p:sp>
          <p:nvSpPr>
            <p:cNvPr id="386" name="Google Shape;386;p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2745"/>
                  </a:srgbClr>
                </a:gs>
                <a:gs pos="100000">
                  <a:srgbClr val="045FDB">
                    <a:alpha val="42745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387" name="Google Shape;387;p12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388" name="Google Shape;388;p12"/>
          <p:cNvGrpSpPr/>
          <p:nvPr/>
        </p:nvGrpSpPr>
        <p:grpSpPr>
          <a:xfrm>
            <a:off x="15883707" y="1576664"/>
            <a:ext cx="912043" cy="912043"/>
            <a:chOff x="0" y="0"/>
            <a:chExt cx="812800" cy="812800"/>
          </a:xfrm>
        </p:grpSpPr>
        <p:sp>
          <p:nvSpPr>
            <p:cNvPr id="389" name="Google Shape;389;p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390" name="Google Shape;390;p12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391" name="Google Shape;391;p12"/>
          <p:cNvSpPr txBox="1"/>
          <p:nvPr/>
        </p:nvSpPr>
        <p:spPr>
          <a:xfrm>
            <a:off x="838200" y="538501"/>
            <a:ext cx="11675418" cy="21062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8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Care Plan: </a:t>
            </a:r>
            <a:endParaRPr/>
          </a:p>
          <a:p>
            <a:pPr marL="0" marR="0" lvl="0" indent="0" algn="ctr" rtl="0">
              <a:lnSpc>
                <a:spcPct val="120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8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Lifestyle &amp; Education</a:t>
            </a:r>
            <a:endParaRPr/>
          </a:p>
        </p:txBody>
      </p:sp>
      <p:grpSp>
        <p:nvGrpSpPr>
          <p:cNvPr id="392" name="Google Shape;392;p12"/>
          <p:cNvGrpSpPr/>
          <p:nvPr/>
        </p:nvGrpSpPr>
        <p:grpSpPr>
          <a:xfrm>
            <a:off x="-1420701" y="4233808"/>
            <a:ext cx="10564701" cy="10564701"/>
            <a:chOff x="0" y="0"/>
            <a:chExt cx="812800" cy="812800"/>
          </a:xfrm>
        </p:grpSpPr>
        <p:sp>
          <p:nvSpPr>
            <p:cNvPr id="393" name="Google Shape;393;p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5882"/>
                  </a:srgbClr>
                </a:gs>
                <a:gs pos="100000">
                  <a:srgbClr val="045FDB">
                    <a:alpha val="45882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394" name="Google Shape;394;p12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395" name="Google Shape;395;p12"/>
          <p:cNvSpPr txBox="1"/>
          <p:nvPr/>
        </p:nvSpPr>
        <p:spPr>
          <a:xfrm>
            <a:off x="1783677" y="2968484"/>
            <a:ext cx="7230434" cy="28725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Healthy diet: low sugar, high fibre</a:t>
            </a:r>
            <a:endParaRPr sz="2300" b="1">
              <a:solidFill>
                <a:srgbClr val="38DB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Regular meals (Holt et al., 2017)</a:t>
            </a:r>
            <a:endParaRPr sz="2300" b="1">
              <a:solidFill>
                <a:srgbClr val="38DB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150 min/week moderate exercise</a:t>
            </a:r>
            <a:endParaRPr/>
          </a:p>
          <a:p>
            <a:pPr marL="0" marR="0" lvl="0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Smoking/alcohol advice </a:t>
            </a: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(Tuomilehto,  2019)</a:t>
            </a:r>
            <a:endParaRPr sz="24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300" b="1">
              <a:solidFill>
                <a:srgbClr val="38DB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Diabetes education programme</a:t>
            </a:r>
            <a:endParaRPr sz="2300" b="1">
              <a:solidFill>
                <a:srgbClr val="38DB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grpSp>
        <p:nvGrpSpPr>
          <p:cNvPr id="396" name="Google Shape;396;p12"/>
          <p:cNvGrpSpPr/>
          <p:nvPr/>
        </p:nvGrpSpPr>
        <p:grpSpPr>
          <a:xfrm>
            <a:off x="15412263" y="9023214"/>
            <a:ext cx="2782031" cy="823642"/>
            <a:chOff x="0" y="-47625"/>
            <a:chExt cx="1533569" cy="454025"/>
          </a:xfrm>
        </p:grpSpPr>
        <p:sp>
          <p:nvSpPr>
            <p:cNvPr id="397" name="Google Shape;397;p12"/>
            <p:cNvSpPr/>
            <p:nvPr/>
          </p:nvSpPr>
          <p:spPr>
            <a:xfrm>
              <a:off x="0" y="0"/>
              <a:ext cx="1533569" cy="406400"/>
            </a:xfrm>
            <a:custGeom>
              <a:avLst/>
              <a:gdLst/>
              <a:ahLst/>
              <a:cxnLst/>
              <a:rect l="l" t="t" r="r" b="b"/>
              <a:pathLst>
                <a:path w="1533569" h="406400" extrusionOk="0">
                  <a:moveTo>
                    <a:pt x="1330369" y="0"/>
                  </a:moveTo>
                  <a:cubicBezTo>
                    <a:pt x="1442593" y="0"/>
                    <a:pt x="1533569" y="90976"/>
                    <a:pt x="1533569" y="203200"/>
                  </a:cubicBezTo>
                  <a:cubicBezTo>
                    <a:pt x="1533569" y="315424"/>
                    <a:pt x="1442593" y="406400"/>
                    <a:pt x="133036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398" name="Google Shape;398;p12"/>
            <p:cNvSpPr txBox="1"/>
            <p:nvPr/>
          </p:nvSpPr>
          <p:spPr>
            <a:xfrm>
              <a:off x="0" y="-47625"/>
              <a:ext cx="1533569" cy="454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1675" tIns="31675" rIns="31675" bIns="31675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399" name="Google Shape;399;p12"/>
          <p:cNvSpPr txBox="1"/>
          <p:nvPr/>
        </p:nvSpPr>
        <p:spPr>
          <a:xfrm>
            <a:off x="15581295" y="9247811"/>
            <a:ext cx="2443966" cy="4139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54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Read More</a:t>
            </a:r>
            <a:endParaRPr/>
          </a:p>
        </p:txBody>
      </p:sp>
      <p:pic>
        <p:nvPicPr>
          <p:cNvPr id="400" name="Google Shape;400;p12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0" y="6286500"/>
            <a:ext cx="8146603" cy="4257675"/>
          </a:xfrm>
          <a:prstGeom prst="rect">
            <a:avLst/>
          </a:prstGeom>
          <a:noFill/>
          <a:ln w="190500" cap="sq" cmpd="sng">
            <a:solidFill>
              <a:srgbClr val="C8C6BD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254000" algn="bl" rotWithShape="0">
              <a:srgbClr val="000000">
                <a:alpha val="42745"/>
              </a:srgbClr>
            </a:outerShdw>
          </a:effectLst>
        </p:spPr>
      </p:pic>
      <p:pic>
        <p:nvPicPr>
          <p:cNvPr id="401" name="Google Shape;401;p12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9144000" y="2822615"/>
            <a:ext cx="8922198" cy="6112114"/>
          </a:xfrm>
          <a:prstGeom prst="rect">
            <a:avLst/>
          </a:prstGeom>
          <a:solidFill>
            <a:srgbClr val="ECECEC"/>
          </a:solidFill>
          <a:ln w="19050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  <a:effectLst>
            <a:outerShdw blurRad="50000" algn="tl" rotWithShape="0">
              <a:srgbClr val="000000">
                <a:alpha val="40784"/>
              </a:srgbClr>
            </a:outerShdw>
          </a:effectLst>
        </p:spPr>
      </p:pic>
      <p:sp>
        <p:nvSpPr>
          <p:cNvPr id="402" name="Google Shape;402;p12"/>
          <p:cNvSpPr/>
          <p:nvPr/>
        </p:nvSpPr>
        <p:spPr>
          <a:xfrm>
            <a:off x="9448800" y="9360237"/>
            <a:ext cx="2632837" cy="4722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</a:t>
            </a:r>
            <a:r>
              <a:rPr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Tuomilehto,  2019)</a:t>
            </a:r>
            <a:endParaRPr sz="24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9247005-D71D-89B5-FFEE-B6CA243E22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39200" y="48387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873"/>
    </mc:Choice>
    <mc:Fallback>
      <p:transition spd="slow" advTm="698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87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9346F"/>
            </a:gs>
            <a:gs pos="100000">
              <a:srgbClr val="0460DE"/>
            </a:gs>
          </a:gsLst>
          <a:lin ang="0" scaled="0"/>
        </a:gradFill>
        <a:effectLst/>
      </p:bgPr>
    </p:bg>
    <p:spTree>
      <p:nvGrpSpPr>
        <p:cNvPr id="1" name="Shape 4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" name="Google Shape;408;p13"/>
          <p:cNvSpPr/>
          <p:nvPr/>
        </p:nvSpPr>
        <p:spPr>
          <a:xfrm>
            <a:off x="1028700" y="996598"/>
            <a:ext cx="580066" cy="580066"/>
          </a:xfrm>
          <a:custGeom>
            <a:avLst/>
            <a:gdLst/>
            <a:ahLst/>
            <a:cxnLst/>
            <a:rect l="l" t="t" r="r" b="b"/>
            <a:pathLst>
              <a:path w="580066" h="580066" extrusionOk="0">
                <a:moveTo>
                  <a:pt x="0" y="0"/>
                </a:moveTo>
                <a:lnTo>
                  <a:pt x="580066" y="0"/>
                </a:lnTo>
                <a:lnTo>
                  <a:pt x="580066" y="580066"/>
                </a:lnTo>
                <a:lnTo>
                  <a:pt x="0" y="58006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grpSp>
        <p:nvGrpSpPr>
          <p:cNvPr id="409" name="Google Shape;409;p13"/>
          <p:cNvGrpSpPr/>
          <p:nvPr/>
        </p:nvGrpSpPr>
        <p:grpSpPr>
          <a:xfrm>
            <a:off x="17234303" y="702040"/>
            <a:ext cx="3035793" cy="3035793"/>
            <a:chOff x="0" y="0"/>
            <a:chExt cx="812800" cy="812800"/>
          </a:xfrm>
        </p:grpSpPr>
        <p:sp>
          <p:nvSpPr>
            <p:cNvPr id="410" name="Google Shape;410;p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2745"/>
                  </a:srgbClr>
                </a:gs>
                <a:gs pos="100000">
                  <a:srgbClr val="045FDB">
                    <a:alpha val="42745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411" name="Google Shape;411;p13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412" name="Google Shape;412;p13"/>
          <p:cNvGrpSpPr/>
          <p:nvPr/>
        </p:nvGrpSpPr>
        <p:grpSpPr>
          <a:xfrm>
            <a:off x="16803279" y="2696070"/>
            <a:ext cx="912043" cy="912043"/>
            <a:chOff x="0" y="0"/>
            <a:chExt cx="812800" cy="812800"/>
          </a:xfrm>
        </p:grpSpPr>
        <p:sp>
          <p:nvSpPr>
            <p:cNvPr id="413" name="Google Shape;413;p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414" name="Google Shape;414;p13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415" name="Google Shape;415;p13"/>
          <p:cNvSpPr txBox="1"/>
          <p:nvPr/>
        </p:nvSpPr>
        <p:spPr>
          <a:xfrm>
            <a:off x="1028700" y="781366"/>
            <a:ext cx="10171959" cy="21062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8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Communication &amp; Psychosocial Support</a:t>
            </a:r>
            <a:endParaRPr/>
          </a:p>
        </p:txBody>
      </p:sp>
      <p:grpSp>
        <p:nvGrpSpPr>
          <p:cNvPr id="416" name="Google Shape;416;p13"/>
          <p:cNvGrpSpPr/>
          <p:nvPr/>
        </p:nvGrpSpPr>
        <p:grpSpPr>
          <a:xfrm>
            <a:off x="-891302" y="4008051"/>
            <a:ext cx="10564701" cy="10564701"/>
            <a:chOff x="0" y="0"/>
            <a:chExt cx="812800" cy="812800"/>
          </a:xfrm>
        </p:grpSpPr>
        <p:sp>
          <p:nvSpPr>
            <p:cNvPr id="417" name="Google Shape;417;p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5882"/>
                  </a:srgbClr>
                </a:gs>
                <a:gs pos="100000">
                  <a:srgbClr val="045FDB">
                    <a:alpha val="45882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418" name="Google Shape;418;p13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419" name="Google Shape;419;p13"/>
          <p:cNvSpPr txBox="1"/>
          <p:nvPr/>
        </p:nvSpPr>
        <p:spPr>
          <a:xfrm>
            <a:off x="2619453" y="3269541"/>
            <a:ext cx="7230434" cy="1611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Involve wife and children in care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Respect cultural preferences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Stress management support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Access to diabetes support groups</a:t>
            </a:r>
            <a:endParaRPr/>
          </a:p>
        </p:txBody>
      </p:sp>
      <p:grpSp>
        <p:nvGrpSpPr>
          <p:cNvPr id="420" name="Google Shape;420;p13"/>
          <p:cNvGrpSpPr/>
          <p:nvPr/>
        </p:nvGrpSpPr>
        <p:grpSpPr>
          <a:xfrm>
            <a:off x="14871233" y="9046685"/>
            <a:ext cx="2782031" cy="823642"/>
            <a:chOff x="0" y="-47625"/>
            <a:chExt cx="1533569" cy="454025"/>
          </a:xfrm>
        </p:grpSpPr>
        <p:sp>
          <p:nvSpPr>
            <p:cNvPr id="421" name="Google Shape;421;p13"/>
            <p:cNvSpPr/>
            <p:nvPr/>
          </p:nvSpPr>
          <p:spPr>
            <a:xfrm>
              <a:off x="0" y="0"/>
              <a:ext cx="1533569" cy="406400"/>
            </a:xfrm>
            <a:custGeom>
              <a:avLst/>
              <a:gdLst/>
              <a:ahLst/>
              <a:cxnLst/>
              <a:rect l="l" t="t" r="r" b="b"/>
              <a:pathLst>
                <a:path w="1533569" h="406400" extrusionOk="0">
                  <a:moveTo>
                    <a:pt x="1330369" y="0"/>
                  </a:moveTo>
                  <a:cubicBezTo>
                    <a:pt x="1442593" y="0"/>
                    <a:pt x="1533569" y="90976"/>
                    <a:pt x="1533569" y="203200"/>
                  </a:cubicBezTo>
                  <a:cubicBezTo>
                    <a:pt x="1533569" y="315424"/>
                    <a:pt x="1442593" y="406400"/>
                    <a:pt x="133036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422" name="Google Shape;422;p13"/>
            <p:cNvSpPr txBox="1"/>
            <p:nvPr/>
          </p:nvSpPr>
          <p:spPr>
            <a:xfrm>
              <a:off x="0" y="-47625"/>
              <a:ext cx="1533569" cy="454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1675" tIns="31675" rIns="31675" bIns="31675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423" name="Google Shape;423;p13"/>
          <p:cNvSpPr txBox="1"/>
          <p:nvPr/>
        </p:nvSpPr>
        <p:spPr>
          <a:xfrm>
            <a:off x="15040265" y="9271282"/>
            <a:ext cx="2443966" cy="4139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54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Read More</a:t>
            </a:r>
            <a:endParaRPr/>
          </a:p>
        </p:txBody>
      </p:sp>
      <p:pic>
        <p:nvPicPr>
          <p:cNvPr id="424" name="Google Shape;424;p13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411555" y="733941"/>
            <a:ext cx="5154776" cy="8127600"/>
          </a:xfrm>
          <a:prstGeom prst="roundRect">
            <a:avLst>
              <a:gd name="adj" fmla="val 8594"/>
            </a:avLst>
          </a:prstGeom>
          <a:solidFill>
            <a:srgbClr val="ECECEC"/>
          </a:solidFill>
          <a:ln>
            <a:noFill/>
          </a:ln>
          <a:effectLst>
            <a:reflection stA="38000" endPos="28000" dist="5000" dir="5400000" sy="-100000" algn="bl" rotWithShape="0"/>
          </a:effectLst>
        </p:spPr>
      </p:pic>
      <p:pic>
        <p:nvPicPr>
          <p:cNvPr id="425" name="Google Shape;425;p13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028700" y="5202452"/>
            <a:ext cx="9944100" cy="4716811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97A10E3-4DAE-0753-6378-1BEC87C41E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39200" y="48387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551"/>
    </mc:Choice>
    <mc:Fallback>
      <p:transition spd="slow" advTm="405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5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9346F"/>
            </a:gs>
            <a:gs pos="100000">
              <a:srgbClr val="0460DE"/>
            </a:gs>
          </a:gsLst>
          <a:lin ang="0" scaled="0"/>
        </a:gradFill>
        <a:effectLst/>
      </p:bgPr>
    </p:bg>
    <p:spTree>
      <p:nvGrpSpPr>
        <p:cNvPr id="1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" name="Google Shape;431;p14"/>
          <p:cNvSpPr/>
          <p:nvPr/>
        </p:nvSpPr>
        <p:spPr>
          <a:xfrm>
            <a:off x="1028700" y="996598"/>
            <a:ext cx="580066" cy="580066"/>
          </a:xfrm>
          <a:custGeom>
            <a:avLst/>
            <a:gdLst/>
            <a:ahLst/>
            <a:cxnLst/>
            <a:rect l="l" t="t" r="r" b="b"/>
            <a:pathLst>
              <a:path w="580066" h="580066" extrusionOk="0">
                <a:moveTo>
                  <a:pt x="0" y="0"/>
                </a:moveTo>
                <a:lnTo>
                  <a:pt x="580066" y="0"/>
                </a:lnTo>
                <a:lnTo>
                  <a:pt x="580066" y="580066"/>
                </a:lnTo>
                <a:lnTo>
                  <a:pt x="0" y="58006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grpSp>
        <p:nvGrpSpPr>
          <p:cNvPr id="432" name="Google Shape;432;p14"/>
          <p:cNvGrpSpPr/>
          <p:nvPr/>
        </p:nvGrpSpPr>
        <p:grpSpPr>
          <a:xfrm>
            <a:off x="17234303" y="702040"/>
            <a:ext cx="3035793" cy="3035793"/>
            <a:chOff x="0" y="0"/>
            <a:chExt cx="812800" cy="812800"/>
          </a:xfrm>
        </p:grpSpPr>
        <p:sp>
          <p:nvSpPr>
            <p:cNvPr id="433" name="Google Shape;433;p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2745"/>
                  </a:srgbClr>
                </a:gs>
                <a:gs pos="100000">
                  <a:srgbClr val="045FDB">
                    <a:alpha val="42745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434" name="Google Shape;434;p1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435" name="Google Shape;435;p14"/>
          <p:cNvGrpSpPr/>
          <p:nvPr/>
        </p:nvGrpSpPr>
        <p:grpSpPr>
          <a:xfrm>
            <a:off x="16803279" y="2696070"/>
            <a:ext cx="912043" cy="912043"/>
            <a:chOff x="0" y="0"/>
            <a:chExt cx="812800" cy="812800"/>
          </a:xfrm>
        </p:grpSpPr>
        <p:sp>
          <p:nvSpPr>
            <p:cNvPr id="436" name="Google Shape;436;p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437" name="Google Shape;437;p1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438" name="Google Shape;438;p14"/>
          <p:cNvSpPr txBox="1"/>
          <p:nvPr/>
        </p:nvSpPr>
        <p:spPr>
          <a:xfrm>
            <a:off x="1371600" y="823144"/>
            <a:ext cx="11675418" cy="10290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8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Ethical &amp; Safeguarding</a:t>
            </a:r>
            <a:endParaRPr/>
          </a:p>
        </p:txBody>
      </p:sp>
      <p:grpSp>
        <p:nvGrpSpPr>
          <p:cNvPr id="439" name="Google Shape;439;p14"/>
          <p:cNvGrpSpPr/>
          <p:nvPr/>
        </p:nvGrpSpPr>
        <p:grpSpPr>
          <a:xfrm>
            <a:off x="-1420701" y="4233808"/>
            <a:ext cx="10564701" cy="10564701"/>
            <a:chOff x="0" y="0"/>
            <a:chExt cx="812800" cy="812800"/>
          </a:xfrm>
        </p:grpSpPr>
        <p:sp>
          <p:nvSpPr>
            <p:cNvPr id="440" name="Google Shape;440;p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5882"/>
                  </a:srgbClr>
                </a:gs>
                <a:gs pos="100000">
                  <a:srgbClr val="045FDB">
                    <a:alpha val="45882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441" name="Google Shape;441;p1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442" name="Google Shape;442;p14"/>
          <p:cNvSpPr txBox="1"/>
          <p:nvPr/>
        </p:nvSpPr>
        <p:spPr>
          <a:xfrm>
            <a:off x="1833908" y="2146864"/>
            <a:ext cx="8583819" cy="1611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Confidentiality maintained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Informed consent for decisions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Respect dignity &amp; autonomy</a:t>
            </a:r>
            <a:endParaRPr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>
                <a:solidFill>
                  <a:srgbClr val="38DBFF"/>
                </a:solidFill>
                <a:latin typeface="Montserrat"/>
                <a:ea typeface="Montserrat"/>
                <a:cs typeface="Montserrat"/>
                <a:sym typeface="Montserrat"/>
              </a:rPr>
              <a:t>•	Safeguarding policies for vulnerable adults</a:t>
            </a:r>
            <a:endParaRPr/>
          </a:p>
        </p:txBody>
      </p:sp>
      <p:grpSp>
        <p:nvGrpSpPr>
          <p:cNvPr id="443" name="Google Shape;443;p14"/>
          <p:cNvGrpSpPr/>
          <p:nvPr/>
        </p:nvGrpSpPr>
        <p:grpSpPr>
          <a:xfrm>
            <a:off x="14901168" y="9129941"/>
            <a:ext cx="2782031" cy="823642"/>
            <a:chOff x="0" y="-47625"/>
            <a:chExt cx="1533569" cy="454025"/>
          </a:xfrm>
        </p:grpSpPr>
        <p:sp>
          <p:nvSpPr>
            <p:cNvPr id="444" name="Google Shape;444;p14"/>
            <p:cNvSpPr/>
            <p:nvPr/>
          </p:nvSpPr>
          <p:spPr>
            <a:xfrm>
              <a:off x="0" y="0"/>
              <a:ext cx="1533569" cy="406400"/>
            </a:xfrm>
            <a:custGeom>
              <a:avLst/>
              <a:gdLst/>
              <a:ahLst/>
              <a:cxnLst/>
              <a:rect l="l" t="t" r="r" b="b"/>
              <a:pathLst>
                <a:path w="1533569" h="406400" extrusionOk="0">
                  <a:moveTo>
                    <a:pt x="1330369" y="0"/>
                  </a:moveTo>
                  <a:cubicBezTo>
                    <a:pt x="1442593" y="0"/>
                    <a:pt x="1533569" y="90976"/>
                    <a:pt x="1533569" y="203200"/>
                  </a:cubicBezTo>
                  <a:cubicBezTo>
                    <a:pt x="1533569" y="315424"/>
                    <a:pt x="1442593" y="406400"/>
                    <a:pt x="133036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445" name="Google Shape;445;p14"/>
            <p:cNvSpPr txBox="1"/>
            <p:nvPr/>
          </p:nvSpPr>
          <p:spPr>
            <a:xfrm>
              <a:off x="0" y="-47625"/>
              <a:ext cx="1533569" cy="454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1675" tIns="31675" rIns="31675" bIns="31675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446" name="Google Shape;446;p14"/>
          <p:cNvSpPr txBox="1"/>
          <p:nvPr/>
        </p:nvSpPr>
        <p:spPr>
          <a:xfrm>
            <a:off x="15070200" y="9354538"/>
            <a:ext cx="2443966" cy="4139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54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Read More</a:t>
            </a:r>
            <a:endParaRPr/>
          </a:p>
        </p:txBody>
      </p:sp>
      <p:pic>
        <p:nvPicPr>
          <p:cNvPr id="447" name="Google Shape;447;p14" descr="EA Bookings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558806" y="2219936"/>
            <a:ext cx="6124393" cy="6711989"/>
          </a:xfrm>
          <a:prstGeom prst="rect">
            <a:avLst/>
          </a:prstGeom>
          <a:noFill/>
          <a:ln w="190500" cap="sq" cmpd="sng">
            <a:solidFill>
              <a:srgbClr val="C8C6BD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254000" algn="bl" rotWithShape="0">
              <a:srgbClr val="000000">
                <a:alpha val="42745"/>
              </a:srgbClr>
            </a:outerShdw>
          </a:effectLst>
        </p:spPr>
      </p:pic>
      <p:pic>
        <p:nvPicPr>
          <p:cNvPr id="448" name="Google Shape;448;p14" descr="Legal and moral duties for safeguarding.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113309" y="4899879"/>
            <a:ext cx="9021132" cy="4868559"/>
          </a:xfrm>
          <a:prstGeom prst="rect">
            <a:avLst/>
          </a:prstGeom>
          <a:noFill/>
          <a:ln w="190500" cap="sq" cmpd="sng">
            <a:solidFill>
              <a:srgbClr val="C8C6BD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254000" algn="bl" rotWithShape="0">
              <a:srgbClr val="000000">
                <a:alpha val="42745"/>
              </a:srgbClr>
            </a:outerShdw>
          </a:effectLst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9702D92-5B61-AB88-3CCA-9E800E31BB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39200" y="48387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357"/>
    </mc:Choice>
    <mc:Fallback>
      <p:transition spd="slow" advTm="353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35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9346F"/>
            </a:gs>
            <a:gs pos="100000">
              <a:srgbClr val="0460DE"/>
            </a:gs>
          </a:gsLst>
          <a:lin ang="0" scaled="0"/>
        </a:gradFill>
        <a:effectLst/>
      </p:bgPr>
    </p:bg>
    <p:spTree>
      <p:nvGrpSpPr>
        <p:cNvPr id="1" name="Shape 4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" name="Google Shape;454;p15"/>
          <p:cNvSpPr/>
          <p:nvPr/>
        </p:nvSpPr>
        <p:spPr>
          <a:xfrm>
            <a:off x="1028700" y="996598"/>
            <a:ext cx="580066" cy="580066"/>
          </a:xfrm>
          <a:custGeom>
            <a:avLst/>
            <a:gdLst/>
            <a:ahLst/>
            <a:cxnLst/>
            <a:rect l="l" t="t" r="r" b="b"/>
            <a:pathLst>
              <a:path w="580066" h="580066" extrusionOk="0">
                <a:moveTo>
                  <a:pt x="0" y="0"/>
                </a:moveTo>
                <a:lnTo>
                  <a:pt x="580066" y="0"/>
                </a:lnTo>
                <a:lnTo>
                  <a:pt x="580066" y="580066"/>
                </a:lnTo>
                <a:lnTo>
                  <a:pt x="0" y="58006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Libre Franklin"/>
              <a:ea typeface="Libre Franklin"/>
              <a:cs typeface="Libre Franklin"/>
              <a:sym typeface="Libre Franklin"/>
            </a:endParaRPr>
          </a:p>
        </p:txBody>
      </p:sp>
      <p:grpSp>
        <p:nvGrpSpPr>
          <p:cNvPr id="455" name="Google Shape;455;p15"/>
          <p:cNvGrpSpPr/>
          <p:nvPr/>
        </p:nvGrpSpPr>
        <p:grpSpPr>
          <a:xfrm>
            <a:off x="17234303" y="702040"/>
            <a:ext cx="3035793" cy="3035793"/>
            <a:chOff x="0" y="0"/>
            <a:chExt cx="812800" cy="812800"/>
          </a:xfrm>
        </p:grpSpPr>
        <p:sp>
          <p:nvSpPr>
            <p:cNvPr id="456" name="Google Shape;456;p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2745"/>
                  </a:srgbClr>
                </a:gs>
                <a:gs pos="100000">
                  <a:srgbClr val="045FDB">
                    <a:alpha val="42745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457" name="Google Shape;457;p1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grpSp>
        <p:nvGrpSpPr>
          <p:cNvPr id="458" name="Google Shape;458;p15"/>
          <p:cNvGrpSpPr/>
          <p:nvPr/>
        </p:nvGrpSpPr>
        <p:grpSpPr>
          <a:xfrm>
            <a:off x="16803279" y="2696070"/>
            <a:ext cx="912043" cy="912043"/>
            <a:chOff x="0" y="0"/>
            <a:chExt cx="812800" cy="812800"/>
          </a:xfrm>
        </p:grpSpPr>
        <p:sp>
          <p:nvSpPr>
            <p:cNvPr id="459" name="Google Shape;459;p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460" name="Google Shape;460;p1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461" name="Google Shape;461;p15"/>
          <p:cNvSpPr txBox="1"/>
          <p:nvPr/>
        </p:nvSpPr>
        <p:spPr>
          <a:xfrm>
            <a:off x="228600" y="257567"/>
            <a:ext cx="8458200" cy="10772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8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References</a:t>
            </a:r>
            <a:endParaRPr/>
          </a:p>
        </p:txBody>
      </p:sp>
      <p:grpSp>
        <p:nvGrpSpPr>
          <p:cNvPr id="462" name="Google Shape;462;p15"/>
          <p:cNvGrpSpPr/>
          <p:nvPr/>
        </p:nvGrpSpPr>
        <p:grpSpPr>
          <a:xfrm>
            <a:off x="-1420701" y="4233808"/>
            <a:ext cx="10564701" cy="10564701"/>
            <a:chOff x="0" y="0"/>
            <a:chExt cx="812800" cy="812800"/>
          </a:xfrm>
        </p:grpSpPr>
        <p:sp>
          <p:nvSpPr>
            <p:cNvPr id="463" name="Google Shape;463;p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38DBFF">
                    <a:alpha val="45882"/>
                  </a:srgbClr>
                </a:gs>
                <a:gs pos="100000">
                  <a:srgbClr val="045FDB">
                    <a:alpha val="45882"/>
                  </a:srgbClr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464" name="Google Shape;464;p1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465" name="Google Shape;465;p15"/>
          <p:cNvSpPr txBox="1"/>
          <p:nvPr/>
        </p:nvSpPr>
        <p:spPr>
          <a:xfrm>
            <a:off x="228600" y="2058492"/>
            <a:ext cx="17830800" cy="6976269"/>
          </a:xfrm>
          <a:prstGeom prst="rect">
            <a:avLst/>
          </a:prstGeom>
          <a:solidFill>
            <a:srgbClr val="58CEF9"/>
          </a:solidFill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914400" marR="0" lvl="2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Bahtiyorivich, A.R. and Jo’rabekivich, X.A., 2025. THE SYSTEM OF THE HUMAN BODY. YANGI O ‘ZBEKISTON, YANGI TADQIQOTLAR JURNALI, 2(5), pp.239-242. available at: </a:t>
            </a:r>
            <a:r>
              <a:rPr lang="en-US" sz="2400" b="0" i="0" u="sng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https://phoenixpublication.net/index.php/TTVAL/article/download/2256/1875</a:t>
            </a:r>
            <a:r>
              <a:rPr lang="en-US" sz="2400" b="0" i="0" u="none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 by 10 oct 2025). </a:t>
            </a:r>
            <a:endParaRPr sz="24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14400" marR="0" lvl="2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Chatterjee, S., Khunti, K. and Davies, M.J. (2017) 'Type 2 diabetes', The Lancet, 389(10085), pp. 2239–2251. Available at: </a:t>
            </a:r>
            <a:r>
              <a:rPr lang="en-US" sz="2400" b="0" i="0" u="sng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https://doi.org/10.1016/S0140-6736(17)30058-2</a:t>
            </a:r>
            <a:r>
              <a:rPr lang="en-US" sz="2400" b="0" i="0" u="none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28 September 2025).</a:t>
            </a:r>
            <a:endParaRPr/>
          </a:p>
          <a:p>
            <a:pPr marL="914400" marR="0" lvl="2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Diabetes UK (2023) Facts and stats. Available at: </a:t>
            </a:r>
            <a:r>
              <a:rPr lang="en-US" sz="2400" b="0" i="0" u="sng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https://www.diabetes.org.uk/</a:t>
            </a:r>
            <a:r>
              <a:rPr lang="en-US" sz="2400" b="0" i="0" u="none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28 September 2025).</a:t>
            </a:r>
            <a:endParaRPr sz="24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14400" marR="0" lvl="2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Holt, R.I.G., Cockram, C.S., Flyvbjerg, A. and Goldstein, B.J. (2017) Textbook of diabetes. 5th edn. Oxford: Wiley-Blackwell</a:t>
            </a:r>
            <a:endParaRPr sz="24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14400" marR="0" lvl="2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Diabetes Federation (2021) IDF Diabetes Atlas, 10th edn. Brussels: International Diabetes Federation. Available at: </a:t>
            </a:r>
            <a:r>
              <a:rPr lang="en-US" sz="2400" b="0" i="0" u="sng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https://diabetesatlas.org/atlas/tenth-edition/</a:t>
            </a:r>
            <a:r>
              <a:rPr lang="en-US" sz="2400" b="0" i="0" u="none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27 September 2025).</a:t>
            </a:r>
            <a:endParaRPr/>
          </a:p>
          <a:p>
            <a:pPr marL="914400" marR="0" lvl="2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Moini, J., Adams, M. and LoGalbo, A., 2022. Complications of diabetes mellitus: a global perspective. Crc Press.</a:t>
            </a:r>
            <a:endParaRPr sz="24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14400" marR="0" lvl="2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(2020) Type 2 diabetes. Available at: </a:t>
            </a:r>
            <a:r>
              <a:rPr lang="en-US" sz="2400" b="0" i="0" u="sng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https://www.nhs.uk/conditions/type-2-diabetes/</a:t>
            </a:r>
            <a:r>
              <a:rPr lang="en-US" sz="2400" b="0" i="0" u="none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(Accessed: 28 September 2025).</a:t>
            </a:r>
            <a:endParaRPr sz="24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14400" marR="0" lvl="2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(2021) Diabetes complications. Available at: </a:t>
            </a:r>
            <a:r>
              <a:rPr lang="en-US" sz="2400" b="0" i="0" u="sng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https://www.nhs.uk/conditions/diabetes/complications/</a:t>
            </a:r>
            <a:r>
              <a:rPr lang="en-US" sz="2400" b="0" i="0" u="none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28 September 2025).</a:t>
            </a:r>
            <a:endParaRPr sz="24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14400" marR="0" lvl="2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NICE (2022) Type 2 diabetes in adults: management (NG28). Available at: </a:t>
            </a:r>
            <a:r>
              <a:rPr lang="en-US" sz="2400" b="0" i="0" u="sng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https://www.nice.org.uk/guidance/ng28</a:t>
            </a:r>
            <a:r>
              <a:rPr lang="en-US" sz="2400" b="0" i="0" u="none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(Accessed: 26 September 2025).</a:t>
            </a:r>
            <a:endParaRPr/>
          </a:p>
          <a:p>
            <a:pPr marL="914400" marR="0" lvl="2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Tuomilehto, J. (2019) 'Lifestyle changes for prevention of type 2 diabetes', Nutrition Reviews, 77(1), pp. 108–120. </a:t>
            </a:r>
            <a:endParaRPr/>
          </a:p>
          <a:p>
            <a:pPr marL="914400" marR="0" lvl="2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14400" marR="0" lvl="2" indent="0" algn="l" rtl="0">
              <a:lnSpc>
                <a:spcPct val="134166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pSp>
        <p:nvGrpSpPr>
          <p:cNvPr id="466" name="Google Shape;466;p15"/>
          <p:cNvGrpSpPr/>
          <p:nvPr/>
        </p:nvGrpSpPr>
        <p:grpSpPr>
          <a:xfrm>
            <a:off x="15277369" y="8946655"/>
            <a:ext cx="2782031" cy="823642"/>
            <a:chOff x="0" y="-47625"/>
            <a:chExt cx="1533569" cy="454025"/>
          </a:xfrm>
        </p:grpSpPr>
        <p:sp>
          <p:nvSpPr>
            <p:cNvPr id="467" name="Google Shape;467;p15"/>
            <p:cNvSpPr/>
            <p:nvPr/>
          </p:nvSpPr>
          <p:spPr>
            <a:xfrm>
              <a:off x="0" y="0"/>
              <a:ext cx="1533569" cy="406400"/>
            </a:xfrm>
            <a:custGeom>
              <a:avLst/>
              <a:gdLst/>
              <a:ahLst/>
              <a:cxnLst/>
              <a:rect l="l" t="t" r="r" b="b"/>
              <a:pathLst>
                <a:path w="1533569" h="406400" extrusionOk="0">
                  <a:moveTo>
                    <a:pt x="1330369" y="0"/>
                  </a:moveTo>
                  <a:cubicBezTo>
                    <a:pt x="1442593" y="0"/>
                    <a:pt x="1533569" y="90976"/>
                    <a:pt x="1533569" y="203200"/>
                  </a:cubicBezTo>
                  <a:cubicBezTo>
                    <a:pt x="1533569" y="315424"/>
                    <a:pt x="1442593" y="406400"/>
                    <a:pt x="133036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>
              <a:gsLst>
                <a:gs pos="0">
                  <a:srgbClr val="38DBFF"/>
                </a:gs>
                <a:gs pos="100000">
                  <a:srgbClr val="045FDB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  <p:sp>
          <p:nvSpPr>
            <p:cNvPr id="468" name="Google Shape;468;p15"/>
            <p:cNvSpPr txBox="1"/>
            <p:nvPr/>
          </p:nvSpPr>
          <p:spPr>
            <a:xfrm>
              <a:off x="0" y="-47625"/>
              <a:ext cx="1533569" cy="4540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1675" tIns="31675" rIns="31675" bIns="31675" anchor="ctr" anchorCtr="0">
              <a:noAutofit/>
            </a:bodyPr>
            <a:lstStyle/>
            <a:p>
              <a:pPr marL="0" marR="0" lvl="0" indent="0" algn="ctr" rtl="0">
                <a:lnSpc>
                  <a:spcPct val="17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Libre Franklin"/>
                <a:ea typeface="Libre Franklin"/>
                <a:cs typeface="Libre Franklin"/>
                <a:sym typeface="Libre Franklin"/>
              </a:endParaRPr>
            </a:p>
          </p:txBody>
        </p:sp>
      </p:grpSp>
      <p:sp>
        <p:nvSpPr>
          <p:cNvPr id="469" name="Google Shape;469;p15"/>
          <p:cNvSpPr txBox="1"/>
          <p:nvPr/>
        </p:nvSpPr>
        <p:spPr>
          <a:xfrm>
            <a:off x="15074943" y="9206645"/>
            <a:ext cx="2443966" cy="4139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54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End Slide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1234</Words>
  <Application>Microsoft Office PowerPoint</Application>
  <PresentationFormat>Custom</PresentationFormat>
  <Paragraphs>143</Paragraphs>
  <Slides>15</Slides>
  <Notes>15</Notes>
  <HiddenSlides>0</HiddenSlides>
  <MMClips>18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Libre Franklin Medium</vt:lpstr>
      <vt:lpstr>Libre Franklin</vt:lpstr>
      <vt:lpstr>Montserrat</vt:lpstr>
      <vt:lpstr>Open Sans</vt:lpstr>
      <vt:lpstr>Times New Roman</vt:lpstr>
      <vt:lpstr>Calibri</vt:lpstr>
      <vt:lpstr>Angles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Farah deeba</dc:creator>
  <cp:lastModifiedBy>Abdul Khan (2407946)</cp:lastModifiedBy>
  <cp:revision>1</cp:revision>
  <dcterms:created xsi:type="dcterms:W3CDTF">2006-08-16T00:00:00Z</dcterms:created>
  <dcterms:modified xsi:type="dcterms:W3CDTF">2025-11-16T22:13:08Z</dcterms:modified>
</cp:coreProperties>
</file>