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58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940122-78DB-4D1B-B891-C5482C181F94}" v="1" dt="2026-06-15T11:50:02.8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cy Jade Cooper (2511519)" userId="6bc09995-3fa3-48e8-b70f-88790ba00de6" providerId="ADAL" clId="{CCBCB78F-ED27-4DF0-B634-BE0A43F0FB8B}"/>
    <pc:docChg chg="undo custSel addSld modSld sldOrd">
      <pc:chgData name="Lucy Jade Cooper (2511519)" userId="6bc09995-3fa3-48e8-b70f-88790ba00de6" providerId="ADAL" clId="{CCBCB78F-ED27-4DF0-B634-BE0A43F0FB8B}" dt="2026-06-15T11:50:31.027" v="1908" actId="20577"/>
      <pc:docMkLst>
        <pc:docMk/>
      </pc:docMkLst>
      <pc:sldChg chg="addSp delSp modSp mod setBg">
        <pc:chgData name="Lucy Jade Cooper (2511519)" userId="6bc09995-3fa3-48e8-b70f-88790ba00de6" providerId="ADAL" clId="{CCBCB78F-ED27-4DF0-B634-BE0A43F0FB8B}" dt="2026-06-08T15:07:52.803" v="156" actId="20577"/>
        <pc:sldMkLst>
          <pc:docMk/>
          <pc:sldMk cId="3187592561" sldId="257"/>
        </pc:sldMkLst>
        <pc:spChg chg="mod ord">
          <ac:chgData name="Lucy Jade Cooper (2511519)" userId="6bc09995-3fa3-48e8-b70f-88790ba00de6" providerId="ADAL" clId="{CCBCB78F-ED27-4DF0-B634-BE0A43F0FB8B}" dt="2026-06-08T15:04:47.548" v="102" actId="26606"/>
          <ac:spMkLst>
            <pc:docMk/>
            <pc:sldMk cId="3187592561" sldId="257"/>
            <ac:spMk id="2" creationId="{FDBA60B3-2213-237A-785A-C391B5833411}"/>
          </ac:spMkLst>
        </pc:spChg>
        <pc:spChg chg="add mod">
          <ac:chgData name="Lucy Jade Cooper (2511519)" userId="6bc09995-3fa3-48e8-b70f-88790ba00de6" providerId="ADAL" clId="{CCBCB78F-ED27-4DF0-B634-BE0A43F0FB8B}" dt="2026-06-08T15:07:52.803" v="156" actId="20577"/>
          <ac:spMkLst>
            <pc:docMk/>
            <pc:sldMk cId="3187592561" sldId="257"/>
            <ac:spMk id="8" creationId="{0113E42D-18BC-AB5F-E992-E210837C8397}"/>
          </ac:spMkLst>
        </pc:spChg>
        <pc:spChg chg="add">
          <ac:chgData name="Lucy Jade Cooper (2511519)" userId="6bc09995-3fa3-48e8-b70f-88790ba00de6" providerId="ADAL" clId="{CCBCB78F-ED27-4DF0-B634-BE0A43F0FB8B}" dt="2026-06-08T15:04:47.548" v="102" actId="26606"/>
          <ac:spMkLst>
            <pc:docMk/>
            <pc:sldMk cId="3187592561" sldId="257"/>
            <ac:spMk id="9" creationId="{4818DC85-42F0-DD9C-6E41-733FF38D9159}"/>
          </ac:spMkLst>
        </pc:spChg>
        <pc:spChg chg="add">
          <ac:chgData name="Lucy Jade Cooper (2511519)" userId="6bc09995-3fa3-48e8-b70f-88790ba00de6" providerId="ADAL" clId="{CCBCB78F-ED27-4DF0-B634-BE0A43F0FB8B}" dt="2026-06-08T15:04:47.548" v="102" actId="26606"/>
          <ac:spMkLst>
            <pc:docMk/>
            <pc:sldMk cId="3187592561" sldId="257"/>
            <ac:spMk id="22" creationId="{4D4DD4CF-9732-4771-98FE-77886DC915F2}"/>
          </ac:spMkLst>
        </pc:spChg>
        <pc:spChg chg="add">
          <ac:chgData name="Lucy Jade Cooper (2511519)" userId="6bc09995-3fa3-48e8-b70f-88790ba00de6" providerId="ADAL" clId="{CCBCB78F-ED27-4DF0-B634-BE0A43F0FB8B}" dt="2026-06-08T15:04:47.548" v="102" actId="26606"/>
          <ac:spMkLst>
            <pc:docMk/>
            <pc:sldMk cId="3187592561" sldId="257"/>
            <ac:spMk id="23" creationId="{A2861A9C-C970-4FFE-B67C-222B6F573287}"/>
          </ac:spMkLst>
        </pc:spChg>
        <pc:picChg chg="add mod ord">
          <ac:chgData name="Lucy Jade Cooper (2511519)" userId="6bc09995-3fa3-48e8-b70f-88790ba00de6" providerId="ADAL" clId="{CCBCB78F-ED27-4DF0-B634-BE0A43F0FB8B}" dt="2026-06-08T15:06:23.666" v="106" actId="1076"/>
          <ac:picMkLst>
            <pc:docMk/>
            <pc:sldMk cId="3187592561" sldId="257"/>
            <ac:picMk id="5" creationId="{BEAF4024-9219-6DDE-8529-39F3BB265308}"/>
          </ac:picMkLst>
        </pc:picChg>
        <pc:picChg chg="add">
          <ac:chgData name="Lucy Jade Cooper (2511519)" userId="6bc09995-3fa3-48e8-b70f-88790ba00de6" providerId="ADAL" clId="{CCBCB78F-ED27-4DF0-B634-BE0A43F0FB8B}" dt="2026-06-08T15:04:47.548" v="102" actId="26606"/>
          <ac:picMkLst>
            <pc:docMk/>
            <pc:sldMk cId="3187592561" sldId="257"/>
            <ac:picMk id="24" creationId="{D2FDF82E-EBD8-4EC5-AD10-CD9E70EE85CF}"/>
          </ac:picMkLst>
        </pc:picChg>
      </pc:sldChg>
      <pc:sldChg chg="addSp modSp new mod ord setBg">
        <pc:chgData name="Lucy Jade Cooper (2511519)" userId="6bc09995-3fa3-48e8-b70f-88790ba00de6" providerId="ADAL" clId="{CCBCB78F-ED27-4DF0-B634-BE0A43F0FB8B}" dt="2026-06-15T11:50:31.027" v="1908" actId="20577"/>
        <pc:sldMkLst>
          <pc:docMk/>
          <pc:sldMk cId="3994981290" sldId="258"/>
        </pc:sldMkLst>
        <pc:spChg chg="mod">
          <ac:chgData name="Lucy Jade Cooper (2511519)" userId="6bc09995-3fa3-48e8-b70f-88790ba00de6" providerId="ADAL" clId="{CCBCB78F-ED27-4DF0-B634-BE0A43F0FB8B}" dt="2026-06-08T15:52:37.461" v="1466" actId="26606"/>
          <ac:spMkLst>
            <pc:docMk/>
            <pc:sldMk cId="3994981290" sldId="258"/>
            <ac:spMk id="2" creationId="{60C3045E-FD39-AFAE-02B5-DBE1C274110C}"/>
          </ac:spMkLst>
        </pc:spChg>
        <pc:spChg chg="mod">
          <ac:chgData name="Lucy Jade Cooper (2511519)" userId="6bc09995-3fa3-48e8-b70f-88790ba00de6" providerId="ADAL" clId="{CCBCB78F-ED27-4DF0-B634-BE0A43F0FB8B}" dt="2026-06-15T11:50:31.027" v="1908" actId="20577"/>
          <ac:spMkLst>
            <pc:docMk/>
            <pc:sldMk cId="3994981290" sldId="258"/>
            <ac:spMk id="3" creationId="{E59CFBBF-0B23-4B80-0B86-91AF69F7E4F5}"/>
          </ac:spMkLst>
        </pc:spChg>
        <pc:spChg chg="add">
          <ac:chgData name="Lucy Jade Cooper (2511519)" userId="6bc09995-3fa3-48e8-b70f-88790ba00de6" providerId="ADAL" clId="{CCBCB78F-ED27-4DF0-B634-BE0A43F0FB8B}" dt="2026-06-08T15:52:37.461" v="1466" actId="26606"/>
          <ac:spMkLst>
            <pc:docMk/>
            <pc:sldMk cId="3994981290" sldId="258"/>
            <ac:spMk id="9" creationId="{6D58954F-C5AC-4BE0-811D-8DFE18E3506B}"/>
          </ac:spMkLst>
        </pc:spChg>
        <pc:spChg chg="add">
          <ac:chgData name="Lucy Jade Cooper (2511519)" userId="6bc09995-3fa3-48e8-b70f-88790ba00de6" providerId="ADAL" clId="{CCBCB78F-ED27-4DF0-B634-BE0A43F0FB8B}" dt="2026-06-08T15:52:37.461" v="1466" actId="26606"/>
          <ac:spMkLst>
            <pc:docMk/>
            <pc:sldMk cId="3994981290" sldId="258"/>
            <ac:spMk id="11" creationId="{C359E835-CE77-4DCC-8EC3-1924094D3B5B}"/>
          </ac:spMkLst>
        </pc:spChg>
        <pc:picChg chg="add">
          <ac:chgData name="Lucy Jade Cooper (2511519)" userId="6bc09995-3fa3-48e8-b70f-88790ba00de6" providerId="ADAL" clId="{CCBCB78F-ED27-4DF0-B634-BE0A43F0FB8B}" dt="2026-06-08T15:52:37.461" v="1466" actId="26606"/>
          <ac:picMkLst>
            <pc:docMk/>
            <pc:sldMk cId="3994981290" sldId="258"/>
            <ac:picMk id="5" creationId="{48892FE5-23DD-F143-3655-8075CDD376A1}"/>
          </ac:picMkLst>
        </pc:picChg>
        <pc:picChg chg="add">
          <ac:chgData name="Lucy Jade Cooper (2511519)" userId="6bc09995-3fa3-48e8-b70f-88790ba00de6" providerId="ADAL" clId="{CCBCB78F-ED27-4DF0-B634-BE0A43F0FB8B}" dt="2026-06-08T15:52:37.461" v="1466" actId="26606"/>
          <ac:picMkLst>
            <pc:docMk/>
            <pc:sldMk cId="3994981290" sldId="258"/>
            <ac:picMk id="13" creationId="{B03B59B5-123A-4DC5-87BD-6D3E22FA6504}"/>
          </ac:picMkLst>
        </pc:picChg>
      </pc:sldChg>
      <pc:sldChg chg="addSp modSp new mod">
        <pc:chgData name="Lucy Jade Cooper (2511519)" userId="6bc09995-3fa3-48e8-b70f-88790ba00de6" providerId="ADAL" clId="{CCBCB78F-ED27-4DF0-B634-BE0A43F0FB8B}" dt="2026-06-08T15:35:16.791" v="930" actId="20577"/>
        <pc:sldMkLst>
          <pc:docMk/>
          <pc:sldMk cId="2963118797" sldId="259"/>
        </pc:sldMkLst>
        <pc:spChg chg="mod">
          <ac:chgData name="Lucy Jade Cooper (2511519)" userId="6bc09995-3fa3-48e8-b70f-88790ba00de6" providerId="ADAL" clId="{CCBCB78F-ED27-4DF0-B634-BE0A43F0FB8B}" dt="2026-06-08T15:21:47.846" v="496" actId="20577"/>
          <ac:spMkLst>
            <pc:docMk/>
            <pc:sldMk cId="2963118797" sldId="259"/>
            <ac:spMk id="2" creationId="{C8A23506-4323-732E-5D29-71DF72A6520D}"/>
          </ac:spMkLst>
        </pc:spChg>
        <pc:spChg chg="mod">
          <ac:chgData name="Lucy Jade Cooper (2511519)" userId="6bc09995-3fa3-48e8-b70f-88790ba00de6" providerId="ADAL" clId="{CCBCB78F-ED27-4DF0-B634-BE0A43F0FB8B}" dt="2026-06-08T15:35:16.791" v="930" actId="20577"/>
          <ac:spMkLst>
            <pc:docMk/>
            <pc:sldMk cId="2963118797" sldId="259"/>
            <ac:spMk id="3" creationId="{4E916B74-1418-4997-2438-702D769047E2}"/>
          </ac:spMkLst>
        </pc:spChg>
        <pc:picChg chg="add mod">
          <ac:chgData name="Lucy Jade Cooper (2511519)" userId="6bc09995-3fa3-48e8-b70f-88790ba00de6" providerId="ADAL" clId="{CCBCB78F-ED27-4DF0-B634-BE0A43F0FB8B}" dt="2026-06-08T15:34:14.618" v="917" actId="1076"/>
          <ac:picMkLst>
            <pc:docMk/>
            <pc:sldMk cId="2963118797" sldId="259"/>
            <ac:picMk id="5" creationId="{66406E21-230C-0846-EFB7-C30D08BB814A}"/>
          </ac:picMkLst>
        </pc:picChg>
      </pc:sldChg>
      <pc:sldChg chg="addSp delSp modSp new mod setBg">
        <pc:chgData name="Lucy Jade Cooper (2511519)" userId="6bc09995-3fa3-48e8-b70f-88790ba00de6" providerId="ADAL" clId="{CCBCB78F-ED27-4DF0-B634-BE0A43F0FB8B}" dt="2026-06-15T11:37:56.158" v="1541" actId="20577"/>
        <pc:sldMkLst>
          <pc:docMk/>
          <pc:sldMk cId="419171882" sldId="260"/>
        </pc:sldMkLst>
        <pc:spChg chg="mod ord">
          <ac:chgData name="Lucy Jade Cooper (2511519)" userId="6bc09995-3fa3-48e8-b70f-88790ba00de6" providerId="ADAL" clId="{CCBCB78F-ED27-4DF0-B634-BE0A43F0FB8B}" dt="2026-06-15T11:37:56.158" v="1541" actId="20577"/>
          <ac:spMkLst>
            <pc:docMk/>
            <pc:sldMk cId="419171882" sldId="260"/>
            <ac:spMk id="2" creationId="{424243BF-97DA-D93F-9849-B3648CF21BC1}"/>
          </ac:spMkLst>
        </pc:spChg>
        <pc:spChg chg="add">
          <ac:chgData name="Lucy Jade Cooper (2511519)" userId="6bc09995-3fa3-48e8-b70f-88790ba00de6" providerId="ADAL" clId="{CCBCB78F-ED27-4DF0-B634-BE0A43F0FB8B}" dt="2026-06-08T15:22:42.449" v="525" actId="26606"/>
          <ac:spMkLst>
            <pc:docMk/>
            <pc:sldMk cId="419171882" sldId="260"/>
            <ac:spMk id="14" creationId="{7E2BA2D5-46A3-46C0-98C9-A072D543B3AB}"/>
          </ac:spMkLst>
        </pc:spChg>
        <pc:picChg chg="add mod ord">
          <ac:chgData name="Lucy Jade Cooper (2511519)" userId="6bc09995-3fa3-48e8-b70f-88790ba00de6" providerId="ADAL" clId="{CCBCB78F-ED27-4DF0-B634-BE0A43F0FB8B}" dt="2026-06-08T15:22:42.449" v="525" actId="26606"/>
          <ac:picMkLst>
            <pc:docMk/>
            <pc:sldMk cId="419171882" sldId="260"/>
            <ac:picMk id="5" creationId="{FA976954-6C01-51C1-8E4A-0A4740EF846C}"/>
          </ac:picMkLst>
        </pc:picChg>
        <pc:picChg chg="add">
          <ac:chgData name="Lucy Jade Cooper (2511519)" userId="6bc09995-3fa3-48e8-b70f-88790ba00de6" providerId="ADAL" clId="{CCBCB78F-ED27-4DF0-B634-BE0A43F0FB8B}" dt="2026-06-08T15:22:42.449" v="525" actId="26606"/>
          <ac:picMkLst>
            <pc:docMk/>
            <pc:sldMk cId="419171882" sldId="260"/>
            <ac:picMk id="10" creationId="{25496B42-CC46-4183-B481-887CD3E8C725}"/>
          </ac:picMkLst>
        </pc:picChg>
        <pc:picChg chg="add">
          <ac:chgData name="Lucy Jade Cooper (2511519)" userId="6bc09995-3fa3-48e8-b70f-88790ba00de6" providerId="ADAL" clId="{CCBCB78F-ED27-4DF0-B634-BE0A43F0FB8B}" dt="2026-06-08T15:22:42.449" v="525" actId="26606"/>
          <ac:picMkLst>
            <pc:docMk/>
            <pc:sldMk cId="419171882" sldId="260"/>
            <ac:picMk id="12" creationId="{E2758CE0-F916-4DCE-88D1-71430BE441B2}"/>
          </ac:picMkLst>
        </pc:picChg>
        <pc:picChg chg="add">
          <ac:chgData name="Lucy Jade Cooper (2511519)" userId="6bc09995-3fa3-48e8-b70f-88790ba00de6" providerId="ADAL" clId="{CCBCB78F-ED27-4DF0-B634-BE0A43F0FB8B}" dt="2026-06-08T15:22:42.449" v="525" actId="26606"/>
          <ac:picMkLst>
            <pc:docMk/>
            <pc:sldMk cId="419171882" sldId="260"/>
            <ac:picMk id="16" creationId="{3573895B-DA42-4260-AE1E-182BA4123286}"/>
          </ac:picMkLst>
        </pc:picChg>
      </pc:sldChg>
      <pc:sldChg chg="addSp delSp modSp new mod setBg">
        <pc:chgData name="Lucy Jade Cooper (2511519)" userId="6bc09995-3fa3-48e8-b70f-88790ba00de6" providerId="ADAL" clId="{CCBCB78F-ED27-4DF0-B634-BE0A43F0FB8B}" dt="2026-06-15T11:38:12.142" v="1556" actId="20577"/>
        <pc:sldMkLst>
          <pc:docMk/>
          <pc:sldMk cId="1344122637" sldId="261"/>
        </pc:sldMkLst>
        <pc:spChg chg="mod ord">
          <ac:chgData name="Lucy Jade Cooper (2511519)" userId="6bc09995-3fa3-48e8-b70f-88790ba00de6" providerId="ADAL" clId="{CCBCB78F-ED27-4DF0-B634-BE0A43F0FB8B}" dt="2026-06-15T11:38:12.142" v="1556" actId="20577"/>
          <ac:spMkLst>
            <pc:docMk/>
            <pc:sldMk cId="1344122637" sldId="261"/>
            <ac:spMk id="2" creationId="{252FC3B9-38EA-23B7-4034-50D4F5592518}"/>
          </ac:spMkLst>
        </pc:spChg>
        <pc:spChg chg="add">
          <ac:chgData name="Lucy Jade Cooper (2511519)" userId="6bc09995-3fa3-48e8-b70f-88790ba00de6" providerId="ADAL" clId="{CCBCB78F-ED27-4DF0-B634-BE0A43F0FB8B}" dt="2026-06-08T15:23:47.926" v="549" actId="26606"/>
          <ac:spMkLst>
            <pc:docMk/>
            <pc:sldMk cId="1344122637" sldId="261"/>
            <ac:spMk id="14" creationId="{7E2BA2D5-46A3-46C0-98C9-A072D543B3AB}"/>
          </ac:spMkLst>
        </pc:spChg>
        <pc:picChg chg="add mod ord">
          <ac:chgData name="Lucy Jade Cooper (2511519)" userId="6bc09995-3fa3-48e8-b70f-88790ba00de6" providerId="ADAL" clId="{CCBCB78F-ED27-4DF0-B634-BE0A43F0FB8B}" dt="2026-06-08T15:23:47.926" v="549" actId="26606"/>
          <ac:picMkLst>
            <pc:docMk/>
            <pc:sldMk cId="1344122637" sldId="261"/>
            <ac:picMk id="5" creationId="{4F6D88A7-6D6B-1E08-91FA-CBC761A8431C}"/>
          </ac:picMkLst>
        </pc:picChg>
        <pc:picChg chg="add">
          <ac:chgData name="Lucy Jade Cooper (2511519)" userId="6bc09995-3fa3-48e8-b70f-88790ba00de6" providerId="ADAL" clId="{CCBCB78F-ED27-4DF0-B634-BE0A43F0FB8B}" dt="2026-06-08T15:23:47.926" v="549" actId="26606"/>
          <ac:picMkLst>
            <pc:docMk/>
            <pc:sldMk cId="1344122637" sldId="261"/>
            <ac:picMk id="10" creationId="{25496B42-CC46-4183-B481-887CD3E8C725}"/>
          </ac:picMkLst>
        </pc:picChg>
        <pc:picChg chg="add">
          <ac:chgData name="Lucy Jade Cooper (2511519)" userId="6bc09995-3fa3-48e8-b70f-88790ba00de6" providerId="ADAL" clId="{CCBCB78F-ED27-4DF0-B634-BE0A43F0FB8B}" dt="2026-06-08T15:23:47.926" v="549" actId="26606"/>
          <ac:picMkLst>
            <pc:docMk/>
            <pc:sldMk cId="1344122637" sldId="261"/>
            <ac:picMk id="12" creationId="{E2758CE0-F916-4DCE-88D1-71430BE441B2}"/>
          </ac:picMkLst>
        </pc:picChg>
        <pc:picChg chg="add">
          <ac:chgData name="Lucy Jade Cooper (2511519)" userId="6bc09995-3fa3-48e8-b70f-88790ba00de6" providerId="ADAL" clId="{CCBCB78F-ED27-4DF0-B634-BE0A43F0FB8B}" dt="2026-06-08T15:23:47.926" v="549" actId="26606"/>
          <ac:picMkLst>
            <pc:docMk/>
            <pc:sldMk cId="1344122637" sldId="261"/>
            <ac:picMk id="16" creationId="{3573895B-DA42-4260-AE1E-182BA4123286}"/>
          </ac:picMkLst>
        </pc:picChg>
      </pc:sldChg>
      <pc:sldChg chg="addSp delSp modSp new mod setBg">
        <pc:chgData name="Lucy Jade Cooper (2511519)" userId="6bc09995-3fa3-48e8-b70f-88790ba00de6" providerId="ADAL" clId="{CCBCB78F-ED27-4DF0-B634-BE0A43F0FB8B}" dt="2026-06-15T11:38:32.384" v="1571" actId="20577"/>
        <pc:sldMkLst>
          <pc:docMk/>
          <pc:sldMk cId="1060952454" sldId="262"/>
        </pc:sldMkLst>
        <pc:spChg chg="mod ord">
          <ac:chgData name="Lucy Jade Cooper (2511519)" userId="6bc09995-3fa3-48e8-b70f-88790ba00de6" providerId="ADAL" clId="{CCBCB78F-ED27-4DF0-B634-BE0A43F0FB8B}" dt="2026-06-15T11:38:32.384" v="1571" actId="20577"/>
          <ac:spMkLst>
            <pc:docMk/>
            <pc:sldMk cId="1060952454" sldId="262"/>
            <ac:spMk id="2" creationId="{D19DD6BC-4522-35D9-D52D-4FB0B1921666}"/>
          </ac:spMkLst>
        </pc:spChg>
        <pc:spChg chg="add">
          <ac:chgData name="Lucy Jade Cooper (2511519)" userId="6bc09995-3fa3-48e8-b70f-88790ba00de6" providerId="ADAL" clId="{CCBCB78F-ED27-4DF0-B634-BE0A43F0FB8B}" dt="2026-06-08T15:24:30.107" v="576" actId="26606"/>
          <ac:spMkLst>
            <pc:docMk/>
            <pc:sldMk cId="1060952454" sldId="262"/>
            <ac:spMk id="14" creationId="{7E2BA2D5-46A3-46C0-98C9-A072D543B3AB}"/>
          </ac:spMkLst>
        </pc:spChg>
        <pc:picChg chg="add mod ord">
          <ac:chgData name="Lucy Jade Cooper (2511519)" userId="6bc09995-3fa3-48e8-b70f-88790ba00de6" providerId="ADAL" clId="{CCBCB78F-ED27-4DF0-B634-BE0A43F0FB8B}" dt="2026-06-08T15:24:30.107" v="576" actId="26606"/>
          <ac:picMkLst>
            <pc:docMk/>
            <pc:sldMk cId="1060952454" sldId="262"/>
            <ac:picMk id="5" creationId="{076177A5-93FE-1930-05B4-51172F576B65}"/>
          </ac:picMkLst>
        </pc:picChg>
        <pc:picChg chg="add">
          <ac:chgData name="Lucy Jade Cooper (2511519)" userId="6bc09995-3fa3-48e8-b70f-88790ba00de6" providerId="ADAL" clId="{CCBCB78F-ED27-4DF0-B634-BE0A43F0FB8B}" dt="2026-06-08T15:24:30.107" v="576" actId="26606"/>
          <ac:picMkLst>
            <pc:docMk/>
            <pc:sldMk cId="1060952454" sldId="262"/>
            <ac:picMk id="10" creationId="{25496B42-CC46-4183-B481-887CD3E8C725}"/>
          </ac:picMkLst>
        </pc:picChg>
        <pc:picChg chg="add">
          <ac:chgData name="Lucy Jade Cooper (2511519)" userId="6bc09995-3fa3-48e8-b70f-88790ba00de6" providerId="ADAL" clId="{CCBCB78F-ED27-4DF0-B634-BE0A43F0FB8B}" dt="2026-06-08T15:24:30.107" v="576" actId="26606"/>
          <ac:picMkLst>
            <pc:docMk/>
            <pc:sldMk cId="1060952454" sldId="262"/>
            <ac:picMk id="12" creationId="{E2758CE0-F916-4DCE-88D1-71430BE441B2}"/>
          </ac:picMkLst>
        </pc:picChg>
        <pc:picChg chg="add">
          <ac:chgData name="Lucy Jade Cooper (2511519)" userId="6bc09995-3fa3-48e8-b70f-88790ba00de6" providerId="ADAL" clId="{CCBCB78F-ED27-4DF0-B634-BE0A43F0FB8B}" dt="2026-06-08T15:24:30.107" v="576" actId="26606"/>
          <ac:picMkLst>
            <pc:docMk/>
            <pc:sldMk cId="1060952454" sldId="262"/>
            <ac:picMk id="16" creationId="{3573895B-DA42-4260-AE1E-182BA4123286}"/>
          </ac:picMkLst>
        </pc:picChg>
      </pc:sldChg>
      <pc:sldChg chg="addSp delSp modSp new mod setBg">
        <pc:chgData name="Lucy Jade Cooper (2511519)" userId="6bc09995-3fa3-48e8-b70f-88790ba00de6" providerId="ADAL" clId="{CCBCB78F-ED27-4DF0-B634-BE0A43F0FB8B}" dt="2026-06-15T11:38:45.331" v="1587" actId="20577"/>
        <pc:sldMkLst>
          <pc:docMk/>
          <pc:sldMk cId="2596203291" sldId="263"/>
        </pc:sldMkLst>
        <pc:spChg chg="mod ord">
          <ac:chgData name="Lucy Jade Cooper (2511519)" userId="6bc09995-3fa3-48e8-b70f-88790ba00de6" providerId="ADAL" clId="{CCBCB78F-ED27-4DF0-B634-BE0A43F0FB8B}" dt="2026-06-15T11:38:45.331" v="1587" actId="20577"/>
          <ac:spMkLst>
            <pc:docMk/>
            <pc:sldMk cId="2596203291" sldId="263"/>
            <ac:spMk id="2" creationId="{6FD60DDF-C1A8-5F88-D29C-2F448926B376}"/>
          </ac:spMkLst>
        </pc:spChg>
        <pc:spChg chg="add">
          <ac:chgData name="Lucy Jade Cooper (2511519)" userId="6bc09995-3fa3-48e8-b70f-88790ba00de6" providerId="ADAL" clId="{CCBCB78F-ED27-4DF0-B634-BE0A43F0FB8B}" dt="2026-06-08T15:26:04.263" v="606" actId="26606"/>
          <ac:spMkLst>
            <pc:docMk/>
            <pc:sldMk cId="2596203291" sldId="263"/>
            <ac:spMk id="14" creationId="{7E2BA2D5-46A3-46C0-98C9-A072D543B3AB}"/>
          </ac:spMkLst>
        </pc:spChg>
        <pc:picChg chg="add mod ord">
          <ac:chgData name="Lucy Jade Cooper (2511519)" userId="6bc09995-3fa3-48e8-b70f-88790ba00de6" providerId="ADAL" clId="{CCBCB78F-ED27-4DF0-B634-BE0A43F0FB8B}" dt="2026-06-08T15:26:04.263" v="606" actId="26606"/>
          <ac:picMkLst>
            <pc:docMk/>
            <pc:sldMk cId="2596203291" sldId="263"/>
            <ac:picMk id="5" creationId="{E8AD7871-DB62-520C-4DCD-CF971D2849A8}"/>
          </ac:picMkLst>
        </pc:picChg>
        <pc:picChg chg="add">
          <ac:chgData name="Lucy Jade Cooper (2511519)" userId="6bc09995-3fa3-48e8-b70f-88790ba00de6" providerId="ADAL" clId="{CCBCB78F-ED27-4DF0-B634-BE0A43F0FB8B}" dt="2026-06-08T15:26:04.263" v="606" actId="26606"/>
          <ac:picMkLst>
            <pc:docMk/>
            <pc:sldMk cId="2596203291" sldId="263"/>
            <ac:picMk id="10" creationId="{25496B42-CC46-4183-B481-887CD3E8C725}"/>
          </ac:picMkLst>
        </pc:picChg>
        <pc:picChg chg="add">
          <ac:chgData name="Lucy Jade Cooper (2511519)" userId="6bc09995-3fa3-48e8-b70f-88790ba00de6" providerId="ADAL" clId="{CCBCB78F-ED27-4DF0-B634-BE0A43F0FB8B}" dt="2026-06-08T15:26:04.263" v="606" actId="26606"/>
          <ac:picMkLst>
            <pc:docMk/>
            <pc:sldMk cId="2596203291" sldId="263"/>
            <ac:picMk id="12" creationId="{E2758CE0-F916-4DCE-88D1-71430BE441B2}"/>
          </ac:picMkLst>
        </pc:picChg>
        <pc:picChg chg="add">
          <ac:chgData name="Lucy Jade Cooper (2511519)" userId="6bc09995-3fa3-48e8-b70f-88790ba00de6" providerId="ADAL" clId="{CCBCB78F-ED27-4DF0-B634-BE0A43F0FB8B}" dt="2026-06-08T15:26:04.263" v="606" actId="26606"/>
          <ac:picMkLst>
            <pc:docMk/>
            <pc:sldMk cId="2596203291" sldId="263"/>
            <ac:picMk id="16" creationId="{3573895B-DA42-4260-AE1E-182BA4123286}"/>
          </ac:picMkLst>
        </pc:picChg>
      </pc:sldChg>
      <pc:sldChg chg="addSp delSp modSp new mod setBg">
        <pc:chgData name="Lucy Jade Cooper (2511519)" userId="6bc09995-3fa3-48e8-b70f-88790ba00de6" providerId="ADAL" clId="{CCBCB78F-ED27-4DF0-B634-BE0A43F0FB8B}" dt="2026-06-15T11:39:05.627" v="1602" actId="20577"/>
        <pc:sldMkLst>
          <pc:docMk/>
          <pc:sldMk cId="2122661417" sldId="264"/>
        </pc:sldMkLst>
        <pc:spChg chg="mod ord">
          <ac:chgData name="Lucy Jade Cooper (2511519)" userId="6bc09995-3fa3-48e8-b70f-88790ba00de6" providerId="ADAL" clId="{CCBCB78F-ED27-4DF0-B634-BE0A43F0FB8B}" dt="2026-06-15T11:39:05.627" v="1602" actId="20577"/>
          <ac:spMkLst>
            <pc:docMk/>
            <pc:sldMk cId="2122661417" sldId="264"/>
            <ac:spMk id="2" creationId="{8B01E338-14A6-CB45-C86E-F6AB050FC169}"/>
          </ac:spMkLst>
        </pc:spChg>
        <pc:spChg chg="add">
          <ac:chgData name="Lucy Jade Cooper (2511519)" userId="6bc09995-3fa3-48e8-b70f-88790ba00de6" providerId="ADAL" clId="{CCBCB78F-ED27-4DF0-B634-BE0A43F0FB8B}" dt="2026-06-08T15:26:36.224" v="635" actId="26606"/>
          <ac:spMkLst>
            <pc:docMk/>
            <pc:sldMk cId="2122661417" sldId="264"/>
            <ac:spMk id="14" creationId="{7E2BA2D5-46A3-46C0-98C9-A072D543B3AB}"/>
          </ac:spMkLst>
        </pc:spChg>
        <pc:picChg chg="add mod ord">
          <ac:chgData name="Lucy Jade Cooper (2511519)" userId="6bc09995-3fa3-48e8-b70f-88790ba00de6" providerId="ADAL" clId="{CCBCB78F-ED27-4DF0-B634-BE0A43F0FB8B}" dt="2026-06-08T15:26:36.224" v="635" actId="26606"/>
          <ac:picMkLst>
            <pc:docMk/>
            <pc:sldMk cId="2122661417" sldId="264"/>
            <ac:picMk id="5" creationId="{0C25E47B-DEA3-82CA-0D70-255A4AD7A2D1}"/>
          </ac:picMkLst>
        </pc:picChg>
        <pc:picChg chg="add">
          <ac:chgData name="Lucy Jade Cooper (2511519)" userId="6bc09995-3fa3-48e8-b70f-88790ba00de6" providerId="ADAL" clId="{CCBCB78F-ED27-4DF0-B634-BE0A43F0FB8B}" dt="2026-06-08T15:26:36.224" v="635" actId="26606"/>
          <ac:picMkLst>
            <pc:docMk/>
            <pc:sldMk cId="2122661417" sldId="264"/>
            <ac:picMk id="10" creationId="{25496B42-CC46-4183-B481-887CD3E8C725}"/>
          </ac:picMkLst>
        </pc:picChg>
        <pc:picChg chg="add">
          <ac:chgData name="Lucy Jade Cooper (2511519)" userId="6bc09995-3fa3-48e8-b70f-88790ba00de6" providerId="ADAL" clId="{CCBCB78F-ED27-4DF0-B634-BE0A43F0FB8B}" dt="2026-06-08T15:26:36.224" v="635" actId="26606"/>
          <ac:picMkLst>
            <pc:docMk/>
            <pc:sldMk cId="2122661417" sldId="264"/>
            <ac:picMk id="12" creationId="{E2758CE0-F916-4DCE-88D1-71430BE441B2}"/>
          </ac:picMkLst>
        </pc:picChg>
        <pc:picChg chg="add">
          <ac:chgData name="Lucy Jade Cooper (2511519)" userId="6bc09995-3fa3-48e8-b70f-88790ba00de6" providerId="ADAL" clId="{CCBCB78F-ED27-4DF0-B634-BE0A43F0FB8B}" dt="2026-06-08T15:26:36.224" v="635" actId="26606"/>
          <ac:picMkLst>
            <pc:docMk/>
            <pc:sldMk cId="2122661417" sldId="264"/>
            <ac:picMk id="16" creationId="{3573895B-DA42-4260-AE1E-182BA4123286}"/>
          </ac:picMkLst>
        </pc:picChg>
      </pc:sldChg>
      <pc:sldChg chg="addSp delSp modSp new mod setBg">
        <pc:chgData name="Lucy Jade Cooper (2511519)" userId="6bc09995-3fa3-48e8-b70f-88790ba00de6" providerId="ADAL" clId="{CCBCB78F-ED27-4DF0-B634-BE0A43F0FB8B}" dt="2026-06-15T11:39:26.429" v="1617" actId="20577"/>
        <pc:sldMkLst>
          <pc:docMk/>
          <pc:sldMk cId="270850252" sldId="265"/>
        </pc:sldMkLst>
        <pc:spChg chg="mod ord">
          <ac:chgData name="Lucy Jade Cooper (2511519)" userId="6bc09995-3fa3-48e8-b70f-88790ba00de6" providerId="ADAL" clId="{CCBCB78F-ED27-4DF0-B634-BE0A43F0FB8B}" dt="2026-06-15T11:39:26.429" v="1617" actId="20577"/>
          <ac:spMkLst>
            <pc:docMk/>
            <pc:sldMk cId="270850252" sldId="265"/>
            <ac:spMk id="2" creationId="{FA6BAB5A-4885-272C-4829-049815B89615}"/>
          </ac:spMkLst>
        </pc:spChg>
        <pc:spChg chg="add">
          <ac:chgData name="Lucy Jade Cooper (2511519)" userId="6bc09995-3fa3-48e8-b70f-88790ba00de6" providerId="ADAL" clId="{CCBCB78F-ED27-4DF0-B634-BE0A43F0FB8B}" dt="2026-06-08T15:27:09.346" v="661" actId="26606"/>
          <ac:spMkLst>
            <pc:docMk/>
            <pc:sldMk cId="270850252" sldId="265"/>
            <ac:spMk id="14" creationId="{7E2BA2D5-46A3-46C0-98C9-A072D543B3AB}"/>
          </ac:spMkLst>
        </pc:spChg>
        <pc:picChg chg="add mod ord">
          <ac:chgData name="Lucy Jade Cooper (2511519)" userId="6bc09995-3fa3-48e8-b70f-88790ba00de6" providerId="ADAL" clId="{CCBCB78F-ED27-4DF0-B634-BE0A43F0FB8B}" dt="2026-06-08T15:27:09.346" v="661" actId="26606"/>
          <ac:picMkLst>
            <pc:docMk/>
            <pc:sldMk cId="270850252" sldId="265"/>
            <ac:picMk id="5" creationId="{5F3AA48E-0933-E9F8-4C84-D57A78C33BEE}"/>
          </ac:picMkLst>
        </pc:picChg>
        <pc:picChg chg="add">
          <ac:chgData name="Lucy Jade Cooper (2511519)" userId="6bc09995-3fa3-48e8-b70f-88790ba00de6" providerId="ADAL" clId="{CCBCB78F-ED27-4DF0-B634-BE0A43F0FB8B}" dt="2026-06-08T15:27:09.346" v="661" actId="26606"/>
          <ac:picMkLst>
            <pc:docMk/>
            <pc:sldMk cId="270850252" sldId="265"/>
            <ac:picMk id="10" creationId="{25496B42-CC46-4183-B481-887CD3E8C725}"/>
          </ac:picMkLst>
        </pc:picChg>
        <pc:picChg chg="add">
          <ac:chgData name="Lucy Jade Cooper (2511519)" userId="6bc09995-3fa3-48e8-b70f-88790ba00de6" providerId="ADAL" clId="{CCBCB78F-ED27-4DF0-B634-BE0A43F0FB8B}" dt="2026-06-08T15:27:09.346" v="661" actId="26606"/>
          <ac:picMkLst>
            <pc:docMk/>
            <pc:sldMk cId="270850252" sldId="265"/>
            <ac:picMk id="12" creationId="{E2758CE0-F916-4DCE-88D1-71430BE441B2}"/>
          </ac:picMkLst>
        </pc:picChg>
        <pc:picChg chg="add">
          <ac:chgData name="Lucy Jade Cooper (2511519)" userId="6bc09995-3fa3-48e8-b70f-88790ba00de6" providerId="ADAL" clId="{CCBCB78F-ED27-4DF0-B634-BE0A43F0FB8B}" dt="2026-06-08T15:27:09.346" v="661" actId="26606"/>
          <ac:picMkLst>
            <pc:docMk/>
            <pc:sldMk cId="270850252" sldId="265"/>
            <ac:picMk id="16" creationId="{3573895B-DA42-4260-AE1E-182BA4123286}"/>
          </ac:picMkLst>
        </pc:picChg>
      </pc:sldChg>
      <pc:sldChg chg="addSp delSp modSp new mod setBg">
        <pc:chgData name="Lucy Jade Cooper (2511519)" userId="6bc09995-3fa3-48e8-b70f-88790ba00de6" providerId="ADAL" clId="{CCBCB78F-ED27-4DF0-B634-BE0A43F0FB8B}" dt="2026-06-15T11:39:41.681" v="1634" actId="20577"/>
        <pc:sldMkLst>
          <pc:docMk/>
          <pc:sldMk cId="3647176543" sldId="266"/>
        </pc:sldMkLst>
        <pc:spChg chg="mod ord">
          <ac:chgData name="Lucy Jade Cooper (2511519)" userId="6bc09995-3fa3-48e8-b70f-88790ba00de6" providerId="ADAL" clId="{CCBCB78F-ED27-4DF0-B634-BE0A43F0FB8B}" dt="2026-06-15T11:39:41.681" v="1634" actId="20577"/>
          <ac:spMkLst>
            <pc:docMk/>
            <pc:sldMk cId="3647176543" sldId="266"/>
            <ac:spMk id="2" creationId="{39C1EF49-0C89-7095-9C2F-5B826B6F672E}"/>
          </ac:spMkLst>
        </pc:spChg>
        <pc:spChg chg="add">
          <ac:chgData name="Lucy Jade Cooper (2511519)" userId="6bc09995-3fa3-48e8-b70f-88790ba00de6" providerId="ADAL" clId="{CCBCB78F-ED27-4DF0-B634-BE0A43F0FB8B}" dt="2026-06-08T15:27:45.827" v="691" actId="26606"/>
          <ac:spMkLst>
            <pc:docMk/>
            <pc:sldMk cId="3647176543" sldId="266"/>
            <ac:spMk id="14" creationId="{7E2BA2D5-46A3-46C0-98C9-A072D543B3AB}"/>
          </ac:spMkLst>
        </pc:spChg>
        <pc:picChg chg="add mod ord">
          <ac:chgData name="Lucy Jade Cooper (2511519)" userId="6bc09995-3fa3-48e8-b70f-88790ba00de6" providerId="ADAL" clId="{CCBCB78F-ED27-4DF0-B634-BE0A43F0FB8B}" dt="2026-06-08T15:27:45.827" v="691" actId="26606"/>
          <ac:picMkLst>
            <pc:docMk/>
            <pc:sldMk cId="3647176543" sldId="266"/>
            <ac:picMk id="5" creationId="{1AD0ADAB-7E10-5437-52A6-EA3FFF61C02E}"/>
          </ac:picMkLst>
        </pc:picChg>
        <pc:picChg chg="add">
          <ac:chgData name="Lucy Jade Cooper (2511519)" userId="6bc09995-3fa3-48e8-b70f-88790ba00de6" providerId="ADAL" clId="{CCBCB78F-ED27-4DF0-B634-BE0A43F0FB8B}" dt="2026-06-08T15:27:45.827" v="691" actId="26606"/>
          <ac:picMkLst>
            <pc:docMk/>
            <pc:sldMk cId="3647176543" sldId="266"/>
            <ac:picMk id="10" creationId="{25496B42-CC46-4183-B481-887CD3E8C725}"/>
          </ac:picMkLst>
        </pc:picChg>
        <pc:picChg chg="add">
          <ac:chgData name="Lucy Jade Cooper (2511519)" userId="6bc09995-3fa3-48e8-b70f-88790ba00de6" providerId="ADAL" clId="{CCBCB78F-ED27-4DF0-B634-BE0A43F0FB8B}" dt="2026-06-08T15:27:45.827" v="691" actId="26606"/>
          <ac:picMkLst>
            <pc:docMk/>
            <pc:sldMk cId="3647176543" sldId="266"/>
            <ac:picMk id="12" creationId="{E2758CE0-F916-4DCE-88D1-71430BE441B2}"/>
          </ac:picMkLst>
        </pc:picChg>
        <pc:picChg chg="add">
          <ac:chgData name="Lucy Jade Cooper (2511519)" userId="6bc09995-3fa3-48e8-b70f-88790ba00de6" providerId="ADAL" clId="{CCBCB78F-ED27-4DF0-B634-BE0A43F0FB8B}" dt="2026-06-08T15:27:45.827" v="691" actId="26606"/>
          <ac:picMkLst>
            <pc:docMk/>
            <pc:sldMk cId="3647176543" sldId="266"/>
            <ac:picMk id="16" creationId="{3573895B-DA42-4260-AE1E-182BA4123286}"/>
          </ac:picMkLst>
        </pc:picChg>
      </pc:sldChg>
      <pc:sldChg chg="addSp delSp modSp new mod setBg">
        <pc:chgData name="Lucy Jade Cooper (2511519)" userId="6bc09995-3fa3-48e8-b70f-88790ba00de6" providerId="ADAL" clId="{CCBCB78F-ED27-4DF0-B634-BE0A43F0FB8B}" dt="2026-06-15T11:39:54.058" v="1650" actId="20577"/>
        <pc:sldMkLst>
          <pc:docMk/>
          <pc:sldMk cId="4255372986" sldId="267"/>
        </pc:sldMkLst>
        <pc:spChg chg="mod ord">
          <ac:chgData name="Lucy Jade Cooper (2511519)" userId="6bc09995-3fa3-48e8-b70f-88790ba00de6" providerId="ADAL" clId="{CCBCB78F-ED27-4DF0-B634-BE0A43F0FB8B}" dt="2026-06-15T11:39:54.058" v="1650" actId="20577"/>
          <ac:spMkLst>
            <pc:docMk/>
            <pc:sldMk cId="4255372986" sldId="267"/>
            <ac:spMk id="2" creationId="{A93A9ACB-7F8D-824D-9B90-CE9672A99ABC}"/>
          </ac:spMkLst>
        </pc:spChg>
        <pc:spChg chg="add">
          <ac:chgData name="Lucy Jade Cooper (2511519)" userId="6bc09995-3fa3-48e8-b70f-88790ba00de6" providerId="ADAL" clId="{CCBCB78F-ED27-4DF0-B634-BE0A43F0FB8B}" dt="2026-06-08T15:29:36.989" v="715" actId="26606"/>
          <ac:spMkLst>
            <pc:docMk/>
            <pc:sldMk cId="4255372986" sldId="267"/>
            <ac:spMk id="14" creationId="{7E2BA2D5-46A3-46C0-98C9-A072D543B3AB}"/>
          </ac:spMkLst>
        </pc:spChg>
        <pc:picChg chg="add mod ord">
          <ac:chgData name="Lucy Jade Cooper (2511519)" userId="6bc09995-3fa3-48e8-b70f-88790ba00de6" providerId="ADAL" clId="{CCBCB78F-ED27-4DF0-B634-BE0A43F0FB8B}" dt="2026-06-08T15:29:36.989" v="715" actId="26606"/>
          <ac:picMkLst>
            <pc:docMk/>
            <pc:sldMk cId="4255372986" sldId="267"/>
            <ac:picMk id="5" creationId="{6A8BB331-A744-C2B1-D308-23FE358DA14B}"/>
          </ac:picMkLst>
        </pc:picChg>
        <pc:picChg chg="add">
          <ac:chgData name="Lucy Jade Cooper (2511519)" userId="6bc09995-3fa3-48e8-b70f-88790ba00de6" providerId="ADAL" clId="{CCBCB78F-ED27-4DF0-B634-BE0A43F0FB8B}" dt="2026-06-08T15:29:36.989" v="715" actId="26606"/>
          <ac:picMkLst>
            <pc:docMk/>
            <pc:sldMk cId="4255372986" sldId="267"/>
            <ac:picMk id="10" creationId="{25496B42-CC46-4183-B481-887CD3E8C725}"/>
          </ac:picMkLst>
        </pc:picChg>
        <pc:picChg chg="add">
          <ac:chgData name="Lucy Jade Cooper (2511519)" userId="6bc09995-3fa3-48e8-b70f-88790ba00de6" providerId="ADAL" clId="{CCBCB78F-ED27-4DF0-B634-BE0A43F0FB8B}" dt="2026-06-08T15:29:36.989" v="715" actId="26606"/>
          <ac:picMkLst>
            <pc:docMk/>
            <pc:sldMk cId="4255372986" sldId="267"/>
            <ac:picMk id="12" creationId="{E2758CE0-F916-4DCE-88D1-71430BE441B2}"/>
          </ac:picMkLst>
        </pc:picChg>
        <pc:picChg chg="add">
          <ac:chgData name="Lucy Jade Cooper (2511519)" userId="6bc09995-3fa3-48e8-b70f-88790ba00de6" providerId="ADAL" clId="{CCBCB78F-ED27-4DF0-B634-BE0A43F0FB8B}" dt="2026-06-08T15:29:36.989" v="715" actId="26606"/>
          <ac:picMkLst>
            <pc:docMk/>
            <pc:sldMk cId="4255372986" sldId="267"/>
            <ac:picMk id="16" creationId="{3573895B-DA42-4260-AE1E-182BA4123286}"/>
          </ac:picMkLst>
        </pc:picChg>
      </pc:sldChg>
      <pc:sldChg chg="addSp delSp modSp new mod setBg">
        <pc:chgData name="Lucy Jade Cooper (2511519)" userId="6bc09995-3fa3-48e8-b70f-88790ba00de6" providerId="ADAL" clId="{CCBCB78F-ED27-4DF0-B634-BE0A43F0FB8B}" dt="2026-06-15T11:37:06.868" v="1523" actId="20577"/>
        <pc:sldMkLst>
          <pc:docMk/>
          <pc:sldMk cId="805931483" sldId="268"/>
        </pc:sldMkLst>
        <pc:spChg chg="mod">
          <ac:chgData name="Lucy Jade Cooper (2511519)" userId="6bc09995-3fa3-48e8-b70f-88790ba00de6" providerId="ADAL" clId="{CCBCB78F-ED27-4DF0-B634-BE0A43F0FB8B}" dt="2026-06-08T15:51:36.425" v="1464" actId="26606"/>
          <ac:spMkLst>
            <pc:docMk/>
            <pc:sldMk cId="805931483" sldId="268"/>
            <ac:spMk id="2" creationId="{63E9948A-A2AF-4F83-4831-7D063949F08C}"/>
          </ac:spMkLst>
        </pc:spChg>
        <pc:graphicFrameChg chg="add modGraphic">
          <ac:chgData name="Lucy Jade Cooper (2511519)" userId="6bc09995-3fa3-48e8-b70f-88790ba00de6" providerId="ADAL" clId="{CCBCB78F-ED27-4DF0-B634-BE0A43F0FB8B}" dt="2026-06-15T11:37:06.868" v="1523" actId="20577"/>
          <ac:graphicFrameMkLst>
            <pc:docMk/>
            <pc:sldMk cId="805931483" sldId="268"/>
            <ac:graphicFrameMk id="15" creationId="{A26848F0-36C1-17CC-8F96-DA0A4F231442}"/>
          </ac:graphicFrameMkLst>
        </pc:graphicFrameChg>
      </pc:sldChg>
      <pc:sldChg chg="addSp delSp modSp new mod setBg">
        <pc:chgData name="Lucy Jade Cooper (2511519)" userId="6bc09995-3fa3-48e8-b70f-88790ba00de6" providerId="ADAL" clId="{CCBCB78F-ED27-4DF0-B634-BE0A43F0FB8B}" dt="2026-06-15T11:40:20.636" v="1669" actId="20577"/>
        <pc:sldMkLst>
          <pc:docMk/>
          <pc:sldMk cId="2936272941" sldId="269"/>
        </pc:sldMkLst>
        <pc:spChg chg="mod">
          <ac:chgData name="Lucy Jade Cooper (2511519)" userId="6bc09995-3fa3-48e8-b70f-88790ba00de6" providerId="ADAL" clId="{CCBCB78F-ED27-4DF0-B634-BE0A43F0FB8B}" dt="2026-06-08T15:52:19.948" v="1465" actId="26606"/>
          <ac:spMkLst>
            <pc:docMk/>
            <pc:sldMk cId="2936272941" sldId="269"/>
            <ac:spMk id="2" creationId="{6E689A56-67DE-3B75-AF70-5C99A0223C34}"/>
          </ac:spMkLst>
        </pc:spChg>
        <pc:graphicFrameChg chg="add modGraphic">
          <ac:chgData name="Lucy Jade Cooper (2511519)" userId="6bc09995-3fa3-48e8-b70f-88790ba00de6" providerId="ADAL" clId="{CCBCB78F-ED27-4DF0-B634-BE0A43F0FB8B}" dt="2026-06-15T11:40:20.636" v="1669" actId="20577"/>
          <ac:graphicFrameMkLst>
            <pc:docMk/>
            <pc:sldMk cId="2936272941" sldId="269"/>
            <ac:graphicFrameMk id="5" creationId="{C39742C2-0838-9742-53E7-EDFA1AB8DE4E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E6E9500-F0C9-470E-9D3C-AB0091B777C8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E695DCC8-D761-479D-9522-071AA8390E81}">
      <dgm:prSet/>
      <dgm:spPr/>
      <dgm:t>
        <a:bodyPr/>
        <a:lstStyle/>
        <a:p>
          <a:r>
            <a:rPr lang="en-GB" baseline="0"/>
            <a:t>DEVELOPMENT OCCURS ACROSS LIFESPAN</a:t>
          </a:r>
          <a:endParaRPr lang="en-US"/>
        </a:p>
      </dgm:t>
    </dgm:pt>
    <dgm:pt modelId="{4909F3D7-FE32-40E2-982F-5E4C5245F674}" type="parTrans" cxnId="{4A49A3B0-7CF1-4355-9492-72988175CEA4}">
      <dgm:prSet/>
      <dgm:spPr/>
      <dgm:t>
        <a:bodyPr/>
        <a:lstStyle/>
        <a:p>
          <a:endParaRPr lang="en-US"/>
        </a:p>
      </dgm:t>
    </dgm:pt>
    <dgm:pt modelId="{3F650E66-59F6-4224-AA05-FD278DFC7A80}" type="sibTrans" cxnId="{4A49A3B0-7CF1-4355-9492-72988175CEA4}">
      <dgm:prSet/>
      <dgm:spPr/>
      <dgm:t>
        <a:bodyPr/>
        <a:lstStyle/>
        <a:p>
          <a:endParaRPr lang="en-US"/>
        </a:p>
      </dgm:t>
    </dgm:pt>
    <dgm:pt modelId="{3DC7C6B4-6283-45EC-A6E4-52FCEB0ABE94}">
      <dgm:prSet/>
      <dgm:spPr/>
      <dgm:t>
        <a:bodyPr/>
        <a:lstStyle/>
        <a:p>
          <a:r>
            <a:rPr lang="en-GB" baseline="0"/>
            <a:t>PSYHOSOCIAL CRISES </a:t>
          </a:r>
          <a:endParaRPr lang="en-US"/>
        </a:p>
      </dgm:t>
    </dgm:pt>
    <dgm:pt modelId="{51C19D98-966B-4D63-8944-A54E161F7C69}" type="parTrans" cxnId="{B9255DEC-238F-4AFA-8B10-9F367AC512B0}">
      <dgm:prSet/>
      <dgm:spPr/>
      <dgm:t>
        <a:bodyPr/>
        <a:lstStyle/>
        <a:p>
          <a:endParaRPr lang="en-US"/>
        </a:p>
      </dgm:t>
    </dgm:pt>
    <dgm:pt modelId="{E4BD231D-513E-45DD-90CD-885A5E00F43C}" type="sibTrans" cxnId="{B9255DEC-238F-4AFA-8B10-9F367AC512B0}">
      <dgm:prSet/>
      <dgm:spPr/>
      <dgm:t>
        <a:bodyPr/>
        <a:lstStyle/>
        <a:p>
          <a:endParaRPr lang="en-US"/>
        </a:p>
      </dgm:t>
    </dgm:pt>
    <dgm:pt modelId="{800DE9ED-1AD0-4BA2-8762-A616422B2D1E}">
      <dgm:prSet/>
      <dgm:spPr/>
      <dgm:t>
        <a:bodyPr/>
        <a:lstStyle/>
        <a:p>
          <a:r>
            <a:rPr lang="en-GB" baseline="0"/>
            <a:t>SOCIAL INTERACTION IS IMPORTANT </a:t>
          </a:r>
          <a:endParaRPr lang="en-US"/>
        </a:p>
      </dgm:t>
    </dgm:pt>
    <dgm:pt modelId="{8B3D4F6A-C0FA-4D81-8402-65486DA11E0D}" type="parTrans" cxnId="{0AA7D4DC-5AC1-44C4-84A0-E7EA1E503A79}">
      <dgm:prSet/>
      <dgm:spPr/>
      <dgm:t>
        <a:bodyPr/>
        <a:lstStyle/>
        <a:p>
          <a:endParaRPr lang="en-US"/>
        </a:p>
      </dgm:t>
    </dgm:pt>
    <dgm:pt modelId="{F7E83EAF-1344-48DE-A732-870C6D740143}" type="sibTrans" cxnId="{0AA7D4DC-5AC1-44C4-84A0-E7EA1E503A79}">
      <dgm:prSet/>
      <dgm:spPr/>
      <dgm:t>
        <a:bodyPr/>
        <a:lstStyle/>
        <a:p>
          <a:endParaRPr lang="en-US"/>
        </a:p>
      </dgm:t>
    </dgm:pt>
    <dgm:pt modelId="{15C33062-F8B6-4F62-B569-64DDE1305C26}">
      <dgm:prSet/>
      <dgm:spPr/>
      <dgm:t>
        <a:bodyPr/>
        <a:lstStyle/>
        <a:p>
          <a:r>
            <a:rPr lang="en-GB" baseline="0"/>
            <a:t>DEVELOPMENT OF IDENTITY </a:t>
          </a:r>
          <a:endParaRPr lang="en-US"/>
        </a:p>
      </dgm:t>
    </dgm:pt>
    <dgm:pt modelId="{B5415EED-07FE-4305-B3DA-A01B168194DB}" type="parTrans" cxnId="{2CAC3642-4356-4B01-A3B9-ED0CDA5FBAD2}">
      <dgm:prSet/>
      <dgm:spPr/>
      <dgm:t>
        <a:bodyPr/>
        <a:lstStyle/>
        <a:p>
          <a:endParaRPr lang="en-US"/>
        </a:p>
      </dgm:t>
    </dgm:pt>
    <dgm:pt modelId="{27C88188-1EF6-4814-A530-DBD92720DEEE}" type="sibTrans" cxnId="{2CAC3642-4356-4B01-A3B9-ED0CDA5FBAD2}">
      <dgm:prSet/>
      <dgm:spPr/>
      <dgm:t>
        <a:bodyPr/>
        <a:lstStyle/>
        <a:p>
          <a:endParaRPr lang="en-US"/>
        </a:p>
      </dgm:t>
    </dgm:pt>
    <dgm:pt modelId="{B934B3AB-057B-42FC-81FE-B3ADA1A1BF5A}">
      <dgm:prSet/>
      <dgm:spPr/>
      <dgm:t>
        <a:bodyPr/>
        <a:lstStyle/>
        <a:p>
          <a:r>
            <a:rPr lang="en-GB" baseline="0" dirty="0"/>
            <a:t>VIRTUES (Erikson,1963) </a:t>
          </a:r>
          <a:endParaRPr lang="en-US" dirty="0"/>
        </a:p>
      </dgm:t>
    </dgm:pt>
    <dgm:pt modelId="{FB466600-EEB7-4859-94BE-7B824E2ABB10}" type="parTrans" cxnId="{BCBD7832-4271-475E-B781-06104A57AF6A}">
      <dgm:prSet/>
      <dgm:spPr/>
      <dgm:t>
        <a:bodyPr/>
        <a:lstStyle/>
        <a:p>
          <a:endParaRPr lang="en-US"/>
        </a:p>
      </dgm:t>
    </dgm:pt>
    <dgm:pt modelId="{46D96F1E-6963-4D7D-B915-B6EB7644E2D4}" type="sibTrans" cxnId="{BCBD7832-4271-475E-B781-06104A57AF6A}">
      <dgm:prSet/>
      <dgm:spPr/>
      <dgm:t>
        <a:bodyPr/>
        <a:lstStyle/>
        <a:p>
          <a:endParaRPr lang="en-US"/>
        </a:p>
      </dgm:t>
    </dgm:pt>
    <dgm:pt modelId="{3FD15CC2-E823-46DA-983C-CB97BE177290}" type="pres">
      <dgm:prSet presAssocID="{FE6E9500-F0C9-470E-9D3C-AB0091B777C8}" presName="outerComposite" presStyleCnt="0">
        <dgm:presLayoutVars>
          <dgm:chMax val="5"/>
          <dgm:dir/>
          <dgm:resizeHandles val="exact"/>
        </dgm:presLayoutVars>
      </dgm:prSet>
      <dgm:spPr/>
    </dgm:pt>
    <dgm:pt modelId="{344B1946-6169-4293-B019-7BF74D83877B}" type="pres">
      <dgm:prSet presAssocID="{FE6E9500-F0C9-470E-9D3C-AB0091B777C8}" presName="dummyMaxCanvas" presStyleCnt="0">
        <dgm:presLayoutVars/>
      </dgm:prSet>
      <dgm:spPr/>
    </dgm:pt>
    <dgm:pt modelId="{F54F9260-A470-49CD-8E53-C597662146B9}" type="pres">
      <dgm:prSet presAssocID="{FE6E9500-F0C9-470E-9D3C-AB0091B777C8}" presName="FiveNodes_1" presStyleLbl="node1" presStyleIdx="0" presStyleCnt="5">
        <dgm:presLayoutVars>
          <dgm:bulletEnabled val="1"/>
        </dgm:presLayoutVars>
      </dgm:prSet>
      <dgm:spPr/>
    </dgm:pt>
    <dgm:pt modelId="{1F30F871-8CEE-49B5-9449-6779F7762321}" type="pres">
      <dgm:prSet presAssocID="{FE6E9500-F0C9-470E-9D3C-AB0091B777C8}" presName="FiveNodes_2" presStyleLbl="node1" presStyleIdx="1" presStyleCnt="5">
        <dgm:presLayoutVars>
          <dgm:bulletEnabled val="1"/>
        </dgm:presLayoutVars>
      </dgm:prSet>
      <dgm:spPr/>
    </dgm:pt>
    <dgm:pt modelId="{F8564E18-BB6E-4E8F-BF9B-334994FD43DC}" type="pres">
      <dgm:prSet presAssocID="{FE6E9500-F0C9-470E-9D3C-AB0091B777C8}" presName="FiveNodes_3" presStyleLbl="node1" presStyleIdx="2" presStyleCnt="5">
        <dgm:presLayoutVars>
          <dgm:bulletEnabled val="1"/>
        </dgm:presLayoutVars>
      </dgm:prSet>
      <dgm:spPr/>
    </dgm:pt>
    <dgm:pt modelId="{CEE4D355-AEC4-484D-BE53-DB373B083124}" type="pres">
      <dgm:prSet presAssocID="{FE6E9500-F0C9-470E-9D3C-AB0091B777C8}" presName="FiveNodes_4" presStyleLbl="node1" presStyleIdx="3" presStyleCnt="5">
        <dgm:presLayoutVars>
          <dgm:bulletEnabled val="1"/>
        </dgm:presLayoutVars>
      </dgm:prSet>
      <dgm:spPr/>
    </dgm:pt>
    <dgm:pt modelId="{6368563F-F0E1-4BF8-9D4A-7E36A7029942}" type="pres">
      <dgm:prSet presAssocID="{FE6E9500-F0C9-470E-9D3C-AB0091B777C8}" presName="FiveNodes_5" presStyleLbl="node1" presStyleIdx="4" presStyleCnt="5">
        <dgm:presLayoutVars>
          <dgm:bulletEnabled val="1"/>
        </dgm:presLayoutVars>
      </dgm:prSet>
      <dgm:spPr/>
    </dgm:pt>
    <dgm:pt modelId="{56C5E801-AC6B-4F47-BE5E-D1DA87BEC45B}" type="pres">
      <dgm:prSet presAssocID="{FE6E9500-F0C9-470E-9D3C-AB0091B777C8}" presName="FiveConn_1-2" presStyleLbl="fgAccFollowNode1" presStyleIdx="0" presStyleCnt="4">
        <dgm:presLayoutVars>
          <dgm:bulletEnabled val="1"/>
        </dgm:presLayoutVars>
      </dgm:prSet>
      <dgm:spPr/>
    </dgm:pt>
    <dgm:pt modelId="{5D5EA012-F096-4C2D-8DD6-34D8238FFAB4}" type="pres">
      <dgm:prSet presAssocID="{FE6E9500-F0C9-470E-9D3C-AB0091B777C8}" presName="FiveConn_2-3" presStyleLbl="fgAccFollowNode1" presStyleIdx="1" presStyleCnt="4">
        <dgm:presLayoutVars>
          <dgm:bulletEnabled val="1"/>
        </dgm:presLayoutVars>
      </dgm:prSet>
      <dgm:spPr/>
    </dgm:pt>
    <dgm:pt modelId="{7B410944-A549-4BAE-9FA8-7A061A72D50F}" type="pres">
      <dgm:prSet presAssocID="{FE6E9500-F0C9-470E-9D3C-AB0091B777C8}" presName="FiveConn_3-4" presStyleLbl="fgAccFollowNode1" presStyleIdx="2" presStyleCnt="4">
        <dgm:presLayoutVars>
          <dgm:bulletEnabled val="1"/>
        </dgm:presLayoutVars>
      </dgm:prSet>
      <dgm:spPr/>
    </dgm:pt>
    <dgm:pt modelId="{9BC98D6D-CC28-4092-8C61-5C2103E9C6FA}" type="pres">
      <dgm:prSet presAssocID="{FE6E9500-F0C9-470E-9D3C-AB0091B777C8}" presName="FiveConn_4-5" presStyleLbl="fgAccFollowNode1" presStyleIdx="3" presStyleCnt="4">
        <dgm:presLayoutVars>
          <dgm:bulletEnabled val="1"/>
        </dgm:presLayoutVars>
      </dgm:prSet>
      <dgm:spPr/>
    </dgm:pt>
    <dgm:pt modelId="{8C8B7901-470D-409F-B1CA-0F6A70B926CB}" type="pres">
      <dgm:prSet presAssocID="{FE6E9500-F0C9-470E-9D3C-AB0091B777C8}" presName="FiveNodes_1_text" presStyleLbl="node1" presStyleIdx="4" presStyleCnt="5">
        <dgm:presLayoutVars>
          <dgm:bulletEnabled val="1"/>
        </dgm:presLayoutVars>
      </dgm:prSet>
      <dgm:spPr/>
    </dgm:pt>
    <dgm:pt modelId="{30973835-D2E4-4780-9301-26EFE6008C70}" type="pres">
      <dgm:prSet presAssocID="{FE6E9500-F0C9-470E-9D3C-AB0091B777C8}" presName="FiveNodes_2_text" presStyleLbl="node1" presStyleIdx="4" presStyleCnt="5">
        <dgm:presLayoutVars>
          <dgm:bulletEnabled val="1"/>
        </dgm:presLayoutVars>
      </dgm:prSet>
      <dgm:spPr/>
    </dgm:pt>
    <dgm:pt modelId="{62C46E7D-A01E-4DFF-82F4-244A3DB259BD}" type="pres">
      <dgm:prSet presAssocID="{FE6E9500-F0C9-470E-9D3C-AB0091B777C8}" presName="FiveNodes_3_text" presStyleLbl="node1" presStyleIdx="4" presStyleCnt="5">
        <dgm:presLayoutVars>
          <dgm:bulletEnabled val="1"/>
        </dgm:presLayoutVars>
      </dgm:prSet>
      <dgm:spPr/>
    </dgm:pt>
    <dgm:pt modelId="{0BC9FE3A-B12E-45AC-8A06-6798B47E4731}" type="pres">
      <dgm:prSet presAssocID="{FE6E9500-F0C9-470E-9D3C-AB0091B777C8}" presName="FiveNodes_4_text" presStyleLbl="node1" presStyleIdx="4" presStyleCnt="5">
        <dgm:presLayoutVars>
          <dgm:bulletEnabled val="1"/>
        </dgm:presLayoutVars>
      </dgm:prSet>
      <dgm:spPr/>
    </dgm:pt>
    <dgm:pt modelId="{A8FEA0B8-D9B2-47CC-BB8D-5BEBBBEA6489}" type="pres">
      <dgm:prSet presAssocID="{FE6E9500-F0C9-470E-9D3C-AB0091B777C8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246E7E07-B5C9-484D-9D79-1F035EC2974D}" type="presOf" srcId="{3DC7C6B4-6283-45EC-A6E4-52FCEB0ABE94}" destId="{30973835-D2E4-4780-9301-26EFE6008C70}" srcOrd="1" destOrd="0" presId="urn:microsoft.com/office/officeart/2005/8/layout/vProcess5"/>
    <dgm:cxn modelId="{C481B707-6F24-4285-BE91-D1A345681ADB}" type="presOf" srcId="{E695DCC8-D761-479D-9522-071AA8390E81}" destId="{8C8B7901-470D-409F-B1CA-0F6A70B926CB}" srcOrd="1" destOrd="0" presId="urn:microsoft.com/office/officeart/2005/8/layout/vProcess5"/>
    <dgm:cxn modelId="{AC4F3108-2D28-4444-A08A-AB2A1A26B2A5}" type="presOf" srcId="{800DE9ED-1AD0-4BA2-8762-A616422B2D1E}" destId="{F8564E18-BB6E-4E8F-BF9B-334994FD43DC}" srcOrd="0" destOrd="0" presId="urn:microsoft.com/office/officeart/2005/8/layout/vProcess5"/>
    <dgm:cxn modelId="{22EE3D23-B175-4272-AFD3-58DA3E6B2E03}" type="presOf" srcId="{B934B3AB-057B-42FC-81FE-B3ADA1A1BF5A}" destId="{6368563F-F0E1-4BF8-9D4A-7E36A7029942}" srcOrd="0" destOrd="0" presId="urn:microsoft.com/office/officeart/2005/8/layout/vProcess5"/>
    <dgm:cxn modelId="{BCBD7832-4271-475E-B781-06104A57AF6A}" srcId="{FE6E9500-F0C9-470E-9D3C-AB0091B777C8}" destId="{B934B3AB-057B-42FC-81FE-B3ADA1A1BF5A}" srcOrd="4" destOrd="0" parTransId="{FB466600-EEB7-4859-94BE-7B824E2ABB10}" sibTransId="{46D96F1E-6963-4D7D-B915-B6EB7644E2D4}"/>
    <dgm:cxn modelId="{E9B4113C-5B35-4553-A94D-F837A91BF8B4}" type="presOf" srcId="{800DE9ED-1AD0-4BA2-8762-A616422B2D1E}" destId="{62C46E7D-A01E-4DFF-82F4-244A3DB259BD}" srcOrd="1" destOrd="0" presId="urn:microsoft.com/office/officeart/2005/8/layout/vProcess5"/>
    <dgm:cxn modelId="{2CAC3642-4356-4B01-A3B9-ED0CDA5FBAD2}" srcId="{FE6E9500-F0C9-470E-9D3C-AB0091B777C8}" destId="{15C33062-F8B6-4F62-B569-64DDE1305C26}" srcOrd="3" destOrd="0" parTransId="{B5415EED-07FE-4305-B3DA-A01B168194DB}" sibTransId="{27C88188-1EF6-4814-A530-DBD92720DEEE}"/>
    <dgm:cxn modelId="{5028FD62-C229-40A9-ADAB-7151A4F68929}" type="presOf" srcId="{15C33062-F8B6-4F62-B569-64DDE1305C26}" destId="{0BC9FE3A-B12E-45AC-8A06-6798B47E4731}" srcOrd="1" destOrd="0" presId="urn:microsoft.com/office/officeart/2005/8/layout/vProcess5"/>
    <dgm:cxn modelId="{7B838A4D-2A76-42ED-902E-29D24C92B5EE}" type="presOf" srcId="{15C33062-F8B6-4F62-B569-64DDE1305C26}" destId="{CEE4D355-AEC4-484D-BE53-DB373B083124}" srcOrd="0" destOrd="0" presId="urn:microsoft.com/office/officeart/2005/8/layout/vProcess5"/>
    <dgm:cxn modelId="{B3227C50-80F7-4C83-9591-825B9DCBB025}" type="presOf" srcId="{E695DCC8-D761-479D-9522-071AA8390E81}" destId="{F54F9260-A470-49CD-8E53-C597662146B9}" srcOrd="0" destOrd="0" presId="urn:microsoft.com/office/officeart/2005/8/layout/vProcess5"/>
    <dgm:cxn modelId="{A29DE756-82AB-412E-A35D-9AC1C98828F2}" type="presOf" srcId="{27C88188-1EF6-4814-A530-DBD92720DEEE}" destId="{9BC98D6D-CC28-4092-8C61-5C2103E9C6FA}" srcOrd="0" destOrd="0" presId="urn:microsoft.com/office/officeart/2005/8/layout/vProcess5"/>
    <dgm:cxn modelId="{F44F1999-F0DC-4E81-97C5-2ADA9700F495}" type="presOf" srcId="{FE6E9500-F0C9-470E-9D3C-AB0091B777C8}" destId="{3FD15CC2-E823-46DA-983C-CB97BE177290}" srcOrd="0" destOrd="0" presId="urn:microsoft.com/office/officeart/2005/8/layout/vProcess5"/>
    <dgm:cxn modelId="{4A49A3B0-7CF1-4355-9492-72988175CEA4}" srcId="{FE6E9500-F0C9-470E-9D3C-AB0091B777C8}" destId="{E695DCC8-D761-479D-9522-071AA8390E81}" srcOrd="0" destOrd="0" parTransId="{4909F3D7-FE32-40E2-982F-5E4C5245F674}" sibTransId="{3F650E66-59F6-4224-AA05-FD278DFC7A80}"/>
    <dgm:cxn modelId="{CCE744CB-6637-4482-9147-79648EE560E6}" type="presOf" srcId="{F7E83EAF-1344-48DE-A732-870C6D740143}" destId="{7B410944-A549-4BAE-9FA8-7A061A72D50F}" srcOrd="0" destOrd="0" presId="urn:microsoft.com/office/officeart/2005/8/layout/vProcess5"/>
    <dgm:cxn modelId="{2B7DF4D6-95A9-4066-B4A5-FA26CBDB4E44}" type="presOf" srcId="{E4BD231D-513E-45DD-90CD-885A5E00F43C}" destId="{5D5EA012-F096-4C2D-8DD6-34D8238FFAB4}" srcOrd="0" destOrd="0" presId="urn:microsoft.com/office/officeart/2005/8/layout/vProcess5"/>
    <dgm:cxn modelId="{0AA7D4DC-5AC1-44C4-84A0-E7EA1E503A79}" srcId="{FE6E9500-F0C9-470E-9D3C-AB0091B777C8}" destId="{800DE9ED-1AD0-4BA2-8762-A616422B2D1E}" srcOrd="2" destOrd="0" parTransId="{8B3D4F6A-C0FA-4D81-8402-65486DA11E0D}" sibTransId="{F7E83EAF-1344-48DE-A732-870C6D740143}"/>
    <dgm:cxn modelId="{B9255DEC-238F-4AFA-8B10-9F367AC512B0}" srcId="{FE6E9500-F0C9-470E-9D3C-AB0091B777C8}" destId="{3DC7C6B4-6283-45EC-A6E4-52FCEB0ABE94}" srcOrd="1" destOrd="0" parTransId="{51C19D98-966B-4D63-8944-A54E161F7C69}" sibTransId="{E4BD231D-513E-45DD-90CD-885A5E00F43C}"/>
    <dgm:cxn modelId="{DEC596F1-B157-4BF4-9214-2584CC8A9D93}" type="presOf" srcId="{B934B3AB-057B-42FC-81FE-B3ADA1A1BF5A}" destId="{A8FEA0B8-D9B2-47CC-BB8D-5BEBBBEA6489}" srcOrd="1" destOrd="0" presId="urn:microsoft.com/office/officeart/2005/8/layout/vProcess5"/>
    <dgm:cxn modelId="{02064EF2-3D69-4762-BEE5-3E60C4A0281F}" type="presOf" srcId="{3F650E66-59F6-4224-AA05-FD278DFC7A80}" destId="{56C5E801-AC6B-4F47-BE5E-D1DA87BEC45B}" srcOrd="0" destOrd="0" presId="urn:microsoft.com/office/officeart/2005/8/layout/vProcess5"/>
    <dgm:cxn modelId="{8467D7FB-22BA-4485-BAEF-A1A441326F6C}" type="presOf" srcId="{3DC7C6B4-6283-45EC-A6E4-52FCEB0ABE94}" destId="{1F30F871-8CEE-49B5-9449-6779F7762321}" srcOrd="0" destOrd="0" presId="urn:microsoft.com/office/officeart/2005/8/layout/vProcess5"/>
    <dgm:cxn modelId="{68633EB8-20B8-413B-AFE6-93EAFDFA4381}" type="presParOf" srcId="{3FD15CC2-E823-46DA-983C-CB97BE177290}" destId="{344B1946-6169-4293-B019-7BF74D83877B}" srcOrd="0" destOrd="0" presId="urn:microsoft.com/office/officeart/2005/8/layout/vProcess5"/>
    <dgm:cxn modelId="{34E0143F-E807-4066-9179-A7117C7EB244}" type="presParOf" srcId="{3FD15CC2-E823-46DA-983C-CB97BE177290}" destId="{F54F9260-A470-49CD-8E53-C597662146B9}" srcOrd="1" destOrd="0" presId="urn:microsoft.com/office/officeart/2005/8/layout/vProcess5"/>
    <dgm:cxn modelId="{9F99B667-6503-428D-BFAC-965AC3446FC8}" type="presParOf" srcId="{3FD15CC2-E823-46DA-983C-CB97BE177290}" destId="{1F30F871-8CEE-49B5-9449-6779F7762321}" srcOrd="2" destOrd="0" presId="urn:microsoft.com/office/officeart/2005/8/layout/vProcess5"/>
    <dgm:cxn modelId="{573B37EC-2054-4BD8-9320-488233D4B0C7}" type="presParOf" srcId="{3FD15CC2-E823-46DA-983C-CB97BE177290}" destId="{F8564E18-BB6E-4E8F-BF9B-334994FD43DC}" srcOrd="3" destOrd="0" presId="urn:microsoft.com/office/officeart/2005/8/layout/vProcess5"/>
    <dgm:cxn modelId="{F7B6FD11-92B0-4AB7-8F6A-51DA4EE7C009}" type="presParOf" srcId="{3FD15CC2-E823-46DA-983C-CB97BE177290}" destId="{CEE4D355-AEC4-484D-BE53-DB373B083124}" srcOrd="4" destOrd="0" presId="urn:microsoft.com/office/officeart/2005/8/layout/vProcess5"/>
    <dgm:cxn modelId="{61340D07-84F3-493D-8D0E-9D8809B9D1FE}" type="presParOf" srcId="{3FD15CC2-E823-46DA-983C-CB97BE177290}" destId="{6368563F-F0E1-4BF8-9D4A-7E36A7029942}" srcOrd="5" destOrd="0" presId="urn:microsoft.com/office/officeart/2005/8/layout/vProcess5"/>
    <dgm:cxn modelId="{9165217C-7AAB-491F-AD46-CD45BDFB060E}" type="presParOf" srcId="{3FD15CC2-E823-46DA-983C-CB97BE177290}" destId="{56C5E801-AC6B-4F47-BE5E-D1DA87BEC45B}" srcOrd="6" destOrd="0" presId="urn:microsoft.com/office/officeart/2005/8/layout/vProcess5"/>
    <dgm:cxn modelId="{15848BC5-9E39-47A4-87F2-3486C193324E}" type="presParOf" srcId="{3FD15CC2-E823-46DA-983C-CB97BE177290}" destId="{5D5EA012-F096-4C2D-8DD6-34D8238FFAB4}" srcOrd="7" destOrd="0" presId="urn:microsoft.com/office/officeart/2005/8/layout/vProcess5"/>
    <dgm:cxn modelId="{7FB9CCFA-8F3F-4802-84BD-D6C9F6ADEBD4}" type="presParOf" srcId="{3FD15CC2-E823-46DA-983C-CB97BE177290}" destId="{7B410944-A549-4BAE-9FA8-7A061A72D50F}" srcOrd="8" destOrd="0" presId="urn:microsoft.com/office/officeart/2005/8/layout/vProcess5"/>
    <dgm:cxn modelId="{64260BE6-03E5-4EC1-A643-553CF1959346}" type="presParOf" srcId="{3FD15CC2-E823-46DA-983C-CB97BE177290}" destId="{9BC98D6D-CC28-4092-8C61-5C2103E9C6FA}" srcOrd="9" destOrd="0" presId="urn:microsoft.com/office/officeart/2005/8/layout/vProcess5"/>
    <dgm:cxn modelId="{AF137DE7-C032-4A05-802B-745C6EBE06FB}" type="presParOf" srcId="{3FD15CC2-E823-46DA-983C-CB97BE177290}" destId="{8C8B7901-470D-409F-B1CA-0F6A70B926CB}" srcOrd="10" destOrd="0" presId="urn:microsoft.com/office/officeart/2005/8/layout/vProcess5"/>
    <dgm:cxn modelId="{5650254B-8DE5-4C6F-B0B4-167C24ADE58D}" type="presParOf" srcId="{3FD15CC2-E823-46DA-983C-CB97BE177290}" destId="{30973835-D2E4-4780-9301-26EFE6008C70}" srcOrd="11" destOrd="0" presId="urn:microsoft.com/office/officeart/2005/8/layout/vProcess5"/>
    <dgm:cxn modelId="{5B0CB50C-6418-462D-B4D4-79D1318088B6}" type="presParOf" srcId="{3FD15CC2-E823-46DA-983C-CB97BE177290}" destId="{62C46E7D-A01E-4DFF-82F4-244A3DB259BD}" srcOrd="12" destOrd="0" presId="urn:microsoft.com/office/officeart/2005/8/layout/vProcess5"/>
    <dgm:cxn modelId="{40E0EBFE-B6FF-4138-9DD7-309AB26492B0}" type="presParOf" srcId="{3FD15CC2-E823-46DA-983C-CB97BE177290}" destId="{0BC9FE3A-B12E-45AC-8A06-6798B47E4731}" srcOrd="13" destOrd="0" presId="urn:microsoft.com/office/officeart/2005/8/layout/vProcess5"/>
    <dgm:cxn modelId="{3E5FBBEA-B07C-4B3D-A0E1-A5CEF666CAF1}" type="presParOf" srcId="{3FD15CC2-E823-46DA-983C-CB97BE177290}" destId="{A8FEA0B8-D9B2-47CC-BB8D-5BEBBBEA6489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564EC20-BFB5-4457-A56D-E2AEC79C7159}" type="doc">
      <dgm:prSet loTypeId="urn:microsoft.com/office/officeart/2005/8/layout/vList5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32A373A-D58E-46EA-92B6-A4E851426CDE}">
      <dgm:prSet/>
      <dgm:spPr/>
      <dgm:t>
        <a:bodyPr/>
        <a:lstStyle/>
        <a:p>
          <a:r>
            <a:rPr lang="en-GB" baseline="0"/>
            <a:t>THE FIRST THREE STAGES OF ERIKSON’S THEORY ARE PARTICULARY IMPORTANT IN THE EARLY CHILDHOOD BECAUSE </a:t>
          </a:r>
          <a:endParaRPr lang="en-US"/>
        </a:p>
      </dgm:t>
    </dgm:pt>
    <dgm:pt modelId="{289741F4-A865-4FCB-988E-DC202949BCE0}" type="parTrans" cxnId="{FEF0825E-F705-416C-BEEE-DFA801E16BF9}">
      <dgm:prSet/>
      <dgm:spPr/>
      <dgm:t>
        <a:bodyPr/>
        <a:lstStyle/>
        <a:p>
          <a:endParaRPr lang="en-US"/>
        </a:p>
      </dgm:t>
    </dgm:pt>
    <dgm:pt modelId="{A672A865-E77D-48F6-8CE5-FFF52137E36F}" type="sibTrans" cxnId="{FEF0825E-F705-416C-BEEE-DFA801E16BF9}">
      <dgm:prSet/>
      <dgm:spPr/>
      <dgm:t>
        <a:bodyPr/>
        <a:lstStyle/>
        <a:p>
          <a:endParaRPr lang="en-US"/>
        </a:p>
      </dgm:t>
    </dgm:pt>
    <dgm:pt modelId="{92760D9A-7D31-48AF-AFBC-A5D1063B6E6C}">
      <dgm:prSet/>
      <dgm:spPr/>
      <dgm:t>
        <a:bodyPr/>
        <a:lstStyle/>
        <a:p>
          <a:r>
            <a:rPr lang="en-GB" baseline="0" dirty="0"/>
            <a:t>SUPPORTS SECURE ATTACHMENTS </a:t>
          </a:r>
          <a:endParaRPr lang="en-US" dirty="0"/>
        </a:p>
      </dgm:t>
    </dgm:pt>
    <dgm:pt modelId="{D73D82E6-6E8E-4ACF-8A5F-8EE11A4F8A02}" type="parTrans" cxnId="{755ED14F-63FD-4EAF-82F2-3DC99D847242}">
      <dgm:prSet/>
      <dgm:spPr/>
      <dgm:t>
        <a:bodyPr/>
        <a:lstStyle/>
        <a:p>
          <a:endParaRPr lang="en-US"/>
        </a:p>
      </dgm:t>
    </dgm:pt>
    <dgm:pt modelId="{F4D4D7B0-8B76-41F4-9067-BDA0F475FA34}" type="sibTrans" cxnId="{755ED14F-63FD-4EAF-82F2-3DC99D847242}">
      <dgm:prSet/>
      <dgm:spPr/>
      <dgm:t>
        <a:bodyPr/>
        <a:lstStyle/>
        <a:p>
          <a:endParaRPr lang="en-US"/>
        </a:p>
      </dgm:t>
    </dgm:pt>
    <dgm:pt modelId="{26304577-78FD-4018-9500-FB574D93FFEA}">
      <dgm:prSet/>
      <dgm:spPr/>
      <dgm:t>
        <a:bodyPr/>
        <a:lstStyle/>
        <a:p>
          <a:r>
            <a:rPr lang="en-GB" baseline="0"/>
            <a:t>ENCOURAGES INDEPENDENCE </a:t>
          </a:r>
          <a:endParaRPr lang="en-US"/>
        </a:p>
      </dgm:t>
    </dgm:pt>
    <dgm:pt modelId="{F1F2DFB5-3BFD-4460-92F1-0F4916E81BE9}" type="parTrans" cxnId="{7D242FA5-6EC6-4DBF-8517-BA7497CECA34}">
      <dgm:prSet/>
      <dgm:spPr/>
      <dgm:t>
        <a:bodyPr/>
        <a:lstStyle/>
        <a:p>
          <a:endParaRPr lang="en-US"/>
        </a:p>
      </dgm:t>
    </dgm:pt>
    <dgm:pt modelId="{FEA82E4D-1755-4170-A337-C70EDF9812D4}" type="sibTrans" cxnId="{7D242FA5-6EC6-4DBF-8517-BA7497CECA34}">
      <dgm:prSet/>
      <dgm:spPr/>
      <dgm:t>
        <a:bodyPr/>
        <a:lstStyle/>
        <a:p>
          <a:endParaRPr lang="en-US"/>
        </a:p>
      </dgm:t>
    </dgm:pt>
    <dgm:pt modelId="{304B4C38-A5DA-48BD-88FA-3B4FADEFAC8A}">
      <dgm:prSet/>
      <dgm:spPr/>
      <dgm:t>
        <a:bodyPr/>
        <a:lstStyle/>
        <a:p>
          <a:r>
            <a:rPr lang="en-GB" baseline="0"/>
            <a:t>PROMOTES CONFIDENCE </a:t>
          </a:r>
          <a:endParaRPr lang="en-US"/>
        </a:p>
      </dgm:t>
    </dgm:pt>
    <dgm:pt modelId="{7D8D2363-A869-4B35-A1B7-382246FAFE09}" type="parTrans" cxnId="{F8F7849C-0ED5-4DFC-8D52-37ED3A763899}">
      <dgm:prSet/>
      <dgm:spPr/>
      <dgm:t>
        <a:bodyPr/>
        <a:lstStyle/>
        <a:p>
          <a:endParaRPr lang="en-US"/>
        </a:p>
      </dgm:t>
    </dgm:pt>
    <dgm:pt modelId="{FF006F24-9B5B-45D0-9D71-9EBD02727327}" type="sibTrans" cxnId="{F8F7849C-0ED5-4DFC-8D52-37ED3A763899}">
      <dgm:prSet/>
      <dgm:spPr/>
      <dgm:t>
        <a:bodyPr/>
        <a:lstStyle/>
        <a:p>
          <a:endParaRPr lang="en-US"/>
        </a:p>
      </dgm:t>
    </dgm:pt>
    <dgm:pt modelId="{E6E4923F-3C8A-449B-AAC2-1C7C5B868F16}">
      <dgm:prSet/>
      <dgm:spPr/>
      <dgm:t>
        <a:bodyPr/>
        <a:lstStyle/>
        <a:p>
          <a:r>
            <a:rPr lang="en-GB" baseline="0"/>
            <a:t>GUIDES EARLY YEARS PRACTITIONERS </a:t>
          </a:r>
          <a:endParaRPr lang="en-US"/>
        </a:p>
      </dgm:t>
    </dgm:pt>
    <dgm:pt modelId="{6E21CFD4-94F2-4EC5-83C5-F3F0013BE946}" type="parTrans" cxnId="{BBC07B7D-F063-4682-9C24-3C3461E9C675}">
      <dgm:prSet/>
      <dgm:spPr/>
      <dgm:t>
        <a:bodyPr/>
        <a:lstStyle/>
        <a:p>
          <a:endParaRPr lang="en-US"/>
        </a:p>
      </dgm:t>
    </dgm:pt>
    <dgm:pt modelId="{2B09D873-7F7E-4D64-91AA-C17C04D46767}" type="sibTrans" cxnId="{BBC07B7D-F063-4682-9C24-3C3461E9C675}">
      <dgm:prSet/>
      <dgm:spPr/>
      <dgm:t>
        <a:bodyPr/>
        <a:lstStyle/>
        <a:p>
          <a:endParaRPr lang="en-US"/>
        </a:p>
      </dgm:t>
    </dgm:pt>
    <dgm:pt modelId="{A9A75353-020D-45E9-848E-FA4A0FCB2499}">
      <dgm:prSet/>
      <dgm:spPr/>
      <dgm:t>
        <a:bodyPr/>
        <a:lstStyle/>
        <a:p>
          <a:r>
            <a:rPr lang="en-GB" baseline="0" dirty="0"/>
            <a:t>INFLUENCES FUTURE WELLBEING (Berk, 2018)</a:t>
          </a:r>
          <a:endParaRPr lang="en-US" dirty="0"/>
        </a:p>
      </dgm:t>
    </dgm:pt>
    <dgm:pt modelId="{2D28D9E6-0F68-476D-9C45-E551206EE0A7}" type="parTrans" cxnId="{A49AFDF1-8A1B-4C14-800A-2353EE497B44}">
      <dgm:prSet/>
      <dgm:spPr/>
      <dgm:t>
        <a:bodyPr/>
        <a:lstStyle/>
        <a:p>
          <a:endParaRPr lang="en-US"/>
        </a:p>
      </dgm:t>
    </dgm:pt>
    <dgm:pt modelId="{02772115-B932-4D9B-AA27-C459612E8476}" type="sibTrans" cxnId="{A49AFDF1-8A1B-4C14-800A-2353EE497B44}">
      <dgm:prSet/>
      <dgm:spPr/>
      <dgm:t>
        <a:bodyPr/>
        <a:lstStyle/>
        <a:p>
          <a:endParaRPr lang="en-US"/>
        </a:p>
      </dgm:t>
    </dgm:pt>
    <dgm:pt modelId="{A1903344-DC49-466E-ACB5-485B505BE100}" type="pres">
      <dgm:prSet presAssocID="{4564EC20-BFB5-4457-A56D-E2AEC79C7159}" presName="Name0" presStyleCnt="0">
        <dgm:presLayoutVars>
          <dgm:dir/>
          <dgm:animLvl val="lvl"/>
          <dgm:resizeHandles val="exact"/>
        </dgm:presLayoutVars>
      </dgm:prSet>
      <dgm:spPr/>
    </dgm:pt>
    <dgm:pt modelId="{2369D0CE-52F6-4F0E-830B-40CFBDCF7973}" type="pres">
      <dgm:prSet presAssocID="{732A373A-D58E-46EA-92B6-A4E851426CDE}" presName="linNode" presStyleCnt="0"/>
      <dgm:spPr/>
    </dgm:pt>
    <dgm:pt modelId="{78BBB3FE-C264-44C8-BAA4-D9F3B99453C9}" type="pres">
      <dgm:prSet presAssocID="{732A373A-D58E-46EA-92B6-A4E851426CDE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6BC3ED84-7B34-4165-9075-1B3D5A6F6966}" type="pres">
      <dgm:prSet presAssocID="{732A373A-D58E-46EA-92B6-A4E851426CDE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59A56B1E-ACFB-47BE-95F0-04591B1F57AE}" type="presOf" srcId="{732A373A-D58E-46EA-92B6-A4E851426CDE}" destId="{78BBB3FE-C264-44C8-BAA4-D9F3B99453C9}" srcOrd="0" destOrd="0" presId="urn:microsoft.com/office/officeart/2005/8/layout/vList5"/>
    <dgm:cxn modelId="{FEF0825E-F705-416C-BEEE-DFA801E16BF9}" srcId="{4564EC20-BFB5-4457-A56D-E2AEC79C7159}" destId="{732A373A-D58E-46EA-92B6-A4E851426CDE}" srcOrd="0" destOrd="0" parTransId="{289741F4-A865-4FCB-988E-DC202949BCE0}" sibTransId="{A672A865-E77D-48F6-8CE5-FFF52137E36F}"/>
    <dgm:cxn modelId="{0CB74B4F-3235-4DBE-943C-50CCA0F5BC22}" type="presOf" srcId="{4564EC20-BFB5-4457-A56D-E2AEC79C7159}" destId="{A1903344-DC49-466E-ACB5-485B505BE100}" srcOrd="0" destOrd="0" presId="urn:microsoft.com/office/officeart/2005/8/layout/vList5"/>
    <dgm:cxn modelId="{755ED14F-63FD-4EAF-82F2-3DC99D847242}" srcId="{732A373A-D58E-46EA-92B6-A4E851426CDE}" destId="{92760D9A-7D31-48AF-AFBC-A5D1063B6E6C}" srcOrd="0" destOrd="0" parTransId="{D73D82E6-6E8E-4ACF-8A5F-8EE11A4F8A02}" sibTransId="{F4D4D7B0-8B76-41F4-9067-BDA0F475FA34}"/>
    <dgm:cxn modelId="{14806674-4EB0-4E69-80D3-89EE7199AD11}" type="presOf" srcId="{92760D9A-7D31-48AF-AFBC-A5D1063B6E6C}" destId="{6BC3ED84-7B34-4165-9075-1B3D5A6F6966}" srcOrd="0" destOrd="0" presId="urn:microsoft.com/office/officeart/2005/8/layout/vList5"/>
    <dgm:cxn modelId="{17482F75-2A73-420D-BD60-D1DF3C458D51}" type="presOf" srcId="{E6E4923F-3C8A-449B-AAC2-1C7C5B868F16}" destId="{6BC3ED84-7B34-4165-9075-1B3D5A6F6966}" srcOrd="0" destOrd="3" presId="urn:microsoft.com/office/officeart/2005/8/layout/vList5"/>
    <dgm:cxn modelId="{BBC07B7D-F063-4682-9C24-3C3461E9C675}" srcId="{732A373A-D58E-46EA-92B6-A4E851426CDE}" destId="{E6E4923F-3C8A-449B-AAC2-1C7C5B868F16}" srcOrd="3" destOrd="0" parTransId="{6E21CFD4-94F2-4EC5-83C5-F3F0013BE946}" sibTransId="{2B09D873-7F7E-4D64-91AA-C17C04D46767}"/>
    <dgm:cxn modelId="{F8F7849C-0ED5-4DFC-8D52-37ED3A763899}" srcId="{732A373A-D58E-46EA-92B6-A4E851426CDE}" destId="{304B4C38-A5DA-48BD-88FA-3B4FADEFAC8A}" srcOrd="2" destOrd="0" parTransId="{7D8D2363-A869-4B35-A1B7-382246FAFE09}" sibTransId="{FF006F24-9B5B-45D0-9D71-9EBD02727327}"/>
    <dgm:cxn modelId="{ECC766A0-F988-4B37-BD69-9E25B3E35F6D}" type="presOf" srcId="{26304577-78FD-4018-9500-FB574D93FFEA}" destId="{6BC3ED84-7B34-4165-9075-1B3D5A6F6966}" srcOrd="0" destOrd="1" presId="urn:microsoft.com/office/officeart/2005/8/layout/vList5"/>
    <dgm:cxn modelId="{7D242FA5-6EC6-4DBF-8517-BA7497CECA34}" srcId="{732A373A-D58E-46EA-92B6-A4E851426CDE}" destId="{26304577-78FD-4018-9500-FB574D93FFEA}" srcOrd="1" destOrd="0" parTransId="{F1F2DFB5-3BFD-4460-92F1-0F4916E81BE9}" sibTransId="{FEA82E4D-1755-4170-A337-C70EDF9812D4}"/>
    <dgm:cxn modelId="{51071EA7-C3F0-429C-88F1-F0B73BC6426E}" type="presOf" srcId="{A9A75353-020D-45E9-848E-FA4A0FCB2499}" destId="{6BC3ED84-7B34-4165-9075-1B3D5A6F6966}" srcOrd="0" destOrd="4" presId="urn:microsoft.com/office/officeart/2005/8/layout/vList5"/>
    <dgm:cxn modelId="{8B6E8EB7-2D14-451C-A806-F164B57A3B9C}" type="presOf" srcId="{304B4C38-A5DA-48BD-88FA-3B4FADEFAC8A}" destId="{6BC3ED84-7B34-4165-9075-1B3D5A6F6966}" srcOrd="0" destOrd="2" presId="urn:microsoft.com/office/officeart/2005/8/layout/vList5"/>
    <dgm:cxn modelId="{A49AFDF1-8A1B-4C14-800A-2353EE497B44}" srcId="{732A373A-D58E-46EA-92B6-A4E851426CDE}" destId="{A9A75353-020D-45E9-848E-FA4A0FCB2499}" srcOrd="4" destOrd="0" parTransId="{2D28D9E6-0F68-476D-9C45-E551206EE0A7}" sibTransId="{02772115-B932-4D9B-AA27-C459612E8476}"/>
    <dgm:cxn modelId="{A45A9FB2-7EA7-4F82-950C-174496FF1245}" type="presParOf" srcId="{A1903344-DC49-466E-ACB5-485B505BE100}" destId="{2369D0CE-52F6-4F0E-830B-40CFBDCF7973}" srcOrd="0" destOrd="0" presId="urn:microsoft.com/office/officeart/2005/8/layout/vList5"/>
    <dgm:cxn modelId="{2AED6A3F-3DD9-4AB2-8152-B91B5F9F8019}" type="presParOf" srcId="{2369D0CE-52F6-4F0E-830B-40CFBDCF7973}" destId="{78BBB3FE-C264-44C8-BAA4-D9F3B99453C9}" srcOrd="0" destOrd="0" presId="urn:microsoft.com/office/officeart/2005/8/layout/vList5"/>
    <dgm:cxn modelId="{71B4434B-2515-49E9-A516-1E4948E28396}" type="presParOf" srcId="{2369D0CE-52F6-4F0E-830B-40CFBDCF7973}" destId="{6BC3ED84-7B34-4165-9075-1B3D5A6F6966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4F9260-A470-49CD-8E53-C597662146B9}">
      <dsp:nvSpPr>
        <dsp:cNvPr id="0" name=""/>
        <dsp:cNvSpPr/>
      </dsp:nvSpPr>
      <dsp:spPr>
        <a:xfrm>
          <a:off x="0" y="0"/>
          <a:ext cx="7979664" cy="54523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/>
            <a:t>DEVELOPMENT OCCURS ACROSS LIFESPAN</a:t>
          </a:r>
          <a:endParaRPr lang="en-US" sz="2500" kern="1200"/>
        </a:p>
      </dsp:txBody>
      <dsp:txXfrm>
        <a:off x="15969" y="15969"/>
        <a:ext cx="7327524" cy="513294"/>
      </dsp:txXfrm>
    </dsp:sp>
    <dsp:sp modelId="{1F30F871-8CEE-49B5-9449-6779F7762321}">
      <dsp:nvSpPr>
        <dsp:cNvPr id="0" name=""/>
        <dsp:cNvSpPr/>
      </dsp:nvSpPr>
      <dsp:spPr>
        <a:xfrm>
          <a:off x="595884" y="620958"/>
          <a:ext cx="7979664" cy="545232"/>
        </a:xfrm>
        <a:prstGeom prst="roundRect">
          <a:avLst>
            <a:gd name="adj" fmla="val 10000"/>
          </a:avLst>
        </a:prstGeom>
        <a:solidFill>
          <a:schemeClr val="accent5">
            <a:hueOff val="3846953"/>
            <a:satOff val="-1374"/>
            <a:lumOff val="220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/>
            <a:t>PSYHOSOCIAL CRISES </a:t>
          </a:r>
          <a:endParaRPr lang="en-US" sz="2500" kern="1200"/>
        </a:p>
      </dsp:txBody>
      <dsp:txXfrm>
        <a:off x="611853" y="636927"/>
        <a:ext cx="6997441" cy="513294"/>
      </dsp:txXfrm>
    </dsp:sp>
    <dsp:sp modelId="{F8564E18-BB6E-4E8F-BF9B-334994FD43DC}">
      <dsp:nvSpPr>
        <dsp:cNvPr id="0" name=""/>
        <dsp:cNvSpPr/>
      </dsp:nvSpPr>
      <dsp:spPr>
        <a:xfrm>
          <a:off x="1191767" y="1241917"/>
          <a:ext cx="7979664" cy="545232"/>
        </a:xfrm>
        <a:prstGeom prst="roundRect">
          <a:avLst>
            <a:gd name="adj" fmla="val 10000"/>
          </a:avLst>
        </a:prstGeom>
        <a:solidFill>
          <a:schemeClr val="accent5">
            <a:hueOff val="7693906"/>
            <a:satOff val="-2748"/>
            <a:lumOff val="441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/>
            <a:t>SOCIAL INTERACTION IS IMPORTANT </a:t>
          </a:r>
          <a:endParaRPr lang="en-US" sz="2500" kern="1200"/>
        </a:p>
      </dsp:txBody>
      <dsp:txXfrm>
        <a:off x="1207736" y="1257886"/>
        <a:ext cx="6997441" cy="513294"/>
      </dsp:txXfrm>
    </dsp:sp>
    <dsp:sp modelId="{CEE4D355-AEC4-484D-BE53-DB373B083124}">
      <dsp:nvSpPr>
        <dsp:cNvPr id="0" name=""/>
        <dsp:cNvSpPr/>
      </dsp:nvSpPr>
      <dsp:spPr>
        <a:xfrm>
          <a:off x="1787652" y="1862876"/>
          <a:ext cx="7979664" cy="545232"/>
        </a:xfrm>
        <a:prstGeom prst="roundRect">
          <a:avLst>
            <a:gd name="adj" fmla="val 10000"/>
          </a:avLst>
        </a:prstGeom>
        <a:solidFill>
          <a:schemeClr val="accent5">
            <a:hueOff val="11540859"/>
            <a:satOff val="-4122"/>
            <a:lumOff val="661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/>
            <a:t>DEVELOPMENT OF IDENTITY </a:t>
          </a:r>
          <a:endParaRPr lang="en-US" sz="2500" kern="1200"/>
        </a:p>
      </dsp:txBody>
      <dsp:txXfrm>
        <a:off x="1803621" y="1878845"/>
        <a:ext cx="6997441" cy="513294"/>
      </dsp:txXfrm>
    </dsp:sp>
    <dsp:sp modelId="{6368563F-F0E1-4BF8-9D4A-7E36A7029942}">
      <dsp:nvSpPr>
        <dsp:cNvPr id="0" name=""/>
        <dsp:cNvSpPr/>
      </dsp:nvSpPr>
      <dsp:spPr>
        <a:xfrm>
          <a:off x="2383535" y="2483834"/>
          <a:ext cx="7979664" cy="545232"/>
        </a:xfrm>
        <a:prstGeom prst="roundRect">
          <a:avLst>
            <a:gd name="adj" fmla="val 10000"/>
          </a:avLst>
        </a:prstGeom>
        <a:solidFill>
          <a:schemeClr val="accent5">
            <a:hueOff val="15387812"/>
            <a:satOff val="-5496"/>
            <a:lumOff val="882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 dirty="0"/>
            <a:t>VIRTUES (Erikson,1963) </a:t>
          </a:r>
          <a:endParaRPr lang="en-US" sz="2500" kern="1200" dirty="0"/>
        </a:p>
      </dsp:txBody>
      <dsp:txXfrm>
        <a:off x="2399504" y="2499803"/>
        <a:ext cx="6997441" cy="513294"/>
      </dsp:txXfrm>
    </dsp:sp>
    <dsp:sp modelId="{56C5E801-AC6B-4F47-BE5E-D1DA87BEC45B}">
      <dsp:nvSpPr>
        <dsp:cNvPr id="0" name=""/>
        <dsp:cNvSpPr/>
      </dsp:nvSpPr>
      <dsp:spPr>
        <a:xfrm>
          <a:off x="7625263" y="398322"/>
          <a:ext cx="354400" cy="354400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7705003" y="398322"/>
        <a:ext cx="194920" cy="266686"/>
      </dsp:txXfrm>
    </dsp:sp>
    <dsp:sp modelId="{5D5EA012-F096-4C2D-8DD6-34D8238FFAB4}">
      <dsp:nvSpPr>
        <dsp:cNvPr id="0" name=""/>
        <dsp:cNvSpPr/>
      </dsp:nvSpPr>
      <dsp:spPr>
        <a:xfrm>
          <a:off x="8221147" y="1019281"/>
          <a:ext cx="354400" cy="354400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5186383"/>
            <a:satOff val="-492"/>
            <a:lumOff val="359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8300887" y="1019281"/>
        <a:ext cx="194920" cy="266686"/>
      </dsp:txXfrm>
    </dsp:sp>
    <dsp:sp modelId="{7B410944-A549-4BAE-9FA8-7A061A72D50F}">
      <dsp:nvSpPr>
        <dsp:cNvPr id="0" name=""/>
        <dsp:cNvSpPr/>
      </dsp:nvSpPr>
      <dsp:spPr>
        <a:xfrm>
          <a:off x="8817031" y="1631152"/>
          <a:ext cx="354400" cy="354400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10372766"/>
            <a:satOff val="-984"/>
            <a:lumOff val="718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8896771" y="1631152"/>
        <a:ext cx="194920" cy="266686"/>
      </dsp:txXfrm>
    </dsp:sp>
    <dsp:sp modelId="{9BC98D6D-CC28-4092-8C61-5C2103E9C6FA}">
      <dsp:nvSpPr>
        <dsp:cNvPr id="0" name=""/>
        <dsp:cNvSpPr/>
      </dsp:nvSpPr>
      <dsp:spPr>
        <a:xfrm>
          <a:off x="9412915" y="2258169"/>
          <a:ext cx="354400" cy="354400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15559149"/>
            <a:satOff val="-1476"/>
            <a:lumOff val="1077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9492655" y="2258169"/>
        <a:ext cx="194920" cy="2666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C3ED84-7B34-4165-9075-1B3D5A6F6966}">
      <dsp:nvSpPr>
        <dsp:cNvPr id="0" name=""/>
        <dsp:cNvSpPr/>
      </dsp:nvSpPr>
      <dsp:spPr>
        <a:xfrm rot="5400000">
          <a:off x="5835349" y="-1801690"/>
          <a:ext cx="2423253" cy="6632448"/>
        </a:xfrm>
        <a:prstGeom prst="round2Same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baseline="0" dirty="0"/>
            <a:t>SUPPORTS SECURE ATTACHMENTS </a:t>
          </a:r>
          <a:endParaRPr lang="en-US" sz="2500" kern="1200" dirty="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baseline="0"/>
            <a:t>ENCOURAGES INDEPENDENCE </a:t>
          </a:r>
          <a:endParaRPr lang="en-US" sz="2500" kern="120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baseline="0"/>
            <a:t>PROMOTES CONFIDENCE </a:t>
          </a:r>
          <a:endParaRPr lang="en-US" sz="2500" kern="120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baseline="0"/>
            <a:t>GUIDES EARLY YEARS PRACTITIONERS </a:t>
          </a:r>
          <a:endParaRPr lang="en-US" sz="2500" kern="120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baseline="0" dirty="0"/>
            <a:t>INFLUENCES FUTURE WELLBEING (Berk, 2018)</a:t>
          </a:r>
          <a:endParaRPr lang="en-US" sz="2500" kern="1200" dirty="0"/>
        </a:p>
      </dsp:txBody>
      <dsp:txXfrm rot="-5400000">
        <a:off x="3730752" y="421200"/>
        <a:ext cx="6514155" cy="2186667"/>
      </dsp:txXfrm>
    </dsp:sp>
    <dsp:sp modelId="{78BBB3FE-C264-44C8-BAA4-D9F3B99453C9}">
      <dsp:nvSpPr>
        <dsp:cNvPr id="0" name=""/>
        <dsp:cNvSpPr/>
      </dsp:nvSpPr>
      <dsp:spPr>
        <a:xfrm>
          <a:off x="0" y="0"/>
          <a:ext cx="3730752" cy="302906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baseline="0"/>
            <a:t>THE FIRST THREE STAGES OF ERIKSON’S THEORY ARE PARTICULARY IMPORTANT IN THE EARLY CHILDHOOD BECAUSE </a:t>
          </a:r>
          <a:endParaRPr lang="en-US" sz="3000" kern="1200"/>
        </a:p>
      </dsp:txBody>
      <dsp:txXfrm>
        <a:off x="147867" y="147867"/>
        <a:ext cx="3435018" cy="27333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42CCE-82BA-4649-95C5-45C3F198395C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5236D-DAA0-4B96-B4BE-85E8CD14E9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93246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42CCE-82BA-4649-95C5-45C3F198395C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5236D-DAA0-4B96-B4BE-85E8CD14E9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6091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42CCE-82BA-4649-95C5-45C3F198395C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5236D-DAA0-4B96-B4BE-85E8CD14E9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6716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42CCE-82BA-4649-95C5-45C3F198395C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5236D-DAA0-4B96-B4BE-85E8CD14E9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5459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42CCE-82BA-4649-95C5-45C3F198395C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5236D-DAA0-4B96-B4BE-85E8CD14E9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4187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42CCE-82BA-4649-95C5-45C3F198395C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5236D-DAA0-4B96-B4BE-85E8CD14E9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11384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42CCE-82BA-4649-95C5-45C3F198395C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5236D-DAA0-4B96-B4BE-85E8CD14E9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88804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42CCE-82BA-4649-95C5-45C3F198395C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5236D-DAA0-4B96-B4BE-85E8CD14E9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506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42CCE-82BA-4649-95C5-45C3F198395C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5236D-DAA0-4B96-B4BE-85E8CD14E9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8827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42CCE-82BA-4649-95C5-45C3F198395C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5236D-DAA0-4B96-B4BE-85E8CD14E9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9554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42CCE-82BA-4649-95C5-45C3F198395C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5236D-DAA0-4B96-B4BE-85E8CD14E9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1072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42CCE-82BA-4649-95C5-45C3F198395C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5236D-DAA0-4B96-B4BE-85E8CD14E9D7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562631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42CCE-82BA-4649-95C5-45C3F198395C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5236D-DAA0-4B96-B4BE-85E8CD14E9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8483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42CCE-82BA-4649-95C5-45C3F198395C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5236D-DAA0-4B96-B4BE-85E8CD14E9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8128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42CCE-82BA-4649-95C5-45C3F198395C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5236D-DAA0-4B96-B4BE-85E8CD14E9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2568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42CCE-82BA-4649-95C5-45C3F198395C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5236D-DAA0-4B96-B4BE-85E8CD14E9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2467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42CCE-82BA-4649-95C5-45C3F198395C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5236D-DAA0-4B96-B4BE-85E8CD14E9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912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84D42CCE-82BA-4649-95C5-45C3F198395C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F25236D-DAA0-4B96-B4BE-85E8CD14E9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1555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verywellmind.com/erik-eriksons-stages-of-psychosocial-development-2795740" TargetMode="External"/><Relationship Id="rId4" Type="http://schemas.openxmlformats.org/officeDocument/2006/relationships/hyperlink" Target="https://psychology.fas.harvard.edu/people/erik-eriks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2ABCD-D75C-86EB-2CA6-056118C59D4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9F72ED-C1EE-0C2F-5193-5BE72F3C675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33441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D4DD4CF-9732-4771-98FE-77886DC915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EAF4024-9219-6DDE-8529-39F3BB2653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520" r="-2" b="10123"/>
          <a:stretch>
            <a:fillRect/>
          </a:stretch>
        </p:blipFill>
        <p:spPr>
          <a:xfrm>
            <a:off x="138967" y="113864"/>
            <a:ext cx="6540975" cy="5997727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A2861A9C-C970-4FFE-B67C-222B6F5732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791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D2FDF82E-EBD8-4EC5-AD10-CD9E70EE8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DBA60B3-2213-237A-785A-C391B5833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6408" y="640831"/>
            <a:ext cx="3352128" cy="1573863"/>
          </a:xfrm>
        </p:spPr>
        <p:txBody>
          <a:bodyPr>
            <a:normAutofit/>
          </a:bodyPr>
          <a:lstStyle/>
          <a:p>
            <a:pPr algn="l"/>
            <a:r>
              <a:rPr lang="en-GB" sz="2500"/>
              <a:t>What is Erik Erikson's psychosocial theory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818DC85-42F0-DD9C-6E41-733FF38D915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196408" y="2367092"/>
            <a:ext cx="3352128" cy="3881309"/>
          </a:xfrm>
        </p:spPr>
        <p:txBody>
          <a:bodyPr>
            <a:normAutofit/>
          </a:bodyPr>
          <a:lstStyle/>
          <a:p>
            <a:endParaRPr lang="en-US" sz="18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113E42D-18BC-AB5F-E992-E210837C8397}"/>
              </a:ext>
            </a:extLst>
          </p:cNvPr>
          <p:cNvSpPr txBox="1"/>
          <p:nvPr/>
        </p:nvSpPr>
        <p:spPr>
          <a:xfrm>
            <a:off x="576942" y="6300129"/>
            <a:ext cx="33521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Erik Erikson  </a:t>
            </a:r>
          </a:p>
        </p:txBody>
      </p:sp>
    </p:spTree>
    <p:extLst>
      <p:ext uri="{BB962C8B-B14F-4D97-AF65-F5344CB8AC3E}">
        <p14:creationId xmlns:p14="http://schemas.microsoft.com/office/powerpoint/2010/main" val="31875925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A23506-4323-732E-5D29-71DF72A65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16B74-1418-4997-2438-702D769047E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109717" y="4959861"/>
            <a:ext cx="10363826" cy="1279622"/>
          </a:xfrm>
        </p:spPr>
        <p:txBody>
          <a:bodyPr/>
          <a:lstStyle/>
          <a:p>
            <a:r>
              <a:rPr lang="en-GB" dirty="0"/>
              <a:t>Erik ERIKSON’S THEOR OF PSYCHOSOCIAL DEVLEOPMENT OUTLINES EIGHT STAGES THAT INDIVIDUALS PASS THROUGH INFANCY TO ADULTHOOD, EACH CHARACTERIZED BY A CENTERAL CONFLICT THAT MUST BE RESOLVED FOR HEALTHY PERSONALITY DEVELOPMENT.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6406E21-230C-0846-EFB7-C30D08BB81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1107" y="343450"/>
            <a:ext cx="6449786" cy="4299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31187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2758CE0-F916-4DCE-88D1-71430BE44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E2BA2D5-46A3-46C0-98C9-A072D543B3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3573895B-DA42-4260-AE1E-182BA4123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A976954-6C01-51C1-8E4A-0A4740EF846C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0120" y="1424371"/>
            <a:ext cx="6002432" cy="4006623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24243BF-97DA-D93F-9849-B3648CF21B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83295" y="2091330"/>
            <a:ext cx="4349475" cy="267270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800" dirty="0"/>
              <a:t>TRUST VS MITRUST</a:t>
            </a:r>
            <a:br>
              <a:rPr lang="en-US" sz="4800" dirty="0"/>
            </a:br>
            <a:r>
              <a:rPr lang="en-US" sz="4800" dirty="0"/>
              <a:t>(0- 18MONTHS)</a:t>
            </a:r>
            <a:br>
              <a:rPr lang="en-US" sz="4800" dirty="0"/>
            </a:br>
            <a:r>
              <a:rPr lang="en-US" sz="4800" dirty="0"/>
              <a:t>(Erikson,1963)</a:t>
            </a:r>
          </a:p>
        </p:txBody>
      </p:sp>
    </p:spTree>
    <p:extLst>
      <p:ext uri="{BB962C8B-B14F-4D97-AF65-F5344CB8AC3E}">
        <p14:creationId xmlns:p14="http://schemas.microsoft.com/office/powerpoint/2010/main" val="4191718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2758CE0-F916-4DCE-88D1-71430BE44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E2BA2D5-46A3-46C0-98C9-A072D543B3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3573895B-DA42-4260-AE1E-182BA4123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F6D88A7-6D6B-1E08-91FA-CBC761A8431C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0120" y="1424371"/>
            <a:ext cx="6002432" cy="4006623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52FC3B9-38EA-23B7-4034-50D4F5592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5067" y="1632028"/>
            <a:ext cx="4425675" cy="359130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AUTONOMY VS SHAME</a:t>
            </a:r>
            <a:br>
              <a:rPr lang="en-US" sz="4800" dirty="0"/>
            </a:br>
            <a:r>
              <a:rPr lang="en-US" sz="4800" dirty="0"/>
              <a:t>(18 MONTHS- 2/3 YEARS)</a:t>
            </a:r>
            <a:br>
              <a:rPr lang="en-US" sz="4800" dirty="0"/>
            </a:br>
            <a:r>
              <a:rPr lang="en-US" sz="4800" dirty="0"/>
              <a:t>(erikson,1963)</a:t>
            </a:r>
          </a:p>
        </p:txBody>
      </p:sp>
    </p:spTree>
    <p:extLst>
      <p:ext uri="{BB962C8B-B14F-4D97-AF65-F5344CB8AC3E}">
        <p14:creationId xmlns:p14="http://schemas.microsoft.com/office/powerpoint/2010/main" val="13441226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2758CE0-F916-4DCE-88D1-71430BE44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E2BA2D5-46A3-46C0-98C9-A072D543B3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3573895B-DA42-4260-AE1E-182BA4123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76177A5-93FE-1930-05B4-51172F576B65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0120" y="1424371"/>
            <a:ext cx="6002432" cy="4006623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19DD6BC-4522-35D9-D52D-4FB0B19216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48611" y="1702785"/>
            <a:ext cx="4403904" cy="344979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INITIATIVE VS GUILT </a:t>
            </a:r>
            <a:br>
              <a:rPr lang="en-US" sz="4800" dirty="0"/>
            </a:br>
            <a:r>
              <a:rPr lang="en-US" sz="4800" dirty="0"/>
              <a:t>(3 YEARS- 5 YEARS)</a:t>
            </a:r>
            <a:br>
              <a:rPr lang="en-US" sz="4800" dirty="0"/>
            </a:br>
            <a:r>
              <a:rPr lang="en-US" sz="4800" dirty="0"/>
              <a:t>(erikson,1963)</a:t>
            </a:r>
          </a:p>
        </p:txBody>
      </p:sp>
    </p:spTree>
    <p:extLst>
      <p:ext uri="{BB962C8B-B14F-4D97-AF65-F5344CB8AC3E}">
        <p14:creationId xmlns:p14="http://schemas.microsoft.com/office/powerpoint/2010/main" val="10609524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2758CE0-F916-4DCE-88D1-71430BE44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E2BA2D5-46A3-46C0-98C9-A072D543B3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3573895B-DA42-4260-AE1E-182BA4123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8AD7871-DB62-520C-4DCD-CF971D2849A8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0120" y="1424371"/>
            <a:ext cx="6002432" cy="4006623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FD60DDF-C1A8-5F88-D29C-2F448926B3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4036" y="1861725"/>
            <a:ext cx="3707844" cy="313191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800" dirty="0"/>
              <a:t>INDUSTRY VS INFERIORITY</a:t>
            </a:r>
            <a:br>
              <a:rPr lang="en-US" sz="4800" dirty="0"/>
            </a:br>
            <a:r>
              <a:rPr lang="en-US" sz="4800" dirty="0"/>
              <a:t>( 6 YEARS- 11 YEARS)</a:t>
            </a:r>
            <a:br>
              <a:rPr lang="en-US" sz="4800" dirty="0"/>
            </a:br>
            <a:r>
              <a:rPr lang="en-US" sz="4800" dirty="0"/>
              <a:t>(erikson,1963)</a:t>
            </a:r>
          </a:p>
        </p:txBody>
      </p:sp>
    </p:spTree>
    <p:extLst>
      <p:ext uri="{BB962C8B-B14F-4D97-AF65-F5344CB8AC3E}">
        <p14:creationId xmlns:p14="http://schemas.microsoft.com/office/powerpoint/2010/main" val="25962032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2758CE0-F916-4DCE-88D1-71430BE44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E2BA2D5-46A3-46C0-98C9-A072D543B3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3573895B-DA42-4260-AE1E-182BA4123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C25E47B-DEA3-82CA-0D70-255A4AD7A2D1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0120" y="1424371"/>
            <a:ext cx="6002432" cy="4006623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B01E338-14A6-CB45-C86E-F6AB050FC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4036" y="1861725"/>
            <a:ext cx="3707844" cy="313191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800" dirty="0"/>
              <a:t>IDENTITY VS ROLE CONFUSION</a:t>
            </a:r>
            <a:br>
              <a:rPr lang="en-US" sz="4800" dirty="0"/>
            </a:br>
            <a:r>
              <a:rPr lang="en-US" sz="4800" dirty="0"/>
              <a:t>(12 YEARS- 18 YEARS)</a:t>
            </a:r>
            <a:br>
              <a:rPr lang="en-US" sz="4800" dirty="0"/>
            </a:br>
            <a:r>
              <a:rPr lang="en-US" sz="4800" dirty="0"/>
              <a:t>(erikson,1963)</a:t>
            </a:r>
          </a:p>
        </p:txBody>
      </p:sp>
    </p:spTree>
    <p:extLst>
      <p:ext uri="{BB962C8B-B14F-4D97-AF65-F5344CB8AC3E}">
        <p14:creationId xmlns:p14="http://schemas.microsoft.com/office/powerpoint/2010/main" val="21226614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2758CE0-F916-4DCE-88D1-71430BE44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E2BA2D5-46A3-46C0-98C9-A072D543B3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3573895B-DA42-4260-AE1E-182BA4123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F3AA48E-0933-E9F8-4C84-D57A78C33BEE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0120" y="1424371"/>
            <a:ext cx="6002432" cy="4006623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6BAB5A-4885-272C-4829-049815B89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4036" y="1861725"/>
            <a:ext cx="3707844" cy="313191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800" dirty="0"/>
              <a:t>INTIMACY AND ISOLATION </a:t>
            </a:r>
            <a:br>
              <a:rPr lang="en-US" sz="4800" dirty="0"/>
            </a:br>
            <a:r>
              <a:rPr lang="en-US" sz="4800" dirty="0"/>
              <a:t>(19 YEARS- 40 YEARS)</a:t>
            </a:r>
            <a:br>
              <a:rPr lang="en-US" sz="4800" dirty="0"/>
            </a:br>
            <a:r>
              <a:rPr lang="en-US" sz="4800" dirty="0"/>
              <a:t>(erikson,1963)</a:t>
            </a:r>
          </a:p>
        </p:txBody>
      </p:sp>
    </p:spTree>
    <p:extLst>
      <p:ext uri="{BB962C8B-B14F-4D97-AF65-F5344CB8AC3E}">
        <p14:creationId xmlns:p14="http://schemas.microsoft.com/office/powerpoint/2010/main" val="2708502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2758CE0-F916-4DCE-88D1-71430BE44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E2BA2D5-46A3-46C0-98C9-A072D543B3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3573895B-DA42-4260-AE1E-182BA4123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AD0ADAB-7E10-5437-52A6-EA3FFF61C02E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0120" y="1424371"/>
            <a:ext cx="6002432" cy="4006623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9C1EF49-0C89-7095-9C2F-5B826B6F67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4036" y="1861725"/>
            <a:ext cx="3707844" cy="313191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100" dirty="0"/>
              <a:t>GENERACTIVITY VS STAGNATION</a:t>
            </a:r>
            <a:br>
              <a:rPr lang="en-US" sz="4100" dirty="0"/>
            </a:br>
            <a:r>
              <a:rPr lang="en-US" sz="4100" dirty="0"/>
              <a:t>(40 YEARS- 65 YEARS)</a:t>
            </a:r>
            <a:br>
              <a:rPr lang="en-US" sz="4100" dirty="0"/>
            </a:br>
            <a:r>
              <a:rPr lang="en-US" sz="4100" dirty="0"/>
              <a:t>(erikson,1963)</a:t>
            </a:r>
          </a:p>
        </p:txBody>
      </p:sp>
    </p:spTree>
    <p:extLst>
      <p:ext uri="{BB962C8B-B14F-4D97-AF65-F5344CB8AC3E}">
        <p14:creationId xmlns:p14="http://schemas.microsoft.com/office/powerpoint/2010/main" val="36471765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2758CE0-F916-4DCE-88D1-71430BE44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E2BA2D5-46A3-46C0-98C9-A072D543B3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3573895B-DA42-4260-AE1E-182BA4123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A8BB331-A744-C2B1-D308-23FE358DA14B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0120" y="1424371"/>
            <a:ext cx="6002432" cy="4006623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93A9ACB-7F8D-824D-9B90-CE9672A99A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4036" y="1642196"/>
            <a:ext cx="3707844" cy="357097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800" dirty="0"/>
              <a:t>INTEGRITY VS DESPAIR </a:t>
            </a:r>
            <a:br>
              <a:rPr lang="en-US" sz="4800" dirty="0"/>
            </a:br>
            <a:r>
              <a:rPr lang="en-US" sz="4800" dirty="0"/>
              <a:t>(65 YEARS AND ENDS AT DEATH)</a:t>
            </a:r>
            <a:br>
              <a:rPr lang="en-US" sz="4800" dirty="0"/>
            </a:br>
            <a:r>
              <a:rPr lang="en-US" sz="4800" dirty="0"/>
              <a:t>(erikson,1963)</a:t>
            </a:r>
          </a:p>
        </p:txBody>
      </p:sp>
    </p:spTree>
    <p:extLst>
      <p:ext uri="{BB962C8B-B14F-4D97-AF65-F5344CB8AC3E}">
        <p14:creationId xmlns:p14="http://schemas.microsoft.com/office/powerpoint/2010/main" val="42553729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E9948A-A2AF-4F83-4831-7D063949F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GB" dirty="0"/>
              <a:t>KEY CONCEPTS 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A26848F0-36C1-17CC-8F96-DA0A4F231442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838575116"/>
              </p:ext>
            </p:extLst>
          </p:nvPr>
        </p:nvGraphicFramePr>
        <p:xfrm>
          <a:off x="914400" y="2532475"/>
          <a:ext cx="10363200" cy="3029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59314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689A56-67DE-3B75-AF70-5C99A0223C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GB" dirty="0"/>
              <a:t>REVELENT TO EARLY YEARS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39742C2-0838-9742-53E7-EDFA1AB8DE4E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548575510"/>
              </p:ext>
            </p:extLst>
          </p:nvPr>
        </p:nvGraphicFramePr>
        <p:xfrm>
          <a:off x="914400" y="2532475"/>
          <a:ext cx="10363200" cy="3029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362729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D58954F-C5AC-4BE0-811D-8DFE18E350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359E835-CE77-4DCC-8EC3-1924094D3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60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8892FE5-23DD-F143-3655-8075CDD376A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321" r="27408" b="-1"/>
          <a:stretch>
            <a:fillRect/>
          </a:stretch>
        </p:blipFill>
        <p:spPr>
          <a:xfrm>
            <a:off x="8157374" y="10"/>
            <a:ext cx="4034626" cy="685799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03B59B5-123A-4DC5-87BD-6D3E22FA6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0C3045E-FD39-AFAE-02B5-DBE1C2741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6" y="618517"/>
            <a:ext cx="6672886" cy="1596177"/>
          </a:xfrm>
        </p:spPr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CFBBF-0B23-4B80-0B86-91AF69F7E4F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6672887" cy="4186108"/>
          </a:xfrm>
        </p:spPr>
        <p:txBody>
          <a:bodyPr>
            <a:normAutofit/>
          </a:bodyPr>
          <a:lstStyle/>
          <a:p>
            <a:r>
              <a:rPr lang="en-GB" dirty="0"/>
              <a:t> theory of </a:t>
            </a:r>
            <a:r>
              <a:rPr lang="en-GB" dirty="0" err="1"/>
              <a:t>erikavailable</a:t>
            </a:r>
            <a:r>
              <a:rPr lang="en-GB" dirty="0"/>
              <a:t> at  </a:t>
            </a:r>
            <a:r>
              <a:rPr lang="en-GB" dirty="0">
                <a:hlinkClick r:id="rId4"/>
              </a:rPr>
              <a:t>https://psychology.fas.Harvard.edu/people/erik-erikson</a:t>
            </a:r>
            <a:r>
              <a:rPr lang="en-GB" dirty="0"/>
              <a:t> (accessed on 09/06/2026)</a:t>
            </a:r>
          </a:p>
          <a:p>
            <a:r>
              <a:rPr lang="en-GB"/>
              <a:t>Pictures available at  </a:t>
            </a:r>
            <a:r>
              <a:rPr lang="en-GB" dirty="0">
                <a:hlinkClick r:id="rId5"/>
              </a:rPr>
              <a:t>Erikson's Stages of Psychosocial Development</a:t>
            </a:r>
            <a:r>
              <a:rPr lang="en-GB" dirty="0"/>
              <a:t> (accessed on 10/06/2026)</a:t>
            </a:r>
          </a:p>
          <a:p>
            <a:r>
              <a:rPr lang="en-GB" dirty="0"/>
              <a:t>Development through the lifespan. (2018) available at </a:t>
            </a:r>
          </a:p>
          <a:p>
            <a:r>
              <a:rPr lang="en-GB" dirty="0"/>
              <a:t>Department for education(2024) available at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4981290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5" ma:contentTypeDescription="Create a new document." ma:contentTypeScope="" ma:versionID="dbc94a0000ae65f903e3d164e6e9edb2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4bfc147d72c8b7c6c1ef650ec8ac4c40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ef5847a-e696-4fee-a2c0-6c3f87568321" xsi:nil="true"/>
  </documentManagement>
</p:properties>
</file>

<file path=customXml/itemProps1.xml><?xml version="1.0" encoding="utf-8"?>
<ds:datastoreItem xmlns:ds="http://schemas.openxmlformats.org/officeDocument/2006/customXml" ds:itemID="{4A0E41AC-FA98-41CF-A795-3F700C5BB1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B600F68-E5AA-4955-A049-0F5E4EA4229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f5847a-e696-4fee-a2c0-6c3f8756832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B8D325C-EA90-4A90-893A-ED10A6AA1D6E}">
  <ds:schemaRefs>
    <ds:schemaRef ds:uri="3ef5847a-e696-4fee-a2c0-6c3f87568321"/>
    <ds:schemaRef ds:uri="http://purl.org/dc/elements/1.1/"/>
    <ds:schemaRef ds:uri="http://schemas.microsoft.com/office/infopath/2007/PartnerControls"/>
    <ds:schemaRef ds:uri="http://www.w3.org/XML/1998/namespace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http://schemas.microsoft.com/office/2006/metadata/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338</TotalTime>
  <Words>284</Words>
  <Application>Microsoft Office PowerPoint</Application>
  <PresentationFormat>Widescreen</PresentationFormat>
  <Paragraphs>30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Tw Cen MT</vt:lpstr>
      <vt:lpstr>Droplet</vt:lpstr>
      <vt:lpstr>PowerPoint Presentation</vt:lpstr>
      <vt:lpstr>What is Erik Erikson's psychosocial theory </vt:lpstr>
      <vt:lpstr> </vt:lpstr>
      <vt:lpstr>TRUST VS MITRUST (0- 18MONTHS) (Erikson,1963)</vt:lpstr>
      <vt:lpstr>AUTONOMY VS SHAME (18 MONTHS- 2/3 YEARS) (erikson,1963)</vt:lpstr>
      <vt:lpstr>INITIATIVE VS GUILT  (3 YEARS- 5 YEARS) (erikson,1963)</vt:lpstr>
      <vt:lpstr>INDUSTRY VS INFERIORITY ( 6 YEARS- 11 YEARS) (erikson,1963)</vt:lpstr>
      <vt:lpstr>IDENTITY VS ROLE CONFUSION (12 YEARS- 18 YEARS) (erikson,1963)</vt:lpstr>
      <vt:lpstr>INTIMACY AND ISOLATION  (19 YEARS- 40 YEARS) (erikson,1963)</vt:lpstr>
      <vt:lpstr>GENERACTIVITY VS STAGNATION (40 YEARS- 65 YEARS) (erikson,1963)</vt:lpstr>
      <vt:lpstr>INTEGRITY VS DESPAIR  (65 YEARS AND ENDS AT DEATH) (erikson,1963)</vt:lpstr>
      <vt:lpstr>KEY CONCEPTS </vt:lpstr>
      <vt:lpstr>REVELENT TO EARLY YEARS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Lucy Jade Cooper (2511519)</dc:creator>
  <cp:lastModifiedBy>Lucy Jade Cooper (2511519)</cp:lastModifiedBy>
  <cp:revision>2</cp:revision>
  <dcterms:created xsi:type="dcterms:W3CDTF">2026-06-05T14:18:13Z</dcterms:created>
  <dcterms:modified xsi:type="dcterms:W3CDTF">2026-06-15T11:50:35Z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