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B834B7D-A0BD-3EF8-92B1-B90711053426}" v="92" dt="2026-10-13T22:09:18.229"/>
    <p1510:client id="{4D9BEBAC-D107-1013-C21F-1C07B27FE650}" v="3" dt="2026-10-15T00:56:24.226"/>
    <p1510:client id="{63A92713-D100-109B-50C7-715E7DC25C31}" v="1" dt="2026-10-14T21:59:20.918"/>
    <p1510:client id="{707AC182-85AF-ADE4-EA52-389CD8B36037}" v="3" dt="2026-10-15T14:58:15.606"/>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15/10/2026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a:t>Lift availability</a:t>
            </a: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PowerPoint Presentation</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revision>83</cp:revision>
  <dcterms:created xsi:type="dcterms:W3CDTF">2026-10-09T11:23:22Z</dcterms:created>
  <dcterms:modified xsi:type="dcterms:W3CDTF">2026-10-15T16:34:24Z</dcterms:modified>
</cp:coreProperties>
</file>