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684" r:id="rId2"/>
  </p:sldMasterIdLst>
  <p:sldIdLst>
    <p:sldId id="260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62B39F-3856-4C02-8211-FFF5B818AE0A}" v="34" dt="2022-11-03T02:33:41.012"/>
    <p1510:client id="{4B8436F7-99CB-6E6A-DB1E-4B0DBAD15C85}" v="1" dt="2022-10-19T09:57:49.691"/>
    <p1510:client id="{792B4965-31F3-423E-8441-F4BDC322F146}" v="16" dt="2022-10-18T14:46:01.4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271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592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908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1328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0261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50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77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0379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907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582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94589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9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97588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3F4F-51B2-42EE-AFA2-40C4572185C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7861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9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23417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5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7"/>
            <a:ext cx="4937760" cy="402335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6437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5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2867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074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763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45732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8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3650" y="731520"/>
            <a:ext cx="6679191" cy="5257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3" y="6459787"/>
            <a:ext cx="2618511" cy="365125"/>
          </a:xfrm>
        </p:spPr>
        <p:txBody>
          <a:bodyPr/>
          <a:lstStyle>
            <a:lvl1pPr algn="l">
              <a:defRPr/>
            </a:lvl1pPr>
          </a:lstStyle>
          <a:p>
            <a:fld id="{96DFF08F-DC6B-4601-B491-B0F83F6DD2DA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7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0253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7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936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907024"/>
            <a:ext cx="1011936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868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28266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414780"/>
            <a:ext cx="2628900" cy="575742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414779"/>
            <a:ext cx="7734300" cy="5757420"/>
          </a:xfrm>
        </p:spPr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4502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987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" y="6334316"/>
            <a:ext cx="12192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5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79" y="1845734"/>
            <a:ext cx="100584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2" y="6459787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11/2/2022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6" y="6459787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60" y="6459787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1210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92582" y="1143180"/>
            <a:ext cx="8092632" cy="906050"/>
          </a:xfrm>
        </p:spPr>
        <p:txBody>
          <a:bodyPr>
            <a:normAutofit fontScale="90000"/>
          </a:bodyPr>
          <a:lstStyle/>
          <a:p>
            <a:r>
              <a:rPr lang="en-US" sz="5400" dirty="0">
                <a:cs typeface="Calibri Light"/>
              </a:rPr>
              <a:t>Business Card (</a:t>
            </a:r>
            <a:r>
              <a:rPr lang="en-US" sz="5400" dirty="0" err="1">
                <a:cs typeface="Calibri Light"/>
              </a:rPr>
              <a:t>Tarjeta</a:t>
            </a:r>
            <a:r>
              <a:rPr lang="en-US" sz="5400" dirty="0">
                <a:cs typeface="Calibri Light"/>
              </a:rPr>
              <a:t> de Visita)</a:t>
            </a:r>
            <a:endParaRPr lang="en-US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5671" y="2974231"/>
            <a:ext cx="9519780" cy="1241822"/>
          </a:xfrm>
        </p:spPr>
        <p:txBody>
          <a:bodyPr vert="horz" lIns="68580" tIns="34290" rIns="68580" bIns="34290" rtlCol="0" anchor="t">
            <a:noAutofit/>
          </a:bodyPr>
          <a:lstStyle/>
          <a:p>
            <a:pPr algn="l"/>
            <a:r>
              <a:rPr lang="en-US" sz="2600" b="1" dirty="0">
                <a:cs typeface="Calibri"/>
              </a:rPr>
              <a:t>Student: Cornel </a:t>
            </a:r>
            <a:r>
              <a:rPr lang="en-US" sz="2600" b="1" dirty="0" err="1">
                <a:cs typeface="Calibri"/>
              </a:rPr>
              <a:t>Iurea</a:t>
            </a:r>
            <a:endParaRPr lang="en-US" sz="2600" b="1">
              <a:cs typeface="Calibri Light"/>
            </a:endParaRPr>
          </a:p>
          <a:p>
            <a:pPr algn="l"/>
            <a:r>
              <a:rPr lang="en-US" sz="2600" b="1" dirty="0">
                <a:cs typeface="Calibri"/>
              </a:rPr>
              <a:t>Module: Foreign languages and Cultural Awareness (BMIH5003)</a:t>
            </a:r>
          </a:p>
          <a:p>
            <a:pPr algn="l"/>
            <a:r>
              <a:rPr lang="en-US" sz="2600" b="1" dirty="0">
                <a:cs typeface="Calibri"/>
              </a:rPr>
              <a:t>Lecturer: Rodrigo Aguilera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D6E82C-37AB-96E1-539E-9154F7438F59}"/>
              </a:ext>
            </a:extLst>
          </p:cNvPr>
          <p:cNvSpPr txBox="1"/>
          <p:nvPr/>
        </p:nvSpPr>
        <p:spPr>
          <a:xfrm>
            <a:off x="3667127" y="5457303"/>
            <a:ext cx="4258847" cy="6232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cs typeface="Calibri"/>
              </a:rPr>
              <a:t>University of Wales Trinity Saint David</a:t>
            </a:r>
          </a:p>
          <a:p>
            <a:pPr algn="ctr"/>
            <a:r>
              <a:rPr lang="en-US" dirty="0">
                <a:cs typeface="Calibri"/>
              </a:rPr>
              <a:t>2022</a:t>
            </a:r>
          </a:p>
        </p:txBody>
      </p:sp>
    </p:spTree>
    <p:extLst>
      <p:ext uri="{BB962C8B-B14F-4D97-AF65-F5344CB8AC3E}">
        <p14:creationId xmlns:p14="http://schemas.microsoft.com/office/powerpoint/2010/main" val="2537875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49A8C-BA36-EDF2-E13F-51F66CC0874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60751" y="-4937"/>
            <a:ext cx="3816264" cy="864840"/>
          </a:xfrm>
        </p:spPr>
        <p:txBody>
          <a:bodyPr>
            <a:normAutofit fontScale="90000"/>
          </a:bodyPr>
          <a:lstStyle/>
          <a:p>
            <a:r>
              <a:rPr lang="en-US" dirty="0" err="1">
                <a:cs typeface="Calibri Light"/>
              </a:rPr>
              <a:t>Tarjeta</a:t>
            </a:r>
            <a:r>
              <a:rPr lang="en-US" dirty="0">
                <a:cs typeface="Calibri Light"/>
              </a:rPr>
              <a:t> de Visita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CD8C6-1F72-AC08-573C-589E74B4333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48200" y="2241550"/>
            <a:ext cx="7543800" cy="3173413"/>
          </a:xfrm>
        </p:spPr>
        <p:txBody>
          <a:bodyPr vert="horz" lIns="0" tIns="34290" rIns="0" bIns="34290" rtlCol="0" anchor="t">
            <a:normAutofit/>
          </a:bodyPr>
          <a:lstStyle/>
          <a:p>
            <a:r>
              <a:rPr lang="en-US" dirty="0">
                <a:cs typeface="Calibri"/>
              </a:rPr>
              <a:t>  </a:t>
            </a:r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CC85203-B289-3ED0-6AFE-81C7347949B3}"/>
              </a:ext>
            </a:extLst>
          </p:cNvPr>
          <p:cNvSpPr/>
          <p:nvPr/>
        </p:nvSpPr>
        <p:spPr>
          <a:xfrm>
            <a:off x="2073582" y="1194149"/>
            <a:ext cx="7771354" cy="4564168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lIns="68580" tIns="34290" rIns="68580" bIns="34290" rtlCol="0" anchor="ctr"/>
          <a:lstStyle/>
          <a:p>
            <a:pPr algn="ctr"/>
            <a:endParaRPr lang="en-US" sz="135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B7A1B1-D632-BA0A-A693-08CE7FAD684E}"/>
              </a:ext>
            </a:extLst>
          </p:cNvPr>
          <p:cNvSpPr txBox="1"/>
          <p:nvPr/>
        </p:nvSpPr>
        <p:spPr>
          <a:xfrm>
            <a:off x="3108812" y="1443202"/>
            <a:ext cx="54834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s" b="1" i="1" dirty="0">
                <a:latin typeface="Georgia Pro"/>
                <a:cs typeface="Calibri Light"/>
              </a:rPr>
              <a:t>Damos alas a las vacaciones de tus sueños</a:t>
            </a:r>
            <a:endParaRPr lang="en-US" b="1" i="1">
              <a:latin typeface="Georgia Pro"/>
              <a:cs typeface="Calibri Light"/>
            </a:endParaRPr>
          </a:p>
        </p:txBody>
      </p:sp>
      <p:pic>
        <p:nvPicPr>
          <p:cNvPr id="7" name="Picture 7" descr="Logo&#10;&#10;Description automatically generated">
            <a:extLst>
              <a:ext uri="{FF2B5EF4-FFF2-40B4-BE49-F238E27FC236}">
                <a16:creationId xmlns:a16="http://schemas.microsoft.com/office/drawing/2014/main" id="{112D5B4E-7A92-A999-3789-4B893BFD46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8134" y="2187134"/>
            <a:ext cx="2589834" cy="262841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24AD1F5-3E3F-49A8-F493-DABCC3176D3F}"/>
              </a:ext>
            </a:extLst>
          </p:cNvPr>
          <p:cNvSpPr txBox="1"/>
          <p:nvPr/>
        </p:nvSpPr>
        <p:spPr>
          <a:xfrm>
            <a:off x="6272031" y="2329405"/>
            <a:ext cx="3255379" cy="8078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10A5840-E8DF-7431-788B-413E5B56459D}"/>
              </a:ext>
            </a:extLst>
          </p:cNvPr>
          <p:cNvSpPr txBox="1"/>
          <p:nvPr/>
        </p:nvSpPr>
        <p:spPr>
          <a:xfrm>
            <a:off x="5956139" y="2242595"/>
            <a:ext cx="2797215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Georgia Pro"/>
                <a:ea typeface="+mn-lt"/>
                <a:cs typeface="+mn-lt"/>
              </a:rPr>
              <a:t>Sr. Cornel </a:t>
            </a:r>
            <a:r>
              <a:rPr lang="en-US" b="1" dirty="0" err="1">
                <a:latin typeface="Georgia Pro"/>
                <a:ea typeface="+mn-lt"/>
                <a:cs typeface="+mn-lt"/>
              </a:rPr>
              <a:t>Iurea</a:t>
            </a:r>
            <a:endParaRPr lang="en-US" b="1" dirty="0" err="1">
              <a:latin typeface="Georgia Pro"/>
            </a:endParaRPr>
          </a:p>
          <a:p>
            <a:r>
              <a:rPr lang="en-US" sz="1600" b="1" dirty="0">
                <a:latin typeface="Georgia Pro"/>
                <a:ea typeface="+mn-lt"/>
                <a:cs typeface="+mn-lt"/>
              </a:rPr>
              <a:t>Director general</a:t>
            </a:r>
            <a:endParaRPr lang="en-US" sz="1600" b="1" dirty="0">
              <a:latin typeface="Georgia Pro"/>
            </a:endParaRPr>
          </a:p>
        </p:txBody>
      </p:sp>
      <p:pic>
        <p:nvPicPr>
          <p:cNvPr id="14" name="Graphic 14" descr="Receiver with solid fill">
            <a:extLst>
              <a:ext uri="{FF2B5EF4-FFF2-40B4-BE49-F238E27FC236}">
                <a16:creationId xmlns:a16="http://schemas.microsoft.com/office/drawing/2014/main" id="{CCA228B5-3951-6E2B-30D3-7825868C60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54545" y="3097192"/>
            <a:ext cx="345313" cy="33566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A90754C-ED96-18A4-964A-A2206F8FDC78}"/>
              </a:ext>
            </a:extLst>
          </p:cNvPr>
          <p:cNvSpPr txBox="1"/>
          <p:nvPr/>
        </p:nvSpPr>
        <p:spPr>
          <a:xfrm>
            <a:off x="6038126" y="3096227"/>
            <a:ext cx="3318074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latin typeface="Georgia Pro"/>
                <a:cs typeface="Calibri"/>
              </a:rPr>
              <a:t>+343421287756</a:t>
            </a:r>
          </a:p>
          <a:p>
            <a:endParaRPr lang="en-US" dirty="0">
              <a:latin typeface="Georgia Pro"/>
              <a:cs typeface="Calibri"/>
            </a:endParaRPr>
          </a:p>
          <a:p>
            <a:r>
              <a:rPr lang="en-US" dirty="0">
                <a:latin typeface="Georgia Pro"/>
                <a:cs typeface="Calibri"/>
              </a:rPr>
              <a:t>c.iurea@lagaviotaazul.es</a:t>
            </a:r>
          </a:p>
          <a:p>
            <a:endParaRPr lang="en-US" dirty="0">
              <a:latin typeface="Georgia Pro"/>
              <a:cs typeface="Calibri"/>
            </a:endParaRPr>
          </a:p>
          <a:p>
            <a:r>
              <a:rPr lang="en-US" dirty="0">
                <a:latin typeface="Georgia Pro"/>
                <a:ea typeface="+mn-lt"/>
                <a:cs typeface="+mn-lt"/>
              </a:rPr>
              <a:t>« La Gaviota Azul » </a:t>
            </a:r>
          </a:p>
          <a:p>
            <a:endParaRPr lang="en-US" dirty="0">
              <a:latin typeface="Georgia Pro"/>
              <a:ea typeface="+mn-lt"/>
              <a:cs typeface="+mn-lt"/>
            </a:endParaRPr>
          </a:p>
          <a:p>
            <a:r>
              <a:rPr lang="en-US" dirty="0">
                <a:latin typeface="Georgia Pro"/>
                <a:ea typeface="+mn-lt"/>
                <a:cs typeface="+mn-lt"/>
              </a:rPr>
              <a:t>Cl. Palmeras, Málaga, Spain</a:t>
            </a:r>
            <a:endParaRPr lang="en-US" dirty="0">
              <a:latin typeface="Georgia Pro"/>
            </a:endParaRPr>
          </a:p>
          <a:p>
            <a:endParaRPr lang="en-US" dirty="0">
              <a:latin typeface="Georgia Pro"/>
              <a:cs typeface="Calibri"/>
            </a:endParaRPr>
          </a:p>
          <a:p>
            <a:r>
              <a:rPr lang="en-US" dirty="0" err="1">
                <a:latin typeface="Georgia Pro"/>
                <a:cs typeface="Calibri"/>
              </a:rPr>
              <a:t>Codigo</a:t>
            </a:r>
            <a:r>
              <a:rPr lang="en-US" dirty="0">
                <a:latin typeface="Georgia Pro"/>
                <a:cs typeface="Calibri"/>
              </a:rPr>
              <a:t> Postal 29112</a:t>
            </a:r>
          </a:p>
          <a:p>
            <a:endParaRPr lang="en-US" dirty="0">
              <a:latin typeface="Georgia Pro"/>
              <a:cs typeface="Calibri"/>
            </a:endParaRPr>
          </a:p>
        </p:txBody>
      </p:sp>
      <p:pic>
        <p:nvPicPr>
          <p:cNvPr id="16" name="Graphic 16" descr="Send with solid fill">
            <a:extLst>
              <a:ext uri="{FF2B5EF4-FFF2-40B4-BE49-F238E27FC236}">
                <a16:creationId xmlns:a16="http://schemas.microsoft.com/office/drawing/2014/main" id="{A9CE8320-C936-D1DD-8EEC-66D7266365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38800" y="3511951"/>
            <a:ext cx="403185" cy="374249"/>
          </a:xfrm>
          <a:prstGeom prst="rect">
            <a:avLst/>
          </a:prstGeom>
        </p:spPr>
      </p:pic>
      <p:pic>
        <p:nvPicPr>
          <p:cNvPr id="17" name="Graphic 17" descr="Marker with solid fill">
            <a:extLst>
              <a:ext uri="{FF2B5EF4-FFF2-40B4-BE49-F238E27FC236}">
                <a16:creationId xmlns:a16="http://schemas.microsoft.com/office/drawing/2014/main" id="{2B13841B-BCDE-79D8-845B-78923CFFF46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638800" y="4582609"/>
            <a:ext cx="470704" cy="461059"/>
          </a:xfrm>
          <a:prstGeom prst="rect">
            <a:avLst/>
          </a:prstGeom>
        </p:spPr>
      </p:pic>
      <p:pic>
        <p:nvPicPr>
          <p:cNvPr id="18" name="Graphic 18" descr="Hotel Bell with solid fill">
            <a:extLst>
              <a:ext uri="{FF2B5EF4-FFF2-40B4-BE49-F238E27FC236}">
                <a16:creationId xmlns:a16="http://schemas.microsoft.com/office/drawing/2014/main" id="{8C4591BC-F56A-B474-C2FF-A89E3D9F87F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619508" y="4052103"/>
            <a:ext cx="470705" cy="470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9138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</vt:i4>
      </vt:variant>
    </vt:vector>
  </HeadingPairs>
  <TitlesOfParts>
    <vt:vector size="4" baseType="lpstr">
      <vt:lpstr>Retrospect</vt:lpstr>
      <vt:lpstr>Retrospect</vt:lpstr>
      <vt:lpstr>Business Card (Tarjeta de Visita)</vt:lpstr>
      <vt:lpstr>Tarjeta de Visita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24</cp:revision>
  <dcterms:created xsi:type="dcterms:W3CDTF">2022-10-18T14:42:49Z</dcterms:created>
  <dcterms:modified xsi:type="dcterms:W3CDTF">2022-11-03T02:33:56Z</dcterms:modified>
</cp:coreProperties>
</file>