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10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colors9.xml" ContentType="application/vnd.openxmlformats-officedocument.drawingml.diagramColors+xml"/>
  <Override PartName="/ppt/diagrams/data1.xml" ContentType="application/vnd.openxmlformats-officedocument.drawingml.diagramData+xml"/>
  <Override PartName="/ppt/diagrams/data10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rawing1.xml" ContentType="application/vnd.ms-office.drawingml.diagramDrawing+xml"/>
  <Override PartName="/ppt/diagrams/drawing10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drawing8.xml" ContentType="application/vnd.ms-office.drawingml.diagramDrawing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layout10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layout8.xml" ContentType="application/vnd.openxmlformats-officedocument.drawingml.diagramLayout+xml"/>
  <Override PartName="/ppt/diagrams/layout9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10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1"/>
  </p:notesMasterIdLst>
  <p:sldIdLst>
    <p:sldId id="271" r:id="rId3"/>
    <p:sldId id="267" r:id="rId4"/>
    <p:sldId id="268" r:id="rId5"/>
    <p:sldId id="269" r:id="rId6"/>
    <p:sldId id="307" r:id="rId7"/>
    <p:sldId id="273" r:id="rId8"/>
    <p:sldId id="305" r:id="rId9"/>
    <p:sldId id="279" r:id="rId10"/>
    <p:sldId id="256" r:id="rId11"/>
    <p:sldId id="264" r:id="rId12"/>
    <p:sldId id="258" r:id="rId13"/>
    <p:sldId id="259" r:id="rId14"/>
    <p:sldId id="260" r:id="rId15"/>
    <p:sldId id="298" r:id="rId16"/>
    <p:sldId id="282" r:id="rId17"/>
    <p:sldId id="285" r:id="rId18"/>
    <p:sldId id="286" r:id="rId19"/>
    <p:sldId id="288" r:id="rId20"/>
    <p:sldId id="291" r:id="rId21"/>
    <p:sldId id="284" r:id="rId22"/>
    <p:sldId id="299" r:id="rId23"/>
    <p:sldId id="300" r:id="rId24"/>
    <p:sldId id="301" r:id="rId25"/>
    <p:sldId id="302" r:id="rId26"/>
    <p:sldId id="292" r:id="rId27"/>
    <p:sldId id="293" r:id="rId28"/>
    <p:sldId id="294" r:id="rId29"/>
    <p:sldId id="295" r:id="rId30"/>
    <p:sldId id="296" r:id="rId31"/>
    <p:sldId id="297" r:id="rId32"/>
    <p:sldId id="265" r:id="rId33"/>
    <p:sldId id="261" r:id="rId34"/>
    <p:sldId id="262" r:id="rId35"/>
    <p:sldId id="263" r:id="rId36"/>
    <p:sldId id="266" r:id="rId37"/>
    <p:sldId id="303" r:id="rId38"/>
    <p:sldId id="304" r:id="rId39"/>
    <p:sldId id="308" r:id="rId40"/>
    <p:sldId id="313" r:id="rId42"/>
    <p:sldId id="314" r:id="rId43"/>
    <p:sldId id="315" r:id="rId44"/>
    <p:sldId id="316" r:id="rId45"/>
    <p:sldId id="318" r:id="rId46"/>
    <p:sldId id="319" r:id="rId47"/>
    <p:sldId id="317" r:id="rId48"/>
    <p:sldId id="320" r:id="rId49"/>
    <p:sldId id="321" r:id="rId50"/>
    <p:sldId id="322" r:id="rId51"/>
    <p:sldId id="323" r:id="rId52"/>
    <p:sldId id="324" r:id="rId53"/>
    <p:sldId id="325" r:id="rId54"/>
    <p:sldId id="326" r:id="rId55"/>
    <p:sldId id="327" r:id="rId56"/>
    <p:sldId id="340" r:id="rId57"/>
    <p:sldId id="309" r:id="rId58"/>
    <p:sldId id="310" r:id="rId59"/>
    <p:sldId id="329" r:id="rId60"/>
    <p:sldId id="311" r:id="rId61"/>
    <p:sldId id="328" r:id="rId62"/>
    <p:sldId id="312" r:id="rId63"/>
    <p:sldId id="330" r:id="rId64"/>
    <p:sldId id="331" r:id="rId65"/>
    <p:sldId id="332" r:id="rId66"/>
    <p:sldId id="333" r:id="rId67"/>
    <p:sldId id="334" r:id="rId68"/>
    <p:sldId id="335" r:id="rId69"/>
    <p:sldId id="337" r:id="rId70"/>
    <p:sldId id="339" r:id="rId71"/>
    <p:sldId id="338" r:id="rId7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6196" autoAdjust="0"/>
  </p:normalViewPr>
  <p:slideViewPr>
    <p:cSldViewPr snapToGrid="0">
      <p:cViewPr varScale="1">
        <p:scale>
          <a:sx n="100" d="100"/>
          <a:sy n="100" d="100"/>
        </p:scale>
        <p:origin x="89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5" Type="http://schemas.openxmlformats.org/officeDocument/2006/relationships/tableStyles" Target="tableStyles.xml"/><Relationship Id="rId74" Type="http://schemas.openxmlformats.org/officeDocument/2006/relationships/viewProps" Target="viewProps.xml"/><Relationship Id="rId73" Type="http://schemas.openxmlformats.org/officeDocument/2006/relationships/presProps" Target="presProps.xml"/><Relationship Id="rId72" Type="http://schemas.openxmlformats.org/officeDocument/2006/relationships/slide" Target="slides/slide69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5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4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notesMaster" Target="notesMasters/notesMaster1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A911E3-6273-4591-A8E8-FC04DEFB1037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DE3443-5FAA-4207-86F7-118098F7E071}">
      <dgm:prSet phldrT="[Text]"/>
      <dgm:spPr/>
      <dgm:t>
        <a:bodyPr/>
        <a:lstStyle/>
        <a:p>
          <a:r>
            <a:rPr lang="en-US" dirty="0"/>
            <a:t>Communication Skills</a:t>
          </a:r>
        </a:p>
      </dgm:t>
    </dgm:pt>
    <dgm:pt modelId="{885570C4-A959-4EC9-AAAE-D157CCDD0CAF}" cxnId="{FB79FA91-FD25-482A-B52D-22079EA45123}" type="parTrans">
      <dgm:prSet/>
      <dgm:spPr/>
      <dgm:t>
        <a:bodyPr/>
        <a:lstStyle/>
        <a:p>
          <a:endParaRPr lang="en-US"/>
        </a:p>
      </dgm:t>
    </dgm:pt>
    <dgm:pt modelId="{4661BD45-20BB-4631-9442-98564AD94D2B}" cxnId="{FB79FA91-FD25-482A-B52D-22079EA45123}" type="sibTrans">
      <dgm:prSet/>
      <dgm:spPr/>
      <dgm:t>
        <a:bodyPr/>
        <a:lstStyle/>
        <a:p>
          <a:endParaRPr lang="en-US"/>
        </a:p>
      </dgm:t>
    </dgm:pt>
    <dgm:pt modelId="{D74627D4-FE44-4CD5-BB79-0469E3B26E49}">
      <dgm:prSet phldrT="[Text]"/>
      <dgm:spPr/>
      <dgm:t>
        <a:bodyPr/>
        <a:lstStyle/>
        <a:p>
          <a:r>
            <a:rPr lang="en-US" dirty="0"/>
            <a:t>Intellectual skills</a:t>
          </a:r>
        </a:p>
      </dgm:t>
    </dgm:pt>
    <dgm:pt modelId="{208B41A3-1CB0-4475-AE49-C1EE4ED2CA66}" cxnId="{4C0386DF-D1A3-482D-BBC5-DC5AB6703D38}" type="parTrans">
      <dgm:prSet/>
      <dgm:spPr/>
      <dgm:t>
        <a:bodyPr/>
        <a:lstStyle/>
        <a:p>
          <a:endParaRPr lang="en-US"/>
        </a:p>
      </dgm:t>
    </dgm:pt>
    <dgm:pt modelId="{8AAB04D3-51D9-4FB0-8102-0914BB8949BE}" cxnId="{4C0386DF-D1A3-482D-BBC5-DC5AB6703D38}" type="sibTrans">
      <dgm:prSet/>
      <dgm:spPr/>
      <dgm:t>
        <a:bodyPr/>
        <a:lstStyle/>
        <a:p>
          <a:endParaRPr lang="en-US"/>
        </a:p>
      </dgm:t>
    </dgm:pt>
    <dgm:pt modelId="{7547D2FF-C3EC-4FD4-AB10-079E2D901219}">
      <dgm:prSet phldrT="[Text]"/>
      <dgm:spPr/>
      <dgm:t>
        <a:bodyPr/>
        <a:lstStyle/>
        <a:p>
          <a:r>
            <a:rPr lang="en-US" dirty="0"/>
            <a:t>Information Technology Skills</a:t>
          </a:r>
        </a:p>
      </dgm:t>
    </dgm:pt>
    <dgm:pt modelId="{2E02F731-F705-4D85-B0DD-F915B2D38F27}" cxnId="{A0DBFBAA-F7EC-4745-A35D-C6D5993423D9}" type="parTrans">
      <dgm:prSet/>
      <dgm:spPr/>
      <dgm:t>
        <a:bodyPr/>
        <a:lstStyle/>
        <a:p>
          <a:endParaRPr lang="en-US"/>
        </a:p>
      </dgm:t>
    </dgm:pt>
    <dgm:pt modelId="{6354E966-7037-45FD-BC4D-3E3E742F76BA}" cxnId="{A0DBFBAA-F7EC-4745-A35D-C6D5993423D9}" type="sibTrans">
      <dgm:prSet/>
      <dgm:spPr/>
      <dgm:t>
        <a:bodyPr/>
        <a:lstStyle/>
        <a:p>
          <a:endParaRPr lang="en-US"/>
        </a:p>
      </dgm:t>
    </dgm:pt>
    <dgm:pt modelId="{72B8A764-3DD4-438E-B770-C3A16897F7A1}">
      <dgm:prSet phldrT="[Text]"/>
      <dgm:spPr/>
      <dgm:t>
        <a:bodyPr/>
        <a:lstStyle/>
        <a:p>
          <a:r>
            <a:rPr lang="en-US" dirty="0"/>
            <a:t>Organisational Skills</a:t>
          </a:r>
        </a:p>
      </dgm:t>
    </dgm:pt>
    <dgm:pt modelId="{255AE553-5C42-48D3-A044-24C00C103730}" cxnId="{6B86EE36-4BBE-4E73-B631-C6AF60476603}" type="parTrans">
      <dgm:prSet/>
      <dgm:spPr/>
      <dgm:t>
        <a:bodyPr/>
        <a:lstStyle/>
        <a:p>
          <a:endParaRPr lang="en-US"/>
        </a:p>
      </dgm:t>
    </dgm:pt>
    <dgm:pt modelId="{74B6CF90-420F-454C-9350-FB58B1DCDA49}" cxnId="{6B86EE36-4BBE-4E73-B631-C6AF60476603}" type="sibTrans">
      <dgm:prSet/>
      <dgm:spPr/>
      <dgm:t>
        <a:bodyPr/>
        <a:lstStyle/>
        <a:p>
          <a:endParaRPr lang="en-US"/>
        </a:p>
      </dgm:t>
    </dgm:pt>
    <dgm:pt modelId="{263700D5-B89A-4CEA-879C-D95FCE08A7AA}">
      <dgm:prSet phldrT="[Text]"/>
      <dgm:spPr/>
      <dgm:t>
        <a:bodyPr/>
        <a:lstStyle/>
        <a:p>
          <a:r>
            <a:rPr lang="en-US" dirty="0"/>
            <a:t>Motivation</a:t>
          </a:r>
        </a:p>
      </dgm:t>
    </dgm:pt>
    <dgm:pt modelId="{B291F3BA-475C-4402-ACA6-D031F5903D8D}" cxnId="{C6875F5B-B72A-43AF-A2D7-CBA74F3F2A7A}" type="parTrans">
      <dgm:prSet/>
      <dgm:spPr/>
      <dgm:t>
        <a:bodyPr/>
        <a:lstStyle/>
        <a:p>
          <a:endParaRPr lang="en-US"/>
        </a:p>
      </dgm:t>
    </dgm:pt>
    <dgm:pt modelId="{51D6960F-AB4C-42CA-BCA4-E090E4E04FDF}" cxnId="{C6875F5B-B72A-43AF-A2D7-CBA74F3F2A7A}" type="sibTrans">
      <dgm:prSet/>
      <dgm:spPr/>
      <dgm:t>
        <a:bodyPr/>
        <a:lstStyle/>
        <a:p>
          <a:endParaRPr lang="en-US"/>
        </a:p>
      </dgm:t>
    </dgm:pt>
    <dgm:pt modelId="{741301D0-6DD0-42BB-A52B-0DE4907DCF2D}">
      <dgm:prSet phldrT="[Text]"/>
      <dgm:spPr/>
      <dgm:t>
        <a:bodyPr/>
        <a:lstStyle/>
        <a:p>
          <a:r>
            <a:rPr lang="en-US" dirty="0"/>
            <a:t>Interdependence</a:t>
          </a:r>
        </a:p>
      </dgm:t>
    </dgm:pt>
    <dgm:pt modelId="{3B4FB836-35F9-4F9E-90EF-7A094B9C11E4}" cxnId="{FFB2CC21-62F7-4583-B0D7-A4E79A2158D0}" type="parTrans">
      <dgm:prSet/>
      <dgm:spPr/>
      <dgm:t>
        <a:bodyPr/>
        <a:lstStyle/>
        <a:p>
          <a:endParaRPr lang="en-US"/>
        </a:p>
      </dgm:t>
    </dgm:pt>
    <dgm:pt modelId="{DCF36C30-5A44-49FB-A02B-8C99D8B1F1F5}" cxnId="{FFB2CC21-62F7-4583-B0D7-A4E79A2158D0}" type="sibTrans">
      <dgm:prSet/>
      <dgm:spPr/>
      <dgm:t>
        <a:bodyPr/>
        <a:lstStyle/>
        <a:p>
          <a:endParaRPr lang="en-US"/>
        </a:p>
      </dgm:t>
    </dgm:pt>
    <dgm:pt modelId="{E543ADAD-CD1B-4D40-B366-B824ACF12B13}" type="pres">
      <dgm:prSet presAssocID="{90A911E3-6273-4591-A8E8-FC04DEFB1037}" presName="cycle" presStyleCnt="0">
        <dgm:presLayoutVars>
          <dgm:dir/>
          <dgm:resizeHandles val="exact"/>
        </dgm:presLayoutVars>
      </dgm:prSet>
      <dgm:spPr/>
    </dgm:pt>
    <dgm:pt modelId="{BDA3BD94-9D9E-4EFE-AB4D-E9005BA3C0B3}" type="pres">
      <dgm:prSet presAssocID="{4CDE3443-5FAA-4207-86F7-118098F7E071}" presName="node" presStyleLbl="node1" presStyleIdx="0" presStyleCnt="6">
        <dgm:presLayoutVars>
          <dgm:bulletEnabled val="1"/>
        </dgm:presLayoutVars>
      </dgm:prSet>
      <dgm:spPr/>
    </dgm:pt>
    <dgm:pt modelId="{AE8109E7-9EB8-4875-BE25-13F9A24D34BB}" type="pres">
      <dgm:prSet presAssocID="{4CDE3443-5FAA-4207-86F7-118098F7E071}" presName="spNode" presStyleCnt="0"/>
      <dgm:spPr/>
    </dgm:pt>
    <dgm:pt modelId="{3FDFFB66-5635-4033-98A7-250BB10796BC}" type="pres">
      <dgm:prSet presAssocID="{4661BD45-20BB-4631-9442-98564AD94D2B}" presName="sibTrans" presStyleLbl="sibTrans1D1" presStyleIdx="0" presStyleCnt="6"/>
      <dgm:spPr/>
    </dgm:pt>
    <dgm:pt modelId="{E186F3F7-B903-4FFA-B773-07D0EF6D54AD}" type="pres">
      <dgm:prSet presAssocID="{D74627D4-FE44-4CD5-BB79-0469E3B26E49}" presName="node" presStyleLbl="node1" presStyleIdx="1" presStyleCnt="6">
        <dgm:presLayoutVars>
          <dgm:bulletEnabled val="1"/>
        </dgm:presLayoutVars>
      </dgm:prSet>
      <dgm:spPr/>
    </dgm:pt>
    <dgm:pt modelId="{70CD6A5B-8350-4AF2-92DF-AE35A52B9125}" type="pres">
      <dgm:prSet presAssocID="{D74627D4-FE44-4CD5-BB79-0469E3B26E49}" presName="spNode" presStyleCnt="0"/>
      <dgm:spPr/>
    </dgm:pt>
    <dgm:pt modelId="{8233BDAE-8D0C-40A3-A042-0C1916E5650F}" type="pres">
      <dgm:prSet presAssocID="{8AAB04D3-51D9-4FB0-8102-0914BB8949BE}" presName="sibTrans" presStyleLbl="sibTrans1D1" presStyleIdx="1" presStyleCnt="6"/>
      <dgm:spPr/>
    </dgm:pt>
    <dgm:pt modelId="{A593774F-0188-43D0-BB24-2444B14C468C}" type="pres">
      <dgm:prSet presAssocID="{7547D2FF-C3EC-4FD4-AB10-079E2D901219}" presName="node" presStyleLbl="node1" presStyleIdx="2" presStyleCnt="6">
        <dgm:presLayoutVars>
          <dgm:bulletEnabled val="1"/>
        </dgm:presLayoutVars>
      </dgm:prSet>
      <dgm:spPr/>
    </dgm:pt>
    <dgm:pt modelId="{08FAA843-93FB-4E43-BEC7-BAA6EBE7759D}" type="pres">
      <dgm:prSet presAssocID="{7547D2FF-C3EC-4FD4-AB10-079E2D901219}" presName="spNode" presStyleCnt="0"/>
      <dgm:spPr/>
    </dgm:pt>
    <dgm:pt modelId="{97654E4A-B277-44BD-8AB6-CEF325730538}" type="pres">
      <dgm:prSet presAssocID="{6354E966-7037-45FD-BC4D-3E3E742F76BA}" presName="sibTrans" presStyleLbl="sibTrans1D1" presStyleIdx="2" presStyleCnt="6"/>
      <dgm:spPr/>
    </dgm:pt>
    <dgm:pt modelId="{14BF69EE-0B31-4805-AD1F-DBC21B3F969E}" type="pres">
      <dgm:prSet presAssocID="{72B8A764-3DD4-438E-B770-C3A16897F7A1}" presName="node" presStyleLbl="node1" presStyleIdx="3" presStyleCnt="6">
        <dgm:presLayoutVars>
          <dgm:bulletEnabled val="1"/>
        </dgm:presLayoutVars>
      </dgm:prSet>
      <dgm:spPr/>
    </dgm:pt>
    <dgm:pt modelId="{304BD17F-01D1-462F-9081-F4939208C712}" type="pres">
      <dgm:prSet presAssocID="{72B8A764-3DD4-438E-B770-C3A16897F7A1}" presName="spNode" presStyleCnt="0"/>
      <dgm:spPr/>
    </dgm:pt>
    <dgm:pt modelId="{AEB6B53D-3D8C-431E-A797-836FEE64B512}" type="pres">
      <dgm:prSet presAssocID="{74B6CF90-420F-454C-9350-FB58B1DCDA49}" presName="sibTrans" presStyleLbl="sibTrans1D1" presStyleIdx="3" presStyleCnt="6"/>
      <dgm:spPr/>
    </dgm:pt>
    <dgm:pt modelId="{114168DA-82F9-4131-8F53-5B67CC86C811}" type="pres">
      <dgm:prSet presAssocID="{263700D5-B89A-4CEA-879C-D95FCE08A7AA}" presName="node" presStyleLbl="node1" presStyleIdx="4" presStyleCnt="6" custRadScaleRad="105063" custRadScaleInc="12332">
        <dgm:presLayoutVars>
          <dgm:bulletEnabled val="1"/>
        </dgm:presLayoutVars>
      </dgm:prSet>
      <dgm:spPr/>
    </dgm:pt>
    <dgm:pt modelId="{C6B396AD-F7DB-4598-BA13-E7E24BAE6DA6}" type="pres">
      <dgm:prSet presAssocID="{263700D5-B89A-4CEA-879C-D95FCE08A7AA}" presName="spNode" presStyleCnt="0"/>
      <dgm:spPr/>
    </dgm:pt>
    <dgm:pt modelId="{73CB07D6-1CD1-4986-8956-945DCF961B3E}" type="pres">
      <dgm:prSet presAssocID="{51D6960F-AB4C-42CA-BCA4-E090E4E04FDF}" presName="sibTrans" presStyleLbl="sibTrans1D1" presStyleIdx="4" presStyleCnt="6"/>
      <dgm:spPr/>
    </dgm:pt>
    <dgm:pt modelId="{9D565665-5E1B-4552-9AEB-E8926773142F}" type="pres">
      <dgm:prSet presAssocID="{741301D0-6DD0-42BB-A52B-0DE4907DCF2D}" presName="node" presStyleLbl="node1" presStyleIdx="5" presStyleCnt="6" custRadScaleRad="99508" custRadScaleInc="571">
        <dgm:presLayoutVars>
          <dgm:bulletEnabled val="1"/>
        </dgm:presLayoutVars>
      </dgm:prSet>
      <dgm:spPr/>
    </dgm:pt>
    <dgm:pt modelId="{502ADDE0-2F67-42E8-9636-9F185B2B4B02}" type="pres">
      <dgm:prSet presAssocID="{741301D0-6DD0-42BB-A52B-0DE4907DCF2D}" presName="spNode" presStyleCnt="0"/>
      <dgm:spPr/>
    </dgm:pt>
    <dgm:pt modelId="{21E4E5C5-9DA4-49EE-8572-C3405490B8D4}" type="pres">
      <dgm:prSet presAssocID="{DCF36C30-5A44-49FB-A02B-8C99D8B1F1F5}" presName="sibTrans" presStyleLbl="sibTrans1D1" presStyleIdx="5" presStyleCnt="6"/>
      <dgm:spPr/>
    </dgm:pt>
  </dgm:ptLst>
  <dgm:cxnLst>
    <dgm:cxn modelId="{4AA4E01F-4B30-4696-B1F8-537AE54610FC}" type="presOf" srcId="{8AAB04D3-51D9-4FB0-8102-0914BB8949BE}" destId="{8233BDAE-8D0C-40A3-A042-0C1916E5650F}" srcOrd="0" destOrd="0" presId="urn:microsoft.com/office/officeart/2005/8/layout/cycle5"/>
    <dgm:cxn modelId="{FFB2CC21-62F7-4583-B0D7-A4E79A2158D0}" srcId="{90A911E3-6273-4591-A8E8-FC04DEFB1037}" destId="{741301D0-6DD0-42BB-A52B-0DE4907DCF2D}" srcOrd="5" destOrd="0" parTransId="{3B4FB836-35F9-4F9E-90EF-7A094B9C11E4}" sibTransId="{DCF36C30-5A44-49FB-A02B-8C99D8B1F1F5}"/>
    <dgm:cxn modelId="{6B86EE36-4BBE-4E73-B631-C6AF60476603}" srcId="{90A911E3-6273-4591-A8E8-FC04DEFB1037}" destId="{72B8A764-3DD4-438E-B770-C3A16897F7A1}" srcOrd="3" destOrd="0" parTransId="{255AE553-5C42-48D3-A044-24C00C103730}" sibTransId="{74B6CF90-420F-454C-9350-FB58B1DCDA49}"/>
    <dgm:cxn modelId="{C6875F5B-B72A-43AF-A2D7-CBA74F3F2A7A}" srcId="{90A911E3-6273-4591-A8E8-FC04DEFB1037}" destId="{263700D5-B89A-4CEA-879C-D95FCE08A7AA}" srcOrd="4" destOrd="0" parTransId="{B291F3BA-475C-4402-ACA6-D031F5903D8D}" sibTransId="{51D6960F-AB4C-42CA-BCA4-E090E4E04FDF}"/>
    <dgm:cxn modelId="{F0C3785B-4297-4398-9690-8CDC967881DF}" type="presOf" srcId="{51D6960F-AB4C-42CA-BCA4-E090E4E04FDF}" destId="{73CB07D6-1CD1-4986-8956-945DCF961B3E}" srcOrd="0" destOrd="0" presId="urn:microsoft.com/office/officeart/2005/8/layout/cycle5"/>
    <dgm:cxn modelId="{61537E60-371D-48F5-9717-0CE54C00D8C0}" type="presOf" srcId="{D74627D4-FE44-4CD5-BB79-0469E3B26E49}" destId="{E186F3F7-B903-4FFA-B773-07D0EF6D54AD}" srcOrd="0" destOrd="0" presId="urn:microsoft.com/office/officeart/2005/8/layout/cycle5"/>
    <dgm:cxn modelId="{7043566B-E145-4DD5-BAF2-9125B30F1212}" type="presOf" srcId="{74B6CF90-420F-454C-9350-FB58B1DCDA49}" destId="{AEB6B53D-3D8C-431E-A797-836FEE64B512}" srcOrd="0" destOrd="0" presId="urn:microsoft.com/office/officeart/2005/8/layout/cycle5"/>
    <dgm:cxn modelId="{E8AF374C-38B8-4B18-AF4C-4448D47A06AD}" type="presOf" srcId="{4661BD45-20BB-4631-9442-98564AD94D2B}" destId="{3FDFFB66-5635-4033-98A7-250BB10796BC}" srcOrd="0" destOrd="0" presId="urn:microsoft.com/office/officeart/2005/8/layout/cycle5"/>
    <dgm:cxn modelId="{B4A5817C-CBBD-43B3-AD70-85DD913FD3C1}" type="presOf" srcId="{4CDE3443-5FAA-4207-86F7-118098F7E071}" destId="{BDA3BD94-9D9E-4EFE-AB4D-E9005BA3C0B3}" srcOrd="0" destOrd="0" presId="urn:microsoft.com/office/officeart/2005/8/layout/cycle5"/>
    <dgm:cxn modelId="{770DB487-9259-4AF7-A59D-7590AC808612}" type="presOf" srcId="{7547D2FF-C3EC-4FD4-AB10-079E2D901219}" destId="{A593774F-0188-43D0-BB24-2444B14C468C}" srcOrd="0" destOrd="0" presId="urn:microsoft.com/office/officeart/2005/8/layout/cycle5"/>
    <dgm:cxn modelId="{AE06848B-06AF-46DE-B7BA-195BD18F17A8}" type="presOf" srcId="{DCF36C30-5A44-49FB-A02B-8C99D8B1F1F5}" destId="{21E4E5C5-9DA4-49EE-8572-C3405490B8D4}" srcOrd="0" destOrd="0" presId="urn:microsoft.com/office/officeart/2005/8/layout/cycle5"/>
    <dgm:cxn modelId="{FB79FA91-FD25-482A-B52D-22079EA45123}" srcId="{90A911E3-6273-4591-A8E8-FC04DEFB1037}" destId="{4CDE3443-5FAA-4207-86F7-118098F7E071}" srcOrd="0" destOrd="0" parTransId="{885570C4-A959-4EC9-AAAE-D157CCDD0CAF}" sibTransId="{4661BD45-20BB-4631-9442-98564AD94D2B}"/>
    <dgm:cxn modelId="{602875AA-87D5-4EEC-B38F-850F6EE8C12C}" type="presOf" srcId="{263700D5-B89A-4CEA-879C-D95FCE08A7AA}" destId="{114168DA-82F9-4131-8F53-5B67CC86C811}" srcOrd="0" destOrd="0" presId="urn:microsoft.com/office/officeart/2005/8/layout/cycle5"/>
    <dgm:cxn modelId="{A0DBFBAA-F7EC-4745-A35D-C6D5993423D9}" srcId="{90A911E3-6273-4591-A8E8-FC04DEFB1037}" destId="{7547D2FF-C3EC-4FD4-AB10-079E2D901219}" srcOrd="2" destOrd="0" parTransId="{2E02F731-F705-4D85-B0DD-F915B2D38F27}" sibTransId="{6354E966-7037-45FD-BC4D-3E3E742F76BA}"/>
    <dgm:cxn modelId="{8214DEB2-EEE6-41C1-A016-02640C646D30}" type="presOf" srcId="{741301D0-6DD0-42BB-A52B-0DE4907DCF2D}" destId="{9D565665-5E1B-4552-9AEB-E8926773142F}" srcOrd="0" destOrd="0" presId="urn:microsoft.com/office/officeart/2005/8/layout/cycle5"/>
    <dgm:cxn modelId="{7E4866C3-5085-43C4-AF29-1B2E72AA30EB}" type="presOf" srcId="{72B8A764-3DD4-438E-B770-C3A16897F7A1}" destId="{14BF69EE-0B31-4805-AD1F-DBC21B3F969E}" srcOrd="0" destOrd="0" presId="urn:microsoft.com/office/officeart/2005/8/layout/cycle5"/>
    <dgm:cxn modelId="{4C0386DF-D1A3-482D-BBC5-DC5AB6703D38}" srcId="{90A911E3-6273-4591-A8E8-FC04DEFB1037}" destId="{D74627D4-FE44-4CD5-BB79-0469E3B26E49}" srcOrd="1" destOrd="0" parTransId="{208B41A3-1CB0-4475-AE49-C1EE4ED2CA66}" sibTransId="{8AAB04D3-51D9-4FB0-8102-0914BB8949BE}"/>
    <dgm:cxn modelId="{2AFC1AE3-51D6-4622-9C1A-313A7BB28FCA}" type="presOf" srcId="{90A911E3-6273-4591-A8E8-FC04DEFB1037}" destId="{E543ADAD-CD1B-4D40-B366-B824ACF12B13}" srcOrd="0" destOrd="0" presId="urn:microsoft.com/office/officeart/2005/8/layout/cycle5"/>
    <dgm:cxn modelId="{03E400E8-BCB8-48B3-81ED-5D0651511AB3}" type="presOf" srcId="{6354E966-7037-45FD-BC4D-3E3E742F76BA}" destId="{97654E4A-B277-44BD-8AB6-CEF325730538}" srcOrd="0" destOrd="0" presId="urn:microsoft.com/office/officeart/2005/8/layout/cycle5"/>
    <dgm:cxn modelId="{A0D66A9C-F414-4DC6-BB8D-801021DF809D}" type="presParOf" srcId="{E543ADAD-CD1B-4D40-B366-B824ACF12B13}" destId="{BDA3BD94-9D9E-4EFE-AB4D-E9005BA3C0B3}" srcOrd="0" destOrd="0" presId="urn:microsoft.com/office/officeart/2005/8/layout/cycle5"/>
    <dgm:cxn modelId="{C1497319-1F4D-4C9D-8304-954EBFB5A5A0}" type="presParOf" srcId="{E543ADAD-CD1B-4D40-B366-B824ACF12B13}" destId="{AE8109E7-9EB8-4875-BE25-13F9A24D34BB}" srcOrd="1" destOrd="0" presId="urn:microsoft.com/office/officeart/2005/8/layout/cycle5"/>
    <dgm:cxn modelId="{AA27D8E5-0A4B-453F-83E3-FD54943A4327}" type="presParOf" srcId="{E543ADAD-CD1B-4D40-B366-B824ACF12B13}" destId="{3FDFFB66-5635-4033-98A7-250BB10796BC}" srcOrd="2" destOrd="0" presId="urn:microsoft.com/office/officeart/2005/8/layout/cycle5"/>
    <dgm:cxn modelId="{A3DA024A-7658-456D-B1BA-8D5599A66AC8}" type="presParOf" srcId="{E543ADAD-CD1B-4D40-B366-B824ACF12B13}" destId="{E186F3F7-B903-4FFA-B773-07D0EF6D54AD}" srcOrd="3" destOrd="0" presId="urn:microsoft.com/office/officeart/2005/8/layout/cycle5"/>
    <dgm:cxn modelId="{EF455958-91BE-4904-82E9-3535109E9E35}" type="presParOf" srcId="{E543ADAD-CD1B-4D40-B366-B824ACF12B13}" destId="{70CD6A5B-8350-4AF2-92DF-AE35A52B9125}" srcOrd="4" destOrd="0" presId="urn:microsoft.com/office/officeart/2005/8/layout/cycle5"/>
    <dgm:cxn modelId="{3A4D3EBB-86F2-4FC5-97FD-0531A0FB795E}" type="presParOf" srcId="{E543ADAD-CD1B-4D40-B366-B824ACF12B13}" destId="{8233BDAE-8D0C-40A3-A042-0C1916E5650F}" srcOrd="5" destOrd="0" presId="urn:microsoft.com/office/officeart/2005/8/layout/cycle5"/>
    <dgm:cxn modelId="{E99FB7E1-B292-43EF-9DAB-38A691AA0DE0}" type="presParOf" srcId="{E543ADAD-CD1B-4D40-B366-B824ACF12B13}" destId="{A593774F-0188-43D0-BB24-2444B14C468C}" srcOrd="6" destOrd="0" presId="urn:microsoft.com/office/officeart/2005/8/layout/cycle5"/>
    <dgm:cxn modelId="{7518A58F-DD58-4FAA-9C0A-F677727052A6}" type="presParOf" srcId="{E543ADAD-CD1B-4D40-B366-B824ACF12B13}" destId="{08FAA843-93FB-4E43-BEC7-BAA6EBE7759D}" srcOrd="7" destOrd="0" presId="urn:microsoft.com/office/officeart/2005/8/layout/cycle5"/>
    <dgm:cxn modelId="{6E7D2E41-DBED-41A2-96FC-A016FD72D18D}" type="presParOf" srcId="{E543ADAD-CD1B-4D40-B366-B824ACF12B13}" destId="{97654E4A-B277-44BD-8AB6-CEF325730538}" srcOrd="8" destOrd="0" presId="urn:microsoft.com/office/officeart/2005/8/layout/cycle5"/>
    <dgm:cxn modelId="{EB199874-6F3C-4D04-9551-24680CD0C6EA}" type="presParOf" srcId="{E543ADAD-CD1B-4D40-B366-B824ACF12B13}" destId="{14BF69EE-0B31-4805-AD1F-DBC21B3F969E}" srcOrd="9" destOrd="0" presId="urn:microsoft.com/office/officeart/2005/8/layout/cycle5"/>
    <dgm:cxn modelId="{E5380C93-3C04-4E9F-B75F-237B26B1952B}" type="presParOf" srcId="{E543ADAD-CD1B-4D40-B366-B824ACF12B13}" destId="{304BD17F-01D1-462F-9081-F4939208C712}" srcOrd="10" destOrd="0" presId="urn:microsoft.com/office/officeart/2005/8/layout/cycle5"/>
    <dgm:cxn modelId="{A7428EF4-6736-4EDB-A680-DE25D373EF68}" type="presParOf" srcId="{E543ADAD-CD1B-4D40-B366-B824ACF12B13}" destId="{AEB6B53D-3D8C-431E-A797-836FEE64B512}" srcOrd="11" destOrd="0" presId="urn:microsoft.com/office/officeart/2005/8/layout/cycle5"/>
    <dgm:cxn modelId="{696D128E-9D92-4837-94AE-2F4DB2E98EDF}" type="presParOf" srcId="{E543ADAD-CD1B-4D40-B366-B824ACF12B13}" destId="{114168DA-82F9-4131-8F53-5B67CC86C811}" srcOrd="12" destOrd="0" presId="urn:microsoft.com/office/officeart/2005/8/layout/cycle5"/>
    <dgm:cxn modelId="{1F147E82-DA9B-4420-B0FB-1A9C4B06E912}" type="presParOf" srcId="{E543ADAD-CD1B-4D40-B366-B824ACF12B13}" destId="{C6B396AD-F7DB-4598-BA13-E7E24BAE6DA6}" srcOrd="13" destOrd="0" presId="urn:microsoft.com/office/officeart/2005/8/layout/cycle5"/>
    <dgm:cxn modelId="{A18B9DE8-320D-48BF-B555-C2BABDAF9DDA}" type="presParOf" srcId="{E543ADAD-CD1B-4D40-B366-B824ACF12B13}" destId="{73CB07D6-1CD1-4986-8956-945DCF961B3E}" srcOrd="14" destOrd="0" presId="urn:microsoft.com/office/officeart/2005/8/layout/cycle5"/>
    <dgm:cxn modelId="{7B07C1EB-8BB6-483B-8659-A0B8CE9A9C07}" type="presParOf" srcId="{E543ADAD-CD1B-4D40-B366-B824ACF12B13}" destId="{9D565665-5E1B-4552-9AEB-E8926773142F}" srcOrd="15" destOrd="0" presId="urn:microsoft.com/office/officeart/2005/8/layout/cycle5"/>
    <dgm:cxn modelId="{A481B9F6-EF4B-42BF-90D0-E26E708CD333}" type="presParOf" srcId="{E543ADAD-CD1B-4D40-B366-B824ACF12B13}" destId="{502ADDE0-2F67-42E8-9636-9F185B2B4B02}" srcOrd="16" destOrd="0" presId="urn:microsoft.com/office/officeart/2005/8/layout/cycle5"/>
    <dgm:cxn modelId="{CC85FDE8-50F4-4277-A957-0F2A0AAC2E70}" type="presParOf" srcId="{E543ADAD-CD1B-4D40-B366-B824ACF12B13}" destId="{21E4E5C5-9DA4-49EE-8572-C3405490B8D4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85236E-A614-433D-8570-5B2FCBE54E80}" type="doc">
      <dgm:prSet loTypeId="urn:microsoft.com/office/officeart/2005/8/layout/b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19657F7E-D84E-48FF-B342-A2A4F2640346}">
      <dgm:prSet phldrT="[Text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Background</a:t>
          </a:r>
          <a:r>
            <a:rPr lang="en-US"/>
            <a:t/>
          </a:r>
          <a:endParaRPr lang="en-US"/>
        </a:p>
      </dgm:t>
    </dgm:pt>
    <dgm:pt modelId="{ACB6E1BD-3E3A-4393-85D0-5C35948A82F2}" cxnId="{69C92A33-C46F-4563-A688-9542E1DD64C2}" type="parTrans">
      <dgm:prSet/>
      <dgm:spPr/>
      <dgm:t>
        <a:bodyPr/>
        <a:lstStyle/>
        <a:p>
          <a:endParaRPr lang="en-GB"/>
        </a:p>
      </dgm:t>
    </dgm:pt>
    <dgm:pt modelId="{A5536F43-8061-4A6A-A5B2-5F6C51C49703}" cxnId="{69C92A33-C46F-4563-A688-9542E1DD64C2}" type="sibTrans">
      <dgm:prSet/>
      <dgm:spPr/>
      <dgm:t>
        <a:bodyPr/>
        <a:lstStyle/>
        <a:p>
          <a:endParaRPr lang="en-GB"/>
        </a:p>
      </dgm:t>
    </dgm:pt>
    <dgm:pt modelId="{08E72254-E1F5-4020-B060-BCE8AA74178E}">
      <dgm:prSet phldrT="[Text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Literature Review</a:t>
          </a:r>
          <a:endParaRPr lang="en-US"/>
        </a:p>
      </dgm:t>
    </dgm:pt>
    <dgm:pt modelId="{C612833A-9BFE-4B54-9A88-51CD1EC50840}" cxnId="{C7CAA54D-51B3-4F68-839B-80D35B265F08}" type="parTrans">
      <dgm:prSet/>
      <dgm:spPr/>
      <dgm:t>
        <a:bodyPr/>
        <a:lstStyle/>
        <a:p>
          <a:endParaRPr lang="en-GB"/>
        </a:p>
      </dgm:t>
    </dgm:pt>
    <dgm:pt modelId="{10AFD07D-03CB-43D7-ADBF-A3DE95D89BFE}" cxnId="{C7CAA54D-51B3-4F68-839B-80D35B265F08}" type="sibTrans">
      <dgm:prSet/>
      <dgm:spPr/>
      <dgm:t>
        <a:bodyPr/>
        <a:lstStyle/>
        <a:p>
          <a:endParaRPr lang="en-GB"/>
        </a:p>
      </dgm:t>
    </dgm:pt>
    <dgm:pt modelId="{62572593-E521-4841-BBA6-536F71679C18}">
      <dgm:prSet phldrT="[Text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Research Questions &amp; Aim &amp; Objectives</a:t>
          </a:r>
          <a:endParaRPr lang="en-US"/>
        </a:p>
      </dgm:t>
    </dgm:pt>
    <dgm:pt modelId="{4EA38BCB-670E-446D-B6E2-B0EE50261616}" cxnId="{C4E93258-47DB-437D-AE30-94ADF6496070}" type="parTrans">
      <dgm:prSet/>
      <dgm:spPr/>
      <dgm:t>
        <a:bodyPr/>
        <a:lstStyle/>
        <a:p>
          <a:endParaRPr lang="en-GB"/>
        </a:p>
      </dgm:t>
    </dgm:pt>
    <dgm:pt modelId="{62E8B409-6472-442E-8486-8FF99373924B}" cxnId="{C4E93258-47DB-437D-AE30-94ADF6496070}" type="sibTrans">
      <dgm:prSet/>
      <dgm:spPr/>
      <dgm:t>
        <a:bodyPr/>
        <a:lstStyle/>
        <a:p>
          <a:endParaRPr lang="en-GB"/>
        </a:p>
      </dgm:t>
    </dgm:pt>
    <dgm:pt modelId="{E987E014-289A-43E0-9F3E-468C94BE9049}">
      <dgm:prSet/>
      <dgm:spPr/>
      <dgm:t>
        <a:bodyPr/>
        <a:lstStyle/>
        <a:p>
          <a:r>
            <a:rPr lang="en-GB"/>
            <a:t>Methodology</a:t>
          </a:r>
        </a:p>
      </dgm:t>
    </dgm:pt>
    <dgm:pt modelId="{FFAF468B-86D4-4057-A065-D75CF12B126D}" cxnId="{8CD17BA3-3A62-4EB0-B497-9E004C932ECC}" type="parTrans">
      <dgm:prSet/>
      <dgm:spPr/>
      <dgm:t>
        <a:bodyPr/>
        <a:lstStyle/>
        <a:p>
          <a:endParaRPr lang="en-GB"/>
        </a:p>
      </dgm:t>
    </dgm:pt>
    <dgm:pt modelId="{714B1397-9925-423E-9803-6008C29E5CBB}" cxnId="{8CD17BA3-3A62-4EB0-B497-9E004C932ECC}" type="sibTrans">
      <dgm:prSet/>
      <dgm:spPr/>
      <dgm:t>
        <a:bodyPr/>
        <a:lstStyle/>
        <a:p>
          <a:endParaRPr lang="en-GB"/>
        </a:p>
      </dgm:t>
    </dgm:pt>
    <dgm:pt modelId="{D928B8E1-18C8-4B27-8CC2-4AF49C647225}">
      <dgm:prSet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Data Analysis Plan</a:t>
          </a:r>
          <a:r>
            <a:rPr/>
            <a:t/>
          </a:r>
          <a:endParaRPr/>
        </a:p>
      </dgm:t>
    </dgm:pt>
    <dgm:pt modelId="{BAEDA73F-E900-49C7-B066-7FA4875E23F6}" cxnId="{4527BFF6-6C36-4DEA-A83B-65219C037CFF}" type="parTrans">
      <dgm:prSet/>
      <dgm:spPr/>
      <dgm:t>
        <a:bodyPr/>
        <a:lstStyle/>
        <a:p>
          <a:endParaRPr lang="en-GB"/>
        </a:p>
      </dgm:t>
    </dgm:pt>
    <dgm:pt modelId="{AC7720C7-48E0-4E6C-9982-D7653ED7DB8F}" cxnId="{4527BFF6-6C36-4DEA-A83B-65219C037CFF}" type="sibTrans">
      <dgm:prSet/>
      <dgm:spPr/>
      <dgm:t>
        <a:bodyPr/>
        <a:lstStyle/>
        <a:p>
          <a:endParaRPr lang="en-GB"/>
        </a:p>
      </dgm:t>
    </dgm:pt>
    <dgm:pt modelId="{1EF96A12-B590-4CE1-A87E-1AD75DE29B52}">
      <dgm:prSet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Significance/Expected Outcomes</a:t>
          </a:r>
          <a:r>
            <a:rPr/>
            <a:t/>
          </a:r>
          <a:endParaRPr/>
        </a:p>
      </dgm:t>
    </dgm:pt>
    <dgm:pt modelId="{B2006906-E2AC-4277-9C3A-DB7DB2168C4C}" cxnId="{6BF46E86-D341-46C0-A07C-0A4D521E0DD9}" type="parTrans">
      <dgm:prSet/>
      <dgm:spPr/>
      <dgm:t>
        <a:bodyPr/>
        <a:lstStyle/>
        <a:p>
          <a:endParaRPr lang="en-GB"/>
        </a:p>
      </dgm:t>
    </dgm:pt>
    <dgm:pt modelId="{F05F0298-A67B-4FF3-9081-CCB4E013A197}" cxnId="{6BF46E86-D341-46C0-A07C-0A4D521E0DD9}" type="sibTrans">
      <dgm:prSet/>
      <dgm:spPr/>
      <dgm:t>
        <a:bodyPr/>
        <a:lstStyle/>
        <a:p>
          <a:endParaRPr lang="en-GB"/>
        </a:p>
      </dgm:t>
    </dgm:pt>
    <dgm:pt modelId="{A776333E-7F8C-4EBF-97CB-E588143E0230}">
      <dgm:prSet/>
      <dgm:spPr/>
      <dgm:t>
        <a:bodyPr/>
        <a:lstStyle/>
        <a:p>
          <a:r>
            <a:rPr lang="en-GB"/>
            <a:t>Timeline</a:t>
          </a:r>
        </a:p>
      </dgm:t>
    </dgm:pt>
    <dgm:pt modelId="{279D2C3B-6903-48D1-8650-CC9335B8F679}" cxnId="{7EF4B029-1C32-48CC-94EC-07C6F37FA96E}" type="parTrans">
      <dgm:prSet/>
      <dgm:spPr/>
      <dgm:t>
        <a:bodyPr/>
        <a:lstStyle/>
        <a:p>
          <a:endParaRPr lang="en-GB"/>
        </a:p>
      </dgm:t>
    </dgm:pt>
    <dgm:pt modelId="{948BBE75-362C-424E-9EAE-C163EACE1671}" cxnId="{7EF4B029-1C32-48CC-94EC-07C6F37FA96E}" type="sibTrans">
      <dgm:prSet/>
      <dgm:spPr/>
      <dgm:t>
        <a:bodyPr/>
        <a:lstStyle/>
        <a:p>
          <a:endParaRPr lang="en-GB"/>
        </a:p>
      </dgm:t>
    </dgm:pt>
    <dgm:pt modelId="{C2B735BD-AF66-4E3E-B2B2-7D9034E76D4D}">
      <dgm:prSet/>
      <dgm:spPr/>
      <dgm:t>
        <a:bodyPr/>
        <a:lstStyle/>
        <a:p>
          <a:r>
            <a:rPr lang="en-GB"/>
            <a:t>References</a:t>
          </a:r>
        </a:p>
      </dgm:t>
    </dgm:pt>
    <dgm:pt modelId="{3D723742-4C5E-433C-A6F8-76B801E31A38}" cxnId="{6BB0F3B2-AFD9-43DD-8FD1-AD7C64AD45E3}" type="parTrans">
      <dgm:prSet/>
      <dgm:spPr/>
      <dgm:t>
        <a:bodyPr/>
        <a:lstStyle/>
        <a:p>
          <a:endParaRPr lang="en-GB"/>
        </a:p>
      </dgm:t>
    </dgm:pt>
    <dgm:pt modelId="{137E65B7-C41F-4132-81B2-CFEC965C5F58}" cxnId="{6BB0F3B2-AFD9-43DD-8FD1-AD7C64AD45E3}" type="sibTrans">
      <dgm:prSet/>
      <dgm:spPr/>
      <dgm:t>
        <a:bodyPr/>
        <a:lstStyle/>
        <a:p>
          <a:endParaRPr lang="en-GB"/>
        </a:p>
      </dgm:t>
    </dgm:pt>
    <dgm:pt modelId="{0EBCE923-6774-452A-8AE8-EE5C74FBBA8C}" type="pres">
      <dgm:prSet presAssocID="{DD85236E-A614-433D-8570-5B2FCBE54E80}" presName="Name0" presStyleCnt="0">
        <dgm:presLayoutVars>
          <dgm:dir/>
          <dgm:resizeHandles val="exact"/>
        </dgm:presLayoutVars>
      </dgm:prSet>
      <dgm:spPr/>
    </dgm:pt>
    <dgm:pt modelId="{81C98BFE-05FA-4626-8F2D-222B3DC0C722}" type="pres">
      <dgm:prSet presAssocID="{19657F7E-D84E-48FF-B342-A2A4F2640346}" presName="node" presStyleLbl="node1" presStyleIdx="0" presStyleCnt="8">
        <dgm:presLayoutVars>
          <dgm:bulletEnabled val="1"/>
        </dgm:presLayoutVars>
      </dgm:prSet>
      <dgm:spPr/>
    </dgm:pt>
    <dgm:pt modelId="{21F7A01B-D1B0-4BB6-85EB-0605BBC16B53}" type="pres">
      <dgm:prSet presAssocID="{A5536F43-8061-4A6A-A5B2-5F6C51C49703}" presName="sibTrans" presStyleLbl="sibTrans1D1" presStyleIdx="0" presStyleCnt="7"/>
      <dgm:spPr/>
    </dgm:pt>
    <dgm:pt modelId="{4F1562BD-2546-44F2-8F18-F2213938C348}" type="pres">
      <dgm:prSet presAssocID="{A5536F43-8061-4A6A-A5B2-5F6C51C49703}" presName="connectorText" presStyleCnt="0"/>
      <dgm:spPr/>
    </dgm:pt>
    <dgm:pt modelId="{57EC6082-9940-45E6-B9ED-6E65EA665F3E}" type="pres">
      <dgm:prSet presAssocID="{08E72254-E1F5-4020-B060-BCE8AA74178E}" presName="node" presStyleLbl="node1" presStyleIdx="1" presStyleCnt="8">
        <dgm:presLayoutVars>
          <dgm:bulletEnabled val="1"/>
        </dgm:presLayoutVars>
      </dgm:prSet>
      <dgm:spPr/>
    </dgm:pt>
    <dgm:pt modelId="{60E4E29B-DA7A-4E3E-BCFE-4E96B0B28982}" type="pres">
      <dgm:prSet presAssocID="{10AFD07D-03CB-43D7-ADBF-A3DE95D89BFE}" presName="sibTrans" presStyleLbl="sibTrans1D1" presStyleIdx="1" presStyleCnt="7"/>
      <dgm:spPr/>
    </dgm:pt>
    <dgm:pt modelId="{6D6AC7C2-0803-4B5A-8ABF-5710C1FC19A6}" type="pres">
      <dgm:prSet presAssocID="{10AFD07D-03CB-43D7-ADBF-A3DE95D89BFE}" presName="connectorText" presStyleCnt="0"/>
      <dgm:spPr/>
    </dgm:pt>
    <dgm:pt modelId="{757655A4-1921-4764-B04E-DC9C4BBE6EA1}" type="pres">
      <dgm:prSet presAssocID="{62572593-E521-4841-BBA6-536F71679C18}" presName="node" presStyleLbl="node1" presStyleIdx="2" presStyleCnt="8">
        <dgm:presLayoutVars>
          <dgm:bulletEnabled val="1"/>
        </dgm:presLayoutVars>
      </dgm:prSet>
      <dgm:spPr/>
    </dgm:pt>
    <dgm:pt modelId="{A6013EED-6CA3-4901-9CF5-9EE9DC46CA5F}" type="pres">
      <dgm:prSet presAssocID="{62E8B409-6472-442E-8486-8FF99373924B}" presName="sibTrans" presStyleLbl="sibTrans1D1" presStyleIdx="2" presStyleCnt="7"/>
      <dgm:spPr/>
    </dgm:pt>
    <dgm:pt modelId="{3A6DE9E0-44AF-4682-9C30-EE3DFDAC23A2}" type="pres">
      <dgm:prSet presAssocID="{62E8B409-6472-442E-8486-8FF99373924B}" presName="connectorText" presStyleCnt="0"/>
      <dgm:spPr/>
    </dgm:pt>
    <dgm:pt modelId="{3014BC23-1028-4F39-8530-9A7691071707}" type="pres">
      <dgm:prSet presAssocID="{E987E014-289A-43E0-9F3E-468C94BE9049}" presName="node" presStyleLbl="node1" presStyleIdx="3" presStyleCnt="8">
        <dgm:presLayoutVars>
          <dgm:bulletEnabled val="1"/>
        </dgm:presLayoutVars>
      </dgm:prSet>
      <dgm:spPr/>
    </dgm:pt>
    <dgm:pt modelId="{4E43C57E-0FF1-41C1-8C5B-C110C2BB2446}" type="pres">
      <dgm:prSet presAssocID="{714B1397-9925-423E-9803-6008C29E5CBB}" presName="sibTrans" presStyleLbl="sibTrans1D1" presStyleIdx="3" presStyleCnt="7"/>
      <dgm:spPr/>
    </dgm:pt>
    <dgm:pt modelId="{CD343BE0-C6DD-496B-BD8C-AF61EEC72AEE}" type="pres">
      <dgm:prSet presAssocID="{714B1397-9925-423E-9803-6008C29E5CBB}" presName="connectorText" presStyleCnt="0"/>
      <dgm:spPr/>
    </dgm:pt>
    <dgm:pt modelId="{359C2D96-9A0C-4535-A619-7628556FF6AF}" type="pres">
      <dgm:prSet presAssocID="{D928B8E1-18C8-4B27-8CC2-4AF49C647225}" presName="node" presStyleLbl="node1" presStyleIdx="4" presStyleCnt="8">
        <dgm:presLayoutVars>
          <dgm:bulletEnabled val="1"/>
        </dgm:presLayoutVars>
      </dgm:prSet>
      <dgm:spPr/>
    </dgm:pt>
    <dgm:pt modelId="{86E46210-91AB-40DF-A2EA-05A60A502578}" type="pres">
      <dgm:prSet presAssocID="{AC7720C7-48E0-4E6C-9982-D7653ED7DB8F}" presName="sibTrans" presStyleLbl="sibTrans1D1" presStyleIdx="4" presStyleCnt="7"/>
      <dgm:spPr/>
    </dgm:pt>
    <dgm:pt modelId="{A6501283-9D7A-44D9-8A8D-76E5E2D7CB93}" type="pres">
      <dgm:prSet presAssocID="{AC7720C7-48E0-4E6C-9982-D7653ED7DB8F}" presName="connectorText" presStyleCnt="0"/>
      <dgm:spPr/>
    </dgm:pt>
    <dgm:pt modelId="{0705328C-F04A-42A1-8213-F27D990A0F18}" type="pres">
      <dgm:prSet presAssocID="{1EF96A12-B590-4CE1-A87E-1AD75DE29B52}" presName="node" presStyleLbl="node1" presStyleIdx="5" presStyleCnt="8">
        <dgm:presLayoutVars>
          <dgm:bulletEnabled val="1"/>
        </dgm:presLayoutVars>
      </dgm:prSet>
      <dgm:spPr/>
    </dgm:pt>
    <dgm:pt modelId="{8D027D2A-3115-48C9-8EE9-9C92D9C6BEC0}" type="pres">
      <dgm:prSet presAssocID="{F05F0298-A67B-4FF3-9081-CCB4E013A197}" presName="sibTrans" presStyleLbl="sibTrans1D1" presStyleIdx="5" presStyleCnt="7"/>
      <dgm:spPr/>
    </dgm:pt>
    <dgm:pt modelId="{20E51A95-EC80-4924-9B75-9F3D911BA616}" type="pres">
      <dgm:prSet presAssocID="{F05F0298-A67B-4FF3-9081-CCB4E013A197}" presName="connectorText" presStyleCnt="0"/>
      <dgm:spPr/>
    </dgm:pt>
    <dgm:pt modelId="{127FE8D3-67CE-476C-A4A7-25C387779397}" type="pres">
      <dgm:prSet presAssocID="{A776333E-7F8C-4EBF-97CB-E588143E0230}" presName="node" presStyleLbl="node1" presStyleIdx="6" presStyleCnt="8">
        <dgm:presLayoutVars>
          <dgm:bulletEnabled val="1"/>
        </dgm:presLayoutVars>
      </dgm:prSet>
      <dgm:spPr/>
    </dgm:pt>
    <dgm:pt modelId="{BAB3A507-0BBA-4BEB-9400-F5562A0968AA}" type="pres">
      <dgm:prSet presAssocID="{948BBE75-362C-424E-9EAE-C163EACE1671}" presName="sibTrans" presStyleLbl="sibTrans1D1" presStyleIdx="6" presStyleCnt="7"/>
      <dgm:spPr/>
    </dgm:pt>
    <dgm:pt modelId="{10344CEA-AB99-450F-AC15-59589362041B}" type="pres">
      <dgm:prSet presAssocID="{948BBE75-362C-424E-9EAE-C163EACE1671}" presName="connectorText" presStyleCnt="0"/>
      <dgm:spPr/>
    </dgm:pt>
    <dgm:pt modelId="{1254279A-E2AF-4B05-9CD4-1AB748C55454}" type="pres">
      <dgm:prSet presAssocID="{C2B735BD-AF66-4E3E-B2B2-7D9034E76D4D}" presName="node" presStyleLbl="node1" presStyleIdx="7" presStyleCnt="8">
        <dgm:presLayoutVars>
          <dgm:bulletEnabled val="1"/>
        </dgm:presLayoutVars>
      </dgm:prSet>
      <dgm:spPr/>
    </dgm:pt>
  </dgm:ptLst>
  <dgm:cxnLst>
    <dgm:cxn modelId="{69C92A33-C46F-4563-A688-9542E1DD64C2}" srcId="{DD85236E-A614-433D-8570-5B2FCBE54E80}" destId="{19657F7E-D84E-48FF-B342-A2A4F2640346}" srcOrd="0" destOrd="0" parTransId="{ACB6E1BD-3E3A-4393-85D0-5C35948A82F2}" sibTransId="{A5536F43-8061-4A6A-A5B2-5F6C51C49703}"/>
    <dgm:cxn modelId="{C7CAA54D-51B3-4F68-839B-80D35B265F08}" srcId="{DD85236E-A614-433D-8570-5B2FCBE54E80}" destId="{08E72254-E1F5-4020-B060-BCE8AA74178E}" srcOrd="1" destOrd="0" parTransId="{C612833A-9BFE-4B54-9A88-51CD1EC50840}" sibTransId="{10AFD07D-03CB-43D7-ADBF-A3DE95D89BFE}"/>
    <dgm:cxn modelId="{C4E93258-47DB-437D-AE30-94ADF6496070}" srcId="{DD85236E-A614-433D-8570-5B2FCBE54E80}" destId="{62572593-E521-4841-BBA6-536F71679C18}" srcOrd="2" destOrd="0" parTransId="{4EA38BCB-670E-446D-B6E2-B0EE50261616}" sibTransId="{62E8B409-6472-442E-8486-8FF99373924B}"/>
    <dgm:cxn modelId="{8CD17BA3-3A62-4EB0-B497-9E004C932ECC}" srcId="{DD85236E-A614-433D-8570-5B2FCBE54E80}" destId="{E987E014-289A-43E0-9F3E-468C94BE9049}" srcOrd="3" destOrd="0" parTransId="{FFAF468B-86D4-4057-A065-D75CF12B126D}" sibTransId="{714B1397-9925-423E-9803-6008C29E5CBB}"/>
    <dgm:cxn modelId="{4527BFF6-6C36-4DEA-A83B-65219C037CFF}" srcId="{DD85236E-A614-433D-8570-5B2FCBE54E80}" destId="{D928B8E1-18C8-4B27-8CC2-4AF49C647225}" srcOrd="4" destOrd="0" parTransId="{BAEDA73F-E900-49C7-B066-7FA4875E23F6}" sibTransId="{AC7720C7-48E0-4E6C-9982-D7653ED7DB8F}"/>
    <dgm:cxn modelId="{6BF46E86-D341-46C0-A07C-0A4D521E0DD9}" srcId="{DD85236E-A614-433D-8570-5B2FCBE54E80}" destId="{1EF96A12-B590-4CE1-A87E-1AD75DE29B52}" srcOrd="5" destOrd="0" parTransId="{B2006906-E2AC-4277-9C3A-DB7DB2168C4C}" sibTransId="{F05F0298-A67B-4FF3-9081-CCB4E013A197}"/>
    <dgm:cxn modelId="{7EF4B029-1C32-48CC-94EC-07C6F37FA96E}" srcId="{DD85236E-A614-433D-8570-5B2FCBE54E80}" destId="{A776333E-7F8C-4EBF-97CB-E588143E0230}" srcOrd="6" destOrd="0" parTransId="{279D2C3B-6903-48D1-8650-CC9335B8F679}" sibTransId="{948BBE75-362C-424E-9EAE-C163EACE1671}"/>
    <dgm:cxn modelId="{6BB0F3B2-AFD9-43DD-8FD1-AD7C64AD45E3}" srcId="{DD85236E-A614-433D-8570-5B2FCBE54E80}" destId="{C2B735BD-AF66-4E3E-B2B2-7D9034E76D4D}" srcOrd="7" destOrd="0" parTransId="{3D723742-4C5E-433C-A6F8-76B801E31A38}" sibTransId="{137E65B7-C41F-4132-81B2-CFEC965C5F58}"/>
    <dgm:cxn modelId="{0326CEF3-02DA-4E9F-A485-20040B17FC97}" type="presOf" srcId="{DD85236E-A614-433D-8570-5B2FCBE54E80}" destId="{0EBCE923-6774-452A-8AE8-EE5C74FBBA8C}" srcOrd="0" destOrd="0" presId="urn:microsoft.com/office/officeart/2005/8/layout/bProcess3"/>
    <dgm:cxn modelId="{30CE455B-5BE8-4054-BB65-57FFA9D8917B}" type="presParOf" srcId="{0EBCE923-6774-452A-8AE8-EE5C74FBBA8C}" destId="{81C98BFE-05FA-4626-8F2D-222B3DC0C722}" srcOrd="0" destOrd="0" presId="urn:microsoft.com/office/officeart/2005/8/layout/bProcess3"/>
    <dgm:cxn modelId="{47C37D6B-35C5-4442-AFB2-40B639470784}" type="presOf" srcId="{19657F7E-D84E-48FF-B342-A2A4F2640346}" destId="{81C98BFE-05FA-4626-8F2D-222B3DC0C722}" srcOrd="0" destOrd="0" presId="urn:microsoft.com/office/officeart/2005/8/layout/bProcess3"/>
    <dgm:cxn modelId="{EA146228-02BC-4918-8470-F496147370F3}" type="presParOf" srcId="{0EBCE923-6774-452A-8AE8-EE5C74FBBA8C}" destId="{21F7A01B-D1B0-4BB6-85EB-0605BBC16B53}" srcOrd="1" destOrd="0" presId="urn:microsoft.com/office/officeart/2005/8/layout/bProcess3"/>
    <dgm:cxn modelId="{ADEB30CC-BACC-4B83-B5AB-3D36C10BEDB1}" type="presOf" srcId="{A5536F43-8061-4A6A-A5B2-5F6C51C49703}" destId="{21F7A01B-D1B0-4BB6-85EB-0605BBC16B53}" srcOrd="0" destOrd="0" presId="urn:microsoft.com/office/officeart/2005/8/layout/bProcess3"/>
    <dgm:cxn modelId="{A8929FBB-3853-4717-8266-0169ADAB5764}" type="presParOf" srcId="{21F7A01B-D1B0-4BB6-85EB-0605BBC16B53}" destId="{4F1562BD-2546-44F2-8F18-F2213938C348}" srcOrd="0" destOrd="1" presId="urn:microsoft.com/office/officeart/2005/8/layout/bProcess3"/>
    <dgm:cxn modelId="{1DEC0452-2AD5-409C-A3FE-F9699EE3AF8E}" type="presOf" srcId="{A5536F43-8061-4A6A-A5B2-5F6C51C49703}" destId="{4F1562BD-2546-44F2-8F18-F2213938C348}" srcOrd="1" destOrd="0" presId="urn:microsoft.com/office/officeart/2005/8/layout/bProcess3"/>
    <dgm:cxn modelId="{95DB0BA6-2EFB-4994-9F93-34D83C57F01F}" type="presParOf" srcId="{0EBCE923-6774-452A-8AE8-EE5C74FBBA8C}" destId="{57EC6082-9940-45E6-B9ED-6E65EA665F3E}" srcOrd="2" destOrd="0" presId="urn:microsoft.com/office/officeart/2005/8/layout/bProcess3"/>
    <dgm:cxn modelId="{304B796F-0D7A-4608-8E4B-9A1F6FE762C7}" type="presOf" srcId="{08E72254-E1F5-4020-B060-BCE8AA74178E}" destId="{57EC6082-9940-45E6-B9ED-6E65EA665F3E}" srcOrd="0" destOrd="0" presId="urn:microsoft.com/office/officeart/2005/8/layout/bProcess3"/>
    <dgm:cxn modelId="{C8C0657F-3E86-4796-A42B-699133902CEB}" type="presParOf" srcId="{0EBCE923-6774-452A-8AE8-EE5C74FBBA8C}" destId="{60E4E29B-DA7A-4E3E-BCFE-4E96B0B28982}" srcOrd="3" destOrd="0" presId="urn:microsoft.com/office/officeart/2005/8/layout/bProcess3"/>
    <dgm:cxn modelId="{830C2F0B-E946-420C-8D5C-3F779C402A06}" type="presOf" srcId="{10AFD07D-03CB-43D7-ADBF-A3DE95D89BFE}" destId="{60E4E29B-DA7A-4E3E-BCFE-4E96B0B28982}" srcOrd="0" destOrd="0" presId="urn:microsoft.com/office/officeart/2005/8/layout/bProcess3"/>
    <dgm:cxn modelId="{7FCCFB8D-9DD5-4366-8948-17C63EB4A324}" type="presParOf" srcId="{60E4E29B-DA7A-4E3E-BCFE-4E96B0B28982}" destId="{6D6AC7C2-0803-4B5A-8ABF-5710C1FC19A6}" srcOrd="0" destOrd="3" presId="urn:microsoft.com/office/officeart/2005/8/layout/bProcess3"/>
    <dgm:cxn modelId="{42057016-49BE-4B0D-99A1-2A08140F3970}" type="presOf" srcId="{10AFD07D-03CB-43D7-ADBF-A3DE95D89BFE}" destId="{6D6AC7C2-0803-4B5A-8ABF-5710C1FC19A6}" srcOrd="1" destOrd="0" presId="urn:microsoft.com/office/officeart/2005/8/layout/bProcess3"/>
    <dgm:cxn modelId="{9F974D1A-44DC-4C89-B6A2-B2D1DD74895F}" type="presParOf" srcId="{0EBCE923-6774-452A-8AE8-EE5C74FBBA8C}" destId="{757655A4-1921-4764-B04E-DC9C4BBE6EA1}" srcOrd="4" destOrd="0" presId="urn:microsoft.com/office/officeart/2005/8/layout/bProcess3"/>
    <dgm:cxn modelId="{4AAF48E6-D908-408E-B65C-2FC99826AE9D}" type="presOf" srcId="{62572593-E521-4841-BBA6-536F71679C18}" destId="{757655A4-1921-4764-B04E-DC9C4BBE6EA1}" srcOrd="0" destOrd="0" presId="urn:microsoft.com/office/officeart/2005/8/layout/bProcess3"/>
    <dgm:cxn modelId="{A367AEBB-70F0-4386-B95C-CFC3BE041FCC}" type="presParOf" srcId="{0EBCE923-6774-452A-8AE8-EE5C74FBBA8C}" destId="{A6013EED-6CA3-4901-9CF5-9EE9DC46CA5F}" srcOrd="5" destOrd="0" presId="urn:microsoft.com/office/officeart/2005/8/layout/bProcess3"/>
    <dgm:cxn modelId="{60BD0888-D6B2-4E25-A5AA-C5BAFFBD15E2}" type="presOf" srcId="{62E8B409-6472-442E-8486-8FF99373924B}" destId="{A6013EED-6CA3-4901-9CF5-9EE9DC46CA5F}" srcOrd="0" destOrd="0" presId="urn:microsoft.com/office/officeart/2005/8/layout/bProcess3"/>
    <dgm:cxn modelId="{B500FB61-6FB5-4922-9532-DEF024BECB7F}" type="presParOf" srcId="{A6013EED-6CA3-4901-9CF5-9EE9DC46CA5F}" destId="{3A6DE9E0-44AF-4682-9C30-EE3DFDAC23A2}" srcOrd="0" destOrd="5" presId="urn:microsoft.com/office/officeart/2005/8/layout/bProcess3"/>
    <dgm:cxn modelId="{C47D1CFD-B31A-46B9-9144-FCA097B5CD37}" type="presOf" srcId="{62E8B409-6472-442E-8486-8FF99373924B}" destId="{3A6DE9E0-44AF-4682-9C30-EE3DFDAC23A2}" srcOrd="1" destOrd="0" presId="urn:microsoft.com/office/officeart/2005/8/layout/bProcess3"/>
    <dgm:cxn modelId="{5B912857-BB78-4A39-917A-C4067EC04364}" type="presParOf" srcId="{0EBCE923-6774-452A-8AE8-EE5C74FBBA8C}" destId="{3014BC23-1028-4F39-8530-9A7691071707}" srcOrd="6" destOrd="0" presId="urn:microsoft.com/office/officeart/2005/8/layout/bProcess3"/>
    <dgm:cxn modelId="{60FC6F68-5B9B-4E57-B799-50390CD43899}" type="presOf" srcId="{E987E014-289A-43E0-9F3E-468C94BE9049}" destId="{3014BC23-1028-4F39-8530-9A7691071707}" srcOrd="0" destOrd="0" presId="urn:microsoft.com/office/officeart/2005/8/layout/bProcess3"/>
    <dgm:cxn modelId="{6D347477-4244-4649-919D-80B0128D963C}" type="presParOf" srcId="{0EBCE923-6774-452A-8AE8-EE5C74FBBA8C}" destId="{4E43C57E-0FF1-41C1-8C5B-C110C2BB2446}" srcOrd="7" destOrd="0" presId="urn:microsoft.com/office/officeart/2005/8/layout/bProcess3"/>
    <dgm:cxn modelId="{807E7826-B8EB-4285-8978-9E22192817A5}" type="presOf" srcId="{714B1397-9925-423E-9803-6008C29E5CBB}" destId="{4E43C57E-0FF1-41C1-8C5B-C110C2BB2446}" srcOrd="0" destOrd="0" presId="urn:microsoft.com/office/officeart/2005/8/layout/bProcess3"/>
    <dgm:cxn modelId="{97B0127D-A9CC-46B4-A168-36912DC4167D}" type="presParOf" srcId="{4E43C57E-0FF1-41C1-8C5B-C110C2BB2446}" destId="{CD343BE0-C6DD-496B-BD8C-AF61EEC72AEE}" srcOrd="0" destOrd="7" presId="urn:microsoft.com/office/officeart/2005/8/layout/bProcess3"/>
    <dgm:cxn modelId="{8349C34A-A380-4302-BC95-0D81D5A794B7}" type="presOf" srcId="{714B1397-9925-423E-9803-6008C29E5CBB}" destId="{CD343BE0-C6DD-496B-BD8C-AF61EEC72AEE}" srcOrd="1" destOrd="0" presId="urn:microsoft.com/office/officeart/2005/8/layout/bProcess3"/>
    <dgm:cxn modelId="{6CAF9DE2-2D31-4437-B2DC-E50BF6732D28}" type="presParOf" srcId="{0EBCE923-6774-452A-8AE8-EE5C74FBBA8C}" destId="{359C2D96-9A0C-4535-A619-7628556FF6AF}" srcOrd="8" destOrd="0" presId="urn:microsoft.com/office/officeart/2005/8/layout/bProcess3"/>
    <dgm:cxn modelId="{C1F07B94-FFB8-4D54-9EEE-5B2C1BEEF2B1}" type="presOf" srcId="{D928B8E1-18C8-4B27-8CC2-4AF49C647225}" destId="{359C2D96-9A0C-4535-A619-7628556FF6AF}" srcOrd="0" destOrd="0" presId="urn:microsoft.com/office/officeart/2005/8/layout/bProcess3"/>
    <dgm:cxn modelId="{E992BBC3-AFE2-49F6-8B6C-9F43004C1BA9}" type="presParOf" srcId="{0EBCE923-6774-452A-8AE8-EE5C74FBBA8C}" destId="{86E46210-91AB-40DF-A2EA-05A60A502578}" srcOrd="9" destOrd="0" presId="urn:microsoft.com/office/officeart/2005/8/layout/bProcess3"/>
    <dgm:cxn modelId="{31404EBE-99FC-4088-9330-6A3498BD7510}" type="presOf" srcId="{AC7720C7-48E0-4E6C-9982-D7653ED7DB8F}" destId="{86E46210-91AB-40DF-A2EA-05A60A502578}" srcOrd="0" destOrd="0" presId="urn:microsoft.com/office/officeart/2005/8/layout/bProcess3"/>
    <dgm:cxn modelId="{574ABE40-54A8-4A0A-B672-BCB2A25EDEDA}" type="presParOf" srcId="{86E46210-91AB-40DF-A2EA-05A60A502578}" destId="{A6501283-9D7A-44D9-8A8D-76E5E2D7CB93}" srcOrd="0" destOrd="9" presId="urn:microsoft.com/office/officeart/2005/8/layout/bProcess3"/>
    <dgm:cxn modelId="{7654C1EE-7246-4CE9-816F-AD18920E54E8}" type="presOf" srcId="{AC7720C7-48E0-4E6C-9982-D7653ED7DB8F}" destId="{A6501283-9D7A-44D9-8A8D-76E5E2D7CB93}" srcOrd="1" destOrd="0" presId="urn:microsoft.com/office/officeart/2005/8/layout/bProcess3"/>
    <dgm:cxn modelId="{84C82EF8-4C26-4E8A-9F27-476ECB4A42A2}" type="presParOf" srcId="{0EBCE923-6774-452A-8AE8-EE5C74FBBA8C}" destId="{0705328C-F04A-42A1-8213-F27D990A0F18}" srcOrd="10" destOrd="0" presId="urn:microsoft.com/office/officeart/2005/8/layout/bProcess3"/>
    <dgm:cxn modelId="{BE1B0344-D634-4C58-BC21-6F92BD132042}" type="presOf" srcId="{1EF96A12-B590-4CE1-A87E-1AD75DE29B52}" destId="{0705328C-F04A-42A1-8213-F27D990A0F18}" srcOrd="0" destOrd="0" presId="urn:microsoft.com/office/officeart/2005/8/layout/bProcess3"/>
    <dgm:cxn modelId="{1FC3297A-7652-4157-974A-8450AF3FAB3F}" type="presParOf" srcId="{0EBCE923-6774-452A-8AE8-EE5C74FBBA8C}" destId="{8D027D2A-3115-48C9-8EE9-9C92D9C6BEC0}" srcOrd="11" destOrd="0" presId="urn:microsoft.com/office/officeart/2005/8/layout/bProcess3"/>
    <dgm:cxn modelId="{4B7820D1-2C14-4D73-A8B2-1867C29BAB04}" type="presOf" srcId="{F05F0298-A67B-4FF3-9081-CCB4E013A197}" destId="{8D027D2A-3115-48C9-8EE9-9C92D9C6BEC0}" srcOrd="0" destOrd="0" presId="urn:microsoft.com/office/officeart/2005/8/layout/bProcess3"/>
    <dgm:cxn modelId="{3B4DB69B-C847-4CE5-A992-98354EC8D1F8}" type="presParOf" srcId="{8D027D2A-3115-48C9-8EE9-9C92D9C6BEC0}" destId="{20E51A95-EC80-4924-9B75-9F3D911BA616}" srcOrd="0" destOrd="11" presId="urn:microsoft.com/office/officeart/2005/8/layout/bProcess3"/>
    <dgm:cxn modelId="{A98F2C30-DA82-4980-9BE5-528FFAFEDA76}" type="presOf" srcId="{F05F0298-A67B-4FF3-9081-CCB4E013A197}" destId="{20E51A95-EC80-4924-9B75-9F3D911BA616}" srcOrd="1" destOrd="0" presId="urn:microsoft.com/office/officeart/2005/8/layout/bProcess3"/>
    <dgm:cxn modelId="{EFF33EFD-A7DF-4094-842A-7BCC985162C5}" type="presParOf" srcId="{0EBCE923-6774-452A-8AE8-EE5C74FBBA8C}" destId="{127FE8D3-67CE-476C-A4A7-25C387779397}" srcOrd="12" destOrd="0" presId="urn:microsoft.com/office/officeart/2005/8/layout/bProcess3"/>
    <dgm:cxn modelId="{04A40EBA-CEF4-4F76-89BD-423BB1432E47}" type="presOf" srcId="{A776333E-7F8C-4EBF-97CB-E588143E0230}" destId="{127FE8D3-67CE-476C-A4A7-25C387779397}" srcOrd="0" destOrd="0" presId="urn:microsoft.com/office/officeart/2005/8/layout/bProcess3"/>
    <dgm:cxn modelId="{90B26EC7-CA3F-4117-BC82-7AA9A225941F}" type="presParOf" srcId="{0EBCE923-6774-452A-8AE8-EE5C74FBBA8C}" destId="{BAB3A507-0BBA-4BEB-9400-F5562A0968AA}" srcOrd="13" destOrd="0" presId="urn:microsoft.com/office/officeart/2005/8/layout/bProcess3"/>
    <dgm:cxn modelId="{BF796F6D-299A-4F50-A406-0ED7AEE6C3F4}" type="presOf" srcId="{948BBE75-362C-424E-9EAE-C163EACE1671}" destId="{BAB3A507-0BBA-4BEB-9400-F5562A0968AA}" srcOrd="0" destOrd="0" presId="urn:microsoft.com/office/officeart/2005/8/layout/bProcess3"/>
    <dgm:cxn modelId="{779D005B-AA47-4F03-8AAC-22B4BC2A76EA}" type="presParOf" srcId="{BAB3A507-0BBA-4BEB-9400-F5562A0968AA}" destId="{10344CEA-AB99-450F-AC15-59589362041B}" srcOrd="0" destOrd="13" presId="urn:microsoft.com/office/officeart/2005/8/layout/bProcess3"/>
    <dgm:cxn modelId="{96DB6BCF-DEBA-49A9-9DD1-1BBB3F16C612}" type="presOf" srcId="{948BBE75-362C-424E-9EAE-C163EACE1671}" destId="{10344CEA-AB99-450F-AC15-59589362041B}" srcOrd="1" destOrd="0" presId="urn:microsoft.com/office/officeart/2005/8/layout/bProcess3"/>
    <dgm:cxn modelId="{3E96B9A2-8423-4AF0-AF40-D3A0298858BC}" type="presParOf" srcId="{0EBCE923-6774-452A-8AE8-EE5C74FBBA8C}" destId="{1254279A-E2AF-4B05-9CD4-1AB748C55454}" srcOrd="14" destOrd="0" presId="urn:microsoft.com/office/officeart/2005/8/layout/bProcess3"/>
    <dgm:cxn modelId="{39D6DC79-E162-429B-BD57-E1048BF3AB8A}" type="presOf" srcId="{C2B735BD-AF66-4E3E-B2B2-7D9034E76D4D}" destId="{1254279A-E2AF-4B05-9CD4-1AB748C55454}" srcOrd="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39B114-D5C4-4E8D-ACF5-1976107C0087}" type="doc">
      <dgm:prSet loTypeId="urn:microsoft.com/office/officeart/2005/8/layout/hProcess9" loCatId="process" qsTypeId="urn:microsoft.com/office/officeart/2005/8/quickstyle/simple1" qsCatId="simple" csTypeId="urn:microsoft.com/office/officeart/2005/8/colors/colorful3" csCatId="colorful" phldr="1"/>
      <dgm:spPr/>
    </dgm:pt>
    <dgm:pt modelId="{CD5A16FC-912B-466D-A1F7-817402281C95}">
      <dgm:prSet phldrT="[Text]"/>
      <dgm:spPr/>
      <dgm:t>
        <a:bodyPr/>
        <a:lstStyle/>
        <a:p>
          <a:r>
            <a:rPr lang="en-GB" dirty="0"/>
            <a:t>Chose a subject area</a:t>
          </a:r>
        </a:p>
      </dgm:t>
    </dgm:pt>
    <dgm:pt modelId="{6B6178B7-1E72-4FF6-8180-B24C6327597E}" cxnId="{A4330240-7712-4FC3-990E-5EA03202B236}" type="parTrans">
      <dgm:prSet/>
      <dgm:spPr/>
      <dgm:t>
        <a:bodyPr/>
        <a:lstStyle/>
        <a:p>
          <a:endParaRPr lang="en-GB"/>
        </a:p>
      </dgm:t>
    </dgm:pt>
    <dgm:pt modelId="{7F6A004E-F343-47E7-92D3-66B4B63CB95F}" cxnId="{A4330240-7712-4FC3-990E-5EA03202B236}" type="sibTrans">
      <dgm:prSet/>
      <dgm:spPr/>
      <dgm:t>
        <a:bodyPr/>
        <a:lstStyle/>
        <a:p>
          <a:endParaRPr lang="en-GB"/>
        </a:p>
      </dgm:t>
    </dgm:pt>
    <dgm:pt modelId="{3C4CEF62-A6BF-4E88-B9A6-D816AD7365BB}">
      <dgm:prSet phldrT="[Text]"/>
      <dgm:spPr/>
      <dgm:t>
        <a:bodyPr/>
        <a:lstStyle/>
        <a:p>
          <a:r>
            <a:rPr lang="en-GB" dirty="0"/>
            <a:t>Focus on aspect worth researching</a:t>
          </a:r>
        </a:p>
      </dgm:t>
    </dgm:pt>
    <dgm:pt modelId="{65291522-0946-48A3-B805-1C16280F9B8F}" cxnId="{9D2552A6-D055-41D5-A0CC-BD590B4AA549}" type="parTrans">
      <dgm:prSet/>
      <dgm:spPr/>
      <dgm:t>
        <a:bodyPr/>
        <a:lstStyle/>
        <a:p>
          <a:endParaRPr lang="en-GB"/>
        </a:p>
      </dgm:t>
    </dgm:pt>
    <dgm:pt modelId="{AE7EAF00-4407-4CDF-A5EC-EFE9ACC64A7F}" cxnId="{9D2552A6-D055-41D5-A0CC-BD590B4AA549}" type="sibTrans">
      <dgm:prSet/>
      <dgm:spPr/>
      <dgm:t>
        <a:bodyPr/>
        <a:lstStyle/>
        <a:p>
          <a:endParaRPr lang="en-GB"/>
        </a:p>
      </dgm:t>
    </dgm:pt>
    <dgm:pt modelId="{45D38919-20B2-4268-BE30-6C937FAE652F}">
      <dgm:prSet phldrT="[Text]"/>
      <dgm:spPr/>
      <dgm:t>
        <a:bodyPr/>
        <a:lstStyle/>
        <a:p>
          <a:r>
            <a:rPr lang="en-GB" dirty="0"/>
            <a:t>Communicate it in writing</a:t>
          </a:r>
        </a:p>
      </dgm:t>
    </dgm:pt>
    <dgm:pt modelId="{5B04769A-DA8C-4C5D-9570-5477DF2211BD}" cxnId="{964591DF-E41E-4427-9BED-76CAC56FD128}" type="parTrans">
      <dgm:prSet/>
      <dgm:spPr/>
      <dgm:t>
        <a:bodyPr/>
        <a:lstStyle/>
        <a:p>
          <a:endParaRPr lang="en-GB"/>
        </a:p>
      </dgm:t>
    </dgm:pt>
    <dgm:pt modelId="{AA257645-AED0-4FE4-8209-A56113FDE392}" cxnId="{964591DF-E41E-4427-9BED-76CAC56FD128}" type="sibTrans">
      <dgm:prSet/>
      <dgm:spPr/>
      <dgm:t>
        <a:bodyPr/>
        <a:lstStyle/>
        <a:p>
          <a:endParaRPr lang="en-GB"/>
        </a:p>
      </dgm:t>
    </dgm:pt>
    <dgm:pt modelId="{93928941-E3CC-4D83-955C-497D738E21CD}">
      <dgm:prSet phldrT="[Text]"/>
      <dgm:spPr/>
      <dgm:t>
        <a:bodyPr/>
        <a:lstStyle/>
        <a:p>
          <a:r>
            <a:rPr lang="en-GB" dirty="0"/>
            <a:t>General</a:t>
          </a:r>
        </a:p>
        <a:p>
          <a:r>
            <a:rPr lang="en-GB" dirty="0"/>
            <a:t>Specific</a:t>
          </a:r>
        </a:p>
        <a:p>
          <a:r>
            <a:rPr lang="en-GB" dirty="0"/>
            <a:t>Title</a:t>
          </a:r>
        </a:p>
      </dgm:t>
    </dgm:pt>
    <dgm:pt modelId="{42F3334F-EB1A-41CA-AE4C-41A9836B2071}" cxnId="{A9D4FF8B-9366-452F-87F6-54D2AF9FD2F7}" type="parTrans">
      <dgm:prSet/>
      <dgm:spPr/>
      <dgm:t>
        <a:bodyPr/>
        <a:lstStyle/>
        <a:p>
          <a:endParaRPr lang="en-GB"/>
        </a:p>
      </dgm:t>
    </dgm:pt>
    <dgm:pt modelId="{F67B3F72-F12C-42D9-8E06-2F8DA5DB1EB7}" cxnId="{A9D4FF8B-9366-452F-87F6-54D2AF9FD2F7}" type="sibTrans">
      <dgm:prSet/>
      <dgm:spPr/>
      <dgm:t>
        <a:bodyPr/>
        <a:lstStyle/>
        <a:p>
          <a:endParaRPr lang="en-GB"/>
        </a:p>
      </dgm:t>
    </dgm:pt>
    <dgm:pt modelId="{480E3D76-39A1-40C3-9033-7B75E153AAF3}" type="pres">
      <dgm:prSet presAssocID="{E039B114-D5C4-4E8D-ACF5-1976107C0087}" presName="CompostProcess" presStyleCnt="0">
        <dgm:presLayoutVars>
          <dgm:dir/>
          <dgm:resizeHandles val="exact"/>
        </dgm:presLayoutVars>
      </dgm:prSet>
      <dgm:spPr/>
    </dgm:pt>
    <dgm:pt modelId="{A08319F9-1C27-43C0-B667-DC205147EDCE}" type="pres">
      <dgm:prSet presAssocID="{E039B114-D5C4-4E8D-ACF5-1976107C0087}" presName="arrow" presStyleLbl="bgShp" presStyleIdx="0" presStyleCnt="1"/>
      <dgm:spPr/>
    </dgm:pt>
    <dgm:pt modelId="{1AE2C7D8-8D70-41A2-9BA6-8AAF191FB0B3}" type="pres">
      <dgm:prSet presAssocID="{E039B114-D5C4-4E8D-ACF5-1976107C0087}" presName="linearProcess" presStyleCnt="0"/>
      <dgm:spPr/>
    </dgm:pt>
    <dgm:pt modelId="{96BA86F2-4975-4434-8ACE-6CC49DE11935}" type="pres">
      <dgm:prSet presAssocID="{CD5A16FC-912B-466D-A1F7-817402281C95}" presName="textNode" presStyleLbl="node1" presStyleIdx="0" presStyleCnt="4">
        <dgm:presLayoutVars>
          <dgm:bulletEnabled val="1"/>
        </dgm:presLayoutVars>
      </dgm:prSet>
      <dgm:spPr/>
    </dgm:pt>
    <dgm:pt modelId="{0990326E-30B1-41DE-BD27-BF857B7019B4}" type="pres">
      <dgm:prSet presAssocID="{7F6A004E-F343-47E7-92D3-66B4B63CB95F}" presName="sibTrans" presStyleCnt="0"/>
      <dgm:spPr/>
    </dgm:pt>
    <dgm:pt modelId="{CE9152DC-BC1D-49F4-9137-2C62BA915772}" type="pres">
      <dgm:prSet presAssocID="{3C4CEF62-A6BF-4E88-B9A6-D816AD7365BB}" presName="textNode" presStyleLbl="node1" presStyleIdx="1" presStyleCnt="4">
        <dgm:presLayoutVars>
          <dgm:bulletEnabled val="1"/>
        </dgm:presLayoutVars>
      </dgm:prSet>
      <dgm:spPr/>
    </dgm:pt>
    <dgm:pt modelId="{4D26104D-4D1A-422E-A2D4-D9EDCAE04344}" type="pres">
      <dgm:prSet presAssocID="{AE7EAF00-4407-4CDF-A5EC-EFE9ACC64A7F}" presName="sibTrans" presStyleCnt="0"/>
      <dgm:spPr/>
    </dgm:pt>
    <dgm:pt modelId="{E10360EF-A120-43C8-B5C0-65B6B78A94AB}" type="pres">
      <dgm:prSet presAssocID="{45D38919-20B2-4268-BE30-6C937FAE652F}" presName="textNode" presStyleLbl="node1" presStyleIdx="2" presStyleCnt="4">
        <dgm:presLayoutVars>
          <dgm:bulletEnabled val="1"/>
        </dgm:presLayoutVars>
      </dgm:prSet>
      <dgm:spPr/>
    </dgm:pt>
    <dgm:pt modelId="{B7FE156A-C711-4F11-8F21-02621012A070}" type="pres">
      <dgm:prSet presAssocID="{AA257645-AED0-4FE4-8209-A56113FDE392}" presName="sibTrans" presStyleCnt="0"/>
      <dgm:spPr/>
    </dgm:pt>
    <dgm:pt modelId="{AE7C9777-7EC2-4268-98F9-6B1885695AFD}" type="pres">
      <dgm:prSet presAssocID="{93928941-E3CC-4D83-955C-497D738E21CD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2F73D024-64D1-487F-BD06-596BDFB1769C}" type="presOf" srcId="{93928941-E3CC-4D83-955C-497D738E21CD}" destId="{AE7C9777-7EC2-4268-98F9-6B1885695AFD}" srcOrd="0" destOrd="0" presId="urn:microsoft.com/office/officeart/2005/8/layout/hProcess9"/>
    <dgm:cxn modelId="{A4330240-7712-4FC3-990E-5EA03202B236}" srcId="{E039B114-D5C4-4E8D-ACF5-1976107C0087}" destId="{CD5A16FC-912B-466D-A1F7-817402281C95}" srcOrd="0" destOrd="0" parTransId="{6B6178B7-1E72-4FF6-8180-B24C6327597E}" sibTransId="{7F6A004E-F343-47E7-92D3-66B4B63CB95F}"/>
    <dgm:cxn modelId="{96A94F8A-CCAD-41A5-93BE-09A286CD34CB}" type="presOf" srcId="{E039B114-D5C4-4E8D-ACF5-1976107C0087}" destId="{480E3D76-39A1-40C3-9033-7B75E153AAF3}" srcOrd="0" destOrd="0" presId="urn:microsoft.com/office/officeart/2005/8/layout/hProcess9"/>
    <dgm:cxn modelId="{A9D4FF8B-9366-452F-87F6-54D2AF9FD2F7}" srcId="{E039B114-D5C4-4E8D-ACF5-1976107C0087}" destId="{93928941-E3CC-4D83-955C-497D738E21CD}" srcOrd="3" destOrd="0" parTransId="{42F3334F-EB1A-41CA-AE4C-41A9836B2071}" sibTransId="{F67B3F72-F12C-42D9-8E06-2F8DA5DB1EB7}"/>
    <dgm:cxn modelId="{82B68895-8001-49EC-8C20-93A12A72F6A4}" type="presOf" srcId="{45D38919-20B2-4268-BE30-6C937FAE652F}" destId="{E10360EF-A120-43C8-B5C0-65B6B78A94AB}" srcOrd="0" destOrd="0" presId="urn:microsoft.com/office/officeart/2005/8/layout/hProcess9"/>
    <dgm:cxn modelId="{9D2552A6-D055-41D5-A0CC-BD590B4AA549}" srcId="{E039B114-D5C4-4E8D-ACF5-1976107C0087}" destId="{3C4CEF62-A6BF-4E88-B9A6-D816AD7365BB}" srcOrd="1" destOrd="0" parTransId="{65291522-0946-48A3-B805-1C16280F9B8F}" sibTransId="{AE7EAF00-4407-4CDF-A5EC-EFE9ACC64A7F}"/>
    <dgm:cxn modelId="{48CCDEB5-A7F5-484B-A6FF-B8A501A4A0AE}" type="presOf" srcId="{3C4CEF62-A6BF-4E88-B9A6-D816AD7365BB}" destId="{CE9152DC-BC1D-49F4-9137-2C62BA915772}" srcOrd="0" destOrd="0" presId="urn:microsoft.com/office/officeart/2005/8/layout/hProcess9"/>
    <dgm:cxn modelId="{964591DF-E41E-4427-9BED-76CAC56FD128}" srcId="{E039B114-D5C4-4E8D-ACF5-1976107C0087}" destId="{45D38919-20B2-4268-BE30-6C937FAE652F}" srcOrd="2" destOrd="0" parTransId="{5B04769A-DA8C-4C5D-9570-5477DF2211BD}" sibTransId="{AA257645-AED0-4FE4-8209-A56113FDE392}"/>
    <dgm:cxn modelId="{FB7468F6-3DCC-4572-A8A3-FDA815ACE815}" type="presOf" srcId="{CD5A16FC-912B-466D-A1F7-817402281C95}" destId="{96BA86F2-4975-4434-8ACE-6CC49DE11935}" srcOrd="0" destOrd="0" presId="urn:microsoft.com/office/officeart/2005/8/layout/hProcess9"/>
    <dgm:cxn modelId="{2EAB2A19-DF7B-4719-B330-B53C07BC42B4}" type="presParOf" srcId="{480E3D76-39A1-40C3-9033-7B75E153AAF3}" destId="{A08319F9-1C27-43C0-B667-DC205147EDCE}" srcOrd="0" destOrd="0" presId="urn:microsoft.com/office/officeart/2005/8/layout/hProcess9"/>
    <dgm:cxn modelId="{B94203EC-B519-4A25-8F83-FE9FD0D1C0C0}" type="presParOf" srcId="{480E3D76-39A1-40C3-9033-7B75E153AAF3}" destId="{1AE2C7D8-8D70-41A2-9BA6-8AAF191FB0B3}" srcOrd="1" destOrd="0" presId="urn:microsoft.com/office/officeart/2005/8/layout/hProcess9"/>
    <dgm:cxn modelId="{28F2171D-E9D3-4CAE-BD70-7CB9A067724F}" type="presParOf" srcId="{1AE2C7D8-8D70-41A2-9BA6-8AAF191FB0B3}" destId="{96BA86F2-4975-4434-8ACE-6CC49DE11935}" srcOrd="0" destOrd="0" presId="urn:microsoft.com/office/officeart/2005/8/layout/hProcess9"/>
    <dgm:cxn modelId="{3D2F6C25-2752-4683-A218-FCF4DED60A70}" type="presParOf" srcId="{1AE2C7D8-8D70-41A2-9BA6-8AAF191FB0B3}" destId="{0990326E-30B1-41DE-BD27-BF857B7019B4}" srcOrd="1" destOrd="0" presId="urn:microsoft.com/office/officeart/2005/8/layout/hProcess9"/>
    <dgm:cxn modelId="{27A91FDC-7F1B-4033-B48D-4431F2A6094E}" type="presParOf" srcId="{1AE2C7D8-8D70-41A2-9BA6-8AAF191FB0B3}" destId="{CE9152DC-BC1D-49F4-9137-2C62BA915772}" srcOrd="2" destOrd="0" presId="urn:microsoft.com/office/officeart/2005/8/layout/hProcess9"/>
    <dgm:cxn modelId="{12C899EB-64BE-494E-84AE-33B0711B229F}" type="presParOf" srcId="{1AE2C7D8-8D70-41A2-9BA6-8AAF191FB0B3}" destId="{4D26104D-4D1A-422E-A2D4-D9EDCAE04344}" srcOrd="3" destOrd="0" presId="urn:microsoft.com/office/officeart/2005/8/layout/hProcess9"/>
    <dgm:cxn modelId="{3E4DEF91-48A3-45F5-8330-F984D00C5470}" type="presParOf" srcId="{1AE2C7D8-8D70-41A2-9BA6-8AAF191FB0B3}" destId="{E10360EF-A120-43C8-B5C0-65B6B78A94AB}" srcOrd="4" destOrd="0" presId="urn:microsoft.com/office/officeart/2005/8/layout/hProcess9"/>
    <dgm:cxn modelId="{1FE0F880-60CE-4BBA-B91A-E8B6FDA388A3}" type="presParOf" srcId="{1AE2C7D8-8D70-41A2-9BA6-8AAF191FB0B3}" destId="{B7FE156A-C711-4F11-8F21-02621012A070}" srcOrd="5" destOrd="0" presId="urn:microsoft.com/office/officeart/2005/8/layout/hProcess9"/>
    <dgm:cxn modelId="{95A52F45-0487-4F02-9E85-807AFBDB570A}" type="presParOf" srcId="{1AE2C7D8-8D70-41A2-9BA6-8AAF191FB0B3}" destId="{AE7C9777-7EC2-4268-98F9-6B1885695AF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3A9714-1625-42C2-928B-BA7083324D85}" type="doc">
      <dgm:prSet loTypeId="urn:microsoft.com/office/officeart/2005/8/layout/cycle6" loCatId="relationship" qsTypeId="urn:microsoft.com/office/officeart/2005/8/quickstyle/simple1" qsCatId="simple" csTypeId="urn:microsoft.com/office/officeart/2005/8/colors/colorful3" csCatId="colorful" phldr="1"/>
      <dgm:spPr/>
    </dgm:pt>
    <dgm:pt modelId="{BDCC1579-3879-444D-9549-84EDC724EBE3}">
      <dgm:prSet phldrT="[Text]"/>
      <dgm:spPr/>
      <dgm:t>
        <a:bodyPr/>
        <a:lstStyle/>
        <a:p>
          <a:r>
            <a:rPr lang="en-GB" b="1" dirty="0"/>
            <a:t>BRIEFLY Explain the general topic area</a:t>
          </a:r>
        </a:p>
      </dgm:t>
    </dgm:pt>
    <dgm:pt modelId="{B276E676-D9F4-45B1-B985-D94F1B2B82B2}" cxnId="{493B6BE7-EC43-4573-8BF5-FA5DCB512DA8}" type="parTrans">
      <dgm:prSet/>
      <dgm:spPr/>
      <dgm:t>
        <a:bodyPr/>
        <a:lstStyle/>
        <a:p>
          <a:endParaRPr lang="en-GB"/>
        </a:p>
      </dgm:t>
    </dgm:pt>
    <dgm:pt modelId="{08B588AD-F647-418F-94E1-9F3EDB7E04B3}" cxnId="{493B6BE7-EC43-4573-8BF5-FA5DCB512DA8}" type="sibTrans">
      <dgm:prSet/>
      <dgm:spPr/>
      <dgm:t>
        <a:bodyPr/>
        <a:lstStyle/>
        <a:p>
          <a:endParaRPr lang="en-GB"/>
        </a:p>
      </dgm:t>
    </dgm:pt>
    <dgm:pt modelId="{E2F771F8-6FA5-4B68-A059-499C6A42CB7D}">
      <dgm:prSet phldrT="[Text]"/>
      <dgm:spPr/>
      <dgm:t>
        <a:bodyPr/>
        <a:lstStyle/>
        <a:p>
          <a:r>
            <a:rPr lang="en-GB" b="1" dirty="0"/>
            <a:t>Introduce the specific area that interests you</a:t>
          </a:r>
        </a:p>
      </dgm:t>
    </dgm:pt>
    <dgm:pt modelId="{55A4EB50-A7E7-4066-95E2-21467231B965}" cxnId="{2AAC4BB4-559A-4A3E-9E05-EAC70E9A93B1}" type="parTrans">
      <dgm:prSet/>
      <dgm:spPr/>
      <dgm:t>
        <a:bodyPr/>
        <a:lstStyle/>
        <a:p>
          <a:endParaRPr lang="en-GB"/>
        </a:p>
      </dgm:t>
    </dgm:pt>
    <dgm:pt modelId="{A68B82F5-AE18-4C67-8CB1-BBB97A9DC2D7}" cxnId="{2AAC4BB4-559A-4A3E-9E05-EAC70E9A93B1}" type="sibTrans">
      <dgm:prSet/>
      <dgm:spPr/>
      <dgm:t>
        <a:bodyPr/>
        <a:lstStyle/>
        <a:p>
          <a:endParaRPr lang="en-GB"/>
        </a:p>
      </dgm:t>
    </dgm:pt>
    <dgm:pt modelId="{20C7B2BF-7640-402F-982B-C5109AD4E603}">
      <dgm:prSet phldrT="[Text]"/>
      <dgm:spPr/>
      <dgm:t>
        <a:bodyPr/>
        <a:lstStyle/>
        <a:p>
          <a:r>
            <a:rPr lang="en-GB" b="1" dirty="0"/>
            <a:t>Explain why you have chosen to research the topic </a:t>
          </a:r>
        </a:p>
      </dgm:t>
    </dgm:pt>
    <dgm:pt modelId="{18097D19-6FC9-4C01-A119-15F843226348}" cxnId="{DAAA9EE4-30AC-4352-9D6A-FFDA72B239D5}" type="parTrans">
      <dgm:prSet/>
      <dgm:spPr/>
      <dgm:t>
        <a:bodyPr/>
        <a:lstStyle/>
        <a:p>
          <a:endParaRPr lang="en-GB"/>
        </a:p>
      </dgm:t>
    </dgm:pt>
    <dgm:pt modelId="{70B5CA88-0DCA-433A-8598-CC3905854110}" cxnId="{DAAA9EE4-30AC-4352-9D6A-FFDA72B239D5}" type="sibTrans">
      <dgm:prSet/>
      <dgm:spPr/>
      <dgm:t>
        <a:bodyPr/>
        <a:lstStyle/>
        <a:p>
          <a:endParaRPr lang="en-GB"/>
        </a:p>
      </dgm:t>
    </dgm:pt>
    <dgm:pt modelId="{D5DDFCF0-56B4-4D6C-8DE5-9C9E94596A55}" type="pres">
      <dgm:prSet presAssocID="{BA3A9714-1625-42C2-928B-BA7083324D85}" presName="cycle" presStyleCnt="0">
        <dgm:presLayoutVars>
          <dgm:dir/>
          <dgm:resizeHandles val="exact"/>
        </dgm:presLayoutVars>
      </dgm:prSet>
      <dgm:spPr/>
    </dgm:pt>
    <dgm:pt modelId="{108FCD7C-9F21-42B7-B9ED-A727E0B75438}" type="pres">
      <dgm:prSet presAssocID="{BDCC1579-3879-444D-9549-84EDC724EBE3}" presName="node" presStyleLbl="node1" presStyleIdx="0" presStyleCnt="3">
        <dgm:presLayoutVars>
          <dgm:bulletEnabled val="1"/>
        </dgm:presLayoutVars>
      </dgm:prSet>
      <dgm:spPr/>
    </dgm:pt>
    <dgm:pt modelId="{2D7B2EB4-C5A6-4B12-AAD2-E3B4C4F80FD0}" type="pres">
      <dgm:prSet presAssocID="{BDCC1579-3879-444D-9549-84EDC724EBE3}" presName="spNode" presStyleCnt="0"/>
      <dgm:spPr/>
    </dgm:pt>
    <dgm:pt modelId="{8BF06B49-B675-466C-B808-4F5D9BAA1BB1}" type="pres">
      <dgm:prSet presAssocID="{08B588AD-F647-418F-94E1-9F3EDB7E04B3}" presName="sibTrans" presStyleLbl="sibTrans1D1" presStyleIdx="0" presStyleCnt="3"/>
      <dgm:spPr/>
    </dgm:pt>
    <dgm:pt modelId="{27C0C216-819F-4E47-9FD0-1E8D8C1A7524}" type="pres">
      <dgm:prSet presAssocID="{E2F771F8-6FA5-4B68-A059-499C6A42CB7D}" presName="node" presStyleLbl="node1" presStyleIdx="1" presStyleCnt="3">
        <dgm:presLayoutVars>
          <dgm:bulletEnabled val="1"/>
        </dgm:presLayoutVars>
      </dgm:prSet>
      <dgm:spPr/>
    </dgm:pt>
    <dgm:pt modelId="{214BDAA5-2E60-4CF0-BFC1-A39E1E1FC528}" type="pres">
      <dgm:prSet presAssocID="{E2F771F8-6FA5-4B68-A059-499C6A42CB7D}" presName="spNode" presStyleCnt="0"/>
      <dgm:spPr/>
    </dgm:pt>
    <dgm:pt modelId="{69A3F3CF-8EBD-4C41-B5FC-FFEFD41CBD30}" type="pres">
      <dgm:prSet presAssocID="{A68B82F5-AE18-4C67-8CB1-BBB97A9DC2D7}" presName="sibTrans" presStyleLbl="sibTrans1D1" presStyleIdx="1" presStyleCnt="3"/>
      <dgm:spPr/>
    </dgm:pt>
    <dgm:pt modelId="{5A46658F-3432-4A67-BCF2-CF60405E7D21}" type="pres">
      <dgm:prSet presAssocID="{20C7B2BF-7640-402F-982B-C5109AD4E603}" presName="node" presStyleLbl="node1" presStyleIdx="2" presStyleCnt="3">
        <dgm:presLayoutVars>
          <dgm:bulletEnabled val="1"/>
        </dgm:presLayoutVars>
      </dgm:prSet>
      <dgm:spPr/>
    </dgm:pt>
    <dgm:pt modelId="{59B043C2-64D1-4310-9492-193E61519B44}" type="pres">
      <dgm:prSet presAssocID="{20C7B2BF-7640-402F-982B-C5109AD4E603}" presName="spNode" presStyleCnt="0"/>
      <dgm:spPr/>
    </dgm:pt>
    <dgm:pt modelId="{A6AB4BED-98D8-4997-919B-4AD6EFC09629}" type="pres">
      <dgm:prSet presAssocID="{70B5CA88-0DCA-433A-8598-CC3905854110}" presName="sibTrans" presStyleLbl="sibTrans1D1" presStyleIdx="2" presStyleCnt="3"/>
      <dgm:spPr/>
    </dgm:pt>
  </dgm:ptLst>
  <dgm:cxnLst>
    <dgm:cxn modelId="{4D80AE04-1F02-4DBD-B6F2-C40019BAD350}" type="presOf" srcId="{20C7B2BF-7640-402F-982B-C5109AD4E603}" destId="{5A46658F-3432-4A67-BCF2-CF60405E7D21}" srcOrd="0" destOrd="0" presId="urn:microsoft.com/office/officeart/2005/8/layout/cycle6"/>
    <dgm:cxn modelId="{EFD6496D-A92C-4ADC-8C95-248A0F7E031F}" type="presOf" srcId="{70B5CA88-0DCA-433A-8598-CC3905854110}" destId="{A6AB4BED-98D8-4997-919B-4AD6EFC09629}" srcOrd="0" destOrd="0" presId="urn:microsoft.com/office/officeart/2005/8/layout/cycle6"/>
    <dgm:cxn modelId="{23D5CE6D-4BD2-4A5F-92F9-90A1E2E52D51}" type="presOf" srcId="{E2F771F8-6FA5-4B68-A059-499C6A42CB7D}" destId="{27C0C216-819F-4E47-9FD0-1E8D8C1A7524}" srcOrd="0" destOrd="0" presId="urn:microsoft.com/office/officeart/2005/8/layout/cycle6"/>
    <dgm:cxn modelId="{2B009595-D0AF-4AEC-8383-509253E0FE86}" type="presOf" srcId="{BDCC1579-3879-444D-9549-84EDC724EBE3}" destId="{108FCD7C-9F21-42B7-B9ED-A727E0B75438}" srcOrd="0" destOrd="0" presId="urn:microsoft.com/office/officeart/2005/8/layout/cycle6"/>
    <dgm:cxn modelId="{18F9F3AF-330B-45F6-8641-B25A3E885D05}" type="presOf" srcId="{A68B82F5-AE18-4C67-8CB1-BBB97A9DC2D7}" destId="{69A3F3CF-8EBD-4C41-B5FC-FFEFD41CBD30}" srcOrd="0" destOrd="0" presId="urn:microsoft.com/office/officeart/2005/8/layout/cycle6"/>
    <dgm:cxn modelId="{2AAC4BB4-559A-4A3E-9E05-EAC70E9A93B1}" srcId="{BA3A9714-1625-42C2-928B-BA7083324D85}" destId="{E2F771F8-6FA5-4B68-A059-499C6A42CB7D}" srcOrd="1" destOrd="0" parTransId="{55A4EB50-A7E7-4066-95E2-21467231B965}" sibTransId="{A68B82F5-AE18-4C67-8CB1-BBB97A9DC2D7}"/>
    <dgm:cxn modelId="{0D2CCFD7-926B-40A3-8DDF-618A682F001C}" type="presOf" srcId="{08B588AD-F647-418F-94E1-9F3EDB7E04B3}" destId="{8BF06B49-B675-466C-B808-4F5D9BAA1BB1}" srcOrd="0" destOrd="0" presId="urn:microsoft.com/office/officeart/2005/8/layout/cycle6"/>
    <dgm:cxn modelId="{DAAA9EE4-30AC-4352-9D6A-FFDA72B239D5}" srcId="{BA3A9714-1625-42C2-928B-BA7083324D85}" destId="{20C7B2BF-7640-402F-982B-C5109AD4E603}" srcOrd="2" destOrd="0" parTransId="{18097D19-6FC9-4C01-A119-15F843226348}" sibTransId="{70B5CA88-0DCA-433A-8598-CC3905854110}"/>
    <dgm:cxn modelId="{493B6BE7-EC43-4573-8BF5-FA5DCB512DA8}" srcId="{BA3A9714-1625-42C2-928B-BA7083324D85}" destId="{BDCC1579-3879-444D-9549-84EDC724EBE3}" srcOrd="0" destOrd="0" parTransId="{B276E676-D9F4-45B1-B985-D94F1B2B82B2}" sibTransId="{08B588AD-F647-418F-94E1-9F3EDB7E04B3}"/>
    <dgm:cxn modelId="{B3A641EF-ABA6-44A4-BE0D-834A30D32939}" type="presOf" srcId="{BA3A9714-1625-42C2-928B-BA7083324D85}" destId="{D5DDFCF0-56B4-4D6C-8DE5-9C9E94596A55}" srcOrd="0" destOrd="0" presId="urn:microsoft.com/office/officeart/2005/8/layout/cycle6"/>
    <dgm:cxn modelId="{F82BF342-7576-44B4-B8C9-530F752B6ABC}" type="presParOf" srcId="{D5DDFCF0-56B4-4D6C-8DE5-9C9E94596A55}" destId="{108FCD7C-9F21-42B7-B9ED-A727E0B75438}" srcOrd="0" destOrd="0" presId="urn:microsoft.com/office/officeart/2005/8/layout/cycle6"/>
    <dgm:cxn modelId="{7A6A44E8-1F6F-47AC-BA66-C289B66312FB}" type="presParOf" srcId="{D5DDFCF0-56B4-4D6C-8DE5-9C9E94596A55}" destId="{2D7B2EB4-C5A6-4B12-AAD2-E3B4C4F80FD0}" srcOrd="1" destOrd="0" presId="urn:microsoft.com/office/officeart/2005/8/layout/cycle6"/>
    <dgm:cxn modelId="{80AEF4F9-6E44-4464-BACA-926661BECB62}" type="presParOf" srcId="{D5DDFCF0-56B4-4D6C-8DE5-9C9E94596A55}" destId="{8BF06B49-B675-466C-B808-4F5D9BAA1BB1}" srcOrd="2" destOrd="0" presId="urn:microsoft.com/office/officeart/2005/8/layout/cycle6"/>
    <dgm:cxn modelId="{561616A2-3C1D-4607-8820-ABF58C5B5B24}" type="presParOf" srcId="{D5DDFCF0-56B4-4D6C-8DE5-9C9E94596A55}" destId="{27C0C216-819F-4E47-9FD0-1E8D8C1A7524}" srcOrd="3" destOrd="0" presId="urn:microsoft.com/office/officeart/2005/8/layout/cycle6"/>
    <dgm:cxn modelId="{5C2C2DCE-A07F-4838-86BD-68FB6F2F60D0}" type="presParOf" srcId="{D5DDFCF0-56B4-4D6C-8DE5-9C9E94596A55}" destId="{214BDAA5-2E60-4CF0-BFC1-A39E1E1FC528}" srcOrd="4" destOrd="0" presId="urn:microsoft.com/office/officeart/2005/8/layout/cycle6"/>
    <dgm:cxn modelId="{082E421B-A2CF-414E-8835-D5260BC75376}" type="presParOf" srcId="{D5DDFCF0-56B4-4D6C-8DE5-9C9E94596A55}" destId="{69A3F3CF-8EBD-4C41-B5FC-FFEFD41CBD30}" srcOrd="5" destOrd="0" presId="urn:microsoft.com/office/officeart/2005/8/layout/cycle6"/>
    <dgm:cxn modelId="{34834784-8103-45E4-BD39-5B0D1AE3258C}" type="presParOf" srcId="{D5DDFCF0-56B4-4D6C-8DE5-9C9E94596A55}" destId="{5A46658F-3432-4A67-BCF2-CF60405E7D21}" srcOrd="6" destOrd="0" presId="urn:microsoft.com/office/officeart/2005/8/layout/cycle6"/>
    <dgm:cxn modelId="{344B8D5E-2015-4D92-8D9B-7310CDD90DB6}" type="presParOf" srcId="{D5DDFCF0-56B4-4D6C-8DE5-9C9E94596A55}" destId="{59B043C2-64D1-4310-9492-193E61519B44}" srcOrd="7" destOrd="0" presId="urn:microsoft.com/office/officeart/2005/8/layout/cycle6"/>
    <dgm:cxn modelId="{5ED4D2A4-4DCE-448C-B127-5E23151EC76A}" type="presParOf" srcId="{D5DDFCF0-56B4-4D6C-8DE5-9C9E94596A55}" destId="{A6AB4BED-98D8-4997-919B-4AD6EFC09629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4377D1C-BCC0-4E7E-83D5-680419D6E5F7}" type="doc">
      <dgm:prSet loTypeId="urn:microsoft.com/office/officeart/2005/8/layout/bProcess3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2343965-9263-4B42-9E87-3EFFB58EEEDB}">
      <dgm:prSet phldrT="[Text]" custT="1"/>
      <dgm:spPr/>
      <dgm:t>
        <a:bodyPr/>
        <a:lstStyle/>
        <a:p>
          <a:pPr algn="ctr" rtl="0"/>
          <a:r>
            <a:rPr lang="en-GB" sz="1600" b="1" dirty="0"/>
            <a:t>Step 1 –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research area</a:t>
          </a:r>
        </a:p>
      </dgm:t>
    </dgm:pt>
    <dgm:pt modelId="{C89DE801-264F-47C4-BF7A-F701AB740EC3}" cxnId="{3D809ADD-075F-43F9-A7BE-79E60F020B57}" type="parTrans">
      <dgm:prSet/>
      <dgm:spPr/>
      <dgm:t>
        <a:bodyPr/>
        <a:lstStyle/>
        <a:p>
          <a:endParaRPr lang="en-GB"/>
        </a:p>
      </dgm:t>
    </dgm:pt>
    <dgm:pt modelId="{C54AD269-E1BF-4968-9C57-9F0DEEBB6837}" cxnId="{3D809ADD-075F-43F9-A7BE-79E60F020B57}" type="sibTrans">
      <dgm:prSet/>
      <dgm:spPr/>
      <dgm:t>
        <a:bodyPr/>
        <a:lstStyle/>
        <a:p>
          <a:endParaRPr lang="en-GB"/>
        </a:p>
      </dgm:t>
    </dgm:pt>
    <dgm:pt modelId="{A304DDFB-2456-4AF4-9446-F288F64DF9F0}">
      <dgm:prSet phldrT="[Text]" custT="1"/>
      <dgm:spPr/>
      <dgm:t>
        <a:bodyPr/>
        <a:lstStyle/>
        <a:p>
          <a:pPr rtl="0"/>
          <a:r>
            <a:rPr lang="en-GB" sz="1600" b="1" dirty="0"/>
            <a:t>Step 2 -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Add other words to clarify the focus of your research</a:t>
          </a:r>
          <a:r>
            <a:rPr lang="en-GB" sz="1600" b="1" dirty="0">
              <a:latin typeface="Myriad Pro"/>
            </a:rPr>
            <a:t> – what you want to achieve</a:t>
          </a:r>
          <a:endParaRPr lang="en-GB" sz="1600" b="1" dirty="0"/>
        </a:p>
      </dgm:t>
    </dgm:pt>
    <dgm:pt modelId="{B3011CCF-5337-4BA8-8233-4C3FC0B67C69}" cxnId="{2135C377-9370-4FED-8756-91BFF6E2B5BE}" type="parTrans">
      <dgm:prSet/>
      <dgm:spPr/>
      <dgm:t>
        <a:bodyPr/>
        <a:lstStyle/>
        <a:p>
          <a:endParaRPr lang="en-GB"/>
        </a:p>
      </dgm:t>
    </dgm:pt>
    <dgm:pt modelId="{231768D3-3DA6-484F-98A6-B9D838F6BA6F}" cxnId="{2135C377-9370-4FED-8756-91BFF6E2B5BE}" type="sibTrans">
      <dgm:prSet/>
      <dgm:spPr/>
      <dgm:t>
        <a:bodyPr/>
        <a:lstStyle/>
        <a:p>
          <a:endParaRPr lang="en-GB"/>
        </a:p>
      </dgm:t>
    </dgm:pt>
    <dgm:pt modelId="{E9675A3E-2081-4AD3-8F92-DE543A30AA94}">
      <dgm:prSet phldrT="[Text]" custT="1"/>
      <dgm:spPr/>
      <dgm:t>
        <a:bodyPr/>
        <a:lstStyle/>
        <a:p>
          <a:r>
            <a:rPr lang="en-GB" sz="1600" b="1" dirty="0"/>
            <a:t>Step 3 – Connect the words to form a sentence</a:t>
          </a:r>
        </a:p>
      </dgm:t>
    </dgm:pt>
    <dgm:pt modelId="{C299D435-7639-4706-A5CF-8D9E8F823769}" cxnId="{7B122F35-9467-49CA-9134-AE8D5F892729}" type="parTrans">
      <dgm:prSet/>
      <dgm:spPr/>
      <dgm:t>
        <a:bodyPr/>
        <a:lstStyle/>
        <a:p>
          <a:endParaRPr lang="en-GB"/>
        </a:p>
      </dgm:t>
    </dgm:pt>
    <dgm:pt modelId="{B8D2C8EB-2692-41F0-88B9-BA07E16E55CE}" cxnId="{7B122F35-9467-49CA-9134-AE8D5F892729}" type="sibTrans">
      <dgm:prSet/>
      <dgm:spPr/>
      <dgm:t>
        <a:bodyPr/>
        <a:lstStyle/>
        <a:p>
          <a:endParaRPr lang="en-GB"/>
        </a:p>
      </dgm:t>
    </dgm:pt>
    <dgm:pt modelId="{D93B0754-66E8-4541-934B-E86024687FA2}">
      <dgm:prSet/>
      <dgm:spPr/>
      <dgm:t>
        <a:bodyPr/>
        <a:lstStyle/>
        <a:p>
          <a:r>
            <a:rPr lang="en-GB" b="1" dirty="0"/>
            <a:t>Step 4 – Convert this sentence into a formal research </a:t>
          </a:r>
          <a:r>
            <a:rPr lang="en-GB" b="1" dirty="0">
              <a:latin typeface="Myriad Pro"/>
            </a:rPr>
            <a:t>aim</a:t>
          </a:r>
          <a:endParaRPr lang="en-GB" b="1" dirty="0"/>
        </a:p>
      </dgm:t>
    </dgm:pt>
    <dgm:pt modelId="{FAC43F3C-8F05-430A-A6C0-CEE527E25A58}" cxnId="{6B1B467A-3F7F-46CB-BC92-67AC849B3E33}" type="parTrans">
      <dgm:prSet/>
      <dgm:spPr/>
      <dgm:t>
        <a:bodyPr/>
        <a:lstStyle/>
        <a:p>
          <a:endParaRPr lang="en-GB"/>
        </a:p>
      </dgm:t>
    </dgm:pt>
    <dgm:pt modelId="{1822F2DA-CA90-4C81-8D66-EE447684089D}" cxnId="{6B1B467A-3F7F-46CB-BC92-67AC849B3E33}" type="sibTrans">
      <dgm:prSet/>
      <dgm:spPr/>
      <dgm:t>
        <a:bodyPr/>
        <a:lstStyle/>
        <a:p>
          <a:endParaRPr lang="en-GB"/>
        </a:p>
      </dgm:t>
    </dgm:pt>
    <dgm:pt modelId="{900494A4-204D-4CCA-87E9-9294052748F9}" type="pres">
      <dgm:prSet presAssocID="{74377D1C-BCC0-4E7E-83D5-680419D6E5F7}" presName="Name0" presStyleCnt="0">
        <dgm:presLayoutVars>
          <dgm:dir/>
          <dgm:resizeHandles val="exact"/>
        </dgm:presLayoutVars>
      </dgm:prSet>
      <dgm:spPr/>
    </dgm:pt>
    <dgm:pt modelId="{9B41A4AA-3538-405D-8A12-566A61D54141}" type="pres">
      <dgm:prSet presAssocID="{22343965-9263-4B42-9E87-3EFFB58EEEDB}" presName="node" presStyleLbl="node1" presStyleIdx="0" presStyleCnt="4">
        <dgm:presLayoutVars>
          <dgm:bulletEnabled val="1"/>
        </dgm:presLayoutVars>
      </dgm:prSet>
      <dgm:spPr/>
    </dgm:pt>
    <dgm:pt modelId="{BC03D8F6-F97B-4BF0-BF96-D3A3AD40AC80}" type="pres">
      <dgm:prSet presAssocID="{C54AD269-E1BF-4968-9C57-9F0DEEBB6837}" presName="sibTrans" presStyleLbl="sibTrans1D1" presStyleIdx="0" presStyleCnt="3"/>
      <dgm:spPr/>
    </dgm:pt>
    <dgm:pt modelId="{A5A78794-8CD3-418E-9188-FA0D0804C3F2}" type="pres">
      <dgm:prSet presAssocID="{C54AD269-E1BF-4968-9C57-9F0DEEBB6837}" presName="connectorText" presStyleLbl="sibTrans1D1" presStyleIdx="0" presStyleCnt="3"/>
      <dgm:spPr/>
    </dgm:pt>
    <dgm:pt modelId="{9F9D52C4-36C7-457C-9E8D-7AC22B63C149}" type="pres">
      <dgm:prSet presAssocID="{A304DDFB-2456-4AF4-9446-F288F64DF9F0}" presName="node" presStyleLbl="node1" presStyleIdx="1" presStyleCnt="4">
        <dgm:presLayoutVars>
          <dgm:bulletEnabled val="1"/>
        </dgm:presLayoutVars>
      </dgm:prSet>
      <dgm:spPr/>
    </dgm:pt>
    <dgm:pt modelId="{4AD83E7A-3270-4118-B1D9-D55735ECF665}" type="pres">
      <dgm:prSet presAssocID="{231768D3-3DA6-484F-98A6-B9D838F6BA6F}" presName="sibTrans" presStyleLbl="sibTrans1D1" presStyleIdx="1" presStyleCnt="3"/>
      <dgm:spPr/>
    </dgm:pt>
    <dgm:pt modelId="{EE9AC6E9-F9CC-446C-B895-59883CAE0750}" type="pres">
      <dgm:prSet presAssocID="{231768D3-3DA6-484F-98A6-B9D838F6BA6F}" presName="connectorText" presStyleLbl="sibTrans1D1" presStyleIdx="1" presStyleCnt="3"/>
      <dgm:spPr/>
    </dgm:pt>
    <dgm:pt modelId="{BD3A1922-2D79-4366-BB13-B4B96FD5D7DA}" type="pres">
      <dgm:prSet presAssocID="{E9675A3E-2081-4AD3-8F92-DE543A30AA94}" presName="node" presStyleLbl="node1" presStyleIdx="2" presStyleCnt="4">
        <dgm:presLayoutVars>
          <dgm:bulletEnabled val="1"/>
        </dgm:presLayoutVars>
      </dgm:prSet>
      <dgm:spPr/>
    </dgm:pt>
    <dgm:pt modelId="{1E4EF120-D7DB-41FE-B268-BA9393B78C5B}" type="pres">
      <dgm:prSet presAssocID="{B8D2C8EB-2692-41F0-88B9-BA07E16E55CE}" presName="sibTrans" presStyleLbl="sibTrans1D1" presStyleIdx="2" presStyleCnt="3"/>
      <dgm:spPr/>
    </dgm:pt>
    <dgm:pt modelId="{F7CD0CEC-1C8D-44F9-879F-CE9C04787701}" type="pres">
      <dgm:prSet presAssocID="{B8D2C8EB-2692-41F0-88B9-BA07E16E55CE}" presName="connectorText" presStyleLbl="sibTrans1D1" presStyleIdx="2" presStyleCnt="3"/>
      <dgm:spPr/>
    </dgm:pt>
    <dgm:pt modelId="{9A666494-C63C-4329-83E7-2A01703F323C}" type="pres">
      <dgm:prSet presAssocID="{D93B0754-66E8-4541-934B-E86024687FA2}" presName="node" presStyleLbl="node1" presStyleIdx="3" presStyleCnt="4">
        <dgm:presLayoutVars>
          <dgm:bulletEnabled val="1"/>
        </dgm:presLayoutVars>
      </dgm:prSet>
      <dgm:spPr/>
    </dgm:pt>
  </dgm:ptLst>
  <dgm:cxnLst>
    <dgm:cxn modelId="{E47F350C-62F9-4467-B8C5-B71FA1066473}" type="presOf" srcId="{D93B0754-66E8-4541-934B-E86024687FA2}" destId="{9A666494-C63C-4329-83E7-2A01703F323C}" srcOrd="0" destOrd="0" presId="urn:microsoft.com/office/officeart/2005/8/layout/bProcess3"/>
    <dgm:cxn modelId="{7B122F35-9467-49CA-9134-AE8D5F892729}" srcId="{74377D1C-BCC0-4E7E-83D5-680419D6E5F7}" destId="{E9675A3E-2081-4AD3-8F92-DE543A30AA94}" srcOrd="2" destOrd="0" parTransId="{C299D435-7639-4706-A5CF-8D9E8F823769}" sibTransId="{B8D2C8EB-2692-41F0-88B9-BA07E16E55CE}"/>
    <dgm:cxn modelId="{1C1C554F-E53F-473E-A676-3CEFC971EF1B}" type="presOf" srcId="{B8D2C8EB-2692-41F0-88B9-BA07E16E55CE}" destId="{1E4EF120-D7DB-41FE-B268-BA9393B78C5B}" srcOrd="0" destOrd="0" presId="urn:microsoft.com/office/officeart/2005/8/layout/bProcess3"/>
    <dgm:cxn modelId="{A4530F70-A85E-4C32-B5B3-902E1BB7CE45}" type="presOf" srcId="{B8D2C8EB-2692-41F0-88B9-BA07E16E55CE}" destId="{F7CD0CEC-1C8D-44F9-879F-CE9C04787701}" srcOrd="1" destOrd="0" presId="urn:microsoft.com/office/officeart/2005/8/layout/bProcess3"/>
    <dgm:cxn modelId="{2135C377-9370-4FED-8756-91BFF6E2B5BE}" srcId="{74377D1C-BCC0-4E7E-83D5-680419D6E5F7}" destId="{A304DDFB-2456-4AF4-9446-F288F64DF9F0}" srcOrd="1" destOrd="0" parTransId="{B3011CCF-5337-4BA8-8233-4C3FC0B67C69}" sibTransId="{231768D3-3DA6-484F-98A6-B9D838F6BA6F}"/>
    <dgm:cxn modelId="{6B1B467A-3F7F-46CB-BC92-67AC849B3E33}" srcId="{74377D1C-BCC0-4E7E-83D5-680419D6E5F7}" destId="{D93B0754-66E8-4541-934B-E86024687FA2}" srcOrd="3" destOrd="0" parTransId="{FAC43F3C-8F05-430A-A6C0-CEE527E25A58}" sibTransId="{1822F2DA-CA90-4C81-8D66-EE447684089D}"/>
    <dgm:cxn modelId="{C1C49A8F-4E26-420C-A760-055D34663C11}" type="presOf" srcId="{E9675A3E-2081-4AD3-8F92-DE543A30AA94}" destId="{BD3A1922-2D79-4366-BB13-B4B96FD5D7DA}" srcOrd="0" destOrd="0" presId="urn:microsoft.com/office/officeart/2005/8/layout/bProcess3"/>
    <dgm:cxn modelId="{7FF7C7B1-DE29-4A4E-81B3-FF6ACEF20ACD}" type="presOf" srcId="{231768D3-3DA6-484F-98A6-B9D838F6BA6F}" destId="{4AD83E7A-3270-4118-B1D9-D55735ECF665}" srcOrd="0" destOrd="0" presId="urn:microsoft.com/office/officeart/2005/8/layout/bProcess3"/>
    <dgm:cxn modelId="{30698DBC-86F9-4210-9809-3F13C927610E}" type="presOf" srcId="{C54AD269-E1BF-4968-9C57-9F0DEEBB6837}" destId="{BC03D8F6-F97B-4BF0-BF96-D3A3AD40AC80}" srcOrd="0" destOrd="0" presId="urn:microsoft.com/office/officeart/2005/8/layout/bProcess3"/>
    <dgm:cxn modelId="{9ABC3AC9-625B-4359-B984-BF5E71937D40}" type="presOf" srcId="{C54AD269-E1BF-4968-9C57-9F0DEEBB6837}" destId="{A5A78794-8CD3-418E-9188-FA0D0804C3F2}" srcOrd="1" destOrd="0" presId="urn:microsoft.com/office/officeart/2005/8/layout/bProcess3"/>
    <dgm:cxn modelId="{19D484D4-207A-42E9-BF23-927F7125BAFF}" type="presOf" srcId="{231768D3-3DA6-484F-98A6-B9D838F6BA6F}" destId="{EE9AC6E9-F9CC-446C-B895-59883CAE0750}" srcOrd="1" destOrd="0" presId="urn:microsoft.com/office/officeart/2005/8/layout/bProcess3"/>
    <dgm:cxn modelId="{066C4CD8-E47D-4C96-8503-1C73AFA67580}" type="presOf" srcId="{A304DDFB-2456-4AF4-9446-F288F64DF9F0}" destId="{9F9D52C4-36C7-457C-9E8D-7AC22B63C149}" srcOrd="0" destOrd="0" presId="urn:microsoft.com/office/officeart/2005/8/layout/bProcess3"/>
    <dgm:cxn modelId="{3D809ADD-075F-43F9-A7BE-79E60F020B57}" srcId="{74377D1C-BCC0-4E7E-83D5-680419D6E5F7}" destId="{22343965-9263-4B42-9E87-3EFFB58EEEDB}" srcOrd="0" destOrd="0" parTransId="{C89DE801-264F-47C4-BF7A-F701AB740EC3}" sibTransId="{C54AD269-E1BF-4968-9C57-9F0DEEBB6837}"/>
    <dgm:cxn modelId="{EE3DEAF0-EB57-4E27-B0FB-6CD0A427ACAA}" type="presOf" srcId="{22343965-9263-4B42-9E87-3EFFB58EEEDB}" destId="{9B41A4AA-3538-405D-8A12-566A61D54141}" srcOrd="0" destOrd="0" presId="urn:microsoft.com/office/officeart/2005/8/layout/bProcess3"/>
    <dgm:cxn modelId="{A772F3FE-6A13-47A9-A637-D38DCB643E0B}" type="presOf" srcId="{74377D1C-BCC0-4E7E-83D5-680419D6E5F7}" destId="{900494A4-204D-4CCA-87E9-9294052748F9}" srcOrd="0" destOrd="0" presId="urn:microsoft.com/office/officeart/2005/8/layout/bProcess3"/>
    <dgm:cxn modelId="{A99F0957-0773-4F90-948A-68AC848261B3}" type="presParOf" srcId="{900494A4-204D-4CCA-87E9-9294052748F9}" destId="{9B41A4AA-3538-405D-8A12-566A61D54141}" srcOrd="0" destOrd="0" presId="urn:microsoft.com/office/officeart/2005/8/layout/bProcess3"/>
    <dgm:cxn modelId="{907C3636-7CBC-45B2-8EB0-384AC3D73F21}" type="presParOf" srcId="{900494A4-204D-4CCA-87E9-9294052748F9}" destId="{BC03D8F6-F97B-4BF0-BF96-D3A3AD40AC80}" srcOrd="1" destOrd="0" presId="urn:microsoft.com/office/officeart/2005/8/layout/bProcess3"/>
    <dgm:cxn modelId="{6EFF5694-52E0-49B1-85F4-1E57234327ED}" type="presParOf" srcId="{BC03D8F6-F97B-4BF0-BF96-D3A3AD40AC80}" destId="{A5A78794-8CD3-418E-9188-FA0D0804C3F2}" srcOrd="0" destOrd="0" presId="urn:microsoft.com/office/officeart/2005/8/layout/bProcess3"/>
    <dgm:cxn modelId="{D2D9CA60-7673-4883-9DF2-7B31216630F9}" type="presParOf" srcId="{900494A4-204D-4CCA-87E9-9294052748F9}" destId="{9F9D52C4-36C7-457C-9E8D-7AC22B63C149}" srcOrd="2" destOrd="0" presId="urn:microsoft.com/office/officeart/2005/8/layout/bProcess3"/>
    <dgm:cxn modelId="{DAA0290D-D57E-451F-A69B-B1A2421D1824}" type="presParOf" srcId="{900494A4-204D-4CCA-87E9-9294052748F9}" destId="{4AD83E7A-3270-4118-B1D9-D55735ECF665}" srcOrd="3" destOrd="0" presId="urn:microsoft.com/office/officeart/2005/8/layout/bProcess3"/>
    <dgm:cxn modelId="{D6785728-D42C-489C-B484-C4CA5C6BE1C6}" type="presParOf" srcId="{4AD83E7A-3270-4118-B1D9-D55735ECF665}" destId="{EE9AC6E9-F9CC-446C-B895-59883CAE0750}" srcOrd="0" destOrd="0" presId="urn:microsoft.com/office/officeart/2005/8/layout/bProcess3"/>
    <dgm:cxn modelId="{0EB72E4B-B957-4BC8-B390-821E7CE36604}" type="presParOf" srcId="{900494A4-204D-4CCA-87E9-9294052748F9}" destId="{BD3A1922-2D79-4366-BB13-B4B96FD5D7DA}" srcOrd="4" destOrd="0" presId="urn:microsoft.com/office/officeart/2005/8/layout/bProcess3"/>
    <dgm:cxn modelId="{8D2EA6BD-05C1-498F-A73D-C392A14FACA0}" type="presParOf" srcId="{900494A4-204D-4CCA-87E9-9294052748F9}" destId="{1E4EF120-D7DB-41FE-B268-BA9393B78C5B}" srcOrd="5" destOrd="0" presId="urn:microsoft.com/office/officeart/2005/8/layout/bProcess3"/>
    <dgm:cxn modelId="{B1D40E99-74E1-4510-961B-4E2970EE34E3}" type="presParOf" srcId="{1E4EF120-D7DB-41FE-B268-BA9393B78C5B}" destId="{F7CD0CEC-1C8D-44F9-879F-CE9C04787701}" srcOrd="0" destOrd="0" presId="urn:microsoft.com/office/officeart/2005/8/layout/bProcess3"/>
    <dgm:cxn modelId="{AF58861A-04EE-4906-BBF6-A01EA379D34A}" type="presParOf" srcId="{900494A4-204D-4CCA-87E9-9294052748F9}" destId="{9A666494-C63C-4329-83E7-2A01703F323C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68DEAD-664F-4322-BE72-C10796F5C48C}" type="doc">
      <dgm:prSet loTypeId="urn:microsoft.com/office/officeart/2005/8/layout/radial1" loCatId="cycle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9DF31B37-A11D-4280-9CF1-558D0D521429}">
      <dgm:prSet phldrT="[Text]"/>
      <dgm:spPr/>
      <dgm:t>
        <a:bodyPr/>
        <a:lstStyle/>
        <a:p>
          <a:r>
            <a:rPr lang="en-GB" b="1" dirty="0"/>
            <a:t>Key words</a:t>
          </a:r>
        </a:p>
      </dgm:t>
    </dgm:pt>
    <dgm:pt modelId="{BFE0D424-4DC9-4A42-AD3A-6AF1781BC66D}" cxnId="{B0BA9030-DCF0-4D25-93C5-EC3E08226F7F}" type="parTrans">
      <dgm:prSet/>
      <dgm:spPr/>
      <dgm:t>
        <a:bodyPr/>
        <a:lstStyle/>
        <a:p>
          <a:endParaRPr lang="en-GB"/>
        </a:p>
      </dgm:t>
    </dgm:pt>
    <dgm:pt modelId="{8A2DCE14-6C64-4914-8882-261DE984CDCB}" cxnId="{B0BA9030-DCF0-4D25-93C5-EC3E08226F7F}" type="sibTrans">
      <dgm:prSet/>
      <dgm:spPr/>
      <dgm:t>
        <a:bodyPr/>
        <a:lstStyle/>
        <a:p>
          <a:endParaRPr lang="en-GB"/>
        </a:p>
      </dgm:t>
    </dgm:pt>
    <dgm:pt modelId="{4B62BD8D-491B-4287-BA0B-DF8FB09B62AA}">
      <dgm:prSet phldrT="[Text]"/>
      <dgm:spPr/>
      <dgm:t>
        <a:bodyPr/>
        <a:lstStyle/>
        <a:p>
          <a:r>
            <a:rPr lang="en-GB" dirty="0"/>
            <a:t>Identify</a:t>
          </a:r>
        </a:p>
      </dgm:t>
    </dgm:pt>
    <dgm:pt modelId="{0C2D558E-03B5-4EA9-85EB-EBB923707CDC}" cxnId="{E6614203-7205-452D-90F7-AE4FA85B064E}" type="sibTrans">
      <dgm:prSet/>
      <dgm:spPr/>
      <dgm:t>
        <a:bodyPr/>
        <a:lstStyle/>
        <a:p>
          <a:endParaRPr lang="en-GB"/>
        </a:p>
      </dgm:t>
    </dgm:pt>
    <dgm:pt modelId="{2D96F11D-6974-4DBC-B2A8-57181F9900E9}" cxnId="{E6614203-7205-452D-90F7-AE4FA85B064E}" type="parTrans">
      <dgm:prSet/>
      <dgm:spPr/>
      <dgm:t>
        <a:bodyPr/>
        <a:lstStyle/>
        <a:p>
          <a:endParaRPr lang="en-GB"/>
        </a:p>
      </dgm:t>
    </dgm:pt>
    <dgm:pt modelId="{3ADA7433-0CBF-4B22-9408-A2F41D5AEA3E}">
      <dgm:prSet phldrT="[Text]"/>
      <dgm:spPr/>
      <dgm:t>
        <a:bodyPr/>
        <a:lstStyle/>
        <a:p>
          <a:r>
            <a:rPr lang="en-GB" dirty="0"/>
            <a:t>Assess</a:t>
          </a:r>
        </a:p>
      </dgm:t>
    </dgm:pt>
    <dgm:pt modelId="{3F1CF5FE-16B0-4B4E-AC29-59AAFCC33779}" cxnId="{1DCCC25F-4B74-41DD-B15A-C197590558A9}" type="sibTrans">
      <dgm:prSet/>
      <dgm:spPr/>
      <dgm:t>
        <a:bodyPr/>
        <a:lstStyle/>
        <a:p>
          <a:endParaRPr lang="en-GB"/>
        </a:p>
      </dgm:t>
    </dgm:pt>
    <dgm:pt modelId="{33CC57A2-8249-45BE-B89C-A71D5063EB56}" cxnId="{1DCCC25F-4B74-41DD-B15A-C197590558A9}" type="parTrans">
      <dgm:prSet/>
      <dgm:spPr/>
      <dgm:t>
        <a:bodyPr/>
        <a:lstStyle/>
        <a:p>
          <a:endParaRPr lang="en-GB"/>
        </a:p>
      </dgm:t>
    </dgm:pt>
    <dgm:pt modelId="{E04F532E-90E5-4223-8D58-45156488CD4E}">
      <dgm:prSet phldrT="[Text]"/>
      <dgm:spPr/>
      <dgm:t>
        <a:bodyPr/>
        <a:lstStyle/>
        <a:p>
          <a:r>
            <a:rPr lang="en-GB" dirty="0"/>
            <a:t>Evaluate</a:t>
          </a:r>
        </a:p>
      </dgm:t>
    </dgm:pt>
    <dgm:pt modelId="{452B922F-8404-47FB-B3C3-7F0022B533DB}" cxnId="{15638FDB-A0D1-4626-A2B2-93D065AEFBD5}" type="sibTrans">
      <dgm:prSet/>
      <dgm:spPr/>
      <dgm:t>
        <a:bodyPr/>
        <a:lstStyle/>
        <a:p>
          <a:endParaRPr lang="en-GB"/>
        </a:p>
      </dgm:t>
    </dgm:pt>
    <dgm:pt modelId="{B09A4F67-2A39-49C0-BFCE-651A3F903217}" cxnId="{15638FDB-A0D1-4626-A2B2-93D065AEFBD5}" type="parTrans">
      <dgm:prSet/>
      <dgm:spPr/>
      <dgm:t>
        <a:bodyPr/>
        <a:lstStyle/>
        <a:p>
          <a:endParaRPr lang="en-GB"/>
        </a:p>
      </dgm:t>
    </dgm:pt>
    <dgm:pt modelId="{BD083F22-D07C-409C-A00E-2C2811E33055}">
      <dgm:prSet phldrT="[Text]"/>
      <dgm:spPr/>
      <dgm:t>
        <a:bodyPr/>
        <a:lstStyle/>
        <a:p>
          <a:r>
            <a:rPr lang="en-GB" dirty="0"/>
            <a:t>Explore</a:t>
          </a:r>
        </a:p>
      </dgm:t>
    </dgm:pt>
    <dgm:pt modelId="{0B7A37EA-DA5F-4AF1-BE2F-A1E69C51A68E}" cxnId="{9106EDD8-74A6-4913-A687-9D9CAD953590}" type="sibTrans">
      <dgm:prSet/>
      <dgm:spPr/>
      <dgm:t>
        <a:bodyPr/>
        <a:lstStyle/>
        <a:p>
          <a:endParaRPr lang="en-GB"/>
        </a:p>
      </dgm:t>
    </dgm:pt>
    <dgm:pt modelId="{E93B3BE2-12F1-404A-B0AE-D528CC7E51DD}" cxnId="{9106EDD8-74A6-4913-A687-9D9CAD953590}" type="parTrans">
      <dgm:prSet/>
      <dgm:spPr/>
      <dgm:t>
        <a:bodyPr/>
        <a:lstStyle/>
        <a:p>
          <a:endParaRPr lang="en-GB"/>
        </a:p>
      </dgm:t>
    </dgm:pt>
    <dgm:pt modelId="{0B9DFB84-C484-4C7C-828D-9BB0894EB588}">
      <dgm:prSet phldrT="[Text]"/>
      <dgm:spPr/>
      <dgm:t>
        <a:bodyPr/>
        <a:lstStyle/>
        <a:p>
          <a:r>
            <a:rPr lang="en-GB" dirty="0"/>
            <a:t>Outline</a:t>
          </a:r>
        </a:p>
      </dgm:t>
    </dgm:pt>
    <dgm:pt modelId="{50024C56-82AF-449C-A4B7-392E68E9C04B}" cxnId="{37996FAE-5F93-4FD7-9BA2-724AA0678A74}" type="sibTrans">
      <dgm:prSet/>
      <dgm:spPr/>
      <dgm:t>
        <a:bodyPr/>
        <a:lstStyle/>
        <a:p>
          <a:endParaRPr lang="en-GB"/>
        </a:p>
      </dgm:t>
    </dgm:pt>
    <dgm:pt modelId="{285D92E1-C91F-48E3-92C7-9802CFD20AB4}" cxnId="{37996FAE-5F93-4FD7-9BA2-724AA0678A74}" type="parTrans">
      <dgm:prSet/>
      <dgm:spPr/>
      <dgm:t>
        <a:bodyPr/>
        <a:lstStyle/>
        <a:p>
          <a:endParaRPr lang="en-GB"/>
        </a:p>
      </dgm:t>
    </dgm:pt>
    <dgm:pt modelId="{7DCEE537-0114-42FB-85F9-8B83521FAC4A}">
      <dgm:prSet phldrT="[Text]"/>
      <dgm:spPr/>
      <dgm:t>
        <a:bodyPr/>
        <a:lstStyle/>
        <a:p>
          <a:r>
            <a:rPr lang="en-GB" dirty="0"/>
            <a:t>Discuss</a:t>
          </a:r>
        </a:p>
      </dgm:t>
    </dgm:pt>
    <dgm:pt modelId="{D95F094E-FEA8-47D0-8332-A0D9B9EBC20B}" cxnId="{24FA9B0C-BFF3-467F-9D8E-ABA3B59C0100}" type="sibTrans">
      <dgm:prSet/>
      <dgm:spPr/>
      <dgm:t>
        <a:bodyPr/>
        <a:lstStyle/>
        <a:p>
          <a:endParaRPr lang="en-GB"/>
        </a:p>
      </dgm:t>
    </dgm:pt>
    <dgm:pt modelId="{22BDC6F3-1FD1-4811-9BCD-66EAD0EF662D}" cxnId="{24FA9B0C-BFF3-467F-9D8E-ABA3B59C0100}" type="parTrans">
      <dgm:prSet/>
      <dgm:spPr/>
      <dgm:t>
        <a:bodyPr/>
        <a:lstStyle/>
        <a:p>
          <a:endParaRPr lang="en-GB"/>
        </a:p>
      </dgm:t>
    </dgm:pt>
    <dgm:pt modelId="{B7E93479-94BC-4FDF-A1B9-7D7544FDDE61}">
      <dgm:prSet/>
      <dgm:spPr/>
      <dgm:t>
        <a:bodyPr/>
        <a:lstStyle/>
        <a:p>
          <a:r>
            <a:rPr lang="en-GB" dirty="0"/>
            <a:t>Analyse</a:t>
          </a:r>
        </a:p>
      </dgm:t>
    </dgm:pt>
    <dgm:pt modelId="{AA8321B7-9BF0-47D6-984F-95C870606A21}" cxnId="{3A81BF52-70DD-47A8-B8E5-9581E26EDE62}" type="parTrans">
      <dgm:prSet/>
      <dgm:spPr/>
      <dgm:t>
        <a:bodyPr/>
        <a:lstStyle/>
        <a:p>
          <a:endParaRPr lang="en-GB"/>
        </a:p>
      </dgm:t>
    </dgm:pt>
    <dgm:pt modelId="{6C9D1AD3-2983-4080-8935-9B537F2CABA0}" cxnId="{3A81BF52-70DD-47A8-B8E5-9581E26EDE62}" type="sibTrans">
      <dgm:prSet/>
      <dgm:spPr/>
      <dgm:t>
        <a:bodyPr/>
        <a:lstStyle/>
        <a:p>
          <a:endParaRPr lang="en-GB"/>
        </a:p>
      </dgm:t>
    </dgm:pt>
    <dgm:pt modelId="{CA30BE9F-4ECC-420F-B96A-7D883BA53E39}" type="pres">
      <dgm:prSet presAssocID="{0768DEAD-664F-4322-BE72-C10796F5C48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FDFC93C-4CCA-4BC2-BD71-A7A7E9CE348E}" type="pres">
      <dgm:prSet presAssocID="{9DF31B37-A11D-4280-9CF1-558D0D521429}" presName="centerShape" presStyleLbl="node0" presStyleIdx="0" presStyleCnt="1"/>
      <dgm:spPr/>
    </dgm:pt>
    <dgm:pt modelId="{E5127B1B-7455-48D9-97AA-3996B61A5F4C}" type="pres">
      <dgm:prSet presAssocID="{2D96F11D-6974-4DBC-B2A8-57181F9900E9}" presName="Name9" presStyleLbl="parChTrans1D2" presStyleIdx="0" presStyleCnt="7"/>
      <dgm:spPr/>
    </dgm:pt>
    <dgm:pt modelId="{95860ABE-92FB-4E3B-952A-A44AC1D0308E}" type="pres">
      <dgm:prSet presAssocID="{2D96F11D-6974-4DBC-B2A8-57181F9900E9}" presName="connTx" presStyleLbl="parChTrans1D2" presStyleIdx="0" presStyleCnt="7"/>
      <dgm:spPr/>
    </dgm:pt>
    <dgm:pt modelId="{0FD48667-50C9-4452-A7A8-7E240ACE3F20}" type="pres">
      <dgm:prSet presAssocID="{4B62BD8D-491B-4287-BA0B-DF8FB09B62AA}" presName="node" presStyleLbl="node1" presStyleIdx="0" presStyleCnt="7">
        <dgm:presLayoutVars>
          <dgm:bulletEnabled val="1"/>
        </dgm:presLayoutVars>
      </dgm:prSet>
      <dgm:spPr/>
    </dgm:pt>
    <dgm:pt modelId="{4454CFBD-B097-4122-BE0B-5FC8CF3908B3}" type="pres">
      <dgm:prSet presAssocID="{33CC57A2-8249-45BE-B89C-A71D5063EB56}" presName="Name9" presStyleLbl="parChTrans1D2" presStyleIdx="1" presStyleCnt="7"/>
      <dgm:spPr/>
    </dgm:pt>
    <dgm:pt modelId="{7B0D42F7-9B98-4E08-81BA-2D082690F7B4}" type="pres">
      <dgm:prSet presAssocID="{33CC57A2-8249-45BE-B89C-A71D5063EB56}" presName="connTx" presStyleLbl="parChTrans1D2" presStyleIdx="1" presStyleCnt="7"/>
      <dgm:spPr/>
    </dgm:pt>
    <dgm:pt modelId="{6F8D86FE-D6BD-463A-966F-1E8096E051B2}" type="pres">
      <dgm:prSet presAssocID="{3ADA7433-0CBF-4B22-9408-A2F41D5AEA3E}" presName="node" presStyleLbl="node1" presStyleIdx="1" presStyleCnt="7">
        <dgm:presLayoutVars>
          <dgm:bulletEnabled val="1"/>
        </dgm:presLayoutVars>
      </dgm:prSet>
      <dgm:spPr/>
    </dgm:pt>
    <dgm:pt modelId="{19B2FD52-0B49-4BAB-998B-F1F94D89B0AF}" type="pres">
      <dgm:prSet presAssocID="{B09A4F67-2A39-49C0-BFCE-651A3F903217}" presName="Name9" presStyleLbl="parChTrans1D2" presStyleIdx="2" presStyleCnt="7"/>
      <dgm:spPr/>
    </dgm:pt>
    <dgm:pt modelId="{89CB2050-5F9B-4559-AFCE-BACB6FC57A83}" type="pres">
      <dgm:prSet presAssocID="{B09A4F67-2A39-49C0-BFCE-651A3F903217}" presName="connTx" presStyleLbl="parChTrans1D2" presStyleIdx="2" presStyleCnt="7"/>
      <dgm:spPr/>
    </dgm:pt>
    <dgm:pt modelId="{BD253985-38D4-4ED2-BB06-4C0121E6F25D}" type="pres">
      <dgm:prSet presAssocID="{E04F532E-90E5-4223-8D58-45156488CD4E}" presName="node" presStyleLbl="node1" presStyleIdx="2" presStyleCnt="7">
        <dgm:presLayoutVars>
          <dgm:bulletEnabled val="1"/>
        </dgm:presLayoutVars>
      </dgm:prSet>
      <dgm:spPr/>
    </dgm:pt>
    <dgm:pt modelId="{06C40D67-DA45-4B9A-AFE4-BFC859CE61EC}" type="pres">
      <dgm:prSet presAssocID="{E93B3BE2-12F1-404A-B0AE-D528CC7E51DD}" presName="Name9" presStyleLbl="parChTrans1D2" presStyleIdx="3" presStyleCnt="7"/>
      <dgm:spPr/>
    </dgm:pt>
    <dgm:pt modelId="{F91A4333-145E-4C08-B570-0BCCEA8DEEB7}" type="pres">
      <dgm:prSet presAssocID="{E93B3BE2-12F1-404A-B0AE-D528CC7E51DD}" presName="connTx" presStyleLbl="parChTrans1D2" presStyleIdx="3" presStyleCnt="7"/>
      <dgm:spPr/>
    </dgm:pt>
    <dgm:pt modelId="{1F923B4F-4A19-4762-8E94-8295C16EA0C3}" type="pres">
      <dgm:prSet presAssocID="{BD083F22-D07C-409C-A00E-2C2811E33055}" presName="node" presStyleLbl="node1" presStyleIdx="3" presStyleCnt="7">
        <dgm:presLayoutVars>
          <dgm:bulletEnabled val="1"/>
        </dgm:presLayoutVars>
      </dgm:prSet>
      <dgm:spPr/>
    </dgm:pt>
    <dgm:pt modelId="{610EBAE9-1DD5-4DDD-877D-7F94802D282B}" type="pres">
      <dgm:prSet presAssocID="{285D92E1-C91F-48E3-92C7-9802CFD20AB4}" presName="Name9" presStyleLbl="parChTrans1D2" presStyleIdx="4" presStyleCnt="7"/>
      <dgm:spPr/>
    </dgm:pt>
    <dgm:pt modelId="{CF0AC073-37FF-4149-B9E9-F5496520A99D}" type="pres">
      <dgm:prSet presAssocID="{285D92E1-C91F-48E3-92C7-9802CFD20AB4}" presName="connTx" presStyleLbl="parChTrans1D2" presStyleIdx="4" presStyleCnt="7"/>
      <dgm:spPr/>
    </dgm:pt>
    <dgm:pt modelId="{A680B663-72AC-42FE-B169-8C2C4235622C}" type="pres">
      <dgm:prSet presAssocID="{0B9DFB84-C484-4C7C-828D-9BB0894EB588}" presName="node" presStyleLbl="node1" presStyleIdx="4" presStyleCnt="7">
        <dgm:presLayoutVars>
          <dgm:bulletEnabled val="1"/>
        </dgm:presLayoutVars>
      </dgm:prSet>
      <dgm:spPr/>
    </dgm:pt>
    <dgm:pt modelId="{F8A299F0-9C66-4458-914B-0A21C0FBCF02}" type="pres">
      <dgm:prSet presAssocID="{22BDC6F3-1FD1-4811-9BCD-66EAD0EF662D}" presName="Name9" presStyleLbl="parChTrans1D2" presStyleIdx="5" presStyleCnt="7"/>
      <dgm:spPr/>
    </dgm:pt>
    <dgm:pt modelId="{C5F7DFC4-9917-407A-AC99-F56E00F290B9}" type="pres">
      <dgm:prSet presAssocID="{22BDC6F3-1FD1-4811-9BCD-66EAD0EF662D}" presName="connTx" presStyleLbl="parChTrans1D2" presStyleIdx="5" presStyleCnt="7"/>
      <dgm:spPr/>
    </dgm:pt>
    <dgm:pt modelId="{D7F0A00C-ECFC-4E7F-8A0A-F4FFC6ED3601}" type="pres">
      <dgm:prSet presAssocID="{7DCEE537-0114-42FB-85F9-8B83521FAC4A}" presName="node" presStyleLbl="node1" presStyleIdx="5" presStyleCnt="7">
        <dgm:presLayoutVars>
          <dgm:bulletEnabled val="1"/>
        </dgm:presLayoutVars>
      </dgm:prSet>
      <dgm:spPr/>
    </dgm:pt>
    <dgm:pt modelId="{EEE4DBDF-9000-41AB-80ED-147B66D8E155}" type="pres">
      <dgm:prSet presAssocID="{AA8321B7-9BF0-47D6-984F-95C870606A21}" presName="Name9" presStyleLbl="parChTrans1D2" presStyleIdx="6" presStyleCnt="7"/>
      <dgm:spPr/>
    </dgm:pt>
    <dgm:pt modelId="{1BBE3DF8-4D36-45C1-9723-D84EDE8D337B}" type="pres">
      <dgm:prSet presAssocID="{AA8321B7-9BF0-47D6-984F-95C870606A21}" presName="connTx" presStyleLbl="parChTrans1D2" presStyleIdx="6" presStyleCnt="7"/>
      <dgm:spPr/>
    </dgm:pt>
    <dgm:pt modelId="{490116A9-592C-4A04-8381-854EC88E9E1D}" type="pres">
      <dgm:prSet presAssocID="{B7E93479-94BC-4FDF-A1B9-7D7544FDDE61}" presName="node" presStyleLbl="node1" presStyleIdx="6" presStyleCnt="7">
        <dgm:presLayoutVars>
          <dgm:bulletEnabled val="1"/>
        </dgm:presLayoutVars>
      </dgm:prSet>
      <dgm:spPr/>
    </dgm:pt>
  </dgm:ptLst>
  <dgm:cxnLst>
    <dgm:cxn modelId="{8C366402-194F-4EAA-9328-F32003728487}" type="presOf" srcId="{0768DEAD-664F-4322-BE72-C10796F5C48C}" destId="{CA30BE9F-4ECC-420F-B96A-7D883BA53E39}" srcOrd="0" destOrd="0" presId="urn:microsoft.com/office/officeart/2005/8/layout/radial1"/>
    <dgm:cxn modelId="{E6614203-7205-452D-90F7-AE4FA85B064E}" srcId="{9DF31B37-A11D-4280-9CF1-558D0D521429}" destId="{4B62BD8D-491B-4287-BA0B-DF8FB09B62AA}" srcOrd="0" destOrd="0" parTransId="{2D96F11D-6974-4DBC-B2A8-57181F9900E9}" sibTransId="{0C2D558E-03B5-4EA9-85EB-EBB923707CDC}"/>
    <dgm:cxn modelId="{EA86D604-A260-490D-8E1D-468EBC982421}" type="presOf" srcId="{E04F532E-90E5-4223-8D58-45156488CD4E}" destId="{BD253985-38D4-4ED2-BB06-4C0121E6F25D}" srcOrd="0" destOrd="0" presId="urn:microsoft.com/office/officeart/2005/8/layout/radial1"/>
    <dgm:cxn modelId="{24FA9B0C-BFF3-467F-9D8E-ABA3B59C0100}" srcId="{9DF31B37-A11D-4280-9CF1-558D0D521429}" destId="{7DCEE537-0114-42FB-85F9-8B83521FAC4A}" srcOrd="5" destOrd="0" parTransId="{22BDC6F3-1FD1-4811-9BCD-66EAD0EF662D}" sibTransId="{D95F094E-FEA8-47D0-8332-A0D9B9EBC20B}"/>
    <dgm:cxn modelId="{06276C15-FEBB-4554-A0C8-79FB18AF0EE1}" type="presOf" srcId="{E93B3BE2-12F1-404A-B0AE-D528CC7E51DD}" destId="{06C40D67-DA45-4B9A-AFE4-BFC859CE61EC}" srcOrd="0" destOrd="0" presId="urn:microsoft.com/office/officeart/2005/8/layout/radial1"/>
    <dgm:cxn modelId="{A1C7831A-E32A-4F7C-86F8-E1E377D65ED6}" type="presOf" srcId="{BD083F22-D07C-409C-A00E-2C2811E33055}" destId="{1F923B4F-4A19-4762-8E94-8295C16EA0C3}" srcOrd="0" destOrd="0" presId="urn:microsoft.com/office/officeart/2005/8/layout/radial1"/>
    <dgm:cxn modelId="{A627302A-5B47-48ED-BF86-8E76B8CCF94D}" type="presOf" srcId="{22BDC6F3-1FD1-4811-9BCD-66EAD0EF662D}" destId="{C5F7DFC4-9917-407A-AC99-F56E00F290B9}" srcOrd="1" destOrd="0" presId="urn:microsoft.com/office/officeart/2005/8/layout/radial1"/>
    <dgm:cxn modelId="{39F27E2E-8A59-4A8E-ABB9-6B66C5F6E932}" type="presOf" srcId="{9DF31B37-A11D-4280-9CF1-558D0D521429}" destId="{1FDFC93C-4CCA-4BC2-BD71-A7A7E9CE348E}" srcOrd="0" destOrd="0" presId="urn:microsoft.com/office/officeart/2005/8/layout/radial1"/>
    <dgm:cxn modelId="{B0BA9030-DCF0-4D25-93C5-EC3E08226F7F}" srcId="{0768DEAD-664F-4322-BE72-C10796F5C48C}" destId="{9DF31B37-A11D-4280-9CF1-558D0D521429}" srcOrd="0" destOrd="0" parTransId="{BFE0D424-4DC9-4A42-AD3A-6AF1781BC66D}" sibTransId="{8A2DCE14-6C64-4914-8882-261DE984CDCB}"/>
    <dgm:cxn modelId="{E4D7D836-1A86-47B2-843B-071803FCCF85}" type="presOf" srcId="{AA8321B7-9BF0-47D6-984F-95C870606A21}" destId="{EEE4DBDF-9000-41AB-80ED-147B66D8E155}" srcOrd="0" destOrd="0" presId="urn:microsoft.com/office/officeart/2005/8/layout/radial1"/>
    <dgm:cxn modelId="{2AEE705F-EA6F-4D0C-AF61-1CCB9C4ECFC2}" type="presOf" srcId="{22BDC6F3-1FD1-4811-9BCD-66EAD0EF662D}" destId="{F8A299F0-9C66-4458-914B-0A21C0FBCF02}" srcOrd="0" destOrd="0" presId="urn:microsoft.com/office/officeart/2005/8/layout/radial1"/>
    <dgm:cxn modelId="{1DCCC25F-4B74-41DD-B15A-C197590558A9}" srcId="{9DF31B37-A11D-4280-9CF1-558D0D521429}" destId="{3ADA7433-0CBF-4B22-9408-A2F41D5AEA3E}" srcOrd="1" destOrd="0" parTransId="{33CC57A2-8249-45BE-B89C-A71D5063EB56}" sibTransId="{3F1CF5FE-16B0-4B4E-AC29-59AAFCC33779}"/>
    <dgm:cxn modelId="{96614A61-E59E-4ED3-AC51-6D6B695F3542}" type="presOf" srcId="{2D96F11D-6974-4DBC-B2A8-57181F9900E9}" destId="{95860ABE-92FB-4E3B-952A-A44AC1D0308E}" srcOrd="1" destOrd="0" presId="urn:microsoft.com/office/officeart/2005/8/layout/radial1"/>
    <dgm:cxn modelId="{38446D63-3D9F-423B-9DA1-FB69273632E3}" type="presOf" srcId="{B09A4F67-2A39-49C0-BFCE-651A3F903217}" destId="{19B2FD52-0B49-4BAB-998B-F1F94D89B0AF}" srcOrd="0" destOrd="0" presId="urn:microsoft.com/office/officeart/2005/8/layout/radial1"/>
    <dgm:cxn modelId="{B606B547-4CDB-4D9B-A0F9-92E459C1896E}" type="presOf" srcId="{3ADA7433-0CBF-4B22-9408-A2F41D5AEA3E}" destId="{6F8D86FE-D6BD-463A-966F-1E8096E051B2}" srcOrd="0" destOrd="0" presId="urn:microsoft.com/office/officeart/2005/8/layout/radial1"/>
    <dgm:cxn modelId="{3DDE3848-B622-4DE6-B72B-B48FFF884944}" type="presOf" srcId="{E93B3BE2-12F1-404A-B0AE-D528CC7E51DD}" destId="{F91A4333-145E-4C08-B570-0BCCEA8DEEB7}" srcOrd="1" destOrd="0" presId="urn:microsoft.com/office/officeart/2005/8/layout/radial1"/>
    <dgm:cxn modelId="{BCE7166E-1349-419F-A9AF-D06E3AB1121D}" type="presOf" srcId="{33CC57A2-8249-45BE-B89C-A71D5063EB56}" destId="{7B0D42F7-9B98-4E08-81BA-2D082690F7B4}" srcOrd="1" destOrd="0" presId="urn:microsoft.com/office/officeart/2005/8/layout/radial1"/>
    <dgm:cxn modelId="{3A81BF52-70DD-47A8-B8E5-9581E26EDE62}" srcId="{9DF31B37-A11D-4280-9CF1-558D0D521429}" destId="{B7E93479-94BC-4FDF-A1B9-7D7544FDDE61}" srcOrd="6" destOrd="0" parTransId="{AA8321B7-9BF0-47D6-984F-95C870606A21}" sibTransId="{6C9D1AD3-2983-4080-8935-9B537F2CABA0}"/>
    <dgm:cxn modelId="{F3404873-B205-43E6-B074-23F4BBCA8F11}" type="presOf" srcId="{B09A4F67-2A39-49C0-BFCE-651A3F903217}" destId="{89CB2050-5F9B-4559-AFCE-BACB6FC57A83}" srcOrd="1" destOrd="0" presId="urn:microsoft.com/office/officeart/2005/8/layout/radial1"/>
    <dgm:cxn modelId="{D137578E-620A-4481-BDC4-6AD40AED0138}" type="presOf" srcId="{4B62BD8D-491B-4287-BA0B-DF8FB09B62AA}" destId="{0FD48667-50C9-4452-A7A8-7E240ACE3F20}" srcOrd="0" destOrd="0" presId="urn:microsoft.com/office/officeart/2005/8/layout/radial1"/>
    <dgm:cxn modelId="{B6778A8F-0CE5-4B5C-A208-761ABA3DB631}" type="presOf" srcId="{2D96F11D-6974-4DBC-B2A8-57181F9900E9}" destId="{E5127B1B-7455-48D9-97AA-3996B61A5F4C}" srcOrd="0" destOrd="0" presId="urn:microsoft.com/office/officeart/2005/8/layout/radial1"/>
    <dgm:cxn modelId="{6B15F38F-C0F0-47BC-8C5B-0E0A075DFE32}" type="presOf" srcId="{AA8321B7-9BF0-47D6-984F-95C870606A21}" destId="{1BBE3DF8-4D36-45C1-9723-D84EDE8D337B}" srcOrd="1" destOrd="0" presId="urn:microsoft.com/office/officeart/2005/8/layout/radial1"/>
    <dgm:cxn modelId="{37996FAE-5F93-4FD7-9BA2-724AA0678A74}" srcId="{9DF31B37-A11D-4280-9CF1-558D0D521429}" destId="{0B9DFB84-C484-4C7C-828D-9BB0894EB588}" srcOrd="4" destOrd="0" parTransId="{285D92E1-C91F-48E3-92C7-9802CFD20AB4}" sibTransId="{50024C56-82AF-449C-A4B7-392E68E9C04B}"/>
    <dgm:cxn modelId="{FE69A7BE-9966-46A6-AE55-5DD4E17CF60B}" type="presOf" srcId="{7DCEE537-0114-42FB-85F9-8B83521FAC4A}" destId="{D7F0A00C-ECFC-4E7F-8A0A-F4FFC6ED3601}" srcOrd="0" destOrd="0" presId="urn:microsoft.com/office/officeart/2005/8/layout/radial1"/>
    <dgm:cxn modelId="{169109C0-936F-4F87-A203-F7D0BF437454}" type="presOf" srcId="{B7E93479-94BC-4FDF-A1B9-7D7544FDDE61}" destId="{490116A9-592C-4A04-8381-854EC88E9E1D}" srcOrd="0" destOrd="0" presId="urn:microsoft.com/office/officeart/2005/8/layout/radial1"/>
    <dgm:cxn modelId="{3F9751CF-9A04-4025-BF09-B693E181FB1F}" type="presOf" srcId="{285D92E1-C91F-48E3-92C7-9802CFD20AB4}" destId="{610EBAE9-1DD5-4DDD-877D-7F94802D282B}" srcOrd="0" destOrd="0" presId="urn:microsoft.com/office/officeart/2005/8/layout/radial1"/>
    <dgm:cxn modelId="{26DE6CD3-3481-42A0-9BA4-7D234B633E5B}" type="presOf" srcId="{33CC57A2-8249-45BE-B89C-A71D5063EB56}" destId="{4454CFBD-B097-4122-BE0B-5FC8CF3908B3}" srcOrd="0" destOrd="0" presId="urn:microsoft.com/office/officeart/2005/8/layout/radial1"/>
    <dgm:cxn modelId="{9106EDD8-74A6-4913-A687-9D9CAD953590}" srcId="{9DF31B37-A11D-4280-9CF1-558D0D521429}" destId="{BD083F22-D07C-409C-A00E-2C2811E33055}" srcOrd="3" destOrd="0" parTransId="{E93B3BE2-12F1-404A-B0AE-D528CC7E51DD}" sibTransId="{0B7A37EA-DA5F-4AF1-BE2F-A1E69C51A68E}"/>
    <dgm:cxn modelId="{B19F64DA-1722-4F44-8C8C-AAA4FB6882E5}" type="presOf" srcId="{0B9DFB84-C484-4C7C-828D-9BB0894EB588}" destId="{A680B663-72AC-42FE-B169-8C2C4235622C}" srcOrd="0" destOrd="0" presId="urn:microsoft.com/office/officeart/2005/8/layout/radial1"/>
    <dgm:cxn modelId="{15638FDB-A0D1-4626-A2B2-93D065AEFBD5}" srcId="{9DF31B37-A11D-4280-9CF1-558D0D521429}" destId="{E04F532E-90E5-4223-8D58-45156488CD4E}" srcOrd="2" destOrd="0" parTransId="{B09A4F67-2A39-49C0-BFCE-651A3F903217}" sibTransId="{452B922F-8404-47FB-B3C3-7F0022B533DB}"/>
    <dgm:cxn modelId="{41175BE3-B455-4B61-A7F8-EA69B1D3B194}" type="presOf" srcId="{285D92E1-C91F-48E3-92C7-9802CFD20AB4}" destId="{CF0AC073-37FF-4149-B9E9-F5496520A99D}" srcOrd="1" destOrd="0" presId="urn:microsoft.com/office/officeart/2005/8/layout/radial1"/>
    <dgm:cxn modelId="{BCADB5B5-87A7-42AD-8EF4-CD6D099CEC2B}" type="presParOf" srcId="{CA30BE9F-4ECC-420F-B96A-7D883BA53E39}" destId="{1FDFC93C-4CCA-4BC2-BD71-A7A7E9CE348E}" srcOrd="0" destOrd="0" presId="urn:microsoft.com/office/officeart/2005/8/layout/radial1"/>
    <dgm:cxn modelId="{E362B132-5036-4322-A22C-32176514EA47}" type="presParOf" srcId="{CA30BE9F-4ECC-420F-B96A-7D883BA53E39}" destId="{E5127B1B-7455-48D9-97AA-3996B61A5F4C}" srcOrd="1" destOrd="0" presId="urn:microsoft.com/office/officeart/2005/8/layout/radial1"/>
    <dgm:cxn modelId="{D7148D9C-D4B6-4050-97AC-8DCD3A29C471}" type="presParOf" srcId="{E5127B1B-7455-48D9-97AA-3996B61A5F4C}" destId="{95860ABE-92FB-4E3B-952A-A44AC1D0308E}" srcOrd="0" destOrd="0" presId="urn:microsoft.com/office/officeart/2005/8/layout/radial1"/>
    <dgm:cxn modelId="{7B914F25-177B-4EC6-8C02-EC09ACE5CC9E}" type="presParOf" srcId="{CA30BE9F-4ECC-420F-B96A-7D883BA53E39}" destId="{0FD48667-50C9-4452-A7A8-7E240ACE3F20}" srcOrd="2" destOrd="0" presId="urn:microsoft.com/office/officeart/2005/8/layout/radial1"/>
    <dgm:cxn modelId="{C85AFFC3-2CC6-4034-B593-FEA07CE4AC44}" type="presParOf" srcId="{CA30BE9F-4ECC-420F-B96A-7D883BA53E39}" destId="{4454CFBD-B097-4122-BE0B-5FC8CF3908B3}" srcOrd="3" destOrd="0" presId="urn:microsoft.com/office/officeart/2005/8/layout/radial1"/>
    <dgm:cxn modelId="{41D38EB5-F42E-42D4-BF28-E4E16460FBD9}" type="presParOf" srcId="{4454CFBD-B097-4122-BE0B-5FC8CF3908B3}" destId="{7B0D42F7-9B98-4E08-81BA-2D082690F7B4}" srcOrd="0" destOrd="0" presId="urn:microsoft.com/office/officeart/2005/8/layout/radial1"/>
    <dgm:cxn modelId="{5A4AC0E3-D896-46FE-B8E3-6EE0E27043E2}" type="presParOf" srcId="{CA30BE9F-4ECC-420F-B96A-7D883BA53E39}" destId="{6F8D86FE-D6BD-463A-966F-1E8096E051B2}" srcOrd="4" destOrd="0" presId="urn:microsoft.com/office/officeart/2005/8/layout/radial1"/>
    <dgm:cxn modelId="{B38D8A68-022A-4F33-B3D5-C64E0A14F939}" type="presParOf" srcId="{CA30BE9F-4ECC-420F-B96A-7D883BA53E39}" destId="{19B2FD52-0B49-4BAB-998B-F1F94D89B0AF}" srcOrd="5" destOrd="0" presId="urn:microsoft.com/office/officeart/2005/8/layout/radial1"/>
    <dgm:cxn modelId="{66D7F780-521A-4804-85C1-0F1DF72071B0}" type="presParOf" srcId="{19B2FD52-0B49-4BAB-998B-F1F94D89B0AF}" destId="{89CB2050-5F9B-4559-AFCE-BACB6FC57A83}" srcOrd="0" destOrd="0" presId="urn:microsoft.com/office/officeart/2005/8/layout/radial1"/>
    <dgm:cxn modelId="{83247D2E-D509-4092-B6DD-0F7DAC0D0DD3}" type="presParOf" srcId="{CA30BE9F-4ECC-420F-B96A-7D883BA53E39}" destId="{BD253985-38D4-4ED2-BB06-4C0121E6F25D}" srcOrd="6" destOrd="0" presId="urn:microsoft.com/office/officeart/2005/8/layout/radial1"/>
    <dgm:cxn modelId="{F4607F74-AC66-4F10-9F01-C579EC8A324B}" type="presParOf" srcId="{CA30BE9F-4ECC-420F-B96A-7D883BA53E39}" destId="{06C40D67-DA45-4B9A-AFE4-BFC859CE61EC}" srcOrd="7" destOrd="0" presId="urn:microsoft.com/office/officeart/2005/8/layout/radial1"/>
    <dgm:cxn modelId="{89B69160-1C71-4D05-8920-4DDA3ED88181}" type="presParOf" srcId="{06C40D67-DA45-4B9A-AFE4-BFC859CE61EC}" destId="{F91A4333-145E-4C08-B570-0BCCEA8DEEB7}" srcOrd="0" destOrd="0" presId="urn:microsoft.com/office/officeart/2005/8/layout/radial1"/>
    <dgm:cxn modelId="{76346240-F9C5-453B-8AB5-8C5CCE3021E2}" type="presParOf" srcId="{CA30BE9F-4ECC-420F-B96A-7D883BA53E39}" destId="{1F923B4F-4A19-4762-8E94-8295C16EA0C3}" srcOrd="8" destOrd="0" presId="urn:microsoft.com/office/officeart/2005/8/layout/radial1"/>
    <dgm:cxn modelId="{49471076-46F1-4BF4-A113-DD5CAF18D000}" type="presParOf" srcId="{CA30BE9F-4ECC-420F-B96A-7D883BA53E39}" destId="{610EBAE9-1DD5-4DDD-877D-7F94802D282B}" srcOrd="9" destOrd="0" presId="urn:microsoft.com/office/officeart/2005/8/layout/radial1"/>
    <dgm:cxn modelId="{9604D6AE-B02D-4F42-A3FA-B15054B7F682}" type="presParOf" srcId="{610EBAE9-1DD5-4DDD-877D-7F94802D282B}" destId="{CF0AC073-37FF-4149-B9E9-F5496520A99D}" srcOrd="0" destOrd="0" presId="urn:microsoft.com/office/officeart/2005/8/layout/radial1"/>
    <dgm:cxn modelId="{31C68B7B-37B3-4E1C-9CB0-F0C19F9FA736}" type="presParOf" srcId="{CA30BE9F-4ECC-420F-B96A-7D883BA53E39}" destId="{A680B663-72AC-42FE-B169-8C2C4235622C}" srcOrd="10" destOrd="0" presId="urn:microsoft.com/office/officeart/2005/8/layout/radial1"/>
    <dgm:cxn modelId="{2EE4290A-DBBE-4B81-8AF9-F3764199B916}" type="presParOf" srcId="{CA30BE9F-4ECC-420F-B96A-7D883BA53E39}" destId="{F8A299F0-9C66-4458-914B-0A21C0FBCF02}" srcOrd="11" destOrd="0" presId="urn:microsoft.com/office/officeart/2005/8/layout/radial1"/>
    <dgm:cxn modelId="{89D03122-93C9-4117-9E85-961AFD653653}" type="presParOf" srcId="{F8A299F0-9C66-4458-914B-0A21C0FBCF02}" destId="{C5F7DFC4-9917-407A-AC99-F56E00F290B9}" srcOrd="0" destOrd="0" presId="urn:microsoft.com/office/officeart/2005/8/layout/radial1"/>
    <dgm:cxn modelId="{5B1F8E3E-A108-49C8-B690-EA1FB48E8614}" type="presParOf" srcId="{CA30BE9F-4ECC-420F-B96A-7D883BA53E39}" destId="{D7F0A00C-ECFC-4E7F-8A0A-F4FFC6ED3601}" srcOrd="12" destOrd="0" presId="urn:microsoft.com/office/officeart/2005/8/layout/radial1"/>
    <dgm:cxn modelId="{96DF7157-0508-4D6E-AE6C-7138A3FF025D}" type="presParOf" srcId="{CA30BE9F-4ECC-420F-B96A-7D883BA53E39}" destId="{EEE4DBDF-9000-41AB-80ED-147B66D8E155}" srcOrd="13" destOrd="0" presId="urn:microsoft.com/office/officeart/2005/8/layout/radial1"/>
    <dgm:cxn modelId="{64279039-213D-4A78-970D-92E3C94E6E69}" type="presParOf" srcId="{EEE4DBDF-9000-41AB-80ED-147B66D8E155}" destId="{1BBE3DF8-4D36-45C1-9723-D84EDE8D337B}" srcOrd="0" destOrd="0" presId="urn:microsoft.com/office/officeart/2005/8/layout/radial1"/>
    <dgm:cxn modelId="{50BFA8E0-44F3-412A-AA8C-3302882D635C}" type="presParOf" srcId="{CA30BE9F-4ECC-420F-B96A-7D883BA53E39}" destId="{490116A9-592C-4A04-8381-854EC88E9E1D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46E71C-91C0-455B-9A09-B68CD7678C1D}" type="doc">
      <dgm:prSet loTypeId="urn:microsoft.com/office/officeart/2005/8/layout/arrow5" loCatId="relationship" qsTypeId="urn:microsoft.com/office/officeart/2005/8/quickstyle/3d6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7CFCBF03-EAE5-4E6B-A8D0-4612A290762A}">
      <dgm:prSet phldrT="[Text]"/>
      <dgm:spPr/>
      <dgm:t>
        <a:bodyPr/>
        <a:lstStyle/>
        <a:p>
          <a:r>
            <a:rPr lang="en-GB" b="1" dirty="0"/>
            <a:t>Collecting empirical data</a:t>
          </a:r>
        </a:p>
      </dgm:t>
    </dgm:pt>
    <dgm:pt modelId="{838A1956-F183-4F0C-B661-DE9A18BA4AA6}" cxnId="{2CA0D044-F56C-48CA-AE57-AD4C50E0A235}" type="parTrans">
      <dgm:prSet/>
      <dgm:spPr/>
      <dgm:t>
        <a:bodyPr/>
        <a:lstStyle/>
        <a:p>
          <a:endParaRPr lang="en-GB"/>
        </a:p>
      </dgm:t>
    </dgm:pt>
    <dgm:pt modelId="{06E74DA2-698C-40B0-BC31-23D2D41F30EC}" cxnId="{2CA0D044-F56C-48CA-AE57-AD4C50E0A235}" type="sibTrans">
      <dgm:prSet/>
      <dgm:spPr/>
      <dgm:t>
        <a:bodyPr/>
        <a:lstStyle/>
        <a:p>
          <a:endParaRPr lang="en-GB"/>
        </a:p>
      </dgm:t>
    </dgm:pt>
    <dgm:pt modelId="{4A08F6CF-4262-4CCD-844A-63DD670AC42E}">
      <dgm:prSet phldrT="[Text]"/>
      <dgm:spPr/>
      <dgm:t>
        <a:bodyPr/>
        <a:lstStyle/>
        <a:p>
          <a:r>
            <a:rPr lang="en-GB" b="1" dirty="0"/>
            <a:t>Literature review</a:t>
          </a:r>
        </a:p>
      </dgm:t>
    </dgm:pt>
    <dgm:pt modelId="{431B2E51-280F-4808-B21B-C3A916361949}" cxnId="{DF37C444-45C5-48C7-961C-0E3DBD152992}" type="parTrans">
      <dgm:prSet/>
      <dgm:spPr/>
      <dgm:t>
        <a:bodyPr/>
        <a:lstStyle/>
        <a:p>
          <a:endParaRPr lang="en-GB"/>
        </a:p>
      </dgm:t>
    </dgm:pt>
    <dgm:pt modelId="{A370C5C6-298D-4EA9-86FF-A2EFB33BDAFE}" cxnId="{DF37C444-45C5-48C7-961C-0E3DBD152992}" type="sibTrans">
      <dgm:prSet/>
      <dgm:spPr/>
      <dgm:t>
        <a:bodyPr/>
        <a:lstStyle/>
        <a:p>
          <a:endParaRPr lang="en-GB"/>
        </a:p>
      </dgm:t>
    </dgm:pt>
    <dgm:pt modelId="{966F8C23-2B33-4D90-9962-6DA3D7044B89}" type="pres">
      <dgm:prSet presAssocID="{B146E71C-91C0-455B-9A09-B68CD7678C1D}" presName="diagram" presStyleCnt="0">
        <dgm:presLayoutVars>
          <dgm:dir/>
          <dgm:resizeHandles val="exact"/>
        </dgm:presLayoutVars>
      </dgm:prSet>
      <dgm:spPr/>
    </dgm:pt>
    <dgm:pt modelId="{1ACD43FF-44A3-4157-BB5C-7EF14AF27C8F}" type="pres">
      <dgm:prSet presAssocID="{7CFCBF03-EAE5-4E6B-A8D0-4612A290762A}" presName="arrow" presStyleLbl="node1" presStyleIdx="0" presStyleCnt="2">
        <dgm:presLayoutVars>
          <dgm:bulletEnabled val="1"/>
        </dgm:presLayoutVars>
      </dgm:prSet>
      <dgm:spPr/>
    </dgm:pt>
    <dgm:pt modelId="{7B890F18-D3EA-4ACF-8A00-9B63C413C921}" type="pres">
      <dgm:prSet presAssocID="{4A08F6CF-4262-4CCD-844A-63DD670AC42E}" presName="arrow" presStyleLbl="node1" presStyleIdx="1" presStyleCnt="2">
        <dgm:presLayoutVars>
          <dgm:bulletEnabled val="1"/>
        </dgm:presLayoutVars>
      </dgm:prSet>
      <dgm:spPr/>
    </dgm:pt>
  </dgm:ptLst>
  <dgm:cxnLst>
    <dgm:cxn modelId="{C5437939-9480-48C1-AB92-35B4235F39A7}" type="presOf" srcId="{B146E71C-91C0-455B-9A09-B68CD7678C1D}" destId="{966F8C23-2B33-4D90-9962-6DA3D7044B89}" srcOrd="0" destOrd="0" presId="urn:microsoft.com/office/officeart/2005/8/layout/arrow5"/>
    <dgm:cxn modelId="{0798C061-5F2C-4E71-8DFB-720DC4111587}" type="presOf" srcId="{4A08F6CF-4262-4CCD-844A-63DD670AC42E}" destId="{7B890F18-D3EA-4ACF-8A00-9B63C413C921}" srcOrd="0" destOrd="0" presId="urn:microsoft.com/office/officeart/2005/8/layout/arrow5"/>
    <dgm:cxn modelId="{DF37C444-45C5-48C7-961C-0E3DBD152992}" srcId="{B146E71C-91C0-455B-9A09-B68CD7678C1D}" destId="{4A08F6CF-4262-4CCD-844A-63DD670AC42E}" srcOrd="1" destOrd="0" parTransId="{431B2E51-280F-4808-B21B-C3A916361949}" sibTransId="{A370C5C6-298D-4EA9-86FF-A2EFB33BDAFE}"/>
    <dgm:cxn modelId="{2CA0D044-F56C-48CA-AE57-AD4C50E0A235}" srcId="{B146E71C-91C0-455B-9A09-B68CD7678C1D}" destId="{7CFCBF03-EAE5-4E6B-A8D0-4612A290762A}" srcOrd="0" destOrd="0" parTransId="{838A1956-F183-4F0C-B661-DE9A18BA4AA6}" sibTransId="{06E74DA2-698C-40B0-BC31-23D2D41F30EC}"/>
    <dgm:cxn modelId="{DFBF309D-02B5-4476-A4A2-24043E3E4C25}" type="presOf" srcId="{7CFCBF03-EAE5-4E6B-A8D0-4612A290762A}" destId="{1ACD43FF-44A3-4157-BB5C-7EF14AF27C8F}" srcOrd="0" destOrd="0" presId="urn:microsoft.com/office/officeart/2005/8/layout/arrow5"/>
    <dgm:cxn modelId="{BFE8E34B-9F4D-4110-85E8-23BF9C4BA1ED}" type="presParOf" srcId="{966F8C23-2B33-4D90-9962-6DA3D7044B89}" destId="{1ACD43FF-44A3-4157-BB5C-7EF14AF27C8F}" srcOrd="0" destOrd="0" presId="urn:microsoft.com/office/officeart/2005/8/layout/arrow5"/>
    <dgm:cxn modelId="{B02B22B7-ED64-4FF9-9FD8-B50DE7288D55}" type="presParOf" srcId="{966F8C23-2B33-4D90-9962-6DA3D7044B89}" destId="{7B890F18-D3EA-4ACF-8A00-9B63C413C92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4F0F875-BCCD-4CB7-92FF-AF9C67CFF1D7}" type="doc">
      <dgm:prSet loTypeId="urn:microsoft.com/office/officeart/2005/8/layout/radial4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439F6F3C-3568-4125-AFB2-5DB213D0C995}">
      <dgm:prSet phldrT="[Text]"/>
      <dgm:spPr/>
      <dgm:t>
        <a:bodyPr/>
        <a:lstStyle/>
        <a:p>
          <a:r>
            <a:rPr lang="en-GB" dirty="0"/>
            <a:t>Research Ethics</a:t>
          </a:r>
        </a:p>
      </dgm:t>
    </dgm:pt>
    <dgm:pt modelId="{A319D264-CABD-4203-8472-7E5C9A020DD0}" cxnId="{E281C417-03D5-4503-A47F-4809C6F727E1}" type="parTrans">
      <dgm:prSet/>
      <dgm:spPr/>
      <dgm:t>
        <a:bodyPr/>
        <a:lstStyle/>
        <a:p>
          <a:endParaRPr lang="en-GB"/>
        </a:p>
      </dgm:t>
    </dgm:pt>
    <dgm:pt modelId="{49A6EE7F-416F-4CB8-A971-D0D361EEFDDC}" cxnId="{E281C417-03D5-4503-A47F-4809C6F727E1}" type="sibTrans">
      <dgm:prSet/>
      <dgm:spPr/>
      <dgm:t>
        <a:bodyPr/>
        <a:lstStyle/>
        <a:p>
          <a:endParaRPr lang="en-GB"/>
        </a:p>
      </dgm:t>
    </dgm:pt>
    <dgm:pt modelId="{17D328B8-2969-4726-9020-9449559ED4FF}">
      <dgm:prSet phldrT="[Text]"/>
      <dgm:spPr/>
      <dgm:t>
        <a:bodyPr/>
        <a:lstStyle/>
        <a:p>
          <a:r>
            <a:rPr lang="en-GB" dirty="0"/>
            <a:t>Transparency</a:t>
          </a:r>
        </a:p>
      </dgm:t>
    </dgm:pt>
    <dgm:pt modelId="{8D054EC4-C388-4194-B678-ABCF5A0174DD}" cxnId="{A89D7642-2369-46AC-A04C-453B54D83136}" type="parTrans">
      <dgm:prSet/>
      <dgm:spPr/>
      <dgm:t>
        <a:bodyPr/>
        <a:lstStyle/>
        <a:p>
          <a:endParaRPr lang="en-GB"/>
        </a:p>
      </dgm:t>
    </dgm:pt>
    <dgm:pt modelId="{A8938C20-E7AE-4151-A200-D0B753143D4E}" cxnId="{A89D7642-2369-46AC-A04C-453B54D83136}" type="sibTrans">
      <dgm:prSet/>
      <dgm:spPr/>
      <dgm:t>
        <a:bodyPr/>
        <a:lstStyle/>
        <a:p>
          <a:endParaRPr lang="en-GB"/>
        </a:p>
      </dgm:t>
    </dgm:pt>
    <dgm:pt modelId="{29A970A5-1DAA-4288-B5EE-21F42922B9EE}">
      <dgm:prSet phldrT="[Text]"/>
      <dgm:spPr/>
      <dgm:t>
        <a:bodyPr/>
        <a:lstStyle/>
        <a:p>
          <a:r>
            <a:rPr lang="en-GB" dirty="0"/>
            <a:t>Confidentiality</a:t>
          </a:r>
        </a:p>
      </dgm:t>
    </dgm:pt>
    <dgm:pt modelId="{E8FB1A42-0344-48EA-ACEE-77CB2E71F144}" cxnId="{0DDEA7EC-DDE3-4070-A2FD-18CA08966ED5}" type="parTrans">
      <dgm:prSet/>
      <dgm:spPr/>
      <dgm:t>
        <a:bodyPr/>
        <a:lstStyle/>
        <a:p>
          <a:endParaRPr lang="en-GB"/>
        </a:p>
      </dgm:t>
    </dgm:pt>
    <dgm:pt modelId="{C46C2D0B-A028-47E4-A66E-013EFF4A3AB3}" cxnId="{0DDEA7EC-DDE3-4070-A2FD-18CA08966ED5}" type="sibTrans">
      <dgm:prSet/>
      <dgm:spPr/>
      <dgm:t>
        <a:bodyPr/>
        <a:lstStyle/>
        <a:p>
          <a:endParaRPr lang="en-GB"/>
        </a:p>
      </dgm:t>
    </dgm:pt>
    <dgm:pt modelId="{7470C2B8-3977-42C8-9D14-FA04B743E3C5}">
      <dgm:prSet phldrT="[Text]"/>
      <dgm:spPr/>
      <dgm:t>
        <a:bodyPr/>
        <a:lstStyle/>
        <a:p>
          <a:r>
            <a:rPr lang="en-GB" dirty="0"/>
            <a:t>Voluntary</a:t>
          </a:r>
        </a:p>
      </dgm:t>
    </dgm:pt>
    <dgm:pt modelId="{454ED46F-724D-469E-BA0D-18CE60370883}" cxnId="{28D84A41-9F01-419F-A55A-FFB96AB2DC25}" type="parTrans">
      <dgm:prSet/>
      <dgm:spPr/>
      <dgm:t>
        <a:bodyPr/>
        <a:lstStyle/>
        <a:p>
          <a:endParaRPr lang="en-GB"/>
        </a:p>
      </dgm:t>
    </dgm:pt>
    <dgm:pt modelId="{FDF61CB2-C1D2-41CF-AAA9-D49CA7580C98}" cxnId="{28D84A41-9F01-419F-A55A-FFB96AB2DC25}" type="sibTrans">
      <dgm:prSet/>
      <dgm:spPr/>
      <dgm:t>
        <a:bodyPr/>
        <a:lstStyle/>
        <a:p>
          <a:endParaRPr lang="en-GB"/>
        </a:p>
      </dgm:t>
    </dgm:pt>
    <dgm:pt modelId="{7CFE1A74-5A44-42C2-BF20-81106CBCF275}">
      <dgm:prSet/>
      <dgm:spPr/>
      <dgm:t>
        <a:bodyPr/>
        <a:lstStyle/>
        <a:p>
          <a:r>
            <a:rPr lang="en-GB" dirty="0"/>
            <a:t>Do no harm</a:t>
          </a:r>
        </a:p>
      </dgm:t>
    </dgm:pt>
    <dgm:pt modelId="{595878C5-B1E6-4569-BA54-8FBEC8271B3F}" cxnId="{CED72826-1C0B-4E5A-8B77-F8129E1619E5}" type="parTrans">
      <dgm:prSet/>
      <dgm:spPr/>
    </dgm:pt>
    <dgm:pt modelId="{0B25839E-3578-4EAB-A42F-BED2E316E86E}" cxnId="{CED72826-1C0B-4E5A-8B77-F8129E1619E5}" type="sibTrans">
      <dgm:prSet/>
      <dgm:spPr/>
    </dgm:pt>
    <dgm:pt modelId="{13B86D87-FC1F-44A8-AEDD-0EC2DF50E636}">
      <dgm:prSet/>
      <dgm:spPr/>
      <dgm:t>
        <a:bodyPr/>
        <a:lstStyle/>
        <a:p>
          <a:r>
            <a:rPr lang="en-GB" dirty="0"/>
            <a:t>Impartial</a:t>
          </a:r>
        </a:p>
      </dgm:t>
    </dgm:pt>
    <dgm:pt modelId="{3B0B80A6-05FC-4AD8-8B79-77C6F72F05A4}" cxnId="{929232AE-D27F-47EF-BB29-DBC2EFDADF03}" type="parTrans">
      <dgm:prSet/>
      <dgm:spPr/>
    </dgm:pt>
    <dgm:pt modelId="{09FEACB4-9E29-436A-896E-4BF7EA94C667}" cxnId="{929232AE-D27F-47EF-BB29-DBC2EFDADF03}" type="sibTrans">
      <dgm:prSet/>
      <dgm:spPr/>
    </dgm:pt>
    <dgm:pt modelId="{3B24A47A-28FA-4D38-9E1E-E7BA17C437AA}" type="pres">
      <dgm:prSet presAssocID="{B4F0F875-BCCD-4CB7-92FF-AF9C67CFF1D7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5FCE0D5-2C3B-42C9-B378-D2510E30706C}" type="pres">
      <dgm:prSet presAssocID="{439F6F3C-3568-4125-AFB2-5DB213D0C995}" presName="centerShape" presStyleLbl="node0" presStyleIdx="0" presStyleCnt="1"/>
      <dgm:spPr/>
    </dgm:pt>
    <dgm:pt modelId="{74302B00-2B9E-4AF6-8B23-BA4AE2CC9028}" type="pres">
      <dgm:prSet presAssocID="{8D054EC4-C388-4194-B678-ABCF5A0174DD}" presName="parTrans" presStyleLbl="bgSibTrans2D1" presStyleIdx="0" presStyleCnt="5"/>
      <dgm:spPr/>
    </dgm:pt>
    <dgm:pt modelId="{C127F6C8-1F39-4CE7-8DE7-F70D708A3B87}" type="pres">
      <dgm:prSet presAssocID="{17D328B8-2969-4726-9020-9449559ED4FF}" presName="node" presStyleLbl="node1" presStyleIdx="0" presStyleCnt="5">
        <dgm:presLayoutVars>
          <dgm:bulletEnabled val="1"/>
        </dgm:presLayoutVars>
      </dgm:prSet>
      <dgm:spPr/>
    </dgm:pt>
    <dgm:pt modelId="{4A3A0960-77F8-40E8-BBB5-32923C1BF32F}" type="pres">
      <dgm:prSet presAssocID="{E8FB1A42-0344-48EA-ACEE-77CB2E71F144}" presName="parTrans" presStyleLbl="bgSibTrans2D1" presStyleIdx="1" presStyleCnt="5"/>
      <dgm:spPr/>
    </dgm:pt>
    <dgm:pt modelId="{098CB7E5-B274-423B-91D9-3987C5F09B75}" type="pres">
      <dgm:prSet presAssocID="{29A970A5-1DAA-4288-B5EE-21F42922B9EE}" presName="node" presStyleLbl="node1" presStyleIdx="1" presStyleCnt="5">
        <dgm:presLayoutVars>
          <dgm:bulletEnabled val="1"/>
        </dgm:presLayoutVars>
      </dgm:prSet>
      <dgm:spPr/>
    </dgm:pt>
    <dgm:pt modelId="{D326F3A8-502C-4DB0-8C4D-7EE60889585E}" type="pres">
      <dgm:prSet presAssocID="{454ED46F-724D-469E-BA0D-18CE60370883}" presName="parTrans" presStyleLbl="bgSibTrans2D1" presStyleIdx="2" presStyleCnt="5"/>
      <dgm:spPr/>
    </dgm:pt>
    <dgm:pt modelId="{BF760B94-A2C5-4D72-8860-A43BA0298179}" type="pres">
      <dgm:prSet presAssocID="{7470C2B8-3977-42C8-9D14-FA04B743E3C5}" presName="node" presStyleLbl="node1" presStyleIdx="2" presStyleCnt="5">
        <dgm:presLayoutVars>
          <dgm:bulletEnabled val="1"/>
        </dgm:presLayoutVars>
      </dgm:prSet>
      <dgm:spPr/>
    </dgm:pt>
    <dgm:pt modelId="{F7305B21-2AFF-495F-9A45-492BFB61BB89}" type="pres">
      <dgm:prSet presAssocID="{595878C5-B1E6-4569-BA54-8FBEC8271B3F}" presName="parTrans" presStyleLbl="bgSibTrans2D1" presStyleIdx="3" presStyleCnt="5"/>
      <dgm:spPr/>
    </dgm:pt>
    <dgm:pt modelId="{6816B50A-9A4A-4482-8C12-5DDD3B606B93}" type="pres">
      <dgm:prSet presAssocID="{7CFE1A74-5A44-42C2-BF20-81106CBCF275}" presName="node" presStyleLbl="node1" presStyleIdx="3" presStyleCnt="5">
        <dgm:presLayoutVars>
          <dgm:bulletEnabled val="1"/>
        </dgm:presLayoutVars>
      </dgm:prSet>
      <dgm:spPr/>
    </dgm:pt>
    <dgm:pt modelId="{96BB194D-4BFB-49F5-A30A-65916B7D64F7}" type="pres">
      <dgm:prSet presAssocID="{3B0B80A6-05FC-4AD8-8B79-77C6F72F05A4}" presName="parTrans" presStyleLbl="bgSibTrans2D1" presStyleIdx="4" presStyleCnt="5"/>
      <dgm:spPr/>
    </dgm:pt>
    <dgm:pt modelId="{D82CF4D7-0A95-49B1-8C5A-032CA6AAD3EA}" type="pres">
      <dgm:prSet presAssocID="{13B86D87-FC1F-44A8-AEDD-0EC2DF50E636}" presName="node" presStyleLbl="node1" presStyleIdx="4" presStyleCnt="5">
        <dgm:presLayoutVars>
          <dgm:bulletEnabled val="1"/>
        </dgm:presLayoutVars>
      </dgm:prSet>
      <dgm:spPr/>
    </dgm:pt>
  </dgm:ptLst>
  <dgm:cxnLst>
    <dgm:cxn modelId="{BD56EF05-A588-4FEB-9986-D7810A2D347A}" type="presOf" srcId="{3B0B80A6-05FC-4AD8-8B79-77C6F72F05A4}" destId="{96BB194D-4BFB-49F5-A30A-65916B7D64F7}" srcOrd="0" destOrd="0" presId="urn:microsoft.com/office/officeart/2005/8/layout/radial4"/>
    <dgm:cxn modelId="{893CA112-C138-44F1-9A1A-EFA0DDF5504E}" type="presOf" srcId="{595878C5-B1E6-4569-BA54-8FBEC8271B3F}" destId="{F7305B21-2AFF-495F-9A45-492BFB61BB89}" srcOrd="0" destOrd="0" presId="urn:microsoft.com/office/officeart/2005/8/layout/radial4"/>
    <dgm:cxn modelId="{E281C417-03D5-4503-A47F-4809C6F727E1}" srcId="{B4F0F875-BCCD-4CB7-92FF-AF9C67CFF1D7}" destId="{439F6F3C-3568-4125-AFB2-5DB213D0C995}" srcOrd="0" destOrd="0" parTransId="{A319D264-CABD-4203-8472-7E5C9A020DD0}" sibTransId="{49A6EE7F-416F-4CB8-A971-D0D361EEFDDC}"/>
    <dgm:cxn modelId="{30C75423-95E2-4745-93AB-5760D99AB123}" type="presOf" srcId="{8D054EC4-C388-4194-B678-ABCF5A0174DD}" destId="{74302B00-2B9E-4AF6-8B23-BA4AE2CC9028}" srcOrd="0" destOrd="0" presId="urn:microsoft.com/office/officeart/2005/8/layout/radial4"/>
    <dgm:cxn modelId="{CED72826-1C0B-4E5A-8B77-F8129E1619E5}" srcId="{439F6F3C-3568-4125-AFB2-5DB213D0C995}" destId="{7CFE1A74-5A44-42C2-BF20-81106CBCF275}" srcOrd="3" destOrd="0" parTransId="{595878C5-B1E6-4569-BA54-8FBEC8271B3F}" sibTransId="{0B25839E-3578-4EAB-A42F-BED2E316E86E}"/>
    <dgm:cxn modelId="{C8C6D035-F1D7-4049-B77F-3C337633EB15}" type="presOf" srcId="{454ED46F-724D-469E-BA0D-18CE60370883}" destId="{D326F3A8-502C-4DB0-8C4D-7EE60889585E}" srcOrd="0" destOrd="0" presId="urn:microsoft.com/office/officeart/2005/8/layout/radial4"/>
    <dgm:cxn modelId="{FF5FB238-3002-420E-894B-3A1B3501922E}" type="presOf" srcId="{29A970A5-1DAA-4288-B5EE-21F42922B9EE}" destId="{098CB7E5-B274-423B-91D9-3987C5F09B75}" srcOrd="0" destOrd="0" presId="urn:microsoft.com/office/officeart/2005/8/layout/radial4"/>
    <dgm:cxn modelId="{28D84A41-9F01-419F-A55A-FFB96AB2DC25}" srcId="{439F6F3C-3568-4125-AFB2-5DB213D0C995}" destId="{7470C2B8-3977-42C8-9D14-FA04B743E3C5}" srcOrd="2" destOrd="0" parTransId="{454ED46F-724D-469E-BA0D-18CE60370883}" sibTransId="{FDF61CB2-C1D2-41CF-AAA9-D49CA7580C98}"/>
    <dgm:cxn modelId="{A89D7642-2369-46AC-A04C-453B54D83136}" srcId="{439F6F3C-3568-4125-AFB2-5DB213D0C995}" destId="{17D328B8-2969-4726-9020-9449559ED4FF}" srcOrd="0" destOrd="0" parTransId="{8D054EC4-C388-4194-B678-ABCF5A0174DD}" sibTransId="{A8938C20-E7AE-4151-A200-D0B753143D4E}"/>
    <dgm:cxn modelId="{F2BF4C55-D4CB-4FB1-A343-EE88CDD8742A}" type="presOf" srcId="{17D328B8-2969-4726-9020-9449559ED4FF}" destId="{C127F6C8-1F39-4CE7-8DE7-F70D708A3B87}" srcOrd="0" destOrd="0" presId="urn:microsoft.com/office/officeart/2005/8/layout/radial4"/>
    <dgm:cxn modelId="{B9804E75-9369-4C6E-9C48-C7B50514D3AA}" type="presOf" srcId="{E8FB1A42-0344-48EA-ACEE-77CB2E71F144}" destId="{4A3A0960-77F8-40E8-BBB5-32923C1BF32F}" srcOrd="0" destOrd="0" presId="urn:microsoft.com/office/officeart/2005/8/layout/radial4"/>
    <dgm:cxn modelId="{D9151B7D-1B7B-4AA4-937F-242B082184AC}" type="presOf" srcId="{7CFE1A74-5A44-42C2-BF20-81106CBCF275}" destId="{6816B50A-9A4A-4482-8C12-5DDD3B606B93}" srcOrd="0" destOrd="0" presId="urn:microsoft.com/office/officeart/2005/8/layout/radial4"/>
    <dgm:cxn modelId="{19C57C81-33C8-4596-9824-8791ABC186E0}" type="presOf" srcId="{B4F0F875-BCCD-4CB7-92FF-AF9C67CFF1D7}" destId="{3B24A47A-28FA-4D38-9E1E-E7BA17C437AA}" srcOrd="0" destOrd="0" presId="urn:microsoft.com/office/officeart/2005/8/layout/radial4"/>
    <dgm:cxn modelId="{958BBA85-5721-4961-9D25-CD6A720EB05F}" type="presOf" srcId="{7470C2B8-3977-42C8-9D14-FA04B743E3C5}" destId="{BF760B94-A2C5-4D72-8860-A43BA0298179}" srcOrd="0" destOrd="0" presId="urn:microsoft.com/office/officeart/2005/8/layout/radial4"/>
    <dgm:cxn modelId="{E07A86AA-679E-4B7A-BBB3-1AE8AFA31059}" type="presOf" srcId="{439F6F3C-3568-4125-AFB2-5DB213D0C995}" destId="{75FCE0D5-2C3B-42C9-B378-D2510E30706C}" srcOrd="0" destOrd="0" presId="urn:microsoft.com/office/officeart/2005/8/layout/radial4"/>
    <dgm:cxn modelId="{686D3FAD-8BF7-4250-B6E6-A28E7ABB8BF0}" type="presOf" srcId="{13B86D87-FC1F-44A8-AEDD-0EC2DF50E636}" destId="{D82CF4D7-0A95-49B1-8C5A-032CA6AAD3EA}" srcOrd="0" destOrd="0" presId="urn:microsoft.com/office/officeart/2005/8/layout/radial4"/>
    <dgm:cxn modelId="{929232AE-D27F-47EF-BB29-DBC2EFDADF03}" srcId="{439F6F3C-3568-4125-AFB2-5DB213D0C995}" destId="{13B86D87-FC1F-44A8-AEDD-0EC2DF50E636}" srcOrd="4" destOrd="0" parTransId="{3B0B80A6-05FC-4AD8-8B79-77C6F72F05A4}" sibTransId="{09FEACB4-9E29-436A-896E-4BF7EA94C667}"/>
    <dgm:cxn modelId="{0DDEA7EC-DDE3-4070-A2FD-18CA08966ED5}" srcId="{439F6F3C-3568-4125-AFB2-5DB213D0C995}" destId="{29A970A5-1DAA-4288-B5EE-21F42922B9EE}" srcOrd="1" destOrd="0" parTransId="{E8FB1A42-0344-48EA-ACEE-77CB2E71F144}" sibTransId="{C46C2D0B-A028-47E4-A66E-013EFF4A3AB3}"/>
    <dgm:cxn modelId="{DDBE01AA-E524-498A-A8FC-3EA9FA95797C}" type="presParOf" srcId="{3B24A47A-28FA-4D38-9E1E-E7BA17C437AA}" destId="{75FCE0D5-2C3B-42C9-B378-D2510E30706C}" srcOrd="0" destOrd="0" presId="urn:microsoft.com/office/officeart/2005/8/layout/radial4"/>
    <dgm:cxn modelId="{5F3BA6DA-DCF7-4808-B4E6-1CF8F6E7242E}" type="presParOf" srcId="{3B24A47A-28FA-4D38-9E1E-E7BA17C437AA}" destId="{74302B00-2B9E-4AF6-8B23-BA4AE2CC9028}" srcOrd="1" destOrd="0" presId="urn:microsoft.com/office/officeart/2005/8/layout/radial4"/>
    <dgm:cxn modelId="{C527B92C-FE4A-4FED-97D2-B545E33F7A74}" type="presParOf" srcId="{3B24A47A-28FA-4D38-9E1E-E7BA17C437AA}" destId="{C127F6C8-1F39-4CE7-8DE7-F70D708A3B87}" srcOrd="2" destOrd="0" presId="urn:microsoft.com/office/officeart/2005/8/layout/radial4"/>
    <dgm:cxn modelId="{11D2E535-1D01-49E9-8778-DE3C1F9EF3D3}" type="presParOf" srcId="{3B24A47A-28FA-4D38-9E1E-E7BA17C437AA}" destId="{4A3A0960-77F8-40E8-BBB5-32923C1BF32F}" srcOrd="3" destOrd="0" presId="urn:microsoft.com/office/officeart/2005/8/layout/radial4"/>
    <dgm:cxn modelId="{BF77CBC9-2F9A-432E-B0E6-0A37C70432BB}" type="presParOf" srcId="{3B24A47A-28FA-4D38-9E1E-E7BA17C437AA}" destId="{098CB7E5-B274-423B-91D9-3987C5F09B75}" srcOrd="4" destOrd="0" presId="urn:microsoft.com/office/officeart/2005/8/layout/radial4"/>
    <dgm:cxn modelId="{90C5AF6C-9963-4AF3-A187-96418BD998BA}" type="presParOf" srcId="{3B24A47A-28FA-4D38-9E1E-E7BA17C437AA}" destId="{D326F3A8-502C-4DB0-8C4D-7EE60889585E}" srcOrd="5" destOrd="0" presId="urn:microsoft.com/office/officeart/2005/8/layout/radial4"/>
    <dgm:cxn modelId="{AD5FC5E5-A9F5-42F3-9A4E-3ABEEA53DFFC}" type="presParOf" srcId="{3B24A47A-28FA-4D38-9E1E-E7BA17C437AA}" destId="{BF760B94-A2C5-4D72-8860-A43BA0298179}" srcOrd="6" destOrd="0" presId="urn:microsoft.com/office/officeart/2005/8/layout/radial4"/>
    <dgm:cxn modelId="{C3162C08-0AD9-4AB6-8C42-7A41299CE0FD}" type="presParOf" srcId="{3B24A47A-28FA-4D38-9E1E-E7BA17C437AA}" destId="{F7305B21-2AFF-495F-9A45-492BFB61BB89}" srcOrd="7" destOrd="0" presId="urn:microsoft.com/office/officeart/2005/8/layout/radial4"/>
    <dgm:cxn modelId="{240A4EE7-52C4-43BA-9C8F-6B8B65E917D6}" type="presParOf" srcId="{3B24A47A-28FA-4D38-9E1E-E7BA17C437AA}" destId="{6816B50A-9A4A-4482-8C12-5DDD3B606B93}" srcOrd="8" destOrd="0" presId="urn:microsoft.com/office/officeart/2005/8/layout/radial4"/>
    <dgm:cxn modelId="{B5C59824-4736-400F-B770-8585DB7A18EA}" type="presParOf" srcId="{3B24A47A-28FA-4D38-9E1E-E7BA17C437AA}" destId="{96BB194D-4BFB-49F5-A30A-65916B7D64F7}" srcOrd="9" destOrd="0" presId="urn:microsoft.com/office/officeart/2005/8/layout/radial4"/>
    <dgm:cxn modelId="{E65D7759-E4C4-461C-BCD6-1C9C8C19641C}" type="presParOf" srcId="{3B24A47A-28FA-4D38-9E1E-E7BA17C437AA}" destId="{D82CF4D7-0A95-49B1-8C5A-032CA6AAD3EA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D85236E-A614-433D-8570-5B2FCBE54E80}" type="doc">
      <dgm:prSet loTypeId="urn:microsoft.com/office/officeart/2005/8/layout/b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19657F7E-D84E-48FF-B342-A2A4F2640346}">
      <dgm:prSet phldrT="[Text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Background</a:t>
          </a:r>
          <a:r>
            <a:rPr lang="en-US"/>
            <a:t/>
          </a:r>
          <a:endParaRPr lang="en-US"/>
        </a:p>
      </dgm:t>
    </dgm:pt>
    <dgm:pt modelId="{ACB6E1BD-3E3A-4393-85D0-5C35948A82F2}" cxnId="{69C92A33-C46F-4563-A688-9542E1DD64C2}" type="parTrans">
      <dgm:prSet/>
      <dgm:spPr/>
      <dgm:t>
        <a:bodyPr/>
        <a:lstStyle/>
        <a:p>
          <a:endParaRPr lang="en-GB"/>
        </a:p>
      </dgm:t>
    </dgm:pt>
    <dgm:pt modelId="{A5536F43-8061-4A6A-A5B2-5F6C51C49703}" cxnId="{69C92A33-C46F-4563-A688-9542E1DD64C2}" type="sibTrans">
      <dgm:prSet/>
      <dgm:spPr/>
      <dgm:t>
        <a:bodyPr/>
        <a:lstStyle/>
        <a:p>
          <a:endParaRPr lang="en-GB"/>
        </a:p>
      </dgm:t>
    </dgm:pt>
    <dgm:pt modelId="{08E72254-E1F5-4020-B060-BCE8AA74178E}">
      <dgm:prSet phldrT="[Text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Literature Review</a:t>
          </a:r>
          <a:endParaRPr lang="en-US"/>
        </a:p>
      </dgm:t>
    </dgm:pt>
    <dgm:pt modelId="{C612833A-9BFE-4B54-9A88-51CD1EC50840}" cxnId="{C7CAA54D-51B3-4F68-839B-80D35B265F08}" type="parTrans">
      <dgm:prSet/>
      <dgm:spPr/>
      <dgm:t>
        <a:bodyPr/>
        <a:lstStyle/>
        <a:p>
          <a:endParaRPr lang="en-GB"/>
        </a:p>
      </dgm:t>
    </dgm:pt>
    <dgm:pt modelId="{10AFD07D-03CB-43D7-ADBF-A3DE95D89BFE}" cxnId="{C7CAA54D-51B3-4F68-839B-80D35B265F08}" type="sibTrans">
      <dgm:prSet/>
      <dgm:spPr/>
      <dgm:t>
        <a:bodyPr/>
        <a:lstStyle/>
        <a:p>
          <a:endParaRPr lang="en-GB"/>
        </a:p>
      </dgm:t>
    </dgm:pt>
    <dgm:pt modelId="{62572593-E521-4841-BBA6-536F71679C18}">
      <dgm:prSet phldrT="[Text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Research Questions &amp; Aim &amp; Objectives</a:t>
          </a:r>
          <a:endParaRPr lang="en-US"/>
        </a:p>
      </dgm:t>
    </dgm:pt>
    <dgm:pt modelId="{4EA38BCB-670E-446D-B6E2-B0EE50261616}" cxnId="{C4E93258-47DB-437D-AE30-94ADF6496070}" type="parTrans">
      <dgm:prSet/>
      <dgm:spPr/>
      <dgm:t>
        <a:bodyPr/>
        <a:lstStyle/>
        <a:p>
          <a:endParaRPr lang="en-GB"/>
        </a:p>
      </dgm:t>
    </dgm:pt>
    <dgm:pt modelId="{62E8B409-6472-442E-8486-8FF99373924B}" cxnId="{C4E93258-47DB-437D-AE30-94ADF6496070}" type="sibTrans">
      <dgm:prSet/>
      <dgm:spPr/>
      <dgm:t>
        <a:bodyPr/>
        <a:lstStyle/>
        <a:p>
          <a:endParaRPr lang="en-GB"/>
        </a:p>
      </dgm:t>
    </dgm:pt>
    <dgm:pt modelId="{E987E014-289A-43E0-9F3E-468C94BE9049}">
      <dgm:prSet/>
      <dgm:spPr/>
      <dgm:t>
        <a:bodyPr/>
        <a:lstStyle/>
        <a:p>
          <a:r>
            <a:rPr lang="en-GB"/>
            <a:t>Methodology</a:t>
          </a:r>
        </a:p>
      </dgm:t>
    </dgm:pt>
    <dgm:pt modelId="{FFAF468B-86D4-4057-A065-D75CF12B126D}" cxnId="{8CD17BA3-3A62-4EB0-B497-9E004C932ECC}" type="parTrans">
      <dgm:prSet/>
      <dgm:spPr/>
      <dgm:t>
        <a:bodyPr/>
        <a:lstStyle/>
        <a:p>
          <a:endParaRPr lang="en-GB"/>
        </a:p>
      </dgm:t>
    </dgm:pt>
    <dgm:pt modelId="{714B1397-9925-423E-9803-6008C29E5CBB}" cxnId="{8CD17BA3-3A62-4EB0-B497-9E004C932ECC}" type="sibTrans">
      <dgm:prSet/>
      <dgm:spPr/>
      <dgm:t>
        <a:bodyPr/>
        <a:lstStyle/>
        <a:p>
          <a:endParaRPr lang="en-GB"/>
        </a:p>
      </dgm:t>
    </dgm:pt>
    <dgm:pt modelId="{D928B8E1-18C8-4B27-8CC2-4AF49C647225}">
      <dgm:prSet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Data Analysis Plan</a:t>
          </a:r>
          <a:r>
            <a:rPr/>
            <a:t/>
          </a:r>
          <a:endParaRPr/>
        </a:p>
      </dgm:t>
    </dgm:pt>
    <dgm:pt modelId="{BAEDA73F-E900-49C7-B066-7FA4875E23F6}" cxnId="{4527BFF6-6C36-4DEA-A83B-65219C037CFF}" type="parTrans">
      <dgm:prSet/>
      <dgm:spPr/>
      <dgm:t>
        <a:bodyPr/>
        <a:lstStyle/>
        <a:p>
          <a:endParaRPr lang="en-GB"/>
        </a:p>
      </dgm:t>
    </dgm:pt>
    <dgm:pt modelId="{AC7720C7-48E0-4E6C-9982-D7653ED7DB8F}" cxnId="{4527BFF6-6C36-4DEA-A83B-65219C037CFF}" type="sibTrans">
      <dgm:prSet/>
      <dgm:spPr/>
      <dgm:t>
        <a:bodyPr/>
        <a:lstStyle/>
        <a:p>
          <a:endParaRPr lang="en-GB"/>
        </a:p>
      </dgm:t>
    </dgm:pt>
    <dgm:pt modelId="{1EF96A12-B590-4CE1-A87E-1AD75DE29B52}">
      <dgm:prSet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Significance/Expected Outcomes</a:t>
          </a:r>
          <a:r>
            <a:rPr/>
            <a:t/>
          </a:r>
          <a:endParaRPr/>
        </a:p>
      </dgm:t>
    </dgm:pt>
    <dgm:pt modelId="{B2006906-E2AC-4277-9C3A-DB7DB2168C4C}" cxnId="{6BF46E86-D341-46C0-A07C-0A4D521E0DD9}" type="parTrans">
      <dgm:prSet/>
      <dgm:spPr/>
      <dgm:t>
        <a:bodyPr/>
        <a:lstStyle/>
        <a:p>
          <a:endParaRPr lang="en-GB"/>
        </a:p>
      </dgm:t>
    </dgm:pt>
    <dgm:pt modelId="{F05F0298-A67B-4FF3-9081-CCB4E013A197}" cxnId="{6BF46E86-D341-46C0-A07C-0A4D521E0DD9}" type="sibTrans">
      <dgm:prSet/>
      <dgm:spPr/>
      <dgm:t>
        <a:bodyPr/>
        <a:lstStyle/>
        <a:p>
          <a:endParaRPr lang="en-GB"/>
        </a:p>
      </dgm:t>
    </dgm:pt>
    <dgm:pt modelId="{A776333E-7F8C-4EBF-97CB-E588143E0230}">
      <dgm:prSet/>
      <dgm:spPr/>
      <dgm:t>
        <a:bodyPr/>
        <a:lstStyle/>
        <a:p>
          <a:r>
            <a:rPr lang="en-GB"/>
            <a:t>Timeline</a:t>
          </a:r>
        </a:p>
      </dgm:t>
    </dgm:pt>
    <dgm:pt modelId="{279D2C3B-6903-48D1-8650-CC9335B8F679}" cxnId="{7EF4B029-1C32-48CC-94EC-07C6F37FA96E}" type="parTrans">
      <dgm:prSet/>
      <dgm:spPr/>
      <dgm:t>
        <a:bodyPr/>
        <a:lstStyle/>
        <a:p>
          <a:endParaRPr lang="en-GB"/>
        </a:p>
      </dgm:t>
    </dgm:pt>
    <dgm:pt modelId="{948BBE75-362C-424E-9EAE-C163EACE1671}" cxnId="{7EF4B029-1C32-48CC-94EC-07C6F37FA96E}" type="sibTrans">
      <dgm:prSet/>
      <dgm:spPr/>
      <dgm:t>
        <a:bodyPr/>
        <a:lstStyle/>
        <a:p>
          <a:endParaRPr lang="en-GB"/>
        </a:p>
      </dgm:t>
    </dgm:pt>
    <dgm:pt modelId="{C2B735BD-AF66-4E3E-B2B2-7D9034E76D4D}">
      <dgm:prSet/>
      <dgm:spPr/>
      <dgm:t>
        <a:bodyPr/>
        <a:lstStyle/>
        <a:p>
          <a:r>
            <a:rPr lang="en-GB"/>
            <a:t>References</a:t>
          </a:r>
        </a:p>
      </dgm:t>
    </dgm:pt>
    <dgm:pt modelId="{3D723742-4C5E-433C-A6F8-76B801E31A38}" cxnId="{6BB0F3B2-AFD9-43DD-8FD1-AD7C64AD45E3}" type="parTrans">
      <dgm:prSet/>
      <dgm:spPr/>
      <dgm:t>
        <a:bodyPr/>
        <a:lstStyle/>
        <a:p>
          <a:endParaRPr lang="en-GB"/>
        </a:p>
      </dgm:t>
    </dgm:pt>
    <dgm:pt modelId="{137E65B7-C41F-4132-81B2-CFEC965C5F58}" cxnId="{6BB0F3B2-AFD9-43DD-8FD1-AD7C64AD45E3}" type="sibTrans">
      <dgm:prSet/>
      <dgm:spPr/>
      <dgm:t>
        <a:bodyPr/>
        <a:lstStyle/>
        <a:p>
          <a:endParaRPr lang="en-GB"/>
        </a:p>
      </dgm:t>
    </dgm:pt>
    <dgm:pt modelId="{0EBCE923-6774-452A-8AE8-EE5C74FBBA8C}" type="pres">
      <dgm:prSet presAssocID="{DD85236E-A614-433D-8570-5B2FCBE54E80}" presName="Name0" presStyleCnt="0">
        <dgm:presLayoutVars>
          <dgm:dir/>
          <dgm:resizeHandles val="exact"/>
        </dgm:presLayoutVars>
      </dgm:prSet>
      <dgm:spPr/>
    </dgm:pt>
    <dgm:pt modelId="{81C98BFE-05FA-4626-8F2D-222B3DC0C722}" type="pres">
      <dgm:prSet presAssocID="{19657F7E-D84E-48FF-B342-A2A4F2640346}" presName="node" presStyleLbl="node1" presStyleIdx="0" presStyleCnt="8">
        <dgm:presLayoutVars>
          <dgm:bulletEnabled val="1"/>
        </dgm:presLayoutVars>
      </dgm:prSet>
      <dgm:spPr/>
    </dgm:pt>
    <dgm:pt modelId="{21F7A01B-D1B0-4BB6-85EB-0605BBC16B53}" type="pres">
      <dgm:prSet presAssocID="{A5536F43-8061-4A6A-A5B2-5F6C51C49703}" presName="sibTrans" presStyleLbl="sibTrans1D1" presStyleIdx="0" presStyleCnt="7"/>
      <dgm:spPr/>
    </dgm:pt>
    <dgm:pt modelId="{4F1562BD-2546-44F2-8F18-F2213938C348}" type="pres">
      <dgm:prSet presAssocID="{A5536F43-8061-4A6A-A5B2-5F6C51C49703}" presName="connectorText" presStyleCnt="0"/>
      <dgm:spPr/>
    </dgm:pt>
    <dgm:pt modelId="{57EC6082-9940-45E6-B9ED-6E65EA665F3E}" type="pres">
      <dgm:prSet presAssocID="{08E72254-E1F5-4020-B060-BCE8AA74178E}" presName="node" presStyleLbl="node1" presStyleIdx="1" presStyleCnt="8">
        <dgm:presLayoutVars>
          <dgm:bulletEnabled val="1"/>
        </dgm:presLayoutVars>
      </dgm:prSet>
      <dgm:spPr/>
    </dgm:pt>
    <dgm:pt modelId="{60E4E29B-DA7A-4E3E-BCFE-4E96B0B28982}" type="pres">
      <dgm:prSet presAssocID="{10AFD07D-03CB-43D7-ADBF-A3DE95D89BFE}" presName="sibTrans" presStyleLbl="sibTrans1D1" presStyleIdx="1" presStyleCnt="7"/>
      <dgm:spPr/>
    </dgm:pt>
    <dgm:pt modelId="{6D6AC7C2-0803-4B5A-8ABF-5710C1FC19A6}" type="pres">
      <dgm:prSet presAssocID="{10AFD07D-03CB-43D7-ADBF-A3DE95D89BFE}" presName="connectorText" presStyleCnt="0"/>
      <dgm:spPr/>
    </dgm:pt>
    <dgm:pt modelId="{757655A4-1921-4764-B04E-DC9C4BBE6EA1}" type="pres">
      <dgm:prSet presAssocID="{62572593-E521-4841-BBA6-536F71679C18}" presName="node" presStyleLbl="node1" presStyleIdx="2" presStyleCnt="8">
        <dgm:presLayoutVars>
          <dgm:bulletEnabled val="1"/>
        </dgm:presLayoutVars>
      </dgm:prSet>
      <dgm:spPr/>
    </dgm:pt>
    <dgm:pt modelId="{A6013EED-6CA3-4901-9CF5-9EE9DC46CA5F}" type="pres">
      <dgm:prSet presAssocID="{62E8B409-6472-442E-8486-8FF99373924B}" presName="sibTrans" presStyleLbl="sibTrans1D1" presStyleIdx="2" presStyleCnt="7"/>
      <dgm:spPr/>
    </dgm:pt>
    <dgm:pt modelId="{3A6DE9E0-44AF-4682-9C30-EE3DFDAC23A2}" type="pres">
      <dgm:prSet presAssocID="{62E8B409-6472-442E-8486-8FF99373924B}" presName="connectorText" presStyleCnt="0"/>
      <dgm:spPr/>
    </dgm:pt>
    <dgm:pt modelId="{3014BC23-1028-4F39-8530-9A7691071707}" type="pres">
      <dgm:prSet presAssocID="{E987E014-289A-43E0-9F3E-468C94BE9049}" presName="node" presStyleLbl="node1" presStyleIdx="3" presStyleCnt="8">
        <dgm:presLayoutVars>
          <dgm:bulletEnabled val="1"/>
        </dgm:presLayoutVars>
      </dgm:prSet>
      <dgm:spPr/>
    </dgm:pt>
    <dgm:pt modelId="{4E43C57E-0FF1-41C1-8C5B-C110C2BB2446}" type="pres">
      <dgm:prSet presAssocID="{714B1397-9925-423E-9803-6008C29E5CBB}" presName="sibTrans" presStyleLbl="sibTrans1D1" presStyleIdx="3" presStyleCnt="7"/>
      <dgm:spPr/>
    </dgm:pt>
    <dgm:pt modelId="{CD343BE0-C6DD-496B-BD8C-AF61EEC72AEE}" type="pres">
      <dgm:prSet presAssocID="{714B1397-9925-423E-9803-6008C29E5CBB}" presName="connectorText" presStyleCnt="0"/>
      <dgm:spPr/>
    </dgm:pt>
    <dgm:pt modelId="{359C2D96-9A0C-4535-A619-7628556FF6AF}" type="pres">
      <dgm:prSet presAssocID="{D928B8E1-18C8-4B27-8CC2-4AF49C647225}" presName="node" presStyleLbl="node1" presStyleIdx="4" presStyleCnt="8">
        <dgm:presLayoutVars>
          <dgm:bulletEnabled val="1"/>
        </dgm:presLayoutVars>
      </dgm:prSet>
      <dgm:spPr/>
    </dgm:pt>
    <dgm:pt modelId="{86E46210-91AB-40DF-A2EA-05A60A502578}" type="pres">
      <dgm:prSet presAssocID="{AC7720C7-48E0-4E6C-9982-D7653ED7DB8F}" presName="sibTrans" presStyleLbl="sibTrans1D1" presStyleIdx="4" presStyleCnt="7"/>
      <dgm:spPr/>
    </dgm:pt>
    <dgm:pt modelId="{A6501283-9D7A-44D9-8A8D-76E5E2D7CB93}" type="pres">
      <dgm:prSet presAssocID="{AC7720C7-48E0-4E6C-9982-D7653ED7DB8F}" presName="connectorText" presStyleCnt="0"/>
      <dgm:spPr/>
    </dgm:pt>
    <dgm:pt modelId="{0705328C-F04A-42A1-8213-F27D990A0F18}" type="pres">
      <dgm:prSet presAssocID="{1EF96A12-B590-4CE1-A87E-1AD75DE29B52}" presName="node" presStyleLbl="node1" presStyleIdx="5" presStyleCnt="8">
        <dgm:presLayoutVars>
          <dgm:bulletEnabled val="1"/>
        </dgm:presLayoutVars>
      </dgm:prSet>
      <dgm:spPr/>
    </dgm:pt>
    <dgm:pt modelId="{8D027D2A-3115-48C9-8EE9-9C92D9C6BEC0}" type="pres">
      <dgm:prSet presAssocID="{F05F0298-A67B-4FF3-9081-CCB4E013A197}" presName="sibTrans" presStyleLbl="sibTrans1D1" presStyleIdx="5" presStyleCnt="7"/>
      <dgm:spPr/>
    </dgm:pt>
    <dgm:pt modelId="{20E51A95-EC80-4924-9B75-9F3D911BA616}" type="pres">
      <dgm:prSet presAssocID="{F05F0298-A67B-4FF3-9081-CCB4E013A197}" presName="connectorText" presStyleCnt="0"/>
      <dgm:spPr/>
    </dgm:pt>
    <dgm:pt modelId="{127FE8D3-67CE-476C-A4A7-25C387779397}" type="pres">
      <dgm:prSet presAssocID="{A776333E-7F8C-4EBF-97CB-E588143E0230}" presName="node" presStyleLbl="node1" presStyleIdx="6" presStyleCnt="8">
        <dgm:presLayoutVars>
          <dgm:bulletEnabled val="1"/>
        </dgm:presLayoutVars>
      </dgm:prSet>
      <dgm:spPr/>
    </dgm:pt>
    <dgm:pt modelId="{BAB3A507-0BBA-4BEB-9400-F5562A0968AA}" type="pres">
      <dgm:prSet presAssocID="{948BBE75-362C-424E-9EAE-C163EACE1671}" presName="sibTrans" presStyleLbl="sibTrans1D1" presStyleIdx="6" presStyleCnt="7"/>
      <dgm:spPr/>
    </dgm:pt>
    <dgm:pt modelId="{10344CEA-AB99-450F-AC15-59589362041B}" type="pres">
      <dgm:prSet presAssocID="{948BBE75-362C-424E-9EAE-C163EACE1671}" presName="connectorText" presStyleCnt="0"/>
      <dgm:spPr/>
    </dgm:pt>
    <dgm:pt modelId="{1254279A-E2AF-4B05-9CD4-1AB748C55454}" type="pres">
      <dgm:prSet presAssocID="{C2B735BD-AF66-4E3E-B2B2-7D9034E76D4D}" presName="node" presStyleLbl="node1" presStyleIdx="7" presStyleCnt="8">
        <dgm:presLayoutVars>
          <dgm:bulletEnabled val="1"/>
        </dgm:presLayoutVars>
      </dgm:prSet>
      <dgm:spPr/>
    </dgm:pt>
  </dgm:ptLst>
  <dgm:cxnLst>
    <dgm:cxn modelId="{69C92A33-C46F-4563-A688-9542E1DD64C2}" srcId="{DD85236E-A614-433D-8570-5B2FCBE54E80}" destId="{19657F7E-D84E-48FF-B342-A2A4F2640346}" srcOrd="0" destOrd="0" parTransId="{ACB6E1BD-3E3A-4393-85D0-5C35948A82F2}" sibTransId="{A5536F43-8061-4A6A-A5B2-5F6C51C49703}"/>
    <dgm:cxn modelId="{C7CAA54D-51B3-4F68-839B-80D35B265F08}" srcId="{DD85236E-A614-433D-8570-5B2FCBE54E80}" destId="{08E72254-E1F5-4020-B060-BCE8AA74178E}" srcOrd="1" destOrd="0" parTransId="{C612833A-9BFE-4B54-9A88-51CD1EC50840}" sibTransId="{10AFD07D-03CB-43D7-ADBF-A3DE95D89BFE}"/>
    <dgm:cxn modelId="{C4E93258-47DB-437D-AE30-94ADF6496070}" srcId="{DD85236E-A614-433D-8570-5B2FCBE54E80}" destId="{62572593-E521-4841-BBA6-536F71679C18}" srcOrd="2" destOrd="0" parTransId="{4EA38BCB-670E-446D-B6E2-B0EE50261616}" sibTransId="{62E8B409-6472-442E-8486-8FF99373924B}"/>
    <dgm:cxn modelId="{8CD17BA3-3A62-4EB0-B497-9E004C932ECC}" srcId="{DD85236E-A614-433D-8570-5B2FCBE54E80}" destId="{E987E014-289A-43E0-9F3E-468C94BE9049}" srcOrd="3" destOrd="0" parTransId="{FFAF468B-86D4-4057-A065-D75CF12B126D}" sibTransId="{714B1397-9925-423E-9803-6008C29E5CBB}"/>
    <dgm:cxn modelId="{4527BFF6-6C36-4DEA-A83B-65219C037CFF}" srcId="{DD85236E-A614-433D-8570-5B2FCBE54E80}" destId="{D928B8E1-18C8-4B27-8CC2-4AF49C647225}" srcOrd="4" destOrd="0" parTransId="{BAEDA73F-E900-49C7-B066-7FA4875E23F6}" sibTransId="{AC7720C7-48E0-4E6C-9982-D7653ED7DB8F}"/>
    <dgm:cxn modelId="{6BF46E86-D341-46C0-A07C-0A4D521E0DD9}" srcId="{DD85236E-A614-433D-8570-5B2FCBE54E80}" destId="{1EF96A12-B590-4CE1-A87E-1AD75DE29B52}" srcOrd="5" destOrd="0" parTransId="{B2006906-E2AC-4277-9C3A-DB7DB2168C4C}" sibTransId="{F05F0298-A67B-4FF3-9081-CCB4E013A197}"/>
    <dgm:cxn modelId="{7EF4B029-1C32-48CC-94EC-07C6F37FA96E}" srcId="{DD85236E-A614-433D-8570-5B2FCBE54E80}" destId="{A776333E-7F8C-4EBF-97CB-E588143E0230}" srcOrd="6" destOrd="0" parTransId="{279D2C3B-6903-48D1-8650-CC9335B8F679}" sibTransId="{948BBE75-362C-424E-9EAE-C163EACE1671}"/>
    <dgm:cxn modelId="{6BB0F3B2-AFD9-43DD-8FD1-AD7C64AD45E3}" srcId="{DD85236E-A614-433D-8570-5B2FCBE54E80}" destId="{C2B735BD-AF66-4E3E-B2B2-7D9034E76D4D}" srcOrd="7" destOrd="0" parTransId="{3D723742-4C5E-433C-A6F8-76B801E31A38}" sibTransId="{137E65B7-C41F-4132-81B2-CFEC965C5F58}"/>
    <dgm:cxn modelId="{0326CEF3-02DA-4E9F-A485-20040B17FC97}" type="presOf" srcId="{DD85236E-A614-433D-8570-5B2FCBE54E80}" destId="{0EBCE923-6774-452A-8AE8-EE5C74FBBA8C}" srcOrd="0" destOrd="0" presId="urn:microsoft.com/office/officeart/2005/8/layout/bProcess3"/>
    <dgm:cxn modelId="{30CE455B-5BE8-4054-BB65-57FFA9D8917B}" type="presParOf" srcId="{0EBCE923-6774-452A-8AE8-EE5C74FBBA8C}" destId="{81C98BFE-05FA-4626-8F2D-222B3DC0C722}" srcOrd="0" destOrd="0" presId="urn:microsoft.com/office/officeart/2005/8/layout/bProcess3"/>
    <dgm:cxn modelId="{47C37D6B-35C5-4442-AFB2-40B639470784}" type="presOf" srcId="{19657F7E-D84E-48FF-B342-A2A4F2640346}" destId="{81C98BFE-05FA-4626-8F2D-222B3DC0C722}" srcOrd="0" destOrd="0" presId="urn:microsoft.com/office/officeart/2005/8/layout/bProcess3"/>
    <dgm:cxn modelId="{EA146228-02BC-4918-8470-F496147370F3}" type="presParOf" srcId="{0EBCE923-6774-452A-8AE8-EE5C74FBBA8C}" destId="{21F7A01B-D1B0-4BB6-85EB-0605BBC16B53}" srcOrd="1" destOrd="0" presId="urn:microsoft.com/office/officeart/2005/8/layout/bProcess3"/>
    <dgm:cxn modelId="{ADEB30CC-BACC-4B83-B5AB-3D36C10BEDB1}" type="presOf" srcId="{A5536F43-8061-4A6A-A5B2-5F6C51C49703}" destId="{21F7A01B-D1B0-4BB6-85EB-0605BBC16B53}" srcOrd="0" destOrd="0" presId="urn:microsoft.com/office/officeart/2005/8/layout/bProcess3"/>
    <dgm:cxn modelId="{A8929FBB-3853-4717-8266-0169ADAB5764}" type="presParOf" srcId="{21F7A01B-D1B0-4BB6-85EB-0605BBC16B53}" destId="{4F1562BD-2546-44F2-8F18-F2213938C348}" srcOrd="0" destOrd="1" presId="urn:microsoft.com/office/officeart/2005/8/layout/bProcess3"/>
    <dgm:cxn modelId="{1DEC0452-2AD5-409C-A3FE-F9699EE3AF8E}" type="presOf" srcId="{A5536F43-8061-4A6A-A5B2-5F6C51C49703}" destId="{4F1562BD-2546-44F2-8F18-F2213938C348}" srcOrd="1" destOrd="0" presId="urn:microsoft.com/office/officeart/2005/8/layout/bProcess3"/>
    <dgm:cxn modelId="{95DB0BA6-2EFB-4994-9F93-34D83C57F01F}" type="presParOf" srcId="{0EBCE923-6774-452A-8AE8-EE5C74FBBA8C}" destId="{57EC6082-9940-45E6-B9ED-6E65EA665F3E}" srcOrd="2" destOrd="0" presId="urn:microsoft.com/office/officeart/2005/8/layout/bProcess3"/>
    <dgm:cxn modelId="{304B796F-0D7A-4608-8E4B-9A1F6FE762C7}" type="presOf" srcId="{08E72254-E1F5-4020-B060-BCE8AA74178E}" destId="{57EC6082-9940-45E6-B9ED-6E65EA665F3E}" srcOrd="0" destOrd="0" presId="urn:microsoft.com/office/officeart/2005/8/layout/bProcess3"/>
    <dgm:cxn modelId="{C8C0657F-3E86-4796-A42B-699133902CEB}" type="presParOf" srcId="{0EBCE923-6774-452A-8AE8-EE5C74FBBA8C}" destId="{60E4E29B-DA7A-4E3E-BCFE-4E96B0B28982}" srcOrd="3" destOrd="0" presId="urn:microsoft.com/office/officeart/2005/8/layout/bProcess3"/>
    <dgm:cxn modelId="{830C2F0B-E946-420C-8D5C-3F779C402A06}" type="presOf" srcId="{10AFD07D-03CB-43D7-ADBF-A3DE95D89BFE}" destId="{60E4E29B-DA7A-4E3E-BCFE-4E96B0B28982}" srcOrd="0" destOrd="0" presId="urn:microsoft.com/office/officeart/2005/8/layout/bProcess3"/>
    <dgm:cxn modelId="{7FCCFB8D-9DD5-4366-8948-17C63EB4A324}" type="presParOf" srcId="{60E4E29B-DA7A-4E3E-BCFE-4E96B0B28982}" destId="{6D6AC7C2-0803-4B5A-8ABF-5710C1FC19A6}" srcOrd="0" destOrd="3" presId="urn:microsoft.com/office/officeart/2005/8/layout/bProcess3"/>
    <dgm:cxn modelId="{42057016-49BE-4B0D-99A1-2A08140F3970}" type="presOf" srcId="{10AFD07D-03CB-43D7-ADBF-A3DE95D89BFE}" destId="{6D6AC7C2-0803-4B5A-8ABF-5710C1FC19A6}" srcOrd="1" destOrd="0" presId="urn:microsoft.com/office/officeart/2005/8/layout/bProcess3"/>
    <dgm:cxn modelId="{9F974D1A-44DC-4C89-B6A2-B2D1DD74895F}" type="presParOf" srcId="{0EBCE923-6774-452A-8AE8-EE5C74FBBA8C}" destId="{757655A4-1921-4764-B04E-DC9C4BBE6EA1}" srcOrd="4" destOrd="0" presId="urn:microsoft.com/office/officeart/2005/8/layout/bProcess3"/>
    <dgm:cxn modelId="{4AAF48E6-D908-408E-B65C-2FC99826AE9D}" type="presOf" srcId="{62572593-E521-4841-BBA6-536F71679C18}" destId="{757655A4-1921-4764-B04E-DC9C4BBE6EA1}" srcOrd="0" destOrd="0" presId="urn:microsoft.com/office/officeart/2005/8/layout/bProcess3"/>
    <dgm:cxn modelId="{A367AEBB-70F0-4386-B95C-CFC3BE041FCC}" type="presParOf" srcId="{0EBCE923-6774-452A-8AE8-EE5C74FBBA8C}" destId="{A6013EED-6CA3-4901-9CF5-9EE9DC46CA5F}" srcOrd="5" destOrd="0" presId="urn:microsoft.com/office/officeart/2005/8/layout/bProcess3"/>
    <dgm:cxn modelId="{60BD0888-D6B2-4E25-A5AA-C5BAFFBD15E2}" type="presOf" srcId="{62E8B409-6472-442E-8486-8FF99373924B}" destId="{A6013EED-6CA3-4901-9CF5-9EE9DC46CA5F}" srcOrd="0" destOrd="0" presId="urn:microsoft.com/office/officeart/2005/8/layout/bProcess3"/>
    <dgm:cxn modelId="{B500FB61-6FB5-4922-9532-DEF024BECB7F}" type="presParOf" srcId="{A6013EED-6CA3-4901-9CF5-9EE9DC46CA5F}" destId="{3A6DE9E0-44AF-4682-9C30-EE3DFDAC23A2}" srcOrd="0" destOrd="5" presId="urn:microsoft.com/office/officeart/2005/8/layout/bProcess3"/>
    <dgm:cxn modelId="{C47D1CFD-B31A-46B9-9144-FCA097B5CD37}" type="presOf" srcId="{62E8B409-6472-442E-8486-8FF99373924B}" destId="{3A6DE9E0-44AF-4682-9C30-EE3DFDAC23A2}" srcOrd="1" destOrd="0" presId="urn:microsoft.com/office/officeart/2005/8/layout/bProcess3"/>
    <dgm:cxn modelId="{5B912857-BB78-4A39-917A-C4067EC04364}" type="presParOf" srcId="{0EBCE923-6774-452A-8AE8-EE5C74FBBA8C}" destId="{3014BC23-1028-4F39-8530-9A7691071707}" srcOrd="6" destOrd="0" presId="urn:microsoft.com/office/officeart/2005/8/layout/bProcess3"/>
    <dgm:cxn modelId="{60FC6F68-5B9B-4E57-B799-50390CD43899}" type="presOf" srcId="{E987E014-289A-43E0-9F3E-468C94BE9049}" destId="{3014BC23-1028-4F39-8530-9A7691071707}" srcOrd="0" destOrd="0" presId="urn:microsoft.com/office/officeart/2005/8/layout/bProcess3"/>
    <dgm:cxn modelId="{6D347477-4244-4649-919D-80B0128D963C}" type="presParOf" srcId="{0EBCE923-6774-452A-8AE8-EE5C74FBBA8C}" destId="{4E43C57E-0FF1-41C1-8C5B-C110C2BB2446}" srcOrd="7" destOrd="0" presId="urn:microsoft.com/office/officeart/2005/8/layout/bProcess3"/>
    <dgm:cxn modelId="{807E7826-B8EB-4285-8978-9E22192817A5}" type="presOf" srcId="{714B1397-9925-423E-9803-6008C29E5CBB}" destId="{4E43C57E-0FF1-41C1-8C5B-C110C2BB2446}" srcOrd="0" destOrd="0" presId="urn:microsoft.com/office/officeart/2005/8/layout/bProcess3"/>
    <dgm:cxn modelId="{97B0127D-A9CC-46B4-A168-36912DC4167D}" type="presParOf" srcId="{4E43C57E-0FF1-41C1-8C5B-C110C2BB2446}" destId="{CD343BE0-C6DD-496B-BD8C-AF61EEC72AEE}" srcOrd="0" destOrd="7" presId="urn:microsoft.com/office/officeart/2005/8/layout/bProcess3"/>
    <dgm:cxn modelId="{8349C34A-A380-4302-BC95-0D81D5A794B7}" type="presOf" srcId="{714B1397-9925-423E-9803-6008C29E5CBB}" destId="{CD343BE0-C6DD-496B-BD8C-AF61EEC72AEE}" srcOrd="1" destOrd="0" presId="urn:microsoft.com/office/officeart/2005/8/layout/bProcess3"/>
    <dgm:cxn modelId="{6CAF9DE2-2D31-4437-B2DC-E50BF6732D28}" type="presParOf" srcId="{0EBCE923-6774-452A-8AE8-EE5C74FBBA8C}" destId="{359C2D96-9A0C-4535-A619-7628556FF6AF}" srcOrd="8" destOrd="0" presId="urn:microsoft.com/office/officeart/2005/8/layout/bProcess3"/>
    <dgm:cxn modelId="{C1F07B94-FFB8-4D54-9EEE-5B2C1BEEF2B1}" type="presOf" srcId="{D928B8E1-18C8-4B27-8CC2-4AF49C647225}" destId="{359C2D96-9A0C-4535-A619-7628556FF6AF}" srcOrd="0" destOrd="0" presId="urn:microsoft.com/office/officeart/2005/8/layout/bProcess3"/>
    <dgm:cxn modelId="{E992BBC3-AFE2-49F6-8B6C-9F43004C1BA9}" type="presParOf" srcId="{0EBCE923-6774-452A-8AE8-EE5C74FBBA8C}" destId="{86E46210-91AB-40DF-A2EA-05A60A502578}" srcOrd="9" destOrd="0" presId="urn:microsoft.com/office/officeart/2005/8/layout/bProcess3"/>
    <dgm:cxn modelId="{31404EBE-99FC-4088-9330-6A3498BD7510}" type="presOf" srcId="{AC7720C7-48E0-4E6C-9982-D7653ED7DB8F}" destId="{86E46210-91AB-40DF-A2EA-05A60A502578}" srcOrd="0" destOrd="0" presId="urn:microsoft.com/office/officeart/2005/8/layout/bProcess3"/>
    <dgm:cxn modelId="{574ABE40-54A8-4A0A-B672-BCB2A25EDEDA}" type="presParOf" srcId="{86E46210-91AB-40DF-A2EA-05A60A502578}" destId="{A6501283-9D7A-44D9-8A8D-76E5E2D7CB93}" srcOrd="0" destOrd="9" presId="urn:microsoft.com/office/officeart/2005/8/layout/bProcess3"/>
    <dgm:cxn modelId="{7654C1EE-7246-4CE9-816F-AD18920E54E8}" type="presOf" srcId="{AC7720C7-48E0-4E6C-9982-D7653ED7DB8F}" destId="{A6501283-9D7A-44D9-8A8D-76E5E2D7CB93}" srcOrd="1" destOrd="0" presId="urn:microsoft.com/office/officeart/2005/8/layout/bProcess3"/>
    <dgm:cxn modelId="{84C82EF8-4C26-4E8A-9F27-476ECB4A42A2}" type="presParOf" srcId="{0EBCE923-6774-452A-8AE8-EE5C74FBBA8C}" destId="{0705328C-F04A-42A1-8213-F27D990A0F18}" srcOrd="10" destOrd="0" presId="urn:microsoft.com/office/officeart/2005/8/layout/bProcess3"/>
    <dgm:cxn modelId="{BE1B0344-D634-4C58-BC21-6F92BD132042}" type="presOf" srcId="{1EF96A12-B590-4CE1-A87E-1AD75DE29B52}" destId="{0705328C-F04A-42A1-8213-F27D990A0F18}" srcOrd="0" destOrd="0" presId="urn:microsoft.com/office/officeart/2005/8/layout/bProcess3"/>
    <dgm:cxn modelId="{1FC3297A-7652-4157-974A-8450AF3FAB3F}" type="presParOf" srcId="{0EBCE923-6774-452A-8AE8-EE5C74FBBA8C}" destId="{8D027D2A-3115-48C9-8EE9-9C92D9C6BEC0}" srcOrd="11" destOrd="0" presId="urn:microsoft.com/office/officeart/2005/8/layout/bProcess3"/>
    <dgm:cxn modelId="{4B7820D1-2C14-4D73-A8B2-1867C29BAB04}" type="presOf" srcId="{F05F0298-A67B-4FF3-9081-CCB4E013A197}" destId="{8D027D2A-3115-48C9-8EE9-9C92D9C6BEC0}" srcOrd="0" destOrd="0" presId="urn:microsoft.com/office/officeart/2005/8/layout/bProcess3"/>
    <dgm:cxn modelId="{3B4DB69B-C847-4CE5-A992-98354EC8D1F8}" type="presParOf" srcId="{8D027D2A-3115-48C9-8EE9-9C92D9C6BEC0}" destId="{20E51A95-EC80-4924-9B75-9F3D911BA616}" srcOrd="0" destOrd="11" presId="urn:microsoft.com/office/officeart/2005/8/layout/bProcess3"/>
    <dgm:cxn modelId="{A98F2C30-DA82-4980-9BE5-528FFAFEDA76}" type="presOf" srcId="{F05F0298-A67B-4FF3-9081-CCB4E013A197}" destId="{20E51A95-EC80-4924-9B75-9F3D911BA616}" srcOrd="1" destOrd="0" presId="urn:microsoft.com/office/officeart/2005/8/layout/bProcess3"/>
    <dgm:cxn modelId="{EFF33EFD-A7DF-4094-842A-7BCC985162C5}" type="presParOf" srcId="{0EBCE923-6774-452A-8AE8-EE5C74FBBA8C}" destId="{127FE8D3-67CE-476C-A4A7-25C387779397}" srcOrd="12" destOrd="0" presId="urn:microsoft.com/office/officeart/2005/8/layout/bProcess3"/>
    <dgm:cxn modelId="{04A40EBA-CEF4-4F76-89BD-423BB1432E47}" type="presOf" srcId="{A776333E-7F8C-4EBF-97CB-E588143E0230}" destId="{127FE8D3-67CE-476C-A4A7-25C387779397}" srcOrd="0" destOrd="0" presId="urn:microsoft.com/office/officeart/2005/8/layout/bProcess3"/>
    <dgm:cxn modelId="{90B26EC7-CA3F-4117-BC82-7AA9A225941F}" type="presParOf" srcId="{0EBCE923-6774-452A-8AE8-EE5C74FBBA8C}" destId="{BAB3A507-0BBA-4BEB-9400-F5562A0968AA}" srcOrd="13" destOrd="0" presId="urn:microsoft.com/office/officeart/2005/8/layout/bProcess3"/>
    <dgm:cxn modelId="{BF796F6D-299A-4F50-A406-0ED7AEE6C3F4}" type="presOf" srcId="{948BBE75-362C-424E-9EAE-C163EACE1671}" destId="{BAB3A507-0BBA-4BEB-9400-F5562A0968AA}" srcOrd="0" destOrd="0" presId="urn:microsoft.com/office/officeart/2005/8/layout/bProcess3"/>
    <dgm:cxn modelId="{779D005B-AA47-4F03-8AAC-22B4BC2A76EA}" type="presParOf" srcId="{BAB3A507-0BBA-4BEB-9400-F5562A0968AA}" destId="{10344CEA-AB99-450F-AC15-59589362041B}" srcOrd="0" destOrd="13" presId="urn:microsoft.com/office/officeart/2005/8/layout/bProcess3"/>
    <dgm:cxn modelId="{96DB6BCF-DEBA-49A9-9DD1-1BBB3F16C612}" type="presOf" srcId="{948BBE75-362C-424E-9EAE-C163EACE1671}" destId="{10344CEA-AB99-450F-AC15-59589362041B}" srcOrd="1" destOrd="0" presId="urn:microsoft.com/office/officeart/2005/8/layout/bProcess3"/>
    <dgm:cxn modelId="{3E96B9A2-8423-4AF0-AF40-D3A0298858BC}" type="presParOf" srcId="{0EBCE923-6774-452A-8AE8-EE5C74FBBA8C}" destId="{1254279A-E2AF-4B05-9CD4-1AB748C55454}" srcOrd="14" destOrd="0" presId="urn:microsoft.com/office/officeart/2005/8/layout/bProcess3"/>
    <dgm:cxn modelId="{39D6DC79-E162-429B-BD57-E1048BF3AB8A}" type="presOf" srcId="{C2B735BD-AF66-4E3E-B2B2-7D9034E76D4D}" destId="{1254279A-E2AF-4B05-9CD4-1AB748C55454}" srcOrd="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4377D1C-BCC0-4E7E-83D5-680419D6E5F7}" type="doc">
      <dgm:prSet loTypeId="urn:microsoft.com/office/officeart/2005/8/layout/bProcess3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2343965-9263-4B42-9E87-3EFFB58EEEDB}">
      <dgm:prSet phldrT="[Text]" custT="1"/>
      <dgm:spPr/>
      <dgm:t>
        <a:bodyPr/>
        <a:lstStyle/>
        <a:p>
          <a:pPr algn="ctr" rtl="0"/>
          <a:r>
            <a:rPr lang="en-GB" sz="1600" b="1" dirty="0"/>
            <a:t>Step 1 –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research area</a:t>
          </a:r>
        </a:p>
      </dgm:t>
    </dgm:pt>
    <dgm:pt modelId="{C89DE801-264F-47C4-BF7A-F701AB740EC3}" cxnId="{3D809ADD-075F-43F9-A7BE-79E60F020B57}" type="parTrans">
      <dgm:prSet/>
      <dgm:spPr/>
      <dgm:t>
        <a:bodyPr/>
        <a:lstStyle/>
        <a:p>
          <a:endParaRPr lang="en-GB"/>
        </a:p>
      </dgm:t>
    </dgm:pt>
    <dgm:pt modelId="{C54AD269-E1BF-4968-9C57-9F0DEEBB6837}" cxnId="{3D809ADD-075F-43F9-A7BE-79E60F020B57}" type="sibTrans">
      <dgm:prSet/>
      <dgm:spPr/>
      <dgm:t>
        <a:bodyPr/>
        <a:lstStyle/>
        <a:p>
          <a:endParaRPr lang="en-GB"/>
        </a:p>
      </dgm:t>
    </dgm:pt>
    <dgm:pt modelId="{A304DDFB-2456-4AF4-9446-F288F64DF9F0}">
      <dgm:prSet phldrT="[Text]" custT="1"/>
      <dgm:spPr/>
      <dgm:t>
        <a:bodyPr/>
        <a:lstStyle/>
        <a:p>
          <a:pPr rtl="0"/>
          <a:r>
            <a:rPr lang="en-GB" sz="1600" b="1" dirty="0"/>
            <a:t>Step 2 -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Add other words to clarify the focus of your research</a:t>
          </a:r>
          <a:r>
            <a:rPr lang="en-GB" sz="1600" b="1" dirty="0">
              <a:latin typeface="Myriad Pro"/>
            </a:rPr>
            <a:t> – what you want to achieve</a:t>
          </a:r>
          <a:endParaRPr lang="en-GB" sz="1600" b="1" dirty="0"/>
        </a:p>
      </dgm:t>
    </dgm:pt>
    <dgm:pt modelId="{B3011CCF-5337-4BA8-8233-4C3FC0B67C69}" cxnId="{2135C377-9370-4FED-8756-91BFF6E2B5BE}" type="parTrans">
      <dgm:prSet/>
      <dgm:spPr/>
      <dgm:t>
        <a:bodyPr/>
        <a:lstStyle/>
        <a:p>
          <a:endParaRPr lang="en-GB"/>
        </a:p>
      </dgm:t>
    </dgm:pt>
    <dgm:pt modelId="{231768D3-3DA6-484F-98A6-B9D838F6BA6F}" cxnId="{2135C377-9370-4FED-8756-91BFF6E2B5BE}" type="sibTrans">
      <dgm:prSet/>
      <dgm:spPr/>
      <dgm:t>
        <a:bodyPr/>
        <a:lstStyle/>
        <a:p>
          <a:endParaRPr lang="en-GB"/>
        </a:p>
      </dgm:t>
    </dgm:pt>
    <dgm:pt modelId="{E9675A3E-2081-4AD3-8F92-DE543A30AA94}">
      <dgm:prSet phldrT="[Text]" custT="1"/>
      <dgm:spPr/>
      <dgm:t>
        <a:bodyPr/>
        <a:lstStyle/>
        <a:p>
          <a:r>
            <a:rPr lang="en-GB" sz="1600" b="1" dirty="0"/>
            <a:t>Step 3 – Connect the words to form a sentence</a:t>
          </a:r>
        </a:p>
      </dgm:t>
    </dgm:pt>
    <dgm:pt modelId="{C299D435-7639-4706-A5CF-8D9E8F823769}" cxnId="{7B122F35-9467-49CA-9134-AE8D5F892729}" type="parTrans">
      <dgm:prSet/>
      <dgm:spPr/>
      <dgm:t>
        <a:bodyPr/>
        <a:lstStyle/>
        <a:p>
          <a:endParaRPr lang="en-GB"/>
        </a:p>
      </dgm:t>
    </dgm:pt>
    <dgm:pt modelId="{B8D2C8EB-2692-41F0-88B9-BA07E16E55CE}" cxnId="{7B122F35-9467-49CA-9134-AE8D5F892729}" type="sibTrans">
      <dgm:prSet/>
      <dgm:spPr/>
      <dgm:t>
        <a:bodyPr/>
        <a:lstStyle/>
        <a:p>
          <a:endParaRPr lang="en-GB"/>
        </a:p>
      </dgm:t>
    </dgm:pt>
    <dgm:pt modelId="{D93B0754-66E8-4541-934B-E86024687FA2}">
      <dgm:prSet/>
      <dgm:spPr/>
      <dgm:t>
        <a:bodyPr/>
        <a:lstStyle/>
        <a:p>
          <a:r>
            <a:rPr lang="en-GB" b="1" dirty="0"/>
            <a:t>Step 4 – Convert this sentence into a formal research </a:t>
          </a:r>
          <a:r>
            <a:rPr lang="en-GB" b="1" dirty="0">
              <a:latin typeface="Myriad Pro"/>
            </a:rPr>
            <a:t>aim</a:t>
          </a:r>
          <a:endParaRPr lang="en-GB" b="1" dirty="0"/>
        </a:p>
      </dgm:t>
    </dgm:pt>
    <dgm:pt modelId="{FAC43F3C-8F05-430A-A6C0-CEE527E25A58}" cxnId="{6B1B467A-3F7F-46CB-BC92-67AC849B3E33}" type="parTrans">
      <dgm:prSet/>
      <dgm:spPr/>
      <dgm:t>
        <a:bodyPr/>
        <a:lstStyle/>
        <a:p>
          <a:endParaRPr lang="en-GB"/>
        </a:p>
      </dgm:t>
    </dgm:pt>
    <dgm:pt modelId="{1822F2DA-CA90-4C81-8D66-EE447684089D}" cxnId="{6B1B467A-3F7F-46CB-BC92-67AC849B3E33}" type="sibTrans">
      <dgm:prSet/>
      <dgm:spPr/>
      <dgm:t>
        <a:bodyPr/>
        <a:lstStyle/>
        <a:p>
          <a:endParaRPr lang="en-GB"/>
        </a:p>
      </dgm:t>
    </dgm:pt>
    <dgm:pt modelId="{900494A4-204D-4CCA-87E9-9294052748F9}" type="pres">
      <dgm:prSet presAssocID="{74377D1C-BCC0-4E7E-83D5-680419D6E5F7}" presName="Name0" presStyleCnt="0">
        <dgm:presLayoutVars>
          <dgm:dir/>
          <dgm:resizeHandles val="exact"/>
        </dgm:presLayoutVars>
      </dgm:prSet>
      <dgm:spPr/>
    </dgm:pt>
    <dgm:pt modelId="{9B41A4AA-3538-405D-8A12-566A61D54141}" type="pres">
      <dgm:prSet presAssocID="{22343965-9263-4B42-9E87-3EFFB58EEEDB}" presName="node" presStyleLbl="node1" presStyleIdx="0" presStyleCnt="4">
        <dgm:presLayoutVars>
          <dgm:bulletEnabled val="1"/>
        </dgm:presLayoutVars>
      </dgm:prSet>
      <dgm:spPr/>
    </dgm:pt>
    <dgm:pt modelId="{BC03D8F6-F97B-4BF0-BF96-D3A3AD40AC80}" type="pres">
      <dgm:prSet presAssocID="{C54AD269-E1BF-4968-9C57-9F0DEEBB6837}" presName="sibTrans" presStyleLbl="sibTrans1D1" presStyleIdx="0" presStyleCnt="3"/>
      <dgm:spPr/>
    </dgm:pt>
    <dgm:pt modelId="{A5A78794-8CD3-418E-9188-FA0D0804C3F2}" type="pres">
      <dgm:prSet presAssocID="{C54AD269-E1BF-4968-9C57-9F0DEEBB6837}" presName="connectorText" presStyleLbl="sibTrans1D1" presStyleIdx="0" presStyleCnt="3"/>
      <dgm:spPr/>
    </dgm:pt>
    <dgm:pt modelId="{9F9D52C4-36C7-457C-9E8D-7AC22B63C149}" type="pres">
      <dgm:prSet presAssocID="{A304DDFB-2456-4AF4-9446-F288F64DF9F0}" presName="node" presStyleLbl="node1" presStyleIdx="1" presStyleCnt="4">
        <dgm:presLayoutVars>
          <dgm:bulletEnabled val="1"/>
        </dgm:presLayoutVars>
      </dgm:prSet>
      <dgm:spPr/>
    </dgm:pt>
    <dgm:pt modelId="{4AD83E7A-3270-4118-B1D9-D55735ECF665}" type="pres">
      <dgm:prSet presAssocID="{231768D3-3DA6-484F-98A6-B9D838F6BA6F}" presName="sibTrans" presStyleLbl="sibTrans1D1" presStyleIdx="1" presStyleCnt="3"/>
      <dgm:spPr/>
    </dgm:pt>
    <dgm:pt modelId="{EE9AC6E9-F9CC-446C-B895-59883CAE0750}" type="pres">
      <dgm:prSet presAssocID="{231768D3-3DA6-484F-98A6-B9D838F6BA6F}" presName="connectorText" presStyleLbl="sibTrans1D1" presStyleIdx="1" presStyleCnt="3"/>
      <dgm:spPr/>
    </dgm:pt>
    <dgm:pt modelId="{BD3A1922-2D79-4366-BB13-B4B96FD5D7DA}" type="pres">
      <dgm:prSet presAssocID="{E9675A3E-2081-4AD3-8F92-DE543A30AA94}" presName="node" presStyleLbl="node1" presStyleIdx="2" presStyleCnt="4">
        <dgm:presLayoutVars>
          <dgm:bulletEnabled val="1"/>
        </dgm:presLayoutVars>
      </dgm:prSet>
      <dgm:spPr/>
    </dgm:pt>
    <dgm:pt modelId="{1E4EF120-D7DB-41FE-B268-BA9393B78C5B}" type="pres">
      <dgm:prSet presAssocID="{B8D2C8EB-2692-41F0-88B9-BA07E16E55CE}" presName="sibTrans" presStyleLbl="sibTrans1D1" presStyleIdx="2" presStyleCnt="3"/>
      <dgm:spPr/>
    </dgm:pt>
    <dgm:pt modelId="{F7CD0CEC-1C8D-44F9-879F-CE9C04787701}" type="pres">
      <dgm:prSet presAssocID="{B8D2C8EB-2692-41F0-88B9-BA07E16E55CE}" presName="connectorText" presStyleLbl="sibTrans1D1" presStyleIdx="2" presStyleCnt="3"/>
      <dgm:spPr/>
    </dgm:pt>
    <dgm:pt modelId="{9A666494-C63C-4329-83E7-2A01703F323C}" type="pres">
      <dgm:prSet presAssocID="{D93B0754-66E8-4541-934B-E86024687FA2}" presName="node" presStyleLbl="node1" presStyleIdx="3" presStyleCnt="4">
        <dgm:presLayoutVars>
          <dgm:bulletEnabled val="1"/>
        </dgm:presLayoutVars>
      </dgm:prSet>
      <dgm:spPr/>
    </dgm:pt>
  </dgm:ptLst>
  <dgm:cxnLst>
    <dgm:cxn modelId="{E47F350C-62F9-4467-B8C5-B71FA1066473}" type="presOf" srcId="{D93B0754-66E8-4541-934B-E86024687FA2}" destId="{9A666494-C63C-4329-83E7-2A01703F323C}" srcOrd="0" destOrd="0" presId="urn:microsoft.com/office/officeart/2005/8/layout/bProcess3"/>
    <dgm:cxn modelId="{7B122F35-9467-49CA-9134-AE8D5F892729}" srcId="{74377D1C-BCC0-4E7E-83D5-680419D6E5F7}" destId="{E9675A3E-2081-4AD3-8F92-DE543A30AA94}" srcOrd="2" destOrd="0" parTransId="{C299D435-7639-4706-A5CF-8D9E8F823769}" sibTransId="{B8D2C8EB-2692-41F0-88B9-BA07E16E55CE}"/>
    <dgm:cxn modelId="{1C1C554F-E53F-473E-A676-3CEFC971EF1B}" type="presOf" srcId="{B8D2C8EB-2692-41F0-88B9-BA07E16E55CE}" destId="{1E4EF120-D7DB-41FE-B268-BA9393B78C5B}" srcOrd="0" destOrd="0" presId="urn:microsoft.com/office/officeart/2005/8/layout/bProcess3"/>
    <dgm:cxn modelId="{A4530F70-A85E-4C32-B5B3-902E1BB7CE45}" type="presOf" srcId="{B8D2C8EB-2692-41F0-88B9-BA07E16E55CE}" destId="{F7CD0CEC-1C8D-44F9-879F-CE9C04787701}" srcOrd="1" destOrd="0" presId="urn:microsoft.com/office/officeart/2005/8/layout/bProcess3"/>
    <dgm:cxn modelId="{2135C377-9370-4FED-8756-91BFF6E2B5BE}" srcId="{74377D1C-BCC0-4E7E-83D5-680419D6E5F7}" destId="{A304DDFB-2456-4AF4-9446-F288F64DF9F0}" srcOrd="1" destOrd="0" parTransId="{B3011CCF-5337-4BA8-8233-4C3FC0B67C69}" sibTransId="{231768D3-3DA6-484F-98A6-B9D838F6BA6F}"/>
    <dgm:cxn modelId="{6B1B467A-3F7F-46CB-BC92-67AC849B3E33}" srcId="{74377D1C-BCC0-4E7E-83D5-680419D6E5F7}" destId="{D93B0754-66E8-4541-934B-E86024687FA2}" srcOrd="3" destOrd="0" parTransId="{FAC43F3C-8F05-430A-A6C0-CEE527E25A58}" sibTransId="{1822F2DA-CA90-4C81-8D66-EE447684089D}"/>
    <dgm:cxn modelId="{C1C49A8F-4E26-420C-A760-055D34663C11}" type="presOf" srcId="{E9675A3E-2081-4AD3-8F92-DE543A30AA94}" destId="{BD3A1922-2D79-4366-BB13-B4B96FD5D7DA}" srcOrd="0" destOrd="0" presId="urn:microsoft.com/office/officeart/2005/8/layout/bProcess3"/>
    <dgm:cxn modelId="{7FF7C7B1-DE29-4A4E-81B3-FF6ACEF20ACD}" type="presOf" srcId="{231768D3-3DA6-484F-98A6-B9D838F6BA6F}" destId="{4AD83E7A-3270-4118-B1D9-D55735ECF665}" srcOrd="0" destOrd="0" presId="urn:microsoft.com/office/officeart/2005/8/layout/bProcess3"/>
    <dgm:cxn modelId="{30698DBC-86F9-4210-9809-3F13C927610E}" type="presOf" srcId="{C54AD269-E1BF-4968-9C57-9F0DEEBB6837}" destId="{BC03D8F6-F97B-4BF0-BF96-D3A3AD40AC80}" srcOrd="0" destOrd="0" presId="urn:microsoft.com/office/officeart/2005/8/layout/bProcess3"/>
    <dgm:cxn modelId="{9ABC3AC9-625B-4359-B984-BF5E71937D40}" type="presOf" srcId="{C54AD269-E1BF-4968-9C57-9F0DEEBB6837}" destId="{A5A78794-8CD3-418E-9188-FA0D0804C3F2}" srcOrd="1" destOrd="0" presId="urn:microsoft.com/office/officeart/2005/8/layout/bProcess3"/>
    <dgm:cxn modelId="{19D484D4-207A-42E9-BF23-927F7125BAFF}" type="presOf" srcId="{231768D3-3DA6-484F-98A6-B9D838F6BA6F}" destId="{EE9AC6E9-F9CC-446C-B895-59883CAE0750}" srcOrd="1" destOrd="0" presId="urn:microsoft.com/office/officeart/2005/8/layout/bProcess3"/>
    <dgm:cxn modelId="{066C4CD8-E47D-4C96-8503-1C73AFA67580}" type="presOf" srcId="{A304DDFB-2456-4AF4-9446-F288F64DF9F0}" destId="{9F9D52C4-36C7-457C-9E8D-7AC22B63C149}" srcOrd="0" destOrd="0" presId="urn:microsoft.com/office/officeart/2005/8/layout/bProcess3"/>
    <dgm:cxn modelId="{3D809ADD-075F-43F9-A7BE-79E60F020B57}" srcId="{74377D1C-BCC0-4E7E-83D5-680419D6E5F7}" destId="{22343965-9263-4B42-9E87-3EFFB58EEEDB}" srcOrd="0" destOrd="0" parTransId="{C89DE801-264F-47C4-BF7A-F701AB740EC3}" sibTransId="{C54AD269-E1BF-4968-9C57-9F0DEEBB6837}"/>
    <dgm:cxn modelId="{EE3DEAF0-EB57-4E27-B0FB-6CD0A427ACAA}" type="presOf" srcId="{22343965-9263-4B42-9E87-3EFFB58EEEDB}" destId="{9B41A4AA-3538-405D-8A12-566A61D54141}" srcOrd="0" destOrd="0" presId="urn:microsoft.com/office/officeart/2005/8/layout/bProcess3"/>
    <dgm:cxn modelId="{A772F3FE-6A13-47A9-A637-D38DCB643E0B}" type="presOf" srcId="{74377D1C-BCC0-4E7E-83D5-680419D6E5F7}" destId="{900494A4-204D-4CCA-87E9-9294052748F9}" srcOrd="0" destOrd="0" presId="urn:microsoft.com/office/officeart/2005/8/layout/bProcess3"/>
    <dgm:cxn modelId="{A99F0957-0773-4F90-948A-68AC848261B3}" type="presParOf" srcId="{900494A4-204D-4CCA-87E9-9294052748F9}" destId="{9B41A4AA-3538-405D-8A12-566A61D54141}" srcOrd="0" destOrd="0" presId="urn:microsoft.com/office/officeart/2005/8/layout/bProcess3"/>
    <dgm:cxn modelId="{907C3636-7CBC-45B2-8EB0-384AC3D73F21}" type="presParOf" srcId="{900494A4-204D-4CCA-87E9-9294052748F9}" destId="{BC03D8F6-F97B-4BF0-BF96-D3A3AD40AC80}" srcOrd="1" destOrd="0" presId="urn:microsoft.com/office/officeart/2005/8/layout/bProcess3"/>
    <dgm:cxn modelId="{6EFF5694-52E0-49B1-85F4-1E57234327ED}" type="presParOf" srcId="{BC03D8F6-F97B-4BF0-BF96-D3A3AD40AC80}" destId="{A5A78794-8CD3-418E-9188-FA0D0804C3F2}" srcOrd="0" destOrd="0" presId="urn:microsoft.com/office/officeart/2005/8/layout/bProcess3"/>
    <dgm:cxn modelId="{D2D9CA60-7673-4883-9DF2-7B31216630F9}" type="presParOf" srcId="{900494A4-204D-4CCA-87E9-9294052748F9}" destId="{9F9D52C4-36C7-457C-9E8D-7AC22B63C149}" srcOrd="2" destOrd="0" presId="urn:microsoft.com/office/officeart/2005/8/layout/bProcess3"/>
    <dgm:cxn modelId="{DAA0290D-D57E-451F-A69B-B1A2421D1824}" type="presParOf" srcId="{900494A4-204D-4CCA-87E9-9294052748F9}" destId="{4AD83E7A-3270-4118-B1D9-D55735ECF665}" srcOrd="3" destOrd="0" presId="urn:microsoft.com/office/officeart/2005/8/layout/bProcess3"/>
    <dgm:cxn modelId="{D6785728-D42C-489C-B484-C4CA5C6BE1C6}" type="presParOf" srcId="{4AD83E7A-3270-4118-B1D9-D55735ECF665}" destId="{EE9AC6E9-F9CC-446C-B895-59883CAE0750}" srcOrd="0" destOrd="0" presId="urn:microsoft.com/office/officeart/2005/8/layout/bProcess3"/>
    <dgm:cxn modelId="{0EB72E4B-B957-4BC8-B390-821E7CE36604}" type="presParOf" srcId="{900494A4-204D-4CCA-87E9-9294052748F9}" destId="{BD3A1922-2D79-4366-BB13-B4B96FD5D7DA}" srcOrd="4" destOrd="0" presId="urn:microsoft.com/office/officeart/2005/8/layout/bProcess3"/>
    <dgm:cxn modelId="{8D2EA6BD-05C1-498F-A73D-C392A14FACA0}" type="presParOf" srcId="{900494A4-204D-4CCA-87E9-9294052748F9}" destId="{1E4EF120-D7DB-41FE-B268-BA9393B78C5B}" srcOrd="5" destOrd="0" presId="urn:microsoft.com/office/officeart/2005/8/layout/bProcess3"/>
    <dgm:cxn modelId="{B1D40E99-74E1-4510-961B-4E2970EE34E3}" type="presParOf" srcId="{1E4EF120-D7DB-41FE-B268-BA9393B78C5B}" destId="{F7CD0CEC-1C8D-44F9-879F-CE9C04787701}" srcOrd="0" destOrd="0" presId="urn:microsoft.com/office/officeart/2005/8/layout/bProcess3"/>
    <dgm:cxn modelId="{AF58861A-04EE-4906-BBF6-A01EA379D34A}" type="presParOf" srcId="{900494A4-204D-4CCA-87E9-9294052748F9}" destId="{9A666494-C63C-4329-83E7-2A01703F323C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7886700" cy="4376863"/>
        <a:chOff x="0" y="0"/>
        <a:chExt cx="7886700" cy="4376863"/>
      </a:xfrm>
    </dsp:grpSpPr>
    <dsp:sp modelId="{BDA3BD94-9D9E-4EFE-AB4D-E9005BA3C0B3}">
      <dsp:nvSpPr>
        <dsp:cNvPr id="3" name="Rounded Rectangle 2"/>
        <dsp:cNvSpPr/>
      </dsp:nvSpPr>
      <dsp:spPr bwMode="white">
        <a:xfrm>
          <a:off x="3353406" y="0"/>
          <a:ext cx="1179889" cy="76692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4290" tIns="34290" rIns="34290" bIns="34290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Communication Skills</a:t>
          </a:r>
        </a:p>
      </dsp:txBody>
      <dsp:txXfrm>
        <a:off x="3353406" y="0"/>
        <a:ext cx="1179889" cy="766928"/>
      </dsp:txXfrm>
    </dsp:sp>
    <dsp:sp modelId="{3FDFFB66-5635-4033-98A7-250BB10796BC}">
      <dsp:nvSpPr>
        <dsp:cNvPr id="4" name="Arc 3"/>
        <dsp:cNvSpPr/>
      </dsp:nvSpPr>
      <dsp:spPr bwMode="white">
        <a:xfrm>
          <a:off x="2138382" y="383464"/>
          <a:ext cx="3609935" cy="3609935"/>
        </a:xfrm>
        <a:prstGeom prst="arc">
          <a:avLst>
            <a:gd name="adj1" fmla="val 17650499"/>
            <a:gd name="adj2" fmla="val 18568070"/>
          </a:avLst>
        </a:prstGeom>
        <a:ln>
          <a:tailEnd type="arrow" w="lg" len="med"/>
        </a:ln>
      </dsp:spPr>
      <dsp:style>
        <a:lnRef idx="1">
          <a:schemeClr val="accent1"/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38382" y="383464"/>
        <a:ext cx="3609935" cy="3609935"/>
      </dsp:txXfrm>
    </dsp:sp>
    <dsp:sp modelId="{E186F3F7-B903-4FFA-B773-07D0EF6D54AD}">
      <dsp:nvSpPr>
        <dsp:cNvPr id="5" name="Rounded Rectangle 4"/>
        <dsp:cNvSpPr/>
      </dsp:nvSpPr>
      <dsp:spPr bwMode="white">
        <a:xfrm>
          <a:off x="4916553" y="902484"/>
          <a:ext cx="1179889" cy="76692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4290" tIns="34290" rIns="34290" bIns="34290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Intellectual skills</a:t>
          </a:r>
        </a:p>
      </dsp:txBody>
      <dsp:txXfrm>
        <a:off x="4916553" y="902484"/>
        <a:ext cx="1179889" cy="766928"/>
      </dsp:txXfrm>
    </dsp:sp>
    <dsp:sp modelId="{8233BDAE-8D0C-40A3-A042-0C1916E5650F}">
      <dsp:nvSpPr>
        <dsp:cNvPr id="6" name="Arc 5"/>
        <dsp:cNvSpPr/>
      </dsp:nvSpPr>
      <dsp:spPr bwMode="white">
        <a:xfrm>
          <a:off x="2138382" y="383464"/>
          <a:ext cx="3609935" cy="3609935"/>
        </a:xfrm>
        <a:prstGeom prst="arc">
          <a:avLst>
            <a:gd name="adj1" fmla="val 20998390"/>
            <a:gd name="adj2" fmla="val 601609"/>
          </a:avLst>
        </a:prstGeom>
        <a:ln>
          <a:tailEnd type="arrow" w="lg" len="med"/>
        </a:ln>
      </dsp:spPr>
      <dsp:style>
        <a:lnRef idx="1">
          <a:schemeClr val="accent1"/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38382" y="383464"/>
        <a:ext cx="3609935" cy="3609935"/>
      </dsp:txXfrm>
    </dsp:sp>
    <dsp:sp modelId="{A593774F-0188-43D0-BB24-2444B14C468C}">
      <dsp:nvSpPr>
        <dsp:cNvPr id="7" name="Rounded Rectangle 6"/>
        <dsp:cNvSpPr/>
      </dsp:nvSpPr>
      <dsp:spPr bwMode="white">
        <a:xfrm>
          <a:off x="4916553" y="2707451"/>
          <a:ext cx="1179889" cy="76692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4290" tIns="34290" rIns="34290" bIns="34290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Information Technology Skills</a:t>
          </a:r>
        </a:p>
      </dsp:txBody>
      <dsp:txXfrm>
        <a:off x="4916553" y="2707451"/>
        <a:ext cx="1179889" cy="766928"/>
      </dsp:txXfrm>
    </dsp:sp>
    <dsp:sp modelId="{97654E4A-B277-44BD-8AB6-CEF325730538}">
      <dsp:nvSpPr>
        <dsp:cNvPr id="8" name="Arc 7"/>
        <dsp:cNvSpPr/>
      </dsp:nvSpPr>
      <dsp:spPr bwMode="white">
        <a:xfrm>
          <a:off x="2138382" y="383464"/>
          <a:ext cx="3609935" cy="3609935"/>
        </a:xfrm>
        <a:prstGeom prst="arc">
          <a:avLst>
            <a:gd name="adj1" fmla="val 3031929"/>
            <a:gd name="adj2" fmla="val 3949500"/>
          </a:avLst>
        </a:prstGeom>
        <a:ln>
          <a:tailEnd type="arrow" w="lg" len="med"/>
        </a:ln>
      </dsp:spPr>
      <dsp:style>
        <a:lnRef idx="1">
          <a:schemeClr val="accent1"/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38382" y="383464"/>
        <a:ext cx="3609935" cy="3609935"/>
      </dsp:txXfrm>
    </dsp:sp>
    <dsp:sp modelId="{14BF69EE-0B31-4805-AD1F-DBC21B3F969E}">
      <dsp:nvSpPr>
        <dsp:cNvPr id="9" name="Rounded Rectangle 8"/>
        <dsp:cNvSpPr/>
      </dsp:nvSpPr>
      <dsp:spPr bwMode="white">
        <a:xfrm>
          <a:off x="3353406" y="3609935"/>
          <a:ext cx="1179889" cy="76692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4290" tIns="34290" rIns="34290" bIns="34290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Organisational Skills</a:t>
          </a:r>
        </a:p>
      </dsp:txBody>
      <dsp:txXfrm>
        <a:off x="3353406" y="3609935"/>
        <a:ext cx="1179889" cy="766928"/>
      </dsp:txXfrm>
    </dsp:sp>
    <dsp:sp modelId="{AEB6B53D-3D8C-431E-A797-836FEE64B512}">
      <dsp:nvSpPr>
        <dsp:cNvPr id="10" name="Arc 9"/>
        <dsp:cNvSpPr/>
      </dsp:nvSpPr>
      <dsp:spPr bwMode="white">
        <a:xfrm>
          <a:off x="2138382" y="383464"/>
          <a:ext cx="3609935" cy="3609935"/>
        </a:xfrm>
        <a:prstGeom prst="arc">
          <a:avLst>
            <a:gd name="adj1" fmla="val 6864395"/>
            <a:gd name="adj2" fmla="val 7823653"/>
          </a:avLst>
        </a:prstGeom>
        <a:ln>
          <a:tailEnd type="arrow" w="lg" len="med"/>
        </a:ln>
      </dsp:spPr>
      <dsp:style>
        <a:lnRef idx="1">
          <a:schemeClr val="accent1"/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38382" y="383464"/>
        <a:ext cx="3609935" cy="3609935"/>
      </dsp:txXfrm>
    </dsp:sp>
    <dsp:sp modelId="{114168DA-82F9-4131-8F53-5B67CC86C811}">
      <dsp:nvSpPr>
        <dsp:cNvPr id="11" name="Rounded Rectangle 10"/>
        <dsp:cNvSpPr/>
      </dsp:nvSpPr>
      <dsp:spPr bwMode="white">
        <a:xfrm>
          <a:off x="1671834" y="2681592"/>
          <a:ext cx="1179889" cy="76692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4290" tIns="34290" rIns="34290" bIns="34290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Motivation</a:t>
          </a:r>
        </a:p>
      </dsp:txBody>
      <dsp:txXfrm>
        <a:off x="1671834" y="2681592"/>
        <a:ext cx="1179889" cy="766928"/>
      </dsp:txXfrm>
    </dsp:sp>
    <dsp:sp modelId="{73CB07D6-1CD1-4986-8956-945DCF961B3E}">
      <dsp:nvSpPr>
        <dsp:cNvPr id="12" name="Arc 11"/>
        <dsp:cNvSpPr/>
      </dsp:nvSpPr>
      <dsp:spPr bwMode="white">
        <a:xfrm>
          <a:off x="2138382" y="383464"/>
          <a:ext cx="3609935" cy="3609935"/>
        </a:xfrm>
        <a:prstGeom prst="arc">
          <a:avLst>
            <a:gd name="adj1" fmla="val 10238904"/>
            <a:gd name="adj2" fmla="val 11409737"/>
          </a:avLst>
        </a:prstGeom>
        <a:ln>
          <a:tailEnd type="arrow" w="lg" len="med"/>
        </a:ln>
      </dsp:spPr>
      <dsp:style>
        <a:lnRef idx="1">
          <a:schemeClr val="accent1"/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38382" y="383464"/>
        <a:ext cx="3609935" cy="3609935"/>
      </dsp:txXfrm>
    </dsp:sp>
    <dsp:sp modelId="{9D565665-5E1B-4552-9AEB-E8926773142F}">
      <dsp:nvSpPr>
        <dsp:cNvPr id="13" name="Rounded Rectangle 12"/>
        <dsp:cNvSpPr/>
      </dsp:nvSpPr>
      <dsp:spPr bwMode="white">
        <a:xfrm>
          <a:off x="1799741" y="903826"/>
          <a:ext cx="1179889" cy="76692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34290" tIns="34290" rIns="34290" bIns="34290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Interdependence</a:t>
          </a:r>
        </a:p>
      </dsp:txBody>
      <dsp:txXfrm>
        <a:off x="1799741" y="903826"/>
        <a:ext cx="1179889" cy="766928"/>
      </dsp:txXfrm>
    </dsp:sp>
    <dsp:sp modelId="{21E4E5C5-9DA4-49EE-8572-C3405490B8D4}">
      <dsp:nvSpPr>
        <dsp:cNvPr id="14" name="Arc 13"/>
        <dsp:cNvSpPr/>
      </dsp:nvSpPr>
      <dsp:spPr bwMode="white">
        <a:xfrm>
          <a:off x="2138382" y="383464"/>
          <a:ext cx="3609935" cy="3609935"/>
        </a:xfrm>
        <a:prstGeom prst="arc">
          <a:avLst>
            <a:gd name="adj1" fmla="val 13829017"/>
            <a:gd name="adj2" fmla="val 14748772"/>
          </a:avLst>
        </a:prstGeom>
        <a:ln>
          <a:tailEnd type="arrow" w="lg" len="med"/>
        </a:ln>
      </dsp:spPr>
      <dsp:style>
        <a:lnRef idx="1">
          <a:schemeClr val="accent1"/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38382" y="383464"/>
        <a:ext cx="3609935" cy="3609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3980498" cy="2832259"/>
        <a:chOff x="0" y="0"/>
        <a:chExt cx="3980498" cy="2832259"/>
      </a:xfrm>
    </dsp:grpSpPr>
    <dsp:sp modelId="{21F7A01B-D1B0-4BB6-85EB-0605BBC16B53}">
      <dsp:nvSpPr>
        <dsp:cNvPr id="4" name="Freeform 3"/>
        <dsp:cNvSpPr/>
      </dsp:nvSpPr>
      <dsp:spPr bwMode="white">
        <a:xfrm>
          <a:off x="1155083" y="46390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0"/>
            <a:satOff val="0"/>
            <a:lumOff val="0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1155083" y="463900"/>
        <a:ext cx="264194" cy="0"/>
      </dsp:txXfrm>
    </dsp:sp>
    <dsp:sp modelId="{81C98BFE-05FA-4626-8F2D-222B3DC0C722}">
      <dsp:nvSpPr>
        <dsp:cNvPr id="3" name="Rectangles 2"/>
        <dsp:cNvSpPr/>
      </dsp:nvSpPr>
      <dsp:spPr bwMode="white">
        <a:xfrm>
          <a:off x="6414" y="119300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Background</a:t>
          </a:r>
          <a:endParaRPr lang="en-US"/>
        </a:p>
      </dsp:txBody>
      <dsp:txXfrm>
        <a:off x="6414" y="119300"/>
        <a:ext cx="1148669" cy="689201"/>
      </dsp:txXfrm>
    </dsp:sp>
    <dsp:sp modelId="{60E4E29B-DA7A-4E3E-BCFE-4E96B0B28982}">
      <dsp:nvSpPr>
        <dsp:cNvPr id="6" name="Freeform 5"/>
        <dsp:cNvSpPr/>
      </dsp:nvSpPr>
      <dsp:spPr bwMode="white">
        <a:xfrm>
          <a:off x="2567946" y="46390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1880000"/>
            <a:satOff val="-2809"/>
            <a:lumOff val="-457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2567946" y="463900"/>
        <a:ext cx="264194" cy="0"/>
      </dsp:txXfrm>
    </dsp:sp>
    <dsp:sp modelId="{57EC6082-9940-45E6-B9ED-6E65EA665F3E}">
      <dsp:nvSpPr>
        <dsp:cNvPr id="5" name="Rectangles 4"/>
        <dsp:cNvSpPr/>
      </dsp:nvSpPr>
      <dsp:spPr bwMode="white">
        <a:xfrm>
          <a:off x="1419277" y="119300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1611428"/>
            <a:satOff val="-2408"/>
            <a:lumOff val="-391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Literature Review</a:t>
          </a:r>
          <a:endParaRPr lang="en-US"/>
        </a:p>
      </dsp:txBody>
      <dsp:txXfrm>
        <a:off x="1419277" y="119300"/>
        <a:ext cx="1148669" cy="689201"/>
      </dsp:txXfrm>
    </dsp:sp>
    <dsp:sp modelId="{A6013EED-6CA3-4901-9CF5-9EE9DC46CA5F}">
      <dsp:nvSpPr>
        <dsp:cNvPr id="8" name="Freeform 7"/>
        <dsp:cNvSpPr/>
      </dsp:nvSpPr>
      <dsp:spPr bwMode="white">
        <a:xfrm>
          <a:off x="580748" y="808501"/>
          <a:ext cx="2825726" cy="263028"/>
        </a:xfrm>
        <a:custGeom>
          <a:avLst/>
          <a:gdLst/>
          <a:ahLst/>
          <a:cxnLst/>
          <a:pathLst>
            <a:path w="4450" h="414">
              <a:moveTo>
                <a:pt x="4450" y="0"/>
              </a:moveTo>
              <a:lnTo>
                <a:pt x="4450" y="207"/>
              </a:lnTo>
              <a:lnTo>
                <a:pt x="0" y="207"/>
              </a:lnTo>
              <a:lnTo>
                <a:pt x="0" y="414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3760000"/>
            <a:satOff val="-5620"/>
            <a:lumOff val="-91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14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580748" y="808501"/>
        <a:ext cx="2825726" cy="263028"/>
      </dsp:txXfrm>
    </dsp:sp>
    <dsp:sp modelId="{757655A4-1921-4764-B04E-DC9C4BBE6EA1}">
      <dsp:nvSpPr>
        <dsp:cNvPr id="7" name="Rectangles 6"/>
        <dsp:cNvSpPr/>
      </dsp:nvSpPr>
      <dsp:spPr bwMode="white">
        <a:xfrm>
          <a:off x="2832140" y="119300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3222857"/>
            <a:satOff val="-4817"/>
            <a:lumOff val="-783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Research Questions &amp; Aim &amp; Objectives</a:t>
          </a:r>
          <a:endParaRPr lang="en-US"/>
        </a:p>
      </dsp:txBody>
      <dsp:txXfrm>
        <a:off x="2832140" y="119300"/>
        <a:ext cx="1148669" cy="689201"/>
      </dsp:txXfrm>
    </dsp:sp>
    <dsp:sp modelId="{4E43C57E-0FF1-41C1-8C5B-C110C2BB2446}">
      <dsp:nvSpPr>
        <dsp:cNvPr id="10" name="Freeform 9"/>
        <dsp:cNvSpPr/>
      </dsp:nvSpPr>
      <dsp:spPr bwMode="white">
        <a:xfrm>
          <a:off x="1155083" y="141613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5640000"/>
            <a:satOff val="-8430"/>
            <a:lumOff val="-1372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1155083" y="1416130"/>
        <a:ext cx="264194" cy="0"/>
      </dsp:txXfrm>
    </dsp:sp>
    <dsp:sp modelId="{3014BC23-1028-4F39-8530-9A7691071707}">
      <dsp:nvSpPr>
        <dsp:cNvPr id="9" name="Rectangles 8"/>
        <dsp:cNvSpPr/>
      </dsp:nvSpPr>
      <dsp:spPr bwMode="white">
        <a:xfrm>
          <a:off x="6414" y="1071529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4834285"/>
            <a:satOff val="-7226"/>
            <a:lumOff val="-1175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/>
            <a:t>Methodology</a:t>
          </a:r>
        </a:p>
      </dsp:txBody>
      <dsp:txXfrm>
        <a:off x="6414" y="1071529"/>
        <a:ext cx="1148669" cy="689201"/>
      </dsp:txXfrm>
    </dsp:sp>
    <dsp:sp modelId="{86E46210-91AB-40DF-A2EA-05A60A502578}">
      <dsp:nvSpPr>
        <dsp:cNvPr id="12" name="Freeform 11"/>
        <dsp:cNvSpPr/>
      </dsp:nvSpPr>
      <dsp:spPr bwMode="white">
        <a:xfrm>
          <a:off x="2567946" y="141613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7520000"/>
            <a:satOff val="-11241"/>
            <a:lumOff val="-1829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2567946" y="1416130"/>
        <a:ext cx="264194" cy="0"/>
      </dsp:txXfrm>
    </dsp:sp>
    <dsp:sp modelId="{359C2D96-9A0C-4535-A619-7628556FF6AF}">
      <dsp:nvSpPr>
        <dsp:cNvPr id="11" name="Rectangles 10"/>
        <dsp:cNvSpPr/>
      </dsp:nvSpPr>
      <dsp:spPr bwMode="white">
        <a:xfrm>
          <a:off x="1419277" y="1071529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6445714"/>
            <a:satOff val="-9635"/>
            <a:lumOff val="-1568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Data Analysis Plan</a:t>
          </a:r>
        </a:p>
      </dsp:txBody>
      <dsp:txXfrm>
        <a:off x="1419277" y="1071529"/>
        <a:ext cx="1148669" cy="689201"/>
      </dsp:txXfrm>
    </dsp:sp>
    <dsp:sp modelId="{8D027D2A-3115-48C9-8EE9-9C92D9C6BEC0}">
      <dsp:nvSpPr>
        <dsp:cNvPr id="14" name="Freeform 13"/>
        <dsp:cNvSpPr/>
      </dsp:nvSpPr>
      <dsp:spPr bwMode="white">
        <a:xfrm>
          <a:off x="580748" y="1760730"/>
          <a:ext cx="2825726" cy="263028"/>
        </a:xfrm>
        <a:custGeom>
          <a:avLst/>
          <a:gdLst/>
          <a:ahLst/>
          <a:cxnLst/>
          <a:pathLst>
            <a:path w="4450" h="414">
              <a:moveTo>
                <a:pt x="4450" y="0"/>
              </a:moveTo>
              <a:lnTo>
                <a:pt x="4450" y="207"/>
              </a:lnTo>
              <a:lnTo>
                <a:pt x="0" y="207"/>
              </a:lnTo>
              <a:lnTo>
                <a:pt x="0" y="414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9400000"/>
            <a:satOff val="-14051"/>
            <a:lumOff val="-2287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14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580748" y="1760730"/>
        <a:ext cx="2825726" cy="263028"/>
      </dsp:txXfrm>
    </dsp:sp>
    <dsp:sp modelId="{0705328C-F04A-42A1-8213-F27D990A0F18}">
      <dsp:nvSpPr>
        <dsp:cNvPr id="13" name="Rectangles 12"/>
        <dsp:cNvSpPr/>
      </dsp:nvSpPr>
      <dsp:spPr bwMode="white">
        <a:xfrm>
          <a:off x="2832140" y="1071529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8057142"/>
            <a:satOff val="-12044"/>
            <a:lumOff val="-196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Significance/Expected Outcomes</a:t>
          </a:r>
        </a:p>
      </dsp:txBody>
      <dsp:txXfrm>
        <a:off x="2832140" y="1071529"/>
        <a:ext cx="1148669" cy="689201"/>
      </dsp:txXfrm>
    </dsp:sp>
    <dsp:sp modelId="{BAB3A507-0BBA-4BEB-9400-F5562A0968AA}">
      <dsp:nvSpPr>
        <dsp:cNvPr id="16" name="Freeform 15"/>
        <dsp:cNvSpPr/>
      </dsp:nvSpPr>
      <dsp:spPr bwMode="white">
        <a:xfrm>
          <a:off x="1155083" y="2368359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11280000"/>
            <a:satOff val="-16862"/>
            <a:lumOff val="-274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1155083" y="2368359"/>
        <a:ext cx="264194" cy="0"/>
      </dsp:txXfrm>
    </dsp:sp>
    <dsp:sp modelId="{127FE8D3-67CE-476C-A4A7-25C387779397}">
      <dsp:nvSpPr>
        <dsp:cNvPr id="15" name="Rectangles 14"/>
        <dsp:cNvSpPr/>
      </dsp:nvSpPr>
      <dsp:spPr bwMode="white">
        <a:xfrm>
          <a:off x="6414" y="2023758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9668571"/>
            <a:satOff val="-14453"/>
            <a:lumOff val="-2352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/>
            <a:t>Timeline</a:t>
          </a:r>
        </a:p>
      </dsp:txBody>
      <dsp:txXfrm>
        <a:off x="6414" y="2023758"/>
        <a:ext cx="1148669" cy="689201"/>
      </dsp:txXfrm>
    </dsp:sp>
    <dsp:sp modelId="{1254279A-E2AF-4B05-9CD4-1AB748C55454}">
      <dsp:nvSpPr>
        <dsp:cNvPr id="17" name="Rectangles 16"/>
        <dsp:cNvSpPr/>
      </dsp:nvSpPr>
      <dsp:spPr bwMode="white">
        <a:xfrm>
          <a:off x="1419277" y="2023758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11280000"/>
            <a:satOff val="-16862"/>
            <a:lumOff val="-274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/>
            <a:t>References</a:t>
          </a:r>
        </a:p>
      </dsp:txBody>
      <dsp:txXfrm>
        <a:off x="1419277" y="2023758"/>
        <a:ext cx="1148669" cy="6892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8229600" cy="2937272"/>
        <a:chOff x="0" y="0"/>
        <a:chExt cx="8229600" cy="2937272"/>
      </a:xfrm>
    </dsp:grpSpPr>
    <dsp:sp modelId="{A08319F9-1C27-43C0-B667-DC205147EDCE}">
      <dsp:nvSpPr>
        <dsp:cNvPr id="3" name="Right Arrow 2"/>
        <dsp:cNvSpPr/>
      </dsp:nvSpPr>
      <dsp:spPr bwMode="white">
        <a:xfrm>
          <a:off x="617220" y="0"/>
          <a:ext cx="6995160" cy="2937272"/>
        </a:xfrm>
        <a:prstGeom prst="rightArrow">
          <a:avLst/>
        </a:prstGeom>
      </dsp:spPr>
      <dsp:style>
        <a:lnRef idx="0">
          <a:schemeClr val="dk1"/>
        </a:lnRef>
        <a:fillRef idx="1">
          <a:schemeClr val="accent3">
            <a:tint val="40000"/>
          </a:schemeClr>
        </a:fillRef>
        <a:effectRef idx="0">
          <a:scrgbClr r="0" g="0" b="0"/>
        </a:effectRef>
        <a:fontRef idx="minor"/>
      </dsp:style>
      <dsp:txXfrm>
        <a:off x="617220" y="0"/>
        <a:ext cx="6995160" cy="2937272"/>
      </dsp:txXfrm>
    </dsp:sp>
    <dsp:sp modelId="{96BA86F2-4975-4434-8ACE-6CC49DE11935}">
      <dsp:nvSpPr>
        <dsp:cNvPr id="4" name="Rounded Rectangle 3"/>
        <dsp:cNvSpPr/>
      </dsp:nvSpPr>
      <dsp:spPr bwMode="white">
        <a:xfrm>
          <a:off x="0" y="881182"/>
          <a:ext cx="1828800" cy="1174909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ctr">
            <a:defRPr sz="14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Chose a subject area</a:t>
          </a:r>
        </a:p>
      </dsp:txBody>
      <dsp:txXfrm>
        <a:off x="0" y="881182"/>
        <a:ext cx="1828800" cy="1174909"/>
      </dsp:txXfrm>
    </dsp:sp>
    <dsp:sp modelId="{CE9152DC-BC1D-49F4-9137-2C62BA915772}">
      <dsp:nvSpPr>
        <dsp:cNvPr id="5" name="Rounded Rectangle 4"/>
        <dsp:cNvSpPr/>
      </dsp:nvSpPr>
      <dsp:spPr bwMode="white">
        <a:xfrm>
          <a:off x="2133600" y="881182"/>
          <a:ext cx="1828800" cy="1174909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3760000"/>
            <a:satOff val="-5620"/>
            <a:lumOff val="-91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ctr">
            <a:defRPr sz="14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Focus on aspect worth researching</a:t>
          </a:r>
        </a:p>
      </dsp:txBody>
      <dsp:txXfrm>
        <a:off x="2133600" y="881182"/>
        <a:ext cx="1828800" cy="1174909"/>
      </dsp:txXfrm>
    </dsp:sp>
    <dsp:sp modelId="{E10360EF-A120-43C8-B5C0-65B6B78A94AB}">
      <dsp:nvSpPr>
        <dsp:cNvPr id="6" name="Rounded Rectangle 5"/>
        <dsp:cNvSpPr/>
      </dsp:nvSpPr>
      <dsp:spPr bwMode="white">
        <a:xfrm>
          <a:off x="4267200" y="881182"/>
          <a:ext cx="1828800" cy="1174909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7520000"/>
            <a:satOff val="-11241"/>
            <a:lumOff val="-1829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ctr">
            <a:defRPr sz="14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Communicate it in writing</a:t>
          </a:r>
        </a:p>
      </dsp:txBody>
      <dsp:txXfrm>
        <a:off x="4267200" y="881182"/>
        <a:ext cx="1828800" cy="1174909"/>
      </dsp:txXfrm>
    </dsp:sp>
    <dsp:sp modelId="{AE7C9777-7EC2-4268-98F9-6B1885695AFD}">
      <dsp:nvSpPr>
        <dsp:cNvPr id="7" name="Rounded Rectangle 6"/>
        <dsp:cNvSpPr/>
      </dsp:nvSpPr>
      <dsp:spPr bwMode="white">
        <a:xfrm>
          <a:off x="6400800" y="881182"/>
          <a:ext cx="1828800" cy="1174909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11280000"/>
            <a:satOff val="-16862"/>
            <a:lumOff val="-274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ctr">
            <a:defRPr sz="14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General</a:t>
          </a:r>
          <a:endParaRPr lang="en-GB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Specific</a:t>
          </a:r>
          <a:endParaRPr lang="en-GB" dirty="0"/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Title</a:t>
          </a:r>
        </a:p>
      </dsp:txBody>
      <dsp:txXfrm>
        <a:off x="6400800" y="881182"/>
        <a:ext cx="1828800" cy="11749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4038600" cy="2992041"/>
        <a:chOff x="0" y="0"/>
        <a:chExt cx="4038600" cy="2992041"/>
      </a:xfrm>
    </dsp:grpSpPr>
    <dsp:sp modelId="{108FCD7C-9F21-42B7-B9ED-A727E0B75438}">
      <dsp:nvSpPr>
        <dsp:cNvPr id="3" name="Rounded Rectangle 2"/>
        <dsp:cNvSpPr/>
      </dsp:nvSpPr>
      <dsp:spPr bwMode="white">
        <a:xfrm>
          <a:off x="1332052" y="0"/>
          <a:ext cx="1374495" cy="893422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1910" tIns="41910" rIns="41910" bIns="41910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BRIEFLY Explain the general topic area</a:t>
          </a:r>
        </a:p>
      </dsp:txBody>
      <dsp:txXfrm>
        <a:off x="1332052" y="0"/>
        <a:ext cx="1374495" cy="893422"/>
      </dsp:txXfrm>
    </dsp:sp>
    <dsp:sp modelId="{8BF06B49-B675-466C-B808-4F5D9BAA1BB1}">
      <dsp:nvSpPr>
        <dsp:cNvPr id="4" name="Arc 3"/>
        <dsp:cNvSpPr/>
      </dsp:nvSpPr>
      <dsp:spPr bwMode="white">
        <a:xfrm>
          <a:off x="829105" y="446711"/>
          <a:ext cx="2380391" cy="2380391"/>
        </a:xfrm>
        <a:prstGeom prst="arc">
          <a:avLst>
            <a:gd name="adj1" fmla="val 18353310"/>
            <a:gd name="adj2" fmla="val 392581"/>
          </a:avLst>
        </a:prstGeom>
      </dsp:spPr>
      <dsp:style>
        <a:lnRef idx="1">
          <a:schemeClr val="accent3">
            <a:hueOff val="0"/>
            <a:satOff val="0"/>
            <a:lumOff val="0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Xfrm>
        <a:off x="829105" y="446711"/>
        <a:ext cx="2380391" cy="2380391"/>
      </dsp:txXfrm>
    </dsp:sp>
    <dsp:sp modelId="{27C0C216-819F-4E47-9FD0-1E8D8C1A7524}">
      <dsp:nvSpPr>
        <dsp:cNvPr id="5" name="Rounded Rectangle 4"/>
        <dsp:cNvSpPr/>
      </dsp:nvSpPr>
      <dsp:spPr bwMode="white">
        <a:xfrm>
          <a:off x="2362792" y="1785293"/>
          <a:ext cx="1374495" cy="893422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5640000"/>
            <a:satOff val="-8430"/>
            <a:lumOff val="-1372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1910" tIns="41910" rIns="41910" bIns="41910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Introduce the specific area that interests you</a:t>
          </a:r>
        </a:p>
      </dsp:txBody>
      <dsp:txXfrm>
        <a:off x="2362792" y="1785293"/>
        <a:ext cx="1374495" cy="893422"/>
      </dsp:txXfrm>
    </dsp:sp>
    <dsp:sp modelId="{69A3F3CF-8EBD-4C41-B5FC-FFEFD41CBD30}">
      <dsp:nvSpPr>
        <dsp:cNvPr id="6" name="Arc 5"/>
        <dsp:cNvSpPr/>
      </dsp:nvSpPr>
      <dsp:spPr bwMode="white">
        <a:xfrm>
          <a:off x="829105" y="446711"/>
          <a:ext cx="2380391" cy="2380391"/>
        </a:xfrm>
        <a:prstGeom prst="arc">
          <a:avLst>
            <a:gd name="adj1" fmla="val 3699713"/>
            <a:gd name="adj2" fmla="val 7100286"/>
          </a:avLst>
        </a:prstGeom>
      </dsp:spPr>
      <dsp:style>
        <a:lnRef idx="1">
          <a:schemeClr val="accent3">
            <a:hueOff val="5640000"/>
            <a:satOff val="-8430"/>
            <a:lumOff val="-1372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Xfrm>
        <a:off x="829105" y="446711"/>
        <a:ext cx="2380391" cy="2380391"/>
      </dsp:txXfrm>
    </dsp:sp>
    <dsp:sp modelId="{5A46658F-3432-4A67-BCF2-CF60405E7D21}">
      <dsp:nvSpPr>
        <dsp:cNvPr id="7" name="Rounded Rectangle 6"/>
        <dsp:cNvSpPr/>
      </dsp:nvSpPr>
      <dsp:spPr bwMode="white">
        <a:xfrm>
          <a:off x="301313" y="1785293"/>
          <a:ext cx="1374495" cy="893422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3">
            <a:hueOff val="11280000"/>
            <a:satOff val="-16862"/>
            <a:lumOff val="-274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1910" tIns="41910" rIns="41910" bIns="41910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Explain why you have chosen to research the topic </a:t>
          </a:r>
        </a:p>
      </dsp:txBody>
      <dsp:txXfrm>
        <a:off x="301313" y="1785293"/>
        <a:ext cx="1374495" cy="893422"/>
      </dsp:txXfrm>
    </dsp:sp>
    <dsp:sp modelId="{A6AB4BED-98D8-4997-919B-4AD6EFC09629}">
      <dsp:nvSpPr>
        <dsp:cNvPr id="8" name="Arc 7"/>
        <dsp:cNvSpPr/>
      </dsp:nvSpPr>
      <dsp:spPr bwMode="white">
        <a:xfrm>
          <a:off x="829105" y="446711"/>
          <a:ext cx="2380391" cy="2380391"/>
        </a:xfrm>
        <a:prstGeom prst="arc">
          <a:avLst>
            <a:gd name="adj1" fmla="val 10407418"/>
            <a:gd name="adj2" fmla="val 14046689"/>
          </a:avLst>
        </a:prstGeom>
      </dsp:spPr>
      <dsp:style>
        <a:lnRef idx="1">
          <a:schemeClr val="accent3">
            <a:hueOff val="11280000"/>
            <a:satOff val="-16862"/>
            <a:lumOff val="-274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Xfrm>
        <a:off x="829105" y="446711"/>
        <a:ext cx="2380391" cy="23803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4038600" cy="2992041"/>
        <a:chOff x="0" y="0"/>
        <a:chExt cx="4038600" cy="2992041"/>
      </a:xfrm>
    </dsp:grpSpPr>
    <dsp:sp modelId="{BC03D8F6-F97B-4BF0-BF96-D3A3AD40AC80}">
      <dsp:nvSpPr>
        <dsp:cNvPr id="4" name="Freeform 3"/>
        <dsp:cNvSpPr/>
      </dsp:nvSpPr>
      <dsp:spPr bwMode="white">
        <a:xfrm>
          <a:off x="1813091" y="744531"/>
          <a:ext cx="416816" cy="0"/>
        </a:xfrm>
        <a:custGeom>
          <a:avLst/>
          <a:gdLst/>
          <a:ahLst/>
          <a:cxnLst/>
          <a:pathLst>
            <a:path w="656">
              <a:moveTo>
                <a:pt x="0" y="0"/>
              </a:moveTo>
              <a:lnTo>
                <a:pt x="656" y="0"/>
              </a:lnTo>
            </a:path>
          </a:pathLst>
        </a:custGeom>
        <a:ln>
          <a:tailEnd type="arrow" w="lg" len="med"/>
        </a:ln>
        <a:sp3d z="-40000" prstMaterial="matte"/>
      </dsp:spPr>
      <dsp:style>
        <a:lnRef idx="1">
          <a:schemeClr val="accent3">
            <a:hueOff val="0"/>
            <a:satOff val="0"/>
            <a:lumOff val="0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813091" y="744531"/>
        <a:ext cx="416816" cy="0"/>
      </dsp:txXfrm>
    </dsp:sp>
    <dsp:sp modelId="{9B41A4AA-3538-405D-8A12-566A61D54141}">
      <dsp:nvSpPr>
        <dsp:cNvPr id="3" name="Rectangles 2"/>
        <dsp:cNvSpPr/>
      </dsp:nvSpPr>
      <dsp:spPr bwMode="white">
        <a:xfrm>
          <a:off x="848" y="200858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113792" tIns="113792" rIns="113792" bIns="113792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 algn="ctr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dirty="0"/>
            <a:t>Step 1 –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research area</a:t>
          </a:r>
        </a:p>
      </dsp:txBody>
      <dsp:txXfrm>
        <a:off x="848" y="200858"/>
        <a:ext cx="1812243" cy="1087346"/>
      </dsp:txXfrm>
    </dsp:sp>
    <dsp:sp modelId="{4AD83E7A-3270-4118-B1D9-D55735ECF665}">
      <dsp:nvSpPr>
        <dsp:cNvPr id="6" name="Freeform 5"/>
        <dsp:cNvSpPr/>
      </dsp:nvSpPr>
      <dsp:spPr bwMode="white">
        <a:xfrm>
          <a:off x="906969" y="1288204"/>
          <a:ext cx="2229059" cy="415633"/>
        </a:xfrm>
        <a:custGeom>
          <a:avLst/>
          <a:gdLst/>
          <a:ahLst/>
          <a:cxnLst/>
          <a:pathLst>
            <a:path w="3510" h="655">
              <a:moveTo>
                <a:pt x="3510" y="0"/>
              </a:moveTo>
              <a:lnTo>
                <a:pt x="3510" y="327"/>
              </a:lnTo>
              <a:lnTo>
                <a:pt x="0" y="327"/>
              </a:lnTo>
              <a:lnTo>
                <a:pt x="0" y="655"/>
              </a:lnTo>
            </a:path>
          </a:pathLst>
        </a:custGeom>
        <a:ln>
          <a:tailEnd type="arrow" w="lg" len="med"/>
        </a:ln>
        <a:sp3d z="-40000" prstMaterial="matte"/>
      </dsp:spPr>
      <dsp:style>
        <a:lnRef idx="1">
          <a:schemeClr val="accent3">
            <a:hueOff val="5640000"/>
            <a:satOff val="-8430"/>
            <a:lumOff val="-1372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906969" y="1288204"/>
        <a:ext cx="2229059" cy="415633"/>
      </dsp:txXfrm>
    </dsp:sp>
    <dsp:sp modelId="{9F9D52C4-36C7-457C-9E8D-7AC22B63C149}">
      <dsp:nvSpPr>
        <dsp:cNvPr id="5" name="Rectangles 4"/>
        <dsp:cNvSpPr/>
      </dsp:nvSpPr>
      <dsp:spPr bwMode="white">
        <a:xfrm>
          <a:off x="2229907" y="200858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3760000"/>
            <a:satOff val="-5620"/>
            <a:lumOff val="-91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113792" tIns="113792" rIns="113792" bIns="113792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dirty="0"/>
            <a:t>Step 2 -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Add other words to clarify the focus of your research</a:t>
          </a:r>
          <a:r>
            <a:rPr lang="en-GB" sz="1600" b="1" dirty="0">
              <a:latin typeface="Myriad Pro"/>
            </a:rPr>
            <a:t> – what you want to achieve</a:t>
          </a:r>
          <a:endParaRPr lang="en-GB" sz="1600" b="1" dirty="0"/>
        </a:p>
      </dsp:txBody>
      <dsp:txXfrm>
        <a:off x="2229907" y="200858"/>
        <a:ext cx="1812243" cy="1087346"/>
      </dsp:txXfrm>
    </dsp:sp>
    <dsp:sp modelId="{1E4EF120-D7DB-41FE-B268-BA9393B78C5B}">
      <dsp:nvSpPr>
        <dsp:cNvPr id="8" name="Freeform 7"/>
        <dsp:cNvSpPr/>
      </dsp:nvSpPr>
      <dsp:spPr bwMode="white">
        <a:xfrm>
          <a:off x="1813091" y="2247510"/>
          <a:ext cx="416816" cy="0"/>
        </a:xfrm>
        <a:custGeom>
          <a:avLst/>
          <a:gdLst/>
          <a:ahLst/>
          <a:cxnLst/>
          <a:pathLst>
            <a:path w="656">
              <a:moveTo>
                <a:pt x="0" y="0"/>
              </a:moveTo>
              <a:lnTo>
                <a:pt x="656" y="0"/>
              </a:lnTo>
            </a:path>
          </a:pathLst>
        </a:custGeom>
        <a:ln>
          <a:tailEnd type="arrow" w="lg" len="med"/>
        </a:ln>
        <a:sp3d z="-40000" prstMaterial="matte"/>
      </dsp:spPr>
      <dsp:style>
        <a:lnRef idx="1">
          <a:schemeClr val="accent3">
            <a:hueOff val="11280000"/>
            <a:satOff val="-16862"/>
            <a:lumOff val="-274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813091" y="2247510"/>
        <a:ext cx="416816" cy="0"/>
      </dsp:txXfrm>
    </dsp:sp>
    <dsp:sp modelId="{BD3A1922-2D79-4366-BB13-B4B96FD5D7DA}">
      <dsp:nvSpPr>
        <dsp:cNvPr id="7" name="Rectangles 6"/>
        <dsp:cNvSpPr/>
      </dsp:nvSpPr>
      <dsp:spPr bwMode="white">
        <a:xfrm>
          <a:off x="848" y="1703837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7520000"/>
            <a:satOff val="-11241"/>
            <a:lumOff val="-1829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113792" tIns="113792" rIns="113792" bIns="113792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dirty="0"/>
            <a:t>Step 3 – Connect the words to form a sentence</a:t>
          </a:r>
        </a:p>
      </dsp:txBody>
      <dsp:txXfrm>
        <a:off x="848" y="1703837"/>
        <a:ext cx="1812243" cy="1087346"/>
      </dsp:txXfrm>
    </dsp:sp>
    <dsp:sp modelId="{9A666494-C63C-4329-83E7-2A01703F323C}">
      <dsp:nvSpPr>
        <dsp:cNvPr id="9" name="Rectangles 8"/>
        <dsp:cNvSpPr/>
      </dsp:nvSpPr>
      <dsp:spPr bwMode="white">
        <a:xfrm>
          <a:off x="2229907" y="1703837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11280000"/>
            <a:satOff val="-16862"/>
            <a:lumOff val="-274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92456" tIns="92456" rIns="92456" bIns="92456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Step 4 – Convert this sentence into a formal research </a:t>
          </a:r>
          <a:r>
            <a:rPr lang="en-GB" b="1" dirty="0">
              <a:latin typeface="Myriad Pro"/>
            </a:rPr>
            <a:t>aim</a:t>
          </a:r>
          <a:endParaRPr lang="en-GB" b="1" dirty="0"/>
        </a:p>
      </dsp:txBody>
      <dsp:txXfrm>
        <a:off x="2229907" y="1703837"/>
        <a:ext cx="1812243" cy="10873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4038600" cy="2992041"/>
        <a:chOff x="0" y="0"/>
        <a:chExt cx="4038600" cy="2992041"/>
      </a:xfrm>
    </dsp:grpSpPr>
    <dsp:sp modelId="{1FDFC93C-4CCA-4BC2-BD71-A7A7E9CE348E}">
      <dsp:nvSpPr>
        <dsp:cNvPr id="3" name="Oval 2"/>
        <dsp:cNvSpPr/>
      </dsp:nvSpPr>
      <dsp:spPr bwMode="white">
        <a:xfrm>
          <a:off x="1630505" y="1164906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3"/>
        </a:fillRef>
        <a:effectRef idx="1">
          <a:scrgbClr r="0" g="0" b="0"/>
        </a:effectRef>
        <a:fontRef idx="minor">
          <a:schemeClr val="lt1"/>
        </a:fontRef>
      </dsp:style>
      <dsp:txBody>
        <a:bodyPr lIns="8255" tIns="8255" rIns="8255" bIns="8255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Key words</a:t>
          </a:r>
        </a:p>
      </dsp:txBody>
      <dsp:txXfrm>
        <a:off x="1630505" y="1164906"/>
        <a:ext cx="777591" cy="777591"/>
      </dsp:txXfrm>
    </dsp:sp>
    <dsp:sp modelId="{E5127B1B-7455-48D9-97AA-3996B61A5F4C}">
      <dsp:nvSpPr>
        <dsp:cNvPr id="4" name="Freeform 3"/>
        <dsp:cNvSpPr/>
      </dsp:nvSpPr>
      <dsp:spPr bwMode="white">
        <a:xfrm>
          <a:off x="1825642" y="953920"/>
          <a:ext cx="387316" cy="34657"/>
        </a:xfrm>
        <a:custGeom>
          <a:avLst/>
          <a:gdLst/>
          <a:ahLst/>
          <a:cxnLst/>
          <a:pathLst>
            <a:path w="610" h="55">
              <a:moveTo>
                <a:pt x="305" y="332"/>
              </a:moveTo>
              <a:lnTo>
                <a:pt x="305" y="-278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825642" y="953920"/>
        <a:ext cx="387316" cy="34657"/>
      </dsp:txXfrm>
    </dsp:sp>
    <dsp:sp modelId="{0FD48667-50C9-4452-A7A8-7E240ACE3F20}">
      <dsp:nvSpPr>
        <dsp:cNvPr id="5" name="Oval 4"/>
        <dsp:cNvSpPr/>
      </dsp:nvSpPr>
      <dsp:spPr bwMode="white">
        <a:xfrm>
          <a:off x="1630505" y="0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0"/>
            <a:satOff val="0"/>
            <a:lumOff val="0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Identify</a:t>
          </a:r>
        </a:p>
      </dsp:txBody>
      <dsp:txXfrm>
        <a:off x="1630505" y="0"/>
        <a:ext cx="777591" cy="777591"/>
      </dsp:txXfrm>
    </dsp:sp>
    <dsp:sp modelId="{4454CFBD-B097-4122-BE0B-5FC8CF3908B3}">
      <dsp:nvSpPr>
        <dsp:cNvPr id="6" name="Freeform 5"/>
        <dsp:cNvSpPr/>
      </dsp:nvSpPr>
      <dsp:spPr bwMode="white">
        <a:xfrm>
          <a:off x="2281022" y="1173219"/>
          <a:ext cx="387316" cy="34657"/>
        </a:xfrm>
        <a:custGeom>
          <a:avLst/>
          <a:gdLst/>
          <a:ahLst/>
          <a:cxnLst/>
          <a:pathLst>
            <a:path w="610" h="55">
              <a:moveTo>
                <a:pt x="67" y="217"/>
              </a:moveTo>
              <a:lnTo>
                <a:pt x="543" y="-163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2281022" y="1173219"/>
        <a:ext cx="387316" cy="34657"/>
      </dsp:txXfrm>
    </dsp:sp>
    <dsp:sp modelId="{6F8D86FE-D6BD-463A-966F-1E8096E051B2}">
      <dsp:nvSpPr>
        <dsp:cNvPr id="7" name="Oval 6"/>
        <dsp:cNvSpPr/>
      </dsp:nvSpPr>
      <dsp:spPr bwMode="white">
        <a:xfrm>
          <a:off x="2541265" y="438599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-750000"/>
            <a:satOff val="4444"/>
            <a:lumOff val="392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Assess</a:t>
          </a:r>
        </a:p>
      </dsp:txBody>
      <dsp:txXfrm>
        <a:off x="2541265" y="438599"/>
        <a:ext cx="777591" cy="777591"/>
      </dsp:txXfrm>
    </dsp:sp>
    <dsp:sp modelId="{19B2FD52-0B49-4BAB-998B-F1F94D89B0AF}">
      <dsp:nvSpPr>
        <dsp:cNvPr id="8" name="Freeform 7"/>
        <dsp:cNvSpPr/>
      </dsp:nvSpPr>
      <dsp:spPr bwMode="white">
        <a:xfrm>
          <a:off x="2393492" y="1665981"/>
          <a:ext cx="387316" cy="34657"/>
        </a:xfrm>
        <a:custGeom>
          <a:avLst/>
          <a:gdLst/>
          <a:ahLst/>
          <a:cxnLst/>
          <a:pathLst>
            <a:path w="610" h="55">
              <a:moveTo>
                <a:pt x="8" y="-41"/>
              </a:moveTo>
              <a:lnTo>
                <a:pt x="602" y="95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2393492" y="1665981"/>
        <a:ext cx="387316" cy="34657"/>
      </dsp:txXfrm>
    </dsp:sp>
    <dsp:sp modelId="{BD253985-38D4-4ED2-BB06-4C0121E6F25D}">
      <dsp:nvSpPr>
        <dsp:cNvPr id="9" name="Oval 8"/>
        <dsp:cNvSpPr/>
      </dsp:nvSpPr>
      <dsp:spPr bwMode="white">
        <a:xfrm>
          <a:off x="2766204" y="1424122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-1500000"/>
            <a:satOff val="8889"/>
            <a:lumOff val="784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Evaluate</a:t>
          </a:r>
        </a:p>
      </dsp:txBody>
      <dsp:txXfrm>
        <a:off x="2766204" y="1424122"/>
        <a:ext cx="777591" cy="777591"/>
      </dsp:txXfrm>
    </dsp:sp>
    <dsp:sp modelId="{06C40D67-DA45-4B9A-AFE4-BFC859CE61EC}">
      <dsp:nvSpPr>
        <dsp:cNvPr id="10" name="Freeform 9"/>
        <dsp:cNvSpPr/>
      </dsp:nvSpPr>
      <dsp:spPr bwMode="white">
        <a:xfrm>
          <a:off x="2078359" y="2061145"/>
          <a:ext cx="387316" cy="34657"/>
        </a:xfrm>
        <a:custGeom>
          <a:avLst/>
          <a:gdLst/>
          <a:ahLst/>
          <a:cxnLst/>
          <a:pathLst>
            <a:path w="610" h="55">
              <a:moveTo>
                <a:pt x="173" y="-247"/>
              </a:moveTo>
              <a:lnTo>
                <a:pt x="437" y="302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2078359" y="2061145"/>
        <a:ext cx="387316" cy="34657"/>
      </dsp:txXfrm>
    </dsp:sp>
    <dsp:sp modelId="{1F923B4F-4A19-4762-8E94-8295C16EA0C3}">
      <dsp:nvSpPr>
        <dsp:cNvPr id="11" name="Oval 10"/>
        <dsp:cNvSpPr/>
      </dsp:nvSpPr>
      <dsp:spPr bwMode="white">
        <a:xfrm>
          <a:off x="2135939" y="2214450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-2250000"/>
            <a:satOff val="13333"/>
            <a:lumOff val="1176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Explore</a:t>
          </a:r>
        </a:p>
      </dsp:txBody>
      <dsp:txXfrm>
        <a:off x="2135939" y="2214450"/>
        <a:ext cx="777591" cy="777591"/>
      </dsp:txXfrm>
    </dsp:sp>
    <dsp:sp modelId="{610EBAE9-1DD5-4DDD-877D-7F94802D282B}">
      <dsp:nvSpPr>
        <dsp:cNvPr id="12" name="Freeform 11"/>
        <dsp:cNvSpPr/>
      </dsp:nvSpPr>
      <dsp:spPr bwMode="white">
        <a:xfrm>
          <a:off x="1572925" y="2061145"/>
          <a:ext cx="387316" cy="34657"/>
        </a:xfrm>
        <a:custGeom>
          <a:avLst/>
          <a:gdLst/>
          <a:ahLst/>
          <a:cxnLst/>
          <a:pathLst>
            <a:path w="610" h="55">
              <a:moveTo>
                <a:pt x="437" y="-247"/>
              </a:moveTo>
              <a:lnTo>
                <a:pt x="173" y="302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572925" y="2061145"/>
        <a:ext cx="387316" cy="34657"/>
      </dsp:txXfrm>
    </dsp:sp>
    <dsp:sp modelId="{A680B663-72AC-42FE-B169-8C2C4235622C}">
      <dsp:nvSpPr>
        <dsp:cNvPr id="13" name="Oval 12"/>
        <dsp:cNvSpPr/>
      </dsp:nvSpPr>
      <dsp:spPr bwMode="white">
        <a:xfrm>
          <a:off x="1125071" y="2214450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-3000000"/>
            <a:satOff val="17778"/>
            <a:lumOff val="1569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Outline</a:t>
          </a:r>
        </a:p>
      </dsp:txBody>
      <dsp:txXfrm>
        <a:off x="1125071" y="2214450"/>
        <a:ext cx="777591" cy="777591"/>
      </dsp:txXfrm>
    </dsp:sp>
    <dsp:sp modelId="{F8A299F0-9C66-4458-914B-0A21C0FBCF02}">
      <dsp:nvSpPr>
        <dsp:cNvPr id="14" name="Freeform 13"/>
        <dsp:cNvSpPr/>
      </dsp:nvSpPr>
      <dsp:spPr bwMode="white">
        <a:xfrm>
          <a:off x="1257792" y="1665981"/>
          <a:ext cx="387316" cy="34657"/>
        </a:xfrm>
        <a:custGeom>
          <a:avLst/>
          <a:gdLst/>
          <a:ahLst/>
          <a:cxnLst/>
          <a:pathLst>
            <a:path w="610" h="55">
              <a:moveTo>
                <a:pt x="602" y="-41"/>
              </a:moveTo>
              <a:lnTo>
                <a:pt x="8" y="95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257792" y="1665981"/>
        <a:ext cx="387316" cy="34657"/>
      </dsp:txXfrm>
    </dsp:sp>
    <dsp:sp modelId="{D7F0A00C-ECFC-4E7F-8A0A-F4FFC6ED3601}">
      <dsp:nvSpPr>
        <dsp:cNvPr id="15" name="Oval 14"/>
        <dsp:cNvSpPr/>
      </dsp:nvSpPr>
      <dsp:spPr bwMode="white">
        <a:xfrm>
          <a:off x="494805" y="1424122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-3750000"/>
            <a:satOff val="22222"/>
            <a:lumOff val="1961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Discuss</a:t>
          </a:r>
        </a:p>
      </dsp:txBody>
      <dsp:txXfrm>
        <a:off x="494805" y="1424122"/>
        <a:ext cx="777591" cy="777591"/>
      </dsp:txXfrm>
    </dsp:sp>
    <dsp:sp modelId="{EEE4DBDF-9000-41AB-80ED-147B66D8E155}">
      <dsp:nvSpPr>
        <dsp:cNvPr id="16" name="Freeform 15"/>
        <dsp:cNvSpPr/>
      </dsp:nvSpPr>
      <dsp:spPr bwMode="white">
        <a:xfrm>
          <a:off x="1370262" y="1173219"/>
          <a:ext cx="387316" cy="34657"/>
        </a:xfrm>
        <a:custGeom>
          <a:avLst/>
          <a:gdLst/>
          <a:ahLst/>
          <a:cxnLst/>
          <a:pathLst>
            <a:path w="610" h="55">
              <a:moveTo>
                <a:pt x="543" y="217"/>
              </a:moveTo>
              <a:lnTo>
                <a:pt x="67" y="-163"/>
              </a:lnTo>
            </a:path>
          </a:pathLst>
        </a:custGeom>
      </dsp:spPr>
      <dsp:style>
        <a:lnRef idx="2">
          <a:schemeClr val="accent5"/>
        </a:lnRef>
        <a:fillRef idx="0">
          <a:schemeClr val="accent4">
            <a:tint val="90000"/>
          </a:schemeClr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370262" y="1173219"/>
        <a:ext cx="387316" cy="34657"/>
      </dsp:txXfrm>
    </dsp:sp>
    <dsp:sp modelId="{490116A9-592C-4A04-8381-854EC88E9E1D}">
      <dsp:nvSpPr>
        <dsp:cNvPr id="17" name="Oval 16"/>
        <dsp:cNvSpPr/>
      </dsp:nvSpPr>
      <dsp:spPr bwMode="white">
        <a:xfrm>
          <a:off x="719744" y="438599"/>
          <a:ext cx="777591" cy="777591"/>
        </a:xfrm>
        <a:prstGeom prst="ellipse">
          <a:avLst/>
        </a:prstGeom>
      </dsp:spPr>
      <dsp:style>
        <a:lnRef idx="3">
          <a:schemeClr val="lt1"/>
        </a:lnRef>
        <a:fillRef idx="1">
          <a:schemeClr val="accent4">
            <a:hueOff val="-4500000"/>
            <a:satOff val="26667"/>
            <a:lumOff val="2353"/>
            <a:alpha val="100000"/>
          </a:schemeClr>
        </a:fillRef>
        <a:effectRef idx="1">
          <a:scrgbClr r="0" g="0" b="0"/>
        </a:effectRef>
        <a:fontRef idx="minor">
          <a:schemeClr val="lt1"/>
        </a:fontRef>
      </dsp:style>
      <dsp:txBody>
        <a:bodyPr lIns="5715" tIns="5715" rIns="5715" bIns="5715" anchor="ctr"/>
        <a:lstStyle>
          <a:lvl1pPr algn="ctr">
            <a:defRPr sz="900"/>
          </a:lvl1pPr>
          <a:lvl2pPr marL="57150" indent="-57150" algn="ctr">
            <a:defRPr sz="700"/>
          </a:lvl2pPr>
          <a:lvl3pPr marL="114300" indent="-57150" algn="ctr">
            <a:defRPr sz="700"/>
          </a:lvl3pPr>
          <a:lvl4pPr marL="171450" indent="-57150" algn="ctr">
            <a:defRPr sz="700"/>
          </a:lvl4pPr>
          <a:lvl5pPr marL="228600" indent="-57150" algn="ctr">
            <a:defRPr sz="700"/>
          </a:lvl5pPr>
          <a:lvl6pPr marL="285750" indent="-57150" algn="ctr">
            <a:defRPr sz="700"/>
          </a:lvl6pPr>
          <a:lvl7pPr marL="342900" indent="-57150" algn="ctr">
            <a:defRPr sz="700"/>
          </a:lvl7pPr>
          <a:lvl8pPr marL="400050" indent="-57150" algn="ctr">
            <a:defRPr sz="700"/>
          </a:lvl8pPr>
          <a:lvl9pPr marL="457200" indent="-57150" algn="ctr">
            <a:defRPr sz="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Analyse</a:t>
          </a:r>
        </a:p>
      </dsp:txBody>
      <dsp:txXfrm>
        <a:off x="719744" y="438599"/>
        <a:ext cx="777591" cy="77759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4038600" cy="2992041"/>
        <a:chOff x="0" y="0"/>
        <a:chExt cx="4038600" cy="2992041"/>
      </a:xfrm>
      <a:scene3d>
        <a:camera prst="perspectiveRelaxedModerately" zoom="92000"/>
        <a:lightRig rig="balanced" dir="t">
          <a:rot lat="0" lon="0" rev="12700000"/>
        </a:lightRig>
      </a:scene3d>
    </dsp:grpSpPr>
    <dsp:sp modelId="{1ACD43FF-44A3-4157-BB5C-7EF14AF27C8F}">
      <dsp:nvSpPr>
        <dsp:cNvPr id="3" name="Down Arrow 2"/>
        <dsp:cNvSpPr/>
      </dsp:nvSpPr>
      <dsp:spPr bwMode="white">
        <a:xfrm rot="16200000">
          <a:off x="0" y="534449"/>
          <a:ext cx="1923143" cy="1923143"/>
        </a:xfrm>
        <a:prstGeom prst="downArrow">
          <a:avLst>
            <a:gd name="adj1" fmla="val 50000"/>
            <a:gd name="adj2" fmla="val 35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rot="5400000" lIns="106680" tIns="106680" rIns="106680" bIns="106680" anchor="ctr"/>
        <a:lstStyle>
          <a:lvl1pPr algn="ctr">
            <a:defRPr sz="15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Collecting empirical data</a:t>
          </a:r>
        </a:p>
      </dsp:txBody>
      <dsp:txXfrm rot="16200000">
        <a:off x="0" y="534449"/>
        <a:ext cx="1923143" cy="1923143"/>
      </dsp:txXfrm>
    </dsp:sp>
    <dsp:sp modelId="{7B890F18-D3EA-4ACF-8A00-9B63C413C921}">
      <dsp:nvSpPr>
        <dsp:cNvPr id="4" name="Down Arrow 3"/>
        <dsp:cNvSpPr/>
      </dsp:nvSpPr>
      <dsp:spPr bwMode="white">
        <a:xfrm rot="27000000">
          <a:off x="2115457" y="534449"/>
          <a:ext cx="1923143" cy="1923143"/>
        </a:xfrm>
        <a:prstGeom prst="downArrow">
          <a:avLst>
            <a:gd name="adj1" fmla="val 50000"/>
            <a:gd name="adj2" fmla="val 35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3">
            <a:hueOff val="11280000"/>
            <a:satOff val="-16862"/>
            <a:lumOff val="-274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rot="-5400000" lIns="106680" tIns="106680" rIns="106680" bIns="106680" anchor="ctr"/>
        <a:lstStyle>
          <a:lvl1pPr algn="ctr">
            <a:defRPr sz="15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Literature review</a:t>
          </a:r>
        </a:p>
      </dsp:txBody>
      <dsp:txXfrm rot="27000000">
        <a:off x="2115457" y="534449"/>
        <a:ext cx="1923143" cy="19231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8229600" cy="2937272"/>
        <a:chOff x="0" y="0"/>
        <a:chExt cx="8229600" cy="2937272"/>
      </a:xfrm>
    </dsp:grpSpPr>
    <dsp:sp modelId="{75FCE0D5-2C3B-42C9-B378-D2510E30706C}">
      <dsp:nvSpPr>
        <dsp:cNvPr id="3" name="Oval 2"/>
        <dsp:cNvSpPr/>
      </dsp:nvSpPr>
      <dsp:spPr bwMode="white">
        <a:xfrm>
          <a:off x="3489217" y="1686105"/>
          <a:ext cx="1251167" cy="1251167"/>
        </a:xfrm>
        <a:prstGeom prst="ellipse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/>
        </a:fillRef>
        <a:effectRef idx="2">
          <a:scrgbClr r="0" g="0" b="0"/>
        </a:effectRef>
        <a:fontRef idx="minor">
          <a:schemeClr val="lt1"/>
        </a:fontRef>
      </dsp:style>
      <dsp:txBody>
        <a:bodyPr lIns="9525" tIns="9525" rIns="9525" bIns="9525" anchor="ctr"/>
        <a:lstStyle>
          <a:lvl1pPr algn="ctr">
            <a:defRPr sz="15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Research Ethics</a:t>
          </a:r>
        </a:p>
      </dsp:txBody>
      <dsp:txXfrm>
        <a:off x="3489217" y="1686105"/>
        <a:ext cx="1251167" cy="1251167"/>
      </dsp:txXfrm>
    </dsp:sp>
    <dsp:sp modelId="{74302B00-2B9E-4AF6-8B23-BA4AE2CC9028}">
      <dsp:nvSpPr>
        <dsp:cNvPr id="4" name="Left Arrow 3"/>
        <dsp:cNvSpPr/>
      </dsp:nvSpPr>
      <dsp:spPr bwMode="white">
        <a:xfrm rot="10799999">
          <a:off x="2311848" y="2133397"/>
          <a:ext cx="1144076" cy="356583"/>
        </a:xfrm>
        <a:prstGeom prst="leftArrow">
          <a:avLst>
            <a:gd name="adj1" fmla="val 60000"/>
            <a:gd name="adj2" fmla="val 50000"/>
          </a:avLst>
        </a:prstGeom>
        <a:sp3d z="-190500" prstMaterial="plastic">
          <a:bevelT w="50800" h="50800"/>
          <a:bevelB w="25400" h="25400" prst="angle"/>
        </a:sp3d>
      </dsp:spPr>
      <dsp:style>
        <a:lnRef idx="0">
          <a:schemeClr val="lt1"/>
        </a:lnRef>
        <a:fillRef idx="3">
          <a:schemeClr val="accent4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0799999">
        <a:off x="2311848" y="2133397"/>
        <a:ext cx="1144076" cy="356583"/>
      </dsp:txXfrm>
    </dsp:sp>
    <dsp:sp modelId="{C127F6C8-1F39-4CE7-8DE7-F70D708A3B87}">
      <dsp:nvSpPr>
        <dsp:cNvPr id="5" name="Rounded Rectangle 4"/>
        <dsp:cNvSpPr/>
      </dsp:nvSpPr>
      <dsp:spPr bwMode="white">
        <a:xfrm>
          <a:off x="1684251" y="1836245"/>
          <a:ext cx="1188608" cy="950887"/>
        </a:xfrm>
        <a:prstGeom prst="roundRect">
          <a:avLst>
            <a:gd name="adj" fmla="val 10000"/>
          </a:avLst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4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955" tIns="20955" rIns="20955" bIns="2095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Transparency</a:t>
          </a:r>
        </a:p>
      </dsp:txBody>
      <dsp:txXfrm>
        <a:off x="1684251" y="1836245"/>
        <a:ext cx="1188608" cy="950887"/>
      </dsp:txXfrm>
    </dsp:sp>
    <dsp:sp modelId="{4A3A0960-77F8-40E8-BBB5-32923C1BF32F}">
      <dsp:nvSpPr>
        <dsp:cNvPr id="6" name="Left Arrow 5"/>
        <dsp:cNvSpPr/>
      </dsp:nvSpPr>
      <dsp:spPr bwMode="white">
        <a:xfrm rot="13499999">
          <a:off x="2672374" y="1263010"/>
          <a:ext cx="1144076" cy="356583"/>
        </a:xfrm>
        <a:prstGeom prst="leftArrow">
          <a:avLst>
            <a:gd name="adj1" fmla="val 60000"/>
            <a:gd name="adj2" fmla="val 50000"/>
          </a:avLst>
        </a:prstGeom>
        <a:sp3d z="-190500" prstMaterial="plastic">
          <a:bevelT w="50800" h="50800"/>
          <a:bevelB w="25400" h="25400" prst="angle"/>
        </a:sp3d>
      </dsp:spPr>
      <dsp:style>
        <a:lnRef idx="0">
          <a:schemeClr val="lt1"/>
        </a:lnRef>
        <a:fillRef idx="3">
          <a:schemeClr val="accent4">
            <a:hueOff val="-1125000"/>
            <a:satOff val="6667"/>
            <a:lumOff val="588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3499999">
        <a:off x="2672374" y="1263010"/>
        <a:ext cx="1144076" cy="356583"/>
      </dsp:txXfrm>
    </dsp:sp>
    <dsp:sp modelId="{098CB7E5-B274-423B-91D9-3987C5F09B75}">
      <dsp:nvSpPr>
        <dsp:cNvPr id="7" name="Rounded Rectangle 6"/>
        <dsp:cNvSpPr/>
      </dsp:nvSpPr>
      <dsp:spPr bwMode="white">
        <a:xfrm>
          <a:off x="2222074" y="537824"/>
          <a:ext cx="1188608" cy="950887"/>
        </a:xfrm>
        <a:prstGeom prst="roundRect">
          <a:avLst>
            <a:gd name="adj" fmla="val 10000"/>
          </a:avLst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4">
            <a:hueOff val="-1125000"/>
            <a:satOff val="6667"/>
            <a:lumOff val="588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955" tIns="20955" rIns="20955" bIns="2095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Confidentiality</a:t>
          </a:r>
        </a:p>
      </dsp:txBody>
      <dsp:txXfrm>
        <a:off x="2222074" y="537824"/>
        <a:ext cx="1188608" cy="950887"/>
      </dsp:txXfrm>
    </dsp:sp>
    <dsp:sp modelId="{D326F3A8-502C-4DB0-8C4D-7EE60889585E}">
      <dsp:nvSpPr>
        <dsp:cNvPr id="8" name="Left Arrow 7"/>
        <dsp:cNvSpPr/>
      </dsp:nvSpPr>
      <dsp:spPr bwMode="white">
        <a:xfrm rot="16199999">
          <a:off x="3542762" y="902483"/>
          <a:ext cx="1144076" cy="356583"/>
        </a:xfrm>
        <a:prstGeom prst="leftArrow">
          <a:avLst>
            <a:gd name="adj1" fmla="val 60000"/>
            <a:gd name="adj2" fmla="val 50000"/>
          </a:avLst>
        </a:prstGeom>
        <a:sp3d z="-190500" prstMaterial="plastic">
          <a:bevelT w="50800" h="50800"/>
          <a:bevelB w="25400" h="25400" prst="angle"/>
        </a:sp3d>
      </dsp:spPr>
      <dsp:style>
        <a:lnRef idx="0">
          <a:schemeClr val="lt1"/>
        </a:lnRef>
        <a:fillRef idx="3">
          <a:schemeClr val="accent4">
            <a:hueOff val="-2250000"/>
            <a:satOff val="13333"/>
            <a:lumOff val="1176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6199999">
        <a:off x="3542762" y="902483"/>
        <a:ext cx="1144076" cy="356583"/>
      </dsp:txXfrm>
    </dsp:sp>
    <dsp:sp modelId="{BF760B94-A2C5-4D72-8860-A43BA0298179}">
      <dsp:nvSpPr>
        <dsp:cNvPr id="9" name="Rounded Rectangle 8"/>
        <dsp:cNvSpPr/>
      </dsp:nvSpPr>
      <dsp:spPr bwMode="white">
        <a:xfrm>
          <a:off x="3520496" y="0"/>
          <a:ext cx="1188608" cy="950887"/>
        </a:xfrm>
        <a:prstGeom prst="roundRect">
          <a:avLst>
            <a:gd name="adj" fmla="val 10000"/>
          </a:avLst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4">
            <a:hueOff val="-2250000"/>
            <a:satOff val="13333"/>
            <a:lumOff val="1176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955" tIns="20955" rIns="20955" bIns="2095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Voluntary</a:t>
          </a:r>
        </a:p>
      </dsp:txBody>
      <dsp:txXfrm>
        <a:off x="3520496" y="0"/>
        <a:ext cx="1188608" cy="950887"/>
      </dsp:txXfrm>
    </dsp:sp>
    <dsp:sp modelId="{F7305B21-2AFF-495F-9A45-492BFB61BB89}">
      <dsp:nvSpPr>
        <dsp:cNvPr id="10" name="Left Arrow 9"/>
        <dsp:cNvSpPr/>
      </dsp:nvSpPr>
      <dsp:spPr bwMode="white">
        <a:xfrm rot="-2699999">
          <a:off x="4413150" y="1263010"/>
          <a:ext cx="1144076" cy="356583"/>
        </a:xfrm>
        <a:prstGeom prst="leftArrow">
          <a:avLst>
            <a:gd name="adj1" fmla="val 60000"/>
            <a:gd name="adj2" fmla="val 50000"/>
          </a:avLst>
        </a:prstGeom>
        <a:sp3d z="-190500" prstMaterial="plastic">
          <a:bevelT w="50800" h="50800"/>
          <a:bevelB w="25400" h="25400" prst="angle"/>
        </a:sp3d>
      </dsp:spPr>
      <dsp:style>
        <a:lnRef idx="0">
          <a:schemeClr val="lt1"/>
        </a:lnRef>
        <a:fillRef idx="3">
          <a:schemeClr val="accent4">
            <a:hueOff val="-3375000"/>
            <a:satOff val="20000"/>
            <a:lumOff val="1765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-2699999">
        <a:off x="4413150" y="1263010"/>
        <a:ext cx="1144076" cy="356583"/>
      </dsp:txXfrm>
    </dsp:sp>
    <dsp:sp modelId="{6816B50A-9A4A-4482-8C12-5DDD3B606B93}">
      <dsp:nvSpPr>
        <dsp:cNvPr id="11" name="Rounded Rectangle 10"/>
        <dsp:cNvSpPr/>
      </dsp:nvSpPr>
      <dsp:spPr bwMode="white">
        <a:xfrm>
          <a:off x="4818917" y="537824"/>
          <a:ext cx="1188608" cy="950887"/>
        </a:xfrm>
        <a:prstGeom prst="roundRect">
          <a:avLst>
            <a:gd name="adj" fmla="val 10000"/>
          </a:avLst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4">
            <a:hueOff val="-3375000"/>
            <a:satOff val="20000"/>
            <a:lumOff val="1765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955" tIns="20955" rIns="20955" bIns="2095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Do no harm</a:t>
          </a:r>
        </a:p>
      </dsp:txBody>
      <dsp:txXfrm>
        <a:off x="4818917" y="537824"/>
        <a:ext cx="1188608" cy="950887"/>
      </dsp:txXfrm>
    </dsp:sp>
    <dsp:sp modelId="{96BB194D-4BFB-49F5-A30A-65916B7D64F7}">
      <dsp:nvSpPr>
        <dsp:cNvPr id="12" name="Left Arrow 11"/>
        <dsp:cNvSpPr/>
      </dsp:nvSpPr>
      <dsp:spPr bwMode="white">
        <a:xfrm>
          <a:off x="4773677" y="2133397"/>
          <a:ext cx="1144076" cy="356583"/>
        </a:xfrm>
        <a:prstGeom prst="leftArrow">
          <a:avLst>
            <a:gd name="adj1" fmla="val 60000"/>
            <a:gd name="adj2" fmla="val 50000"/>
          </a:avLst>
        </a:prstGeom>
        <a:sp3d z="-190500" prstMaterial="plastic">
          <a:bevelT w="50800" h="50800"/>
          <a:bevelB w="25400" h="25400" prst="angle"/>
        </a:sp3d>
      </dsp:spPr>
      <dsp:style>
        <a:lnRef idx="0">
          <a:schemeClr val="lt1"/>
        </a:lnRef>
        <a:fillRef idx="3">
          <a:schemeClr val="accent4">
            <a:hueOff val="-4500000"/>
            <a:satOff val="26667"/>
            <a:lumOff val="2353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4773677" y="2133397"/>
        <a:ext cx="1144076" cy="356583"/>
      </dsp:txXfrm>
    </dsp:sp>
    <dsp:sp modelId="{D82CF4D7-0A95-49B1-8C5A-032CA6AAD3EA}">
      <dsp:nvSpPr>
        <dsp:cNvPr id="13" name="Rounded Rectangle 12"/>
        <dsp:cNvSpPr/>
      </dsp:nvSpPr>
      <dsp:spPr bwMode="white">
        <a:xfrm>
          <a:off x="5356741" y="1836245"/>
          <a:ext cx="1188608" cy="950887"/>
        </a:xfrm>
        <a:prstGeom prst="roundRect">
          <a:avLst>
            <a:gd name="adj" fmla="val 10000"/>
          </a:avLst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4">
            <a:hueOff val="-4500000"/>
            <a:satOff val="26667"/>
            <a:lumOff val="2353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955" tIns="20955" rIns="20955" bIns="2095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dirty="0"/>
            <a:t>Impartial</a:t>
          </a:r>
        </a:p>
      </dsp:txBody>
      <dsp:txXfrm>
        <a:off x="5356741" y="1836245"/>
        <a:ext cx="1188608" cy="95088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3980498" cy="2832259"/>
        <a:chOff x="0" y="0"/>
        <a:chExt cx="3980498" cy="2832259"/>
      </a:xfrm>
    </dsp:grpSpPr>
    <dsp:sp modelId="{21F7A01B-D1B0-4BB6-85EB-0605BBC16B53}">
      <dsp:nvSpPr>
        <dsp:cNvPr id="4" name="Freeform 3"/>
        <dsp:cNvSpPr/>
      </dsp:nvSpPr>
      <dsp:spPr bwMode="white">
        <a:xfrm>
          <a:off x="1155083" y="46390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0"/>
            <a:satOff val="0"/>
            <a:lumOff val="0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1155083" y="463900"/>
        <a:ext cx="264194" cy="0"/>
      </dsp:txXfrm>
    </dsp:sp>
    <dsp:sp modelId="{81C98BFE-05FA-4626-8F2D-222B3DC0C722}">
      <dsp:nvSpPr>
        <dsp:cNvPr id="3" name="Rectangles 2"/>
        <dsp:cNvSpPr/>
      </dsp:nvSpPr>
      <dsp:spPr bwMode="white">
        <a:xfrm>
          <a:off x="6414" y="119300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Background</a:t>
          </a:r>
          <a:endParaRPr lang="en-US"/>
        </a:p>
      </dsp:txBody>
      <dsp:txXfrm>
        <a:off x="6414" y="119300"/>
        <a:ext cx="1148669" cy="689201"/>
      </dsp:txXfrm>
    </dsp:sp>
    <dsp:sp modelId="{60E4E29B-DA7A-4E3E-BCFE-4E96B0B28982}">
      <dsp:nvSpPr>
        <dsp:cNvPr id="6" name="Freeform 5"/>
        <dsp:cNvSpPr/>
      </dsp:nvSpPr>
      <dsp:spPr bwMode="white">
        <a:xfrm>
          <a:off x="2567946" y="46390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1880000"/>
            <a:satOff val="-2809"/>
            <a:lumOff val="-457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2567946" y="463900"/>
        <a:ext cx="264194" cy="0"/>
      </dsp:txXfrm>
    </dsp:sp>
    <dsp:sp modelId="{57EC6082-9940-45E6-B9ED-6E65EA665F3E}">
      <dsp:nvSpPr>
        <dsp:cNvPr id="5" name="Rectangles 4"/>
        <dsp:cNvSpPr/>
      </dsp:nvSpPr>
      <dsp:spPr bwMode="white">
        <a:xfrm>
          <a:off x="1419277" y="119300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1611428"/>
            <a:satOff val="-2408"/>
            <a:lumOff val="-391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Literature Review</a:t>
          </a:r>
          <a:endParaRPr lang="en-US"/>
        </a:p>
      </dsp:txBody>
      <dsp:txXfrm>
        <a:off x="1419277" y="119300"/>
        <a:ext cx="1148669" cy="689201"/>
      </dsp:txXfrm>
    </dsp:sp>
    <dsp:sp modelId="{A6013EED-6CA3-4901-9CF5-9EE9DC46CA5F}">
      <dsp:nvSpPr>
        <dsp:cNvPr id="8" name="Freeform 7"/>
        <dsp:cNvSpPr/>
      </dsp:nvSpPr>
      <dsp:spPr bwMode="white">
        <a:xfrm>
          <a:off x="580748" y="808501"/>
          <a:ext cx="2825726" cy="263028"/>
        </a:xfrm>
        <a:custGeom>
          <a:avLst/>
          <a:gdLst/>
          <a:ahLst/>
          <a:cxnLst/>
          <a:pathLst>
            <a:path w="4450" h="414">
              <a:moveTo>
                <a:pt x="4450" y="0"/>
              </a:moveTo>
              <a:lnTo>
                <a:pt x="4450" y="207"/>
              </a:lnTo>
              <a:lnTo>
                <a:pt x="0" y="207"/>
              </a:lnTo>
              <a:lnTo>
                <a:pt x="0" y="414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3760000"/>
            <a:satOff val="-5620"/>
            <a:lumOff val="-91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14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580748" y="808501"/>
        <a:ext cx="2825726" cy="263028"/>
      </dsp:txXfrm>
    </dsp:sp>
    <dsp:sp modelId="{757655A4-1921-4764-B04E-DC9C4BBE6EA1}">
      <dsp:nvSpPr>
        <dsp:cNvPr id="7" name="Rectangles 6"/>
        <dsp:cNvSpPr/>
      </dsp:nvSpPr>
      <dsp:spPr bwMode="white">
        <a:xfrm>
          <a:off x="2832140" y="119300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3222857"/>
            <a:satOff val="-4817"/>
            <a:lumOff val="-783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>Research Questions &amp; Aim &amp; Objectives</a:t>
          </a:r>
          <a:endParaRPr lang="en-US"/>
        </a:p>
      </dsp:txBody>
      <dsp:txXfrm>
        <a:off x="2832140" y="119300"/>
        <a:ext cx="1148669" cy="689201"/>
      </dsp:txXfrm>
    </dsp:sp>
    <dsp:sp modelId="{4E43C57E-0FF1-41C1-8C5B-C110C2BB2446}">
      <dsp:nvSpPr>
        <dsp:cNvPr id="10" name="Freeform 9"/>
        <dsp:cNvSpPr/>
      </dsp:nvSpPr>
      <dsp:spPr bwMode="white">
        <a:xfrm>
          <a:off x="1155083" y="141613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5640000"/>
            <a:satOff val="-8430"/>
            <a:lumOff val="-1372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1155083" y="1416130"/>
        <a:ext cx="264194" cy="0"/>
      </dsp:txXfrm>
    </dsp:sp>
    <dsp:sp modelId="{3014BC23-1028-4F39-8530-9A7691071707}">
      <dsp:nvSpPr>
        <dsp:cNvPr id="9" name="Rectangles 8"/>
        <dsp:cNvSpPr/>
      </dsp:nvSpPr>
      <dsp:spPr bwMode="white">
        <a:xfrm>
          <a:off x="6414" y="1071529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4834285"/>
            <a:satOff val="-7226"/>
            <a:lumOff val="-1175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/>
            <a:t>Methodology</a:t>
          </a:r>
        </a:p>
      </dsp:txBody>
      <dsp:txXfrm>
        <a:off x="6414" y="1071529"/>
        <a:ext cx="1148669" cy="689201"/>
      </dsp:txXfrm>
    </dsp:sp>
    <dsp:sp modelId="{86E46210-91AB-40DF-A2EA-05A60A502578}">
      <dsp:nvSpPr>
        <dsp:cNvPr id="12" name="Freeform 11"/>
        <dsp:cNvSpPr/>
      </dsp:nvSpPr>
      <dsp:spPr bwMode="white">
        <a:xfrm>
          <a:off x="2567946" y="1416130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7520000"/>
            <a:satOff val="-11241"/>
            <a:lumOff val="-1829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2567946" y="1416130"/>
        <a:ext cx="264194" cy="0"/>
      </dsp:txXfrm>
    </dsp:sp>
    <dsp:sp modelId="{359C2D96-9A0C-4535-A619-7628556FF6AF}">
      <dsp:nvSpPr>
        <dsp:cNvPr id="11" name="Rectangles 10"/>
        <dsp:cNvSpPr/>
      </dsp:nvSpPr>
      <dsp:spPr bwMode="white">
        <a:xfrm>
          <a:off x="1419277" y="1071529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6445714"/>
            <a:satOff val="-9635"/>
            <a:lumOff val="-1568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Data Analysis Plan</a:t>
          </a:r>
        </a:p>
      </dsp:txBody>
      <dsp:txXfrm>
        <a:off x="1419277" y="1071529"/>
        <a:ext cx="1148669" cy="689201"/>
      </dsp:txXfrm>
    </dsp:sp>
    <dsp:sp modelId="{8D027D2A-3115-48C9-8EE9-9C92D9C6BEC0}">
      <dsp:nvSpPr>
        <dsp:cNvPr id="14" name="Freeform 13"/>
        <dsp:cNvSpPr/>
      </dsp:nvSpPr>
      <dsp:spPr bwMode="white">
        <a:xfrm>
          <a:off x="580748" y="1760730"/>
          <a:ext cx="2825726" cy="263028"/>
        </a:xfrm>
        <a:custGeom>
          <a:avLst/>
          <a:gdLst/>
          <a:ahLst/>
          <a:cxnLst/>
          <a:pathLst>
            <a:path w="4450" h="414">
              <a:moveTo>
                <a:pt x="4450" y="0"/>
              </a:moveTo>
              <a:lnTo>
                <a:pt x="4450" y="207"/>
              </a:lnTo>
              <a:lnTo>
                <a:pt x="0" y="207"/>
              </a:lnTo>
              <a:lnTo>
                <a:pt x="0" y="414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9400000"/>
            <a:satOff val="-14051"/>
            <a:lumOff val="-2287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1400"/>
          </a:lvl1pPr>
          <a:lvl2pPr marL="57150" indent="-57150" algn="ctr">
            <a:defRPr sz="1100"/>
          </a:lvl2pPr>
          <a:lvl3pPr marL="114300" indent="-57150" algn="ctr">
            <a:defRPr sz="1100"/>
          </a:lvl3pPr>
          <a:lvl4pPr marL="171450" indent="-57150" algn="ctr">
            <a:defRPr sz="1100"/>
          </a:lvl4pPr>
          <a:lvl5pPr marL="228600" indent="-57150" algn="ctr">
            <a:defRPr sz="1100"/>
          </a:lvl5pPr>
          <a:lvl6pPr marL="285750" indent="-57150" algn="ctr">
            <a:defRPr sz="1100"/>
          </a:lvl6pPr>
          <a:lvl7pPr marL="342900" indent="-57150" algn="ctr">
            <a:defRPr sz="1100"/>
          </a:lvl7pPr>
          <a:lvl8pPr marL="400050" indent="-57150" algn="ctr">
            <a:defRPr sz="1100"/>
          </a:lvl8pPr>
          <a:lvl9pPr marL="457200" indent="-57150" algn="ctr">
            <a:defRPr sz="11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580748" y="1760730"/>
        <a:ext cx="2825726" cy="263028"/>
      </dsp:txXfrm>
    </dsp:sp>
    <dsp:sp modelId="{0705328C-F04A-42A1-8213-F27D990A0F18}">
      <dsp:nvSpPr>
        <dsp:cNvPr id="13" name="Rectangles 12"/>
        <dsp:cNvSpPr/>
      </dsp:nvSpPr>
      <dsp:spPr bwMode="white">
        <a:xfrm>
          <a:off x="2832140" y="1071529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8057142"/>
            <a:satOff val="-12044"/>
            <a:lumOff val="-196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/>
            <a:t>Significance/Expected Outcomes</a:t>
          </a:r>
        </a:p>
      </dsp:txBody>
      <dsp:txXfrm>
        <a:off x="2832140" y="1071529"/>
        <a:ext cx="1148669" cy="689201"/>
      </dsp:txXfrm>
    </dsp:sp>
    <dsp:sp modelId="{BAB3A507-0BBA-4BEB-9400-F5562A0968AA}">
      <dsp:nvSpPr>
        <dsp:cNvPr id="16" name="Freeform 15"/>
        <dsp:cNvSpPr/>
      </dsp:nvSpPr>
      <dsp:spPr bwMode="white">
        <a:xfrm>
          <a:off x="1155083" y="2368359"/>
          <a:ext cx="264194" cy="0"/>
        </a:xfrm>
        <a:custGeom>
          <a:avLst/>
          <a:gdLst/>
          <a:ahLst/>
          <a:cxnLst/>
          <a:pathLst>
            <a:path w="416">
              <a:moveTo>
                <a:pt x="0" y="0"/>
              </a:moveTo>
              <a:lnTo>
                <a:pt x="416" y="0"/>
              </a:lnTo>
            </a:path>
          </a:pathLst>
        </a:custGeom>
        <a:ln>
          <a:tailEnd type="arrow" w="lg" len="med"/>
        </a:ln>
      </dsp:spPr>
      <dsp:style>
        <a:lnRef idx="1">
          <a:schemeClr val="accent3">
            <a:hueOff val="11280000"/>
            <a:satOff val="-16862"/>
            <a:lumOff val="-274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/>
        </a:p>
      </dsp:txBody>
      <dsp:txXfrm>
        <a:off x="1155083" y="2368359"/>
        <a:ext cx="264194" cy="0"/>
      </dsp:txXfrm>
    </dsp:sp>
    <dsp:sp modelId="{127FE8D3-67CE-476C-A4A7-25C387779397}">
      <dsp:nvSpPr>
        <dsp:cNvPr id="15" name="Rectangles 14"/>
        <dsp:cNvSpPr/>
      </dsp:nvSpPr>
      <dsp:spPr bwMode="white">
        <a:xfrm>
          <a:off x="6414" y="2023758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9668571"/>
            <a:satOff val="-14453"/>
            <a:lumOff val="-2352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/>
            <a:t>Timeline</a:t>
          </a:r>
        </a:p>
      </dsp:txBody>
      <dsp:txXfrm>
        <a:off x="6414" y="2023758"/>
        <a:ext cx="1148669" cy="689201"/>
      </dsp:txXfrm>
    </dsp:sp>
    <dsp:sp modelId="{1254279A-E2AF-4B05-9CD4-1AB748C55454}">
      <dsp:nvSpPr>
        <dsp:cNvPr id="17" name="Rectangles 16"/>
        <dsp:cNvSpPr/>
      </dsp:nvSpPr>
      <dsp:spPr bwMode="white">
        <a:xfrm>
          <a:off x="1419277" y="2023758"/>
          <a:ext cx="1148669" cy="689201"/>
        </a:xfrm>
        <a:prstGeom prst="rect">
          <a:avLst/>
        </a:prstGeom>
      </dsp:spPr>
      <dsp:style>
        <a:lnRef idx="2">
          <a:schemeClr val="lt1"/>
        </a:lnRef>
        <a:fillRef idx="1">
          <a:schemeClr val="accent3">
            <a:hueOff val="11280000"/>
            <a:satOff val="-16862"/>
            <a:lumOff val="-274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49784" tIns="49784" rIns="49784" bIns="49784" anchor="ctr"/>
        <a:lstStyle>
          <a:lvl1pPr algn="ctr">
            <a:defRPr sz="700"/>
          </a:lvl1pPr>
          <a:lvl2pPr marL="57150" indent="-57150" algn="ctr">
            <a:defRPr sz="500"/>
          </a:lvl2pPr>
          <a:lvl3pPr marL="114300" indent="-57150" algn="ctr">
            <a:defRPr sz="500"/>
          </a:lvl3pPr>
          <a:lvl4pPr marL="171450" indent="-57150" algn="ctr">
            <a:defRPr sz="500"/>
          </a:lvl4pPr>
          <a:lvl5pPr marL="228600" indent="-57150" algn="ctr">
            <a:defRPr sz="500"/>
          </a:lvl5pPr>
          <a:lvl6pPr marL="285750" indent="-57150" algn="ctr">
            <a:defRPr sz="500"/>
          </a:lvl6pPr>
          <a:lvl7pPr marL="342900" indent="-57150" algn="ctr">
            <a:defRPr sz="500"/>
          </a:lvl7pPr>
          <a:lvl8pPr marL="400050" indent="-57150" algn="ctr">
            <a:defRPr sz="500"/>
          </a:lvl8pPr>
          <a:lvl9pPr marL="457200" indent="-57150" algn="ctr">
            <a:defRPr sz="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/>
            <a:t>References</a:t>
          </a:r>
        </a:p>
      </dsp:txBody>
      <dsp:txXfrm>
        <a:off x="1419277" y="2023758"/>
        <a:ext cx="1148669" cy="68920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4038600" cy="2992041"/>
        <a:chOff x="0" y="0"/>
        <a:chExt cx="4038600" cy="2992041"/>
      </a:xfrm>
    </dsp:grpSpPr>
    <dsp:sp modelId="{BC03D8F6-F97B-4BF0-BF96-D3A3AD40AC80}">
      <dsp:nvSpPr>
        <dsp:cNvPr id="4" name="Freeform 3"/>
        <dsp:cNvSpPr/>
      </dsp:nvSpPr>
      <dsp:spPr bwMode="white">
        <a:xfrm>
          <a:off x="1813091" y="744531"/>
          <a:ext cx="416816" cy="0"/>
        </a:xfrm>
        <a:custGeom>
          <a:avLst/>
          <a:gdLst/>
          <a:ahLst/>
          <a:cxnLst/>
          <a:pathLst>
            <a:path w="656">
              <a:moveTo>
                <a:pt x="0" y="0"/>
              </a:moveTo>
              <a:lnTo>
                <a:pt x="656" y="0"/>
              </a:lnTo>
            </a:path>
          </a:pathLst>
        </a:custGeom>
        <a:ln>
          <a:tailEnd type="arrow" w="lg" len="med"/>
        </a:ln>
        <a:sp3d z="-40000" prstMaterial="matte"/>
      </dsp:spPr>
      <dsp:style>
        <a:lnRef idx="1">
          <a:schemeClr val="accent3">
            <a:hueOff val="0"/>
            <a:satOff val="0"/>
            <a:lumOff val="0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813091" y="744531"/>
        <a:ext cx="416816" cy="0"/>
      </dsp:txXfrm>
    </dsp:sp>
    <dsp:sp modelId="{9B41A4AA-3538-405D-8A12-566A61D54141}">
      <dsp:nvSpPr>
        <dsp:cNvPr id="3" name="Rectangles 2"/>
        <dsp:cNvSpPr/>
      </dsp:nvSpPr>
      <dsp:spPr bwMode="white">
        <a:xfrm>
          <a:off x="848" y="200858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113792" tIns="113792" rIns="113792" bIns="113792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 algn="ctr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dirty="0"/>
            <a:t>Step 1 –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research area</a:t>
          </a:r>
        </a:p>
      </dsp:txBody>
      <dsp:txXfrm>
        <a:off x="848" y="200858"/>
        <a:ext cx="1812243" cy="1087346"/>
      </dsp:txXfrm>
    </dsp:sp>
    <dsp:sp modelId="{4AD83E7A-3270-4118-B1D9-D55735ECF665}">
      <dsp:nvSpPr>
        <dsp:cNvPr id="6" name="Freeform 5"/>
        <dsp:cNvSpPr/>
      </dsp:nvSpPr>
      <dsp:spPr bwMode="white">
        <a:xfrm>
          <a:off x="906969" y="1288204"/>
          <a:ext cx="2229059" cy="415633"/>
        </a:xfrm>
        <a:custGeom>
          <a:avLst/>
          <a:gdLst/>
          <a:ahLst/>
          <a:cxnLst/>
          <a:pathLst>
            <a:path w="3510" h="655">
              <a:moveTo>
                <a:pt x="3510" y="0"/>
              </a:moveTo>
              <a:lnTo>
                <a:pt x="3510" y="327"/>
              </a:lnTo>
              <a:lnTo>
                <a:pt x="0" y="327"/>
              </a:lnTo>
              <a:lnTo>
                <a:pt x="0" y="655"/>
              </a:lnTo>
            </a:path>
          </a:pathLst>
        </a:custGeom>
        <a:ln>
          <a:tailEnd type="arrow" w="lg" len="med"/>
        </a:ln>
        <a:sp3d z="-40000" prstMaterial="matte"/>
      </dsp:spPr>
      <dsp:style>
        <a:lnRef idx="1">
          <a:schemeClr val="accent3">
            <a:hueOff val="5640000"/>
            <a:satOff val="-8430"/>
            <a:lumOff val="-1372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906969" y="1288204"/>
        <a:ext cx="2229059" cy="415633"/>
      </dsp:txXfrm>
    </dsp:sp>
    <dsp:sp modelId="{9F9D52C4-36C7-457C-9E8D-7AC22B63C149}">
      <dsp:nvSpPr>
        <dsp:cNvPr id="5" name="Rectangles 4"/>
        <dsp:cNvSpPr/>
      </dsp:nvSpPr>
      <dsp:spPr bwMode="white">
        <a:xfrm>
          <a:off x="2229907" y="200858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3760000"/>
            <a:satOff val="-5620"/>
            <a:lumOff val="-91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113792" tIns="113792" rIns="113792" bIns="113792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dirty="0"/>
            <a:t>Step 2 -</a:t>
          </a:r>
          <a:r>
            <a:rPr lang="en-GB" sz="1600" b="1" dirty="0">
              <a:latin typeface="Myriad Pro"/>
            </a:rPr>
            <a:t> </a:t>
          </a:r>
          <a:r>
            <a:rPr lang="en-GB" sz="1600" b="1" dirty="0"/>
            <a:t> Add other words to clarify the focus of your research</a:t>
          </a:r>
          <a:r>
            <a:rPr lang="en-GB" sz="1600" b="1" dirty="0">
              <a:latin typeface="Myriad Pro"/>
            </a:rPr>
            <a:t> – what you want to achieve</a:t>
          </a:r>
          <a:endParaRPr lang="en-GB" sz="1600" b="1" dirty="0"/>
        </a:p>
      </dsp:txBody>
      <dsp:txXfrm>
        <a:off x="2229907" y="200858"/>
        <a:ext cx="1812243" cy="1087346"/>
      </dsp:txXfrm>
    </dsp:sp>
    <dsp:sp modelId="{1E4EF120-D7DB-41FE-B268-BA9393B78C5B}">
      <dsp:nvSpPr>
        <dsp:cNvPr id="8" name="Freeform 7"/>
        <dsp:cNvSpPr/>
      </dsp:nvSpPr>
      <dsp:spPr bwMode="white">
        <a:xfrm>
          <a:off x="1813091" y="2247510"/>
          <a:ext cx="416816" cy="0"/>
        </a:xfrm>
        <a:custGeom>
          <a:avLst/>
          <a:gdLst/>
          <a:ahLst/>
          <a:cxnLst/>
          <a:pathLst>
            <a:path w="656">
              <a:moveTo>
                <a:pt x="0" y="0"/>
              </a:moveTo>
              <a:lnTo>
                <a:pt x="656" y="0"/>
              </a:lnTo>
            </a:path>
          </a:pathLst>
        </a:custGeom>
        <a:ln>
          <a:tailEnd type="arrow" w="lg" len="med"/>
        </a:ln>
        <a:sp3d z="-40000" prstMaterial="matte"/>
      </dsp:spPr>
      <dsp:style>
        <a:lnRef idx="1">
          <a:schemeClr val="accent3">
            <a:hueOff val="11280000"/>
            <a:satOff val="-16862"/>
            <a:lumOff val="-2744"/>
            <a:alpha val="100000"/>
          </a:schemeClr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lIns="12700" tIns="0" rIns="12700" bIns="0" anchor="ctr"/>
        <a:lstStyle>
          <a:lvl1pPr algn="ctr">
            <a:defRPr sz="500"/>
          </a:lvl1pPr>
          <a:lvl2pPr marL="57150" indent="-57150" algn="ctr">
            <a:defRPr sz="400"/>
          </a:lvl2pPr>
          <a:lvl3pPr marL="114300" indent="-57150" algn="ctr">
            <a:defRPr sz="400"/>
          </a:lvl3pPr>
          <a:lvl4pPr marL="171450" indent="-57150" algn="ctr">
            <a:defRPr sz="400"/>
          </a:lvl4pPr>
          <a:lvl5pPr marL="228600" indent="-57150" algn="ctr">
            <a:defRPr sz="400"/>
          </a:lvl5pPr>
          <a:lvl6pPr marL="285750" indent="-57150" algn="ctr">
            <a:defRPr sz="400"/>
          </a:lvl6pPr>
          <a:lvl7pPr marL="342900" indent="-57150" algn="ctr">
            <a:defRPr sz="400"/>
          </a:lvl7pPr>
          <a:lvl8pPr marL="400050" indent="-57150" algn="ctr">
            <a:defRPr sz="400"/>
          </a:lvl8pPr>
          <a:lvl9pPr marL="457200" indent="-57150" algn="ctr">
            <a:defRPr sz="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GB">
            <a:solidFill>
              <a:schemeClr val="tx1"/>
            </a:solidFill>
          </a:endParaRPr>
        </a:p>
      </dsp:txBody>
      <dsp:txXfrm>
        <a:off x="1813091" y="2247510"/>
        <a:ext cx="416816" cy="0"/>
      </dsp:txXfrm>
    </dsp:sp>
    <dsp:sp modelId="{BD3A1922-2D79-4366-BB13-B4B96FD5D7DA}">
      <dsp:nvSpPr>
        <dsp:cNvPr id="7" name="Rectangles 6"/>
        <dsp:cNvSpPr/>
      </dsp:nvSpPr>
      <dsp:spPr bwMode="white">
        <a:xfrm>
          <a:off x="848" y="1703837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7520000"/>
            <a:satOff val="-11241"/>
            <a:lumOff val="-1829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113792" tIns="113792" rIns="113792" bIns="113792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dirty="0"/>
            <a:t>Step 3 – Connect the words to form a sentence</a:t>
          </a:r>
        </a:p>
      </dsp:txBody>
      <dsp:txXfrm>
        <a:off x="848" y="1703837"/>
        <a:ext cx="1812243" cy="1087346"/>
      </dsp:txXfrm>
    </dsp:sp>
    <dsp:sp modelId="{9A666494-C63C-4329-83E7-2A01703F323C}">
      <dsp:nvSpPr>
        <dsp:cNvPr id="9" name="Rectangles 8"/>
        <dsp:cNvSpPr/>
      </dsp:nvSpPr>
      <dsp:spPr bwMode="white">
        <a:xfrm>
          <a:off x="2229907" y="1703837"/>
          <a:ext cx="1812243" cy="1087346"/>
        </a:xfrm>
        <a:prstGeom prst="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>
            <a:hueOff val="11280000"/>
            <a:satOff val="-16862"/>
            <a:lumOff val="-274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92456" tIns="92456" rIns="92456" bIns="92456" anchor="ctr"/>
        <a:lstStyle>
          <a:lvl1pPr algn="ctr">
            <a:defRPr sz="1300"/>
          </a:lvl1pPr>
          <a:lvl2pPr marL="57150" indent="-57150" algn="ctr">
            <a:defRPr sz="1000"/>
          </a:lvl2pPr>
          <a:lvl3pPr marL="114300" indent="-57150" algn="ctr">
            <a:defRPr sz="1000"/>
          </a:lvl3pPr>
          <a:lvl4pPr marL="171450" indent="-57150" algn="ctr">
            <a:defRPr sz="1000"/>
          </a:lvl4pPr>
          <a:lvl5pPr marL="228600" indent="-57150" algn="ctr">
            <a:defRPr sz="1000"/>
          </a:lvl5pPr>
          <a:lvl6pPr marL="285750" indent="-57150" algn="ctr">
            <a:defRPr sz="1000"/>
          </a:lvl6pPr>
          <a:lvl7pPr marL="342900" indent="-57150" algn="ctr">
            <a:defRPr sz="1000"/>
          </a:lvl7pPr>
          <a:lvl8pPr marL="400050" indent="-57150" algn="ctr">
            <a:defRPr sz="1000"/>
          </a:lvl8pPr>
          <a:lvl9pPr marL="457200" indent="-57150" algn="ctr">
            <a:defRPr sz="1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b="1" dirty="0"/>
            <a:t>Step 4 – Convert this sentence into a formal research </a:t>
          </a:r>
          <a:r>
            <a:rPr lang="en-GB" b="1" dirty="0">
              <a:latin typeface="Myriad Pro"/>
            </a:rPr>
            <a:t>aim</a:t>
          </a:r>
          <a:endParaRPr lang="en-GB" b="1" dirty="0"/>
        </a:p>
      </dsp:txBody>
      <dsp:txXfrm>
        <a:off x="2229907" y="1703837"/>
        <a:ext cx="1812243" cy="1087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bkpt" val="endCnv"/>
          <dgm:param type="contDir" val="sameDir"/>
          <dgm:param type="grDir" val="tL"/>
          <dgm:param type="flowDir" val="row"/>
        </dgm:alg>
      </dgm:if>
      <dgm:else name="Name3">
        <dgm:alg type="snake">
          <dgm:param type="bkpt" val="endCnv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dim" val="1D"/>
                <dgm:param type="connRout" val="bend"/>
                <dgm:param type="begPts" val="midR bCtr"/>
                <dgm:param type="endPts" val="midL tCtr"/>
              </dgm:alg>
            </dgm:if>
            <dgm:else name="Name6">
              <dgm:alg type="conn">
                <dgm:param type="dim" val="1D"/>
                <dgm:param type="connRout" val="ben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endSty" val="noArr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bkpt" val="endCnv"/>
          <dgm:param type="contDir" val="sameDir"/>
          <dgm:param type="grDir" val="tL"/>
          <dgm:param type="flowDir" val="row"/>
        </dgm:alg>
      </dgm:if>
      <dgm:else name="Name3">
        <dgm:alg type="snake">
          <dgm:param type="bkpt" val="endCnv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dim" val="1D"/>
                <dgm:param type="connRout" val="bend"/>
                <dgm:param type="begPts" val="midR bCtr"/>
                <dgm:param type="endPts" val="midL tCtr"/>
              </dgm:alg>
            </dgm:if>
            <dgm:else name="Name6">
              <dgm:alg type="conn">
                <dgm:param type="dim" val="1D"/>
                <dgm:param type="connRout" val="ben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Sty" val="noArr"/>
              <dgm:param type="endSty" val="noArr"/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Sty" val="arr"/>
              <dgm:param type="endSty" val="noArr"/>
              <dgm:param type="begPts" val="auto"/>
              <dgm:param type="endPts" val="ct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bkpt" val="endCnv"/>
          <dgm:param type="contDir" val="sameDir"/>
          <dgm:param type="grDir" val="tL"/>
          <dgm:param type="flowDir" val="row"/>
        </dgm:alg>
      </dgm:if>
      <dgm:else name="Name3">
        <dgm:alg type="snake">
          <dgm:param type="bkpt" val="endCnv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dim" val="1D"/>
                <dgm:param type="connRout" val="bend"/>
                <dgm:param type="begPts" val="midR bCtr"/>
                <dgm:param type="endPts" val="midL tCtr"/>
              </dgm:alg>
            </dgm:if>
            <dgm:else name="Name6">
              <dgm:alg type="conn">
                <dgm:param type="dim" val="1D"/>
                <dgm:param type="connRout" val="ben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bkpt" val="endCnv"/>
          <dgm:param type="contDir" val="sameDir"/>
          <dgm:param type="grDir" val="tL"/>
          <dgm:param type="flowDir" val="row"/>
        </dgm:alg>
      </dgm:if>
      <dgm:else name="Name3">
        <dgm:alg type="snake">
          <dgm:param type="bkpt" val="endCnv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dim" val="1D"/>
                <dgm:param type="connRout" val="bend"/>
                <dgm:param type="begPts" val="midR bCtr"/>
                <dgm:param type="endPts" val="midL tCtr"/>
              </dgm:alg>
            </dgm:if>
            <dgm:else name="Name6">
              <dgm:alg type="conn">
                <dgm:param type="dim" val="1D"/>
                <dgm:param type="connRout" val="ben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A0B39A-5625-479E-8AF6-C7FD4ACB31BC}" type="datetimeFigureOut">
              <a:rPr lang="en-GB" smtClean="0"/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F3F96-4487-4F62-82FF-21063D5CA693}" type="slidenum">
              <a:rPr lang="en-GB" smtClean="0"/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(a) provide some background information on the area that you are interested in; </a:t>
            </a:r>
            <a:endParaRPr lang="en-GB" dirty="0"/>
          </a:p>
          <a:p>
            <a:r>
              <a:rPr lang="en-GB" dirty="0"/>
              <a:t>(b) explain the rationale behind why you want to focus on a particular aspect of this subject </a:t>
            </a:r>
            <a:r>
              <a:rPr lang="en-GB" i="1" dirty="0"/>
              <a:t>(you need to convince your supervisor that this is an area worthy of study); </a:t>
            </a:r>
            <a:endParaRPr lang="en-GB" i="1" dirty="0"/>
          </a:p>
          <a:p>
            <a:r>
              <a:rPr lang="en-GB" dirty="0"/>
              <a:t>(c) identify the overall aim of your research </a:t>
            </a:r>
            <a:r>
              <a:rPr lang="en-GB" i="1" dirty="0"/>
              <a:t>(i.e. what you are trying to achieve); </a:t>
            </a:r>
            <a:endParaRPr lang="en-GB" i="1" dirty="0"/>
          </a:p>
          <a:p>
            <a:r>
              <a:rPr lang="en-GB" dirty="0"/>
              <a:t>(d) specify the individual objectives required to help you achieve your overall research aim; </a:t>
            </a:r>
            <a:endParaRPr lang="en-GB" dirty="0"/>
          </a:p>
          <a:p>
            <a:r>
              <a:rPr lang="en-GB" dirty="0"/>
              <a:t>(e) outline how you will carry out your research </a:t>
            </a:r>
            <a:r>
              <a:rPr lang="en-GB" i="1" dirty="0"/>
              <a:t>(your research methods); </a:t>
            </a:r>
            <a:endParaRPr lang="en-GB" i="1" dirty="0"/>
          </a:p>
          <a:p>
            <a:r>
              <a:rPr lang="en-GB" dirty="0"/>
              <a:t>(f) provide an estimate of how long you think you will take to complete the various parts of your dissertation; and </a:t>
            </a:r>
            <a:endParaRPr lang="en-GB" dirty="0"/>
          </a:p>
          <a:p>
            <a:r>
              <a:rPr lang="en-GB" dirty="0"/>
              <a:t>(g) list the literature that you have referred to in producing your proposal </a:t>
            </a:r>
            <a:r>
              <a:rPr lang="en-GB" i="1" dirty="0"/>
              <a:t>(i.e. include a short References section)</a:t>
            </a:r>
            <a:endParaRPr lang="en-GB" i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F3F96-4487-4F62-82FF-21063D5CA69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 why do you need to write a proposal?</a:t>
            </a:r>
            <a:endParaRPr lang="en-GB" dirty="0"/>
          </a:p>
          <a:p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Allows the University to determine if your research meets academic standards</a:t>
            </a: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Allocation of supervisor</a:t>
            </a: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Reassurance that any ethical considerations are addressed early on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Main task of your proposal is to clarify whatever it is that you propose to research.</a:t>
            </a:r>
            <a:endParaRPr lang="en-GB" dirty="0"/>
          </a:p>
          <a:p>
            <a:endParaRPr lang="en-GB" dirty="0"/>
          </a:p>
          <a:p>
            <a:r>
              <a:rPr lang="en-GB" dirty="0"/>
              <a:t>So where do you start?</a:t>
            </a:r>
            <a:endParaRPr lang="en-GB" dirty="0"/>
          </a:p>
          <a:p>
            <a:endParaRPr lang="en-GB" dirty="0"/>
          </a:p>
          <a:p>
            <a:r>
              <a:rPr lang="en-GB" dirty="0"/>
              <a:t>At the beginning…….</a:t>
            </a:r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Pick a subject area that you are interested in /grabs your attention/relevant to your work and course – some of you already have</a:t>
            </a:r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You then need to </a:t>
            </a:r>
            <a:r>
              <a:rPr lang="en-GB" b="1" dirty="0"/>
              <a:t>focus on a particular aspect </a:t>
            </a:r>
            <a:r>
              <a:rPr lang="en-GB" dirty="0"/>
              <a:t>of that subject area that you think is worth researching – don’t go too wide on your subject area</a:t>
            </a:r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You need to then communicate your ideas in writing using the template given to you</a:t>
            </a:r>
            <a:endParaRPr lang="en-GB" dirty="0"/>
          </a:p>
          <a:p>
            <a:pPr marL="228600" indent="-228600"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  achieve research focus :</a:t>
            </a:r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Think of the subject areas in general terms</a:t>
            </a:r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Then home in on a particular aspect of that subject</a:t>
            </a:r>
            <a:endParaRPr lang="en-GB" dirty="0"/>
          </a:p>
          <a:p>
            <a:pPr marL="228600" indent="-228600">
              <a:buAutoNum type="arabicPeriod"/>
            </a:pPr>
            <a:r>
              <a:rPr lang="en-GB" dirty="0"/>
              <a:t>Do some background reading/research to see if it is worth studying – see how much information you can find on the subject? Is there a lot or hardly any? Are there any gaps that your research will close?</a:t>
            </a:r>
            <a:endParaRPr lang="en-GB" dirty="0"/>
          </a:p>
          <a:p>
            <a:pPr marL="228600" indent="-228600"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Your title should concisely provide the reader with an understanding/overview/the gist of what you are researching in your dissertation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Think in general terms of your topic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Identify the aspect of that topic that you want to concentrate 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Bring them both together to start compiling your Title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GENERAL – SPECIFIC - TITLE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1.Background reading </a:t>
            </a:r>
            <a:r>
              <a:rPr lang="en-GB" dirty="0"/>
              <a:t>– support why you want to research your chosen area if asked by your supervisor. What have you found from your initial research? What are the gaps in literature/source material? How much information is there out there ?</a:t>
            </a:r>
            <a:endParaRPr lang="en-GB" dirty="0"/>
          </a:p>
          <a:p>
            <a:endParaRPr lang="en-GB" dirty="0"/>
          </a:p>
          <a:p>
            <a:pPr marL="228600" indent="-228600">
              <a:buAutoNum type="arabicPeriod" startAt="2"/>
            </a:pPr>
            <a:r>
              <a:rPr lang="en-GB" dirty="0"/>
              <a:t>This is not a comprehensive review of literature on your topic – that will come in your final document. </a:t>
            </a:r>
            <a:endParaRPr lang="en-GB" dirty="0"/>
          </a:p>
          <a:p>
            <a:pPr marL="228600" indent="-228600">
              <a:buAutoNum type="arabicPeriod" startAt="2"/>
            </a:pPr>
            <a:r>
              <a:rPr lang="en-GB" dirty="0"/>
              <a:t>You only have about 700 words here so be brief and focused about what you are saying and make sure that you reference your sources using Harvard. This is not a requirement to write about the history of your subject – be focused on what you want to research only. Remember to justify your proposal and the need to research your topic</a:t>
            </a:r>
            <a:endParaRPr lang="en-GB" dirty="0"/>
          </a:p>
          <a:p>
            <a:pPr marL="228600" indent="-228600">
              <a:buAutoNum type="arabicPeriod" startAt="2"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order to realise or address your overall research aim , you have to list your objectives to show how you will get there</a:t>
            </a:r>
            <a:endParaRPr lang="en-GB" dirty="0"/>
          </a:p>
          <a:p>
            <a:endParaRPr lang="en-GB" dirty="0"/>
          </a:p>
          <a:p>
            <a:r>
              <a:rPr lang="en-GB" dirty="0"/>
              <a:t>Important to consider the key words - NOUNS that you use as these will influence the depth of study that you propose to carry out.</a:t>
            </a:r>
            <a:endParaRPr lang="en-GB" dirty="0"/>
          </a:p>
          <a:p>
            <a:r>
              <a:rPr lang="en-GB" dirty="0"/>
              <a:t>e.g. Identify, evaluate, explore, formulate. A noun is a word of action</a:t>
            </a:r>
            <a:endParaRPr lang="en-GB" dirty="0">
              <a:cs typeface="Calibri" panose="020F0502020204030204"/>
            </a:endParaRPr>
          </a:p>
          <a:p>
            <a:r>
              <a:rPr lang="en-GB" dirty="0"/>
              <a:t> </a:t>
            </a:r>
            <a:endParaRPr lang="en-GB" dirty="0"/>
          </a:p>
          <a:p>
            <a:r>
              <a:rPr lang="en-GB" dirty="0"/>
              <a:t>Which of these words will require more work than others?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Let’s look at this research question</a:t>
            </a:r>
            <a:endParaRPr lang="en-GB" dirty="0"/>
          </a:p>
          <a:p>
            <a:endParaRPr lang="en-GB" dirty="0"/>
          </a:p>
          <a:p>
            <a:r>
              <a:rPr lang="en-GB" dirty="0"/>
              <a:t>What do you think?</a:t>
            </a:r>
            <a:endParaRPr lang="en-GB" dirty="0"/>
          </a:p>
          <a:p>
            <a:r>
              <a:rPr lang="en-GB" dirty="0"/>
              <a:t>What would you change and why?</a:t>
            </a:r>
            <a:endParaRPr lang="en-GB" dirty="0"/>
          </a:p>
          <a:p>
            <a:endParaRPr lang="en-GB" dirty="0"/>
          </a:p>
          <a:p>
            <a:r>
              <a:rPr lang="en-GB" dirty="0"/>
              <a:t>Break it down – social networking  - which ones? </a:t>
            </a:r>
            <a:endParaRPr lang="en-GB" dirty="0"/>
          </a:p>
          <a:p>
            <a:r>
              <a:rPr lang="en-GB" dirty="0"/>
              <a:t>Harm – what type of harm? </a:t>
            </a:r>
            <a:endParaRPr lang="en-GB" dirty="0"/>
          </a:p>
          <a:p>
            <a:r>
              <a:rPr lang="en-GB" dirty="0"/>
              <a:t>To whom? – children/adults/gender/age groups/ other groups/ organisations etc </a:t>
            </a:r>
            <a:r>
              <a:rPr lang="en-GB" dirty="0" err="1"/>
              <a:t>etc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Dissertation over 4 month period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we mean by ‘Ethics’?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about ‘Research Ethics’?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Transparency </a:t>
            </a:r>
            <a:r>
              <a:rPr lang="en-GB" dirty="0"/>
              <a:t>– Purpose of your research should be clearly explained to your participants and also how you will conduct your primary research ( e.g. questionnaire, focus group etc) together with the intended use of the data. Always good to provide an information sheet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Confidentiality</a:t>
            </a:r>
            <a:r>
              <a:rPr lang="en-GB" dirty="0"/>
              <a:t> – you must respect confidentiality and anonymity of your participants. If you aren’t you may be in breach of Data Protection law or putting people at risk.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Voluntary </a:t>
            </a:r>
            <a:r>
              <a:rPr lang="en-GB" dirty="0"/>
              <a:t>– participants must not be coerced to become part of your research and should be free to withdraw at anytime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Do no harm </a:t>
            </a:r>
            <a:r>
              <a:rPr lang="en-GB" dirty="0"/>
              <a:t>– Your research should not put any participant in any danger or risk of harm, neither should you.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Impartiality</a:t>
            </a:r>
            <a:r>
              <a:rPr lang="en-GB" dirty="0"/>
              <a:t> – if you are connected to the research participants in any way ( </a:t>
            </a:r>
            <a:r>
              <a:rPr lang="en-GB" dirty="0" err="1"/>
              <a:t>e,g</a:t>
            </a:r>
            <a:r>
              <a:rPr lang="en-GB" dirty="0"/>
              <a:t>, fellow students or relatives)  or it could be perceived that you may be biased you need to declare your relationship.</a:t>
            </a:r>
            <a:endParaRPr lang="en-GB" dirty="0"/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dirty="0"/>
              <a:t>NB - </a:t>
            </a:r>
            <a:r>
              <a:rPr lang="en-GB" b="1" dirty="0"/>
              <a:t>What ethical considerations do you think you will have? And how will you overcome them?</a:t>
            </a:r>
            <a:endParaRPr lang="en-GB" b="1" dirty="0"/>
          </a:p>
          <a:p>
            <a:r>
              <a:rPr lang="en-GB" dirty="0"/>
              <a:t> -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62EDF-9949-4A70-B719-4DCD30DE56DB}" type="datetimeFigureOut">
              <a:rPr lang="en-GB" smtClean="0"/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1A91A-B836-4DB9-B804-E09562D79A04}" type="slidenum">
              <a:rPr lang="en-GB" smtClean="0"/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jpeg"/><Relationship Id="rId1" Type="http://schemas.openxmlformats.org/officeDocument/2006/relationships/hyperlink" Target="mailto:H.evans1@uwtsd.ac.uk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moodle.uwtsd.ac.uk/course/view.php?id=12027#section-1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8.jpe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3.xml"/><Relationship Id="rId4" Type="http://schemas.openxmlformats.org/officeDocument/2006/relationships/diagramColors" Target="../diagrams/colors3.xml"/><Relationship Id="rId3" Type="http://schemas.openxmlformats.org/officeDocument/2006/relationships/diagramQuickStyle" Target="../diagrams/quickStyle3.xml"/><Relationship Id="rId2" Type="http://schemas.openxmlformats.org/officeDocument/2006/relationships/diagramLayout" Target="../diagrams/layout3.xml"/><Relationship Id="rId1" Type="http://schemas.openxmlformats.org/officeDocument/2006/relationships/diagramData" Target="../diagrams/data3.xml"/></Relationships>
</file>

<file path=ppt/slides/_rels/slide4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4.xml"/><Relationship Id="rId4" Type="http://schemas.openxmlformats.org/officeDocument/2006/relationships/diagramColors" Target="../diagrams/colors4.xml"/><Relationship Id="rId3" Type="http://schemas.openxmlformats.org/officeDocument/2006/relationships/diagramQuickStyle" Target="../diagrams/quickStyle4.xml"/><Relationship Id="rId2" Type="http://schemas.openxmlformats.org/officeDocument/2006/relationships/diagramLayout" Target="../diagrams/layout4.xml"/><Relationship Id="rId1" Type="http://schemas.openxmlformats.org/officeDocument/2006/relationships/diagramData" Target="../diagrams/data4.xml"/></Relationships>
</file>

<file path=ppt/slides/_rels/slide4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5.xml"/><Relationship Id="rId4" Type="http://schemas.openxmlformats.org/officeDocument/2006/relationships/diagramColors" Target="../diagrams/colors5.xml"/><Relationship Id="rId3" Type="http://schemas.openxmlformats.org/officeDocument/2006/relationships/diagramQuickStyle" Target="../diagrams/quickStyle5.xml"/><Relationship Id="rId2" Type="http://schemas.openxmlformats.org/officeDocument/2006/relationships/diagramLayout" Target="../diagrams/layout5.xml"/><Relationship Id="rId1" Type="http://schemas.openxmlformats.org/officeDocument/2006/relationships/diagramData" Target="../diagrams/data5.xml"/></Relationships>
</file>

<file path=ppt/slides/_rels/slide4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6.xml"/><Relationship Id="rId4" Type="http://schemas.openxmlformats.org/officeDocument/2006/relationships/diagramColors" Target="../diagrams/colors6.xml"/><Relationship Id="rId3" Type="http://schemas.openxmlformats.org/officeDocument/2006/relationships/diagramQuickStyle" Target="../diagrams/quickStyle6.xml"/><Relationship Id="rId2" Type="http://schemas.openxmlformats.org/officeDocument/2006/relationships/diagramLayout" Target="../diagrams/layout6.xml"/><Relationship Id="rId1" Type="http://schemas.openxmlformats.org/officeDocument/2006/relationships/diagramData" Target="../diagrams/data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7.xml"/><Relationship Id="rId4" Type="http://schemas.openxmlformats.org/officeDocument/2006/relationships/diagramColors" Target="../diagrams/colors7.xml"/><Relationship Id="rId3" Type="http://schemas.openxmlformats.org/officeDocument/2006/relationships/diagramQuickStyle" Target="../diagrams/quickStyle7.xml"/><Relationship Id="rId2" Type="http://schemas.openxmlformats.org/officeDocument/2006/relationships/diagramLayout" Target="../diagrams/layout7.xml"/><Relationship Id="rId1" Type="http://schemas.openxmlformats.org/officeDocument/2006/relationships/diagramData" Target="../diagrams/data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5.xml"/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8.xml"/><Relationship Id="rId4" Type="http://schemas.openxmlformats.org/officeDocument/2006/relationships/diagramColors" Target="../diagrams/colors8.xml"/><Relationship Id="rId3" Type="http://schemas.openxmlformats.org/officeDocument/2006/relationships/diagramQuickStyle" Target="../diagrams/quickStyle8.xml"/><Relationship Id="rId2" Type="http://schemas.openxmlformats.org/officeDocument/2006/relationships/diagramLayout" Target="../diagrams/layout8.xml"/><Relationship Id="rId1" Type="http://schemas.openxmlformats.org/officeDocument/2006/relationships/diagramData" Target="../diagrams/data8.xml"/></Relationships>
</file>

<file path=ppt/slides/_rels/slide5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1.png"/><Relationship Id="rId1" Type="http://schemas.openxmlformats.org/officeDocument/2006/relationships/hyperlink" Target="https://www.uwtsd.ac.uk/research/research-ethics/" TargetMode="External"/></Relationships>
</file>

<file path=ppt/slides/_rels/slide5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9.xml"/><Relationship Id="rId4" Type="http://schemas.openxmlformats.org/officeDocument/2006/relationships/diagramColors" Target="../diagrams/colors9.xml"/><Relationship Id="rId3" Type="http://schemas.openxmlformats.org/officeDocument/2006/relationships/diagramQuickStyle" Target="../diagrams/quickStyle9.xml"/><Relationship Id="rId2" Type="http://schemas.openxmlformats.org/officeDocument/2006/relationships/diagramLayout" Target="../diagrams/layout9.xml"/><Relationship Id="rId1" Type="http://schemas.openxmlformats.org/officeDocument/2006/relationships/diagramData" Target="../diagrams/data9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8.xml"/><Relationship Id="rId6" Type="http://schemas.openxmlformats.org/officeDocument/2006/relationships/slideLayout" Target="../slideLayouts/slideLayout4.xml"/><Relationship Id="rId5" Type="http://schemas.microsoft.com/office/2007/relationships/diagramDrawing" Target="../diagrams/drawing10.xml"/><Relationship Id="rId4" Type="http://schemas.openxmlformats.org/officeDocument/2006/relationships/diagramColors" Target="../diagrams/colors10.xml"/><Relationship Id="rId3" Type="http://schemas.openxmlformats.org/officeDocument/2006/relationships/diagramQuickStyle" Target="../diagrams/quickStyle10.xml"/><Relationship Id="rId2" Type="http://schemas.openxmlformats.org/officeDocument/2006/relationships/diagramLayout" Target="../diagrams/layout10.xml"/><Relationship Id="rId1" Type="http://schemas.openxmlformats.org/officeDocument/2006/relationships/diagramData" Target="../diagrams/data10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hyperlink" Target="mailto:H.evans1@uwtsd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GB" dirty="0">
                <a:latin typeface="Calibri" panose="020F0502020204030204" charset="0"/>
                <a:cs typeface="Calibri" panose="020F0502020204030204" charset="0"/>
              </a:rPr>
              <a:t>Undestanding Research (Week 1)</a:t>
            </a:r>
            <a:endParaRPr lang="en-US" altLang="en-GB" dirty="0">
              <a:latin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GB" dirty="0">
                <a:highlight>
                  <a:srgbClr val="000000"/>
                </a:highlight>
                <a:latin typeface="Calibri Light" panose="020F0302020204030204" charset="0"/>
                <a:cs typeface="Calibri Light" panose="020F0302020204030204" charset="0"/>
              </a:rPr>
              <a:t>Business Research Methods</a:t>
            </a:r>
            <a:endParaRPr lang="en-US" altLang="en-GB" dirty="0">
              <a:highlight>
                <a:srgbClr val="0000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2" name="Picture 1" descr="ChatGPT Image Apr 19, 2026, 03_58_45 P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>
                <a:latin typeface="Calibri Light" panose="020F0302020204030204" charset="0"/>
                <a:cs typeface="Calibri Light" panose="020F0302020204030204" charset="0"/>
              </a:rPr>
              <a:t>Contact Details </a:t>
            </a:r>
            <a:endParaRPr lang="en-GB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Lan Zhang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(Maggie)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hlinkClick r:id="rId1"/>
              </a:rPr>
              <a:t>l.zhang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  <a:hlinkClick r:id="rId1"/>
              </a:rPr>
              <a:t>@uwtsd.ac.uk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GB" dirty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 descr="Sunlit desk"/>
          <p:cNvPicPr>
            <a:picLocks noChangeAspect="1"/>
          </p:cNvPicPr>
          <p:nvPr/>
        </p:nvPicPr>
        <p:blipFill rotWithShape="1">
          <a:blip r:embed="rId2"/>
          <a:srcRect l="10737" r="21683" b="-2"/>
          <a:stretch>
            <a:fillRect/>
          </a:stretch>
        </p:blipFill>
        <p:spPr>
          <a:xfrm>
            <a:off x="4648200" y="1600201"/>
            <a:ext cx="4038600" cy="3989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>
                <a:latin typeface="Calibri Light" panose="020F0302020204030204" charset="0"/>
                <a:cs typeface="Calibri Light" panose="020F0302020204030204" charset="0"/>
              </a:rPr>
              <a:t>Module Learning Outcomes</a:t>
            </a:r>
            <a:r>
              <a:rPr lang="en-GB"/>
              <a:t> </a:t>
            </a:r>
            <a:endParaRPr lang="en-GB"/>
          </a:p>
        </p:txBody>
      </p:sp>
      <p:pic>
        <p:nvPicPr>
          <p:cNvPr id="5" name="Picture 4" descr="White bulbs with a yellow one standing out"/>
          <p:cNvPicPr>
            <a:picLocks noChangeAspect="1"/>
          </p:cNvPicPr>
          <p:nvPr/>
        </p:nvPicPr>
        <p:blipFill rotWithShape="1">
          <a:blip r:embed="rId1"/>
          <a:srcRect l="19218" r="13202" b="-2"/>
          <a:stretch>
            <a:fillRect/>
          </a:stretch>
        </p:blipFill>
        <p:spPr>
          <a:xfrm>
            <a:off x="457200" y="1600201"/>
            <a:ext cx="3462700" cy="3420207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100830" y="1417955"/>
            <a:ext cx="4585970" cy="417131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Upon the successful completion of this module, the student should be able to:</a:t>
            </a:r>
            <a:endParaRPr lang="en-GB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endParaRPr lang="en-GB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Critically evaluate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contexts for using research techniques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, the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philosophical underpinnings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,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strengths and limitations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 of research techniques;</a:t>
            </a:r>
            <a:endParaRPr lang="en-GB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Evaluate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qualitative and quantitative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 research principles and approaches;</a:t>
            </a:r>
            <a:endParaRPr lang="en-GB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Apply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analysis techniques 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in order to address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a particular research question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;</a:t>
            </a:r>
            <a:endParaRPr lang="en-GB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Design and write</a:t>
            </a:r>
            <a:r>
              <a:rPr lang="en-GB" sz="1800" b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a research proposal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, with particular attention to contemporary </a:t>
            </a:r>
            <a:r>
              <a:rPr lang="en-GB" sz="1800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methodological approaches, data sources, sampling and research design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.</a:t>
            </a:r>
            <a:r>
              <a:rPr lang="en-GB" sz="1800" dirty="0"/>
              <a:t> </a:t>
            </a:r>
            <a:endParaRPr lang="en-GB" sz="1800" dirty="0"/>
          </a:p>
          <a:p>
            <a:pPr>
              <a:lnSpc>
                <a:spcPct val="90000"/>
              </a:lnSpc>
            </a:pPr>
            <a:endParaRPr lang="en-GB" sz="1500" dirty="0"/>
          </a:p>
          <a:p>
            <a:pPr>
              <a:lnSpc>
                <a:spcPct val="90000"/>
              </a:lnSpc>
            </a:pPr>
            <a:endParaRPr lang="en-GB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Assignment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: Research Proposal</a:t>
            </a:r>
            <a:r>
              <a:rPr lang="en-GB" dirty="0"/>
              <a:t> 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199" y="2206868"/>
          <a:ext cx="7921870" cy="16973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55272"/>
                <a:gridCol w="2812184"/>
                <a:gridCol w="1654414"/>
              </a:tblGrid>
              <a:tr h="84867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effectLst/>
                          <a:latin typeface="Calibri" panose="020F0502020204030204" charset="0"/>
                          <a:cs typeface="Calibri" panose="020F0502020204030204" charset="0"/>
                        </a:rPr>
                        <a:t>Mode of assessment</a:t>
                      </a:r>
                      <a:endParaRPr lang="en-GB" sz="2400" dirty="0">
                        <a:effectLst/>
                        <a:latin typeface="Calibri" panose="020F0502020204030204" charset="0"/>
                        <a:ea typeface="Times New Roman" panose="02020603050405020304" pitchFamily="18" charset="0"/>
                        <a:cs typeface="Calibri" panose="020F05020202040302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effectLst/>
                          <a:latin typeface="Calibri" panose="020F0502020204030204" charset="0"/>
                          <a:cs typeface="Calibri" panose="020F0502020204030204" charset="0"/>
                        </a:rPr>
                        <a:t>Volume</a:t>
                      </a:r>
                      <a:endParaRPr lang="en-GB" sz="2400" dirty="0">
                        <a:effectLst/>
                        <a:latin typeface="Calibri" panose="020F0502020204030204" charset="0"/>
                        <a:ea typeface="Times New Roman" panose="02020603050405020304" pitchFamily="18" charset="0"/>
                        <a:cs typeface="Calibri" panose="020F05020202040302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effectLst/>
                          <a:latin typeface="Calibri" panose="020F0502020204030204" charset="0"/>
                          <a:cs typeface="Calibri" panose="020F0502020204030204" charset="0"/>
                        </a:rPr>
                        <a:t>Weighting</a:t>
                      </a:r>
                      <a:endParaRPr lang="en-GB" sz="2400" dirty="0">
                        <a:effectLst/>
                        <a:latin typeface="Calibri" panose="020F0502020204030204" charset="0"/>
                        <a:ea typeface="Times New Roman" panose="02020603050405020304" pitchFamily="18" charset="0"/>
                        <a:cs typeface="Calibri" panose="020F0502020204030204" charset="0"/>
                      </a:endParaRPr>
                    </a:p>
                  </a:txBody>
                  <a:tcPr marL="68580" marR="68580" marT="0" marB="0"/>
                </a:tc>
              </a:tr>
              <a:tr h="848671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effectLst/>
                          <a:latin typeface="Calibri" panose="020F0502020204030204" charset="0"/>
                          <a:cs typeface="Calibri" panose="020F0502020204030204" charset="0"/>
                        </a:rPr>
                        <a:t>Report </a:t>
                      </a:r>
                      <a:endParaRPr lang="en-GB" sz="2400">
                        <a:effectLst/>
                        <a:latin typeface="Calibri" panose="020F0502020204030204" charset="0"/>
                        <a:ea typeface="Times New Roman" panose="02020603050405020304" pitchFamily="18" charset="0"/>
                        <a:cs typeface="Calibri" panose="020F05020202040302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effectLst/>
                          <a:latin typeface="Calibri" panose="020F0502020204030204" charset="0"/>
                          <a:cs typeface="Calibri" panose="020F0502020204030204" charset="0"/>
                        </a:rPr>
                        <a:t>5,000 words </a:t>
                      </a:r>
                      <a:endParaRPr lang="en-GB" sz="2400">
                        <a:effectLst/>
                        <a:latin typeface="Calibri" panose="020F0502020204030204" charset="0"/>
                        <a:ea typeface="Times New Roman" panose="02020603050405020304" pitchFamily="18" charset="0"/>
                        <a:cs typeface="Calibri" panose="020F050202020403020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effectLst/>
                          <a:latin typeface="Calibri" panose="020F0502020204030204" charset="0"/>
                          <a:cs typeface="Calibri" panose="020F0502020204030204" charset="0"/>
                        </a:rPr>
                        <a:t>100%</a:t>
                      </a:r>
                      <a:endParaRPr lang="en-GB" sz="2400" dirty="0">
                        <a:effectLst/>
                        <a:latin typeface="Calibri" panose="020F0502020204030204" charset="0"/>
                        <a:ea typeface="Times New Roman" panose="02020603050405020304" pitchFamily="18" charset="0"/>
                        <a:cs typeface="Calibri" panose="020F050202020403020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7400" y="4693440"/>
            <a:ext cx="6800850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charset="0"/>
                <a:cs typeface="Calibri" panose="020F0502020204030204" charset="0"/>
                <a:hlinkClick r:id="rId1"/>
              </a:rPr>
              <a:t>https://moodle.uwtsd.ac.uk/course/view.php?id=12027#section-1</a:t>
            </a:r>
            <a:endParaRPr lang="en-GB" dirty="0">
              <a:latin typeface="Calibri" panose="020F0502020204030204" charset="0"/>
              <a:cs typeface="Calibri" panose="020F0502020204030204" charset="0"/>
            </a:endParaRPr>
          </a:p>
          <a:p>
            <a:endParaRPr lang="en-GB" dirty="0">
              <a:latin typeface="Calibri" panose="020F0502020204030204" charset="0"/>
              <a:cs typeface="Calibri" panose="020F050202020403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129030" y="130175"/>
            <a:ext cx="6507480" cy="55638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Assignment: Research Proposal (5,000 words)</a:t>
            </a:r>
            <a:endParaRPr lang="en-US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955"/>
            <a:ext cx="8229600" cy="423354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You are tasked with developing a comprehensive </a:t>
            </a:r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research proposal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 to investigate</a:t>
            </a:r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a chosen business research area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. In your proposal, you should address the</a:t>
            </a:r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key components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 of </a:t>
            </a:r>
            <a:r>
              <a:rPr lang="en-US" altLang="en-US" sz="200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a research plan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, including: </a:t>
            </a:r>
            <a:endParaRPr lang="en-U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background,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research questions,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objectives,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methodology,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data analysis,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significance of the study,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ethical considerations,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limitations, 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and a tentative timeline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-127317"/>
            <a:ext cx="8229600" cy="1143000"/>
          </a:xfrm>
        </p:spPr>
        <p:txBody>
          <a:bodyPr/>
          <a:p>
            <a:endParaRPr lang="en-US"/>
          </a:p>
        </p:txBody>
      </p:sp>
      <p:graphicFrame>
        <p:nvGraphicFramePr>
          <p:cNvPr id="4" name="Content Placeholder 3"/>
          <p:cNvGraphicFramePr/>
          <p:nvPr>
            <p:ph idx="1"/>
            <p:custDataLst>
              <p:tags r:id="rId1"/>
            </p:custDataLst>
          </p:nvPr>
        </p:nvGraphicFramePr>
        <p:xfrm>
          <a:off x="255270" y="-127000"/>
          <a:ext cx="8191500" cy="6379210"/>
        </p:xfrm>
        <a:graphic>
          <a:graphicData uri="http://schemas.openxmlformats.org/drawingml/2006/table">
            <a:tbl>
              <a:tblPr/>
              <a:tblGrid>
                <a:gridCol w="2730500"/>
                <a:gridCol w="2730500"/>
                <a:gridCol w="2730500"/>
              </a:tblGrid>
              <a:tr h="2743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Week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Theme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Key Proposal Section to Draft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15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1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The Foundation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Background, RQs &amp; Objectives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(Focus: Moving from a broad topic to a specific 'Gap')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91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2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The Context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Significance &amp; Literature Review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(Focus: Theoretical vs. Practical value)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15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3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Methodology I (Strategy)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Research Philosophy &amp; Approach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(Focus: Positivism vs. Interpretivism; Inductive vs. Deductive)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363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4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  <a:sym typeface="+mn-ea"/>
                        </a:rPr>
                        <a:t>READING WEEK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000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  <a:sym typeface="+mn-ea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  <a:sym typeface="+mn-ea"/>
                        </a:rPr>
                        <a:t>No Classes. Focus on drafting the Methodology section.</a:t>
                      </a:r>
                      <a:endParaRPr sz="1000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39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5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  <a:sym typeface="+mn-ea"/>
                        </a:rPr>
                        <a:t>Methodology II (Tactics)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  <a:sym typeface="+mn-ea"/>
                        </a:rPr>
                        <a:t>Data Collection Methods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  <a:sym typeface="+mn-ea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  <a:sym typeface="+mn-ea"/>
                        </a:rPr>
                        <a:t>(Focus: Interviews, Surveys &amp; Sampling strategies)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000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15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6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The Mechanics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Data Analysis Framework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(Focus: How will you analyse the data? e.g., SPSS or Thematic Analysis)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912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7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The Feasibility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Ethics, Limitations &amp; Timeline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(Focus: Gantt Charts &amp; Ethical Approval Forms)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31850"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8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Final Assembly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b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Final Proposal Review &amp; Dissertation Preview</a:t>
                      </a:r>
                      <a:endParaRPr sz="1000" b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 </a:t>
                      </a:r>
                      <a:endParaRPr sz="1000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000" i="1">
                          <a:solidFill>
                            <a:srgbClr val="1F1F1F"/>
                          </a:solidFill>
                          <a:latin typeface="Calibri" panose="020F0502020204030204"/>
                          <a:ea typeface="sans-serif"/>
                        </a:rPr>
                        <a:t>(Focus: Consistency check &amp; the transition to the full project)</a:t>
                      </a:r>
                      <a:endParaRPr sz="1000" b="1" i="1">
                        <a:solidFill>
                          <a:srgbClr val="1F1F1F"/>
                        </a:solidFill>
                        <a:latin typeface="Calibri" panose="020F0502020204030204"/>
                        <a:ea typeface="sans-serif"/>
                      </a:endParaRPr>
                    </a:p>
                  </a:txBody>
                  <a:tcPr marT="60960" marB="60960" anchor="ctr" anchorCtr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Key Topics of Week 1</a:t>
            </a:r>
            <a:endParaRPr 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 altLang="en-US"/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What is Level 7 research? (Contribution to knowledge vs. business consultancy)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Brief overview of the Research Proposal 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Formulating aim and objectives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>
                <a:latin typeface="Calibri Light" panose="020F0302020204030204" charset="0"/>
                <a:cs typeface="Calibri Light" panose="020F0302020204030204" charset="0"/>
              </a:rPr>
              <a:t>What is Research?</a:t>
            </a:r>
            <a:endParaRPr lang="en-GB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15" name="Picture 14" descr="Magnifying glass and question mark"/>
          <p:cNvPicPr>
            <a:picLocks noChangeAspect="1"/>
          </p:cNvPicPr>
          <p:nvPr/>
        </p:nvPicPr>
        <p:blipFill rotWithShape="1">
          <a:blip r:embed="rId1"/>
          <a:srcRect l="23003" r="20048"/>
          <a:stretch>
            <a:fillRect/>
          </a:stretch>
        </p:blipFill>
        <p:spPr>
          <a:xfrm>
            <a:off x="2552700" y="1536701"/>
            <a:ext cx="4038600" cy="398904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>
                <a:latin typeface="Calibri Light" panose="020F0302020204030204" charset="0"/>
                <a:cs typeface="Calibri Light" panose="020F0302020204030204" charset="0"/>
              </a:rPr>
              <a:t>Defining Research</a:t>
            </a:r>
            <a:endParaRPr lang="en-GB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6091"/>
            <a:ext cx="5618285" cy="398904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“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Research is a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systematic inquiry 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to describe, explain, predict, and control the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observed phenomenon</a:t>
            </a: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.” </a:t>
            </a:r>
            <a:endParaRPr lang="en-GB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 algn="r">
              <a:lnSpc>
                <a:spcPct val="90000"/>
              </a:lnSpc>
              <a:buNone/>
            </a:pP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Babbie (2007)</a:t>
            </a:r>
            <a:endParaRPr lang="en-GB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“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Any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creative systematic activity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 undertaken in order to 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increase the stock of knowledge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, including knowledge of man, culture and society, and the use of this knowledge to devise new applications.” </a:t>
            </a:r>
            <a:endParaRPr lang="en-GB" sz="1600" i="1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 algn="r">
              <a:lnSpc>
                <a:spcPct val="90000"/>
              </a:lnSpc>
              <a:buNone/>
            </a:pP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OECD (2001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)</a:t>
            </a:r>
            <a:endParaRPr lang="en-GB" sz="1600" i="1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600" i="1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“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Research is defined as the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creation of new knowledge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 and/or the 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use of existing knowledge in a new and creative way</a:t>
            </a:r>
            <a:r>
              <a:rPr lang="en-GB" sz="1600" i="1" dirty="0">
                <a:latin typeface="Calibri Light" panose="020F0302020204030204" charset="0"/>
                <a:cs typeface="Calibri Light" panose="020F0302020204030204" charset="0"/>
              </a:rPr>
              <a:t> so as to generate new concepts, methodologies and understandings. This could include synthesis and analysis of previous research to the extent that it </a:t>
            </a:r>
            <a:r>
              <a:rPr lang="en-GB" sz="1600" i="1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leads to new and creative outcomes</a:t>
            </a:r>
            <a:r>
              <a:rPr lang="en-GB" sz="1600" dirty="0">
                <a:latin typeface="Calibri Light" panose="020F0302020204030204" charset="0"/>
                <a:cs typeface="Calibri Light" panose="020F0302020204030204" charset="0"/>
              </a:rPr>
              <a:t>.”</a:t>
            </a:r>
            <a:endParaRPr lang="en-GB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 algn="r">
              <a:lnSpc>
                <a:spcPct val="90000"/>
              </a:lnSpc>
              <a:buNone/>
            </a:pPr>
            <a:r>
              <a:rPr lang="en-GB" sz="1400" dirty="0">
                <a:latin typeface="Calibri Light" panose="020F0302020204030204" charset="0"/>
                <a:cs typeface="Calibri Light" panose="020F0302020204030204" charset="0"/>
              </a:rPr>
              <a:t>Song (2021)</a:t>
            </a:r>
            <a:endParaRPr lang="en-GB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endParaRPr lang="en-GB" sz="16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"/>
          <a:srcRect l="38927" r="10451" b="-1"/>
          <a:stretch>
            <a:fillRect/>
          </a:stretch>
        </p:blipFill>
        <p:spPr>
          <a:xfrm flipH="1">
            <a:off x="6251331" y="1776046"/>
            <a:ext cx="1920034" cy="1896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 b="1">
                <a:latin typeface="Calibri Light" panose="020F0302020204030204" charset="0"/>
                <a:cs typeface="Calibri Light" panose="020F0302020204030204" charset="0"/>
              </a:rPr>
              <a:t>What is Research?</a:t>
            </a:r>
            <a:endParaRPr 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/>
          <p:nvPr/>
        </p:nvSpPr>
        <p:spPr>
          <a:xfrm>
            <a:off x="4495800" y="1863969"/>
            <a:ext cx="4191001" cy="258254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defTabSz="567055">
              <a:spcAft>
                <a:spcPts val="600"/>
              </a:spcAft>
            </a:pPr>
            <a:r>
              <a:rPr lang="en-US" sz="2800" b="1" kern="1200" dirty="0">
                <a:solidFill>
                  <a:schemeClr val="tx1"/>
                </a:solidFill>
                <a:latin typeface="Calibri Light" panose="020F0302020204030204" charset="0"/>
                <a:ea typeface="+mn-ea"/>
                <a:cs typeface="Calibri Light" panose="020F0302020204030204" charset="0"/>
              </a:rPr>
              <a:t>Is it a mysterious thing that only special people can do?</a:t>
            </a:r>
            <a:endParaRPr lang="en-US" sz="2800" b="1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"/>
          <a:srcRect t="4273"/>
          <a:stretch>
            <a:fillRect/>
          </a:stretch>
        </p:blipFill>
        <p:spPr>
          <a:xfrm>
            <a:off x="593725" y="1399540"/>
            <a:ext cx="3800475" cy="36925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5238" y="3807417"/>
            <a:ext cx="1667304" cy="171618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 defTabSz="567055">
              <a:spcAft>
                <a:spcPts val="370"/>
              </a:spcAft>
            </a:pPr>
            <a:r>
              <a:rPr lang="en-US" sz="805" i="1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Jon </a:t>
            </a:r>
            <a:r>
              <a:rPr lang="en-US" sz="805" i="1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Hrubesch</a:t>
            </a:r>
            <a:endParaRPr lang="en-US" sz="1300" i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latin typeface="Calibri Light" panose="020F0302020204030204" charset="0"/>
                <a:cs typeface="Calibri Light" panose="020F0302020204030204" charset="0"/>
              </a:rPr>
              <a:t>Or is it a Skill that can be developed?</a:t>
            </a:r>
            <a:endParaRPr lang="en-US" kern="1200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"/>
          <a:srcRect l="16136" r="28646" b="1"/>
          <a:stretch>
            <a:fillRect/>
          </a:stretch>
        </p:blipFill>
        <p:spPr>
          <a:xfrm>
            <a:off x="457200" y="1801139"/>
            <a:ext cx="2768579" cy="3517196"/>
          </a:xfrm>
          <a:prstGeom prst="rect">
            <a:avLst/>
          </a:prstGeom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7622" r="30974" b="-3"/>
          <a:stretch>
            <a:fillRect/>
          </a:stretch>
        </p:blipFill>
        <p:spPr>
          <a:xfrm>
            <a:off x="3229468" y="1799073"/>
            <a:ext cx="2708503" cy="3517196"/>
          </a:xfrm>
          <a:prstGeom prst="rect">
            <a:avLst/>
          </a:prstGeom>
          <a:effectLst/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929" r="14692" b="2"/>
          <a:stretch>
            <a:fillRect/>
          </a:stretch>
        </p:blipFill>
        <p:spPr>
          <a:xfrm>
            <a:off x="6011545" y="1418590"/>
            <a:ext cx="2675255" cy="4309745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 b="1">
                <a:latin typeface="Calibri Light" panose="020F0302020204030204" charset="0"/>
                <a:cs typeface="Calibri Light" panose="020F0302020204030204" charset="0"/>
              </a:rPr>
              <a:t>What is Research?</a:t>
            </a:r>
            <a:endParaRPr 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Research is the activity of </a:t>
            </a:r>
            <a:r>
              <a:rPr 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finding out</a:t>
            </a:r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 about a subject in a </a:t>
            </a:r>
            <a:r>
              <a:rPr 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systematic way</a:t>
            </a:r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The subject of the research can be</a:t>
            </a:r>
            <a:r>
              <a:rPr 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simple or complex</a:t>
            </a:r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 – but it needs</a:t>
            </a:r>
            <a:r>
              <a:rPr 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a clear question to be explored</a:t>
            </a:r>
            <a:endParaRPr 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This module will explore </a:t>
            </a:r>
            <a:r>
              <a:rPr 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Skills</a:t>
            </a:r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 that are required to do Research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These Skills are important for you to be able to do </a:t>
            </a:r>
            <a:r>
              <a:rPr 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 Dissertation</a:t>
            </a:r>
            <a:endParaRPr 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b="1">
                <a:latin typeface="Calibri Light" panose="020F0302020204030204" charset="0"/>
                <a:cs typeface="Calibri Light" panose="020F0302020204030204" charset="0"/>
              </a:rPr>
              <a:t>Topic 1</a:t>
            </a:r>
            <a:endParaRPr 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What is Level 7 research? </a:t>
            </a:r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b="1">
                <a:latin typeface="Calibri Light" panose="020F0302020204030204" charset="0"/>
                <a:cs typeface="Calibri Light" panose="020F0302020204030204" charset="0"/>
              </a:rPr>
              <a:t>Level 7 Research: Iceberg </a:t>
            </a:r>
            <a:r>
              <a:rPr 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Model </a:t>
            </a:r>
            <a:endParaRPr 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1" descr="IMG_25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16940" y="1503045"/>
            <a:ext cx="6837680" cy="40144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The Iceberg Model: Moving from Level 6 to Level 7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10641"/>
            <a:ext cx="4038600" cy="3989040"/>
          </a:xfrm>
        </p:spPr>
        <p:txBody>
          <a:bodyPr>
            <a:normAutofit fontScale="90000"/>
          </a:bodyPr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10% Rule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Only 10% of an iceberg is visible above the water. This represents "The What"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(Events, Data, Facts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90% Reality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90% of the mass is underwater, supporting the top. This represents "The Why" (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Causes, Context, Theory, Assumptions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Problem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Many students spend 2,000 words describing the tip of the iceberg, but never dive underwater.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Goal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A Master's dissertation must explore the submerged part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1" descr="IMG_256"/>
          <p:cNvPicPr>
            <a:picLocks noChangeAspect="1"/>
          </p:cNvPicPr>
          <p:nvPr>
            <p:ph sz="half" idx="2"/>
          </p:nvPr>
        </p:nvPicPr>
        <p:blipFill>
          <a:blip r:embed="rId1"/>
          <a:srcRect l="21526" r="21526"/>
          <a:stretch>
            <a:fillRect/>
          </a:stretch>
        </p:blipFill>
        <p:spPr>
          <a:xfrm>
            <a:off x="5720080" y="1483360"/>
            <a:ext cx="3121025" cy="3082925"/>
          </a:xfr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Level 6: The Tip of the Iceberg (Descriptive Writing)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94045" cy="3917315"/>
          </a:xfrm>
        </p:spPr>
        <p:txBody>
          <a:bodyPr>
            <a:noAutofit/>
          </a:bodyPr>
          <a:p>
            <a:r>
              <a:rPr lang="en-US" altLang="en-US" sz="2300" b="1">
                <a:latin typeface="Calibri Light" panose="020F0302020204030204" charset="0"/>
                <a:cs typeface="Calibri Light" panose="020F0302020204030204" charset="0"/>
              </a:rPr>
              <a:t>Focus</a:t>
            </a:r>
            <a:r>
              <a:rPr lang="en-US" altLang="en-US" sz="2300">
                <a:latin typeface="Calibri Light" panose="020F0302020204030204" charset="0"/>
                <a:cs typeface="Calibri Light" panose="020F0302020204030204" charset="0"/>
              </a:rPr>
              <a:t>: Describing things as they are.</a:t>
            </a:r>
            <a:endParaRPr lang="en-US" altLang="en-US" sz="23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300" b="1">
                <a:latin typeface="Calibri Light" panose="020F0302020204030204" charset="0"/>
                <a:cs typeface="Calibri Light" panose="020F0302020204030204" charset="0"/>
              </a:rPr>
              <a:t>Key Questions</a:t>
            </a:r>
            <a:r>
              <a:rPr lang="en-US" altLang="en-US" sz="2300">
                <a:latin typeface="Calibri Light" panose="020F0302020204030204" charset="0"/>
                <a:cs typeface="Calibri Light" panose="020F0302020204030204" charset="0"/>
              </a:rPr>
              <a:t>: What happened? When? Where? Who involved?</a:t>
            </a:r>
            <a:endParaRPr lang="en-US" altLang="en-US" sz="23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300" b="1">
                <a:latin typeface="Calibri Light" panose="020F0302020204030204" charset="0"/>
                <a:cs typeface="Calibri Light" panose="020F0302020204030204" charset="0"/>
              </a:rPr>
              <a:t>Characteristics:</a:t>
            </a:r>
            <a:endParaRPr lang="en-US" altLang="en-US" sz="23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300">
                <a:latin typeface="Calibri Light" panose="020F0302020204030204" charset="0"/>
                <a:cs typeface="Calibri Light" panose="020F0302020204030204" charset="0"/>
              </a:rPr>
              <a:t>Lists facts and figures.</a:t>
            </a:r>
            <a:endParaRPr lang="en-US" altLang="en-US" sz="23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300">
                <a:latin typeface="Calibri Light" panose="020F0302020204030204" charset="0"/>
                <a:cs typeface="Calibri Light" panose="020F0302020204030204" charset="0"/>
              </a:rPr>
              <a:t>Retells a story or a case study.</a:t>
            </a:r>
            <a:endParaRPr lang="en-US" altLang="en-US" sz="23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300">
                <a:latin typeface="Calibri Light" panose="020F0302020204030204" charset="0"/>
                <a:cs typeface="Calibri Light" panose="020F0302020204030204" charset="0"/>
              </a:rPr>
              <a:t>Quotes authors without questioning them.</a:t>
            </a:r>
            <a:endParaRPr lang="en-US" altLang="en-US" sz="230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 sz="2000" i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sz="2000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This is necessary to set the scene, but it does not get marks for critical thinking.</a:t>
            </a:r>
            <a:endParaRPr lang="en-US" altLang="en-US" sz="2000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1" descr="IMG_256"/>
          <p:cNvPicPr>
            <a:picLocks noChangeAspect="1"/>
          </p:cNvPicPr>
          <p:nvPr>
            <p:ph sz="half" idx="2"/>
          </p:nvPr>
        </p:nvPicPr>
        <p:blipFill>
          <a:blip r:embed="rId1"/>
          <a:srcRect l="21526" r="21526"/>
          <a:stretch>
            <a:fillRect/>
          </a:stretch>
        </p:blipFill>
        <p:spPr>
          <a:xfrm>
            <a:off x="5720080" y="1483360"/>
            <a:ext cx="3121025" cy="3082925"/>
          </a:xfr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Level 7: Beneath the Surface (Critical Analytical Writing)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210" y="1600200"/>
            <a:ext cx="5739130" cy="3917315"/>
          </a:xfrm>
        </p:spPr>
        <p:txBody>
          <a:bodyPr>
            <a:noAutofit/>
          </a:bodyPr>
          <a:p>
            <a:r>
              <a:rPr lang="en-US" altLang="en-US" sz="2000" b="1">
                <a:latin typeface="Calibri Light" panose="020F0302020204030204" charset="0"/>
                <a:cs typeface="Calibri Light" panose="020F0302020204030204" charset="0"/>
              </a:rPr>
              <a:t>Focus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: Uncovering why things are the way they are.</a:t>
            </a:r>
            <a:endParaRPr lang="en-U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 b="1">
                <a:latin typeface="Calibri Light" panose="020F0302020204030204" charset="0"/>
                <a:cs typeface="Calibri Light" panose="020F0302020204030204" charset="0"/>
              </a:rPr>
              <a:t>Key Questions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: Why did this happen? Is this outcome inevitable? What theories explain this? What are the limitations of this data?</a:t>
            </a:r>
            <a:endParaRPr lang="en-U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 b="1">
                <a:latin typeface="Calibri Light" panose="020F0302020204030204" charset="0"/>
                <a:cs typeface="Calibri Light" panose="020F0302020204030204" charset="0"/>
              </a:rPr>
              <a:t>Characteristics</a:t>
            </a:r>
            <a:r>
              <a:rPr lang="en-US" altLang="en-US" sz="2000">
                <a:latin typeface="Calibri Light" panose="020F0302020204030204" charset="0"/>
                <a:cs typeface="Calibri Light" panose="020F0302020204030204" charset="0"/>
              </a:rPr>
              <a:t>:</a:t>
            </a:r>
            <a:endParaRPr lang="en-U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Identifies patterns and trends (not just single events).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Challenges assumptions (e.g., "Is pay really the issue, or is it management?").</a:t>
            </a:r>
            <a:endParaRPr lang="en-U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Link practice to academic theory.</a:t>
            </a:r>
            <a:endParaRPr lang="en-U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sz="1600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This is where the Distinction marks are.</a:t>
            </a:r>
            <a:endParaRPr lang="en-US" altLang="en-US" sz="1600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1" descr="IMG_256"/>
          <p:cNvPicPr>
            <a:picLocks noChangeAspect="1"/>
          </p:cNvPicPr>
          <p:nvPr>
            <p:ph sz="half" idx="2"/>
          </p:nvPr>
        </p:nvPicPr>
        <p:blipFill>
          <a:blip r:embed="rId1"/>
          <a:srcRect l="21526" r="21526"/>
          <a:stretch>
            <a:fillRect/>
          </a:stretch>
        </p:blipFill>
        <p:spPr>
          <a:xfrm>
            <a:off x="5829935" y="1678305"/>
            <a:ext cx="3227070" cy="3208020"/>
          </a:xfr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Step Up: Level 6 vs. Level 7 Research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45" y="1228725"/>
            <a:ext cx="4237355" cy="4264025"/>
          </a:xfrm>
        </p:spPr>
        <p:txBody>
          <a:bodyPr>
            <a:normAutofit fontScale="90000"/>
          </a:bodyPr>
          <a:p>
            <a:pPr marL="0" indent="0">
              <a:buNone/>
            </a:pPr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Level 6: 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Focus: </a:t>
            </a:r>
            <a:r>
              <a:rPr lang="en-US" altLang="en-US" sz="18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What is happening? </a:t>
            </a: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How does it work?</a:t>
            </a: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Goal: </a:t>
            </a:r>
            <a:r>
              <a:rPr lang="en-US" altLang="en-US" sz="18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Description and understanding.</a:t>
            </a: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Usage of Theory: You select a </a:t>
            </a:r>
            <a:r>
              <a:rPr lang="en-US" altLang="en-US" sz="18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model (e.g., SWOT) </a:t>
            </a: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and apply it to a company to</a:t>
            </a:r>
            <a:r>
              <a:rPr lang="en-US" altLang="en-US" sz="18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describe the situation.</a:t>
            </a:r>
            <a:endParaRPr lang="en-US" altLang="en-US" sz="18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The Voice: "The data shows that sales have dropped by 5%."</a:t>
            </a: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endParaRPr lang="en-US" altLang="en-US" sz="1800">
              <a:latin typeface="Calibri Light" panose="020F0302020204030204" charset="0"/>
              <a:cs typeface="Calibri Light" panose="020F0302020204030204" charset="0"/>
            </a:endParaRPr>
          </a:p>
          <a:p>
            <a:pPr marL="0" algn="l" defTabSz="914400">
              <a:buClrTx/>
              <a:buSzTx/>
            </a:pPr>
            <a:r>
              <a:rPr lang="en-US" altLang="en-US" sz="1800">
                <a:latin typeface="Calibri Light" panose="020F0302020204030204" charset="0"/>
                <a:cs typeface="Calibri Light" panose="020F0302020204030204" charset="0"/>
              </a:rPr>
              <a:t>Key Action: </a:t>
            </a:r>
            <a:r>
              <a:rPr lang="en-US" altLang="en-US" sz="18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Reporting facts.</a:t>
            </a:r>
            <a:endParaRPr lang="en-US" altLang="en-US" sz="18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688205" y="1228725"/>
            <a:ext cx="4119245" cy="32473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Level 7: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Focus: 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Why is it happening? So what?</a:t>
            </a:r>
            <a:endParaRPr lang="en-US" alt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Goal: 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Critical analysis, synthesis, and evaluation.</a:t>
            </a:r>
            <a:endParaRPr lang="en-US" alt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Usage of Theory: 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You critique the model itself. Is SWOT actually useful here? Does it miss the nuance of the digital market?</a:t>
            </a:r>
            <a:endParaRPr lang="en-US" alt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The Voice: "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While sales dropped by 5%, this contradicts Porter’s theory because..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."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Key Action: 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Challenging assumptions; Supporting the theories; </a:t>
            </a:r>
            <a:endParaRPr lang="en-US" alt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Step Up: Level 6 vs. Level 7 Research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At undergraduate level, if you told me what Apple's marketing strategy was, you passed.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You described the world. 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At Master's level, describing isn't enough. I don't just want to know what they did. I want to know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why it worked, why it might fail next year, and how it challenges what the theories tell us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. 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Think of it like an iceberg.</a:t>
            </a:r>
            <a:r>
              <a:rPr lang="en-US" altLang="en-US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Level 6 is the tip (what we can see)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. Level 7 is everything underneath (the hidden causes, motives, and structural issues).</a:t>
            </a:r>
            <a:endParaRPr lang="en-U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Quiz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1. Based on the Tip of the Iceberg example provided, which of the following best describes the limitation of the statement: 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“Employee turnover in the company increased by 15% in 2024. The exit interviews suggest that staff were unhappy with the pay structure.”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It is purely descriptive; it reports 'what' happened without asking 'why' or questioning the validity of the claim.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It relies too heavily on quantitative data (15%) rather than qualitative interviews.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It is factually incorrect because the data was calculated wrong.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It is too academic and uses complex theoretical language.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2. Applying this Iceberg Logic to a new scenario: A student writes, “Sales dropped because the price is too high.” Which option rewrites this into a Level 7 Critical Statement?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The company should lower the price immediately to stop the decline in sales.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It is clear that the pricing strategy is wrong because no one is buying the product.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While customers cite 'price' as the barrier, Porter’s Generic Strategies suggest the real failure is the brand’s inability to justify that premium price through differentiation.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Sales figures show a sharp decline, and customers have complained about the price being too high.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3. The Hipster Coffee Paradox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12825"/>
            <a:ext cx="8229600" cy="4737100"/>
          </a:xfrm>
        </p:spPr>
        <p:txBody>
          <a:bodyPr>
            <a:noAutofit/>
          </a:bodyPr>
          <a:p>
            <a:r>
              <a:rPr lang="en-US" altLang="en-US" sz="1500" b="1">
                <a:latin typeface="Calibri Light" panose="020F0302020204030204" charset="0"/>
                <a:cs typeface="Calibri Light" panose="020F0302020204030204" charset="0"/>
              </a:rPr>
              <a:t>Scenario:</a:t>
            </a:r>
            <a:r>
              <a:rPr lang="en-US" altLang="en-US" sz="1500">
                <a:latin typeface="Calibri Light" panose="020F0302020204030204" charset="0"/>
                <a:cs typeface="Calibri Light" panose="020F0302020204030204" charset="0"/>
              </a:rPr>
              <a:t> An independent coffee shop in London has 5-star reviews and a queue out the door every day. Customers love the "ultra-relaxed" vibe and the baristas who spend 10 minutes chatting with every guest. However, the financial data shows the shop is facing bankruptcy due to low daily revenue.</a:t>
            </a:r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500" b="1">
                <a:latin typeface="Calibri Light" panose="020F0302020204030204" charset="0"/>
                <a:cs typeface="Calibri Light" panose="020F0302020204030204" charset="0"/>
              </a:rPr>
              <a:t>Which of the following statements represents a Distinction-level (Level 7) Critical Analysis of this problem?</a:t>
            </a:r>
            <a:endParaRPr lang="en-US" altLang="en-US" sz="1500" b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500">
                <a:latin typeface="Calibri Light" panose="020F0302020204030204" charset="0"/>
                <a:cs typeface="Calibri Light" panose="020F0302020204030204" charset="0"/>
              </a:rPr>
              <a:t>A.  "The shop is failing because the staff are too slow. Although customers like the service, the baristas need to work faster to serve more customers and increase daily revenue." </a:t>
            </a:r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500">
                <a:latin typeface="Calibri Light" panose="020F0302020204030204" charset="0"/>
                <a:cs typeface="Calibri Light" panose="020F0302020204030204" charset="0"/>
              </a:rPr>
              <a:t>B. "To save the business, the owner should immediately raise prices by 20% or install self-service kiosks to reduce labour costs." </a:t>
            </a:r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500">
                <a:latin typeface="Calibri Light" panose="020F0302020204030204" charset="0"/>
                <a:cs typeface="Calibri Light" panose="020F0302020204030204" charset="0"/>
              </a:rPr>
              <a:t>C.  "The bankruptcy reveals a 'Strategic Misalignment'. The shop’s competitive advantage (high-touch service) is operationally incompatible with its business model (low-margin, volume-dependent). This suggests the 'relaxed vibe' is not a value-add, but a resource drain that the current pricing strategy cannot sustain."</a:t>
            </a:r>
            <a:endParaRPr lang="en-US" altLang="en-US" sz="150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Why A is wrong: It is just describing the symptom. It suggests a 'fix' without understanding the strategic conflict.</a:t>
            </a: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Why B is wrong: It is a solution, not an analysis. In a Research Proposal, you must diagnose the root cause before you prescribe the medicine.</a:t>
            </a: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Why C is right: It uses concepts like "Competitive Advantage" and "Strategic Misalignment". It identifies the paradox: the thing making them popular is the thing killing them.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Applying the Iceberg to Your Research Proposal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Background Section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Start at the tip (The symptoms/the business problem), then quickly dive down to the structural issues (the academic gap).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Literature Review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Don't just list what authors say (Surface).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Group them by themes and debate their arguments (Deep)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Methodology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Don't just say "I will do interviews" (Surface).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Explain why 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interviews are the only way to uncover the deep, subjective reality of the participants (Deep).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Activity: The "Deep Dive" Challenge</a:t>
            </a:r>
            <a:endParaRPr lang="en-US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02760" cy="3917315"/>
          </a:xfrm>
        </p:spPr>
        <p:txBody>
          <a:bodyPr>
            <a:normAutofit fontScale="70000"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Task: 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Read the "Surface" problem statement below. It is a factual observation, but it lacks critical depth. Rewrite it into one sentence to make it "Deep" (Analytical/Critical).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Surface Statement: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"Many companies are forcing employees to return to the office because managers believe that working from home reduces productivity." 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This is just reporting what managers think. It accepts their view as fact.</a:t>
            </a:r>
            <a:endParaRPr lang="en-US" altLang="en-US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962525" y="1571625"/>
            <a:ext cx="4181475" cy="36906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How to make it Deep: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Challenge the assumption (Is productivity actually lower?)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Look for the conflict (Trust vs. Control).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Use words like: contradicts, assumes, perception, lack of evidence, misalignment.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deep statement: ... </a:t>
            </a:r>
            <a:endParaRPr 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Do you think it is still difficult to make it deeper? How to solve it? </a:t>
            </a:r>
            <a:endParaRPr lang="en-US" altLang="en-US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b="1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Literature</a:t>
            </a: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(The existing deep statements)</a:t>
            </a:r>
            <a:endParaRPr lang="en-US" altLang="en-US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en-US" altLang="en-US" b="1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Findings</a:t>
            </a: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(Your deep statments)</a:t>
            </a:r>
            <a:endParaRPr lang="en-US" altLang="en-US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"Deep Dive" Process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r>
              <a:rPr lang="en-US" altLang="en-US" sz="19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1. The Surface Statement (The Starting Point)</a:t>
            </a:r>
            <a:endParaRPr lang="en-US" altLang="en-US" sz="19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900" i="1">
                <a:latin typeface="Calibri Light" panose="020F0302020204030204" charset="0"/>
                <a:cs typeface="Calibri Light" panose="020F0302020204030204" charset="0"/>
              </a:rPr>
              <a:t>"Many companies are forcing employees to return to the office because managers believe that working from home reduces productivity."</a:t>
            </a:r>
            <a:endParaRPr lang="en-US" altLang="en-US" sz="1900" i="1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9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2. Step 1: Consult the Literature</a:t>
            </a:r>
            <a:r>
              <a:rPr lang="en-US" altLang="en-US" sz="1900">
                <a:latin typeface="Calibri Light" panose="020F0302020204030204" charset="0"/>
                <a:cs typeface="Calibri Light" panose="020F0302020204030204" charset="0"/>
              </a:rPr>
              <a:t> (The Existing "Deep" Answers)</a:t>
            </a:r>
            <a:endParaRPr lang="en-US" altLang="en-US" sz="190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9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900">
                <a:latin typeface="Calibri Light" panose="020F0302020204030204" charset="0"/>
                <a:cs typeface="Calibri Light" panose="020F0302020204030204" charset="0"/>
              </a:rPr>
              <a:t>Don't just accept the manager's view. </a:t>
            </a:r>
            <a:r>
              <a:rPr lang="en-US" altLang="en-US" sz="19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Check the theory.</a:t>
            </a:r>
            <a:endParaRPr lang="en-US" altLang="en-US" sz="19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 sz="19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9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Theory A (Supports Managers)</a:t>
            </a:r>
            <a:r>
              <a:rPr lang="en-US" altLang="en-US" sz="1900">
                <a:latin typeface="Calibri Light" panose="020F0302020204030204" charset="0"/>
                <a:cs typeface="Calibri Light" panose="020F0302020204030204" charset="0"/>
              </a:rPr>
              <a:t>: </a:t>
            </a:r>
            <a:r>
              <a:rPr lang="en-US" altLang="en-US" sz="1900" i="1">
                <a:latin typeface="Calibri Light" panose="020F0302020204030204" charset="0"/>
                <a:cs typeface="Calibri Light" panose="020F0302020204030204" charset="0"/>
              </a:rPr>
              <a:t>Knowledge Spillover Theory suggests innovation happens through unplanned face-to-face interactions.</a:t>
            </a:r>
            <a:endParaRPr lang="en-US" altLang="en-US" sz="19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9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Theory B (Challenges Managers)</a:t>
            </a:r>
            <a:r>
              <a:rPr lang="en-US" altLang="en-US" sz="1900">
                <a:latin typeface="Calibri Light" panose="020F0302020204030204" charset="0"/>
                <a:cs typeface="Calibri Light" panose="020F0302020204030204" charset="0"/>
              </a:rPr>
              <a:t>: </a:t>
            </a:r>
            <a:r>
              <a:rPr lang="en-US" altLang="en-US" sz="1900" i="1">
                <a:latin typeface="Calibri Light" panose="020F0302020204030204" charset="0"/>
                <a:cs typeface="Calibri Light" panose="020F0302020204030204" charset="0"/>
              </a:rPr>
              <a:t>Deep Work concepts suggest that open-plan offices destroy focus, while home working allows for complex cognitive tasks.</a:t>
            </a:r>
            <a:endParaRPr lang="en-US" altLang="en-US" sz="1900" i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90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90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1050"/>
            <a:ext cx="8229600" cy="4736465"/>
          </a:xfrm>
        </p:spPr>
        <p:txBody>
          <a:bodyPr>
            <a:normAutofit fontScale="70000"/>
          </a:bodyPr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3. Step 2: Your Research Findings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(The Evidence)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Your data shows that while creative teams struggled at home (supporting Theory A), data analysts were 20% more productive at home (supporting Theory B).</a:t>
            </a: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4. Step 3: The Critical Conclusion (Your Deep Statements)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blanket 'Return to Office' mandate ignores the distinction between collaborative and cognitive tasks.</a:t>
            </a: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My findings challenge the managers' belief,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 suggesting that forcing analysts back to the office is actually driving down productivity by interrupting 'Deep Work'. 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Therefore, this study supports the 'Deep Work' concept (Theory B)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 within the context of data-heavy roles. Conversely, </a:t>
            </a: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it challenges the universal application of Knowledge Spillover Theory (Theory A),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 demonstrating that for these specific employees, the cost of open-plan distraction outweighs the benefits of unplanned social interaction.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i="1"/>
          </a:p>
          <a:p>
            <a:endParaRPr lang="en-US" i="1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Surface Statement: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"Many companies are forcing employees to return to the office because managers believe that working from home reduces productivity." 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Final "Deep" Statement (The Level 7 Statement)</a:t>
            </a:r>
            <a:endParaRPr lang="en-US" alt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"The blanket 'Return to Office' mandate ignores the distinction between collaborative and cognitive tasks. </a:t>
            </a:r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My findings challenge the managers' belief, 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  <a:sym typeface="+mn-ea"/>
              </a:rPr>
              <a:t>suggesting that forcing analysts back to the office is actually driving down productivity by interrupting 'Deep Work'. 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endParaRPr lang="en-US" altLang="en-US" i="1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Therefore, this study supports the 'Deep Work' concept (Theory B) within the context of data-heavy roles. Conversely, it challenges the universal application of Knowledge Spillover Theory (Theory A), demonstrating that for these specific employees, the cost of open-plan distraction outweighs the benefits of unplanned social interaction."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>
                <a:latin typeface="Calibri Light" panose="020F0302020204030204" charset="0"/>
                <a:cs typeface="Calibri Light" panose="020F0302020204030204" charset="0"/>
              </a:rPr>
              <a:t>Purpose of Research</a:t>
            </a:r>
            <a:endParaRPr lang="en-GB" b="1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"/>
          <a:srcRect r="5833" b="2"/>
          <a:stretch>
            <a:fillRect/>
          </a:stretch>
        </p:blipFill>
        <p:spPr>
          <a:xfrm>
            <a:off x="538792" y="1600201"/>
            <a:ext cx="3875416" cy="398904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review and synthesise existing knowledge.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investigate some existing situation or problem.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provide solutions to a problem.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explore and analyse more general issues.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construct or create a new procedures or system.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explain a new phenomenon.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To generate a new knowledge.</a:t>
            </a:r>
            <a:endParaRPr lang="en-GB" sz="19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GB" sz="1900">
                <a:latin typeface="Calibri Light" panose="020F0302020204030204" charset="0"/>
                <a:cs typeface="Calibri Light" panose="020F0302020204030204" charset="0"/>
              </a:rPr>
              <a:t>Or combinations of the above</a:t>
            </a:r>
            <a:r>
              <a:rPr lang="en-GB" sz="1900"/>
              <a:t>.</a:t>
            </a:r>
            <a:endParaRPr lang="en-GB" sz="19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Are you a Researcher?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849" y="1535187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6858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b="1" kern="1200" dirty="0">
                <a:latin typeface="Calibri Light" panose="020F0302020204030204" charset="0"/>
                <a:ea typeface="+mn-ea"/>
                <a:cs typeface="Calibri Light" panose="020F0302020204030204" charset="0"/>
              </a:rPr>
              <a:t>How would you select the best flight?</a:t>
            </a:r>
            <a:endParaRPr lang="en-US" b="1" kern="1200" dirty="0">
              <a:latin typeface="Calibri Light" panose="020F0302020204030204" charset="0"/>
              <a:ea typeface="+mn-ea"/>
              <a:cs typeface="Calibri Light" panose="020F030202020403020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"/>
          <a:srcRect l="4666" r="28774"/>
          <a:stretch>
            <a:fillRect/>
          </a:stretch>
        </p:blipFill>
        <p:spPr>
          <a:xfrm>
            <a:off x="457200" y="2721114"/>
            <a:ext cx="3393831" cy="286812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45026" y="1535113"/>
            <a:ext cx="423520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6858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b="1" kern="1200" dirty="0">
                <a:latin typeface="Calibri Light" panose="020F0302020204030204" charset="0"/>
                <a:ea typeface="+mn-ea"/>
                <a:cs typeface="Calibri Light" panose="020F0302020204030204" charset="0"/>
              </a:rPr>
              <a:t>How did you choose your Smartphone?</a:t>
            </a:r>
            <a:endParaRPr lang="en-US" b="1" kern="1200" dirty="0">
              <a:latin typeface="Calibri Light" panose="020F0302020204030204" charset="0"/>
              <a:ea typeface="+mn-ea"/>
              <a:cs typeface="Calibri Light" panose="020F030202020403020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542" r="5674" b="-2"/>
          <a:stretch>
            <a:fillRect/>
          </a:stretch>
        </p:blipFill>
        <p:spPr>
          <a:xfrm>
            <a:off x="5196254" y="2721114"/>
            <a:ext cx="3490547" cy="2868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Research In Business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18" name="Picture 17" descr="Graph"/>
          <p:cNvPicPr>
            <a:picLocks noChangeAspect="1"/>
          </p:cNvPicPr>
          <p:nvPr/>
        </p:nvPicPr>
        <p:blipFill rotWithShape="1">
          <a:blip r:embed="rId1"/>
          <a:srcRect l="10796" r="25927" b="-1"/>
          <a:stretch>
            <a:fillRect/>
          </a:stretch>
        </p:blipFill>
        <p:spPr>
          <a:xfrm>
            <a:off x="457200" y="1600201"/>
            <a:ext cx="3800958" cy="375431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404946" y="1600201"/>
            <a:ext cx="4281854" cy="3989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dirty="0">
                <a:latin typeface="Calibri Light" panose="020F0302020204030204" charset="0"/>
                <a:cs typeface="Calibri Light" panose="020F0302020204030204" charset="0"/>
              </a:rPr>
              <a:t>Business is based on decision-making</a:t>
            </a: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 Light" panose="020F0302020204030204" charset="0"/>
                <a:cs typeface="Calibri Light" panose="020F0302020204030204" charset="0"/>
              </a:rPr>
              <a:t>How do we know if we are making good decisions?</a:t>
            </a: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 Light" panose="020F0302020204030204" charset="0"/>
                <a:cs typeface="Calibri Light" panose="020F0302020204030204" charset="0"/>
              </a:rPr>
              <a:t>An important part is the INFORMATION that we are using </a:t>
            </a: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 Light" panose="020F0302020204030204" charset="0"/>
                <a:cs typeface="Calibri Light" panose="020F0302020204030204" charset="0"/>
              </a:rPr>
              <a:t>This develops our KNOWLEDGE</a:t>
            </a: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 Light" panose="020F0302020204030204" charset="0"/>
                <a:cs typeface="Calibri Light" panose="020F0302020204030204" charset="0"/>
              </a:rPr>
              <a:t>The Information is based on data from RESEARCH</a:t>
            </a: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800" dirty="0">
                <a:latin typeface="Calibri Light" panose="020F0302020204030204" charset="0"/>
                <a:cs typeface="Calibri Light" panose="020F0302020204030204" charset="0"/>
              </a:rPr>
              <a:t>A common example is Market Research </a:t>
            </a: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pPr lvl="1">
              <a:lnSpc>
                <a:spcPct val="90000"/>
              </a:lnSpc>
            </a:pPr>
            <a:r>
              <a:rPr lang="en-US" dirty="0">
                <a:latin typeface="Calibri Light" panose="020F0302020204030204" charset="0"/>
                <a:cs typeface="Calibri Light" panose="020F0302020204030204" charset="0"/>
              </a:rPr>
              <a:t>Companies need to know what customers may want so gather data</a:t>
            </a:r>
            <a:endParaRPr lang="en-US" dirty="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endParaRPr lang="en-US" sz="1800" dirty="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Academic Research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18" name="Picture 17" descr="Abstract blurred public library with bookshelves"/>
          <p:cNvPicPr>
            <a:picLocks noChangeAspect="1"/>
          </p:cNvPicPr>
          <p:nvPr/>
        </p:nvPicPr>
        <p:blipFill rotWithShape="1">
          <a:blip r:embed="rId1"/>
          <a:srcRect l="5040" r="27379" b="-2"/>
          <a:stretch>
            <a:fillRect/>
          </a:stretch>
        </p:blipFill>
        <p:spPr>
          <a:xfrm>
            <a:off x="457200" y="1600201"/>
            <a:ext cx="4038600" cy="398904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The main aim is the same as Business Research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 lvl="1"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To find out more about something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We talk about GOOD and BAD research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We will explore methods in this module that help to produce a GOOD piece of research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GOOD research tells us something of value about a subject area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It can be trusted because it has been correctly produced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There is an Ethical approval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  <a:p>
            <a:pPr lvl="1">
              <a:lnSpc>
                <a:spcPct val="90000"/>
              </a:lnSpc>
            </a:pPr>
            <a:r>
              <a:rPr lang="en-US" sz="1600">
                <a:latin typeface="Calibri Light" panose="020F0302020204030204" charset="0"/>
                <a:cs typeface="Calibri Light" panose="020F0302020204030204" charset="0"/>
              </a:rPr>
              <a:t>We will look at this in future sessions</a:t>
            </a:r>
            <a:endParaRPr lang="en-US" sz="160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94751"/>
            <a:ext cx="7886700" cy="623780"/>
          </a:xfrm>
        </p:spPr>
        <p:txBody>
          <a:bodyPr>
            <a:normAutofit/>
          </a:bodyPr>
          <a:lstStyle/>
          <a:p>
            <a:r>
              <a:rPr lang="en-GB" b="1" dirty="0">
                <a:latin typeface="Calibri Light" panose="020F0302020204030204" charset="0"/>
                <a:cs typeface="Calibri Light" panose="020F0302020204030204" charset="0"/>
              </a:rPr>
              <a:t>Research Qualities and Skills</a:t>
            </a:r>
            <a:endParaRPr lang="en-GB" b="1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28650" y="1240568"/>
          <a:ext cx="7886700" cy="4376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86530" y="3267710"/>
            <a:ext cx="1289685" cy="27559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Perseverance</a:t>
            </a:r>
            <a:endParaRPr lang="en-GB" sz="1200" dirty="0">
              <a:solidFill>
                <a:schemeClr val="bg1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507787" y="2375257"/>
            <a:ext cx="23117" cy="8926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30904" y="3544940"/>
            <a:ext cx="0" cy="1288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5" idx="3"/>
          </p:cNvCxnSpPr>
          <p:nvPr/>
        </p:nvCxnSpPr>
        <p:spPr>
          <a:xfrm flipV="1">
            <a:off x="5276173" y="3391763"/>
            <a:ext cx="978613" cy="14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997486" y="3406440"/>
            <a:ext cx="98916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Topic 2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A Brief overview of the </a:t>
            </a:r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Research Proposal </a:t>
            </a:r>
            <a:endParaRPr lang="en-US" b="1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The Definition of a Research Proposal: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endParaRPr 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A </a:t>
            </a:r>
            <a:r>
              <a:rPr lang="en-US" altLang="en-US" b="1" i="1">
                <a:latin typeface="Calibri Light" panose="020F0302020204030204" charset="0"/>
                <a:cs typeface="Calibri Light" panose="020F0302020204030204" charset="0"/>
              </a:rPr>
              <a:t>research proposal 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is a structured document that outlines what you intend to research, why it is worth researching, and how you plan to investigate it. It acts as a</a:t>
            </a:r>
            <a:r>
              <a:rPr lang="en-US" altLang="en-US" b="1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'blueprint' </a:t>
            </a:r>
            <a:r>
              <a:rPr lang="en-US" altLang="en-US" i="1">
                <a:latin typeface="Calibri Light" panose="020F0302020204030204" charset="0"/>
                <a:cs typeface="Calibri Light" panose="020F0302020204030204" charset="0"/>
              </a:rPr>
              <a:t>for your study and a contract between the researcher and the supervisor.</a:t>
            </a:r>
            <a:endParaRPr lang="en-US" altLang="en-US" i="1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 good research proposal will: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Provide some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background information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on the area that you are interested in;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Explain the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rationale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behind why you want to focus on a particular aspect of this subject</a:t>
            </a:r>
            <a:endParaRPr lang="en-GB" i="1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Identify the overall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aim of your research</a:t>
            </a:r>
            <a:endParaRPr lang="en-GB" i="1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Specify the individual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objectives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required to help you achieve your overall research aim;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Outline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how you will carry out your research</a:t>
            </a:r>
            <a:endParaRPr lang="en-GB" i="1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Provide an estimate of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how long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you think you will take to complete the various parts of your dissertation; and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List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the literature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that you have referred to in producing your proposal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pPr algn="r"/>
            <a:r>
              <a:rPr lang="en-GB" i="1" dirty="0" err="1">
                <a:latin typeface="Calibri Light" panose="020F0302020204030204" charset="0"/>
                <a:cs typeface="Calibri Light" panose="020F0302020204030204" charset="0"/>
              </a:rPr>
              <a:t>Biggam</a:t>
            </a:r>
            <a:r>
              <a:rPr lang="en-GB" i="1" dirty="0">
                <a:latin typeface="Calibri Light" panose="020F0302020204030204" charset="0"/>
                <a:cs typeface="Calibri Light" panose="020F0302020204030204" charset="0"/>
              </a:rPr>
              <a:t> (2020)</a:t>
            </a:r>
            <a:endParaRPr lang="en-GB" i="1" dirty="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br>
              <a:rPr lang="en-GB" sz="2100" b="1" dirty="0">
                <a:solidFill>
                  <a:schemeClr val="bg1"/>
                </a:solidFill>
              </a:rPr>
            </a:br>
            <a:r>
              <a:rPr lang="en-GB" sz="2100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The </a:t>
            </a:r>
            <a:r>
              <a:rPr lang="en-US" altLang="en-GB" sz="2100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Template of Research Proposal</a:t>
            </a:r>
            <a:endParaRPr lang="en-US" altLang="en-GB" sz="2100" b="1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249579" cy="2991803"/>
          </a:xfrm>
        </p:spPr>
        <p:txBody>
          <a:bodyPr vert="horz" lIns="68580" tIns="34290" rIns="68580" bIns="34290" rtlCol="0" anchor="t">
            <a:normAutofit lnSpcReduction="10000"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Title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Background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Literature review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Research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Question/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A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im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/Objectives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Methodology/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E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thics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Timeline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R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eferences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03" name="Content Placeholder 10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graphicFrame>
        <p:nvGraphicFramePr>
          <p:cNvPr id="6" name="Diagram 5"/>
          <p:cNvGraphicFramePr/>
          <p:nvPr/>
        </p:nvGraphicFramePr>
        <p:xfrm>
          <a:off x="4706779" y="2057400"/>
          <a:ext cx="3980498" cy="2832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52" name="Rectangle 151"/>
          <p:cNvSpPr/>
          <p:nvPr/>
        </p:nvSpPr>
        <p:spPr>
          <a:xfrm>
            <a:off x="2647373" y="4038600"/>
            <a:ext cx="1633682" cy="686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5000 words</a:t>
            </a:r>
            <a:endParaRPr lang="en-GB" b="1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Why write a proposal ?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1"/>
            <a:ext cx="5283452" cy="2937774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Allows the University to determine if your research meets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academic standards</a:t>
            </a:r>
            <a:endParaRPr lang="en-GB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Allocation of supervisor</a:t>
            </a:r>
            <a:endParaRPr lang="en-GB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Planning document </a:t>
            </a:r>
            <a:endParaRPr lang="en-GB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Reassurance that any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ethical considerations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are addressed early on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95366" y="2500214"/>
            <a:ext cx="2791434" cy="1857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Proposal -  </a:t>
            </a:r>
            <a:r>
              <a:rPr lang="en-GB" b="1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The Title</a:t>
            </a:r>
            <a:endParaRPr lang="en-GB" b="1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057400"/>
          <a:ext cx="8229600" cy="293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</a:t>
            </a:r>
            <a:r>
              <a:rPr lang="en-US" alt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P</a:t>
            </a:r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roposal – </a:t>
            </a:r>
            <a:r>
              <a:rPr lang="en-US" alt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B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ackground </a:t>
            </a:r>
            <a:r>
              <a:rPr lang="en-US" alt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I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nformation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Background reading – support why you want to research your chosen area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Not a comprehensive review of literature on your topic.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Be brief 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and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focused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Basic background information supported by literature/sources to justify your proposal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Use UWTSD Harvard Referencing!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2057400"/>
          <a:ext cx="4038600" cy="299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Proposal – 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Research Aim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General statement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which originates from your research area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Describes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your intentions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and what you hope to achieve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Answer the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‘why’, ‘what’ &amp; ‘how’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of your research question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2057400"/>
          <a:ext cx="4038600" cy="299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Research proposal – 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Research Objectives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To address your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‘Research aim’</a:t>
            </a:r>
            <a:endParaRPr lang="en-GB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Consider ‘key words’ – influence depth of study to be carried out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‘Key words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’ = Nouns used to indicate the type of study activity linked with the objective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4 maximum </a:t>
            </a:r>
            <a:endParaRPr lang="en-GB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Use them to keep you focused in your research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4648200" y="2057400"/>
          <a:ext cx="4038600" cy="299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Graphic spid="6" grpId="0">
        <p:bldAsOne/>
      </p:bldGraphic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56616" y="998198"/>
            <a:ext cx="8229600" cy="857250"/>
          </a:xfrm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Research </a:t>
            </a:r>
            <a:r>
              <a:rPr lang="en-US" alt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Q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uestions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3776" y="2379965"/>
            <a:ext cx="2057400" cy="13439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How should social networking sites address the harm they cause?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94076" y="1951340"/>
            <a:ext cx="1344168" cy="857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which social media sites?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94076" y="3000375"/>
            <a:ext cx="1344168" cy="857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Assumes  that harm is proven and or accepted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0" y="3000375"/>
            <a:ext cx="1344168" cy="8572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What type of harm?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94076" y="4049410"/>
            <a:ext cx="1344168" cy="857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To whom?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0" y="4049409"/>
            <a:ext cx="1344168" cy="8572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Age/gender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98564" y="2379965"/>
            <a:ext cx="1851660" cy="2249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RESULT: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algn="ctr"/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What action should social network sites like </a:t>
            </a:r>
            <a:r>
              <a:rPr lang="en-GB" sz="1350" dirty="0" err="1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facebook</a:t>
            </a:r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 and </a:t>
            </a:r>
            <a:r>
              <a:rPr lang="en-GB" sz="1350" dirty="0" err="1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MYSpace</a:t>
            </a:r>
            <a:r>
              <a:rPr lang="en-GB" sz="1350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 take to protect users’ personal information and privacy?</a:t>
            </a:r>
            <a:endParaRPr lang="en-GB" sz="1350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proposal – 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Research </a:t>
            </a:r>
            <a:r>
              <a:rPr lang="en-US" alt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M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ethods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Research methods = </a:t>
            </a:r>
            <a:r>
              <a:rPr lang="en-GB" dirty="0">
                <a:solidFill>
                  <a:srgbClr val="FF0000"/>
                </a:solidFill>
                <a:latin typeface="Calibri Light" panose="020F0302020204030204" charset="0"/>
                <a:cs typeface="Calibri Light" panose="020F0302020204030204" charset="0"/>
              </a:rPr>
              <a:t>How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you intend to do your research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For proposal need to outline </a:t>
            </a:r>
            <a:r>
              <a:rPr lang="en-GB" u="sng" dirty="0">
                <a:latin typeface="Calibri Light" panose="020F0302020204030204" charset="0"/>
                <a:cs typeface="Calibri Light" panose="020F0302020204030204" charset="0"/>
              </a:rPr>
              <a:t>briefly.</a:t>
            </a:r>
            <a:endParaRPr lang="en-GB" u="sng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2057400"/>
          <a:ext cx="4038600" cy="299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Research </a:t>
            </a:r>
            <a:r>
              <a:rPr lang="en-US" alt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M</a:t>
            </a:r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ethods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75000"/>
            </a:schemeClr>
          </a:solidFill>
        </p:spPr>
        <p:txBody>
          <a:bodyPr>
            <a:normAutofit fontScale="85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Literature Review</a:t>
            </a:r>
            <a:endParaRPr lang="en-GB" b="1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Main activity in your final document – seek sources to show how well read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Proposal – indicate the types of literature being sourced (books, journals etc) and providing examples of relevant literature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Indicate databases used/to be used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Literature review – based on theory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marL="0" algn="ctr">
              <a:buClrTx/>
              <a:buSzTx/>
              <a:buNone/>
            </a:pPr>
            <a:r>
              <a:rPr lang="en-GB" b="1" dirty="0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Empirical Data</a:t>
            </a:r>
            <a:endParaRPr lang="en-GB" b="1" dirty="0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Supplements literature review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How you will gather your data – interviews, questionnaires, experiments, observations etc.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Who will be involved and how selected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Primary/secondary data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 animBg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proposal - 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Timeline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70" dirty="0">
                <a:latin typeface="Calibri Light" panose="020F0302020204030204" charset="0"/>
                <a:cs typeface="Calibri Light" panose="020F0302020204030204" charset="0"/>
              </a:rPr>
              <a:t>Estimate of how long you believe each stage of your research will take</a:t>
            </a:r>
            <a:endParaRPr lang="en-GB" sz="2270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2270" dirty="0">
                <a:latin typeface="Calibri Light" panose="020F0302020204030204" charset="0"/>
                <a:cs typeface="Calibri Light" panose="020F0302020204030204" charset="0"/>
              </a:rPr>
              <a:t>Look at the timeline provided – spread out between March and September.</a:t>
            </a:r>
            <a:endParaRPr lang="en-GB" sz="2270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2270" dirty="0">
                <a:latin typeface="Calibri Light" panose="020F0302020204030204" charset="0"/>
                <a:cs typeface="Calibri Light" panose="020F0302020204030204" charset="0"/>
              </a:rPr>
              <a:t>Idea of time to give to each stage</a:t>
            </a:r>
            <a:endParaRPr lang="en-GB" sz="2270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2270" dirty="0">
                <a:latin typeface="Calibri Light" panose="020F0302020204030204" charset="0"/>
                <a:cs typeface="Calibri Light" panose="020F0302020204030204" charset="0"/>
              </a:rPr>
              <a:t>Key submission dates</a:t>
            </a:r>
            <a:endParaRPr lang="en-GB" sz="2270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2270" dirty="0">
                <a:latin typeface="Calibri Light" panose="020F0302020204030204" charset="0"/>
                <a:cs typeface="Calibri Light" panose="020F0302020204030204" charset="0"/>
              </a:rPr>
              <a:t>Overlaps</a:t>
            </a:r>
            <a:endParaRPr lang="en-GB" sz="2270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2270" dirty="0">
                <a:latin typeface="Calibri Light" panose="020F0302020204030204" charset="0"/>
                <a:cs typeface="Calibri Light" panose="020F0302020204030204" charset="0"/>
              </a:rPr>
              <a:t>Not too detailed – can de-motivate</a:t>
            </a:r>
            <a:r>
              <a:rPr lang="en-GB" dirty="0"/>
              <a:t>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you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9420" y="2930525"/>
            <a:ext cx="3445510" cy="2065655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Time line example</a:t>
            </a:r>
            <a:r>
              <a:rPr lang="en-US" alt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 1</a:t>
            </a:r>
            <a:endParaRPr lang="en-US" alt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394970" y="1921510"/>
          <a:ext cx="8291830" cy="3141980"/>
        </p:xfrm>
        <a:graphic>
          <a:graphicData uri="http://schemas.openxmlformats.org/drawingml/2006/table">
            <a:tbl>
              <a:tblPr/>
              <a:tblGrid>
                <a:gridCol w="664845"/>
                <a:gridCol w="1065530"/>
                <a:gridCol w="988695"/>
                <a:gridCol w="891540"/>
                <a:gridCol w="1162685"/>
                <a:gridCol w="603250"/>
                <a:gridCol w="699135"/>
                <a:gridCol w="1075055"/>
                <a:gridCol w="989330"/>
                <a:gridCol w="151765"/>
              </a:tblGrid>
              <a:tr h="423545">
                <a:tc>
                  <a:txBody>
                    <a:bodyPr/>
                    <a:lstStyle/>
                    <a:p>
                      <a:pPr fontAlgn="b"/>
                      <a:endParaRPr lang="en-GB" sz="1275">
                        <a:effectLst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March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April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May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June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July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August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September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3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October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" panose="020F05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" panose="020F05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75"/>
                    </a:p>
                  </a:txBody>
                  <a:tcPr marL="63912" marR="63912" marT="31956" marB="3195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214755">
                <a:tc>
                  <a:txBody>
                    <a:bodyPr/>
                    <a:lstStyle/>
                    <a:p>
                      <a:pPr fontAlgn="b"/>
                      <a:r>
                        <a:rPr lang="en-GB" sz="1350" dirty="0"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Lesson</a:t>
                      </a:r>
                      <a:endParaRPr lang="en-GB" sz="1350" dirty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Introduction and Literature Review</a:t>
                      </a:r>
                      <a:r>
                        <a:rPr lang="en-GB" sz="1350" b="0" i="0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Research methodology &amp; questionnaire design</a:t>
                      </a:r>
                      <a:r>
                        <a:rPr lang="en-GB" sz="1350" b="0" i="0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 u="none" strike="noStrike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Analysis of data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Writing up results &amp; conclusions</a:t>
                      </a:r>
                      <a:r>
                        <a:rPr lang="en-GB" sz="1350" b="0" i="0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 u="none" strike="noStrike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writing up results &amp; conclusions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 u="none" strike="noStrike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Dissertation format</a:t>
                      </a: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75"/>
                    </a:p>
                  </a:txBody>
                  <a:tcPr marL="63912" marR="63912" marT="31956" marB="3195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3680">
                <a:tc>
                  <a:txBody>
                    <a:bodyPr/>
                    <a:lstStyle/>
                    <a:p>
                      <a:pPr fontAlgn="t"/>
                      <a:endParaRPr lang="en-GB" sz="1350" dirty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  <a:p>
                      <a:pPr fontAlgn="t"/>
                      <a:endParaRPr lang="en-GB" sz="1350" dirty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  <a:p>
                      <a:pPr fontAlgn="t"/>
                      <a:endParaRPr lang="en-GB" sz="1350" dirty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  <a:p>
                      <a:pPr fontAlgn="t"/>
                      <a:endParaRPr lang="en-GB" sz="1350" dirty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  <a:p>
                      <a:pPr fontAlgn="t"/>
                      <a:r>
                        <a:rPr lang="en-GB" sz="1350" dirty="0"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Work to be done</a:t>
                      </a:r>
                      <a:endParaRPr lang="en-GB" sz="1350" dirty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altLang="en-GB" sz="13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Proposal</a:t>
                      </a:r>
                      <a:endParaRPr lang="en-GB" sz="135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  <a:p>
                      <a:pPr algn="l" rtl="0" fontAlgn="base"/>
                      <a:r>
                        <a:rPr lang="en-GB" sz="13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Introduction</a:t>
                      </a:r>
                      <a:endParaRPr lang="en-GB" sz="135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  <a:p>
                      <a:pPr algn="l" rtl="0" fontAlgn="base"/>
                      <a:r>
                        <a:rPr lang="en-GB" sz="13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(2000 words) &amp; ethics form (500 words)</a:t>
                      </a:r>
                      <a:r>
                        <a:rPr lang="en-GB" sz="1350" b="0" i="0" dirty="0">
                          <a:solidFill>
                            <a:srgbClr val="00000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000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1" u="none" strike="noStrike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* Feedback on proposal and ethics form</a:t>
                      </a:r>
                      <a:r>
                        <a:rPr lang="en-GB" sz="1350" b="0" i="0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70C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1" u="none" strike="noStrike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* Literature review (4000 words)</a:t>
                      </a:r>
                      <a:r>
                        <a:rPr lang="en-GB" sz="1350" b="0" i="0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70C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1" u="none" strike="noStrike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*Methodology &amp; planning (3000 words) </a:t>
                      </a:r>
                      <a:r>
                        <a:rPr lang="en-GB" sz="1350" b="0" i="0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70C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0"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1" u="none" strike="noStrike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*Analysis of results (3000 words) </a:t>
                      </a:r>
                      <a:r>
                        <a:rPr lang="en-GB" sz="1350" b="0" i="0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70C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50" b="0" i="1" u="none" strike="noStrike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*findings and conclusions (1500 words) </a:t>
                      </a:r>
                      <a:r>
                        <a:rPr lang="en-GB" sz="1350" b="0" i="0" dirty="0">
                          <a:solidFill>
                            <a:srgbClr val="0070C0"/>
                          </a:solidFill>
                          <a:effectLst/>
                          <a:latin typeface="Calibri Light" panose="020F0302020204030204" charset="0"/>
                          <a:cs typeface="Calibri Light" panose="020F0302020204030204" charset="0"/>
                        </a:rPr>
                        <a:t> </a:t>
                      </a:r>
                      <a:endParaRPr lang="en-GB" sz="1350" b="0" i="0" dirty="0">
                        <a:solidFill>
                          <a:srgbClr val="0070C0"/>
                        </a:solidFill>
                        <a:effectLst/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3912" marR="63912" marT="31956" marB="3195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75" dirty="0"/>
                    </a:p>
                  </a:txBody>
                  <a:tcPr marL="63912" marR="63912" marT="31956" marB="3195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Timeline example 2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5" name="Table 5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457200" y="1700530"/>
          <a:ext cx="8229600" cy="3693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99415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Dissertation activity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Duration (weeks)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Month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8145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Clarify Aim/Objectives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2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March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9415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Start Introduction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2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March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8780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Literature review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4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April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501650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Write and Distribute questionnaire/conduct interviews 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May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8780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Research Methods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2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May/June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9415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Data Collection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4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July /Aug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8145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Findings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3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August/September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  <a:tr h="399415"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Conclusion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2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15" dirty="0">
                          <a:latin typeface="Calibri Light" panose="020F0302020204030204" charset="0"/>
                          <a:cs typeface="Calibri Light" panose="020F0302020204030204" charset="0"/>
                        </a:rPr>
                        <a:t>September</a:t>
                      </a:r>
                      <a:endParaRPr lang="en-GB" sz="1015" dirty="0">
                        <a:latin typeface="Calibri Light" panose="020F0302020204030204" charset="0"/>
                        <a:cs typeface="Calibri Light" panose="020F0302020204030204" charset="0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Proposal - 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Ethics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i="1" dirty="0">
                <a:solidFill>
                  <a:srgbClr val="0070C0"/>
                </a:solidFill>
                <a:latin typeface="Calibri Light" panose="020F0302020204030204" charset="0"/>
                <a:cs typeface="Calibri Light" panose="020F0302020204030204" charset="0"/>
              </a:rPr>
              <a:t>Ethics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is a code of conduct on how we ought to lead our lives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Written in Laws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Unwritten in our philosophical and social beliefs – appear in everyday behaviour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Popular concept that now impacts on many areas of</a:t>
            </a:r>
            <a:r>
              <a:rPr lang="en-GB" dirty="0"/>
              <a:t>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life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  <a:latin typeface="Calibri Light" panose="020F0302020204030204" charset="0"/>
                <a:cs typeface="Calibri Light" panose="020F0302020204030204" charset="0"/>
              </a:rPr>
              <a:t>Research Ethics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: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‘</a:t>
            </a:r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Application of a code of conduct when human participants are the focus of empirical research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’</a:t>
            </a:r>
            <a:r>
              <a:rPr lang="en-GB" sz="1500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GB" sz="1500" i="1" dirty="0">
                <a:latin typeface="Calibri Light" panose="020F0302020204030204" charset="0"/>
                <a:cs typeface="Calibri Light" panose="020F0302020204030204" charset="0"/>
              </a:rPr>
              <a:t>(</a:t>
            </a:r>
            <a:r>
              <a:rPr lang="en-GB" sz="1500" i="1" dirty="0" err="1">
                <a:latin typeface="Calibri Light" panose="020F0302020204030204" charset="0"/>
                <a:cs typeface="Calibri Light" panose="020F0302020204030204" charset="0"/>
              </a:rPr>
              <a:t>Biggam</a:t>
            </a:r>
            <a:r>
              <a:rPr lang="en-GB" sz="1500" i="1" dirty="0">
                <a:latin typeface="Calibri Light" panose="020F0302020204030204" charset="0"/>
                <a:cs typeface="Calibri Light" panose="020F0302020204030204" charset="0"/>
              </a:rPr>
              <a:t>, 2015. p.73)</a:t>
            </a:r>
            <a:endParaRPr lang="en-GB" sz="900" i="1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GB" sz="1800" i="1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1800" dirty="0">
                <a:latin typeface="Calibri Light" panose="020F0302020204030204" charset="0"/>
                <a:cs typeface="Calibri Light" panose="020F0302020204030204" charset="0"/>
              </a:rPr>
              <a:t>Design of empirical research : Research Ethics!</a:t>
            </a:r>
            <a:endParaRPr lang="en-GB" sz="1800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sz="1800" i="1" dirty="0">
                <a:latin typeface="Calibri Light" panose="020F0302020204030204" charset="0"/>
                <a:cs typeface="Calibri Light" panose="020F0302020204030204" charset="0"/>
              </a:rPr>
              <a:t>Ethics form – All to complete</a:t>
            </a:r>
            <a:endParaRPr lang="en-GB" sz="900" i="1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GB" sz="900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343"/>
            <a:ext cx="8229600" cy="857250"/>
          </a:xfrm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Research Integrity and Ethics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057400"/>
          <a:ext cx="8229600" cy="293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Ethics Form</a:t>
            </a:r>
            <a:endParaRPr lang="en-GB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68580" tIns="34290" rIns="68580" bIns="34290" rtlCol="0" anchor="t">
            <a:normAutofit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Must be completed for all dissertations –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template on Moodle</a:t>
            </a:r>
            <a:endParaRPr lang="en-GB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 altLang="en-US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(https://moodle.uwtsd.ac.uk/course/section.php?id=174165)</a:t>
            </a:r>
            <a:endParaRPr lang="en-US" altLang="en-US" dirty="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Approval granted asap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Ethics panel – if necessary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Vulnerable adults/children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Consent from your organisation if necessary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5" name="Content Placeholder 4" descr="Table&#10;&#10;Description automatically generated">
            <a:hlinkClick r:id="rId1"/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523" y="1890713"/>
            <a:ext cx="2553653" cy="3158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br>
              <a:rPr lang="en-GB" sz="2100" b="1" dirty="0">
                <a:solidFill>
                  <a:schemeClr val="bg1"/>
                </a:solidFill>
              </a:rPr>
            </a:br>
            <a:r>
              <a:rPr lang="en-US" altLang="en-GB" sz="2100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TOPIC 2: </a:t>
            </a:r>
            <a:r>
              <a:rPr lang="en-GB" sz="2100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The </a:t>
            </a:r>
            <a:r>
              <a:rPr lang="en-US" altLang="en-GB" sz="2100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Template of Research Proposal</a:t>
            </a:r>
            <a:endParaRPr lang="en-US" altLang="en-GB" sz="2100" b="1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249579" cy="2991803"/>
          </a:xfrm>
        </p:spPr>
        <p:txBody>
          <a:bodyPr vert="horz" lIns="68580" tIns="34290" rIns="68580" bIns="34290" rtlCol="0" anchor="t">
            <a:normAutofit lnSpcReduction="10000"/>
          </a:bodyPr>
          <a:lstStyle/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Title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Background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Literature review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Research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Question/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A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im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</a:rPr>
              <a:t>/Objectives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Methodology/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E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thics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Timeline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</a:rPr>
              <a:t>R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eferences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03" name="Content Placeholder 10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graphicFrame>
        <p:nvGraphicFramePr>
          <p:cNvPr id="6" name="Diagram 5"/>
          <p:cNvGraphicFramePr/>
          <p:nvPr/>
        </p:nvGraphicFramePr>
        <p:xfrm>
          <a:off x="4706779" y="2057400"/>
          <a:ext cx="3980498" cy="2832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52" name="Rectangle 151"/>
          <p:cNvSpPr/>
          <p:nvPr/>
        </p:nvSpPr>
        <p:spPr>
          <a:xfrm>
            <a:off x="2647373" y="4038600"/>
            <a:ext cx="1633682" cy="686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5000 words</a:t>
            </a:r>
            <a:endParaRPr lang="en-GB" b="1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TOPIC 3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Formulating aim and objectives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  <a:ln>
            <a:noFill/>
          </a:ln>
        </p:spPr>
        <p:txBody>
          <a:bodyPr>
            <a:normAutofit/>
          </a:bodyPr>
          <a:p>
            <a:r>
              <a:rPr lang="en-US" altLang="en-US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The "Golden Thread" of Alignment</a:t>
            </a:r>
            <a:br>
              <a:rPr lang="en-US" altLang="en-US">
                <a:solidFill>
                  <a:schemeClr val="bg1"/>
                </a:solidFill>
              </a:rPr>
            </a:b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92040" cy="3917315"/>
          </a:xfrm>
        </p:spPr>
        <p:txBody>
          <a:bodyPr>
            <a:normAutofit fontScale="70000"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 good research/research proposal has a visible thread connecting every part. 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/>
          </a:p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Hierarchy:</a:t>
            </a:r>
            <a:endParaRPr lang="en-US" altLang="en-US" b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Aim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The final destination (The "What").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Objectives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The stepping stones to get there (The "How").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Research Questions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: The specific problem you are solving.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243195" y="2185035"/>
            <a:ext cx="2248535" cy="588645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5419090" y="2950210"/>
            <a:ext cx="1932940" cy="588645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520055" y="3716020"/>
            <a:ext cx="1731010" cy="738505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9" name="Text Box 8"/>
          <p:cNvSpPr txBox="1"/>
          <p:nvPr/>
        </p:nvSpPr>
        <p:spPr>
          <a:xfrm>
            <a:off x="5348605" y="2295525"/>
            <a:ext cx="23253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Aim (destination)</a:t>
            </a:r>
            <a:endParaRPr lang="en-US"/>
          </a:p>
        </p:txBody>
      </p:sp>
      <p:sp>
        <p:nvSpPr>
          <p:cNvPr id="10" name="Text Box 9"/>
          <p:cNvSpPr txBox="1"/>
          <p:nvPr/>
        </p:nvSpPr>
        <p:spPr>
          <a:xfrm>
            <a:off x="5419725" y="2950210"/>
            <a:ext cx="2004060" cy="5746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Objectives (how to get there)</a:t>
            </a:r>
            <a:endParaRPr lang="en-US"/>
          </a:p>
        </p:txBody>
      </p:sp>
      <p:sp>
        <p:nvSpPr>
          <p:cNvPr id="11" name="Text Box 10"/>
          <p:cNvSpPr txBox="1"/>
          <p:nvPr/>
        </p:nvSpPr>
        <p:spPr>
          <a:xfrm>
            <a:off x="5520055" y="3666490"/>
            <a:ext cx="19488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b="1">
                <a:latin typeface="Calibri Light" panose="020F0302020204030204" charset="0"/>
                <a:cs typeface="Calibri Light" panose="020F0302020204030204" charset="0"/>
                <a:sym typeface="+mn-ea"/>
              </a:rPr>
              <a:t>The Research      Questions(the specific problem)</a:t>
            </a:r>
            <a:endParaRPr lang="en-US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Dissertation Proposal – 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alibri Light" panose="020F0302020204030204" charset="0"/>
                <a:cs typeface="Calibri Light" panose="020F0302020204030204" charset="0"/>
              </a:rPr>
              <a:t>Research Aim</a:t>
            </a:r>
            <a:endParaRPr lang="en-GB" dirty="0">
              <a:solidFill>
                <a:schemeClr val="bg1"/>
              </a:solidFill>
              <a:highlight>
                <a:srgbClr val="00FF00"/>
              </a:highlight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General statement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 which originates from your research area 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Describes </a:t>
            </a:r>
            <a:r>
              <a:rPr lang="en-GB" dirty="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your intentions 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</a:rPr>
              <a:t>and what you hope to achieve</a:t>
            </a: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GB" dirty="0">
              <a:latin typeface="Calibri Light" panose="020F0302020204030204" charset="0"/>
              <a:cs typeface="Calibri Light" panose="020F030202020403020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2057400"/>
          <a:ext cx="4038600" cy="299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>
                <a:solidFill>
                  <a:schemeClr val="tx1"/>
                </a:solidFill>
                <a:latin typeface="Calibri Light" panose="020F0302020204030204" charset="0"/>
                <a:cs typeface="Calibri Light" panose="020F0302020204030204" charset="0"/>
              </a:rPr>
              <a:t>Aim vs. Objectives (The Difference)</a:t>
            </a:r>
            <a:endParaRPr lang="en-US" altLang="en-US">
              <a:solidFill>
                <a:schemeClr val="tx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The Research Aim (</a:t>
            </a:r>
            <a:r>
              <a:rPr lang="en-US" altLang="en-US" b="1">
                <a:latin typeface="Calibri Light" panose="020F0302020204030204" charset="0"/>
                <a:cs typeface="Calibri Light" panose="020F0302020204030204" charset="0"/>
              </a:rPr>
              <a:t>The Destination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A single, broad statement of intent.</a:t>
            </a:r>
            <a:endParaRPr lang="en-U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endParaRPr lang="en-U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It usually starts with: "The aim of this research is to..."</a:t>
            </a:r>
            <a:endParaRPr lang="en-U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Example: "To investigate the impact of remote working on employee engagement in UK tech start-ups."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700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70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10000"/>
          </a:bodyPr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2. The Research Objectives (The Steps)</a:t>
            </a: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Operational steps to achieve the Aim.</a:t>
            </a:r>
            <a:endParaRPr lang="en-U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Usually 3-4 distinct points.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The Logic Flow: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Objective 1: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Review the literature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(Theory).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Objective 2: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Collect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and analyse primary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data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(Fieldwork).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Objective 3: Compare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findings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with literature (Synthesis).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Objective 4: </a:t>
            </a:r>
            <a:r>
              <a:rPr lang="en-U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Propose frameworks or recommendations</a:t>
            </a:r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 (Contribution).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Example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4281"/>
            <a:ext cx="8229600" cy="3917032"/>
          </a:xfrm>
        </p:spPr>
        <p:txBody>
          <a:bodyPr>
            <a:noAutofit/>
          </a:bodyPr>
          <a:p>
            <a:r>
              <a:rPr lang="en-US" altLang="en-US" sz="2000" b="1">
                <a:latin typeface="Calibri Light" panose="020F0302020204030204" charset="0"/>
                <a:cs typeface="Calibri Light" panose="020F0302020204030204" charset="0"/>
              </a:rPr>
              <a:t>The Strategic Objectives (The "How"):</a:t>
            </a:r>
            <a:endParaRPr lang="en-US" altLang="en-US" sz="17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7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To critically evaluate existing literature</a:t>
            </a:r>
            <a:r>
              <a:rPr lang="en-US" altLang="en-US" sz="1700">
                <a:latin typeface="Calibri Light" panose="020F0302020204030204" charset="0"/>
                <a:cs typeface="Calibri Light" panose="020F0302020204030204" charset="0"/>
              </a:rPr>
              <a:t> on remote working models and employee engagement theories (such as Kahn’s Engagement Model) to identify a conceptual framework. </a:t>
            </a:r>
            <a:r>
              <a:rPr lang="en-US" altLang="en-US" sz="1700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(Step 1: The Theoretical Foundation)</a:t>
            </a:r>
            <a:endParaRPr lang="en-US" altLang="en-US" sz="1700" b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7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7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To analyse the perceptions of employees </a:t>
            </a:r>
            <a:r>
              <a:rPr lang="en-US" altLang="en-US" sz="1700">
                <a:latin typeface="Calibri Light" panose="020F0302020204030204" charset="0"/>
                <a:cs typeface="Calibri Light" panose="020F0302020204030204" charset="0"/>
              </a:rPr>
              <a:t>within UK tech start-ups regarding communication, autonomy, and work-life balance in a remote setting. </a:t>
            </a:r>
            <a:r>
              <a:rPr lang="en-US" altLang="en-US" sz="1700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(Step 2: The Data Collection / Fieldwork)</a:t>
            </a:r>
            <a:endParaRPr lang="en-US" altLang="en-US" sz="1700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7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7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To examine the correlation </a:t>
            </a:r>
            <a:r>
              <a:rPr lang="en-US" altLang="en-US" sz="1700">
                <a:latin typeface="Calibri Light" panose="020F0302020204030204" charset="0"/>
                <a:cs typeface="Calibri Light" panose="020F0302020204030204" charset="0"/>
              </a:rPr>
              <a:t>between remote working frequency and reported levels of emotional and cognitive engagement.</a:t>
            </a:r>
            <a:r>
              <a:rPr lang="en-US" altLang="en-US" sz="1700" b="1"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US" altLang="en-US" sz="1700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(Step 3: Findings)</a:t>
            </a:r>
            <a:endParaRPr lang="en-US" altLang="en-US" sz="1700" b="1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7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7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To develop a set of evidence-based recommendations</a:t>
            </a:r>
            <a:r>
              <a:rPr lang="en-US" altLang="en-US" sz="1700">
                <a:latin typeface="Calibri Light" panose="020F0302020204030204" charset="0"/>
                <a:cs typeface="Calibri Light" panose="020F0302020204030204" charset="0"/>
              </a:rPr>
              <a:t> for start-up founders to optimise remote working policies for maximum engagement. </a:t>
            </a:r>
            <a:r>
              <a:rPr lang="en-US" altLang="en-US" sz="1700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(Step 4: The Contribution )</a:t>
            </a:r>
            <a:endParaRPr lang="en-US" altLang="en-US" sz="1700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br>
              <a:rPr lang="en-US" altLang="en-US">
                <a:latin typeface="Calibri Light" panose="020F0302020204030204" charset="0"/>
                <a:cs typeface="Calibri Light" panose="020F0302020204030204" charset="0"/>
              </a:rPr>
            </a:b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Level 7 Verbs (Bloom's Taxonomy)</a:t>
            </a:r>
            <a:br>
              <a:rPr lang="en-US" altLang="en-US">
                <a:latin typeface="Calibri Light" panose="020F0302020204030204" charset="0"/>
                <a:cs typeface="Calibri Light" panose="020F0302020204030204" charset="0"/>
              </a:rPr>
            </a:br>
            <a:br>
              <a:rPr lang="en-US" altLang="en-US"/>
            </a:br>
            <a:endParaRPr lang="en-US" altLang="en-US"/>
          </a:p>
        </p:txBody>
      </p:sp>
      <p:graphicFrame>
        <p:nvGraphicFramePr>
          <p:cNvPr id="4" name="Content Placeholder 3"/>
          <p:cNvGraphicFramePr/>
          <p:nvPr>
            <p:ph idx="1"/>
            <p:custDataLst>
              <p:tags r:id="rId1"/>
            </p:custDataLst>
          </p:nvPr>
        </p:nvGraphicFramePr>
        <p:xfrm>
          <a:off x="457200" y="1600200"/>
          <a:ext cx="8229600" cy="2962275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592455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Avoid (Level 4-6)</a:t>
                      </a:r>
                      <a:endParaRPr sz="1800" b="1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8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Use (Level 7)</a:t>
                      </a:r>
                      <a:endParaRPr sz="1800" b="1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455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describe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endParaRPr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critically analyse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r>
                        <a:rPr lang="en-US"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(Data collection)</a:t>
                      </a:r>
                      <a:endParaRPr lang="en-US"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455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look at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endParaRPr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evaluate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r>
                        <a:rPr lang="en-US"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 (Literature)</a:t>
                      </a:r>
                      <a:endParaRPr lang="en-US"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455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list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endParaRPr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synthesise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r>
                        <a:rPr lang="en-US"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(Findings)</a:t>
                      </a:r>
                      <a:endParaRPr lang="en-US"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455"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find out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endParaRPr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inden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To </a:t>
                      </a:r>
                      <a:r>
                        <a:rPr lang="en-US" sz="1600" b="1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develop</a:t>
                      </a:r>
                      <a:r>
                        <a:rPr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...</a:t>
                      </a:r>
                      <a:r>
                        <a:rPr lang="en-US" sz="1600">
                          <a:solidFill>
                            <a:srgbClr val="1F1F1F"/>
                          </a:solidFill>
                          <a:latin typeface="Calibri Light" panose="020F0302020204030204" charset="0"/>
                          <a:ea typeface="Google Sans Text"/>
                          <a:cs typeface="Calibri Light" panose="020F0302020204030204" charset="0"/>
                        </a:rPr>
                        <a:t>(Contribution)</a:t>
                      </a:r>
                      <a:endParaRPr lang="en-US" sz="1600">
                        <a:solidFill>
                          <a:srgbClr val="1F1F1F"/>
                        </a:solidFill>
                        <a:latin typeface="Calibri Light" panose="020F0302020204030204" charset="0"/>
                        <a:ea typeface="Google Sans Text"/>
                        <a:cs typeface="Calibri Light" panose="020F0302020204030204" charset="0"/>
                      </a:endParaRPr>
                    </a:p>
                  </a:txBody>
                  <a:tcPr marL="91757" marR="91757" marT="61277" marB="61277" anchor="ctr" anchorCtr="0">
                    <a:lnL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 Box 5"/>
          <p:cNvSpPr txBox="1"/>
          <p:nvPr/>
        </p:nvSpPr>
        <p:spPr>
          <a:xfrm>
            <a:off x="559435" y="4832985"/>
            <a:ext cx="695325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en-US" i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The Rule: Do not use "weak" verbs. Level 7 requires critical thinking.</a:t>
            </a:r>
            <a:endParaRPr lang="en-US" altLang="en-US" i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  <a:sym typeface="+mn-ea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QUIZ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/>
          </a:bodyPr>
          <a:p>
            <a:pPr marL="0" indent="0">
              <a:buNone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1. In a Research Proposal, what is the fundamental difference between the 'Research Aim' and the 'Research Objectives'?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The Aim is the final destination (what you want to achieve), while the Objectives are the steps to get there (how you will achieve it).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The Aim is the specific steps taken, while the Objectives are the broad vision.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The Aim must include data analysis methods, whereas Objectives do not.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The Aim is written for the supervisor, while the Objectives are written for the participants.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0000"/>
          </a:bodyPr>
          <a:p>
            <a:pPr marL="0" indent="0">
              <a:buNone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2. Which of the following statements represents a Level 7 standard 'Research Aim'?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To hand out questionnaires to 50 employees.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To investigate the impact of digital transformation on customer loyalty in UK retail banking.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To read the literature on leadership styles.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To compare the shopping habits of men and women.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0000"/>
          </a:bodyPr>
          <a:p>
            <a:pPr marL="0" indent="0">
              <a:buNone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3. If your research project is like 'building a house', what role do the 'Research Objectives' play?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They represent the people living inside the house.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They are the total budget for the construction.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They are the final photograph of the finished house.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They are the specific bricks and construction steps (e.g., laying the foundation, building walls) required to complete the structure.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0000"/>
          </a:bodyPr>
          <a:p>
            <a:pPr marL="0" indent="0">
              <a:buNone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4. Which set of verbs is most appropriate for writing Level 7 'Research Objectives'?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Hope, Wish, Try, Plan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Investigate (used for all points)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Review, Analyse, Identify, Recommend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Think about, Look at, Read, Write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0000"/>
          </a:bodyPr>
          <a:p>
            <a:pPr marL="0" indent="0">
              <a:buNone/>
            </a:pPr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5. What is the relationship between the Research Objectives and the Research Aim?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A. The Aim is written after the research is finished, while Objectives are written before.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B. The Objectives are more important than the Aim.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C. If you achieve all your Objectives, you should automatically have achieved your Aim.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</a:rPr>
              <a:t>D. They are unrelated lists of things to do.</a:t>
            </a: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Recap of Week 1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20025" cy="3989070"/>
          </a:xfrm>
        </p:spPr>
        <p:txBody>
          <a:bodyPr/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What is Level 7 research? - 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Iceberg Model </a:t>
            </a:r>
            <a:endParaRPr lang="en-US" altLang="en-US" b="1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Brief overview of the Research Proposal - </a:t>
            </a: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en-US" altLang="en-US">
                <a:latin typeface="Calibri Light" panose="020F0302020204030204" charset="0"/>
                <a:cs typeface="Calibri Light" panose="020F0302020204030204" charset="0"/>
                <a:sym typeface="+mn-ea"/>
              </a:rPr>
              <a:t>Formulating aim and objective- </a:t>
            </a:r>
            <a:r>
              <a:rPr lang="en-US" altLang="en-US" b="1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Destinations and Stepping stones</a:t>
            </a:r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b="1" dirty="0" err="1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Cwestyniau</a:t>
            </a:r>
            <a:r>
              <a:rPr lang="en-GB" b="1" dirty="0">
                <a:solidFill>
                  <a:schemeClr val="bg1"/>
                </a:solidFill>
                <a:latin typeface="Calibri Light" panose="020F0302020204030204" charset="0"/>
                <a:cs typeface="Calibri Light" panose="020F0302020204030204" charset="0"/>
              </a:rPr>
              <a:t>/Questions?</a:t>
            </a:r>
            <a:endParaRPr lang="en-GB" b="1" dirty="0">
              <a:solidFill>
                <a:schemeClr val="bg1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38308" y="2157231"/>
            <a:ext cx="3667385" cy="2336163"/>
          </a:xfrm>
          <a:prstGeom prst="rect">
            <a:avLst/>
          </a:prstGeom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9890" y="1914208"/>
            <a:ext cx="8229600" cy="1143000"/>
          </a:xfrm>
        </p:spPr>
        <p:txBody>
          <a:bodyPr/>
          <a:p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Many Thanks 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9850"/>
            <a:ext cx="8229600" cy="3989070"/>
          </a:xfrm>
        </p:spPr>
        <p:txBody>
          <a:bodyPr/>
          <a:p>
            <a:pPr marL="0" indent="0">
              <a:buNone/>
            </a:pPr>
            <a:endParaRPr lang="en-US" alt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/>
              <a:t>                                                 </a:t>
            </a: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                         </a:t>
            </a:r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en-US">
              <a:latin typeface="Calibri Light" panose="020F0302020204030204" charset="0"/>
              <a:cs typeface="Calibri Light" panose="020F0302020204030204" charset="0"/>
            </a:endParaRPr>
          </a:p>
          <a:p>
            <a:pPr marL="0" indent="0">
              <a:buNone/>
            </a:pPr>
            <a:r>
              <a:rPr lang="en-US">
                <a:latin typeface="Calibri Light" panose="020F0302020204030204" charset="0"/>
                <a:cs typeface="Calibri Light" panose="020F0302020204030204" charset="0"/>
              </a:rPr>
              <a:t>                                        Maggie: </a:t>
            </a:r>
            <a:r>
              <a:rPr lang="en-US"/>
              <a:t> </a:t>
            </a:r>
            <a:r>
              <a:rPr lang="en-US" altLang="en-GB" dirty="0">
                <a:latin typeface="Calibri Light" panose="020F0302020204030204" charset="0"/>
                <a:cs typeface="Calibri Light" panose="020F0302020204030204" charset="0"/>
                <a:sym typeface="+mn-ea"/>
                <a:hlinkClick r:id="rId1"/>
              </a:rPr>
              <a:t>l.zhang</a:t>
            </a:r>
            <a:r>
              <a:rPr lang="en-GB" dirty="0">
                <a:latin typeface="Calibri Light" panose="020F0302020204030204" charset="0"/>
                <a:cs typeface="Calibri Light" panose="020F0302020204030204" charset="0"/>
                <a:sym typeface="+mn-ea"/>
                <a:hlinkClick r:id="rId1"/>
              </a:rPr>
              <a:t>@uwtsd.ac.uk</a:t>
            </a:r>
            <a:endParaRPr 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TABLE_ENDDRAG_ORIGIN_RECT" val="644*462"/>
  <p:tag name="TABLE_ENDDRAG_RECT" val="20*-10*644*462"/>
</p:tagLst>
</file>

<file path=ppt/tags/tag2.xml><?xml version="1.0" encoding="utf-8"?>
<p:tagLst xmlns:p="http://schemas.openxmlformats.org/presentationml/2006/main">
  <p:tag name="TABLE_ENDDRAG_ORIGIN_RECT" val="652*247"/>
  <p:tag name="TABLE_ENDDRAG_RECT" val="31*151*652*247"/>
</p:tagLst>
</file>

<file path=ppt/tags/tag3.xml><?xml version="1.0" encoding="utf-8"?>
<p:tagLst xmlns:p="http://schemas.openxmlformats.org/presentationml/2006/main">
  <p:tag name="TABLE_ENDDRAG_ORIGIN_RECT" val="648*290"/>
  <p:tag name="TABLE_ENDDRAG_RECT" val="36*133*648*290"/>
</p:tagLst>
</file>

<file path=ppt/tags/tag4.xml><?xml version="1.0" encoding="utf-8"?>
<p:tagLst xmlns:p="http://schemas.openxmlformats.org/presentationml/2006/main">
  <p:tag name="TABLE_ENDDRAG_ORIGIN_RECT" val="648*199"/>
  <p:tag name="TABLE_ENDDRAG_RECT" val="36*126*648*199"/>
</p:tagLst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22657</Words>
  <Application>WPS Presentation</Application>
  <PresentationFormat>On-screen Show (4:3)</PresentationFormat>
  <Paragraphs>815</Paragraphs>
  <Slides>69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69</vt:i4>
      </vt:variant>
    </vt:vector>
  </HeadingPairs>
  <TitlesOfParts>
    <vt:vector size="84" baseType="lpstr">
      <vt:lpstr>Arial</vt:lpstr>
      <vt:lpstr>SimSun</vt:lpstr>
      <vt:lpstr>Wingdings</vt:lpstr>
      <vt:lpstr>Calibri Light</vt:lpstr>
      <vt:lpstr>Times New Roman</vt:lpstr>
      <vt:lpstr>Calibri</vt:lpstr>
      <vt:lpstr>sans-serif</vt:lpstr>
      <vt:lpstr>Segoe Print</vt:lpstr>
      <vt:lpstr>Myriad Pro</vt:lpstr>
      <vt:lpstr>Microsoft YaHei</vt:lpstr>
      <vt:lpstr>Arial Unicode MS</vt:lpstr>
      <vt:lpstr>Myriad Pro</vt:lpstr>
      <vt:lpstr>Calibri</vt:lpstr>
      <vt:lpstr>Google Sans Text</vt:lpstr>
      <vt:lpstr>UWTSD</vt:lpstr>
      <vt:lpstr>Research Methods </vt:lpstr>
      <vt:lpstr>Contact Details </vt:lpstr>
      <vt:lpstr>Module Learning Outcomes </vt:lpstr>
      <vt:lpstr>Assignment: Research Proposal </vt:lpstr>
      <vt:lpstr>PowerPoint 演示文稿</vt:lpstr>
      <vt:lpstr>Assignment: Research Proposal (5,000 words)</vt:lpstr>
      <vt:lpstr>PowerPoint 演示文稿</vt:lpstr>
      <vt:lpstr>Key Topics of Week 1</vt:lpstr>
      <vt:lpstr>What is Research?</vt:lpstr>
      <vt:lpstr>Defining Research</vt:lpstr>
      <vt:lpstr>What is Research?</vt:lpstr>
      <vt:lpstr>Or is it a Skill that can be developed?</vt:lpstr>
      <vt:lpstr>What is Research?</vt:lpstr>
      <vt:lpstr>Topic 1</vt:lpstr>
      <vt:lpstr>Level 7 Research: Iceberg Model </vt:lpstr>
      <vt:lpstr>The Iceberg Model: Moving from Level 6 to Level 7</vt:lpstr>
      <vt:lpstr>Level 6: The Tip of the Iceberg (Descriptive Writing)</vt:lpstr>
      <vt:lpstr>Level 7: Beneath the Surface (Critical Analytical Writing)</vt:lpstr>
      <vt:lpstr>The Step Up: Level 6 vs. Level 7 Research</vt:lpstr>
      <vt:lpstr>The Step Up: Level 6 vs. Level 7 Research</vt:lpstr>
      <vt:lpstr>Quiz</vt:lpstr>
      <vt:lpstr>PowerPoint 演示文稿</vt:lpstr>
      <vt:lpstr>3. The Hipster Coffee Paradox</vt:lpstr>
      <vt:lpstr>PowerPoint 演示文稿</vt:lpstr>
      <vt:lpstr>Applying the Iceberg to Your Research Proposal</vt:lpstr>
      <vt:lpstr>Activity: The "Deep Dive" Challenge</vt:lpstr>
      <vt:lpstr>PowerPoint 演示文稿</vt:lpstr>
      <vt:lpstr>The "Deep Dive" Process</vt:lpstr>
      <vt:lpstr>PowerPoint 演示文稿</vt:lpstr>
      <vt:lpstr>PowerPoint 演示文稿</vt:lpstr>
      <vt:lpstr>Purpose of Research</vt:lpstr>
      <vt:lpstr>Are you a Researcher?</vt:lpstr>
      <vt:lpstr>Research In Business</vt:lpstr>
      <vt:lpstr>Academic Research</vt:lpstr>
      <vt:lpstr>Research Qualities and Skills</vt:lpstr>
      <vt:lpstr>Topic 2</vt:lpstr>
      <vt:lpstr>The Definition of a Research Proposal:</vt:lpstr>
      <vt:lpstr>A good research proposal will: </vt:lpstr>
      <vt:lpstr> The Template of Research Proposal</vt:lpstr>
      <vt:lpstr>Why write a proposal ?</vt:lpstr>
      <vt:lpstr>Dissertation Proposal -  The Title</vt:lpstr>
      <vt:lpstr>Dissertation Proposal – Background Information</vt:lpstr>
      <vt:lpstr>Dissertation Proposal – Research Aim</vt:lpstr>
      <vt:lpstr>Research proposal – Research Objectives</vt:lpstr>
      <vt:lpstr>Research Questions</vt:lpstr>
      <vt:lpstr>Dissertation proposal – Research Methods</vt:lpstr>
      <vt:lpstr>Research Methods</vt:lpstr>
      <vt:lpstr>Dissertation proposal - Timeline</vt:lpstr>
      <vt:lpstr>Time line example 1</vt:lpstr>
      <vt:lpstr>Timeline example 2</vt:lpstr>
      <vt:lpstr>Dissertation Proposal - Ethics</vt:lpstr>
      <vt:lpstr>Research Integrity and Ethics</vt:lpstr>
      <vt:lpstr>Ethics Form</vt:lpstr>
      <vt:lpstr> TOPIC 2: The Template of Research Proposal</vt:lpstr>
      <vt:lpstr>TOPIC 3</vt:lpstr>
      <vt:lpstr>The "Golden Thread" of Alignment </vt:lpstr>
      <vt:lpstr>Dissertation Proposal – Research Aim</vt:lpstr>
      <vt:lpstr>Aim vs. Objectives (The Difference)</vt:lpstr>
      <vt:lpstr>PowerPoint 演示文稿</vt:lpstr>
      <vt:lpstr>Example</vt:lpstr>
      <vt:lpstr> Level 7 Verbs (Bloom's Taxonomy)  </vt:lpstr>
      <vt:lpstr>QUIZ</vt:lpstr>
      <vt:lpstr>PowerPoint 演示文稿</vt:lpstr>
      <vt:lpstr>PowerPoint 演示文稿</vt:lpstr>
      <vt:lpstr>PowerPoint 演示文稿</vt:lpstr>
      <vt:lpstr>PowerPoint 演示文稿</vt:lpstr>
      <vt:lpstr>Recap of Week 1</vt:lpstr>
      <vt:lpstr>Cwestyniau/Questions?</vt:lpstr>
      <vt:lpstr>Many Thanks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Helen Evans (Institute of Management and Health)</dc:creator>
  <cp:lastModifiedBy>Maggie</cp:lastModifiedBy>
  <cp:revision>70</cp:revision>
  <dcterms:created xsi:type="dcterms:W3CDTF">2024-01-25T13:07:00Z</dcterms:created>
  <dcterms:modified xsi:type="dcterms:W3CDTF">2026-04-20T02:29:15Z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00BA55FDB05841FA90133796CB2CBBCF_12</vt:lpwstr>
  </property>
  <property fmtid="{D5CDD505-2E9C-101B-9397-08002B2CF9AE}" pid="3" name="KSOProductBuildVer">
    <vt:lpwstr>1033-12.2.0.23196</vt:lpwstr>
  </property>
</Properties>
</file>