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5" r:id="rId3"/>
    <p:sldId id="262" r:id="rId4"/>
    <p:sldId id="269" r:id="rId5"/>
    <p:sldId id="266" r:id="rId6"/>
    <p:sldId id="258" r:id="rId7"/>
    <p:sldId id="267" r:id="rId8"/>
    <p:sldId id="279" r:id="rId9"/>
    <p:sldId id="271" r:id="rId10"/>
    <p:sldId id="259" r:id="rId11"/>
    <p:sldId id="260" r:id="rId12"/>
    <p:sldId id="272" r:id="rId13"/>
    <p:sldId id="263" r:id="rId14"/>
    <p:sldId id="273" r:id="rId15"/>
    <p:sldId id="268" r:id="rId16"/>
    <p:sldId id="274" r:id="rId17"/>
    <p:sldId id="275" r:id="rId18"/>
    <p:sldId id="276" r:id="rId19"/>
    <p:sldId id="277" r:id="rId20"/>
    <p:sldId id="27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A7B5E5-810A-4525-BE08-E9ABCE6A5746}" v="13" dt="2026-10-01T10:16:12.3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42" autoAdjust="0"/>
    <p:restoredTop sz="94660"/>
  </p:normalViewPr>
  <p:slideViewPr>
    <p:cSldViewPr snapToGrid="0">
      <p:cViewPr>
        <p:scale>
          <a:sx n="92" d="100"/>
          <a:sy n="92" d="100"/>
        </p:scale>
        <p:origin x="4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a Ferraraccio" userId="c9694aeb-2f50-401b-8abf-67f8a7106701" providerId="ADAL" clId="{728671C3-614E-440E-8F04-5DA1EFA065FD}"/>
    <pc:docChg chg="undo custSel addSld delSld modSld">
      <pc:chgData name="Simona Ferraraccio" userId="c9694aeb-2f50-401b-8abf-67f8a7106701" providerId="ADAL" clId="{728671C3-614E-440E-8F04-5DA1EFA065FD}" dt="2026-10-01T10:17:06.919" v="256" actId="20577"/>
      <pc:docMkLst>
        <pc:docMk/>
      </pc:docMkLst>
      <pc:sldChg chg="modSp mod">
        <pc:chgData name="Simona Ferraraccio" userId="c9694aeb-2f50-401b-8abf-67f8a7106701" providerId="ADAL" clId="{728671C3-614E-440E-8F04-5DA1EFA065FD}" dt="2026-10-01T10:17:06.919" v="256" actId="20577"/>
        <pc:sldMkLst>
          <pc:docMk/>
          <pc:sldMk cId="4072970879" sldId="256"/>
        </pc:sldMkLst>
        <pc:spChg chg="mod">
          <ac:chgData name="Simona Ferraraccio" userId="c9694aeb-2f50-401b-8abf-67f8a7106701" providerId="ADAL" clId="{728671C3-614E-440E-8F04-5DA1EFA065FD}" dt="2026-10-01T10:17:06.919" v="256" actId="20577"/>
          <ac:spMkLst>
            <pc:docMk/>
            <pc:sldMk cId="4072970879" sldId="256"/>
            <ac:spMk id="4" creationId="{7614560A-E783-FF09-0EB7-ABD0923B0503}"/>
          </ac:spMkLst>
        </pc:spChg>
      </pc:sldChg>
      <pc:sldChg chg="modSp del mod">
        <pc:chgData name="Simona Ferraraccio" userId="c9694aeb-2f50-401b-8abf-67f8a7106701" providerId="ADAL" clId="{728671C3-614E-440E-8F04-5DA1EFA065FD}" dt="2026-09-30T16:32:43.176" v="83" actId="47"/>
        <pc:sldMkLst>
          <pc:docMk/>
          <pc:sldMk cId="906809124" sldId="257"/>
        </pc:sldMkLst>
      </pc:sldChg>
      <pc:sldChg chg="add">
        <pc:chgData name="Simona Ferraraccio" userId="c9694aeb-2f50-401b-8abf-67f8a7106701" providerId="ADAL" clId="{728671C3-614E-440E-8F04-5DA1EFA065FD}" dt="2026-09-24T11:00:49.672" v="5"/>
        <pc:sldMkLst>
          <pc:docMk/>
          <pc:sldMk cId="483053980" sldId="259"/>
        </pc:sldMkLst>
      </pc:sldChg>
      <pc:sldChg chg="add">
        <pc:chgData name="Simona Ferraraccio" userId="c9694aeb-2f50-401b-8abf-67f8a7106701" providerId="ADAL" clId="{728671C3-614E-440E-8F04-5DA1EFA065FD}" dt="2026-09-24T11:00:49.672" v="5"/>
        <pc:sldMkLst>
          <pc:docMk/>
          <pc:sldMk cId="3583879079" sldId="260"/>
        </pc:sldMkLst>
      </pc:sldChg>
      <pc:sldChg chg="add del">
        <pc:chgData name="Simona Ferraraccio" userId="c9694aeb-2f50-401b-8abf-67f8a7106701" providerId="ADAL" clId="{728671C3-614E-440E-8F04-5DA1EFA065FD}" dt="2026-10-01T10:13:27.183" v="178" actId="47"/>
        <pc:sldMkLst>
          <pc:docMk/>
          <pc:sldMk cId="2239691653" sldId="261"/>
        </pc:sldMkLst>
      </pc:sldChg>
      <pc:sldChg chg="modSp mod">
        <pc:chgData name="Simona Ferraraccio" userId="c9694aeb-2f50-401b-8abf-67f8a7106701" providerId="ADAL" clId="{728671C3-614E-440E-8F04-5DA1EFA065FD}" dt="2026-09-24T11:05:58.995" v="80" actId="1076"/>
        <pc:sldMkLst>
          <pc:docMk/>
          <pc:sldMk cId="1332345873" sldId="262"/>
        </pc:sldMkLst>
        <pc:spChg chg="mod">
          <ac:chgData name="Simona Ferraraccio" userId="c9694aeb-2f50-401b-8abf-67f8a7106701" providerId="ADAL" clId="{728671C3-614E-440E-8F04-5DA1EFA065FD}" dt="2026-09-24T11:05:58.995" v="80" actId="1076"/>
          <ac:spMkLst>
            <pc:docMk/>
            <pc:sldMk cId="1332345873" sldId="262"/>
            <ac:spMk id="7" creationId="{4F720B02-8578-138B-B667-0129FCB03A77}"/>
          </ac:spMkLst>
        </pc:spChg>
        <pc:graphicFrameChg chg="mod modGraphic">
          <ac:chgData name="Simona Ferraraccio" userId="c9694aeb-2f50-401b-8abf-67f8a7106701" providerId="ADAL" clId="{728671C3-614E-440E-8F04-5DA1EFA065FD}" dt="2026-09-24T11:05:52.671" v="79" actId="1076"/>
          <ac:graphicFrameMkLst>
            <pc:docMk/>
            <pc:sldMk cId="1332345873" sldId="262"/>
            <ac:graphicFrameMk id="9" creationId="{9ABC1894-5B0D-1753-E249-2F80CA096CB8}"/>
          </ac:graphicFrameMkLst>
        </pc:graphicFrameChg>
      </pc:sldChg>
      <pc:sldChg chg="addSp modSp add mod modAnim">
        <pc:chgData name="Simona Ferraraccio" userId="c9694aeb-2f50-401b-8abf-67f8a7106701" providerId="ADAL" clId="{728671C3-614E-440E-8F04-5DA1EFA065FD}" dt="2026-10-01T10:16:12.369" v="215"/>
        <pc:sldMkLst>
          <pc:docMk/>
          <pc:sldMk cId="2586911014" sldId="263"/>
        </pc:sldMkLst>
        <pc:spChg chg="mod">
          <ac:chgData name="Simona Ferraraccio" userId="c9694aeb-2f50-401b-8abf-67f8a7106701" providerId="ADAL" clId="{728671C3-614E-440E-8F04-5DA1EFA065FD}" dt="2026-10-01T10:13:52.891" v="180" actId="1076"/>
          <ac:spMkLst>
            <pc:docMk/>
            <pc:sldMk cId="2586911014" sldId="263"/>
            <ac:spMk id="2" creationId="{7B71D44B-8C27-E35C-CC07-DE78205C9D73}"/>
          </ac:spMkLst>
        </pc:spChg>
        <pc:spChg chg="mod">
          <ac:chgData name="Simona Ferraraccio" userId="c9694aeb-2f50-401b-8abf-67f8a7106701" providerId="ADAL" clId="{728671C3-614E-440E-8F04-5DA1EFA065FD}" dt="2026-10-01T10:15:51.461" v="210" actId="1076"/>
          <ac:spMkLst>
            <pc:docMk/>
            <pc:sldMk cId="2586911014" sldId="263"/>
            <ac:spMk id="3" creationId="{15B517A3-27DE-B60F-8D8F-6283467E75AE}"/>
          </ac:spMkLst>
        </pc:spChg>
        <pc:spChg chg="mod">
          <ac:chgData name="Simona Ferraraccio" userId="c9694aeb-2f50-401b-8abf-67f8a7106701" providerId="ADAL" clId="{728671C3-614E-440E-8F04-5DA1EFA065FD}" dt="2026-10-01T10:16:00.670" v="212" actId="1076"/>
          <ac:spMkLst>
            <pc:docMk/>
            <pc:sldMk cId="2586911014" sldId="263"/>
            <ac:spMk id="7" creationId="{B827F36A-3183-42C8-2AD1-139A140337CC}"/>
          </ac:spMkLst>
        </pc:spChg>
        <pc:spChg chg="mod">
          <ac:chgData name="Simona Ferraraccio" userId="c9694aeb-2f50-401b-8abf-67f8a7106701" providerId="ADAL" clId="{728671C3-614E-440E-8F04-5DA1EFA065FD}" dt="2026-10-01T10:13:49.647" v="179" actId="1076"/>
          <ac:spMkLst>
            <pc:docMk/>
            <pc:sldMk cId="2586911014" sldId="263"/>
            <ac:spMk id="8" creationId="{05D4F1B8-A946-C225-98B6-1D10D210730D}"/>
          </ac:spMkLst>
        </pc:spChg>
        <pc:spChg chg="mod">
          <ac:chgData name="Simona Ferraraccio" userId="c9694aeb-2f50-401b-8abf-67f8a7106701" providerId="ADAL" clId="{728671C3-614E-440E-8F04-5DA1EFA065FD}" dt="2026-10-01T10:13:49.647" v="179" actId="1076"/>
          <ac:spMkLst>
            <pc:docMk/>
            <pc:sldMk cId="2586911014" sldId="263"/>
            <ac:spMk id="9" creationId="{64FAACBA-B2D9-9FBB-13AA-C62A9823123A}"/>
          </ac:spMkLst>
        </pc:spChg>
        <pc:spChg chg="mod">
          <ac:chgData name="Simona Ferraraccio" userId="c9694aeb-2f50-401b-8abf-67f8a7106701" providerId="ADAL" clId="{728671C3-614E-440E-8F04-5DA1EFA065FD}" dt="2026-10-01T10:15:54.361" v="211" actId="1076"/>
          <ac:spMkLst>
            <pc:docMk/>
            <pc:sldMk cId="2586911014" sldId="263"/>
            <ac:spMk id="10" creationId="{077512B1-A1FA-DE62-D54D-9DB58AB08970}"/>
          </ac:spMkLst>
        </pc:spChg>
        <pc:spChg chg="add mod">
          <ac:chgData name="Simona Ferraraccio" userId="c9694aeb-2f50-401b-8abf-67f8a7106701" providerId="ADAL" clId="{728671C3-614E-440E-8F04-5DA1EFA065FD}" dt="2026-10-01T10:16:03.840" v="213" actId="1076"/>
          <ac:spMkLst>
            <pc:docMk/>
            <pc:sldMk cId="2586911014" sldId="263"/>
            <ac:spMk id="12" creationId="{8DF09DF5-0E29-F75C-586C-5CCD0EB7E81F}"/>
          </ac:spMkLst>
        </pc:spChg>
      </pc:sldChg>
      <pc:sldChg chg="modSp mod">
        <pc:chgData name="Simona Ferraraccio" userId="c9694aeb-2f50-401b-8abf-67f8a7106701" providerId="ADAL" clId="{728671C3-614E-440E-8F04-5DA1EFA065FD}" dt="2026-09-24T11:06:06.968" v="82" actId="20577"/>
        <pc:sldMkLst>
          <pc:docMk/>
          <pc:sldMk cId="1285216707" sldId="266"/>
        </pc:sldMkLst>
        <pc:spChg chg="mod">
          <ac:chgData name="Simona Ferraraccio" userId="c9694aeb-2f50-401b-8abf-67f8a7106701" providerId="ADAL" clId="{728671C3-614E-440E-8F04-5DA1EFA065FD}" dt="2026-09-24T11:06:06.968" v="82" actId="20577"/>
          <ac:spMkLst>
            <pc:docMk/>
            <pc:sldMk cId="1285216707" sldId="266"/>
            <ac:spMk id="2" creationId="{DC7E2439-FFC6-2CF8-4FF4-FB1904FBBD3B}"/>
          </ac:spMkLst>
        </pc:spChg>
      </pc:sldChg>
      <pc:sldChg chg="add">
        <pc:chgData name="Simona Ferraraccio" userId="c9694aeb-2f50-401b-8abf-67f8a7106701" providerId="ADAL" clId="{728671C3-614E-440E-8F04-5DA1EFA065FD}" dt="2026-09-24T11:00:49.672" v="5"/>
        <pc:sldMkLst>
          <pc:docMk/>
          <pc:sldMk cId="3764760522" sldId="268"/>
        </pc:sldMkLst>
      </pc:sldChg>
      <pc:sldChg chg="delSp add setBg delDesignElem">
        <pc:chgData name="Simona Ferraraccio" userId="c9694aeb-2f50-401b-8abf-67f8a7106701" providerId="ADAL" clId="{728671C3-614E-440E-8F04-5DA1EFA065FD}" dt="2026-09-24T11:00:49.672" v="5"/>
        <pc:sldMkLst>
          <pc:docMk/>
          <pc:sldMk cId="616837773" sldId="271"/>
        </pc:sldMkLst>
      </pc:sldChg>
      <pc:sldChg chg="add">
        <pc:chgData name="Simona Ferraraccio" userId="c9694aeb-2f50-401b-8abf-67f8a7106701" providerId="ADAL" clId="{728671C3-614E-440E-8F04-5DA1EFA065FD}" dt="2026-09-24T11:00:49.672" v="5"/>
        <pc:sldMkLst>
          <pc:docMk/>
          <pc:sldMk cId="806512550" sldId="272"/>
        </pc:sldMkLst>
      </pc:sldChg>
      <pc:sldChg chg="add">
        <pc:chgData name="Simona Ferraraccio" userId="c9694aeb-2f50-401b-8abf-67f8a7106701" providerId="ADAL" clId="{728671C3-614E-440E-8F04-5DA1EFA065FD}" dt="2026-09-24T11:00:49.672" v="5"/>
        <pc:sldMkLst>
          <pc:docMk/>
          <pc:sldMk cId="180804925" sldId="273"/>
        </pc:sldMkLst>
      </pc:sldChg>
      <pc:sldChg chg="addSp modSp add mod">
        <pc:chgData name="Simona Ferraraccio" userId="c9694aeb-2f50-401b-8abf-67f8a7106701" providerId="ADAL" clId="{728671C3-614E-440E-8F04-5DA1EFA065FD}" dt="2026-10-01T10:12:26.318" v="177" actId="1076"/>
        <pc:sldMkLst>
          <pc:docMk/>
          <pc:sldMk cId="3188569" sldId="274"/>
        </pc:sldMkLst>
        <pc:spChg chg="mod">
          <ac:chgData name="Simona Ferraraccio" userId="c9694aeb-2f50-401b-8abf-67f8a7106701" providerId="ADAL" clId="{728671C3-614E-440E-8F04-5DA1EFA065FD}" dt="2026-10-01T10:10:22.924" v="144" actId="1076"/>
          <ac:spMkLst>
            <pc:docMk/>
            <pc:sldMk cId="3188569" sldId="274"/>
            <ac:spMk id="2" creationId="{7C4948AA-88CF-93AC-7A92-DBBB773BEADD}"/>
          </ac:spMkLst>
        </pc:spChg>
        <pc:spChg chg="mod">
          <ac:chgData name="Simona Ferraraccio" userId="c9694aeb-2f50-401b-8abf-67f8a7106701" providerId="ADAL" clId="{728671C3-614E-440E-8F04-5DA1EFA065FD}" dt="2026-10-01T10:12:21.593" v="175" actId="1076"/>
          <ac:spMkLst>
            <pc:docMk/>
            <pc:sldMk cId="3188569" sldId="274"/>
            <ac:spMk id="3" creationId="{C10ECE43-4C3A-1548-DBB4-3C413215CBF9}"/>
          </ac:spMkLst>
        </pc:spChg>
        <pc:spChg chg="mod">
          <ac:chgData name="Simona Ferraraccio" userId="c9694aeb-2f50-401b-8abf-67f8a7106701" providerId="ADAL" clId="{728671C3-614E-440E-8F04-5DA1EFA065FD}" dt="2026-10-01T10:12:23.729" v="176" actId="1076"/>
          <ac:spMkLst>
            <pc:docMk/>
            <pc:sldMk cId="3188569" sldId="274"/>
            <ac:spMk id="9" creationId="{AF6C5995-69FF-C5C1-CC78-AC8E42E749CD}"/>
          </ac:spMkLst>
        </pc:spChg>
        <pc:grpChg chg="add mod">
          <ac:chgData name="Simona Ferraraccio" userId="c9694aeb-2f50-401b-8abf-67f8a7106701" providerId="ADAL" clId="{728671C3-614E-440E-8F04-5DA1EFA065FD}" dt="2026-10-01T10:12:26.318" v="177" actId="1076"/>
          <ac:grpSpMkLst>
            <pc:docMk/>
            <pc:sldMk cId="3188569" sldId="274"/>
            <ac:grpSpMk id="13" creationId="{6B6E8CDE-BE6C-5408-5ECA-F4E905300EDA}"/>
          </ac:grpSpMkLst>
        </pc:grpChg>
        <pc:picChg chg="add mod modCrop">
          <ac:chgData name="Simona Ferraraccio" userId="c9694aeb-2f50-401b-8abf-67f8a7106701" providerId="ADAL" clId="{728671C3-614E-440E-8F04-5DA1EFA065FD}" dt="2026-10-01T10:12:07.087" v="172" actId="164"/>
          <ac:picMkLst>
            <pc:docMk/>
            <pc:sldMk cId="3188569" sldId="274"/>
            <ac:picMk id="10" creationId="{A910575F-8E17-78C9-AF99-CD6D375B9703}"/>
          </ac:picMkLst>
        </pc:picChg>
        <pc:picChg chg="add mod modCrop">
          <ac:chgData name="Simona Ferraraccio" userId="c9694aeb-2f50-401b-8abf-67f8a7106701" providerId="ADAL" clId="{728671C3-614E-440E-8F04-5DA1EFA065FD}" dt="2026-10-01T10:12:07.087" v="172" actId="164"/>
          <ac:picMkLst>
            <pc:docMk/>
            <pc:sldMk cId="3188569" sldId="274"/>
            <ac:picMk id="12" creationId="{C1069FA6-17E0-5EBD-DD1E-ACB74A1BBD66}"/>
          </ac:picMkLst>
        </pc:picChg>
      </pc:sldChg>
      <pc:sldChg chg="add">
        <pc:chgData name="Simona Ferraraccio" userId="c9694aeb-2f50-401b-8abf-67f8a7106701" providerId="ADAL" clId="{728671C3-614E-440E-8F04-5DA1EFA065FD}" dt="2026-09-24T11:00:49.672" v="5"/>
        <pc:sldMkLst>
          <pc:docMk/>
          <pc:sldMk cId="1209173616" sldId="275"/>
        </pc:sldMkLst>
      </pc:sldChg>
      <pc:sldChg chg="add">
        <pc:chgData name="Simona Ferraraccio" userId="c9694aeb-2f50-401b-8abf-67f8a7106701" providerId="ADAL" clId="{728671C3-614E-440E-8F04-5DA1EFA065FD}" dt="2026-09-24T11:00:49.672" v="5"/>
        <pc:sldMkLst>
          <pc:docMk/>
          <pc:sldMk cId="759249903" sldId="276"/>
        </pc:sldMkLst>
      </pc:sldChg>
      <pc:sldChg chg="addSp modSp add mod">
        <pc:chgData name="Simona Ferraraccio" userId="c9694aeb-2f50-401b-8abf-67f8a7106701" providerId="ADAL" clId="{728671C3-614E-440E-8F04-5DA1EFA065FD}" dt="2026-10-01T09:56:42.726" v="136" actId="20577"/>
        <pc:sldMkLst>
          <pc:docMk/>
          <pc:sldMk cId="2462830299" sldId="277"/>
        </pc:sldMkLst>
        <pc:spChg chg="mod">
          <ac:chgData name="Simona Ferraraccio" userId="c9694aeb-2f50-401b-8abf-67f8a7106701" providerId="ADAL" clId="{728671C3-614E-440E-8F04-5DA1EFA065FD}" dt="2026-10-01T09:56:42.726" v="136" actId="20577"/>
          <ac:spMkLst>
            <pc:docMk/>
            <pc:sldMk cId="2462830299" sldId="277"/>
            <ac:spMk id="2" creationId="{96465AA7-B7F6-123B-B3D1-B9E2E3FCE63B}"/>
          </ac:spMkLst>
        </pc:spChg>
        <pc:spChg chg="mod">
          <ac:chgData name="Simona Ferraraccio" userId="c9694aeb-2f50-401b-8abf-67f8a7106701" providerId="ADAL" clId="{728671C3-614E-440E-8F04-5DA1EFA065FD}" dt="2026-09-24T11:03:04.021" v="42" actId="404"/>
          <ac:spMkLst>
            <pc:docMk/>
            <pc:sldMk cId="2462830299" sldId="277"/>
            <ac:spMk id="3" creationId="{C6F85F3A-9503-EBDD-0B66-9F36C85251AC}"/>
          </ac:spMkLst>
        </pc:spChg>
        <pc:picChg chg="add mod">
          <ac:chgData name="Simona Ferraraccio" userId="c9694aeb-2f50-401b-8abf-67f8a7106701" providerId="ADAL" clId="{728671C3-614E-440E-8F04-5DA1EFA065FD}" dt="2026-09-24T11:03:17.531" v="53" actId="1036"/>
          <ac:picMkLst>
            <pc:docMk/>
            <pc:sldMk cId="2462830299" sldId="277"/>
            <ac:picMk id="9" creationId="{48AB2470-09BF-C4CF-B77F-A49F514C6B65}"/>
          </ac:picMkLst>
        </pc:picChg>
      </pc:sldChg>
      <pc:sldChg chg="addSp modSp add mod">
        <pc:chgData name="Simona Ferraraccio" userId="c9694aeb-2f50-401b-8abf-67f8a7106701" providerId="ADAL" clId="{728671C3-614E-440E-8F04-5DA1EFA065FD}" dt="2026-09-24T11:02:56.932" v="40" actId="1076"/>
        <pc:sldMkLst>
          <pc:docMk/>
          <pc:sldMk cId="838903296" sldId="278"/>
        </pc:sldMkLst>
        <pc:spChg chg="mod">
          <ac:chgData name="Simona Ferraraccio" userId="c9694aeb-2f50-401b-8abf-67f8a7106701" providerId="ADAL" clId="{728671C3-614E-440E-8F04-5DA1EFA065FD}" dt="2026-09-24T11:02:31.192" v="27" actId="1076"/>
          <ac:spMkLst>
            <pc:docMk/>
            <pc:sldMk cId="838903296" sldId="278"/>
            <ac:spMk id="2" creationId="{F5414D4A-494C-0B4F-CF5E-758883DBC2F3}"/>
          </ac:spMkLst>
        </pc:spChg>
        <pc:spChg chg="mod">
          <ac:chgData name="Simona Ferraraccio" userId="c9694aeb-2f50-401b-8abf-67f8a7106701" providerId="ADAL" clId="{728671C3-614E-440E-8F04-5DA1EFA065FD}" dt="2026-09-24T11:02:56.932" v="40" actId="1076"/>
          <ac:spMkLst>
            <pc:docMk/>
            <pc:sldMk cId="838903296" sldId="278"/>
            <ac:spMk id="3" creationId="{89BDE5B3-72E0-12C5-0DD8-2DF3E8D7C249}"/>
          </ac:spMkLst>
        </pc:spChg>
        <pc:picChg chg="add mod">
          <ac:chgData name="Simona Ferraraccio" userId="c9694aeb-2f50-401b-8abf-67f8a7106701" providerId="ADAL" clId="{728671C3-614E-440E-8F04-5DA1EFA065FD}" dt="2026-09-24T11:02:23.490" v="26" actId="1076"/>
          <ac:picMkLst>
            <pc:docMk/>
            <pc:sldMk cId="838903296" sldId="278"/>
            <ac:picMk id="8" creationId="{E34DF816-203B-276C-1C11-16AE2AFF4820}"/>
          </ac:picMkLst>
        </pc:picChg>
      </pc:sldChg>
      <pc:sldChg chg="addSp delSp modSp new mod setBg">
        <pc:chgData name="Simona Ferraraccio" userId="c9694aeb-2f50-401b-8abf-67f8a7106701" providerId="ADAL" clId="{728671C3-614E-440E-8F04-5DA1EFA065FD}" dt="2026-10-01T09:35:53.579" v="126" actId="1076"/>
        <pc:sldMkLst>
          <pc:docMk/>
          <pc:sldMk cId="2741879655" sldId="279"/>
        </pc:sldMkLst>
        <pc:spChg chg="mod">
          <ac:chgData name="Simona Ferraraccio" userId="c9694aeb-2f50-401b-8abf-67f8a7106701" providerId="ADAL" clId="{728671C3-614E-440E-8F04-5DA1EFA065FD}" dt="2026-10-01T09:35:45.834" v="124" actId="122"/>
          <ac:spMkLst>
            <pc:docMk/>
            <pc:sldMk cId="2741879655" sldId="279"/>
            <ac:spMk id="2" creationId="{D0654973-B083-8138-12AE-52DD2664511A}"/>
          </ac:spMkLst>
        </pc:spChg>
        <pc:spChg chg="mod">
          <ac:chgData name="Simona Ferraraccio" userId="c9694aeb-2f50-401b-8abf-67f8a7106701" providerId="ADAL" clId="{728671C3-614E-440E-8F04-5DA1EFA065FD}" dt="2026-10-01T09:35:53.579" v="126" actId="1076"/>
          <ac:spMkLst>
            <pc:docMk/>
            <pc:sldMk cId="2741879655" sldId="279"/>
            <ac:spMk id="3" creationId="{219AB8F6-0B7B-ABB1-0D3C-8B2749C715AC}"/>
          </ac:spMkLst>
        </pc:spChg>
        <pc:spChg chg="mod">
          <ac:chgData name="Simona Ferraraccio" userId="c9694aeb-2f50-401b-8abf-67f8a7106701" providerId="ADAL" clId="{728671C3-614E-440E-8F04-5DA1EFA065FD}" dt="2026-10-01T09:35:17.165" v="115" actId="26606"/>
          <ac:spMkLst>
            <pc:docMk/>
            <pc:sldMk cId="2741879655" sldId="279"/>
            <ac:spMk id="4" creationId="{30830D11-0736-7509-9775-51E41CE2C258}"/>
          </ac:spMkLst>
        </pc:spChg>
        <pc:spChg chg="mod ord">
          <ac:chgData name="Simona Ferraraccio" userId="c9694aeb-2f50-401b-8abf-67f8a7106701" providerId="ADAL" clId="{728671C3-614E-440E-8F04-5DA1EFA065FD}" dt="2026-10-01T09:35:32.653" v="119" actId="166"/>
          <ac:spMkLst>
            <pc:docMk/>
            <pc:sldMk cId="2741879655" sldId="279"/>
            <ac:spMk id="5" creationId="{E5C27A91-EE3E-313E-8C98-0A2B0D075A49}"/>
          </ac:spMkLst>
        </pc:spChg>
        <pc:spChg chg="mod">
          <ac:chgData name="Simona Ferraraccio" userId="c9694aeb-2f50-401b-8abf-67f8a7106701" providerId="ADAL" clId="{728671C3-614E-440E-8F04-5DA1EFA065FD}" dt="2026-10-01T09:35:17.165" v="115" actId="26606"/>
          <ac:spMkLst>
            <pc:docMk/>
            <pc:sldMk cId="2741879655" sldId="279"/>
            <ac:spMk id="6" creationId="{9F6C4404-6533-0A19-2EE6-785E4CB497E5}"/>
          </ac:spMkLst>
        </pc:spChg>
        <pc:spChg chg="add del">
          <ac:chgData name="Simona Ferraraccio" userId="c9694aeb-2f50-401b-8abf-67f8a7106701" providerId="ADAL" clId="{728671C3-614E-440E-8F04-5DA1EFA065FD}" dt="2026-10-01T09:35:17.146" v="114" actId="26606"/>
          <ac:spMkLst>
            <pc:docMk/>
            <pc:sldMk cId="2741879655" sldId="279"/>
            <ac:spMk id="13" creationId="{8D1AA55E-40D5-461B-A5A8-4AE8AAB71B08}"/>
          </ac:spMkLst>
        </pc:spChg>
        <pc:spChg chg="add del">
          <ac:chgData name="Simona Ferraraccio" userId="c9694aeb-2f50-401b-8abf-67f8a7106701" providerId="ADAL" clId="{728671C3-614E-440E-8F04-5DA1EFA065FD}" dt="2026-10-01T09:35:17.146" v="114" actId="26606"/>
          <ac:spMkLst>
            <pc:docMk/>
            <pc:sldMk cId="2741879655" sldId="279"/>
            <ac:spMk id="17" creationId="{6CB927A4-E432-4310-9CD5-E89FF5063179}"/>
          </ac:spMkLst>
        </pc:spChg>
        <pc:spChg chg="add del">
          <ac:chgData name="Simona Ferraraccio" userId="c9694aeb-2f50-401b-8abf-67f8a7106701" providerId="ADAL" clId="{728671C3-614E-440E-8F04-5DA1EFA065FD}" dt="2026-10-01T09:35:17.146" v="114" actId="26606"/>
          <ac:spMkLst>
            <pc:docMk/>
            <pc:sldMk cId="2741879655" sldId="279"/>
            <ac:spMk id="19" creationId="{E3020543-B24B-4EC4-8FFC-8DD88EEA91A8}"/>
          </ac:spMkLst>
        </pc:spChg>
        <pc:spChg chg="add">
          <ac:chgData name="Simona Ferraraccio" userId="c9694aeb-2f50-401b-8abf-67f8a7106701" providerId="ADAL" clId="{728671C3-614E-440E-8F04-5DA1EFA065FD}" dt="2026-10-01T09:35:17.165" v="115" actId="26606"/>
          <ac:spMkLst>
            <pc:docMk/>
            <pc:sldMk cId="2741879655" sldId="279"/>
            <ac:spMk id="21" creationId="{3346177D-ADC4-4968-B747-5CFCD390B5B9}"/>
          </ac:spMkLst>
        </pc:spChg>
        <pc:spChg chg="add">
          <ac:chgData name="Simona Ferraraccio" userId="c9694aeb-2f50-401b-8abf-67f8a7106701" providerId="ADAL" clId="{728671C3-614E-440E-8F04-5DA1EFA065FD}" dt="2026-10-01T09:35:17.165" v="115" actId="26606"/>
          <ac:spMkLst>
            <pc:docMk/>
            <pc:sldMk cId="2741879655" sldId="279"/>
            <ac:spMk id="22" creationId="{0844A943-BF79-4FEA-ABB1-3BD54D236606}"/>
          </ac:spMkLst>
        </pc:spChg>
        <pc:spChg chg="add">
          <ac:chgData name="Simona Ferraraccio" userId="c9694aeb-2f50-401b-8abf-67f8a7106701" providerId="ADAL" clId="{728671C3-614E-440E-8F04-5DA1EFA065FD}" dt="2026-10-01T09:35:17.165" v="115" actId="26606"/>
          <ac:spMkLst>
            <pc:docMk/>
            <pc:sldMk cId="2741879655" sldId="279"/>
            <ac:spMk id="23" creationId="{6437CC72-F4A8-4DC3-AFAB-D22C482C8100}"/>
          </ac:spMkLst>
        </pc:spChg>
        <pc:picChg chg="add mod ord">
          <ac:chgData name="Simona Ferraraccio" userId="c9694aeb-2f50-401b-8abf-67f8a7106701" providerId="ADAL" clId="{728671C3-614E-440E-8F04-5DA1EFA065FD}" dt="2026-10-01T09:35:38.390" v="121" actId="14100"/>
          <ac:picMkLst>
            <pc:docMk/>
            <pc:sldMk cId="2741879655" sldId="279"/>
            <ac:picMk id="8" creationId="{1CB3139B-A8BA-369A-C2DA-8EB952E6B1A7}"/>
          </ac:picMkLst>
        </pc:picChg>
        <pc:cxnChg chg="add del">
          <ac:chgData name="Simona Ferraraccio" userId="c9694aeb-2f50-401b-8abf-67f8a7106701" providerId="ADAL" clId="{728671C3-614E-440E-8F04-5DA1EFA065FD}" dt="2026-10-01T09:35:17.146" v="114" actId="26606"/>
          <ac:cxnSpMkLst>
            <pc:docMk/>
            <pc:sldMk cId="2741879655" sldId="279"/>
            <ac:cxnSpMk id="15" creationId="{7EB498BD-8089-4626-91EA-4978EBEF535E}"/>
          </ac:cxnSpMkLst>
        </pc:cxn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4" Type="http://schemas.openxmlformats.org/officeDocument/2006/relationships/image" Target="../media/image7.sv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4" Type="http://schemas.openxmlformats.org/officeDocument/2006/relationships/image" Target="../media/image7.sv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#7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#8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#3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#6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C1B999-198E-4F42-A92E-41FE35C559FD}" type="doc">
      <dgm:prSet loTypeId="urn:microsoft.com/office/officeart/2008/layout/VerticalCurvedList" loCatId="list" qsTypeId="urn:microsoft.com/office/officeart/2005/8/quickstyle/simple1#16" qsCatId="simple" csTypeId="urn:microsoft.com/office/officeart/2005/8/colors/accent1_3#7" csCatId="accent1" phldr="1"/>
      <dgm:spPr/>
      <dgm:t>
        <a:bodyPr/>
        <a:lstStyle/>
        <a:p>
          <a:endParaRPr lang="en-GB"/>
        </a:p>
      </dgm:t>
    </dgm:pt>
    <dgm:pt modelId="{CE0C1771-DA14-402F-8D2F-F621B594834F}">
      <dgm:prSet phldrT="[Text]" custT="1"/>
      <dgm:spPr/>
      <dgm:t>
        <a:bodyPr/>
        <a:lstStyle/>
        <a:p>
          <a:r>
            <a:rPr lang="en-GB" sz="2000" dirty="0"/>
            <a:t>Underestimated scale and complexity</a:t>
          </a:r>
        </a:p>
      </dgm:t>
    </dgm:pt>
    <dgm:pt modelId="{C6FA7BCE-8560-40F7-8052-000AF4DAB242}" type="parTrans" cxnId="{081B0B85-EC4B-45D8-9585-027964B8ADC9}">
      <dgm:prSet/>
      <dgm:spPr/>
      <dgm:t>
        <a:bodyPr/>
        <a:lstStyle/>
        <a:p>
          <a:endParaRPr lang="en-GB" sz="2000"/>
        </a:p>
      </dgm:t>
    </dgm:pt>
    <dgm:pt modelId="{5E6C5C41-BA8F-4E2A-A131-B262DA10F937}" type="sibTrans" cxnId="{081B0B85-EC4B-45D8-9585-027964B8ADC9}">
      <dgm:prSet/>
      <dgm:spPr/>
      <dgm:t>
        <a:bodyPr/>
        <a:lstStyle/>
        <a:p>
          <a:endParaRPr lang="en-GB" sz="2000"/>
        </a:p>
      </dgm:t>
    </dgm:pt>
    <dgm:pt modelId="{3754D37A-5BF0-4D09-BA89-4C51CCC288DB}">
      <dgm:prSet phldrT="[Text]" custT="1"/>
      <dgm:spPr/>
      <dgm:t>
        <a:bodyPr/>
        <a:lstStyle/>
        <a:p>
          <a:r>
            <a:rPr lang="en-GB" sz="2000" dirty="0"/>
            <a:t>Top-Down approach</a:t>
          </a:r>
        </a:p>
      </dgm:t>
    </dgm:pt>
    <dgm:pt modelId="{1C9767CA-1DB4-4477-8C3C-BE9EF51E8B3C}" type="parTrans" cxnId="{E46DE8FF-0F40-4868-88A6-E8B99D697BE5}">
      <dgm:prSet/>
      <dgm:spPr/>
      <dgm:t>
        <a:bodyPr/>
        <a:lstStyle/>
        <a:p>
          <a:endParaRPr lang="en-GB" sz="2000"/>
        </a:p>
      </dgm:t>
    </dgm:pt>
    <dgm:pt modelId="{61776515-CB72-4BDF-AC8B-594956A1F704}" type="sibTrans" cxnId="{E46DE8FF-0F40-4868-88A6-E8B99D697BE5}">
      <dgm:prSet/>
      <dgm:spPr/>
      <dgm:t>
        <a:bodyPr/>
        <a:lstStyle/>
        <a:p>
          <a:endParaRPr lang="en-GB" sz="2000"/>
        </a:p>
      </dgm:t>
    </dgm:pt>
    <dgm:pt modelId="{5232CA09-EDEF-4E57-BC2F-51C03D2CDABF}">
      <dgm:prSet phldrT="[Text]" custT="1"/>
      <dgm:spPr/>
      <dgm:t>
        <a:bodyPr/>
        <a:lstStyle/>
        <a:p>
          <a:r>
            <a:rPr lang="en-GB" sz="2000" dirty="0"/>
            <a:t>Lack of Flexibility</a:t>
          </a:r>
        </a:p>
      </dgm:t>
    </dgm:pt>
    <dgm:pt modelId="{AAFC7766-5579-4FBF-8F78-486C373C26A6}" type="parTrans" cxnId="{2B583038-85E5-40F2-8D22-3E14C50ABF9D}">
      <dgm:prSet/>
      <dgm:spPr/>
      <dgm:t>
        <a:bodyPr/>
        <a:lstStyle/>
        <a:p>
          <a:endParaRPr lang="en-GB" sz="2000"/>
        </a:p>
      </dgm:t>
    </dgm:pt>
    <dgm:pt modelId="{3DA2CA53-A703-4C4A-9F15-526462D45885}" type="sibTrans" cxnId="{2B583038-85E5-40F2-8D22-3E14C50ABF9D}">
      <dgm:prSet/>
      <dgm:spPr/>
      <dgm:t>
        <a:bodyPr/>
        <a:lstStyle/>
        <a:p>
          <a:endParaRPr lang="en-GB" sz="2000"/>
        </a:p>
      </dgm:t>
    </dgm:pt>
    <dgm:pt modelId="{B720225E-ECEA-4301-8085-02E67871D717}">
      <dgm:prSet custT="1"/>
      <dgm:spPr/>
      <dgm:t>
        <a:bodyPr/>
        <a:lstStyle/>
        <a:p>
          <a:r>
            <a:rPr lang="en-GB" sz="2000" dirty="0"/>
            <a:t>Technical challenges</a:t>
          </a:r>
        </a:p>
      </dgm:t>
    </dgm:pt>
    <dgm:pt modelId="{FE3A124D-09F9-4FC3-A3FB-9011F296DC21}" type="parTrans" cxnId="{BB1BE8DA-C5CD-4013-B36F-B3215C96ED3C}">
      <dgm:prSet/>
      <dgm:spPr/>
      <dgm:t>
        <a:bodyPr/>
        <a:lstStyle/>
        <a:p>
          <a:endParaRPr lang="en-GB" sz="2000"/>
        </a:p>
      </dgm:t>
    </dgm:pt>
    <dgm:pt modelId="{44061CCE-0F38-44C7-AFD5-72D8F11D1D8A}" type="sibTrans" cxnId="{BB1BE8DA-C5CD-4013-B36F-B3215C96ED3C}">
      <dgm:prSet/>
      <dgm:spPr/>
      <dgm:t>
        <a:bodyPr/>
        <a:lstStyle/>
        <a:p>
          <a:endParaRPr lang="en-GB" sz="2000"/>
        </a:p>
      </dgm:t>
    </dgm:pt>
    <dgm:pt modelId="{AF1F8C0D-EC9D-44D2-9CBC-C07D6A0E61B0}">
      <dgm:prSet custT="1"/>
      <dgm:spPr/>
      <dgm:t>
        <a:bodyPr/>
        <a:lstStyle/>
        <a:p>
          <a:r>
            <a:rPr lang="en-GB" sz="2000" dirty="0"/>
            <a:t>Cost overruns and delays</a:t>
          </a:r>
        </a:p>
      </dgm:t>
    </dgm:pt>
    <dgm:pt modelId="{01C8CE2E-A343-44C0-B785-2A8A54F80C19}" type="parTrans" cxnId="{1E467C27-7A02-4894-B464-EB32D1725E72}">
      <dgm:prSet/>
      <dgm:spPr/>
      <dgm:t>
        <a:bodyPr/>
        <a:lstStyle/>
        <a:p>
          <a:endParaRPr lang="en-GB" sz="2000"/>
        </a:p>
      </dgm:t>
    </dgm:pt>
    <dgm:pt modelId="{91519F7F-9CF0-4A12-BBD3-4A525EB4A91F}" type="sibTrans" cxnId="{1E467C27-7A02-4894-B464-EB32D1725E72}">
      <dgm:prSet/>
      <dgm:spPr/>
      <dgm:t>
        <a:bodyPr/>
        <a:lstStyle/>
        <a:p>
          <a:endParaRPr lang="en-GB" sz="2000"/>
        </a:p>
      </dgm:t>
    </dgm:pt>
    <dgm:pt modelId="{A95FF462-3E04-457B-A73E-FB21E4267B0D}">
      <dgm:prSet custT="1"/>
      <dgm:spPr/>
      <dgm:t>
        <a:bodyPr/>
        <a:lstStyle/>
        <a:p>
          <a:r>
            <a:rPr lang="en-GB" sz="2000" dirty="0"/>
            <a:t>Vendor issues</a:t>
          </a:r>
        </a:p>
      </dgm:t>
    </dgm:pt>
    <dgm:pt modelId="{A17F5E68-85BE-4392-A11E-79D2135D8E39}" type="parTrans" cxnId="{E7D22AE1-0C27-453F-9169-7F11783B5204}">
      <dgm:prSet/>
      <dgm:spPr/>
      <dgm:t>
        <a:bodyPr/>
        <a:lstStyle/>
        <a:p>
          <a:endParaRPr lang="en-GB" sz="2000"/>
        </a:p>
      </dgm:t>
    </dgm:pt>
    <dgm:pt modelId="{984E5C8A-484D-441A-B1A7-7343D3082870}" type="sibTrans" cxnId="{E7D22AE1-0C27-453F-9169-7F11783B5204}">
      <dgm:prSet/>
      <dgm:spPr/>
      <dgm:t>
        <a:bodyPr/>
        <a:lstStyle/>
        <a:p>
          <a:endParaRPr lang="en-GB" sz="2000"/>
        </a:p>
      </dgm:t>
    </dgm:pt>
    <dgm:pt modelId="{73DC511C-7032-40E1-9729-96F32EF42912}">
      <dgm:prSet custT="1"/>
      <dgm:spPr/>
      <dgm:t>
        <a:bodyPr/>
        <a:lstStyle/>
        <a:p>
          <a:r>
            <a:rPr lang="en-GB" sz="2000" dirty="0"/>
            <a:t>Privacy concerns</a:t>
          </a:r>
        </a:p>
      </dgm:t>
    </dgm:pt>
    <dgm:pt modelId="{8CA55B6C-4CB1-4403-836C-2BF0B7C393CE}" type="parTrans" cxnId="{BC3E4C39-162B-45C0-86F1-3D01A3471896}">
      <dgm:prSet/>
      <dgm:spPr/>
      <dgm:t>
        <a:bodyPr/>
        <a:lstStyle/>
        <a:p>
          <a:endParaRPr lang="en-GB" sz="2000"/>
        </a:p>
      </dgm:t>
    </dgm:pt>
    <dgm:pt modelId="{B02F28AE-C42F-4DCF-8334-31FFE4552D96}" type="sibTrans" cxnId="{BC3E4C39-162B-45C0-86F1-3D01A3471896}">
      <dgm:prSet/>
      <dgm:spPr/>
      <dgm:t>
        <a:bodyPr/>
        <a:lstStyle/>
        <a:p>
          <a:endParaRPr lang="en-GB" sz="2000"/>
        </a:p>
      </dgm:t>
    </dgm:pt>
    <dgm:pt modelId="{81382B8C-BC2A-4865-88AC-3C90BDE31A18}">
      <dgm:prSet/>
      <dgm:spPr/>
      <dgm:t>
        <a:bodyPr/>
        <a:lstStyle/>
        <a:p>
          <a:endParaRPr lang="en-GB" sz="1600"/>
        </a:p>
      </dgm:t>
    </dgm:pt>
    <dgm:pt modelId="{14E61DA3-8509-4087-A793-23B861F65D44}" type="parTrans" cxnId="{0052D90B-EB76-4558-8D76-E0BA87AEAC4E}">
      <dgm:prSet/>
      <dgm:spPr/>
      <dgm:t>
        <a:bodyPr/>
        <a:lstStyle/>
        <a:p>
          <a:endParaRPr lang="en-GB" sz="2000"/>
        </a:p>
      </dgm:t>
    </dgm:pt>
    <dgm:pt modelId="{17E22A1F-7C44-4A5C-AFE1-9A250754DE41}" type="sibTrans" cxnId="{0052D90B-EB76-4558-8D76-E0BA87AEAC4E}">
      <dgm:prSet/>
      <dgm:spPr/>
      <dgm:t>
        <a:bodyPr/>
        <a:lstStyle/>
        <a:p>
          <a:endParaRPr lang="en-GB" sz="2000"/>
        </a:p>
      </dgm:t>
    </dgm:pt>
    <dgm:pt modelId="{D9443D0C-D23F-4D89-AB0C-0D7764D033D8}" type="pres">
      <dgm:prSet presAssocID="{C3C1B999-198E-4F42-A92E-41FE35C559FD}" presName="Name0" presStyleCnt="0">
        <dgm:presLayoutVars>
          <dgm:chMax val="7"/>
          <dgm:chPref val="7"/>
          <dgm:dir/>
        </dgm:presLayoutVars>
      </dgm:prSet>
      <dgm:spPr/>
    </dgm:pt>
    <dgm:pt modelId="{2CB42DD7-7BE0-48F6-9DC8-1D28A1B406B7}" type="pres">
      <dgm:prSet presAssocID="{C3C1B999-198E-4F42-A92E-41FE35C559FD}" presName="Name1" presStyleCnt="0"/>
      <dgm:spPr/>
    </dgm:pt>
    <dgm:pt modelId="{E29FE0FC-8592-4F34-890D-3B9640FADDD8}" type="pres">
      <dgm:prSet presAssocID="{C3C1B999-198E-4F42-A92E-41FE35C559FD}" presName="cycle" presStyleCnt="0"/>
      <dgm:spPr/>
    </dgm:pt>
    <dgm:pt modelId="{56BE7B18-E279-48BD-BB7E-67DDB4169EF1}" type="pres">
      <dgm:prSet presAssocID="{C3C1B999-198E-4F42-A92E-41FE35C559FD}" presName="srcNode" presStyleLbl="node1" presStyleIdx="0" presStyleCnt="7"/>
      <dgm:spPr/>
    </dgm:pt>
    <dgm:pt modelId="{3C8300E0-BDB2-4B3F-BC0C-B76BDF5AFB71}" type="pres">
      <dgm:prSet presAssocID="{C3C1B999-198E-4F42-A92E-41FE35C559FD}" presName="conn" presStyleLbl="parChTrans1D2" presStyleIdx="0" presStyleCnt="1"/>
      <dgm:spPr/>
    </dgm:pt>
    <dgm:pt modelId="{63B0A678-38B5-4049-AC19-424FDF1070B7}" type="pres">
      <dgm:prSet presAssocID="{C3C1B999-198E-4F42-A92E-41FE35C559FD}" presName="extraNode" presStyleLbl="node1" presStyleIdx="0" presStyleCnt="7"/>
      <dgm:spPr/>
    </dgm:pt>
    <dgm:pt modelId="{3ACE37BD-B120-4F63-85D5-F5A21709B05D}" type="pres">
      <dgm:prSet presAssocID="{C3C1B999-198E-4F42-A92E-41FE35C559FD}" presName="dstNode" presStyleLbl="node1" presStyleIdx="0" presStyleCnt="7"/>
      <dgm:spPr/>
    </dgm:pt>
    <dgm:pt modelId="{FF62C7BA-816D-4564-9A92-DE893D127E0E}" type="pres">
      <dgm:prSet presAssocID="{CE0C1771-DA14-402F-8D2F-F621B594834F}" presName="text_1" presStyleLbl="node1" presStyleIdx="0" presStyleCnt="7" custScaleX="101305">
        <dgm:presLayoutVars>
          <dgm:bulletEnabled val="1"/>
        </dgm:presLayoutVars>
      </dgm:prSet>
      <dgm:spPr/>
    </dgm:pt>
    <dgm:pt modelId="{D1B064D3-010A-4AE7-93F4-D5BD991EB01C}" type="pres">
      <dgm:prSet presAssocID="{CE0C1771-DA14-402F-8D2F-F621B594834F}" presName="accent_1" presStyleCnt="0"/>
      <dgm:spPr/>
    </dgm:pt>
    <dgm:pt modelId="{90428590-72C7-4414-AD0D-36648FB63B9D}" type="pres">
      <dgm:prSet presAssocID="{CE0C1771-DA14-402F-8D2F-F621B594834F}" presName="accentRepeatNode" presStyleLbl="solidFgAcc1" presStyleIdx="0" presStyleCnt="7"/>
      <dgm:spPr/>
    </dgm:pt>
    <dgm:pt modelId="{A4A627A4-FD1A-4827-BC7C-D12873825E9A}" type="pres">
      <dgm:prSet presAssocID="{3754D37A-5BF0-4D09-BA89-4C51CCC288DB}" presName="text_2" presStyleLbl="node1" presStyleIdx="1" presStyleCnt="7">
        <dgm:presLayoutVars>
          <dgm:bulletEnabled val="1"/>
        </dgm:presLayoutVars>
      </dgm:prSet>
      <dgm:spPr/>
    </dgm:pt>
    <dgm:pt modelId="{4FEBAEE1-1AF6-4B08-8022-B43D5BC8FB9F}" type="pres">
      <dgm:prSet presAssocID="{3754D37A-5BF0-4D09-BA89-4C51CCC288DB}" presName="accent_2" presStyleCnt="0"/>
      <dgm:spPr/>
    </dgm:pt>
    <dgm:pt modelId="{1475E5C8-E876-419D-BBA2-5035DEB88577}" type="pres">
      <dgm:prSet presAssocID="{3754D37A-5BF0-4D09-BA89-4C51CCC288DB}" presName="accentRepeatNode" presStyleLbl="solidFgAcc1" presStyleIdx="1" presStyleCnt="7"/>
      <dgm:spPr/>
    </dgm:pt>
    <dgm:pt modelId="{8FE15C57-69E4-407F-A1DD-3C3D5DFDE553}" type="pres">
      <dgm:prSet presAssocID="{5232CA09-EDEF-4E57-BC2F-51C03D2CDABF}" presName="text_3" presStyleLbl="node1" presStyleIdx="2" presStyleCnt="7">
        <dgm:presLayoutVars>
          <dgm:bulletEnabled val="1"/>
        </dgm:presLayoutVars>
      </dgm:prSet>
      <dgm:spPr/>
    </dgm:pt>
    <dgm:pt modelId="{5BC9090A-AF47-4811-B3DD-7CDC095A76F1}" type="pres">
      <dgm:prSet presAssocID="{5232CA09-EDEF-4E57-BC2F-51C03D2CDABF}" presName="accent_3" presStyleCnt="0"/>
      <dgm:spPr/>
    </dgm:pt>
    <dgm:pt modelId="{AE222F0A-C694-4394-A710-75BB80FA41AB}" type="pres">
      <dgm:prSet presAssocID="{5232CA09-EDEF-4E57-BC2F-51C03D2CDABF}" presName="accentRepeatNode" presStyleLbl="solidFgAcc1" presStyleIdx="2" presStyleCnt="7"/>
      <dgm:spPr/>
    </dgm:pt>
    <dgm:pt modelId="{51767F22-D163-484D-8C0A-15EB5585B9A4}" type="pres">
      <dgm:prSet presAssocID="{B720225E-ECEA-4301-8085-02E67871D717}" presName="text_4" presStyleLbl="node1" presStyleIdx="3" presStyleCnt="7">
        <dgm:presLayoutVars>
          <dgm:bulletEnabled val="1"/>
        </dgm:presLayoutVars>
      </dgm:prSet>
      <dgm:spPr/>
    </dgm:pt>
    <dgm:pt modelId="{E24B95B1-5DF2-41A6-957E-B01649DDA6DE}" type="pres">
      <dgm:prSet presAssocID="{B720225E-ECEA-4301-8085-02E67871D717}" presName="accent_4" presStyleCnt="0"/>
      <dgm:spPr/>
    </dgm:pt>
    <dgm:pt modelId="{AA371C20-83B1-4DFE-9F7E-A1193CC5552A}" type="pres">
      <dgm:prSet presAssocID="{B720225E-ECEA-4301-8085-02E67871D717}" presName="accentRepeatNode" presStyleLbl="solidFgAcc1" presStyleIdx="3" presStyleCnt="7"/>
      <dgm:spPr/>
    </dgm:pt>
    <dgm:pt modelId="{3B0E4784-8C1E-49B9-8643-9A0A127F183B}" type="pres">
      <dgm:prSet presAssocID="{AF1F8C0D-EC9D-44D2-9CBC-C07D6A0E61B0}" presName="text_5" presStyleLbl="node1" presStyleIdx="4" presStyleCnt="7">
        <dgm:presLayoutVars>
          <dgm:bulletEnabled val="1"/>
        </dgm:presLayoutVars>
      </dgm:prSet>
      <dgm:spPr/>
    </dgm:pt>
    <dgm:pt modelId="{32813849-A10B-4D6B-B607-9D5989E86212}" type="pres">
      <dgm:prSet presAssocID="{AF1F8C0D-EC9D-44D2-9CBC-C07D6A0E61B0}" presName="accent_5" presStyleCnt="0"/>
      <dgm:spPr/>
    </dgm:pt>
    <dgm:pt modelId="{8B10A509-BACC-4114-B145-9140A4F4ADB4}" type="pres">
      <dgm:prSet presAssocID="{AF1F8C0D-EC9D-44D2-9CBC-C07D6A0E61B0}" presName="accentRepeatNode" presStyleLbl="solidFgAcc1" presStyleIdx="4" presStyleCnt="7"/>
      <dgm:spPr/>
    </dgm:pt>
    <dgm:pt modelId="{62F3104F-8192-4647-8081-E33168100E2A}" type="pres">
      <dgm:prSet presAssocID="{A95FF462-3E04-457B-A73E-FB21E4267B0D}" presName="text_6" presStyleLbl="node1" presStyleIdx="5" presStyleCnt="7">
        <dgm:presLayoutVars>
          <dgm:bulletEnabled val="1"/>
        </dgm:presLayoutVars>
      </dgm:prSet>
      <dgm:spPr/>
    </dgm:pt>
    <dgm:pt modelId="{689B086F-82D4-40A5-A2AF-868F6AA98AEF}" type="pres">
      <dgm:prSet presAssocID="{A95FF462-3E04-457B-A73E-FB21E4267B0D}" presName="accent_6" presStyleCnt="0"/>
      <dgm:spPr/>
    </dgm:pt>
    <dgm:pt modelId="{26304D60-2540-4584-85C1-EDD8F680B574}" type="pres">
      <dgm:prSet presAssocID="{A95FF462-3E04-457B-A73E-FB21E4267B0D}" presName="accentRepeatNode" presStyleLbl="solidFgAcc1" presStyleIdx="5" presStyleCnt="7"/>
      <dgm:spPr/>
    </dgm:pt>
    <dgm:pt modelId="{EC3F0440-39B1-4883-95CF-7688BB8C7401}" type="pres">
      <dgm:prSet presAssocID="{73DC511C-7032-40E1-9729-96F32EF42912}" presName="text_7" presStyleLbl="node1" presStyleIdx="6" presStyleCnt="7">
        <dgm:presLayoutVars>
          <dgm:bulletEnabled val="1"/>
        </dgm:presLayoutVars>
      </dgm:prSet>
      <dgm:spPr/>
    </dgm:pt>
    <dgm:pt modelId="{4CCE265E-FA09-431D-B040-2A1DDC687B5A}" type="pres">
      <dgm:prSet presAssocID="{73DC511C-7032-40E1-9729-96F32EF42912}" presName="accent_7" presStyleCnt="0"/>
      <dgm:spPr/>
    </dgm:pt>
    <dgm:pt modelId="{C5424B8C-B5F2-4726-B472-082F98AF9361}" type="pres">
      <dgm:prSet presAssocID="{73DC511C-7032-40E1-9729-96F32EF42912}" presName="accentRepeatNode" presStyleLbl="solidFgAcc1" presStyleIdx="6" presStyleCnt="7"/>
      <dgm:spPr/>
    </dgm:pt>
  </dgm:ptLst>
  <dgm:cxnLst>
    <dgm:cxn modelId="{F4854A0A-7015-40FE-9734-A1D65599AC8E}" type="presOf" srcId="{3754D37A-5BF0-4D09-BA89-4C51CCC288DB}" destId="{A4A627A4-FD1A-4827-BC7C-D12873825E9A}" srcOrd="0" destOrd="0" presId="urn:microsoft.com/office/officeart/2008/layout/VerticalCurvedList"/>
    <dgm:cxn modelId="{0052D90B-EB76-4558-8D76-E0BA87AEAC4E}" srcId="{C3C1B999-198E-4F42-A92E-41FE35C559FD}" destId="{81382B8C-BC2A-4865-88AC-3C90BDE31A18}" srcOrd="7" destOrd="0" parTransId="{14E61DA3-8509-4087-A793-23B861F65D44}" sibTransId="{17E22A1F-7C44-4A5C-AFE1-9A250754DE41}"/>
    <dgm:cxn modelId="{1E467C27-7A02-4894-B464-EB32D1725E72}" srcId="{C3C1B999-198E-4F42-A92E-41FE35C559FD}" destId="{AF1F8C0D-EC9D-44D2-9CBC-C07D6A0E61B0}" srcOrd="4" destOrd="0" parTransId="{01C8CE2E-A343-44C0-B785-2A8A54F80C19}" sibTransId="{91519F7F-9CF0-4A12-BBD3-4A525EB4A91F}"/>
    <dgm:cxn modelId="{49BE532A-B421-4151-BC4E-68607FEB4976}" type="presOf" srcId="{5E6C5C41-BA8F-4E2A-A131-B262DA10F937}" destId="{3C8300E0-BDB2-4B3F-BC0C-B76BDF5AFB71}" srcOrd="0" destOrd="0" presId="urn:microsoft.com/office/officeart/2008/layout/VerticalCurvedList"/>
    <dgm:cxn modelId="{E1EB7B36-AB7E-4467-ACE3-F15BBE4E17DE}" type="presOf" srcId="{73DC511C-7032-40E1-9729-96F32EF42912}" destId="{EC3F0440-39B1-4883-95CF-7688BB8C7401}" srcOrd="0" destOrd="0" presId="urn:microsoft.com/office/officeart/2008/layout/VerticalCurvedList"/>
    <dgm:cxn modelId="{2B583038-85E5-40F2-8D22-3E14C50ABF9D}" srcId="{C3C1B999-198E-4F42-A92E-41FE35C559FD}" destId="{5232CA09-EDEF-4E57-BC2F-51C03D2CDABF}" srcOrd="2" destOrd="0" parTransId="{AAFC7766-5579-4FBF-8F78-486C373C26A6}" sibTransId="{3DA2CA53-A703-4C4A-9F15-526462D45885}"/>
    <dgm:cxn modelId="{BC3E4C39-162B-45C0-86F1-3D01A3471896}" srcId="{C3C1B999-198E-4F42-A92E-41FE35C559FD}" destId="{73DC511C-7032-40E1-9729-96F32EF42912}" srcOrd="6" destOrd="0" parTransId="{8CA55B6C-4CB1-4403-836C-2BF0B7C393CE}" sibTransId="{B02F28AE-C42F-4DCF-8334-31FFE4552D96}"/>
    <dgm:cxn modelId="{FC6D0A5E-806F-4C48-B051-DC2E123971E0}" type="presOf" srcId="{B720225E-ECEA-4301-8085-02E67871D717}" destId="{51767F22-D163-484D-8C0A-15EB5585B9A4}" srcOrd="0" destOrd="0" presId="urn:microsoft.com/office/officeart/2008/layout/VerticalCurvedList"/>
    <dgm:cxn modelId="{081B0B85-EC4B-45D8-9585-027964B8ADC9}" srcId="{C3C1B999-198E-4F42-A92E-41FE35C559FD}" destId="{CE0C1771-DA14-402F-8D2F-F621B594834F}" srcOrd="0" destOrd="0" parTransId="{C6FA7BCE-8560-40F7-8052-000AF4DAB242}" sibTransId="{5E6C5C41-BA8F-4E2A-A131-B262DA10F937}"/>
    <dgm:cxn modelId="{4605FA8B-B458-4D16-82A5-F782EAB47E8F}" type="presOf" srcId="{A95FF462-3E04-457B-A73E-FB21E4267B0D}" destId="{62F3104F-8192-4647-8081-E33168100E2A}" srcOrd="0" destOrd="0" presId="urn:microsoft.com/office/officeart/2008/layout/VerticalCurvedList"/>
    <dgm:cxn modelId="{C9D5DFCE-4FE1-452A-9931-EBF1B4AEF982}" type="presOf" srcId="{C3C1B999-198E-4F42-A92E-41FE35C559FD}" destId="{D9443D0C-D23F-4D89-AB0C-0D7764D033D8}" srcOrd="0" destOrd="0" presId="urn:microsoft.com/office/officeart/2008/layout/VerticalCurvedList"/>
    <dgm:cxn modelId="{BB1BE8DA-C5CD-4013-B36F-B3215C96ED3C}" srcId="{C3C1B999-198E-4F42-A92E-41FE35C559FD}" destId="{B720225E-ECEA-4301-8085-02E67871D717}" srcOrd="3" destOrd="0" parTransId="{FE3A124D-09F9-4FC3-A3FB-9011F296DC21}" sibTransId="{44061CCE-0F38-44C7-AFD5-72D8F11D1D8A}"/>
    <dgm:cxn modelId="{E7D22AE1-0C27-453F-9169-7F11783B5204}" srcId="{C3C1B999-198E-4F42-A92E-41FE35C559FD}" destId="{A95FF462-3E04-457B-A73E-FB21E4267B0D}" srcOrd="5" destOrd="0" parTransId="{A17F5E68-85BE-4392-A11E-79D2135D8E39}" sibTransId="{984E5C8A-484D-441A-B1A7-7343D3082870}"/>
    <dgm:cxn modelId="{8EAB21EE-80BB-4811-970D-6DD7CB13A2BA}" type="presOf" srcId="{AF1F8C0D-EC9D-44D2-9CBC-C07D6A0E61B0}" destId="{3B0E4784-8C1E-49B9-8643-9A0A127F183B}" srcOrd="0" destOrd="0" presId="urn:microsoft.com/office/officeart/2008/layout/VerticalCurvedList"/>
    <dgm:cxn modelId="{1C3C25FC-4DC3-4922-8175-E4CCA3026265}" type="presOf" srcId="{CE0C1771-DA14-402F-8D2F-F621B594834F}" destId="{FF62C7BA-816D-4564-9A92-DE893D127E0E}" srcOrd="0" destOrd="0" presId="urn:microsoft.com/office/officeart/2008/layout/VerticalCurvedList"/>
    <dgm:cxn modelId="{81CC54FD-4FDE-4348-BF72-716B033F41AC}" type="presOf" srcId="{5232CA09-EDEF-4E57-BC2F-51C03D2CDABF}" destId="{8FE15C57-69E4-407F-A1DD-3C3D5DFDE553}" srcOrd="0" destOrd="0" presId="urn:microsoft.com/office/officeart/2008/layout/VerticalCurvedList"/>
    <dgm:cxn modelId="{E46DE8FF-0F40-4868-88A6-E8B99D697BE5}" srcId="{C3C1B999-198E-4F42-A92E-41FE35C559FD}" destId="{3754D37A-5BF0-4D09-BA89-4C51CCC288DB}" srcOrd="1" destOrd="0" parTransId="{1C9767CA-1DB4-4477-8C3C-BE9EF51E8B3C}" sibTransId="{61776515-CB72-4BDF-AC8B-594956A1F704}"/>
    <dgm:cxn modelId="{0C8C4DDF-9138-4D9F-8222-C89880E6355D}" type="presParOf" srcId="{D9443D0C-D23F-4D89-AB0C-0D7764D033D8}" destId="{2CB42DD7-7BE0-48F6-9DC8-1D28A1B406B7}" srcOrd="0" destOrd="0" presId="urn:microsoft.com/office/officeart/2008/layout/VerticalCurvedList"/>
    <dgm:cxn modelId="{BB56E562-D37B-4649-A404-419F62366525}" type="presParOf" srcId="{2CB42DD7-7BE0-48F6-9DC8-1D28A1B406B7}" destId="{E29FE0FC-8592-4F34-890D-3B9640FADDD8}" srcOrd="0" destOrd="0" presId="urn:microsoft.com/office/officeart/2008/layout/VerticalCurvedList"/>
    <dgm:cxn modelId="{D1B20504-7EE6-41DE-9D19-46BC80BB3E07}" type="presParOf" srcId="{E29FE0FC-8592-4F34-890D-3B9640FADDD8}" destId="{56BE7B18-E279-48BD-BB7E-67DDB4169EF1}" srcOrd="0" destOrd="0" presId="urn:microsoft.com/office/officeart/2008/layout/VerticalCurvedList"/>
    <dgm:cxn modelId="{B366DC12-E744-4A5B-A8CD-263B1D43F2B9}" type="presParOf" srcId="{E29FE0FC-8592-4F34-890D-3B9640FADDD8}" destId="{3C8300E0-BDB2-4B3F-BC0C-B76BDF5AFB71}" srcOrd="1" destOrd="0" presId="urn:microsoft.com/office/officeart/2008/layout/VerticalCurvedList"/>
    <dgm:cxn modelId="{84CB7ABB-22D2-4228-AF91-778C2E117C41}" type="presParOf" srcId="{E29FE0FC-8592-4F34-890D-3B9640FADDD8}" destId="{63B0A678-38B5-4049-AC19-424FDF1070B7}" srcOrd="2" destOrd="0" presId="urn:microsoft.com/office/officeart/2008/layout/VerticalCurvedList"/>
    <dgm:cxn modelId="{4A6A4E6E-0AB2-4D74-B792-5E4EECA2EF2D}" type="presParOf" srcId="{E29FE0FC-8592-4F34-890D-3B9640FADDD8}" destId="{3ACE37BD-B120-4F63-85D5-F5A21709B05D}" srcOrd="3" destOrd="0" presId="urn:microsoft.com/office/officeart/2008/layout/VerticalCurvedList"/>
    <dgm:cxn modelId="{D60ABA90-DE6B-4370-8171-D25B42AB0A23}" type="presParOf" srcId="{2CB42DD7-7BE0-48F6-9DC8-1D28A1B406B7}" destId="{FF62C7BA-816D-4564-9A92-DE893D127E0E}" srcOrd="1" destOrd="0" presId="urn:microsoft.com/office/officeart/2008/layout/VerticalCurvedList"/>
    <dgm:cxn modelId="{9D6D53D8-C370-4671-87A3-9B469FCC946C}" type="presParOf" srcId="{2CB42DD7-7BE0-48F6-9DC8-1D28A1B406B7}" destId="{D1B064D3-010A-4AE7-93F4-D5BD991EB01C}" srcOrd="2" destOrd="0" presId="urn:microsoft.com/office/officeart/2008/layout/VerticalCurvedList"/>
    <dgm:cxn modelId="{AD30FC7C-C510-4AB5-ADFD-6678E193F454}" type="presParOf" srcId="{D1B064D3-010A-4AE7-93F4-D5BD991EB01C}" destId="{90428590-72C7-4414-AD0D-36648FB63B9D}" srcOrd="0" destOrd="0" presId="urn:microsoft.com/office/officeart/2008/layout/VerticalCurvedList"/>
    <dgm:cxn modelId="{5B0A0E3F-E42D-47DF-B6D3-A996A6AC63CE}" type="presParOf" srcId="{2CB42DD7-7BE0-48F6-9DC8-1D28A1B406B7}" destId="{A4A627A4-FD1A-4827-BC7C-D12873825E9A}" srcOrd="3" destOrd="0" presId="urn:microsoft.com/office/officeart/2008/layout/VerticalCurvedList"/>
    <dgm:cxn modelId="{8D104E40-BC11-444A-9ED9-20CAC3D6C88D}" type="presParOf" srcId="{2CB42DD7-7BE0-48F6-9DC8-1D28A1B406B7}" destId="{4FEBAEE1-1AF6-4B08-8022-B43D5BC8FB9F}" srcOrd="4" destOrd="0" presId="urn:microsoft.com/office/officeart/2008/layout/VerticalCurvedList"/>
    <dgm:cxn modelId="{283A7D07-E923-4FA8-81F7-FFED00337353}" type="presParOf" srcId="{4FEBAEE1-1AF6-4B08-8022-B43D5BC8FB9F}" destId="{1475E5C8-E876-419D-BBA2-5035DEB88577}" srcOrd="0" destOrd="0" presId="urn:microsoft.com/office/officeart/2008/layout/VerticalCurvedList"/>
    <dgm:cxn modelId="{43F97A52-F968-45C0-BECE-EC37484E759E}" type="presParOf" srcId="{2CB42DD7-7BE0-48F6-9DC8-1D28A1B406B7}" destId="{8FE15C57-69E4-407F-A1DD-3C3D5DFDE553}" srcOrd="5" destOrd="0" presId="urn:microsoft.com/office/officeart/2008/layout/VerticalCurvedList"/>
    <dgm:cxn modelId="{817D774A-C55C-4311-B638-D1A8E94B73E6}" type="presParOf" srcId="{2CB42DD7-7BE0-48F6-9DC8-1D28A1B406B7}" destId="{5BC9090A-AF47-4811-B3DD-7CDC095A76F1}" srcOrd="6" destOrd="0" presId="urn:microsoft.com/office/officeart/2008/layout/VerticalCurvedList"/>
    <dgm:cxn modelId="{2AE1F56D-0190-4FE0-9803-68F6A86961E1}" type="presParOf" srcId="{5BC9090A-AF47-4811-B3DD-7CDC095A76F1}" destId="{AE222F0A-C694-4394-A710-75BB80FA41AB}" srcOrd="0" destOrd="0" presId="urn:microsoft.com/office/officeart/2008/layout/VerticalCurvedList"/>
    <dgm:cxn modelId="{1A7D55BD-AB80-459A-A0DF-4DFD288BECCF}" type="presParOf" srcId="{2CB42DD7-7BE0-48F6-9DC8-1D28A1B406B7}" destId="{51767F22-D163-484D-8C0A-15EB5585B9A4}" srcOrd="7" destOrd="0" presId="urn:microsoft.com/office/officeart/2008/layout/VerticalCurvedList"/>
    <dgm:cxn modelId="{7B9BC931-2B5C-43C1-8F1A-D1D2C939F269}" type="presParOf" srcId="{2CB42DD7-7BE0-48F6-9DC8-1D28A1B406B7}" destId="{E24B95B1-5DF2-41A6-957E-B01649DDA6DE}" srcOrd="8" destOrd="0" presId="urn:microsoft.com/office/officeart/2008/layout/VerticalCurvedList"/>
    <dgm:cxn modelId="{04A0E78E-45DB-4677-B427-0A195E442563}" type="presParOf" srcId="{E24B95B1-5DF2-41A6-957E-B01649DDA6DE}" destId="{AA371C20-83B1-4DFE-9F7E-A1193CC5552A}" srcOrd="0" destOrd="0" presId="urn:microsoft.com/office/officeart/2008/layout/VerticalCurvedList"/>
    <dgm:cxn modelId="{29102DD1-A754-4867-8D3D-5818883D5390}" type="presParOf" srcId="{2CB42DD7-7BE0-48F6-9DC8-1D28A1B406B7}" destId="{3B0E4784-8C1E-49B9-8643-9A0A127F183B}" srcOrd="9" destOrd="0" presId="urn:microsoft.com/office/officeart/2008/layout/VerticalCurvedList"/>
    <dgm:cxn modelId="{D6364036-8FE3-4A34-8B6D-206FB73310A4}" type="presParOf" srcId="{2CB42DD7-7BE0-48F6-9DC8-1D28A1B406B7}" destId="{32813849-A10B-4D6B-B607-9D5989E86212}" srcOrd="10" destOrd="0" presId="urn:microsoft.com/office/officeart/2008/layout/VerticalCurvedList"/>
    <dgm:cxn modelId="{0A32C2C0-CB1B-4539-A37D-B0CF31BA57FE}" type="presParOf" srcId="{32813849-A10B-4D6B-B607-9D5989E86212}" destId="{8B10A509-BACC-4114-B145-9140A4F4ADB4}" srcOrd="0" destOrd="0" presId="urn:microsoft.com/office/officeart/2008/layout/VerticalCurvedList"/>
    <dgm:cxn modelId="{9E41344A-CAFB-4996-9F88-DEE79FD1B856}" type="presParOf" srcId="{2CB42DD7-7BE0-48F6-9DC8-1D28A1B406B7}" destId="{62F3104F-8192-4647-8081-E33168100E2A}" srcOrd="11" destOrd="0" presId="urn:microsoft.com/office/officeart/2008/layout/VerticalCurvedList"/>
    <dgm:cxn modelId="{33954E1E-1B0D-490B-B73F-278720AC9760}" type="presParOf" srcId="{2CB42DD7-7BE0-48F6-9DC8-1D28A1B406B7}" destId="{689B086F-82D4-40A5-A2AF-868F6AA98AEF}" srcOrd="12" destOrd="0" presId="urn:microsoft.com/office/officeart/2008/layout/VerticalCurvedList"/>
    <dgm:cxn modelId="{3C890668-714E-45BB-9CD6-74BA302D627B}" type="presParOf" srcId="{689B086F-82D4-40A5-A2AF-868F6AA98AEF}" destId="{26304D60-2540-4584-85C1-EDD8F680B574}" srcOrd="0" destOrd="0" presId="urn:microsoft.com/office/officeart/2008/layout/VerticalCurvedList"/>
    <dgm:cxn modelId="{AE99AF00-5FFF-4DD6-A38B-ACC6B3F61CA1}" type="presParOf" srcId="{2CB42DD7-7BE0-48F6-9DC8-1D28A1B406B7}" destId="{EC3F0440-39B1-4883-95CF-7688BB8C7401}" srcOrd="13" destOrd="0" presId="urn:microsoft.com/office/officeart/2008/layout/VerticalCurvedList"/>
    <dgm:cxn modelId="{E8545717-59F2-4671-8752-E62C360E2379}" type="presParOf" srcId="{2CB42DD7-7BE0-48F6-9DC8-1D28A1B406B7}" destId="{4CCE265E-FA09-431D-B040-2A1DDC687B5A}" srcOrd="14" destOrd="0" presId="urn:microsoft.com/office/officeart/2008/layout/VerticalCurvedList"/>
    <dgm:cxn modelId="{C6FCE64D-D5FB-4721-AD1B-BB3B00EC5AF0}" type="presParOf" srcId="{4CCE265E-FA09-431D-B040-2A1DDC687B5A}" destId="{C5424B8C-B5F2-4726-B472-082F98AF936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0963F3-37DE-4B56-A056-E3F0465BED18}" type="doc">
      <dgm:prSet loTypeId="urn:microsoft.com/office/officeart/2008/layout/VerticalCurvedList" loCatId="list" qsTypeId="urn:microsoft.com/office/officeart/2005/8/quickstyle/simple1#17" qsCatId="simple" csTypeId="urn:microsoft.com/office/officeart/2005/8/colors/accent1_3#8" csCatId="accent1" phldr="1"/>
      <dgm:spPr/>
      <dgm:t>
        <a:bodyPr/>
        <a:lstStyle/>
        <a:p>
          <a:endParaRPr lang="en-GB"/>
        </a:p>
      </dgm:t>
    </dgm:pt>
    <dgm:pt modelId="{7794B589-942B-4E39-A7C5-C790CAD43EAE}">
      <dgm:prSet phldrT="[Text]"/>
      <dgm:spPr/>
      <dgm:t>
        <a:bodyPr/>
        <a:lstStyle/>
        <a:p>
          <a:pPr>
            <a:buFont typeface="+mj-lt"/>
            <a:buAutoNum type="alphaLcPeriod"/>
          </a:pPr>
          <a:r>
            <a:rPr lang="en-GB" b="0" i="0" dirty="0">
              <a:effectLst/>
              <a:latin typeface="inherit"/>
            </a:rPr>
            <a:t> National patient demographic service for England (also used by Wales)</a:t>
          </a:r>
          <a:endParaRPr lang="en-GB" dirty="0"/>
        </a:p>
      </dgm:t>
    </dgm:pt>
    <dgm:pt modelId="{058E58AA-85B1-459B-A232-303F89730FFB}" type="parTrans" cxnId="{6FCA394E-10DD-4FCF-B289-D068D769DB4A}">
      <dgm:prSet/>
      <dgm:spPr/>
      <dgm:t>
        <a:bodyPr/>
        <a:lstStyle/>
        <a:p>
          <a:endParaRPr lang="en-GB"/>
        </a:p>
      </dgm:t>
    </dgm:pt>
    <dgm:pt modelId="{85C7FB89-28E2-40A9-8AAB-A3AE99CB7A19}" type="sibTrans" cxnId="{6FCA394E-10DD-4FCF-B289-D068D769DB4A}">
      <dgm:prSet/>
      <dgm:spPr/>
      <dgm:t>
        <a:bodyPr/>
        <a:lstStyle/>
        <a:p>
          <a:endParaRPr lang="en-GB"/>
        </a:p>
      </dgm:t>
    </dgm:pt>
    <dgm:pt modelId="{C246C4CE-3398-42EF-B500-96F3C5AC303A}">
      <dgm:prSet phldrT="[Text]"/>
      <dgm:spPr/>
      <dgm:t>
        <a:bodyPr/>
        <a:lstStyle/>
        <a:p>
          <a:pPr>
            <a:buFont typeface="+mj-lt"/>
            <a:buAutoNum type="alphaLcPeriod"/>
          </a:pPr>
          <a:r>
            <a:rPr lang="en-GB" b="0" i="0" dirty="0">
              <a:effectLst/>
              <a:latin typeface="inherit"/>
            </a:rPr>
            <a:t> PACS in all English NHS hospitals</a:t>
          </a:r>
          <a:endParaRPr lang="en-GB" dirty="0"/>
        </a:p>
      </dgm:t>
    </dgm:pt>
    <dgm:pt modelId="{661E4CED-1B29-435A-BEC5-BA7F6C153228}" type="parTrans" cxnId="{97675EB8-5F85-4FAD-8C96-BDBB7B0EDD33}">
      <dgm:prSet/>
      <dgm:spPr/>
      <dgm:t>
        <a:bodyPr/>
        <a:lstStyle/>
        <a:p>
          <a:endParaRPr lang="en-GB"/>
        </a:p>
      </dgm:t>
    </dgm:pt>
    <dgm:pt modelId="{B88DB4CB-3842-4F55-B916-632FF6902A7E}" type="sibTrans" cxnId="{97675EB8-5F85-4FAD-8C96-BDBB7B0EDD33}">
      <dgm:prSet/>
      <dgm:spPr/>
      <dgm:t>
        <a:bodyPr/>
        <a:lstStyle/>
        <a:p>
          <a:endParaRPr lang="en-GB"/>
        </a:p>
      </dgm:t>
    </dgm:pt>
    <dgm:pt modelId="{E318BE38-F722-48D3-A8F0-CB7DE25EBCF9}">
      <dgm:prSet phldrT="[Text]"/>
      <dgm:spPr/>
      <dgm:t>
        <a:bodyPr/>
        <a:lstStyle/>
        <a:p>
          <a:pPr>
            <a:buFont typeface="+mj-lt"/>
            <a:buAutoNum type="alphaLcPeriod"/>
          </a:pPr>
          <a:r>
            <a:rPr lang="en-GB" b="0" i="0" dirty="0">
              <a:effectLst/>
              <a:latin typeface="inherit"/>
            </a:rPr>
            <a:t> Electronic transmission of prescriptions from GP to community pharmacy</a:t>
          </a:r>
          <a:endParaRPr lang="en-GB" dirty="0"/>
        </a:p>
      </dgm:t>
    </dgm:pt>
    <dgm:pt modelId="{71A9F67A-D682-4774-8DA0-F7C73CFB95D7}" type="parTrans" cxnId="{F9FA9A8A-7005-4C71-9F84-126EE6C05A7E}">
      <dgm:prSet/>
      <dgm:spPr/>
      <dgm:t>
        <a:bodyPr/>
        <a:lstStyle/>
        <a:p>
          <a:endParaRPr lang="en-GB"/>
        </a:p>
      </dgm:t>
    </dgm:pt>
    <dgm:pt modelId="{DCADDE2A-CE00-4AC0-953D-98D6E50D7562}" type="sibTrans" cxnId="{F9FA9A8A-7005-4C71-9F84-126EE6C05A7E}">
      <dgm:prSet/>
      <dgm:spPr/>
      <dgm:t>
        <a:bodyPr/>
        <a:lstStyle/>
        <a:p>
          <a:endParaRPr lang="en-GB"/>
        </a:p>
      </dgm:t>
    </dgm:pt>
    <dgm:pt modelId="{402A4136-2476-40AD-80F5-4C166AA7FE27}">
      <dgm:prSet/>
      <dgm:spPr/>
      <dgm:t>
        <a:bodyPr/>
        <a:lstStyle/>
        <a:p>
          <a:pPr>
            <a:buFont typeface="+mj-lt"/>
            <a:buAutoNum type="alphaLcPeriod"/>
          </a:pPr>
          <a:r>
            <a:rPr lang="en-GB" b="0" i="0" dirty="0">
              <a:effectLst/>
              <a:latin typeface="inherit"/>
            </a:rPr>
            <a:t>Corporate electronic patient records in many hospitals</a:t>
          </a:r>
          <a:endParaRPr lang="en-GB" dirty="0"/>
        </a:p>
      </dgm:t>
    </dgm:pt>
    <dgm:pt modelId="{D261F4CF-3A60-4464-8DC4-D87BACD95324}" type="parTrans" cxnId="{02EEC39A-A1C7-4394-AD84-487159627FDB}">
      <dgm:prSet/>
      <dgm:spPr/>
      <dgm:t>
        <a:bodyPr/>
        <a:lstStyle/>
        <a:p>
          <a:endParaRPr lang="en-GB"/>
        </a:p>
      </dgm:t>
    </dgm:pt>
    <dgm:pt modelId="{948A1D64-AE41-40D9-82A1-E025B918A45B}" type="sibTrans" cxnId="{02EEC39A-A1C7-4394-AD84-487159627FDB}">
      <dgm:prSet/>
      <dgm:spPr/>
      <dgm:t>
        <a:bodyPr/>
        <a:lstStyle/>
        <a:p>
          <a:endParaRPr lang="en-GB"/>
        </a:p>
      </dgm:t>
    </dgm:pt>
    <dgm:pt modelId="{6875B163-7EE0-457F-A6ED-06BF78EF62D2}">
      <dgm:prSet/>
      <dgm:spPr/>
      <dgm:t>
        <a:bodyPr/>
        <a:lstStyle/>
        <a:p>
          <a:r>
            <a:rPr lang="en-GB" b="0" i="0" dirty="0">
              <a:effectLst/>
              <a:latin typeface="inherit"/>
            </a:rPr>
            <a:t> Groundwork for SNOMED CT implementation in English GP systems</a:t>
          </a:r>
          <a:endParaRPr lang="en-GB" b="0" i="0" dirty="0">
            <a:effectLst/>
            <a:latin typeface="Aptos" panose="020B0004020202020204" pitchFamily="34" charset="0"/>
          </a:endParaRPr>
        </a:p>
      </dgm:t>
    </dgm:pt>
    <dgm:pt modelId="{24E11A43-C154-4441-8C1E-BB25A899F5C7}" type="parTrans" cxnId="{FAD65132-F2A7-4278-97A3-6D8B83DDC096}">
      <dgm:prSet/>
      <dgm:spPr/>
      <dgm:t>
        <a:bodyPr/>
        <a:lstStyle/>
        <a:p>
          <a:endParaRPr lang="en-GB"/>
        </a:p>
      </dgm:t>
    </dgm:pt>
    <dgm:pt modelId="{CE128D94-91AC-4E39-A743-620ACF04FC70}" type="sibTrans" cxnId="{FAD65132-F2A7-4278-97A3-6D8B83DDC096}">
      <dgm:prSet/>
      <dgm:spPr/>
      <dgm:t>
        <a:bodyPr/>
        <a:lstStyle/>
        <a:p>
          <a:endParaRPr lang="en-GB"/>
        </a:p>
      </dgm:t>
    </dgm:pt>
    <dgm:pt modelId="{E80269FC-9B99-4E44-8E6D-2EB6A11D95B8}" type="pres">
      <dgm:prSet presAssocID="{FF0963F3-37DE-4B56-A056-E3F0465BED18}" presName="Name0" presStyleCnt="0">
        <dgm:presLayoutVars>
          <dgm:chMax val="7"/>
          <dgm:chPref val="7"/>
          <dgm:dir/>
        </dgm:presLayoutVars>
      </dgm:prSet>
      <dgm:spPr/>
    </dgm:pt>
    <dgm:pt modelId="{FBC18622-ABE7-42D8-B83D-5FA62BBDF64F}" type="pres">
      <dgm:prSet presAssocID="{FF0963F3-37DE-4B56-A056-E3F0465BED18}" presName="Name1" presStyleCnt="0"/>
      <dgm:spPr/>
    </dgm:pt>
    <dgm:pt modelId="{3E261F24-10C9-49D8-B5DF-4A6DEA72BE4D}" type="pres">
      <dgm:prSet presAssocID="{FF0963F3-37DE-4B56-A056-E3F0465BED18}" presName="cycle" presStyleCnt="0"/>
      <dgm:spPr/>
    </dgm:pt>
    <dgm:pt modelId="{87365835-7CF3-4A13-8642-6807939E72BE}" type="pres">
      <dgm:prSet presAssocID="{FF0963F3-37DE-4B56-A056-E3F0465BED18}" presName="srcNode" presStyleLbl="node1" presStyleIdx="0" presStyleCnt="5"/>
      <dgm:spPr/>
    </dgm:pt>
    <dgm:pt modelId="{88762504-EFF5-42BD-B393-E30DDB88726C}" type="pres">
      <dgm:prSet presAssocID="{FF0963F3-37DE-4B56-A056-E3F0465BED18}" presName="conn" presStyleLbl="parChTrans1D2" presStyleIdx="0" presStyleCnt="1"/>
      <dgm:spPr/>
    </dgm:pt>
    <dgm:pt modelId="{C47444DC-DB8B-42D1-A7A2-8389CD0BD342}" type="pres">
      <dgm:prSet presAssocID="{FF0963F3-37DE-4B56-A056-E3F0465BED18}" presName="extraNode" presStyleLbl="node1" presStyleIdx="0" presStyleCnt="5"/>
      <dgm:spPr/>
    </dgm:pt>
    <dgm:pt modelId="{08C5EE2C-511D-4834-BF84-83A8FE83D5D4}" type="pres">
      <dgm:prSet presAssocID="{FF0963F3-37DE-4B56-A056-E3F0465BED18}" presName="dstNode" presStyleLbl="node1" presStyleIdx="0" presStyleCnt="5"/>
      <dgm:spPr/>
    </dgm:pt>
    <dgm:pt modelId="{7E396631-C4A1-4352-A458-CA71E69F8723}" type="pres">
      <dgm:prSet presAssocID="{7794B589-942B-4E39-A7C5-C790CAD43EAE}" presName="text_1" presStyleLbl="node1" presStyleIdx="0" presStyleCnt="5" custScaleX="103221">
        <dgm:presLayoutVars>
          <dgm:bulletEnabled val="1"/>
        </dgm:presLayoutVars>
      </dgm:prSet>
      <dgm:spPr/>
    </dgm:pt>
    <dgm:pt modelId="{D891B71F-285F-4BC2-8699-899D088427A4}" type="pres">
      <dgm:prSet presAssocID="{7794B589-942B-4E39-A7C5-C790CAD43EAE}" presName="accent_1" presStyleCnt="0"/>
      <dgm:spPr/>
    </dgm:pt>
    <dgm:pt modelId="{64A2EA5A-6C73-4730-B3E7-685960F2FC41}" type="pres">
      <dgm:prSet presAssocID="{7794B589-942B-4E39-A7C5-C790CAD43EAE}" presName="accentRepeatNode" presStyleLbl="solidFgAcc1" presStyleIdx="0" presStyleCnt="5"/>
      <dgm:spPr/>
    </dgm:pt>
    <dgm:pt modelId="{4E70411B-7FEB-488A-8D96-3C8FC71B45E4}" type="pres">
      <dgm:prSet presAssocID="{C246C4CE-3398-42EF-B500-96F3C5AC303A}" presName="text_2" presStyleLbl="node1" presStyleIdx="1" presStyleCnt="5" custScaleX="103160">
        <dgm:presLayoutVars>
          <dgm:bulletEnabled val="1"/>
        </dgm:presLayoutVars>
      </dgm:prSet>
      <dgm:spPr/>
    </dgm:pt>
    <dgm:pt modelId="{A5C3C4BD-3C63-495A-8109-E7E614A967BD}" type="pres">
      <dgm:prSet presAssocID="{C246C4CE-3398-42EF-B500-96F3C5AC303A}" presName="accent_2" presStyleCnt="0"/>
      <dgm:spPr/>
    </dgm:pt>
    <dgm:pt modelId="{2C3975AE-32D9-4FE7-908E-DC26AF69F612}" type="pres">
      <dgm:prSet presAssocID="{C246C4CE-3398-42EF-B500-96F3C5AC303A}" presName="accentRepeatNode" presStyleLbl="solidFgAcc1" presStyleIdx="1" presStyleCnt="5"/>
      <dgm:spPr/>
    </dgm:pt>
    <dgm:pt modelId="{1FB7B0E2-DC1B-4652-AFE7-AA17AEA065A5}" type="pres">
      <dgm:prSet presAssocID="{E318BE38-F722-48D3-A8F0-CB7DE25EBCF9}" presName="text_3" presStyleLbl="node1" presStyleIdx="2" presStyleCnt="5" custScaleX="103899">
        <dgm:presLayoutVars>
          <dgm:bulletEnabled val="1"/>
        </dgm:presLayoutVars>
      </dgm:prSet>
      <dgm:spPr/>
    </dgm:pt>
    <dgm:pt modelId="{F610FAC9-B195-47DB-AFD2-51079BBE8781}" type="pres">
      <dgm:prSet presAssocID="{E318BE38-F722-48D3-A8F0-CB7DE25EBCF9}" presName="accent_3" presStyleCnt="0"/>
      <dgm:spPr/>
    </dgm:pt>
    <dgm:pt modelId="{16070C97-9383-4C2F-8EF3-11596892AFC0}" type="pres">
      <dgm:prSet presAssocID="{E318BE38-F722-48D3-A8F0-CB7DE25EBCF9}" presName="accentRepeatNode" presStyleLbl="solidFgAcc1" presStyleIdx="2" presStyleCnt="5"/>
      <dgm:spPr/>
    </dgm:pt>
    <dgm:pt modelId="{D06B19BA-B1C6-4CD4-B034-314254219E1B}" type="pres">
      <dgm:prSet presAssocID="{402A4136-2476-40AD-80F5-4C166AA7FE27}" presName="text_4" presStyleLbl="node1" presStyleIdx="3" presStyleCnt="5" custScaleX="103162">
        <dgm:presLayoutVars>
          <dgm:bulletEnabled val="1"/>
        </dgm:presLayoutVars>
      </dgm:prSet>
      <dgm:spPr/>
    </dgm:pt>
    <dgm:pt modelId="{CBC34E9B-61CC-4324-B11C-CC7F4B78993F}" type="pres">
      <dgm:prSet presAssocID="{402A4136-2476-40AD-80F5-4C166AA7FE27}" presName="accent_4" presStyleCnt="0"/>
      <dgm:spPr/>
    </dgm:pt>
    <dgm:pt modelId="{C1B1DEDC-3105-458F-8546-63401E023BB8}" type="pres">
      <dgm:prSet presAssocID="{402A4136-2476-40AD-80F5-4C166AA7FE27}" presName="accentRepeatNode" presStyleLbl="solidFgAcc1" presStyleIdx="3" presStyleCnt="5"/>
      <dgm:spPr/>
    </dgm:pt>
    <dgm:pt modelId="{48FDA84E-5BC0-4CBD-ACED-E28D3C905533}" type="pres">
      <dgm:prSet presAssocID="{6875B163-7EE0-457F-A6ED-06BF78EF62D2}" presName="text_5" presStyleLbl="node1" presStyleIdx="4" presStyleCnt="5" custScaleX="103221">
        <dgm:presLayoutVars>
          <dgm:bulletEnabled val="1"/>
        </dgm:presLayoutVars>
      </dgm:prSet>
      <dgm:spPr/>
    </dgm:pt>
    <dgm:pt modelId="{8DFDDC6E-14A0-426D-8C8D-ACF9D2BF3592}" type="pres">
      <dgm:prSet presAssocID="{6875B163-7EE0-457F-A6ED-06BF78EF62D2}" presName="accent_5" presStyleCnt="0"/>
      <dgm:spPr/>
    </dgm:pt>
    <dgm:pt modelId="{831CAB31-F5F3-4EDA-BF94-4D5920F43C1D}" type="pres">
      <dgm:prSet presAssocID="{6875B163-7EE0-457F-A6ED-06BF78EF62D2}" presName="accentRepeatNode" presStyleLbl="solidFgAcc1" presStyleIdx="4" presStyleCnt="5"/>
      <dgm:spPr/>
    </dgm:pt>
  </dgm:ptLst>
  <dgm:cxnLst>
    <dgm:cxn modelId="{F95B0E2F-1021-4ECF-9812-7F37841F63DE}" type="presOf" srcId="{6875B163-7EE0-457F-A6ED-06BF78EF62D2}" destId="{48FDA84E-5BC0-4CBD-ACED-E28D3C905533}" srcOrd="0" destOrd="0" presId="urn:microsoft.com/office/officeart/2008/layout/VerticalCurvedList"/>
    <dgm:cxn modelId="{FAD65132-F2A7-4278-97A3-6D8B83DDC096}" srcId="{FF0963F3-37DE-4B56-A056-E3F0465BED18}" destId="{6875B163-7EE0-457F-A6ED-06BF78EF62D2}" srcOrd="4" destOrd="0" parTransId="{24E11A43-C154-4441-8C1E-BB25A899F5C7}" sibTransId="{CE128D94-91AC-4E39-A743-620ACF04FC70}"/>
    <dgm:cxn modelId="{DCB3685B-A72B-4A23-9F33-54C63960498B}" type="presOf" srcId="{402A4136-2476-40AD-80F5-4C166AA7FE27}" destId="{D06B19BA-B1C6-4CD4-B034-314254219E1B}" srcOrd="0" destOrd="0" presId="urn:microsoft.com/office/officeart/2008/layout/VerticalCurvedList"/>
    <dgm:cxn modelId="{1EE4394B-B30B-4C54-A701-755041F23658}" type="presOf" srcId="{FF0963F3-37DE-4B56-A056-E3F0465BED18}" destId="{E80269FC-9B99-4E44-8E6D-2EB6A11D95B8}" srcOrd="0" destOrd="0" presId="urn:microsoft.com/office/officeart/2008/layout/VerticalCurvedList"/>
    <dgm:cxn modelId="{6FCA394E-10DD-4FCF-B289-D068D769DB4A}" srcId="{FF0963F3-37DE-4B56-A056-E3F0465BED18}" destId="{7794B589-942B-4E39-A7C5-C790CAD43EAE}" srcOrd="0" destOrd="0" parTransId="{058E58AA-85B1-459B-A232-303F89730FFB}" sibTransId="{85C7FB89-28E2-40A9-8AAB-A3AE99CB7A19}"/>
    <dgm:cxn modelId="{EFD5F885-6C87-4313-BB3D-BACB841EDEF7}" type="presOf" srcId="{7794B589-942B-4E39-A7C5-C790CAD43EAE}" destId="{7E396631-C4A1-4352-A458-CA71E69F8723}" srcOrd="0" destOrd="0" presId="urn:microsoft.com/office/officeart/2008/layout/VerticalCurvedList"/>
    <dgm:cxn modelId="{39E4D387-7B0F-4285-BA36-F88CE307D28D}" type="presOf" srcId="{85C7FB89-28E2-40A9-8AAB-A3AE99CB7A19}" destId="{88762504-EFF5-42BD-B393-E30DDB88726C}" srcOrd="0" destOrd="0" presId="urn:microsoft.com/office/officeart/2008/layout/VerticalCurvedList"/>
    <dgm:cxn modelId="{F9FA9A8A-7005-4C71-9F84-126EE6C05A7E}" srcId="{FF0963F3-37DE-4B56-A056-E3F0465BED18}" destId="{E318BE38-F722-48D3-A8F0-CB7DE25EBCF9}" srcOrd="2" destOrd="0" parTransId="{71A9F67A-D682-4774-8DA0-F7C73CFB95D7}" sibTransId="{DCADDE2A-CE00-4AC0-953D-98D6E50D7562}"/>
    <dgm:cxn modelId="{02EEC39A-A1C7-4394-AD84-487159627FDB}" srcId="{FF0963F3-37DE-4B56-A056-E3F0465BED18}" destId="{402A4136-2476-40AD-80F5-4C166AA7FE27}" srcOrd="3" destOrd="0" parTransId="{D261F4CF-3A60-4464-8DC4-D87BACD95324}" sibTransId="{948A1D64-AE41-40D9-82A1-E025B918A45B}"/>
    <dgm:cxn modelId="{936EC59E-8656-45B4-AAD7-F8BF95E6EBE2}" type="presOf" srcId="{E318BE38-F722-48D3-A8F0-CB7DE25EBCF9}" destId="{1FB7B0E2-DC1B-4652-AFE7-AA17AEA065A5}" srcOrd="0" destOrd="0" presId="urn:microsoft.com/office/officeart/2008/layout/VerticalCurvedList"/>
    <dgm:cxn modelId="{97675EB8-5F85-4FAD-8C96-BDBB7B0EDD33}" srcId="{FF0963F3-37DE-4B56-A056-E3F0465BED18}" destId="{C246C4CE-3398-42EF-B500-96F3C5AC303A}" srcOrd="1" destOrd="0" parTransId="{661E4CED-1B29-435A-BEC5-BA7F6C153228}" sibTransId="{B88DB4CB-3842-4F55-B916-632FF6902A7E}"/>
    <dgm:cxn modelId="{74B26EBC-1199-4683-80DF-57BCD0E259BE}" type="presOf" srcId="{C246C4CE-3398-42EF-B500-96F3C5AC303A}" destId="{4E70411B-7FEB-488A-8D96-3C8FC71B45E4}" srcOrd="0" destOrd="0" presId="urn:microsoft.com/office/officeart/2008/layout/VerticalCurvedList"/>
    <dgm:cxn modelId="{9BDBFCA3-91E5-4870-9966-A7A9A33A2786}" type="presParOf" srcId="{E80269FC-9B99-4E44-8E6D-2EB6A11D95B8}" destId="{FBC18622-ABE7-42D8-B83D-5FA62BBDF64F}" srcOrd="0" destOrd="0" presId="urn:microsoft.com/office/officeart/2008/layout/VerticalCurvedList"/>
    <dgm:cxn modelId="{DAEBF151-5968-4F88-A1FF-A379ECB9C234}" type="presParOf" srcId="{FBC18622-ABE7-42D8-B83D-5FA62BBDF64F}" destId="{3E261F24-10C9-49D8-B5DF-4A6DEA72BE4D}" srcOrd="0" destOrd="0" presId="urn:microsoft.com/office/officeart/2008/layout/VerticalCurvedList"/>
    <dgm:cxn modelId="{0BD880CB-2D9A-4358-AE32-A5011215ECB0}" type="presParOf" srcId="{3E261F24-10C9-49D8-B5DF-4A6DEA72BE4D}" destId="{87365835-7CF3-4A13-8642-6807939E72BE}" srcOrd="0" destOrd="0" presId="urn:microsoft.com/office/officeart/2008/layout/VerticalCurvedList"/>
    <dgm:cxn modelId="{0B4F38FA-2FB9-40CE-9A60-306B30D070ED}" type="presParOf" srcId="{3E261F24-10C9-49D8-B5DF-4A6DEA72BE4D}" destId="{88762504-EFF5-42BD-B393-E30DDB88726C}" srcOrd="1" destOrd="0" presId="urn:microsoft.com/office/officeart/2008/layout/VerticalCurvedList"/>
    <dgm:cxn modelId="{0F9045C2-17D3-4892-AB59-D0C0FF6816E7}" type="presParOf" srcId="{3E261F24-10C9-49D8-B5DF-4A6DEA72BE4D}" destId="{C47444DC-DB8B-42D1-A7A2-8389CD0BD342}" srcOrd="2" destOrd="0" presId="urn:microsoft.com/office/officeart/2008/layout/VerticalCurvedList"/>
    <dgm:cxn modelId="{A2300093-7CAD-4105-9B64-10CC74422659}" type="presParOf" srcId="{3E261F24-10C9-49D8-B5DF-4A6DEA72BE4D}" destId="{08C5EE2C-511D-4834-BF84-83A8FE83D5D4}" srcOrd="3" destOrd="0" presId="urn:microsoft.com/office/officeart/2008/layout/VerticalCurvedList"/>
    <dgm:cxn modelId="{C266D021-4A68-4253-B6ED-856F2FAEAC59}" type="presParOf" srcId="{FBC18622-ABE7-42D8-B83D-5FA62BBDF64F}" destId="{7E396631-C4A1-4352-A458-CA71E69F8723}" srcOrd="1" destOrd="0" presId="urn:microsoft.com/office/officeart/2008/layout/VerticalCurvedList"/>
    <dgm:cxn modelId="{FBE5B910-F069-48C0-AD28-6C9B603DA391}" type="presParOf" srcId="{FBC18622-ABE7-42D8-B83D-5FA62BBDF64F}" destId="{D891B71F-285F-4BC2-8699-899D088427A4}" srcOrd="2" destOrd="0" presId="urn:microsoft.com/office/officeart/2008/layout/VerticalCurvedList"/>
    <dgm:cxn modelId="{23B60A4F-F92B-4391-AA80-69440A0607CF}" type="presParOf" srcId="{D891B71F-285F-4BC2-8699-899D088427A4}" destId="{64A2EA5A-6C73-4730-B3E7-685960F2FC41}" srcOrd="0" destOrd="0" presId="urn:microsoft.com/office/officeart/2008/layout/VerticalCurvedList"/>
    <dgm:cxn modelId="{53DFEEEE-725E-470D-B4DD-AC13141C8640}" type="presParOf" srcId="{FBC18622-ABE7-42D8-B83D-5FA62BBDF64F}" destId="{4E70411B-7FEB-488A-8D96-3C8FC71B45E4}" srcOrd="3" destOrd="0" presId="urn:microsoft.com/office/officeart/2008/layout/VerticalCurvedList"/>
    <dgm:cxn modelId="{230E9936-628C-4E7C-929A-3877F39086E8}" type="presParOf" srcId="{FBC18622-ABE7-42D8-B83D-5FA62BBDF64F}" destId="{A5C3C4BD-3C63-495A-8109-E7E614A967BD}" srcOrd="4" destOrd="0" presId="urn:microsoft.com/office/officeart/2008/layout/VerticalCurvedList"/>
    <dgm:cxn modelId="{ED29A66F-90B2-4D2C-9650-1CA0734C3E16}" type="presParOf" srcId="{A5C3C4BD-3C63-495A-8109-E7E614A967BD}" destId="{2C3975AE-32D9-4FE7-908E-DC26AF69F612}" srcOrd="0" destOrd="0" presId="urn:microsoft.com/office/officeart/2008/layout/VerticalCurvedList"/>
    <dgm:cxn modelId="{F388F4E7-062C-4E3D-A3D7-E5CA297578AF}" type="presParOf" srcId="{FBC18622-ABE7-42D8-B83D-5FA62BBDF64F}" destId="{1FB7B0E2-DC1B-4652-AFE7-AA17AEA065A5}" srcOrd="5" destOrd="0" presId="urn:microsoft.com/office/officeart/2008/layout/VerticalCurvedList"/>
    <dgm:cxn modelId="{DBCC07F4-5909-4ABA-BCFE-42B963EDC6E7}" type="presParOf" srcId="{FBC18622-ABE7-42D8-B83D-5FA62BBDF64F}" destId="{F610FAC9-B195-47DB-AFD2-51079BBE8781}" srcOrd="6" destOrd="0" presId="urn:microsoft.com/office/officeart/2008/layout/VerticalCurvedList"/>
    <dgm:cxn modelId="{075353B7-8AFE-4B11-991E-E69F4223D42D}" type="presParOf" srcId="{F610FAC9-B195-47DB-AFD2-51079BBE8781}" destId="{16070C97-9383-4C2F-8EF3-11596892AFC0}" srcOrd="0" destOrd="0" presId="urn:microsoft.com/office/officeart/2008/layout/VerticalCurvedList"/>
    <dgm:cxn modelId="{26454F23-6BEC-420A-A698-DED73229B8F0}" type="presParOf" srcId="{FBC18622-ABE7-42D8-B83D-5FA62BBDF64F}" destId="{D06B19BA-B1C6-4CD4-B034-314254219E1B}" srcOrd="7" destOrd="0" presId="urn:microsoft.com/office/officeart/2008/layout/VerticalCurvedList"/>
    <dgm:cxn modelId="{EC06EBDE-C9CF-4AF1-A47D-6BEFAFA4683C}" type="presParOf" srcId="{FBC18622-ABE7-42D8-B83D-5FA62BBDF64F}" destId="{CBC34E9B-61CC-4324-B11C-CC7F4B78993F}" srcOrd="8" destOrd="0" presId="urn:microsoft.com/office/officeart/2008/layout/VerticalCurvedList"/>
    <dgm:cxn modelId="{9388FFDD-8D8B-46CA-859B-CEE7E77FFBF6}" type="presParOf" srcId="{CBC34E9B-61CC-4324-B11C-CC7F4B78993F}" destId="{C1B1DEDC-3105-458F-8546-63401E023BB8}" srcOrd="0" destOrd="0" presId="urn:microsoft.com/office/officeart/2008/layout/VerticalCurvedList"/>
    <dgm:cxn modelId="{47920755-BC64-449A-ACC5-0651A1E64945}" type="presParOf" srcId="{FBC18622-ABE7-42D8-B83D-5FA62BBDF64F}" destId="{48FDA84E-5BC0-4CBD-ACED-E28D3C905533}" srcOrd="9" destOrd="0" presId="urn:microsoft.com/office/officeart/2008/layout/VerticalCurvedList"/>
    <dgm:cxn modelId="{587F79D6-3A26-4C59-B22D-10F3859A74A9}" type="presParOf" srcId="{FBC18622-ABE7-42D8-B83D-5FA62BBDF64F}" destId="{8DFDDC6E-14A0-426D-8C8D-ACF9D2BF3592}" srcOrd="10" destOrd="0" presId="urn:microsoft.com/office/officeart/2008/layout/VerticalCurvedList"/>
    <dgm:cxn modelId="{209CC07D-606C-4E9F-9C31-C308B1C22EED}" type="presParOf" srcId="{8DFDDC6E-14A0-426D-8C8D-ACF9D2BF3592}" destId="{831CAB31-F5F3-4EDA-BF94-4D5920F43C1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01EB49-E260-4449-946F-7171A9BFEE5C}" type="doc">
      <dgm:prSet loTypeId="urn:microsoft.com/office/officeart/2018/2/layout/IconVerticalSolidList" loCatId="icon" qsTypeId="urn:microsoft.com/office/officeart/2005/8/quickstyle/simple1#18" qsCatId="simple" csTypeId="urn:microsoft.com/office/officeart/2018/5/colors/Iconchunking_neutralbg_colorful2" csCatId="colorful" phldr="1"/>
      <dgm:spPr/>
      <dgm:t>
        <a:bodyPr/>
        <a:lstStyle/>
        <a:p>
          <a:endParaRPr lang="en-GB"/>
        </a:p>
      </dgm:t>
    </dgm:pt>
    <dgm:pt modelId="{755B6029-C529-4FEB-B0A4-1AA31D106E4C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EFFICIENCY</a:t>
          </a:r>
        </a:p>
      </dgm:t>
    </dgm:pt>
    <dgm:pt modelId="{AC57D05D-3750-4942-9117-6C915C7C3F5F}" type="parTrans" cxnId="{87EF991D-0EF7-41CF-8C2B-02392D055A9A}">
      <dgm:prSet/>
      <dgm:spPr/>
      <dgm:t>
        <a:bodyPr/>
        <a:lstStyle/>
        <a:p>
          <a:endParaRPr lang="en-GB"/>
        </a:p>
      </dgm:t>
    </dgm:pt>
    <dgm:pt modelId="{22DF5FAE-A0C7-48F4-9CFC-5F5DA5E118EF}" type="sibTrans" cxnId="{87EF991D-0EF7-41CF-8C2B-02392D055A9A}">
      <dgm:prSet/>
      <dgm:spPr/>
      <dgm:t>
        <a:bodyPr/>
        <a:lstStyle/>
        <a:p>
          <a:endParaRPr lang="en-GB"/>
        </a:p>
      </dgm:t>
    </dgm:pt>
    <dgm:pt modelId="{B6496A6D-A756-46BA-8F34-AB0911372CCA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PATIENT CARE</a:t>
          </a:r>
        </a:p>
      </dgm:t>
    </dgm:pt>
    <dgm:pt modelId="{73500A30-AB69-4073-A016-271A765C44C5}" type="parTrans" cxnId="{D59B8C41-8E39-468E-8597-4169DE61DED9}">
      <dgm:prSet/>
      <dgm:spPr/>
      <dgm:t>
        <a:bodyPr/>
        <a:lstStyle/>
        <a:p>
          <a:endParaRPr lang="en-GB"/>
        </a:p>
      </dgm:t>
    </dgm:pt>
    <dgm:pt modelId="{6A70E054-571F-457F-8C8E-E4FCAB305756}" type="sibTrans" cxnId="{D59B8C41-8E39-468E-8597-4169DE61DED9}">
      <dgm:prSet/>
      <dgm:spPr/>
      <dgm:t>
        <a:bodyPr/>
        <a:lstStyle/>
        <a:p>
          <a:endParaRPr lang="en-GB"/>
        </a:p>
      </dgm:t>
    </dgm:pt>
    <dgm:pt modelId="{C60062CC-8597-4E05-846C-4A159DB8CA0A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INTEROPERABILITY</a:t>
          </a:r>
        </a:p>
      </dgm:t>
    </dgm:pt>
    <dgm:pt modelId="{CC9F329D-65CA-4810-8886-8CF809B44E5D}" type="parTrans" cxnId="{FFAA8275-AE7F-4AA9-BBBA-29F34DAE0171}">
      <dgm:prSet/>
      <dgm:spPr/>
      <dgm:t>
        <a:bodyPr/>
        <a:lstStyle/>
        <a:p>
          <a:endParaRPr lang="en-GB"/>
        </a:p>
      </dgm:t>
    </dgm:pt>
    <dgm:pt modelId="{59372F81-13C7-4FBF-89D0-F3D6203A1266}" type="sibTrans" cxnId="{FFAA8275-AE7F-4AA9-BBBA-29F34DAE0171}">
      <dgm:prSet/>
      <dgm:spPr/>
      <dgm:t>
        <a:bodyPr/>
        <a:lstStyle/>
        <a:p>
          <a:endParaRPr lang="en-GB"/>
        </a:p>
      </dgm:t>
    </dgm:pt>
    <dgm:pt modelId="{EBF299AA-25D8-48E0-B43F-E3419CE705D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COST SAVINGS</a:t>
          </a:r>
        </a:p>
      </dgm:t>
    </dgm:pt>
    <dgm:pt modelId="{60E1689E-F682-437D-9B2D-00082EC86CD0}" type="parTrans" cxnId="{9D07A310-819E-41FE-BA3E-B0CE85108C69}">
      <dgm:prSet/>
      <dgm:spPr/>
      <dgm:t>
        <a:bodyPr/>
        <a:lstStyle/>
        <a:p>
          <a:endParaRPr lang="en-GB"/>
        </a:p>
      </dgm:t>
    </dgm:pt>
    <dgm:pt modelId="{437D138A-C350-4797-9D2A-539BF4AC2D61}" type="sibTrans" cxnId="{9D07A310-819E-41FE-BA3E-B0CE85108C69}">
      <dgm:prSet/>
      <dgm:spPr/>
      <dgm:t>
        <a:bodyPr/>
        <a:lstStyle/>
        <a:p>
          <a:endParaRPr lang="en-GB"/>
        </a:p>
      </dgm:t>
    </dgm:pt>
    <dgm:pt modelId="{2DA99590-C018-4F7C-A89E-9BB69717FC72}" type="pres">
      <dgm:prSet presAssocID="{CC01EB49-E260-4449-946F-7171A9BFEE5C}" presName="root" presStyleCnt="0">
        <dgm:presLayoutVars>
          <dgm:dir/>
          <dgm:resizeHandles val="exact"/>
        </dgm:presLayoutVars>
      </dgm:prSet>
      <dgm:spPr/>
    </dgm:pt>
    <dgm:pt modelId="{41A79D55-5901-4FFE-A93D-251E0C8E5AA5}" type="pres">
      <dgm:prSet presAssocID="{755B6029-C529-4FEB-B0A4-1AA31D106E4C}" presName="compNode" presStyleCnt="0"/>
      <dgm:spPr/>
    </dgm:pt>
    <dgm:pt modelId="{008A0F1B-7CBA-4788-8061-F3F077E6EB16}" type="pres">
      <dgm:prSet presAssocID="{755B6029-C529-4FEB-B0A4-1AA31D106E4C}" presName="bgRect" presStyleLbl="bgShp" presStyleIdx="0" presStyleCnt="4"/>
      <dgm:spPr/>
    </dgm:pt>
    <dgm:pt modelId="{693F66FC-8DB5-48A3-BD9D-469B390E815F}" type="pres">
      <dgm:prSet presAssocID="{755B6029-C529-4FEB-B0A4-1AA31D106E4C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A9CF3928-8CD0-4744-9811-B86B999D9E57}" type="pres">
      <dgm:prSet presAssocID="{755B6029-C529-4FEB-B0A4-1AA31D106E4C}" presName="spaceRect" presStyleCnt="0"/>
      <dgm:spPr/>
    </dgm:pt>
    <dgm:pt modelId="{B9FB9D9E-D9E1-4FB8-A351-CD0404B331BA}" type="pres">
      <dgm:prSet presAssocID="{755B6029-C529-4FEB-B0A4-1AA31D106E4C}" presName="parTx" presStyleLbl="revTx" presStyleIdx="0" presStyleCnt="4">
        <dgm:presLayoutVars>
          <dgm:chMax val="0"/>
          <dgm:chPref val="0"/>
        </dgm:presLayoutVars>
      </dgm:prSet>
      <dgm:spPr/>
    </dgm:pt>
    <dgm:pt modelId="{C9A39AA9-03F9-492A-95F7-E1C9FCE4717C}" type="pres">
      <dgm:prSet presAssocID="{22DF5FAE-A0C7-48F4-9CFC-5F5DA5E118EF}" presName="sibTrans" presStyleCnt="0"/>
      <dgm:spPr/>
    </dgm:pt>
    <dgm:pt modelId="{43E7353D-E3A9-470E-A54F-2BE11325CB1D}" type="pres">
      <dgm:prSet presAssocID="{B6496A6D-A756-46BA-8F34-AB0911372CCA}" presName="compNode" presStyleCnt="0"/>
      <dgm:spPr/>
    </dgm:pt>
    <dgm:pt modelId="{D6C27828-E24E-40D4-B2E7-A427250EBE31}" type="pres">
      <dgm:prSet presAssocID="{B6496A6D-A756-46BA-8F34-AB0911372CCA}" presName="bgRect" presStyleLbl="bgShp" presStyleIdx="1" presStyleCnt="4"/>
      <dgm:spPr/>
    </dgm:pt>
    <dgm:pt modelId="{F21429CB-DF30-47BE-B11D-1B58CAA29746}" type="pres">
      <dgm:prSet presAssocID="{B6496A6D-A756-46BA-8F34-AB0911372CCA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042625CD-C821-42E2-992E-341B02ED10A0}" type="pres">
      <dgm:prSet presAssocID="{B6496A6D-A756-46BA-8F34-AB0911372CCA}" presName="spaceRect" presStyleCnt="0"/>
      <dgm:spPr/>
    </dgm:pt>
    <dgm:pt modelId="{E4223D8B-3680-4692-97AD-3883CB15C089}" type="pres">
      <dgm:prSet presAssocID="{B6496A6D-A756-46BA-8F34-AB0911372CCA}" presName="parTx" presStyleLbl="revTx" presStyleIdx="1" presStyleCnt="4">
        <dgm:presLayoutVars>
          <dgm:chMax val="0"/>
          <dgm:chPref val="0"/>
        </dgm:presLayoutVars>
      </dgm:prSet>
      <dgm:spPr/>
    </dgm:pt>
    <dgm:pt modelId="{6812188B-8413-4005-AB71-CF4334D7FD62}" type="pres">
      <dgm:prSet presAssocID="{6A70E054-571F-457F-8C8E-E4FCAB305756}" presName="sibTrans" presStyleCnt="0"/>
      <dgm:spPr/>
    </dgm:pt>
    <dgm:pt modelId="{D11CB73C-7F61-42E6-A3A8-2DE2336FB875}" type="pres">
      <dgm:prSet presAssocID="{C60062CC-8597-4E05-846C-4A159DB8CA0A}" presName="compNode" presStyleCnt="0"/>
      <dgm:spPr/>
    </dgm:pt>
    <dgm:pt modelId="{FEBD82B9-F79E-4A48-9908-2927AB454613}" type="pres">
      <dgm:prSet presAssocID="{C60062CC-8597-4E05-846C-4A159DB8CA0A}" presName="bgRect" presStyleLbl="bgShp" presStyleIdx="2" presStyleCnt="4"/>
      <dgm:spPr/>
    </dgm:pt>
    <dgm:pt modelId="{D441DB45-3F90-4FF8-A180-51F4F4842233}" type="pres">
      <dgm:prSet presAssocID="{C60062CC-8597-4E05-846C-4A159DB8CA0A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84969457-DDD8-4DF1-846F-F319285D4090}" type="pres">
      <dgm:prSet presAssocID="{C60062CC-8597-4E05-846C-4A159DB8CA0A}" presName="spaceRect" presStyleCnt="0"/>
      <dgm:spPr/>
    </dgm:pt>
    <dgm:pt modelId="{A82DABC7-FC46-4B1A-8B0B-E4B7DCA3161B}" type="pres">
      <dgm:prSet presAssocID="{C60062CC-8597-4E05-846C-4A159DB8CA0A}" presName="parTx" presStyleLbl="revTx" presStyleIdx="2" presStyleCnt="4">
        <dgm:presLayoutVars>
          <dgm:chMax val="0"/>
          <dgm:chPref val="0"/>
        </dgm:presLayoutVars>
      </dgm:prSet>
      <dgm:spPr/>
    </dgm:pt>
    <dgm:pt modelId="{EE0C56F2-29B0-4DA9-979D-B5E75F1292A6}" type="pres">
      <dgm:prSet presAssocID="{59372F81-13C7-4FBF-89D0-F3D6203A1266}" presName="sibTrans" presStyleCnt="0"/>
      <dgm:spPr/>
    </dgm:pt>
    <dgm:pt modelId="{2A418D99-6202-4592-A257-FC2C237A5E81}" type="pres">
      <dgm:prSet presAssocID="{EBF299AA-25D8-48E0-B43F-E3419CE705DC}" presName="compNode" presStyleCnt="0"/>
      <dgm:spPr/>
    </dgm:pt>
    <dgm:pt modelId="{00D4EF81-7AD8-4605-A9F6-D968B6E3D691}" type="pres">
      <dgm:prSet presAssocID="{EBF299AA-25D8-48E0-B43F-E3419CE705DC}" presName="bgRect" presStyleLbl="bgShp" presStyleIdx="3" presStyleCnt="4"/>
      <dgm:spPr/>
    </dgm:pt>
    <dgm:pt modelId="{E8F1A5EA-8365-4B68-ADEF-01A9C498114B}" type="pres">
      <dgm:prSet presAssocID="{EBF299AA-25D8-48E0-B43F-E3419CE705DC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"/>
        </a:ext>
      </dgm:extLst>
    </dgm:pt>
    <dgm:pt modelId="{190E576B-3689-4BE5-B6D4-49DCDFC8B68D}" type="pres">
      <dgm:prSet presAssocID="{EBF299AA-25D8-48E0-B43F-E3419CE705DC}" presName="spaceRect" presStyleCnt="0"/>
      <dgm:spPr/>
    </dgm:pt>
    <dgm:pt modelId="{FF9D0937-A365-43DB-85A5-D77EC9B9CD5B}" type="pres">
      <dgm:prSet presAssocID="{EBF299AA-25D8-48E0-B43F-E3419CE705D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D07A310-819E-41FE-BA3E-B0CE85108C69}" srcId="{CC01EB49-E260-4449-946F-7171A9BFEE5C}" destId="{EBF299AA-25D8-48E0-B43F-E3419CE705DC}" srcOrd="3" destOrd="0" parTransId="{60E1689E-F682-437D-9B2D-00082EC86CD0}" sibTransId="{437D138A-C350-4797-9D2A-539BF4AC2D61}"/>
    <dgm:cxn modelId="{87EF991D-0EF7-41CF-8C2B-02392D055A9A}" srcId="{CC01EB49-E260-4449-946F-7171A9BFEE5C}" destId="{755B6029-C529-4FEB-B0A4-1AA31D106E4C}" srcOrd="0" destOrd="0" parTransId="{AC57D05D-3750-4942-9117-6C915C7C3F5F}" sibTransId="{22DF5FAE-A0C7-48F4-9CFC-5F5DA5E118EF}"/>
    <dgm:cxn modelId="{8E207B30-D61E-4FEC-8959-244091932161}" type="presOf" srcId="{EBF299AA-25D8-48E0-B43F-E3419CE705DC}" destId="{FF9D0937-A365-43DB-85A5-D77EC9B9CD5B}" srcOrd="0" destOrd="0" presId="urn:microsoft.com/office/officeart/2018/2/layout/IconVerticalSolidList"/>
    <dgm:cxn modelId="{FA75CF3C-8D3F-4E74-953F-CBB284F31740}" type="presOf" srcId="{C60062CC-8597-4E05-846C-4A159DB8CA0A}" destId="{A82DABC7-FC46-4B1A-8B0B-E4B7DCA3161B}" srcOrd="0" destOrd="0" presId="urn:microsoft.com/office/officeart/2018/2/layout/IconVerticalSolidList"/>
    <dgm:cxn modelId="{D59B8C41-8E39-468E-8597-4169DE61DED9}" srcId="{CC01EB49-E260-4449-946F-7171A9BFEE5C}" destId="{B6496A6D-A756-46BA-8F34-AB0911372CCA}" srcOrd="1" destOrd="0" parTransId="{73500A30-AB69-4073-A016-271A765C44C5}" sibTransId="{6A70E054-571F-457F-8C8E-E4FCAB305756}"/>
    <dgm:cxn modelId="{C504A56A-BC86-4720-B94B-36EA19521877}" type="presOf" srcId="{B6496A6D-A756-46BA-8F34-AB0911372CCA}" destId="{E4223D8B-3680-4692-97AD-3883CB15C089}" srcOrd="0" destOrd="0" presId="urn:microsoft.com/office/officeart/2018/2/layout/IconVerticalSolidList"/>
    <dgm:cxn modelId="{FFAA8275-AE7F-4AA9-BBBA-29F34DAE0171}" srcId="{CC01EB49-E260-4449-946F-7171A9BFEE5C}" destId="{C60062CC-8597-4E05-846C-4A159DB8CA0A}" srcOrd="2" destOrd="0" parTransId="{CC9F329D-65CA-4810-8886-8CF809B44E5D}" sibTransId="{59372F81-13C7-4FBF-89D0-F3D6203A1266}"/>
    <dgm:cxn modelId="{68E7637C-143C-4C13-8E63-9DFFFE8FE389}" type="presOf" srcId="{CC01EB49-E260-4449-946F-7171A9BFEE5C}" destId="{2DA99590-C018-4F7C-A89E-9BB69717FC72}" srcOrd="0" destOrd="0" presId="urn:microsoft.com/office/officeart/2018/2/layout/IconVerticalSolidList"/>
    <dgm:cxn modelId="{32D2B6F3-F08C-4F26-8451-FF77698A5727}" type="presOf" srcId="{755B6029-C529-4FEB-B0A4-1AA31D106E4C}" destId="{B9FB9D9E-D9E1-4FB8-A351-CD0404B331BA}" srcOrd="0" destOrd="0" presId="urn:microsoft.com/office/officeart/2018/2/layout/IconVerticalSolidList"/>
    <dgm:cxn modelId="{AAEA6AD1-F734-4D0D-88DF-167B7816DE54}" type="presParOf" srcId="{2DA99590-C018-4F7C-A89E-9BB69717FC72}" destId="{41A79D55-5901-4FFE-A93D-251E0C8E5AA5}" srcOrd="0" destOrd="0" presId="urn:microsoft.com/office/officeart/2018/2/layout/IconVerticalSolidList"/>
    <dgm:cxn modelId="{5071F6FC-4BC0-4FAE-9EA7-AD445BFAB984}" type="presParOf" srcId="{41A79D55-5901-4FFE-A93D-251E0C8E5AA5}" destId="{008A0F1B-7CBA-4788-8061-F3F077E6EB16}" srcOrd="0" destOrd="0" presId="urn:microsoft.com/office/officeart/2018/2/layout/IconVerticalSolidList"/>
    <dgm:cxn modelId="{4902310D-4265-407F-9DBB-B6FCD9DC4F33}" type="presParOf" srcId="{41A79D55-5901-4FFE-A93D-251E0C8E5AA5}" destId="{693F66FC-8DB5-48A3-BD9D-469B390E815F}" srcOrd="1" destOrd="0" presId="urn:microsoft.com/office/officeart/2018/2/layout/IconVerticalSolidList"/>
    <dgm:cxn modelId="{0778E763-3C95-4DD1-984E-E31635B4A0DE}" type="presParOf" srcId="{41A79D55-5901-4FFE-A93D-251E0C8E5AA5}" destId="{A9CF3928-8CD0-4744-9811-B86B999D9E57}" srcOrd="2" destOrd="0" presId="urn:microsoft.com/office/officeart/2018/2/layout/IconVerticalSolidList"/>
    <dgm:cxn modelId="{B48641F3-C2F6-40D2-A108-C96D32735E6E}" type="presParOf" srcId="{41A79D55-5901-4FFE-A93D-251E0C8E5AA5}" destId="{B9FB9D9E-D9E1-4FB8-A351-CD0404B331BA}" srcOrd="3" destOrd="0" presId="urn:microsoft.com/office/officeart/2018/2/layout/IconVerticalSolidList"/>
    <dgm:cxn modelId="{F0B250CF-EAEE-44AF-A67A-0726A89652D9}" type="presParOf" srcId="{2DA99590-C018-4F7C-A89E-9BB69717FC72}" destId="{C9A39AA9-03F9-492A-95F7-E1C9FCE4717C}" srcOrd="1" destOrd="0" presId="urn:microsoft.com/office/officeart/2018/2/layout/IconVerticalSolidList"/>
    <dgm:cxn modelId="{7AB96380-8C6A-4AAB-AD4C-1B67268519A2}" type="presParOf" srcId="{2DA99590-C018-4F7C-A89E-9BB69717FC72}" destId="{43E7353D-E3A9-470E-A54F-2BE11325CB1D}" srcOrd="2" destOrd="0" presId="urn:microsoft.com/office/officeart/2018/2/layout/IconVerticalSolidList"/>
    <dgm:cxn modelId="{FC183193-AD00-4479-840C-928EBACAE44B}" type="presParOf" srcId="{43E7353D-E3A9-470E-A54F-2BE11325CB1D}" destId="{D6C27828-E24E-40D4-B2E7-A427250EBE31}" srcOrd="0" destOrd="0" presId="urn:microsoft.com/office/officeart/2018/2/layout/IconVerticalSolidList"/>
    <dgm:cxn modelId="{86941E33-848E-40F9-9F93-C20CEC977811}" type="presParOf" srcId="{43E7353D-E3A9-470E-A54F-2BE11325CB1D}" destId="{F21429CB-DF30-47BE-B11D-1B58CAA29746}" srcOrd="1" destOrd="0" presId="urn:microsoft.com/office/officeart/2018/2/layout/IconVerticalSolidList"/>
    <dgm:cxn modelId="{E5F3A2F4-4A8B-4682-8959-E6509EA3F7CD}" type="presParOf" srcId="{43E7353D-E3A9-470E-A54F-2BE11325CB1D}" destId="{042625CD-C821-42E2-992E-341B02ED10A0}" srcOrd="2" destOrd="0" presId="urn:microsoft.com/office/officeart/2018/2/layout/IconVerticalSolidList"/>
    <dgm:cxn modelId="{689D6E2F-959A-42A7-AD59-1EC9FCAC1941}" type="presParOf" srcId="{43E7353D-E3A9-470E-A54F-2BE11325CB1D}" destId="{E4223D8B-3680-4692-97AD-3883CB15C089}" srcOrd="3" destOrd="0" presId="urn:microsoft.com/office/officeart/2018/2/layout/IconVerticalSolidList"/>
    <dgm:cxn modelId="{33352FE2-4D4B-4055-8A4D-97DB7DAD17A7}" type="presParOf" srcId="{2DA99590-C018-4F7C-A89E-9BB69717FC72}" destId="{6812188B-8413-4005-AB71-CF4334D7FD62}" srcOrd="3" destOrd="0" presId="urn:microsoft.com/office/officeart/2018/2/layout/IconVerticalSolidList"/>
    <dgm:cxn modelId="{3C717DB5-8F9D-44EC-BF5B-98F22F751A0A}" type="presParOf" srcId="{2DA99590-C018-4F7C-A89E-9BB69717FC72}" destId="{D11CB73C-7F61-42E6-A3A8-2DE2336FB875}" srcOrd="4" destOrd="0" presId="urn:microsoft.com/office/officeart/2018/2/layout/IconVerticalSolidList"/>
    <dgm:cxn modelId="{39228C5A-E696-4FE7-BC27-FF8E81333D49}" type="presParOf" srcId="{D11CB73C-7F61-42E6-A3A8-2DE2336FB875}" destId="{FEBD82B9-F79E-4A48-9908-2927AB454613}" srcOrd="0" destOrd="0" presId="urn:microsoft.com/office/officeart/2018/2/layout/IconVerticalSolidList"/>
    <dgm:cxn modelId="{4DD710E9-351D-47DE-B4D9-6E74F568B1B9}" type="presParOf" srcId="{D11CB73C-7F61-42E6-A3A8-2DE2336FB875}" destId="{D441DB45-3F90-4FF8-A180-51F4F4842233}" srcOrd="1" destOrd="0" presId="urn:microsoft.com/office/officeart/2018/2/layout/IconVerticalSolidList"/>
    <dgm:cxn modelId="{200ED4B0-3CE5-41B4-9930-AB4F4F2DC2BA}" type="presParOf" srcId="{D11CB73C-7F61-42E6-A3A8-2DE2336FB875}" destId="{84969457-DDD8-4DF1-846F-F319285D4090}" srcOrd="2" destOrd="0" presId="urn:microsoft.com/office/officeart/2018/2/layout/IconVerticalSolidList"/>
    <dgm:cxn modelId="{183B1F1B-8248-466B-96E5-172D2BB0524C}" type="presParOf" srcId="{D11CB73C-7F61-42E6-A3A8-2DE2336FB875}" destId="{A82DABC7-FC46-4B1A-8B0B-E4B7DCA3161B}" srcOrd="3" destOrd="0" presId="urn:microsoft.com/office/officeart/2018/2/layout/IconVerticalSolidList"/>
    <dgm:cxn modelId="{77122057-E2C8-4CD6-AF61-460864BA2483}" type="presParOf" srcId="{2DA99590-C018-4F7C-A89E-9BB69717FC72}" destId="{EE0C56F2-29B0-4DA9-979D-B5E75F1292A6}" srcOrd="5" destOrd="0" presId="urn:microsoft.com/office/officeart/2018/2/layout/IconVerticalSolidList"/>
    <dgm:cxn modelId="{BCC0F8B8-E658-49C5-94A7-92E9641AC911}" type="presParOf" srcId="{2DA99590-C018-4F7C-A89E-9BB69717FC72}" destId="{2A418D99-6202-4592-A257-FC2C237A5E81}" srcOrd="6" destOrd="0" presId="urn:microsoft.com/office/officeart/2018/2/layout/IconVerticalSolidList"/>
    <dgm:cxn modelId="{F730B522-BAAD-4607-AD95-2020E2F9E01D}" type="presParOf" srcId="{2A418D99-6202-4592-A257-FC2C237A5E81}" destId="{00D4EF81-7AD8-4605-A9F6-D968B6E3D691}" srcOrd="0" destOrd="0" presId="urn:microsoft.com/office/officeart/2018/2/layout/IconVerticalSolidList"/>
    <dgm:cxn modelId="{503FEA5E-6F67-4BCC-A460-E1582B15F2E5}" type="presParOf" srcId="{2A418D99-6202-4592-A257-FC2C237A5E81}" destId="{E8F1A5EA-8365-4B68-ADEF-01A9C498114B}" srcOrd="1" destOrd="0" presId="urn:microsoft.com/office/officeart/2018/2/layout/IconVerticalSolidList"/>
    <dgm:cxn modelId="{E578BDC1-C646-43C6-86B9-9FEA41A85A42}" type="presParOf" srcId="{2A418D99-6202-4592-A257-FC2C237A5E81}" destId="{190E576B-3689-4BE5-B6D4-49DCDFC8B68D}" srcOrd="2" destOrd="0" presId="urn:microsoft.com/office/officeart/2018/2/layout/IconVerticalSolidList"/>
    <dgm:cxn modelId="{F0E509EF-0234-4E23-8167-63D71A437E02}" type="presParOf" srcId="{2A418D99-6202-4592-A257-FC2C237A5E81}" destId="{FF9D0937-A365-43DB-85A5-D77EC9B9CD5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20F4DE-D778-4D64-8770-7A3B797C530B}" type="doc">
      <dgm:prSet loTypeId="urn:microsoft.com/office/officeart/2005/8/layout/vList5" loCatId="list" qsTypeId="urn:microsoft.com/office/officeart/2005/8/quickstyle/simple1#19" qsCatId="simple" csTypeId="urn:microsoft.com/office/officeart/2005/8/colors/accent1_1#3" csCatId="accent1" phldr="1"/>
      <dgm:spPr/>
      <dgm:t>
        <a:bodyPr/>
        <a:lstStyle/>
        <a:p>
          <a:endParaRPr lang="en-GB"/>
        </a:p>
      </dgm:t>
    </dgm:pt>
    <dgm:pt modelId="{A8A39B6E-FC97-44BF-A1FF-E84A1707A211}">
      <dgm:prSet phldrT="[Text]" custT="1"/>
      <dgm:spPr/>
      <dgm:t>
        <a:bodyPr/>
        <a:lstStyle/>
        <a:p>
          <a:r>
            <a:rPr lang="en-GB" sz="1600" b="1" dirty="0"/>
            <a:t>Digital maturity and readiness</a:t>
          </a:r>
        </a:p>
      </dgm:t>
    </dgm:pt>
    <dgm:pt modelId="{568C17EF-C886-42CD-B4C4-54B22A626AB5}" type="parTrans" cxnId="{71091888-F947-4579-B9CE-191D707CE885}">
      <dgm:prSet/>
      <dgm:spPr/>
      <dgm:t>
        <a:bodyPr/>
        <a:lstStyle/>
        <a:p>
          <a:endParaRPr lang="en-GB" sz="1600"/>
        </a:p>
      </dgm:t>
    </dgm:pt>
    <dgm:pt modelId="{8DC17961-B5CA-4722-8CAE-B998B0184515}" type="sibTrans" cxnId="{71091888-F947-4579-B9CE-191D707CE885}">
      <dgm:prSet/>
      <dgm:spPr/>
      <dgm:t>
        <a:bodyPr/>
        <a:lstStyle/>
        <a:p>
          <a:endParaRPr lang="en-GB" sz="1600"/>
        </a:p>
      </dgm:t>
    </dgm:pt>
    <dgm:pt modelId="{D0DEA960-8667-42B1-8BC8-770128EA9F3E}">
      <dgm:prSet phldrT="[Text]" custT="1"/>
      <dgm:spPr/>
      <dgm:t>
        <a:bodyPr/>
        <a:lstStyle/>
        <a:p>
          <a:r>
            <a:rPr lang="en-GB" sz="1800" dirty="0"/>
            <a:t>Findings: varying levels of digital maturity, phased implementation is crucial </a:t>
          </a:r>
        </a:p>
      </dgm:t>
    </dgm:pt>
    <dgm:pt modelId="{6520E6A9-9E29-4E15-A2EB-BD52634FD4E7}" type="parTrans" cxnId="{8918B150-8EB2-46AE-AF56-43043F52BD13}">
      <dgm:prSet/>
      <dgm:spPr/>
      <dgm:t>
        <a:bodyPr/>
        <a:lstStyle/>
        <a:p>
          <a:endParaRPr lang="en-GB" sz="1600"/>
        </a:p>
      </dgm:t>
    </dgm:pt>
    <dgm:pt modelId="{9E52D2EE-7055-4074-9FB4-18B379334464}" type="sibTrans" cxnId="{8918B150-8EB2-46AE-AF56-43043F52BD13}">
      <dgm:prSet/>
      <dgm:spPr/>
      <dgm:t>
        <a:bodyPr/>
        <a:lstStyle/>
        <a:p>
          <a:endParaRPr lang="en-GB" sz="1600"/>
        </a:p>
      </dgm:t>
    </dgm:pt>
    <dgm:pt modelId="{A1E3826E-0828-4434-A15A-98295D609286}">
      <dgm:prSet phldrT="[Text]" custT="1"/>
      <dgm:spPr/>
      <dgm:t>
        <a:bodyPr/>
        <a:lstStyle/>
        <a:p>
          <a:r>
            <a:rPr lang="en-GB" sz="1800" dirty="0"/>
            <a:t>Recommendations: Implement a phased roll-out </a:t>
          </a:r>
        </a:p>
      </dgm:t>
    </dgm:pt>
    <dgm:pt modelId="{4024BC3B-ED2B-4E72-B230-EDEF6385D894}" type="parTrans" cxnId="{EEFC3C04-AEFA-49CE-A3B6-D0D6E7AAD0F7}">
      <dgm:prSet/>
      <dgm:spPr/>
      <dgm:t>
        <a:bodyPr/>
        <a:lstStyle/>
        <a:p>
          <a:endParaRPr lang="en-GB" sz="1600"/>
        </a:p>
      </dgm:t>
    </dgm:pt>
    <dgm:pt modelId="{53EA053E-B964-416C-A025-5DB5F6784AFC}" type="sibTrans" cxnId="{EEFC3C04-AEFA-49CE-A3B6-D0D6E7AAD0F7}">
      <dgm:prSet/>
      <dgm:spPr/>
      <dgm:t>
        <a:bodyPr/>
        <a:lstStyle/>
        <a:p>
          <a:endParaRPr lang="en-GB" sz="1600"/>
        </a:p>
      </dgm:t>
    </dgm:pt>
    <dgm:pt modelId="{A416F2AE-F842-436E-BFB9-1BB9E81C0111}">
      <dgm:prSet phldrT="[Text]" custT="1"/>
      <dgm:spPr/>
      <dgm:t>
        <a:bodyPr/>
        <a:lstStyle/>
        <a:p>
          <a:r>
            <a:rPr lang="en-GB" sz="1600" b="1" dirty="0"/>
            <a:t>Clinical leadership is essential </a:t>
          </a:r>
        </a:p>
      </dgm:t>
    </dgm:pt>
    <dgm:pt modelId="{BFB217F4-BB40-4656-B4E2-C036D2CCD271}" type="parTrans" cxnId="{6CEF6EBF-F87B-409A-8AAC-2CF3DF8DCCD0}">
      <dgm:prSet/>
      <dgm:spPr/>
      <dgm:t>
        <a:bodyPr/>
        <a:lstStyle/>
        <a:p>
          <a:endParaRPr lang="en-GB" sz="1600"/>
        </a:p>
      </dgm:t>
    </dgm:pt>
    <dgm:pt modelId="{4EDBEA42-4C5A-41B2-8A81-D8C318102676}" type="sibTrans" cxnId="{6CEF6EBF-F87B-409A-8AAC-2CF3DF8DCCD0}">
      <dgm:prSet/>
      <dgm:spPr/>
      <dgm:t>
        <a:bodyPr/>
        <a:lstStyle/>
        <a:p>
          <a:endParaRPr lang="en-GB" sz="1600"/>
        </a:p>
      </dgm:t>
    </dgm:pt>
    <dgm:pt modelId="{AD484264-5530-48E4-A364-15381431F947}">
      <dgm:prSet phldrT="[Text]" custT="1"/>
      <dgm:spPr/>
      <dgm:t>
        <a:bodyPr/>
        <a:lstStyle/>
        <a:p>
          <a:r>
            <a:rPr lang="en-GB" sz="1800" dirty="0"/>
            <a:t>Findings: lack of clinician's involvement and overwhelmed </a:t>
          </a:r>
        </a:p>
      </dgm:t>
    </dgm:pt>
    <dgm:pt modelId="{43C718A1-AED2-454C-BBDF-63E51C4AC386}" type="parTrans" cxnId="{5CBB2FB1-7B3A-42C7-A0F0-80D51F259453}">
      <dgm:prSet/>
      <dgm:spPr/>
      <dgm:t>
        <a:bodyPr/>
        <a:lstStyle/>
        <a:p>
          <a:endParaRPr lang="en-GB" sz="1600"/>
        </a:p>
      </dgm:t>
    </dgm:pt>
    <dgm:pt modelId="{51BB6217-257C-4E91-9981-BE790DB71613}" type="sibTrans" cxnId="{5CBB2FB1-7B3A-42C7-A0F0-80D51F259453}">
      <dgm:prSet/>
      <dgm:spPr/>
      <dgm:t>
        <a:bodyPr/>
        <a:lstStyle/>
        <a:p>
          <a:endParaRPr lang="en-GB" sz="1600"/>
        </a:p>
      </dgm:t>
    </dgm:pt>
    <dgm:pt modelId="{F7A3663B-7C77-4677-8AA0-CD22AF588730}">
      <dgm:prSet phldrT="[Text]" custT="1"/>
      <dgm:spPr/>
      <dgm:t>
        <a:bodyPr/>
        <a:lstStyle/>
        <a:p>
          <a:r>
            <a:rPr lang="en-GB" sz="1800" dirty="0"/>
            <a:t>Recommendations: Clinically-lead IT initiatives </a:t>
          </a:r>
        </a:p>
      </dgm:t>
    </dgm:pt>
    <dgm:pt modelId="{04BB2B0F-AA10-4FB7-937F-D66ABC10671E}" type="parTrans" cxnId="{B5270D9A-C308-430E-8F73-21C1DA4F7869}">
      <dgm:prSet/>
      <dgm:spPr/>
      <dgm:t>
        <a:bodyPr/>
        <a:lstStyle/>
        <a:p>
          <a:endParaRPr lang="en-GB" sz="1600"/>
        </a:p>
      </dgm:t>
    </dgm:pt>
    <dgm:pt modelId="{1779F407-E2EC-4537-8ADD-8E7A7A5F17BF}" type="sibTrans" cxnId="{B5270D9A-C308-430E-8F73-21C1DA4F7869}">
      <dgm:prSet/>
      <dgm:spPr/>
      <dgm:t>
        <a:bodyPr/>
        <a:lstStyle/>
        <a:p>
          <a:endParaRPr lang="en-GB" sz="1600"/>
        </a:p>
      </dgm:t>
    </dgm:pt>
    <dgm:pt modelId="{794A427A-6A77-4CC9-AA7A-AF1249891D5C}">
      <dgm:prSet phldrT="[Text]" custT="1"/>
      <dgm:spPr/>
      <dgm:t>
        <a:bodyPr/>
        <a:lstStyle/>
        <a:p>
          <a:r>
            <a:rPr lang="en-GB" sz="1600" b="1" dirty="0"/>
            <a:t>Importance of training and workforce development </a:t>
          </a:r>
        </a:p>
      </dgm:t>
    </dgm:pt>
    <dgm:pt modelId="{09958042-F5E7-4BFA-A130-21CD138F4F4D}" type="parTrans" cxnId="{59099651-51F4-4F57-8D09-8B5AD9FAD5F7}">
      <dgm:prSet/>
      <dgm:spPr/>
      <dgm:t>
        <a:bodyPr/>
        <a:lstStyle/>
        <a:p>
          <a:endParaRPr lang="en-GB" sz="1600"/>
        </a:p>
      </dgm:t>
    </dgm:pt>
    <dgm:pt modelId="{F0C750AB-FB28-4313-85BF-803038F0B632}" type="sibTrans" cxnId="{59099651-51F4-4F57-8D09-8B5AD9FAD5F7}">
      <dgm:prSet/>
      <dgm:spPr/>
      <dgm:t>
        <a:bodyPr/>
        <a:lstStyle/>
        <a:p>
          <a:endParaRPr lang="en-GB" sz="1600"/>
        </a:p>
      </dgm:t>
    </dgm:pt>
    <dgm:pt modelId="{C2B654BF-395E-4776-8CFC-FCD2EB070909}">
      <dgm:prSet phldrT="[Text]" custT="1"/>
      <dgm:spPr/>
      <dgm:t>
        <a:bodyPr/>
        <a:lstStyle/>
        <a:p>
          <a:r>
            <a:rPr lang="en-GB" sz="1800" dirty="0"/>
            <a:t>Findings: lack of digital literacy and insufficient training efforts</a:t>
          </a:r>
        </a:p>
      </dgm:t>
    </dgm:pt>
    <dgm:pt modelId="{60BD2462-91B0-4A2A-B068-1B98655864AB}" type="parTrans" cxnId="{C9255962-0830-42C9-8211-E25BA1E3A3E7}">
      <dgm:prSet/>
      <dgm:spPr/>
      <dgm:t>
        <a:bodyPr/>
        <a:lstStyle/>
        <a:p>
          <a:endParaRPr lang="en-GB" sz="1600"/>
        </a:p>
      </dgm:t>
    </dgm:pt>
    <dgm:pt modelId="{1CC963D3-DE07-495D-A550-9CDD45060DB9}" type="sibTrans" cxnId="{C9255962-0830-42C9-8211-E25BA1E3A3E7}">
      <dgm:prSet/>
      <dgm:spPr/>
      <dgm:t>
        <a:bodyPr/>
        <a:lstStyle/>
        <a:p>
          <a:endParaRPr lang="en-GB" sz="1600"/>
        </a:p>
      </dgm:t>
    </dgm:pt>
    <dgm:pt modelId="{069C6D03-52D8-4741-BA9E-F60939DE83C7}">
      <dgm:prSet phldrT="[Text]" custT="1"/>
      <dgm:spPr/>
      <dgm:t>
        <a:bodyPr/>
        <a:lstStyle/>
        <a:p>
          <a:r>
            <a:rPr lang="en-GB" sz="1800" dirty="0"/>
            <a:t>Recommendations: investment in trainings and workforce development strategy</a:t>
          </a:r>
        </a:p>
      </dgm:t>
    </dgm:pt>
    <dgm:pt modelId="{1B9AFC3A-A6C2-44FB-B1D6-318AB96367B9}" type="parTrans" cxnId="{66F8CCA4-1A9C-4A89-8558-C437498F13B1}">
      <dgm:prSet/>
      <dgm:spPr/>
      <dgm:t>
        <a:bodyPr/>
        <a:lstStyle/>
        <a:p>
          <a:endParaRPr lang="en-GB" sz="1600"/>
        </a:p>
      </dgm:t>
    </dgm:pt>
    <dgm:pt modelId="{FB735FE5-7766-4C5E-ACC8-0FFD0AA69F8F}" type="sibTrans" cxnId="{66F8CCA4-1A9C-4A89-8558-C437498F13B1}">
      <dgm:prSet/>
      <dgm:spPr/>
      <dgm:t>
        <a:bodyPr/>
        <a:lstStyle/>
        <a:p>
          <a:endParaRPr lang="en-GB" sz="1600"/>
        </a:p>
      </dgm:t>
    </dgm:pt>
    <dgm:pt modelId="{F92BA188-77D6-47D8-8A04-5E2EAE9F6A84}">
      <dgm:prSet custT="1"/>
      <dgm:spPr/>
      <dgm:t>
        <a:bodyPr/>
        <a:lstStyle/>
        <a:p>
          <a:r>
            <a:rPr lang="en-GB" sz="1600" b="1" dirty="0"/>
            <a:t>Interoperability and data sharing</a:t>
          </a:r>
        </a:p>
      </dgm:t>
    </dgm:pt>
    <dgm:pt modelId="{0337B6C7-61A8-4EA8-861C-5190AE1EBE2A}" type="parTrans" cxnId="{E7759ED5-FD7A-41CF-A0E3-596A91383999}">
      <dgm:prSet/>
      <dgm:spPr/>
      <dgm:t>
        <a:bodyPr/>
        <a:lstStyle/>
        <a:p>
          <a:endParaRPr lang="en-GB" sz="1600"/>
        </a:p>
      </dgm:t>
    </dgm:pt>
    <dgm:pt modelId="{37389D86-219D-4F19-8536-EFF0F2C5A822}" type="sibTrans" cxnId="{E7759ED5-FD7A-41CF-A0E3-596A91383999}">
      <dgm:prSet/>
      <dgm:spPr/>
      <dgm:t>
        <a:bodyPr/>
        <a:lstStyle/>
        <a:p>
          <a:endParaRPr lang="en-GB" sz="1600"/>
        </a:p>
      </dgm:t>
    </dgm:pt>
    <dgm:pt modelId="{5AEDFADB-BFCF-4984-AD10-236223189529}">
      <dgm:prSet custT="1"/>
      <dgm:spPr/>
      <dgm:t>
        <a:bodyPr/>
        <a:lstStyle/>
        <a:p>
          <a:r>
            <a:rPr lang="en-GB" sz="1600" b="1" dirty="0"/>
            <a:t>Balance between digitisation and patient safety</a:t>
          </a:r>
        </a:p>
      </dgm:t>
    </dgm:pt>
    <dgm:pt modelId="{CDA0D44C-AF31-490E-ADA0-0F3B2461FBE4}" type="parTrans" cxnId="{0A464217-6DCE-4DE7-97F2-3F0C4FEFFFA6}">
      <dgm:prSet/>
      <dgm:spPr/>
      <dgm:t>
        <a:bodyPr/>
        <a:lstStyle/>
        <a:p>
          <a:endParaRPr lang="en-GB" sz="1600"/>
        </a:p>
      </dgm:t>
    </dgm:pt>
    <dgm:pt modelId="{246C5FF8-3FEB-42A6-A8D5-3B18FA39BDCC}" type="sibTrans" cxnId="{0A464217-6DCE-4DE7-97F2-3F0C4FEFFFA6}">
      <dgm:prSet/>
      <dgm:spPr/>
      <dgm:t>
        <a:bodyPr/>
        <a:lstStyle/>
        <a:p>
          <a:endParaRPr lang="en-GB" sz="1600"/>
        </a:p>
      </dgm:t>
    </dgm:pt>
    <dgm:pt modelId="{AF947CAF-3098-4D56-BAA3-C4A9CC6DFDDC}">
      <dgm:prSet custT="1"/>
      <dgm:spPr/>
      <dgm:t>
        <a:bodyPr/>
        <a:lstStyle/>
        <a:p>
          <a:r>
            <a:rPr lang="en-GB" sz="1600" b="1" dirty="0"/>
            <a:t>Usability and design of IT systems</a:t>
          </a:r>
        </a:p>
      </dgm:t>
    </dgm:pt>
    <dgm:pt modelId="{7D9D8ED4-3E08-46F5-8EF4-BC356516152B}" type="parTrans" cxnId="{12DAA5DD-9FBD-4594-8492-5EB850CBC1FE}">
      <dgm:prSet/>
      <dgm:spPr/>
      <dgm:t>
        <a:bodyPr/>
        <a:lstStyle/>
        <a:p>
          <a:endParaRPr lang="en-GB" sz="1600"/>
        </a:p>
      </dgm:t>
    </dgm:pt>
    <dgm:pt modelId="{339F9BDB-C014-4B58-8B63-3AF948E5E40C}" type="sibTrans" cxnId="{12DAA5DD-9FBD-4594-8492-5EB850CBC1FE}">
      <dgm:prSet/>
      <dgm:spPr/>
      <dgm:t>
        <a:bodyPr/>
        <a:lstStyle/>
        <a:p>
          <a:endParaRPr lang="en-GB" sz="1600"/>
        </a:p>
      </dgm:t>
    </dgm:pt>
    <dgm:pt modelId="{C4E910CE-64B4-4879-AD96-F106B68DC458}">
      <dgm:prSet custT="1"/>
      <dgm:spPr/>
      <dgm:t>
        <a:bodyPr/>
        <a:lstStyle/>
        <a:p>
          <a:r>
            <a:rPr lang="en-GB" sz="1600" b="1" dirty="0"/>
            <a:t>Focus on local innovation</a:t>
          </a:r>
        </a:p>
      </dgm:t>
    </dgm:pt>
    <dgm:pt modelId="{EED15D2E-F993-4CDE-BC61-8EE7B75A7B4A}" type="parTrans" cxnId="{84847975-0CBA-4D2A-9C3B-43BB169D7166}">
      <dgm:prSet/>
      <dgm:spPr/>
      <dgm:t>
        <a:bodyPr/>
        <a:lstStyle/>
        <a:p>
          <a:endParaRPr lang="en-GB" sz="1600"/>
        </a:p>
      </dgm:t>
    </dgm:pt>
    <dgm:pt modelId="{55D305B2-78F6-4A0D-B7F4-E5A4BF995CF1}" type="sibTrans" cxnId="{84847975-0CBA-4D2A-9C3B-43BB169D7166}">
      <dgm:prSet/>
      <dgm:spPr/>
      <dgm:t>
        <a:bodyPr/>
        <a:lstStyle/>
        <a:p>
          <a:endParaRPr lang="en-GB" sz="1600"/>
        </a:p>
      </dgm:t>
    </dgm:pt>
    <dgm:pt modelId="{EC1FC096-360A-4112-8ABD-1D7027E8827C}">
      <dgm:prSet custT="1"/>
      <dgm:spPr/>
      <dgm:t>
        <a:bodyPr/>
        <a:lstStyle/>
        <a:p>
          <a:r>
            <a:rPr lang="en-GB" sz="1800" dirty="0"/>
            <a:t>Findings: systems unable to communicate and share data effectively</a:t>
          </a:r>
        </a:p>
      </dgm:t>
    </dgm:pt>
    <dgm:pt modelId="{DCC2D21C-8BAC-404C-9654-B62F1F5F2061}" type="parTrans" cxnId="{427DC528-794E-42D7-894E-F182A968141A}">
      <dgm:prSet/>
      <dgm:spPr/>
      <dgm:t>
        <a:bodyPr/>
        <a:lstStyle/>
        <a:p>
          <a:endParaRPr lang="en-GB" sz="1600"/>
        </a:p>
      </dgm:t>
    </dgm:pt>
    <dgm:pt modelId="{98730421-152C-484D-8273-55396DC50108}" type="sibTrans" cxnId="{427DC528-794E-42D7-894E-F182A968141A}">
      <dgm:prSet/>
      <dgm:spPr/>
      <dgm:t>
        <a:bodyPr/>
        <a:lstStyle/>
        <a:p>
          <a:endParaRPr lang="en-GB" sz="1600"/>
        </a:p>
      </dgm:t>
    </dgm:pt>
    <dgm:pt modelId="{DEBAB0D3-F923-44B2-B197-7DD27D79637E}">
      <dgm:prSet custT="1"/>
      <dgm:spPr/>
      <dgm:t>
        <a:bodyPr/>
        <a:lstStyle/>
        <a:p>
          <a:r>
            <a:rPr lang="en-GB" sz="1800" dirty="0"/>
            <a:t>Recommendations: interoperability standards adoption, seamless data exchange</a:t>
          </a:r>
        </a:p>
      </dgm:t>
    </dgm:pt>
    <dgm:pt modelId="{A52F6406-ED18-468B-81B9-CF9F67042E92}" type="parTrans" cxnId="{2DED3814-6D65-4447-9976-62D69C8F8135}">
      <dgm:prSet/>
      <dgm:spPr/>
      <dgm:t>
        <a:bodyPr/>
        <a:lstStyle/>
        <a:p>
          <a:endParaRPr lang="en-GB" sz="1600"/>
        </a:p>
      </dgm:t>
    </dgm:pt>
    <dgm:pt modelId="{4A6CF9E4-E601-4F93-AE45-FB10C126441F}" type="sibTrans" cxnId="{2DED3814-6D65-4447-9976-62D69C8F8135}">
      <dgm:prSet/>
      <dgm:spPr/>
      <dgm:t>
        <a:bodyPr/>
        <a:lstStyle/>
        <a:p>
          <a:endParaRPr lang="en-GB" sz="1600"/>
        </a:p>
      </dgm:t>
    </dgm:pt>
    <dgm:pt modelId="{AF13288B-1566-4F75-A445-6384F1AD2886}">
      <dgm:prSet custT="1"/>
      <dgm:spPr/>
      <dgm:t>
        <a:bodyPr/>
        <a:lstStyle/>
        <a:p>
          <a:r>
            <a:rPr lang="en-GB" sz="1800" dirty="0"/>
            <a:t>Findings: focus only on technology could compromise patient safety, care quality</a:t>
          </a:r>
        </a:p>
      </dgm:t>
    </dgm:pt>
    <dgm:pt modelId="{023A8D9F-199A-4FD3-8A13-566644297501}" type="parTrans" cxnId="{2D1D50B5-38F6-4459-996C-3B1EEFC61B1B}">
      <dgm:prSet/>
      <dgm:spPr/>
      <dgm:t>
        <a:bodyPr/>
        <a:lstStyle/>
        <a:p>
          <a:endParaRPr lang="en-GB" sz="1600"/>
        </a:p>
      </dgm:t>
    </dgm:pt>
    <dgm:pt modelId="{1C183A42-8A0C-4486-840B-8586D695B2B6}" type="sibTrans" cxnId="{2D1D50B5-38F6-4459-996C-3B1EEFC61B1B}">
      <dgm:prSet/>
      <dgm:spPr/>
      <dgm:t>
        <a:bodyPr/>
        <a:lstStyle/>
        <a:p>
          <a:endParaRPr lang="en-GB" sz="1600"/>
        </a:p>
      </dgm:t>
    </dgm:pt>
    <dgm:pt modelId="{50D398F1-634E-4C3C-A60E-03EE5D90EB84}">
      <dgm:prSet custT="1"/>
      <dgm:spPr/>
      <dgm:t>
        <a:bodyPr/>
        <a:lstStyle/>
        <a:p>
          <a:r>
            <a:rPr lang="en-GB" sz="1800" dirty="0"/>
            <a:t>Recommendations: patient-safety first approach, continuous evaluation </a:t>
          </a:r>
        </a:p>
      </dgm:t>
    </dgm:pt>
    <dgm:pt modelId="{49B2FD66-BBDD-4F63-80C1-0DE0435B0E4E}" type="parTrans" cxnId="{FB30AB26-FC2E-40A5-9EED-E67AA5833D03}">
      <dgm:prSet/>
      <dgm:spPr/>
      <dgm:t>
        <a:bodyPr/>
        <a:lstStyle/>
        <a:p>
          <a:endParaRPr lang="en-GB" sz="1600"/>
        </a:p>
      </dgm:t>
    </dgm:pt>
    <dgm:pt modelId="{C73F5FBE-7470-4B1F-A540-F378410CCCB9}" type="sibTrans" cxnId="{FB30AB26-FC2E-40A5-9EED-E67AA5833D03}">
      <dgm:prSet/>
      <dgm:spPr/>
      <dgm:t>
        <a:bodyPr/>
        <a:lstStyle/>
        <a:p>
          <a:endParaRPr lang="en-GB" sz="1600"/>
        </a:p>
      </dgm:t>
    </dgm:pt>
    <dgm:pt modelId="{1F56841F-A093-4F29-B97A-8F964FB54BD3}">
      <dgm:prSet custT="1"/>
      <dgm:spPr/>
      <dgm:t>
        <a:bodyPr/>
        <a:lstStyle/>
        <a:p>
          <a:r>
            <a:rPr lang="en-GB" sz="1800" dirty="0"/>
            <a:t>Findings: digital systems not user-friendly</a:t>
          </a:r>
        </a:p>
      </dgm:t>
    </dgm:pt>
    <dgm:pt modelId="{69879AC1-BEAB-4779-9E6E-AC07A2442839}" type="parTrans" cxnId="{E9089811-29B8-4299-BAFE-AEBF279AF704}">
      <dgm:prSet/>
      <dgm:spPr/>
      <dgm:t>
        <a:bodyPr/>
        <a:lstStyle/>
        <a:p>
          <a:endParaRPr lang="en-GB" sz="1600"/>
        </a:p>
      </dgm:t>
    </dgm:pt>
    <dgm:pt modelId="{ECA87343-542F-4056-A82F-A48A26BFF536}" type="sibTrans" cxnId="{E9089811-29B8-4299-BAFE-AEBF279AF704}">
      <dgm:prSet/>
      <dgm:spPr/>
      <dgm:t>
        <a:bodyPr/>
        <a:lstStyle/>
        <a:p>
          <a:endParaRPr lang="en-GB" sz="1600"/>
        </a:p>
      </dgm:t>
    </dgm:pt>
    <dgm:pt modelId="{C8F90571-2760-4C1A-9B86-A991D198D62F}">
      <dgm:prSet custT="1"/>
      <dgm:spPr/>
      <dgm:t>
        <a:bodyPr/>
        <a:lstStyle/>
        <a:p>
          <a:r>
            <a:rPr lang="en-GB" sz="1800" dirty="0"/>
            <a:t>Recommendations: IT solutions designed with clinicians in mind; ongoing feedback</a:t>
          </a:r>
        </a:p>
      </dgm:t>
    </dgm:pt>
    <dgm:pt modelId="{7EF15E39-62C1-4624-B22B-3B43EF8B2B86}" type="parTrans" cxnId="{F76145E9-F7F0-4066-B117-B8B8950BB047}">
      <dgm:prSet/>
      <dgm:spPr/>
      <dgm:t>
        <a:bodyPr/>
        <a:lstStyle/>
        <a:p>
          <a:endParaRPr lang="en-GB" sz="1600"/>
        </a:p>
      </dgm:t>
    </dgm:pt>
    <dgm:pt modelId="{EBFB6EA8-1B0A-4C01-9EF2-78D8EEF4FA03}" type="sibTrans" cxnId="{F76145E9-F7F0-4066-B117-B8B8950BB047}">
      <dgm:prSet/>
      <dgm:spPr/>
      <dgm:t>
        <a:bodyPr/>
        <a:lstStyle/>
        <a:p>
          <a:endParaRPr lang="en-GB" sz="1600"/>
        </a:p>
      </dgm:t>
    </dgm:pt>
    <dgm:pt modelId="{755ED410-6EDE-4EE1-9EE3-8642FFDD1D68}">
      <dgm:prSet custT="1"/>
      <dgm:spPr/>
      <dgm:t>
        <a:bodyPr/>
        <a:lstStyle/>
        <a:p>
          <a:r>
            <a:rPr lang="en-GB" sz="1800" dirty="0"/>
            <a:t>Findings: top-down, one-size fits all approach</a:t>
          </a:r>
        </a:p>
      </dgm:t>
    </dgm:pt>
    <dgm:pt modelId="{BC6BFC0C-E218-4E58-8E9A-5CF52AC37E52}" type="parTrans" cxnId="{58D12040-2A5E-42EB-9C31-1600481FDF16}">
      <dgm:prSet/>
      <dgm:spPr/>
      <dgm:t>
        <a:bodyPr/>
        <a:lstStyle/>
        <a:p>
          <a:endParaRPr lang="en-GB" sz="1600"/>
        </a:p>
      </dgm:t>
    </dgm:pt>
    <dgm:pt modelId="{66841A59-5BCA-4372-8AD2-646568FA0E83}" type="sibTrans" cxnId="{58D12040-2A5E-42EB-9C31-1600481FDF16}">
      <dgm:prSet/>
      <dgm:spPr/>
      <dgm:t>
        <a:bodyPr/>
        <a:lstStyle/>
        <a:p>
          <a:endParaRPr lang="en-GB" sz="1600"/>
        </a:p>
      </dgm:t>
    </dgm:pt>
    <dgm:pt modelId="{24749B37-E65F-4FE1-B302-48FABE4A6BA3}">
      <dgm:prSet custT="1"/>
      <dgm:spPr/>
      <dgm:t>
        <a:bodyPr/>
        <a:lstStyle/>
        <a:p>
          <a:r>
            <a:rPr lang="en-GB" sz="1800" dirty="0"/>
            <a:t>Recommendations: local innovation </a:t>
          </a:r>
        </a:p>
      </dgm:t>
    </dgm:pt>
    <dgm:pt modelId="{069F03B8-911C-4AAA-B313-88E111C04E24}" type="parTrans" cxnId="{39ABAE21-EB60-477E-8AAC-CB8FF444E8A0}">
      <dgm:prSet/>
      <dgm:spPr/>
      <dgm:t>
        <a:bodyPr/>
        <a:lstStyle/>
        <a:p>
          <a:endParaRPr lang="en-GB" sz="1600"/>
        </a:p>
      </dgm:t>
    </dgm:pt>
    <dgm:pt modelId="{51A70250-1787-4332-A3AF-C178BE2541CE}" type="sibTrans" cxnId="{39ABAE21-EB60-477E-8AAC-CB8FF444E8A0}">
      <dgm:prSet/>
      <dgm:spPr/>
      <dgm:t>
        <a:bodyPr/>
        <a:lstStyle/>
        <a:p>
          <a:endParaRPr lang="en-GB" sz="1600"/>
        </a:p>
      </dgm:t>
    </dgm:pt>
    <dgm:pt modelId="{140936A6-C2DD-4014-ACC2-7B1B5CBD2974}">
      <dgm:prSet custT="1"/>
      <dgm:spPr/>
      <dgm:t>
        <a:bodyPr/>
        <a:lstStyle/>
        <a:p>
          <a:r>
            <a:rPr lang="en-GB" sz="1600" b="1" dirty="0"/>
            <a:t>Evaluation and continuous improvement </a:t>
          </a:r>
        </a:p>
      </dgm:t>
    </dgm:pt>
    <dgm:pt modelId="{ABF4223E-EEE1-4D99-8B87-18B5B273657C}" type="parTrans" cxnId="{31A79CC5-34B7-4600-A647-C27A628F0233}">
      <dgm:prSet/>
      <dgm:spPr/>
      <dgm:t>
        <a:bodyPr/>
        <a:lstStyle/>
        <a:p>
          <a:endParaRPr lang="en-GB" sz="1600"/>
        </a:p>
      </dgm:t>
    </dgm:pt>
    <dgm:pt modelId="{53F29E8B-BEA4-4FF3-AE50-710E18D0722E}" type="sibTrans" cxnId="{31A79CC5-34B7-4600-A647-C27A628F0233}">
      <dgm:prSet/>
      <dgm:spPr/>
      <dgm:t>
        <a:bodyPr/>
        <a:lstStyle/>
        <a:p>
          <a:endParaRPr lang="en-GB" sz="1600"/>
        </a:p>
      </dgm:t>
    </dgm:pt>
    <dgm:pt modelId="{47650B73-720B-495F-A2B1-8BEA6EC3A034}">
      <dgm:prSet custT="1"/>
      <dgm:spPr/>
      <dgm:t>
        <a:bodyPr/>
        <a:lstStyle/>
        <a:p>
          <a:r>
            <a:rPr lang="en-GB" sz="1800" dirty="0"/>
            <a:t>Findings: lack of structured and ongoing evaluation of digital solutions</a:t>
          </a:r>
        </a:p>
      </dgm:t>
    </dgm:pt>
    <dgm:pt modelId="{F49EEA66-BFF4-4654-8B5C-2568BAB44F99}" type="parTrans" cxnId="{DDCF2DF3-C521-49A7-85A5-6A6288AA817D}">
      <dgm:prSet/>
      <dgm:spPr/>
      <dgm:t>
        <a:bodyPr/>
        <a:lstStyle/>
        <a:p>
          <a:endParaRPr lang="en-GB" sz="1600"/>
        </a:p>
      </dgm:t>
    </dgm:pt>
    <dgm:pt modelId="{34565AB4-AEB8-47AA-95F6-E4F65C8EBA91}" type="sibTrans" cxnId="{DDCF2DF3-C521-49A7-85A5-6A6288AA817D}">
      <dgm:prSet/>
      <dgm:spPr/>
      <dgm:t>
        <a:bodyPr/>
        <a:lstStyle/>
        <a:p>
          <a:endParaRPr lang="en-GB" sz="1600"/>
        </a:p>
      </dgm:t>
    </dgm:pt>
    <dgm:pt modelId="{A10B617E-ADBC-47BA-BF92-435DB6A2E68A}">
      <dgm:prSet custT="1"/>
      <dgm:spPr/>
      <dgm:t>
        <a:bodyPr/>
        <a:lstStyle/>
        <a:p>
          <a:r>
            <a:rPr lang="en-GB" sz="1800" dirty="0"/>
            <a:t>Recommendations: regular assessment, continuous evaluation</a:t>
          </a:r>
        </a:p>
      </dgm:t>
    </dgm:pt>
    <dgm:pt modelId="{2029590D-E77E-4BF0-9F1C-CACA3033C326}" type="parTrans" cxnId="{E0313528-89E9-4E00-9B4E-D8BA27278EB9}">
      <dgm:prSet/>
      <dgm:spPr/>
      <dgm:t>
        <a:bodyPr/>
        <a:lstStyle/>
        <a:p>
          <a:endParaRPr lang="en-GB" sz="1600"/>
        </a:p>
      </dgm:t>
    </dgm:pt>
    <dgm:pt modelId="{49527058-FB80-4DF3-A15E-15903D9F8864}" type="sibTrans" cxnId="{E0313528-89E9-4E00-9B4E-D8BA27278EB9}">
      <dgm:prSet/>
      <dgm:spPr/>
      <dgm:t>
        <a:bodyPr/>
        <a:lstStyle/>
        <a:p>
          <a:endParaRPr lang="en-GB" sz="1600"/>
        </a:p>
      </dgm:t>
    </dgm:pt>
    <dgm:pt modelId="{C226F8C8-8A81-4164-8E62-CF00A0563AB1}">
      <dgm:prSet custT="1"/>
      <dgm:spPr/>
      <dgm:t>
        <a:bodyPr/>
        <a:lstStyle/>
        <a:p>
          <a:r>
            <a:rPr lang="en-GB" sz="1600" b="1" dirty="0"/>
            <a:t>Findings </a:t>
          </a:r>
          <a:r>
            <a:rPr lang="en-GB" sz="1600" b="1"/>
            <a:t>and resources</a:t>
          </a:r>
          <a:endParaRPr lang="en-GB" sz="1600" b="1" dirty="0"/>
        </a:p>
      </dgm:t>
    </dgm:pt>
    <dgm:pt modelId="{8D93F9A0-ECBA-46A7-8EF4-B46721317DD3}" type="parTrans" cxnId="{0059F236-E523-4630-8045-17C173850318}">
      <dgm:prSet/>
      <dgm:spPr/>
      <dgm:t>
        <a:bodyPr/>
        <a:lstStyle/>
        <a:p>
          <a:endParaRPr lang="en-GB" sz="1600"/>
        </a:p>
      </dgm:t>
    </dgm:pt>
    <dgm:pt modelId="{2DA8C882-013B-498A-96AB-C564241E11FB}" type="sibTrans" cxnId="{0059F236-E523-4630-8045-17C173850318}">
      <dgm:prSet/>
      <dgm:spPr/>
      <dgm:t>
        <a:bodyPr/>
        <a:lstStyle/>
        <a:p>
          <a:endParaRPr lang="en-GB" sz="1600"/>
        </a:p>
      </dgm:t>
    </dgm:pt>
    <dgm:pt modelId="{3990D67A-C592-4FC1-8AFD-F560FF728708}">
      <dgm:prSet custT="1"/>
      <dgm:spPr/>
      <dgm:t>
        <a:bodyPr/>
        <a:lstStyle/>
        <a:p>
          <a:r>
            <a:rPr lang="en-GB" sz="1800" dirty="0"/>
            <a:t>Findings: lack of funds to implement and maintain  digital solutions</a:t>
          </a:r>
        </a:p>
      </dgm:t>
    </dgm:pt>
    <dgm:pt modelId="{640A4754-E8BC-40C9-B1D3-F1FED61BBD5F}" type="parTrans" cxnId="{9D8C8D5B-C828-4BC8-9727-7A301E8DDBA7}">
      <dgm:prSet/>
      <dgm:spPr/>
      <dgm:t>
        <a:bodyPr/>
        <a:lstStyle/>
        <a:p>
          <a:endParaRPr lang="en-GB" sz="1600"/>
        </a:p>
      </dgm:t>
    </dgm:pt>
    <dgm:pt modelId="{19FB98E8-1F16-4731-B889-4CB03D3BD4CB}" type="sibTrans" cxnId="{9D8C8D5B-C828-4BC8-9727-7A301E8DDBA7}">
      <dgm:prSet/>
      <dgm:spPr/>
      <dgm:t>
        <a:bodyPr/>
        <a:lstStyle/>
        <a:p>
          <a:endParaRPr lang="en-GB" sz="1600"/>
        </a:p>
      </dgm:t>
    </dgm:pt>
    <dgm:pt modelId="{C0210456-F948-4A97-8A03-F9ED2B1B3D82}">
      <dgm:prSet custT="1"/>
      <dgm:spPr/>
      <dgm:t>
        <a:bodyPr/>
        <a:lstStyle/>
        <a:p>
          <a:r>
            <a:rPr lang="en-GB" sz="1800" dirty="0"/>
            <a:t>Recommendations: fundings for long-term sustainability of digital initiatives</a:t>
          </a:r>
        </a:p>
      </dgm:t>
    </dgm:pt>
    <dgm:pt modelId="{62A49AC1-F5C9-4E6C-A372-05AC63EBB7B0}" type="parTrans" cxnId="{3EAEDA31-A38B-4C06-A178-982D00FE8EE9}">
      <dgm:prSet/>
      <dgm:spPr/>
      <dgm:t>
        <a:bodyPr/>
        <a:lstStyle/>
        <a:p>
          <a:endParaRPr lang="en-GB" sz="1600"/>
        </a:p>
      </dgm:t>
    </dgm:pt>
    <dgm:pt modelId="{1E5AB023-9B25-4899-97BB-249A1522FCDA}" type="sibTrans" cxnId="{3EAEDA31-A38B-4C06-A178-982D00FE8EE9}">
      <dgm:prSet/>
      <dgm:spPr/>
      <dgm:t>
        <a:bodyPr/>
        <a:lstStyle/>
        <a:p>
          <a:endParaRPr lang="en-GB" sz="1600"/>
        </a:p>
      </dgm:t>
    </dgm:pt>
    <dgm:pt modelId="{360FC384-0BD2-4930-863B-B7D7D96DCD2C}" type="pres">
      <dgm:prSet presAssocID="{A320F4DE-D778-4D64-8770-7A3B797C530B}" presName="Name0" presStyleCnt="0">
        <dgm:presLayoutVars>
          <dgm:dir/>
          <dgm:animLvl val="lvl"/>
          <dgm:resizeHandles val="exact"/>
        </dgm:presLayoutVars>
      </dgm:prSet>
      <dgm:spPr/>
    </dgm:pt>
    <dgm:pt modelId="{28552FEE-7516-4619-B272-C9F0C445C30C}" type="pres">
      <dgm:prSet presAssocID="{A8A39B6E-FC97-44BF-A1FF-E84A1707A211}" presName="linNode" presStyleCnt="0"/>
      <dgm:spPr/>
    </dgm:pt>
    <dgm:pt modelId="{D5647D4E-0190-44EF-8135-64DB6AB15204}" type="pres">
      <dgm:prSet presAssocID="{A8A39B6E-FC97-44BF-A1FF-E84A1707A211}" presName="parentText" presStyleLbl="node1" presStyleIdx="0" presStyleCnt="9" custScaleX="141571">
        <dgm:presLayoutVars>
          <dgm:chMax val="1"/>
          <dgm:bulletEnabled val="1"/>
        </dgm:presLayoutVars>
      </dgm:prSet>
      <dgm:spPr/>
    </dgm:pt>
    <dgm:pt modelId="{8DF87DA6-E5BF-46C7-8669-4C961E961BD9}" type="pres">
      <dgm:prSet presAssocID="{A8A39B6E-FC97-44BF-A1FF-E84A1707A211}" presName="descendantText" presStyleLbl="alignAccFollowNode1" presStyleIdx="0" presStyleCnt="9" custScaleX="216023" custScaleY="103122">
        <dgm:presLayoutVars>
          <dgm:bulletEnabled val="1"/>
        </dgm:presLayoutVars>
      </dgm:prSet>
      <dgm:spPr/>
    </dgm:pt>
    <dgm:pt modelId="{4EE47567-5E0E-4FEC-8C40-5D43A5BD71DE}" type="pres">
      <dgm:prSet presAssocID="{8DC17961-B5CA-4722-8CAE-B998B0184515}" presName="sp" presStyleCnt="0"/>
      <dgm:spPr/>
    </dgm:pt>
    <dgm:pt modelId="{7C2B2358-258D-4173-AA85-01E5AA48171F}" type="pres">
      <dgm:prSet presAssocID="{A416F2AE-F842-436E-BFB9-1BB9E81C0111}" presName="linNode" presStyleCnt="0"/>
      <dgm:spPr/>
    </dgm:pt>
    <dgm:pt modelId="{41EE7B5A-B057-4CE3-8748-9B2241511354}" type="pres">
      <dgm:prSet presAssocID="{A416F2AE-F842-436E-BFB9-1BB9E81C0111}" presName="parentText" presStyleLbl="node1" presStyleIdx="1" presStyleCnt="9" custScaleX="141571">
        <dgm:presLayoutVars>
          <dgm:chMax val="1"/>
          <dgm:bulletEnabled val="1"/>
        </dgm:presLayoutVars>
      </dgm:prSet>
      <dgm:spPr/>
    </dgm:pt>
    <dgm:pt modelId="{AAB78F29-8F10-44EA-9748-34DCC8917B8A}" type="pres">
      <dgm:prSet presAssocID="{A416F2AE-F842-436E-BFB9-1BB9E81C0111}" presName="descendantText" presStyleLbl="alignAccFollowNode1" presStyleIdx="1" presStyleCnt="9" custScaleX="216023" custScaleY="103122">
        <dgm:presLayoutVars>
          <dgm:bulletEnabled val="1"/>
        </dgm:presLayoutVars>
      </dgm:prSet>
      <dgm:spPr/>
    </dgm:pt>
    <dgm:pt modelId="{33188FD0-F010-4792-B7C6-9553FEED1BB7}" type="pres">
      <dgm:prSet presAssocID="{4EDBEA42-4C5A-41B2-8A81-D8C318102676}" presName="sp" presStyleCnt="0"/>
      <dgm:spPr/>
    </dgm:pt>
    <dgm:pt modelId="{BD08C1D1-7FCF-4988-B689-744A3F0D7B80}" type="pres">
      <dgm:prSet presAssocID="{794A427A-6A77-4CC9-AA7A-AF1249891D5C}" presName="linNode" presStyleCnt="0"/>
      <dgm:spPr/>
    </dgm:pt>
    <dgm:pt modelId="{45DF0A76-1CC8-464A-8A74-407BFAD1C081}" type="pres">
      <dgm:prSet presAssocID="{794A427A-6A77-4CC9-AA7A-AF1249891D5C}" presName="parentText" presStyleLbl="node1" presStyleIdx="2" presStyleCnt="9" custScaleX="141571">
        <dgm:presLayoutVars>
          <dgm:chMax val="1"/>
          <dgm:bulletEnabled val="1"/>
        </dgm:presLayoutVars>
      </dgm:prSet>
      <dgm:spPr/>
    </dgm:pt>
    <dgm:pt modelId="{62650A1B-0AA1-4382-97D5-B78CE2EE957F}" type="pres">
      <dgm:prSet presAssocID="{794A427A-6A77-4CC9-AA7A-AF1249891D5C}" presName="descendantText" presStyleLbl="alignAccFollowNode1" presStyleIdx="2" presStyleCnt="9" custScaleX="216023" custScaleY="103122">
        <dgm:presLayoutVars>
          <dgm:bulletEnabled val="1"/>
        </dgm:presLayoutVars>
      </dgm:prSet>
      <dgm:spPr/>
    </dgm:pt>
    <dgm:pt modelId="{E485AAE0-FDA7-4A5F-A348-D6BE4FFD1BDF}" type="pres">
      <dgm:prSet presAssocID="{F0C750AB-FB28-4313-85BF-803038F0B632}" presName="sp" presStyleCnt="0"/>
      <dgm:spPr/>
    </dgm:pt>
    <dgm:pt modelId="{EBC05EDA-0E64-43FD-8AA6-7EC4A81D385D}" type="pres">
      <dgm:prSet presAssocID="{F92BA188-77D6-47D8-8A04-5E2EAE9F6A84}" presName="linNode" presStyleCnt="0"/>
      <dgm:spPr/>
    </dgm:pt>
    <dgm:pt modelId="{E21C7FE5-D76D-4F69-9D15-F37C6F7DA085}" type="pres">
      <dgm:prSet presAssocID="{F92BA188-77D6-47D8-8A04-5E2EAE9F6A84}" presName="parentText" presStyleLbl="node1" presStyleIdx="3" presStyleCnt="9" custScaleX="141571">
        <dgm:presLayoutVars>
          <dgm:chMax val="1"/>
          <dgm:bulletEnabled val="1"/>
        </dgm:presLayoutVars>
      </dgm:prSet>
      <dgm:spPr/>
    </dgm:pt>
    <dgm:pt modelId="{2DCB380F-1FF2-4FEE-A295-49689A7FDB58}" type="pres">
      <dgm:prSet presAssocID="{F92BA188-77D6-47D8-8A04-5E2EAE9F6A84}" presName="descendantText" presStyleLbl="alignAccFollowNode1" presStyleIdx="3" presStyleCnt="9" custScaleX="216023" custScaleY="103122">
        <dgm:presLayoutVars>
          <dgm:bulletEnabled val="1"/>
        </dgm:presLayoutVars>
      </dgm:prSet>
      <dgm:spPr/>
    </dgm:pt>
    <dgm:pt modelId="{450335D8-3BE0-4B6A-9455-EA64BBE27C85}" type="pres">
      <dgm:prSet presAssocID="{37389D86-219D-4F19-8536-EFF0F2C5A822}" presName="sp" presStyleCnt="0"/>
      <dgm:spPr/>
    </dgm:pt>
    <dgm:pt modelId="{C5EA7022-3D47-468C-AC3F-EAF5D74124F4}" type="pres">
      <dgm:prSet presAssocID="{5AEDFADB-BFCF-4984-AD10-236223189529}" presName="linNode" presStyleCnt="0"/>
      <dgm:spPr/>
    </dgm:pt>
    <dgm:pt modelId="{870E29CC-5B14-4151-B352-7F945710A5BD}" type="pres">
      <dgm:prSet presAssocID="{5AEDFADB-BFCF-4984-AD10-236223189529}" presName="parentText" presStyleLbl="node1" presStyleIdx="4" presStyleCnt="9" custScaleX="141571">
        <dgm:presLayoutVars>
          <dgm:chMax val="1"/>
          <dgm:bulletEnabled val="1"/>
        </dgm:presLayoutVars>
      </dgm:prSet>
      <dgm:spPr/>
    </dgm:pt>
    <dgm:pt modelId="{62154317-E88C-46C6-A23B-C6847FA00356}" type="pres">
      <dgm:prSet presAssocID="{5AEDFADB-BFCF-4984-AD10-236223189529}" presName="descendantText" presStyleLbl="alignAccFollowNode1" presStyleIdx="4" presStyleCnt="9" custScaleX="216023" custScaleY="103122">
        <dgm:presLayoutVars>
          <dgm:bulletEnabled val="1"/>
        </dgm:presLayoutVars>
      </dgm:prSet>
      <dgm:spPr/>
    </dgm:pt>
    <dgm:pt modelId="{A12EAACB-0872-4E28-9D4C-FEE97A7DA313}" type="pres">
      <dgm:prSet presAssocID="{246C5FF8-3FEB-42A6-A8D5-3B18FA39BDCC}" presName="sp" presStyleCnt="0"/>
      <dgm:spPr/>
    </dgm:pt>
    <dgm:pt modelId="{58951666-3E23-492A-AAD0-4F9DD9B09704}" type="pres">
      <dgm:prSet presAssocID="{AF947CAF-3098-4D56-BAA3-C4A9CC6DFDDC}" presName="linNode" presStyleCnt="0"/>
      <dgm:spPr/>
    </dgm:pt>
    <dgm:pt modelId="{43CFF871-6A6F-4672-9715-6D6F2439BCBF}" type="pres">
      <dgm:prSet presAssocID="{AF947CAF-3098-4D56-BAA3-C4A9CC6DFDDC}" presName="parentText" presStyleLbl="node1" presStyleIdx="5" presStyleCnt="9" custScaleX="141571">
        <dgm:presLayoutVars>
          <dgm:chMax val="1"/>
          <dgm:bulletEnabled val="1"/>
        </dgm:presLayoutVars>
      </dgm:prSet>
      <dgm:spPr/>
    </dgm:pt>
    <dgm:pt modelId="{5B62EA86-EB54-4376-AA4E-7B4124FB4790}" type="pres">
      <dgm:prSet presAssocID="{AF947CAF-3098-4D56-BAA3-C4A9CC6DFDDC}" presName="descendantText" presStyleLbl="alignAccFollowNode1" presStyleIdx="5" presStyleCnt="9" custScaleX="216023" custScaleY="103122">
        <dgm:presLayoutVars>
          <dgm:bulletEnabled val="1"/>
        </dgm:presLayoutVars>
      </dgm:prSet>
      <dgm:spPr/>
    </dgm:pt>
    <dgm:pt modelId="{684D2454-6461-4112-AF7D-BB150EB29D41}" type="pres">
      <dgm:prSet presAssocID="{339F9BDB-C014-4B58-8B63-3AF948E5E40C}" presName="sp" presStyleCnt="0"/>
      <dgm:spPr/>
    </dgm:pt>
    <dgm:pt modelId="{FC9CE1AD-9056-46DB-B324-148AE1DB6EFE}" type="pres">
      <dgm:prSet presAssocID="{C4E910CE-64B4-4879-AD96-F106B68DC458}" presName="linNode" presStyleCnt="0"/>
      <dgm:spPr/>
    </dgm:pt>
    <dgm:pt modelId="{222E79C1-2B2F-47BC-BB18-1FBB25FB2A3A}" type="pres">
      <dgm:prSet presAssocID="{C4E910CE-64B4-4879-AD96-F106B68DC458}" presName="parentText" presStyleLbl="node1" presStyleIdx="6" presStyleCnt="9" custScaleX="141571">
        <dgm:presLayoutVars>
          <dgm:chMax val="1"/>
          <dgm:bulletEnabled val="1"/>
        </dgm:presLayoutVars>
      </dgm:prSet>
      <dgm:spPr/>
    </dgm:pt>
    <dgm:pt modelId="{850BC9B6-3631-4C24-BDC6-20F11C6DFD06}" type="pres">
      <dgm:prSet presAssocID="{C4E910CE-64B4-4879-AD96-F106B68DC458}" presName="descendantText" presStyleLbl="alignAccFollowNode1" presStyleIdx="6" presStyleCnt="9" custScaleX="216023" custScaleY="103122">
        <dgm:presLayoutVars>
          <dgm:bulletEnabled val="1"/>
        </dgm:presLayoutVars>
      </dgm:prSet>
      <dgm:spPr/>
    </dgm:pt>
    <dgm:pt modelId="{6DA40E7C-F954-4CF4-98BE-16FB587411C3}" type="pres">
      <dgm:prSet presAssocID="{55D305B2-78F6-4A0D-B7F4-E5A4BF995CF1}" presName="sp" presStyleCnt="0"/>
      <dgm:spPr/>
    </dgm:pt>
    <dgm:pt modelId="{D7EBED53-2905-4A63-BFAD-D30DA29E470F}" type="pres">
      <dgm:prSet presAssocID="{140936A6-C2DD-4014-ACC2-7B1B5CBD2974}" presName="linNode" presStyleCnt="0"/>
      <dgm:spPr/>
    </dgm:pt>
    <dgm:pt modelId="{6A190C4E-6951-4C52-91C0-A59006B1E67B}" type="pres">
      <dgm:prSet presAssocID="{140936A6-C2DD-4014-ACC2-7B1B5CBD2974}" presName="parentText" presStyleLbl="node1" presStyleIdx="7" presStyleCnt="9" custScaleX="141571">
        <dgm:presLayoutVars>
          <dgm:chMax val="1"/>
          <dgm:bulletEnabled val="1"/>
        </dgm:presLayoutVars>
      </dgm:prSet>
      <dgm:spPr/>
    </dgm:pt>
    <dgm:pt modelId="{89EDDAEE-2DE7-438F-A317-D09CEF3A798D}" type="pres">
      <dgm:prSet presAssocID="{140936A6-C2DD-4014-ACC2-7B1B5CBD2974}" presName="descendantText" presStyleLbl="alignAccFollowNode1" presStyleIdx="7" presStyleCnt="9" custScaleX="216023" custScaleY="103122">
        <dgm:presLayoutVars>
          <dgm:bulletEnabled val="1"/>
        </dgm:presLayoutVars>
      </dgm:prSet>
      <dgm:spPr/>
    </dgm:pt>
    <dgm:pt modelId="{211C7F0A-D170-4553-8FD1-FCEFBCA14A45}" type="pres">
      <dgm:prSet presAssocID="{53F29E8B-BEA4-4FF3-AE50-710E18D0722E}" presName="sp" presStyleCnt="0"/>
      <dgm:spPr/>
    </dgm:pt>
    <dgm:pt modelId="{C9A43E6D-65FA-490C-9D42-89A7E124C239}" type="pres">
      <dgm:prSet presAssocID="{C226F8C8-8A81-4164-8E62-CF00A0563AB1}" presName="linNode" presStyleCnt="0"/>
      <dgm:spPr/>
    </dgm:pt>
    <dgm:pt modelId="{E7C8904F-1294-49D0-8E6D-0C20E8A88415}" type="pres">
      <dgm:prSet presAssocID="{C226F8C8-8A81-4164-8E62-CF00A0563AB1}" presName="parentText" presStyleLbl="node1" presStyleIdx="8" presStyleCnt="9" custScaleX="141571">
        <dgm:presLayoutVars>
          <dgm:chMax val="1"/>
          <dgm:bulletEnabled val="1"/>
        </dgm:presLayoutVars>
      </dgm:prSet>
      <dgm:spPr/>
    </dgm:pt>
    <dgm:pt modelId="{B3AE87E1-33EC-4F35-902F-0B48AF0CD356}" type="pres">
      <dgm:prSet presAssocID="{C226F8C8-8A81-4164-8E62-CF00A0563AB1}" presName="descendantText" presStyleLbl="alignAccFollowNode1" presStyleIdx="8" presStyleCnt="9" custScaleX="216023" custScaleY="103122">
        <dgm:presLayoutVars>
          <dgm:bulletEnabled val="1"/>
        </dgm:presLayoutVars>
      </dgm:prSet>
      <dgm:spPr/>
    </dgm:pt>
  </dgm:ptLst>
  <dgm:cxnLst>
    <dgm:cxn modelId="{DD526A03-06B3-47ED-A7CB-0BCC8717D550}" type="presOf" srcId="{A10B617E-ADBC-47BA-BF92-435DB6A2E68A}" destId="{89EDDAEE-2DE7-438F-A317-D09CEF3A798D}" srcOrd="0" destOrd="1" presId="urn:microsoft.com/office/officeart/2005/8/layout/vList5"/>
    <dgm:cxn modelId="{EEFC3C04-AEFA-49CE-A3B6-D0D6E7AAD0F7}" srcId="{A8A39B6E-FC97-44BF-A1FF-E84A1707A211}" destId="{A1E3826E-0828-4434-A15A-98295D609286}" srcOrd="1" destOrd="0" parTransId="{4024BC3B-ED2B-4E72-B230-EDEF6385D894}" sibTransId="{53EA053E-B964-416C-A025-5DB5F6784AFC}"/>
    <dgm:cxn modelId="{1784D604-A17A-4030-8869-CE719A0861FA}" type="presOf" srcId="{AF947CAF-3098-4D56-BAA3-C4A9CC6DFDDC}" destId="{43CFF871-6A6F-4672-9715-6D6F2439BCBF}" srcOrd="0" destOrd="0" presId="urn:microsoft.com/office/officeart/2005/8/layout/vList5"/>
    <dgm:cxn modelId="{E9089811-29B8-4299-BAFE-AEBF279AF704}" srcId="{AF947CAF-3098-4D56-BAA3-C4A9CC6DFDDC}" destId="{1F56841F-A093-4F29-B97A-8F964FB54BD3}" srcOrd="0" destOrd="0" parTransId="{69879AC1-BEAB-4779-9E6E-AC07A2442839}" sibTransId="{ECA87343-542F-4056-A82F-A48A26BFF536}"/>
    <dgm:cxn modelId="{2DED3814-6D65-4447-9976-62D69C8F8135}" srcId="{F92BA188-77D6-47D8-8A04-5E2EAE9F6A84}" destId="{DEBAB0D3-F923-44B2-B197-7DD27D79637E}" srcOrd="1" destOrd="0" parTransId="{A52F6406-ED18-468B-81B9-CF9F67042E92}" sibTransId="{4A6CF9E4-E601-4F93-AE45-FB10C126441F}"/>
    <dgm:cxn modelId="{5E542715-FD90-4E05-88E0-759DA9902750}" type="presOf" srcId="{794A427A-6A77-4CC9-AA7A-AF1249891D5C}" destId="{45DF0A76-1CC8-464A-8A74-407BFAD1C081}" srcOrd="0" destOrd="0" presId="urn:microsoft.com/office/officeart/2005/8/layout/vList5"/>
    <dgm:cxn modelId="{C3679C16-B2B4-4713-8D2C-F5858F2A15DF}" type="presOf" srcId="{755ED410-6EDE-4EE1-9EE3-8642FFDD1D68}" destId="{850BC9B6-3631-4C24-BDC6-20F11C6DFD06}" srcOrd="0" destOrd="0" presId="urn:microsoft.com/office/officeart/2005/8/layout/vList5"/>
    <dgm:cxn modelId="{0A464217-6DCE-4DE7-97F2-3F0C4FEFFFA6}" srcId="{A320F4DE-D778-4D64-8770-7A3B797C530B}" destId="{5AEDFADB-BFCF-4984-AD10-236223189529}" srcOrd="4" destOrd="0" parTransId="{CDA0D44C-AF31-490E-ADA0-0F3B2461FBE4}" sibTransId="{246C5FF8-3FEB-42A6-A8D5-3B18FA39BDCC}"/>
    <dgm:cxn modelId="{21BAD41A-928B-479A-9075-E5CB0DC7ACCA}" type="presOf" srcId="{A320F4DE-D778-4D64-8770-7A3B797C530B}" destId="{360FC384-0BD2-4930-863B-B7D7D96DCD2C}" srcOrd="0" destOrd="0" presId="urn:microsoft.com/office/officeart/2005/8/layout/vList5"/>
    <dgm:cxn modelId="{C1A87E1F-891A-4871-A7A6-791E763F7417}" type="presOf" srcId="{D0DEA960-8667-42B1-8BC8-770128EA9F3E}" destId="{8DF87DA6-E5BF-46C7-8669-4C961E961BD9}" srcOrd="0" destOrd="0" presId="urn:microsoft.com/office/officeart/2005/8/layout/vList5"/>
    <dgm:cxn modelId="{A1006621-8EDA-4DA2-B2F5-774A45F91B43}" type="presOf" srcId="{C226F8C8-8A81-4164-8E62-CF00A0563AB1}" destId="{E7C8904F-1294-49D0-8E6D-0C20E8A88415}" srcOrd="0" destOrd="0" presId="urn:microsoft.com/office/officeart/2005/8/layout/vList5"/>
    <dgm:cxn modelId="{39ABAE21-EB60-477E-8AAC-CB8FF444E8A0}" srcId="{C4E910CE-64B4-4879-AD96-F106B68DC458}" destId="{24749B37-E65F-4FE1-B302-48FABE4A6BA3}" srcOrd="1" destOrd="0" parTransId="{069F03B8-911C-4AAA-B313-88E111C04E24}" sibTransId="{51A70250-1787-4332-A3AF-C178BE2541CE}"/>
    <dgm:cxn modelId="{FB30AB26-FC2E-40A5-9EED-E67AA5833D03}" srcId="{5AEDFADB-BFCF-4984-AD10-236223189529}" destId="{50D398F1-634E-4C3C-A60E-03EE5D90EB84}" srcOrd="1" destOrd="0" parTransId="{49B2FD66-BBDD-4F63-80C1-0DE0435B0E4E}" sibTransId="{C73F5FBE-7470-4B1F-A540-F378410CCCB9}"/>
    <dgm:cxn modelId="{E0313528-89E9-4E00-9B4E-D8BA27278EB9}" srcId="{140936A6-C2DD-4014-ACC2-7B1B5CBD2974}" destId="{A10B617E-ADBC-47BA-BF92-435DB6A2E68A}" srcOrd="1" destOrd="0" parTransId="{2029590D-E77E-4BF0-9F1C-CACA3033C326}" sibTransId="{49527058-FB80-4DF3-A15E-15903D9F8864}"/>
    <dgm:cxn modelId="{427DC528-794E-42D7-894E-F182A968141A}" srcId="{F92BA188-77D6-47D8-8A04-5E2EAE9F6A84}" destId="{EC1FC096-360A-4112-8ABD-1D7027E8827C}" srcOrd="0" destOrd="0" parTransId="{DCC2D21C-8BAC-404C-9654-B62F1F5F2061}" sibTransId="{98730421-152C-484D-8273-55396DC50108}"/>
    <dgm:cxn modelId="{37660A2C-2D54-40F5-AD62-D2C0AF0E34EB}" type="presOf" srcId="{069C6D03-52D8-4741-BA9E-F60939DE83C7}" destId="{62650A1B-0AA1-4382-97D5-B78CE2EE957F}" srcOrd="0" destOrd="1" presId="urn:microsoft.com/office/officeart/2005/8/layout/vList5"/>
    <dgm:cxn modelId="{3EAEDA31-A38B-4C06-A178-982D00FE8EE9}" srcId="{C226F8C8-8A81-4164-8E62-CF00A0563AB1}" destId="{C0210456-F948-4A97-8A03-F9ED2B1B3D82}" srcOrd="1" destOrd="0" parTransId="{62A49AC1-F5C9-4E6C-A372-05AC63EBB7B0}" sibTransId="{1E5AB023-9B25-4899-97BB-249A1522FCDA}"/>
    <dgm:cxn modelId="{0059F236-E523-4630-8045-17C173850318}" srcId="{A320F4DE-D778-4D64-8770-7A3B797C530B}" destId="{C226F8C8-8A81-4164-8E62-CF00A0563AB1}" srcOrd="8" destOrd="0" parTransId="{8D93F9A0-ECBA-46A7-8EF4-B46721317DD3}" sibTransId="{2DA8C882-013B-498A-96AB-C564241E11FB}"/>
    <dgm:cxn modelId="{41AC7F3B-E57D-42C2-8DF2-28C336C31166}" type="presOf" srcId="{C8F90571-2760-4C1A-9B86-A991D198D62F}" destId="{5B62EA86-EB54-4376-AA4E-7B4124FB4790}" srcOrd="0" destOrd="1" presId="urn:microsoft.com/office/officeart/2005/8/layout/vList5"/>
    <dgm:cxn modelId="{58D12040-2A5E-42EB-9C31-1600481FDF16}" srcId="{C4E910CE-64B4-4879-AD96-F106B68DC458}" destId="{755ED410-6EDE-4EE1-9EE3-8642FFDD1D68}" srcOrd="0" destOrd="0" parTransId="{BC6BFC0C-E218-4E58-8E9A-5CF52AC37E52}" sibTransId="{66841A59-5BCA-4372-8AD2-646568FA0E83}"/>
    <dgm:cxn modelId="{9D8C8D5B-C828-4BC8-9727-7A301E8DDBA7}" srcId="{C226F8C8-8A81-4164-8E62-CF00A0563AB1}" destId="{3990D67A-C592-4FC1-8AFD-F560FF728708}" srcOrd="0" destOrd="0" parTransId="{640A4754-E8BC-40C9-B1D3-F1FED61BBD5F}" sibTransId="{19FB98E8-1F16-4731-B889-4CB03D3BD4CB}"/>
    <dgm:cxn modelId="{52C3605C-3983-4BB0-9C31-E06FA0FD1E0B}" type="presOf" srcId="{C4E910CE-64B4-4879-AD96-F106B68DC458}" destId="{222E79C1-2B2F-47BC-BB18-1FBB25FB2A3A}" srcOrd="0" destOrd="0" presId="urn:microsoft.com/office/officeart/2005/8/layout/vList5"/>
    <dgm:cxn modelId="{1FE4BF5E-BCF9-44A4-920A-C0F15D157D3C}" type="presOf" srcId="{DEBAB0D3-F923-44B2-B197-7DD27D79637E}" destId="{2DCB380F-1FF2-4FEE-A295-49689A7FDB58}" srcOrd="0" destOrd="1" presId="urn:microsoft.com/office/officeart/2005/8/layout/vList5"/>
    <dgm:cxn modelId="{C9255962-0830-42C9-8211-E25BA1E3A3E7}" srcId="{794A427A-6A77-4CC9-AA7A-AF1249891D5C}" destId="{C2B654BF-395E-4776-8CFC-FCD2EB070909}" srcOrd="0" destOrd="0" parTransId="{60BD2462-91B0-4A2A-B068-1B98655864AB}" sibTransId="{1CC963D3-DE07-495D-A550-9CDD45060DB9}"/>
    <dgm:cxn modelId="{ADE23763-D995-4AC8-914F-3AA6DF486326}" type="presOf" srcId="{140936A6-C2DD-4014-ACC2-7B1B5CBD2974}" destId="{6A190C4E-6951-4C52-91C0-A59006B1E67B}" srcOrd="0" destOrd="0" presId="urn:microsoft.com/office/officeart/2005/8/layout/vList5"/>
    <dgm:cxn modelId="{58C31867-1982-41C8-9AE1-55A41DE25694}" type="presOf" srcId="{AF13288B-1566-4F75-A445-6384F1AD2886}" destId="{62154317-E88C-46C6-A23B-C6847FA00356}" srcOrd="0" destOrd="0" presId="urn:microsoft.com/office/officeart/2005/8/layout/vList5"/>
    <dgm:cxn modelId="{A704A36B-17F5-4DD2-9B5F-7CCE873012F6}" type="presOf" srcId="{47650B73-720B-495F-A2B1-8BEA6EC3A034}" destId="{89EDDAEE-2DE7-438F-A317-D09CEF3A798D}" srcOrd="0" destOrd="0" presId="urn:microsoft.com/office/officeart/2005/8/layout/vList5"/>
    <dgm:cxn modelId="{A09DAD6F-B01A-4B70-B92D-7452EAF047D1}" type="presOf" srcId="{3990D67A-C592-4FC1-8AFD-F560FF728708}" destId="{B3AE87E1-33EC-4F35-902F-0B48AF0CD356}" srcOrd="0" destOrd="0" presId="urn:microsoft.com/office/officeart/2005/8/layout/vList5"/>
    <dgm:cxn modelId="{8918B150-8EB2-46AE-AF56-43043F52BD13}" srcId="{A8A39B6E-FC97-44BF-A1FF-E84A1707A211}" destId="{D0DEA960-8667-42B1-8BC8-770128EA9F3E}" srcOrd="0" destOrd="0" parTransId="{6520E6A9-9E29-4E15-A2EB-BD52634FD4E7}" sibTransId="{9E52D2EE-7055-4074-9FB4-18B379334464}"/>
    <dgm:cxn modelId="{53027C51-E598-43E5-A8FD-D575593DBDB6}" type="presOf" srcId="{5AEDFADB-BFCF-4984-AD10-236223189529}" destId="{870E29CC-5B14-4151-B352-7F945710A5BD}" srcOrd="0" destOrd="0" presId="urn:microsoft.com/office/officeart/2005/8/layout/vList5"/>
    <dgm:cxn modelId="{59099651-51F4-4F57-8D09-8B5AD9FAD5F7}" srcId="{A320F4DE-D778-4D64-8770-7A3B797C530B}" destId="{794A427A-6A77-4CC9-AA7A-AF1249891D5C}" srcOrd="2" destOrd="0" parTransId="{09958042-F5E7-4BFA-A130-21CD138F4F4D}" sibTransId="{F0C750AB-FB28-4313-85BF-803038F0B632}"/>
    <dgm:cxn modelId="{FB6FA352-75B4-48B7-B99A-D9DAB70F0B26}" type="presOf" srcId="{AD484264-5530-48E4-A364-15381431F947}" destId="{AAB78F29-8F10-44EA-9748-34DCC8917B8A}" srcOrd="0" destOrd="0" presId="urn:microsoft.com/office/officeart/2005/8/layout/vList5"/>
    <dgm:cxn modelId="{84847975-0CBA-4D2A-9C3B-43BB169D7166}" srcId="{A320F4DE-D778-4D64-8770-7A3B797C530B}" destId="{C4E910CE-64B4-4879-AD96-F106B68DC458}" srcOrd="6" destOrd="0" parTransId="{EED15D2E-F993-4CDE-BC61-8EE7B75A7B4A}" sibTransId="{55D305B2-78F6-4A0D-B7F4-E5A4BF995CF1}"/>
    <dgm:cxn modelId="{C5CEA777-C891-4FB6-9141-471D28BF8392}" type="presOf" srcId="{50D398F1-634E-4C3C-A60E-03EE5D90EB84}" destId="{62154317-E88C-46C6-A23B-C6847FA00356}" srcOrd="0" destOrd="1" presId="urn:microsoft.com/office/officeart/2005/8/layout/vList5"/>
    <dgm:cxn modelId="{830B1859-FDF2-4F79-801F-02199FC12212}" type="presOf" srcId="{EC1FC096-360A-4112-8ABD-1D7027E8827C}" destId="{2DCB380F-1FF2-4FEE-A295-49689A7FDB58}" srcOrd="0" destOrd="0" presId="urn:microsoft.com/office/officeart/2005/8/layout/vList5"/>
    <dgm:cxn modelId="{BE38F25A-1A69-4C4C-8B43-E21F0FE74D06}" type="presOf" srcId="{1F56841F-A093-4F29-B97A-8F964FB54BD3}" destId="{5B62EA86-EB54-4376-AA4E-7B4124FB4790}" srcOrd="0" destOrd="0" presId="urn:microsoft.com/office/officeart/2005/8/layout/vList5"/>
    <dgm:cxn modelId="{FE2D1983-BC9D-4C94-8AAC-6D14187412E9}" type="presOf" srcId="{C0210456-F948-4A97-8A03-F9ED2B1B3D82}" destId="{B3AE87E1-33EC-4F35-902F-0B48AF0CD356}" srcOrd="0" destOrd="1" presId="urn:microsoft.com/office/officeart/2005/8/layout/vList5"/>
    <dgm:cxn modelId="{71091888-F947-4579-B9CE-191D707CE885}" srcId="{A320F4DE-D778-4D64-8770-7A3B797C530B}" destId="{A8A39B6E-FC97-44BF-A1FF-E84A1707A211}" srcOrd="0" destOrd="0" parTransId="{568C17EF-C886-42CD-B4C4-54B22A626AB5}" sibTransId="{8DC17961-B5CA-4722-8CAE-B998B0184515}"/>
    <dgm:cxn modelId="{2CD2678E-DCF2-442C-AC3C-72BDDC3FD2A9}" type="presOf" srcId="{A416F2AE-F842-436E-BFB9-1BB9E81C0111}" destId="{41EE7B5A-B057-4CE3-8748-9B2241511354}" srcOrd="0" destOrd="0" presId="urn:microsoft.com/office/officeart/2005/8/layout/vList5"/>
    <dgm:cxn modelId="{FE4F7B92-8B8B-4F60-8816-647933FD0D13}" type="presOf" srcId="{24749B37-E65F-4FE1-B302-48FABE4A6BA3}" destId="{850BC9B6-3631-4C24-BDC6-20F11C6DFD06}" srcOrd="0" destOrd="1" presId="urn:microsoft.com/office/officeart/2005/8/layout/vList5"/>
    <dgm:cxn modelId="{1F084895-769E-4ED6-B5CF-DF040CE6C638}" type="presOf" srcId="{F7A3663B-7C77-4677-8AA0-CD22AF588730}" destId="{AAB78F29-8F10-44EA-9748-34DCC8917B8A}" srcOrd="0" destOrd="1" presId="urn:microsoft.com/office/officeart/2005/8/layout/vList5"/>
    <dgm:cxn modelId="{B5270D9A-C308-430E-8F73-21C1DA4F7869}" srcId="{A416F2AE-F842-436E-BFB9-1BB9E81C0111}" destId="{F7A3663B-7C77-4677-8AA0-CD22AF588730}" srcOrd="1" destOrd="0" parTransId="{04BB2B0F-AA10-4FB7-937F-D66ABC10671E}" sibTransId="{1779F407-E2EC-4537-8ADD-8E7A7A5F17BF}"/>
    <dgm:cxn modelId="{66F8CCA4-1A9C-4A89-8558-C437498F13B1}" srcId="{794A427A-6A77-4CC9-AA7A-AF1249891D5C}" destId="{069C6D03-52D8-4741-BA9E-F60939DE83C7}" srcOrd="1" destOrd="0" parTransId="{1B9AFC3A-A6C2-44FB-B1D6-318AB96367B9}" sibTransId="{FB735FE5-7766-4C5E-ACC8-0FFD0AA69F8F}"/>
    <dgm:cxn modelId="{5CBB2FB1-7B3A-42C7-A0F0-80D51F259453}" srcId="{A416F2AE-F842-436E-BFB9-1BB9E81C0111}" destId="{AD484264-5530-48E4-A364-15381431F947}" srcOrd="0" destOrd="0" parTransId="{43C718A1-AED2-454C-BBDF-63E51C4AC386}" sibTransId="{51BB6217-257C-4E91-9981-BE790DB71613}"/>
    <dgm:cxn modelId="{2D1D50B5-38F6-4459-996C-3B1EEFC61B1B}" srcId="{5AEDFADB-BFCF-4984-AD10-236223189529}" destId="{AF13288B-1566-4F75-A445-6384F1AD2886}" srcOrd="0" destOrd="0" parTransId="{023A8D9F-199A-4FD3-8A13-566644297501}" sibTransId="{1C183A42-8A0C-4486-840B-8586D695B2B6}"/>
    <dgm:cxn modelId="{6CEF6EBF-F87B-409A-8AAC-2CF3DF8DCCD0}" srcId="{A320F4DE-D778-4D64-8770-7A3B797C530B}" destId="{A416F2AE-F842-436E-BFB9-1BB9E81C0111}" srcOrd="1" destOrd="0" parTransId="{BFB217F4-BB40-4656-B4E2-C036D2CCD271}" sibTransId="{4EDBEA42-4C5A-41B2-8A81-D8C318102676}"/>
    <dgm:cxn modelId="{31A79CC5-34B7-4600-A647-C27A628F0233}" srcId="{A320F4DE-D778-4D64-8770-7A3B797C530B}" destId="{140936A6-C2DD-4014-ACC2-7B1B5CBD2974}" srcOrd="7" destOrd="0" parTransId="{ABF4223E-EEE1-4D99-8B87-18B5B273657C}" sibTransId="{53F29E8B-BEA4-4FF3-AE50-710E18D0722E}"/>
    <dgm:cxn modelId="{796680CC-2821-40BD-8BAA-287380769138}" type="presOf" srcId="{C2B654BF-395E-4776-8CFC-FCD2EB070909}" destId="{62650A1B-0AA1-4382-97D5-B78CE2EE957F}" srcOrd="0" destOrd="0" presId="urn:microsoft.com/office/officeart/2005/8/layout/vList5"/>
    <dgm:cxn modelId="{E7759ED5-FD7A-41CF-A0E3-596A91383999}" srcId="{A320F4DE-D778-4D64-8770-7A3B797C530B}" destId="{F92BA188-77D6-47D8-8A04-5E2EAE9F6A84}" srcOrd="3" destOrd="0" parTransId="{0337B6C7-61A8-4EA8-861C-5190AE1EBE2A}" sibTransId="{37389D86-219D-4F19-8536-EFF0F2C5A822}"/>
    <dgm:cxn modelId="{61D150DA-74DC-401C-A052-38A7B3CC8862}" type="presOf" srcId="{A1E3826E-0828-4434-A15A-98295D609286}" destId="{8DF87DA6-E5BF-46C7-8669-4C961E961BD9}" srcOrd="0" destOrd="1" presId="urn:microsoft.com/office/officeart/2005/8/layout/vList5"/>
    <dgm:cxn modelId="{12DAA5DD-9FBD-4594-8492-5EB850CBC1FE}" srcId="{A320F4DE-D778-4D64-8770-7A3B797C530B}" destId="{AF947CAF-3098-4D56-BAA3-C4A9CC6DFDDC}" srcOrd="5" destOrd="0" parTransId="{7D9D8ED4-3E08-46F5-8EF4-BC356516152B}" sibTransId="{339F9BDB-C014-4B58-8B63-3AF948E5E40C}"/>
    <dgm:cxn modelId="{F76145E9-F7F0-4066-B117-B8B8950BB047}" srcId="{AF947CAF-3098-4D56-BAA3-C4A9CC6DFDDC}" destId="{C8F90571-2760-4C1A-9B86-A991D198D62F}" srcOrd="1" destOrd="0" parTransId="{7EF15E39-62C1-4624-B22B-3B43EF8B2B86}" sibTransId="{EBFB6EA8-1B0A-4C01-9EF2-78D8EEF4FA03}"/>
    <dgm:cxn modelId="{6A4D9AEE-DEFB-4CDA-86BA-0A1AA5A9359F}" type="presOf" srcId="{F92BA188-77D6-47D8-8A04-5E2EAE9F6A84}" destId="{E21C7FE5-D76D-4F69-9D15-F37C6F7DA085}" srcOrd="0" destOrd="0" presId="urn:microsoft.com/office/officeart/2005/8/layout/vList5"/>
    <dgm:cxn modelId="{DDCF2DF3-C521-49A7-85A5-6A6288AA817D}" srcId="{140936A6-C2DD-4014-ACC2-7B1B5CBD2974}" destId="{47650B73-720B-495F-A2B1-8BEA6EC3A034}" srcOrd="0" destOrd="0" parTransId="{F49EEA66-BFF4-4654-8B5C-2568BAB44F99}" sibTransId="{34565AB4-AEB8-47AA-95F6-E4F65C8EBA91}"/>
    <dgm:cxn modelId="{805083F7-8BA0-4B40-BFE5-6108BE821DA9}" type="presOf" srcId="{A8A39B6E-FC97-44BF-A1FF-E84A1707A211}" destId="{D5647D4E-0190-44EF-8135-64DB6AB15204}" srcOrd="0" destOrd="0" presId="urn:microsoft.com/office/officeart/2005/8/layout/vList5"/>
    <dgm:cxn modelId="{2F8EBA66-4065-4C73-A28C-AEED3608BFC8}" type="presParOf" srcId="{360FC384-0BD2-4930-863B-B7D7D96DCD2C}" destId="{28552FEE-7516-4619-B272-C9F0C445C30C}" srcOrd="0" destOrd="0" presId="urn:microsoft.com/office/officeart/2005/8/layout/vList5"/>
    <dgm:cxn modelId="{C3F3BBF3-B7FD-45FC-8DF3-47800C97588D}" type="presParOf" srcId="{28552FEE-7516-4619-B272-C9F0C445C30C}" destId="{D5647D4E-0190-44EF-8135-64DB6AB15204}" srcOrd="0" destOrd="0" presId="urn:microsoft.com/office/officeart/2005/8/layout/vList5"/>
    <dgm:cxn modelId="{74A4C680-0C70-4362-9E53-A99C86071BAA}" type="presParOf" srcId="{28552FEE-7516-4619-B272-C9F0C445C30C}" destId="{8DF87DA6-E5BF-46C7-8669-4C961E961BD9}" srcOrd="1" destOrd="0" presId="urn:microsoft.com/office/officeart/2005/8/layout/vList5"/>
    <dgm:cxn modelId="{8F7B8F36-F9E5-4FFE-B5E6-3E86A0F0389F}" type="presParOf" srcId="{360FC384-0BD2-4930-863B-B7D7D96DCD2C}" destId="{4EE47567-5E0E-4FEC-8C40-5D43A5BD71DE}" srcOrd="1" destOrd="0" presId="urn:microsoft.com/office/officeart/2005/8/layout/vList5"/>
    <dgm:cxn modelId="{3C37BD4B-AEA4-47DF-9D86-749FADD67867}" type="presParOf" srcId="{360FC384-0BD2-4930-863B-B7D7D96DCD2C}" destId="{7C2B2358-258D-4173-AA85-01E5AA48171F}" srcOrd="2" destOrd="0" presId="urn:microsoft.com/office/officeart/2005/8/layout/vList5"/>
    <dgm:cxn modelId="{3B55FB72-A1C9-47B0-8E28-E26DC03993B1}" type="presParOf" srcId="{7C2B2358-258D-4173-AA85-01E5AA48171F}" destId="{41EE7B5A-B057-4CE3-8748-9B2241511354}" srcOrd="0" destOrd="0" presId="urn:microsoft.com/office/officeart/2005/8/layout/vList5"/>
    <dgm:cxn modelId="{C0E15CB5-E927-4FAF-BA96-84651AC19FFD}" type="presParOf" srcId="{7C2B2358-258D-4173-AA85-01E5AA48171F}" destId="{AAB78F29-8F10-44EA-9748-34DCC8917B8A}" srcOrd="1" destOrd="0" presId="urn:microsoft.com/office/officeart/2005/8/layout/vList5"/>
    <dgm:cxn modelId="{1257D722-E786-4EEE-BE5B-B08594C353BC}" type="presParOf" srcId="{360FC384-0BD2-4930-863B-B7D7D96DCD2C}" destId="{33188FD0-F010-4792-B7C6-9553FEED1BB7}" srcOrd="3" destOrd="0" presId="urn:microsoft.com/office/officeart/2005/8/layout/vList5"/>
    <dgm:cxn modelId="{8812069E-0135-488A-876F-8E9C7182FF9C}" type="presParOf" srcId="{360FC384-0BD2-4930-863B-B7D7D96DCD2C}" destId="{BD08C1D1-7FCF-4988-B689-744A3F0D7B80}" srcOrd="4" destOrd="0" presId="urn:microsoft.com/office/officeart/2005/8/layout/vList5"/>
    <dgm:cxn modelId="{7F2A4132-ECC6-49FA-A119-2246680DE71D}" type="presParOf" srcId="{BD08C1D1-7FCF-4988-B689-744A3F0D7B80}" destId="{45DF0A76-1CC8-464A-8A74-407BFAD1C081}" srcOrd="0" destOrd="0" presId="urn:microsoft.com/office/officeart/2005/8/layout/vList5"/>
    <dgm:cxn modelId="{D6E49040-4A8A-48A1-8656-2687BA05CDE1}" type="presParOf" srcId="{BD08C1D1-7FCF-4988-B689-744A3F0D7B80}" destId="{62650A1B-0AA1-4382-97D5-B78CE2EE957F}" srcOrd="1" destOrd="0" presId="urn:microsoft.com/office/officeart/2005/8/layout/vList5"/>
    <dgm:cxn modelId="{EDE75958-B025-4975-A6AD-FBA4B2B627F4}" type="presParOf" srcId="{360FC384-0BD2-4930-863B-B7D7D96DCD2C}" destId="{E485AAE0-FDA7-4A5F-A348-D6BE4FFD1BDF}" srcOrd="5" destOrd="0" presId="urn:microsoft.com/office/officeart/2005/8/layout/vList5"/>
    <dgm:cxn modelId="{6EA9A759-1CE7-4B0B-A973-DE0B8CACC2E7}" type="presParOf" srcId="{360FC384-0BD2-4930-863B-B7D7D96DCD2C}" destId="{EBC05EDA-0E64-43FD-8AA6-7EC4A81D385D}" srcOrd="6" destOrd="0" presId="urn:microsoft.com/office/officeart/2005/8/layout/vList5"/>
    <dgm:cxn modelId="{1FD31338-C469-4CE7-ADBB-F8567055195E}" type="presParOf" srcId="{EBC05EDA-0E64-43FD-8AA6-7EC4A81D385D}" destId="{E21C7FE5-D76D-4F69-9D15-F37C6F7DA085}" srcOrd="0" destOrd="0" presId="urn:microsoft.com/office/officeart/2005/8/layout/vList5"/>
    <dgm:cxn modelId="{C74F1783-6DF5-40C2-93A3-D829AFD6A37F}" type="presParOf" srcId="{EBC05EDA-0E64-43FD-8AA6-7EC4A81D385D}" destId="{2DCB380F-1FF2-4FEE-A295-49689A7FDB58}" srcOrd="1" destOrd="0" presId="urn:microsoft.com/office/officeart/2005/8/layout/vList5"/>
    <dgm:cxn modelId="{852D8354-DD95-4D2E-8A45-6E0AFF26D085}" type="presParOf" srcId="{360FC384-0BD2-4930-863B-B7D7D96DCD2C}" destId="{450335D8-3BE0-4B6A-9455-EA64BBE27C85}" srcOrd="7" destOrd="0" presId="urn:microsoft.com/office/officeart/2005/8/layout/vList5"/>
    <dgm:cxn modelId="{587045E3-D488-4DE9-ADA1-85FB9FC3E78D}" type="presParOf" srcId="{360FC384-0BD2-4930-863B-B7D7D96DCD2C}" destId="{C5EA7022-3D47-468C-AC3F-EAF5D74124F4}" srcOrd="8" destOrd="0" presId="urn:microsoft.com/office/officeart/2005/8/layout/vList5"/>
    <dgm:cxn modelId="{6704CB93-7DE1-41B7-B157-3F74EF7029FA}" type="presParOf" srcId="{C5EA7022-3D47-468C-AC3F-EAF5D74124F4}" destId="{870E29CC-5B14-4151-B352-7F945710A5BD}" srcOrd="0" destOrd="0" presId="urn:microsoft.com/office/officeart/2005/8/layout/vList5"/>
    <dgm:cxn modelId="{6A7883F7-D20B-4769-B743-D639F5BA8267}" type="presParOf" srcId="{C5EA7022-3D47-468C-AC3F-EAF5D74124F4}" destId="{62154317-E88C-46C6-A23B-C6847FA00356}" srcOrd="1" destOrd="0" presId="urn:microsoft.com/office/officeart/2005/8/layout/vList5"/>
    <dgm:cxn modelId="{3601C948-B176-4906-BA88-CABDB70245E7}" type="presParOf" srcId="{360FC384-0BD2-4930-863B-B7D7D96DCD2C}" destId="{A12EAACB-0872-4E28-9D4C-FEE97A7DA313}" srcOrd="9" destOrd="0" presId="urn:microsoft.com/office/officeart/2005/8/layout/vList5"/>
    <dgm:cxn modelId="{80742775-9A94-4CE3-A28A-4B97E0097B26}" type="presParOf" srcId="{360FC384-0BD2-4930-863B-B7D7D96DCD2C}" destId="{58951666-3E23-492A-AAD0-4F9DD9B09704}" srcOrd="10" destOrd="0" presId="urn:microsoft.com/office/officeart/2005/8/layout/vList5"/>
    <dgm:cxn modelId="{45357F26-0790-460F-970B-57015A2BCA53}" type="presParOf" srcId="{58951666-3E23-492A-AAD0-4F9DD9B09704}" destId="{43CFF871-6A6F-4672-9715-6D6F2439BCBF}" srcOrd="0" destOrd="0" presId="urn:microsoft.com/office/officeart/2005/8/layout/vList5"/>
    <dgm:cxn modelId="{A252493C-50C1-410D-A3E7-8E4D9D9353A6}" type="presParOf" srcId="{58951666-3E23-492A-AAD0-4F9DD9B09704}" destId="{5B62EA86-EB54-4376-AA4E-7B4124FB4790}" srcOrd="1" destOrd="0" presId="urn:microsoft.com/office/officeart/2005/8/layout/vList5"/>
    <dgm:cxn modelId="{A8D27823-280D-4C5B-8021-1ED8D95736B4}" type="presParOf" srcId="{360FC384-0BD2-4930-863B-B7D7D96DCD2C}" destId="{684D2454-6461-4112-AF7D-BB150EB29D41}" srcOrd="11" destOrd="0" presId="urn:microsoft.com/office/officeart/2005/8/layout/vList5"/>
    <dgm:cxn modelId="{DD167DFD-028F-4BF9-95DF-EF5AD01AF249}" type="presParOf" srcId="{360FC384-0BD2-4930-863B-B7D7D96DCD2C}" destId="{FC9CE1AD-9056-46DB-B324-148AE1DB6EFE}" srcOrd="12" destOrd="0" presId="urn:microsoft.com/office/officeart/2005/8/layout/vList5"/>
    <dgm:cxn modelId="{EC2A62D5-7735-40E5-A36B-4C8DCA9C0BAD}" type="presParOf" srcId="{FC9CE1AD-9056-46DB-B324-148AE1DB6EFE}" destId="{222E79C1-2B2F-47BC-BB18-1FBB25FB2A3A}" srcOrd="0" destOrd="0" presId="urn:microsoft.com/office/officeart/2005/8/layout/vList5"/>
    <dgm:cxn modelId="{2BEFA6E1-8730-4E12-95A7-ADEF7426F7FE}" type="presParOf" srcId="{FC9CE1AD-9056-46DB-B324-148AE1DB6EFE}" destId="{850BC9B6-3631-4C24-BDC6-20F11C6DFD06}" srcOrd="1" destOrd="0" presId="urn:microsoft.com/office/officeart/2005/8/layout/vList5"/>
    <dgm:cxn modelId="{F3580F09-3209-430C-9D26-68F3EF07013B}" type="presParOf" srcId="{360FC384-0BD2-4930-863B-B7D7D96DCD2C}" destId="{6DA40E7C-F954-4CF4-98BE-16FB587411C3}" srcOrd="13" destOrd="0" presId="urn:microsoft.com/office/officeart/2005/8/layout/vList5"/>
    <dgm:cxn modelId="{AD074030-CCD5-4EA6-B773-1A8C8E225B24}" type="presParOf" srcId="{360FC384-0BD2-4930-863B-B7D7D96DCD2C}" destId="{D7EBED53-2905-4A63-BFAD-D30DA29E470F}" srcOrd="14" destOrd="0" presId="urn:microsoft.com/office/officeart/2005/8/layout/vList5"/>
    <dgm:cxn modelId="{DFAA63A2-C104-48FD-8F49-BDFDFE882A01}" type="presParOf" srcId="{D7EBED53-2905-4A63-BFAD-D30DA29E470F}" destId="{6A190C4E-6951-4C52-91C0-A59006B1E67B}" srcOrd="0" destOrd="0" presId="urn:microsoft.com/office/officeart/2005/8/layout/vList5"/>
    <dgm:cxn modelId="{C1194FDD-A915-4C12-82A7-76B581D0D159}" type="presParOf" srcId="{D7EBED53-2905-4A63-BFAD-D30DA29E470F}" destId="{89EDDAEE-2DE7-438F-A317-D09CEF3A798D}" srcOrd="1" destOrd="0" presId="urn:microsoft.com/office/officeart/2005/8/layout/vList5"/>
    <dgm:cxn modelId="{2E5427AA-485C-493F-B9CA-6DE7DC0CDA91}" type="presParOf" srcId="{360FC384-0BD2-4930-863B-B7D7D96DCD2C}" destId="{211C7F0A-D170-4553-8FD1-FCEFBCA14A45}" srcOrd="15" destOrd="0" presId="urn:microsoft.com/office/officeart/2005/8/layout/vList5"/>
    <dgm:cxn modelId="{2DE3D869-EB77-41C1-8940-68FC81E597BB}" type="presParOf" srcId="{360FC384-0BD2-4930-863B-B7D7D96DCD2C}" destId="{C9A43E6D-65FA-490C-9D42-89A7E124C239}" srcOrd="16" destOrd="0" presId="urn:microsoft.com/office/officeart/2005/8/layout/vList5"/>
    <dgm:cxn modelId="{A5084236-9D02-4E35-9143-CF0DB06ECD23}" type="presParOf" srcId="{C9A43E6D-65FA-490C-9D42-89A7E124C239}" destId="{E7C8904F-1294-49D0-8E6D-0C20E8A88415}" srcOrd="0" destOrd="0" presId="urn:microsoft.com/office/officeart/2005/8/layout/vList5"/>
    <dgm:cxn modelId="{FCCC2949-8A35-4083-9BB4-5DB503B093EF}" type="presParOf" srcId="{C9A43E6D-65FA-490C-9D42-89A7E124C239}" destId="{B3AE87E1-33EC-4F35-902F-0B48AF0CD35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6880228-CE6E-4505-9222-AC30FDF02B02}" type="doc">
      <dgm:prSet loTypeId="urn:microsoft.com/office/officeart/2018/2/layout/IconLabelDescriptionList" loCatId="icon" qsTypeId="urn:microsoft.com/office/officeart/2005/8/quickstyle/simple1#12" qsCatId="simple" csTypeId="urn:microsoft.com/office/officeart/2018/5/colors/Iconchunking_neutralbg_accent1_2" csCatId="accent1" phldr="1"/>
      <dgm:spPr/>
      <dgm:t>
        <a:bodyPr/>
        <a:lstStyle/>
        <a:p>
          <a:endParaRPr lang="en-GB"/>
        </a:p>
      </dgm:t>
    </dgm:pt>
    <dgm:pt modelId="{1177462F-7221-4D0F-A26B-AD6A0A6021A2}">
      <dgm:prSet phldrT="[Text]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/>
            <a:t>Digital health leaders</a:t>
          </a:r>
        </a:p>
      </dgm:t>
    </dgm:pt>
    <dgm:pt modelId="{5AED4E9B-2269-4C67-B8DC-F9A2B7456296}" type="parTrans" cxnId="{08EC775A-6BA5-4767-9C14-C94F0F47EC46}">
      <dgm:prSet/>
      <dgm:spPr/>
      <dgm:t>
        <a:bodyPr/>
        <a:lstStyle/>
        <a:p>
          <a:endParaRPr lang="en-GB"/>
        </a:p>
      </dgm:t>
    </dgm:pt>
    <dgm:pt modelId="{F99B00CB-5C99-4C68-96DE-12D06F0F25DB}" type="sibTrans" cxnId="{08EC775A-6BA5-4767-9C14-C94F0F47EC46}">
      <dgm:prSet/>
      <dgm:spPr/>
      <dgm:t>
        <a:bodyPr/>
        <a:lstStyle/>
        <a:p>
          <a:endParaRPr lang="en-GB"/>
        </a:p>
      </dgm:t>
    </dgm:pt>
    <dgm:pt modelId="{4DEC45B0-B30C-408F-AC28-2CEF5B361E21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/>
            <a:t>	Individuals that serve as crucial bridge between the technology and front-line clinicians. </a:t>
          </a:r>
        </a:p>
      </dgm:t>
    </dgm:pt>
    <dgm:pt modelId="{63173C5C-C8F9-4682-B505-B8D903E9C322}" type="parTrans" cxnId="{C1301CAC-3AEA-4836-875D-55CEFEFBD3AB}">
      <dgm:prSet/>
      <dgm:spPr/>
      <dgm:t>
        <a:bodyPr/>
        <a:lstStyle/>
        <a:p>
          <a:endParaRPr lang="en-GB"/>
        </a:p>
      </dgm:t>
    </dgm:pt>
    <dgm:pt modelId="{BFF0F88D-1221-42A2-B4DD-C9FE2534E28C}" type="sibTrans" cxnId="{C1301CAC-3AEA-4836-875D-55CEFEFBD3AB}">
      <dgm:prSet/>
      <dgm:spPr/>
      <dgm:t>
        <a:bodyPr/>
        <a:lstStyle/>
        <a:p>
          <a:endParaRPr lang="en-GB"/>
        </a:p>
      </dgm:t>
    </dgm:pt>
    <dgm:pt modelId="{311C118B-3268-494E-9AD2-60C361B18084}">
      <dgm:prSet phldrT="[Text]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/>
            <a:t>Digital centre of excellence</a:t>
          </a:r>
        </a:p>
      </dgm:t>
    </dgm:pt>
    <dgm:pt modelId="{7526506E-3BD7-49C5-A903-163CAB64920A}" type="parTrans" cxnId="{8F1C7A9A-0305-4A64-AD9A-7761492F9E8D}">
      <dgm:prSet/>
      <dgm:spPr/>
      <dgm:t>
        <a:bodyPr/>
        <a:lstStyle/>
        <a:p>
          <a:endParaRPr lang="en-GB"/>
        </a:p>
      </dgm:t>
    </dgm:pt>
    <dgm:pt modelId="{3F873DE4-6F3C-40DE-8900-E32A98C5B220}" type="sibTrans" cxnId="{8F1C7A9A-0305-4A64-AD9A-7761492F9E8D}">
      <dgm:prSet/>
      <dgm:spPr/>
      <dgm:t>
        <a:bodyPr/>
        <a:lstStyle/>
        <a:p>
          <a:endParaRPr lang="en-GB"/>
        </a:p>
      </dgm:t>
    </dgm:pt>
    <dgm:pt modelId="{4C0DF9C2-DB28-4854-B01A-7779483BAFEB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/>
            <a:t>    Invest limited existing resources selectively to create a cohort of digital centre of excellence.</a:t>
          </a:r>
        </a:p>
      </dgm:t>
    </dgm:pt>
    <dgm:pt modelId="{74323CFE-616E-4622-A85D-612063C0E2D7}" type="parTrans" cxnId="{7B5017C5-F856-43EE-B3DA-DC2D90E33099}">
      <dgm:prSet/>
      <dgm:spPr/>
      <dgm:t>
        <a:bodyPr/>
        <a:lstStyle/>
        <a:p>
          <a:endParaRPr lang="en-GB"/>
        </a:p>
      </dgm:t>
    </dgm:pt>
    <dgm:pt modelId="{16F74DD8-ADB2-484F-8A3F-2DE08D6C4997}" type="sibTrans" cxnId="{7B5017C5-F856-43EE-B3DA-DC2D90E33099}">
      <dgm:prSet/>
      <dgm:spPr/>
      <dgm:t>
        <a:bodyPr/>
        <a:lstStyle/>
        <a:p>
          <a:endParaRPr lang="en-GB"/>
        </a:p>
      </dgm:t>
    </dgm:pt>
    <dgm:pt modelId="{16A35582-B47F-4612-907A-61828EAF18FB}" type="pres">
      <dgm:prSet presAssocID="{D6880228-CE6E-4505-9222-AC30FDF02B02}" presName="root" presStyleCnt="0">
        <dgm:presLayoutVars>
          <dgm:dir/>
          <dgm:resizeHandles val="exact"/>
        </dgm:presLayoutVars>
      </dgm:prSet>
      <dgm:spPr/>
    </dgm:pt>
    <dgm:pt modelId="{A4C39E2F-5E6A-4AE6-8D4F-9C09EA64A66B}" type="pres">
      <dgm:prSet presAssocID="{1177462F-7221-4D0F-A26B-AD6A0A6021A2}" presName="compNode" presStyleCnt="0"/>
      <dgm:spPr/>
    </dgm:pt>
    <dgm:pt modelId="{CBF435CB-9B0A-4B49-B0BE-A75C44629E55}" type="pres">
      <dgm:prSet presAssocID="{1177462F-7221-4D0F-A26B-AD6A0A6021A2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0DB63ED4-2EF2-4AB0-A841-DB49C2BA8BEF}" type="pres">
      <dgm:prSet presAssocID="{1177462F-7221-4D0F-A26B-AD6A0A6021A2}" presName="iconSpace" presStyleCnt="0"/>
      <dgm:spPr/>
    </dgm:pt>
    <dgm:pt modelId="{939E9C22-FAB9-4DF6-A4C8-26EEBF85554B}" type="pres">
      <dgm:prSet presAssocID="{1177462F-7221-4D0F-A26B-AD6A0A6021A2}" presName="parTx" presStyleLbl="revTx" presStyleIdx="0" presStyleCnt="4">
        <dgm:presLayoutVars>
          <dgm:chMax val="0"/>
          <dgm:chPref val="0"/>
        </dgm:presLayoutVars>
      </dgm:prSet>
      <dgm:spPr/>
    </dgm:pt>
    <dgm:pt modelId="{BDFB88CD-F965-4FAD-A84B-FB37823014B0}" type="pres">
      <dgm:prSet presAssocID="{1177462F-7221-4D0F-A26B-AD6A0A6021A2}" presName="txSpace" presStyleCnt="0"/>
      <dgm:spPr/>
    </dgm:pt>
    <dgm:pt modelId="{532F50B4-3845-46BC-892D-8B7C92055C06}" type="pres">
      <dgm:prSet presAssocID="{1177462F-7221-4D0F-A26B-AD6A0A6021A2}" presName="desTx" presStyleLbl="revTx" presStyleIdx="1" presStyleCnt="4">
        <dgm:presLayoutVars/>
      </dgm:prSet>
      <dgm:spPr/>
    </dgm:pt>
    <dgm:pt modelId="{81657EC3-E140-4E73-BA24-9F4E11B5DA64}" type="pres">
      <dgm:prSet presAssocID="{F99B00CB-5C99-4C68-96DE-12D06F0F25DB}" presName="sibTrans" presStyleCnt="0"/>
      <dgm:spPr/>
    </dgm:pt>
    <dgm:pt modelId="{8A64F588-A2EE-4AD0-8EC5-5F9E057CAAC1}" type="pres">
      <dgm:prSet presAssocID="{311C118B-3268-494E-9AD2-60C361B18084}" presName="compNode" presStyleCnt="0"/>
      <dgm:spPr/>
    </dgm:pt>
    <dgm:pt modelId="{BD9D3561-B350-4998-BC57-54410ACB98E7}" type="pres">
      <dgm:prSet presAssocID="{311C118B-3268-494E-9AD2-60C361B18084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A4EBE032-A2BE-4311-A006-F80637ECA1E0}" type="pres">
      <dgm:prSet presAssocID="{311C118B-3268-494E-9AD2-60C361B18084}" presName="iconSpace" presStyleCnt="0"/>
      <dgm:spPr/>
    </dgm:pt>
    <dgm:pt modelId="{382337A5-078A-48C0-BF23-A4E5FD63664D}" type="pres">
      <dgm:prSet presAssocID="{311C118B-3268-494E-9AD2-60C361B18084}" presName="parTx" presStyleLbl="revTx" presStyleIdx="2" presStyleCnt="4">
        <dgm:presLayoutVars>
          <dgm:chMax val="0"/>
          <dgm:chPref val="0"/>
        </dgm:presLayoutVars>
      </dgm:prSet>
      <dgm:spPr/>
    </dgm:pt>
    <dgm:pt modelId="{9CDEAEE4-72B4-4BE5-9968-943A0F219115}" type="pres">
      <dgm:prSet presAssocID="{311C118B-3268-494E-9AD2-60C361B18084}" presName="txSpace" presStyleCnt="0"/>
      <dgm:spPr/>
    </dgm:pt>
    <dgm:pt modelId="{95BFD578-39E2-4784-BABD-9F602A5526BB}" type="pres">
      <dgm:prSet presAssocID="{311C118B-3268-494E-9AD2-60C361B18084}" presName="desTx" presStyleLbl="revTx" presStyleIdx="3" presStyleCnt="4">
        <dgm:presLayoutVars/>
      </dgm:prSet>
      <dgm:spPr/>
    </dgm:pt>
  </dgm:ptLst>
  <dgm:cxnLst>
    <dgm:cxn modelId="{84A82B1C-6B9B-45F7-A4FD-F2A271EB3210}" type="presOf" srcId="{D6880228-CE6E-4505-9222-AC30FDF02B02}" destId="{16A35582-B47F-4612-907A-61828EAF18FB}" srcOrd="0" destOrd="0" presId="urn:microsoft.com/office/officeart/2018/2/layout/IconLabelDescriptionList"/>
    <dgm:cxn modelId="{FB026B6D-B37F-46C7-9560-D16B1C825606}" type="presOf" srcId="{311C118B-3268-494E-9AD2-60C361B18084}" destId="{382337A5-078A-48C0-BF23-A4E5FD63664D}" srcOrd="0" destOrd="0" presId="urn:microsoft.com/office/officeart/2018/2/layout/IconLabelDescriptionList"/>
    <dgm:cxn modelId="{08EC775A-6BA5-4767-9C14-C94F0F47EC46}" srcId="{D6880228-CE6E-4505-9222-AC30FDF02B02}" destId="{1177462F-7221-4D0F-A26B-AD6A0A6021A2}" srcOrd="0" destOrd="0" parTransId="{5AED4E9B-2269-4C67-B8DC-F9A2B7456296}" sibTransId="{F99B00CB-5C99-4C68-96DE-12D06F0F25DB}"/>
    <dgm:cxn modelId="{8F1C7A9A-0305-4A64-AD9A-7761492F9E8D}" srcId="{D6880228-CE6E-4505-9222-AC30FDF02B02}" destId="{311C118B-3268-494E-9AD2-60C361B18084}" srcOrd="1" destOrd="0" parTransId="{7526506E-3BD7-49C5-A903-163CAB64920A}" sibTransId="{3F873DE4-6F3C-40DE-8900-E32A98C5B220}"/>
    <dgm:cxn modelId="{C1301CAC-3AEA-4836-875D-55CEFEFBD3AB}" srcId="{1177462F-7221-4D0F-A26B-AD6A0A6021A2}" destId="{4DEC45B0-B30C-408F-AC28-2CEF5B361E21}" srcOrd="0" destOrd="0" parTransId="{63173C5C-C8F9-4682-B505-B8D903E9C322}" sibTransId="{BFF0F88D-1221-42A2-B4DD-C9FE2534E28C}"/>
    <dgm:cxn modelId="{7B5017C5-F856-43EE-B3DA-DC2D90E33099}" srcId="{311C118B-3268-494E-9AD2-60C361B18084}" destId="{4C0DF9C2-DB28-4854-B01A-7779483BAFEB}" srcOrd="0" destOrd="0" parTransId="{74323CFE-616E-4622-A85D-612063C0E2D7}" sibTransId="{16F74DD8-ADB2-484F-8A3F-2DE08D6C4997}"/>
    <dgm:cxn modelId="{401D1DCB-B602-4963-ADA0-1047B113F266}" type="presOf" srcId="{4DEC45B0-B30C-408F-AC28-2CEF5B361E21}" destId="{532F50B4-3845-46BC-892D-8B7C92055C06}" srcOrd="0" destOrd="0" presId="urn:microsoft.com/office/officeart/2018/2/layout/IconLabelDescriptionList"/>
    <dgm:cxn modelId="{04EEB3DD-8390-476E-B68F-628C22E1AFF7}" type="presOf" srcId="{4C0DF9C2-DB28-4854-B01A-7779483BAFEB}" destId="{95BFD578-39E2-4784-BABD-9F602A5526BB}" srcOrd="0" destOrd="0" presId="urn:microsoft.com/office/officeart/2018/2/layout/IconLabelDescriptionList"/>
    <dgm:cxn modelId="{2C4DA4ED-CCD7-42B8-AF90-469C04829B73}" type="presOf" srcId="{1177462F-7221-4D0F-A26B-AD6A0A6021A2}" destId="{939E9C22-FAB9-4DF6-A4C8-26EEBF85554B}" srcOrd="0" destOrd="0" presId="urn:microsoft.com/office/officeart/2018/2/layout/IconLabelDescriptionList"/>
    <dgm:cxn modelId="{77C67F0F-32B5-4C86-B11D-4E1D07869149}" type="presParOf" srcId="{16A35582-B47F-4612-907A-61828EAF18FB}" destId="{A4C39E2F-5E6A-4AE6-8D4F-9C09EA64A66B}" srcOrd="0" destOrd="0" presId="urn:microsoft.com/office/officeart/2018/2/layout/IconLabelDescriptionList"/>
    <dgm:cxn modelId="{A8721858-9BA2-437C-8162-979F75A538CB}" type="presParOf" srcId="{A4C39E2F-5E6A-4AE6-8D4F-9C09EA64A66B}" destId="{CBF435CB-9B0A-4B49-B0BE-A75C44629E55}" srcOrd="0" destOrd="0" presId="urn:microsoft.com/office/officeart/2018/2/layout/IconLabelDescriptionList"/>
    <dgm:cxn modelId="{A45854F4-E24D-4DE0-BE57-ED8425C86DF6}" type="presParOf" srcId="{A4C39E2F-5E6A-4AE6-8D4F-9C09EA64A66B}" destId="{0DB63ED4-2EF2-4AB0-A841-DB49C2BA8BEF}" srcOrd="1" destOrd="0" presId="urn:microsoft.com/office/officeart/2018/2/layout/IconLabelDescriptionList"/>
    <dgm:cxn modelId="{F32C5656-52FD-45AC-82B2-4F56AFFDB4BE}" type="presParOf" srcId="{A4C39E2F-5E6A-4AE6-8D4F-9C09EA64A66B}" destId="{939E9C22-FAB9-4DF6-A4C8-26EEBF85554B}" srcOrd="2" destOrd="0" presId="urn:microsoft.com/office/officeart/2018/2/layout/IconLabelDescriptionList"/>
    <dgm:cxn modelId="{238D178A-9FB0-4698-9DDE-4F3CF80CE6C8}" type="presParOf" srcId="{A4C39E2F-5E6A-4AE6-8D4F-9C09EA64A66B}" destId="{BDFB88CD-F965-4FAD-A84B-FB37823014B0}" srcOrd="3" destOrd="0" presId="urn:microsoft.com/office/officeart/2018/2/layout/IconLabelDescriptionList"/>
    <dgm:cxn modelId="{248832FA-5744-4763-A982-0DB067600F76}" type="presParOf" srcId="{A4C39E2F-5E6A-4AE6-8D4F-9C09EA64A66B}" destId="{532F50B4-3845-46BC-892D-8B7C92055C06}" srcOrd="4" destOrd="0" presId="urn:microsoft.com/office/officeart/2018/2/layout/IconLabelDescriptionList"/>
    <dgm:cxn modelId="{898E430F-A1C4-4204-8F74-C19EF689C02F}" type="presParOf" srcId="{16A35582-B47F-4612-907A-61828EAF18FB}" destId="{81657EC3-E140-4E73-BA24-9F4E11B5DA64}" srcOrd="1" destOrd="0" presId="urn:microsoft.com/office/officeart/2018/2/layout/IconLabelDescriptionList"/>
    <dgm:cxn modelId="{C62E5F7C-2FA9-4599-8FA6-9605FA49973E}" type="presParOf" srcId="{16A35582-B47F-4612-907A-61828EAF18FB}" destId="{8A64F588-A2EE-4AD0-8EC5-5F9E057CAAC1}" srcOrd="2" destOrd="0" presId="urn:microsoft.com/office/officeart/2018/2/layout/IconLabelDescriptionList"/>
    <dgm:cxn modelId="{99E335B5-90AE-476D-AB05-9E48240E0E9D}" type="presParOf" srcId="{8A64F588-A2EE-4AD0-8EC5-5F9E057CAAC1}" destId="{BD9D3561-B350-4998-BC57-54410ACB98E7}" srcOrd="0" destOrd="0" presId="urn:microsoft.com/office/officeart/2018/2/layout/IconLabelDescriptionList"/>
    <dgm:cxn modelId="{3A38B155-7EF3-4C03-9033-A6D3CE268C79}" type="presParOf" srcId="{8A64F588-A2EE-4AD0-8EC5-5F9E057CAAC1}" destId="{A4EBE032-A2BE-4311-A006-F80637ECA1E0}" srcOrd="1" destOrd="0" presId="urn:microsoft.com/office/officeart/2018/2/layout/IconLabelDescriptionList"/>
    <dgm:cxn modelId="{ADC4BF4F-653B-4537-8657-1B6346A2D0F7}" type="presParOf" srcId="{8A64F588-A2EE-4AD0-8EC5-5F9E057CAAC1}" destId="{382337A5-078A-48C0-BF23-A4E5FD63664D}" srcOrd="2" destOrd="0" presId="urn:microsoft.com/office/officeart/2018/2/layout/IconLabelDescriptionList"/>
    <dgm:cxn modelId="{9FC0B237-CD99-4FFF-BB55-5C573CEEC24C}" type="presParOf" srcId="{8A64F588-A2EE-4AD0-8EC5-5F9E057CAAC1}" destId="{9CDEAEE4-72B4-4BE5-9968-943A0F219115}" srcOrd="3" destOrd="0" presId="urn:microsoft.com/office/officeart/2018/2/layout/IconLabelDescriptionList"/>
    <dgm:cxn modelId="{A7A88699-A3AB-4E4B-8072-D16FDAB77A1C}" type="presParOf" srcId="{8A64F588-A2EE-4AD0-8EC5-5F9E057CAAC1}" destId="{95BFD578-39E2-4784-BABD-9F602A5526BB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69E1DC7-3F1A-4792-BB2F-4DDF71A32634}" type="doc">
      <dgm:prSet loTypeId="urn:microsoft.com/office/officeart/2005/8/layout/venn1" loCatId="relationship" qsTypeId="urn:microsoft.com/office/officeart/2005/8/quickstyle/simple1#13" qsCatId="simple" csTypeId="urn:microsoft.com/office/officeart/2005/8/colors/colorful2#1" csCatId="colorful" phldr="1"/>
      <dgm:spPr/>
    </dgm:pt>
    <dgm:pt modelId="{E4594A60-EA03-4E02-AB70-988F44F19825}">
      <dgm:prSet phldrT="[Text]"/>
      <dgm:spPr/>
      <dgm:t>
        <a:bodyPr/>
        <a:lstStyle/>
        <a:p>
          <a:pPr algn="ctr"/>
          <a:r>
            <a:rPr lang="en-US" b="1" dirty="0">
              <a:latin typeface="+mn-lt"/>
            </a:rPr>
            <a:t>Quantitative methods: </a:t>
          </a:r>
          <a:r>
            <a:rPr lang="en-US" dirty="0">
              <a:latin typeface="+mn-lt"/>
            </a:rPr>
            <a:t>Has it worked?</a:t>
          </a:r>
        </a:p>
      </dgm:t>
    </dgm:pt>
    <dgm:pt modelId="{8BF252E7-BABD-4F39-A40D-0B98C174B12C}" type="parTrans" cxnId="{9EE70909-4035-4FD2-B7DD-EBC7D6E30A33}">
      <dgm:prSet/>
      <dgm:spPr/>
      <dgm:t>
        <a:bodyPr/>
        <a:lstStyle/>
        <a:p>
          <a:pPr algn="ctr"/>
          <a:endParaRPr lang="en-US">
            <a:latin typeface="Montserrat SemiBold" panose="00000700000000000000"/>
          </a:endParaRPr>
        </a:p>
      </dgm:t>
    </dgm:pt>
    <dgm:pt modelId="{AA97052C-4BF7-42C6-AF21-8A6852FF0CDB}" type="sibTrans" cxnId="{9EE70909-4035-4FD2-B7DD-EBC7D6E30A33}">
      <dgm:prSet/>
      <dgm:spPr/>
      <dgm:t>
        <a:bodyPr/>
        <a:lstStyle/>
        <a:p>
          <a:pPr algn="ctr"/>
          <a:endParaRPr lang="en-US">
            <a:latin typeface="Montserrat SemiBold" panose="00000700000000000000"/>
          </a:endParaRPr>
        </a:p>
      </dgm:t>
    </dgm:pt>
    <dgm:pt modelId="{CE36E06F-DA81-4BF2-8A8B-F7321ACB67CD}">
      <dgm:prSet phldrT="[Text]"/>
      <dgm:spPr/>
      <dgm:t>
        <a:bodyPr/>
        <a:lstStyle/>
        <a:p>
          <a:pPr algn="ctr"/>
          <a:r>
            <a:rPr lang="en-US" b="1">
              <a:latin typeface="+mn-lt"/>
            </a:rPr>
            <a:t>Qualitative methods</a:t>
          </a:r>
          <a:r>
            <a:rPr lang="en-US">
              <a:latin typeface="+mn-lt"/>
            </a:rPr>
            <a:t>: Why has it worked?</a:t>
          </a:r>
        </a:p>
      </dgm:t>
    </dgm:pt>
    <dgm:pt modelId="{A81E32BB-B9C9-4766-9CFC-1BC3BF343876}" type="parTrans" cxnId="{7D9A8041-BE04-485A-837B-B356093928F9}">
      <dgm:prSet/>
      <dgm:spPr/>
      <dgm:t>
        <a:bodyPr/>
        <a:lstStyle/>
        <a:p>
          <a:pPr algn="ctr"/>
          <a:endParaRPr lang="en-US">
            <a:latin typeface="Montserrat SemiBold" panose="00000700000000000000"/>
          </a:endParaRPr>
        </a:p>
      </dgm:t>
    </dgm:pt>
    <dgm:pt modelId="{3464E5E4-BB1C-4D8D-9974-2A73F55FB4C2}" type="sibTrans" cxnId="{7D9A8041-BE04-485A-837B-B356093928F9}">
      <dgm:prSet/>
      <dgm:spPr/>
      <dgm:t>
        <a:bodyPr/>
        <a:lstStyle/>
        <a:p>
          <a:pPr algn="ctr"/>
          <a:endParaRPr lang="en-US">
            <a:latin typeface="Montserrat SemiBold" panose="00000700000000000000"/>
          </a:endParaRPr>
        </a:p>
      </dgm:t>
    </dgm:pt>
    <dgm:pt modelId="{C0F75DEF-A33E-43F6-AE9F-28C0AF2D3359}" type="pres">
      <dgm:prSet presAssocID="{B69E1DC7-3F1A-4792-BB2F-4DDF71A32634}" presName="compositeShape" presStyleCnt="0">
        <dgm:presLayoutVars>
          <dgm:chMax val="7"/>
          <dgm:dir/>
          <dgm:resizeHandles val="exact"/>
        </dgm:presLayoutVars>
      </dgm:prSet>
      <dgm:spPr/>
    </dgm:pt>
    <dgm:pt modelId="{3E6F223C-B093-4418-B853-742620508B60}" type="pres">
      <dgm:prSet presAssocID="{E4594A60-EA03-4E02-AB70-988F44F19825}" presName="circ1" presStyleLbl="vennNode1" presStyleIdx="0" presStyleCnt="2"/>
      <dgm:spPr/>
    </dgm:pt>
    <dgm:pt modelId="{D9E5431C-3C09-4C04-8856-79760510A6DE}" type="pres">
      <dgm:prSet presAssocID="{E4594A60-EA03-4E02-AB70-988F44F1982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1911969-4AB5-4ACA-A980-FF8DBFBF53C3}" type="pres">
      <dgm:prSet presAssocID="{CE36E06F-DA81-4BF2-8A8B-F7321ACB67CD}" presName="circ2" presStyleLbl="vennNode1" presStyleIdx="1" presStyleCnt="2"/>
      <dgm:spPr/>
    </dgm:pt>
    <dgm:pt modelId="{B9E51922-3C83-4911-B5F2-5B8F2FCE2801}" type="pres">
      <dgm:prSet presAssocID="{CE36E06F-DA81-4BF2-8A8B-F7321ACB67CD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9EE70909-4035-4FD2-B7DD-EBC7D6E30A33}" srcId="{B69E1DC7-3F1A-4792-BB2F-4DDF71A32634}" destId="{E4594A60-EA03-4E02-AB70-988F44F19825}" srcOrd="0" destOrd="0" parTransId="{8BF252E7-BABD-4F39-A40D-0B98C174B12C}" sibTransId="{AA97052C-4BF7-42C6-AF21-8A6852FF0CDB}"/>
    <dgm:cxn modelId="{5E280A1C-F5CD-468D-BF3B-7EA0514B17CA}" type="presOf" srcId="{CE36E06F-DA81-4BF2-8A8B-F7321ACB67CD}" destId="{B9E51922-3C83-4911-B5F2-5B8F2FCE2801}" srcOrd="1" destOrd="0" presId="urn:microsoft.com/office/officeart/2005/8/layout/venn1"/>
    <dgm:cxn modelId="{EBD9E534-44E2-405D-9A92-5A36E87E6AFC}" type="presOf" srcId="{CE36E06F-DA81-4BF2-8A8B-F7321ACB67CD}" destId="{81911969-4AB5-4ACA-A980-FF8DBFBF53C3}" srcOrd="0" destOrd="0" presId="urn:microsoft.com/office/officeart/2005/8/layout/venn1"/>
    <dgm:cxn modelId="{7D9A8041-BE04-485A-837B-B356093928F9}" srcId="{B69E1DC7-3F1A-4792-BB2F-4DDF71A32634}" destId="{CE36E06F-DA81-4BF2-8A8B-F7321ACB67CD}" srcOrd="1" destOrd="0" parTransId="{A81E32BB-B9C9-4766-9CFC-1BC3BF343876}" sibTransId="{3464E5E4-BB1C-4D8D-9974-2A73F55FB4C2}"/>
    <dgm:cxn modelId="{E83B804E-9C59-4B1B-BE57-F15B5060C030}" type="presOf" srcId="{E4594A60-EA03-4E02-AB70-988F44F19825}" destId="{3E6F223C-B093-4418-B853-742620508B60}" srcOrd="0" destOrd="0" presId="urn:microsoft.com/office/officeart/2005/8/layout/venn1"/>
    <dgm:cxn modelId="{185051B2-BEB6-454A-92A0-352EBDC6C164}" type="presOf" srcId="{B69E1DC7-3F1A-4792-BB2F-4DDF71A32634}" destId="{C0F75DEF-A33E-43F6-AE9F-28C0AF2D3359}" srcOrd="0" destOrd="0" presId="urn:microsoft.com/office/officeart/2005/8/layout/venn1"/>
    <dgm:cxn modelId="{45486DDC-561F-479A-A0DD-0565153EB8B2}" type="presOf" srcId="{E4594A60-EA03-4E02-AB70-988F44F19825}" destId="{D9E5431C-3C09-4C04-8856-79760510A6DE}" srcOrd="1" destOrd="0" presId="urn:microsoft.com/office/officeart/2005/8/layout/venn1"/>
    <dgm:cxn modelId="{F3B23D41-FFEF-4934-B1C2-85133FD834B6}" type="presParOf" srcId="{C0F75DEF-A33E-43F6-AE9F-28C0AF2D3359}" destId="{3E6F223C-B093-4418-B853-742620508B60}" srcOrd="0" destOrd="0" presId="urn:microsoft.com/office/officeart/2005/8/layout/venn1"/>
    <dgm:cxn modelId="{71415F19-FA33-44C0-B95B-A00F7E4A7989}" type="presParOf" srcId="{C0F75DEF-A33E-43F6-AE9F-28C0AF2D3359}" destId="{D9E5431C-3C09-4C04-8856-79760510A6DE}" srcOrd="1" destOrd="0" presId="urn:microsoft.com/office/officeart/2005/8/layout/venn1"/>
    <dgm:cxn modelId="{E0FAB8D7-4A26-485C-8306-FFF82B5F6909}" type="presParOf" srcId="{C0F75DEF-A33E-43F6-AE9F-28C0AF2D3359}" destId="{81911969-4AB5-4ACA-A980-FF8DBFBF53C3}" srcOrd="2" destOrd="0" presId="urn:microsoft.com/office/officeart/2005/8/layout/venn1"/>
    <dgm:cxn modelId="{8C9D8E3E-F91F-4AAA-9EC3-DD773BFFC1EB}" type="presParOf" srcId="{C0F75DEF-A33E-43F6-AE9F-28C0AF2D3359}" destId="{B9E51922-3C83-4911-B5F2-5B8F2FCE2801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C5BF4E2-9945-4025-BAC6-3931A7398B9F}" type="doc">
      <dgm:prSet loTypeId="urn:microsoft.com/office/officeart/2009/3/layout/StepUpProcess" loCatId="process" qsTypeId="urn:microsoft.com/office/officeart/2005/8/quickstyle/simple1#14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B67A3CA6-9874-40CB-841A-D76DB89B0A01}">
      <dgm:prSet phldrT="[Text]" custT="1"/>
      <dgm:spPr/>
      <dgm:t>
        <a:bodyPr/>
        <a:lstStyle/>
        <a:p>
          <a:r>
            <a:rPr lang="en-GB" sz="1000">
              <a:solidFill>
                <a:schemeClr val="tx1"/>
              </a:solidFill>
            </a:rPr>
            <a:t>Not installed all of the three key ancillary department systems (laboratory, pharmacy, and radiology).</a:t>
          </a:r>
          <a:endParaRPr lang="en-US" sz="1000">
            <a:solidFill>
              <a:schemeClr val="tx1"/>
            </a:solidFill>
          </a:endParaRPr>
        </a:p>
      </dgm:t>
    </dgm:pt>
    <dgm:pt modelId="{5F7D66E4-0141-4C50-98B6-3DB963817FEA}" type="parTrans" cxnId="{2AC2E821-D615-45D8-9F80-F265102E8519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CC232FB7-FB8A-4863-8AB0-E6A70A833531}" type="sibTrans" cxnId="{2AC2E821-D615-45D8-9F80-F265102E8519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98754727-CFF3-4EA7-87AC-04F39A4D2376}">
      <dgm:prSet phldrT="[Text]" custT="1"/>
      <dgm:spPr/>
      <dgm:t>
        <a:bodyPr/>
        <a:lstStyle/>
        <a:p>
          <a:r>
            <a:rPr lang="en-GB" sz="1000">
              <a:solidFill>
                <a:schemeClr val="tx1"/>
              </a:solidFill>
            </a:rPr>
            <a:t>All three major ancillary clinical systems are installed</a:t>
          </a:r>
          <a:endParaRPr lang="en-US" sz="1000">
            <a:solidFill>
              <a:schemeClr val="tx1"/>
            </a:solidFill>
          </a:endParaRPr>
        </a:p>
      </dgm:t>
    </dgm:pt>
    <dgm:pt modelId="{CC61D598-63FC-4F7A-A967-250ACE355396}" type="parTrans" cxnId="{60E0C19A-EAA1-414F-BC49-7F6ED6F09479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E68E9546-918D-468F-A5DA-BA43333AD271}" type="sibTrans" cxnId="{60E0C19A-EAA1-414F-BC49-7F6ED6F09479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FCB1E458-C389-40D0-A099-B224E8AFAF57}">
      <dgm:prSet phldrT="[Text]" custT="1"/>
      <dgm:spPr/>
      <dgm:t>
        <a:bodyPr/>
        <a:lstStyle/>
        <a:p>
          <a:r>
            <a:rPr lang="en-US" sz="1000">
              <a:solidFill>
                <a:schemeClr val="tx1"/>
              </a:solidFill>
            </a:rPr>
            <a:t>Single clinical data repository (CDR)</a:t>
          </a:r>
        </a:p>
      </dgm:t>
    </dgm:pt>
    <dgm:pt modelId="{D908AB50-7A66-4D71-A0F0-E57430C54B40}" type="parTrans" cxnId="{DAFEC08A-0390-4BA0-8050-0349E04EA9AD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51916898-22C5-4E60-9569-4C6D6F843716}" type="sibTrans" cxnId="{DAFEC08A-0390-4BA0-8050-0349E04EA9AD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6602046C-39A7-4E87-BB46-A019D72AB3DF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2</a:t>
          </a:r>
        </a:p>
      </dgm:t>
    </dgm:pt>
    <dgm:pt modelId="{B8E572F5-F463-4E84-9687-9620BF17528D}" type="parTrans" cxnId="{332EA5A9-1C78-409F-813F-17C91DFD5980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C927231F-729F-4886-9D4E-9638FBF5EFC8}" type="sibTrans" cxnId="{332EA5A9-1C78-409F-813F-17C91DFD5980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A941FEEB-479B-4CA3-A642-330D67926575}">
      <dgm:prSet phldrT="[Text]" custT="1"/>
      <dgm:spPr/>
      <dgm:t>
        <a:bodyPr/>
        <a:lstStyle/>
        <a:p>
          <a:r>
            <a:rPr lang="en-GB" sz="1000">
              <a:solidFill>
                <a:schemeClr val="tx1"/>
              </a:solidFill>
            </a:rPr>
            <a:t>50% of nursing/allied health professional documentation integrated with CDR</a:t>
          </a:r>
          <a:endParaRPr lang="en-US" sz="1000">
            <a:solidFill>
              <a:schemeClr val="tx1"/>
            </a:solidFill>
          </a:endParaRPr>
        </a:p>
      </dgm:t>
    </dgm:pt>
    <dgm:pt modelId="{41A67CFC-0A21-47EF-9077-D622807320F6}" type="parTrans" cxnId="{7EAF3375-ED64-4956-B218-922538973A52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136FA175-7EDA-4FCB-B31E-AEB1EED16502}" type="sibTrans" cxnId="{7EAF3375-ED64-4956-B218-922538973A52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6FBCCD87-C92E-40CC-B89E-1250A14FFEA5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3</a:t>
          </a:r>
        </a:p>
      </dgm:t>
    </dgm:pt>
    <dgm:pt modelId="{8C57C636-DEE0-47D6-A530-F5B46841F91E}" type="parTrans" cxnId="{509A4FCB-A99A-4CDD-B319-86E14ED72FFD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5A949A6A-A4FE-48CA-9B53-43C015329A4B}" type="sibTrans" cxnId="{509A4FCB-A99A-4CDD-B319-86E14ED72FFD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7E4923F9-476E-46F1-8064-12E078D41FC5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0</a:t>
          </a:r>
        </a:p>
      </dgm:t>
    </dgm:pt>
    <dgm:pt modelId="{304383D7-210C-4852-AF51-E08A59F1F3D2}" type="parTrans" cxnId="{F34709BB-BFCF-4768-9B35-7C0882567750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456E463C-694B-4606-90F5-48CD93C36A82}" type="sibTrans" cxnId="{F34709BB-BFCF-4768-9B35-7C0882567750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37441CA8-36BC-49DC-89F7-0CE61F63FF5F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1</a:t>
          </a:r>
        </a:p>
      </dgm:t>
    </dgm:pt>
    <dgm:pt modelId="{6642BC8E-CEC0-4C01-92AA-945293398A8B}" type="parTrans" cxnId="{F02F267E-E569-4A4C-8E54-DDC56A7295AE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53532B49-5137-471C-A805-DAA3C0A38AA2}" type="sibTrans" cxnId="{F02F267E-E569-4A4C-8E54-DDC56A7295AE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AC9DF7B8-06AD-44ED-9B0E-0FF9EFF20EAA}">
      <dgm:prSet phldrT="[Text]" custT="1"/>
      <dgm:spPr/>
      <dgm:t>
        <a:bodyPr/>
        <a:lstStyle/>
        <a:p>
          <a:r>
            <a:rPr lang="en-GB" sz="1000">
              <a:solidFill>
                <a:schemeClr val="tx1"/>
              </a:solidFill>
            </a:rPr>
            <a:t>Computerized Practitioner Order Entry (CPOE) and clinical decision support (CDS) </a:t>
          </a:r>
          <a:endParaRPr lang="en-US" sz="1000">
            <a:solidFill>
              <a:schemeClr val="tx1"/>
            </a:solidFill>
          </a:endParaRPr>
        </a:p>
      </dgm:t>
    </dgm:pt>
    <dgm:pt modelId="{D4010E27-DE87-4DD7-B106-E9F8A28DB038}" type="parTrans" cxnId="{C68A3922-A7F0-412C-BC66-5CA6FB6E523D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1F9248EC-42CB-4D38-AE6A-F9F7526C922F}" type="sibTrans" cxnId="{C68A3922-A7F0-412C-BC66-5CA6FB6E523D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6416A11A-34D7-4ECF-B9E8-4F50B131F480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4</a:t>
          </a:r>
        </a:p>
      </dgm:t>
    </dgm:pt>
    <dgm:pt modelId="{1036854E-321C-4AA3-ADC7-A2B8F279CA7C}" type="parTrans" cxnId="{37DD20EB-E981-4C04-8254-CC365AD121D7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F0C5E96E-47F4-4456-A27C-7A7B67326A5C}" type="sibTrans" cxnId="{37DD20EB-E981-4C04-8254-CC365AD121D7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17DC86CD-DFDB-47F9-A9FE-754007199861}">
      <dgm:prSet phldrT="[Text]" custT="1"/>
      <dgm:spPr/>
      <dgm:t>
        <a:bodyPr/>
        <a:lstStyle/>
        <a:p>
          <a:r>
            <a:rPr lang="en-US" sz="1000">
              <a:solidFill>
                <a:schemeClr val="tx1"/>
              </a:solidFill>
            </a:rPr>
            <a:t>Full physician documentation with structured templates</a:t>
          </a:r>
        </a:p>
      </dgm:t>
    </dgm:pt>
    <dgm:pt modelId="{5EF36624-AF68-4366-AB6A-1D3A21B18C31}" type="parTrans" cxnId="{A059B7ED-949C-4A06-AC6D-85C3028BF551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3D41F6B6-D859-4A22-9FA1-8B6472ECA2A4}" type="sibTrans" cxnId="{A059B7ED-949C-4A06-AC6D-85C3028BF551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CA3380F6-A195-46BF-8AA8-000E1534C2D5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5</a:t>
          </a:r>
        </a:p>
      </dgm:t>
    </dgm:pt>
    <dgm:pt modelId="{482F7520-36C8-4607-8377-3ED6EB6127C3}" type="parTrans" cxnId="{2BB8DC95-A504-4EBE-87DE-20C14A2FE596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F948DF76-7753-4C09-BB48-5C16B69F607F}" type="sibTrans" cxnId="{2BB8DC95-A504-4EBE-87DE-20C14A2FE596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8D68D0DF-E208-4512-BB3B-8ECCECECF84A}">
      <dgm:prSet phldrT="[Text]" custT="1"/>
      <dgm:spPr/>
      <dgm:t>
        <a:bodyPr/>
        <a:lstStyle/>
        <a:p>
          <a:r>
            <a:rPr lang="en-US" sz="1000">
              <a:solidFill>
                <a:schemeClr val="tx1"/>
              </a:solidFill>
            </a:rPr>
            <a:t>Closed-loop processes</a:t>
          </a:r>
        </a:p>
      </dgm:t>
    </dgm:pt>
    <dgm:pt modelId="{C7E84CCB-7ED7-4920-9C01-7CC35B183F22}" type="parTrans" cxnId="{79E709CB-76E7-4092-BCFA-609ABF2F17AF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6D946468-CCC7-44AC-AF9D-41B651BA76E1}" type="sibTrans" cxnId="{79E709CB-76E7-4092-BCFA-609ABF2F17AF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805E6CA6-02C9-4886-A268-DE7C6E4822B2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6</a:t>
          </a:r>
        </a:p>
      </dgm:t>
    </dgm:pt>
    <dgm:pt modelId="{7DE02CD3-AD80-49A5-A783-E44B9E3D519B}" type="parTrans" cxnId="{DB689CCD-55C4-478B-8BDC-3573620645CA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6722279A-7352-47F5-8CFB-73798E01EDD9}" type="sibTrans" cxnId="{DB689CCD-55C4-478B-8BDC-3573620645CA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CC806FA0-6740-4765-A658-4AE6E468A062}">
      <dgm:prSet phldrT="[Text]" custT="1"/>
      <dgm:spPr/>
      <dgm:t>
        <a:bodyPr/>
        <a:lstStyle/>
        <a:p>
          <a:r>
            <a:rPr lang="en-US" sz="1000">
              <a:solidFill>
                <a:schemeClr val="tx1"/>
              </a:solidFill>
            </a:rPr>
            <a:t>Paper free environment</a:t>
          </a:r>
        </a:p>
      </dgm:t>
    </dgm:pt>
    <dgm:pt modelId="{D2D01ADB-C753-4EEE-A850-F4D42E9BC994}" type="parTrans" cxnId="{15523AF4-7B60-44A5-A08D-0BEF683824F4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25C2B355-0F25-4921-A232-F90A08C38679}" type="sibTrans" cxnId="{15523AF4-7B60-44A5-A08D-0BEF683824F4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04A271E4-6CC3-4879-B05E-BB868897B50C}">
      <dgm:prSet phldrT="[Text]" custT="1"/>
      <dgm:spPr/>
      <dgm:t>
        <a:bodyPr/>
        <a:lstStyle/>
        <a:p>
          <a:r>
            <a:rPr lang="en-US" sz="1000" b="1" dirty="0">
              <a:solidFill>
                <a:schemeClr val="tx1"/>
              </a:solidFill>
            </a:rPr>
            <a:t>Level 7</a:t>
          </a:r>
        </a:p>
      </dgm:t>
    </dgm:pt>
    <dgm:pt modelId="{529C7EA7-0D35-4D9D-B811-5C6E267C6C49}" type="parTrans" cxnId="{08A0E4EB-E1EB-4B60-9526-EF3576D6C2FA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BA82D997-E614-4AFD-952D-B111A5B45FA5}" type="sibTrans" cxnId="{08A0E4EB-E1EB-4B60-9526-EF3576D6C2FA}">
      <dgm:prSet/>
      <dgm:spPr/>
      <dgm:t>
        <a:bodyPr/>
        <a:lstStyle/>
        <a:p>
          <a:endParaRPr lang="en-US" sz="1000">
            <a:solidFill>
              <a:schemeClr val="accent1"/>
            </a:solidFill>
          </a:endParaRPr>
        </a:p>
      </dgm:t>
    </dgm:pt>
    <dgm:pt modelId="{3779914F-5550-491D-85FC-25EF7DB3AFFF}" type="pres">
      <dgm:prSet presAssocID="{5C5BF4E2-9945-4025-BAC6-3931A7398B9F}" presName="rootnode" presStyleCnt="0">
        <dgm:presLayoutVars>
          <dgm:chMax/>
          <dgm:chPref/>
          <dgm:dir/>
          <dgm:animLvl val="lvl"/>
        </dgm:presLayoutVars>
      </dgm:prSet>
      <dgm:spPr/>
    </dgm:pt>
    <dgm:pt modelId="{0A1C22B5-FB51-48F2-AA3E-0F83E1F586F3}" type="pres">
      <dgm:prSet presAssocID="{B67A3CA6-9874-40CB-841A-D76DB89B0A01}" presName="composite" presStyleCnt="0"/>
      <dgm:spPr/>
    </dgm:pt>
    <dgm:pt modelId="{0719E9CA-9B6C-49E4-851C-5A83BA65DCC6}" type="pres">
      <dgm:prSet presAssocID="{B67A3CA6-9874-40CB-841A-D76DB89B0A01}" presName="LShape" presStyleLbl="alignNode1" presStyleIdx="0" presStyleCnt="15"/>
      <dgm:spPr/>
    </dgm:pt>
    <dgm:pt modelId="{0261D17A-C22A-4F4D-96CD-BF86CD449C98}" type="pres">
      <dgm:prSet presAssocID="{B67A3CA6-9874-40CB-841A-D76DB89B0A01}" presName="ParentText" presStyleLbl="revTx" presStyleIdx="0" presStyleCnt="8">
        <dgm:presLayoutVars>
          <dgm:chMax val="0"/>
          <dgm:chPref val="0"/>
          <dgm:bulletEnabled val="1"/>
        </dgm:presLayoutVars>
      </dgm:prSet>
      <dgm:spPr/>
    </dgm:pt>
    <dgm:pt modelId="{201C942E-1B21-49FD-B19F-7B499798C9FB}" type="pres">
      <dgm:prSet presAssocID="{B67A3CA6-9874-40CB-841A-D76DB89B0A01}" presName="Triangle" presStyleLbl="alignNode1" presStyleIdx="1" presStyleCnt="15"/>
      <dgm:spPr/>
    </dgm:pt>
    <dgm:pt modelId="{B9831441-E63F-4E92-9BAC-42C5057EB77B}" type="pres">
      <dgm:prSet presAssocID="{CC232FB7-FB8A-4863-8AB0-E6A70A833531}" presName="sibTrans" presStyleCnt="0"/>
      <dgm:spPr/>
    </dgm:pt>
    <dgm:pt modelId="{7B807D18-E5BC-4694-BF45-E519FB2E0C1D}" type="pres">
      <dgm:prSet presAssocID="{CC232FB7-FB8A-4863-8AB0-E6A70A833531}" presName="space" presStyleCnt="0"/>
      <dgm:spPr/>
    </dgm:pt>
    <dgm:pt modelId="{5B530745-5427-4CE5-90C1-DA8BD64FF247}" type="pres">
      <dgm:prSet presAssocID="{98754727-CFF3-4EA7-87AC-04F39A4D2376}" presName="composite" presStyleCnt="0"/>
      <dgm:spPr/>
    </dgm:pt>
    <dgm:pt modelId="{CBD6E3E7-602E-49B1-AC36-D282D76D96FF}" type="pres">
      <dgm:prSet presAssocID="{98754727-CFF3-4EA7-87AC-04F39A4D2376}" presName="LShape" presStyleLbl="alignNode1" presStyleIdx="2" presStyleCnt="15"/>
      <dgm:spPr/>
    </dgm:pt>
    <dgm:pt modelId="{738A1534-03F7-4674-9CEA-0E91868AF3D1}" type="pres">
      <dgm:prSet presAssocID="{98754727-CFF3-4EA7-87AC-04F39A4D2376}" presName="ParentText" presStyleLbl="revTx" presStyleIdx="1" presStyleCnt="8">
        <dgm:presLayoutVars>
          <dgm:chMax val="0"/>
          <dgm:chPref val="0"/>
          <dgm:bulletEnabled val="1"/>
        </dgm:presLayoutVars>
      </dgm:prSet>
      <dgm:spPr/>
    </dgm:pt>
    <dgm:pt modelId="{DDEFE7B7-188A-45FA-85E9-4D57FF7A30F2}" type="pres">
      <dgm:prSet presAssocID="{98754727-CFF3-4EA7-87AC-04F39A4D2376}" presName="Triangle" presStyleLbl="alignNode1" presStyleIdx="3" presStyleCnt="15"/>
      <dgm:spPr/>
    </dgm:pt>
    <dgm:pt modelId="{4724BFE7-4649-443E-B46E-FB7E71EDA25A}" type="pres">
      <dgm:prSet presAssocID="{E68E9546-918D-468F-A5DA-BA43333AD271}" presName="sibTrans" presStyleCnt="0"/>
      <dgm:spPr/>
    </dgm:pt>
    <dgm:pt modelId="{0E9653C8-40D6-4467-8F0D-77BF8A3B9C25}" type="pres">
      <dgm:prSet presAssocID="{E68E9546-918D-468F-A5DA-BA43333AD271}" presName="space" presStyleCnt="0"/>
      <dgm:spPr/>
    </dgm:pt>
    <dgm:pt modelId="{41E306B9-F7A0-450B-AFDF-13093ED9791B}" type="pres">
      <dgm:prSet presAssocID="{FCB1E458-C389-40D0-A099-B224E8AFAF57}" presName="composite" presStyleCnt="0"/>
      <dgm:spPr/>
    </dgm:pt>
    <dgm:pt modelId="{A77841A4-8EE6-448F-B233-AEA90962BBF7}" type="pres">
      <dgm:prSet presAssocID="{FCB1E458-C389-40D0-A099-B224E8AFAF57}" presName="LShape" presStyleLbl="alignNode1" presStyleIdx="4" presStyleCnt="15"/>
      <dgm:spPr/>
    </dgm:pt>
    <dgm:pt modelId="{A104AAAB-4127-483C-A85C-7F4A9AFD1127}" type="pres">
      <dgm:prSet presAssocID="{FCB1E458-C389-40D0-A099-B224E8AFAF57}" presName="ParentText" presStyleLbl="revTx" presStyleIdx="2" presStyleCnt="8">
        <dgm:presLayoutVars>
          <dgm:chMax val="0"/>
          <dgm:chPref val="0"/>
          <dgm:bulletEnabled val="1"/>
        </dgm:presLayoutVars>
      </dgm:prSet>
      <dgm:spPr/>
    </dgm:pt>
    <dgm:pt modelId="{D101FE6F-A44F-4040-9019-3B8C865367C8}" type="pres">
      <dgm:prSet presAssocID="{FCB1E458-C389-40D0-A099-B224E8AFAF57}" presName="Triangle" presStyleLbl="alignNode1" presStyleIdx="5" presStyleCnt="15"/>
      <dgm:spPr/>
    </dgm:pt>
    <dgm:pt modelId="{24FBFB5D-6E17-4DEB-BBE8-EB991242E86F}" type="pres">
      <dgm:prSet presAssocID="{51916898-22C5-4E60-9569-4C6D6F843716}" presName="sibTrans" presStyleCnt="0"/>
      <dgm:spPr/>
    </dgm:pt>
    <dgm:pt modelId="{5AA152E5-167D-4DE7-9B63-E3BFCFBB7DF9}" type="pres">
      <dgm:prSet presAssocID="{51916898-22C5-4E60-9569-4C6D6F843716}" presName="space" presStyleCnt="0"/>
      <dgm:spPr/>
    </dgm:pt>
    <dgm:pt modelId="{A34D7C9F-A876-452C-84C3-D0D683F4F641}" type="pres">
      <dgm:prSet presAssocID="{A941FEEB-479B-4CA3-A642-330D67926575}" presName="composite" presStyleCnt="0"/>
      <dgm:spPr/>
    </dgm:pt>
    <dgm:pt modelId="{12C1F4B9-79CD-4202-A5DB-FFEF0C37BB8E}" type="pres">
      <dgm:prSet presAssocID="{A941FEEB-479B-4CA3-A642-330D67926575}" presName="LShape" presStyleLbl="alignNode1" presStyleIdx="6" presStyleCnt="15"/>
      <dgm:spPr/>
    </dgm:pt>
    <dgm:pt modelId="{B64F1CE7-82E8-4978-9D54-A76D9525A2C9}" type="pres">
      <dgm:prSet presAssocID="{A941FEEB-479B-4CA3-A642-330D67926575}" presName="ParentText" presStyleLbl="revTx" presStyleIdx="3" presStyleCnt="8">
        <dgm:presLayoutVars>
          <dgm:chMax val="0"/>
          <dgm:chPref val="0"/>
          <dgm:bulletEnabled val="1"/>
        </dgm:presLayoutVars>
      </dgm:prSet>
      <dgm:spPr/>
    </dgm:pt>
    <dgm:pt modelId="{D1474360-E7E3-48B3-8EC7-366409ABA2DB}" type="pres">
      <dgm:prSet presAssocID="{A941FEEB-479B-4CA3-A642-330D67926575}" presName="Triangle" presStyleLbl="alignNode1" presStyleIdx="7" presStyleCnt="15"/>
      <dgm:spPr/>
    </dgm:pt>
    <dgm:pt modelId="{EDBA9037-DBE4-49B0-AAD1-0D951DEBE8E3}" type="pres">
      <dgm:prSet presAssocID="{136FA175-7EDA-4FCB-B31E-AEB1EED16502}" presName="sibTrans" presStyleCnt="0"/>
      <dgm:spPr/>
    </dgm:pt>
    <dgm:pt modelId="{9324241D-A7A3-4837-A5C5-8ED0EB597437}" type="pres">
      <dgm:prSet presAssocID="{136FA175-7EDA-4FCB-B31E-AEB1EED16502}" presName="space" presStyleCnt="0"/>
      <dgm:spPr/>
    </dgm:pt>
    <dgm:pt modelId="{B7BAFA2B-B5A2-437E-AC6B-9FEED979D513}" type="pres">
      <dgm:prSet presAssocID="{AC9DF7B8-06AD-44ED-9B0E-0FF9EFF20EAA}" presName="composite" presStyleCnt="0"/>
      <dgm:spPr/>
    </dgm:pt>
    <dgm:pt modelId="{78C694C8-3666-4EF6-8E38-E5CC257AB6BF}" type="pres">
      <dgm:prSet presAssocID="{AC9DF7B8-06AD-44ED-9B0E-0FF9EFF20EAA}" presName="LShape" presStyleLbl="alignNode1" presStyleIdx="8" presStyleCnt="15"/>
      <dgm:spPr/>
    </dgm:pt>
    <dgm:pt modelId="{132038C2-F355-433C-AFC7-FBF4C99D7D64}" type="pres">
      <dgm:prSet presAssocID="{AC9DF7B8-06AD-44ED-9B0E-0FF9EFF20EAA}" presName="ParentText" presStyleLbl="revTx" presStyleIdx="4" presStyleCnt="8">
        <dgm:presLayoutVars>
          <dgm:chMax val="0"/>
          <dgm:chPref val="0"/>
          <dgm:bulletEnabled val="1"/>
        </dgm:presLayoutVars>
      </dgm:prSet>
      <dgm:spPr/>
    </dgm:pt>
    <dgm:pt modelId="{639E99EC-E570-4380-9D1E-BD20BFCD0A1C}" type="pres">
      <dgm:prSet presAssocID="{AC9DF7B8-06AD-44ED-9B0E-0FF9EFF20EAA}" presName="Triangle" presStyleLbl="alignNode1" presStyleIdx="9" presStyleCnt="15"/>
      <dgm:spPr/>
    </dgm:pt>
    <dgm:pt modelId="{494C6013-3A7B-4CDB-858A-B4B5484B69A8}" type="pres">
      <dgm:prSet presAssocID="{1F9248EC-42CB-4D38-AE6A-F9F7526C922F}" presName="sibTrans" presStyleCnt="0"/>
      <dgm:spPr/>
    </dgm:pt>
    <dgm:pt modelId="{1B16F83B-2CC8-46E6-A42C-17C1530B0B67}" type="pres">
      <dgm:prSet presAssocID="{1F9248EC-42CB-4D38-AE6A-F9F7526C922F}" presName="space" presStyleCnt="0"/>
      <dgm:spPr/>
    </dgm:pt>
    <dgm:pt modelId="{644B25FC-FC55-42E0-BC4F-C44C5633641E}" type="pres">
      <dgm:prSet presAssocID="{17DC86CD-DFDB-47F9-A9FE-754007199861}" presName="composite" presStyleCnt="0"/>
      <dgm:spPr/>
    </dgm:pt>
    <dgm:pt modelId="{AF8812CD-A97E-4D45-AAE6-C161DCDC8C33}" type="pres">
      <dgm:prSet presAssocID="{17DC86CD-DFDB-47F9-A9FE-754007199861}" presName="LShape" presStyleLbl="alignNode1" presStyleIdx="10" presStyleCnt="15"/>
      <dgm:spPr/>
    </dgm:pt>
    <dgm:pt modelId="{AFF70505-BCE1-4B42-A96E-43724FDED342}" type="pres">
      <dgm:prSet presAssocID="{17DC86CD-DFDB-47F9-A9FE-754007199861}" presName="ParentText" presStyleLbl="revTx" presStyleIdx="5" presStyleCnt="8">
        <dgm:presLayoutVars>
          <dgm:chMax val="0"/>
          <dgm:chPref val="0"/>
          <dgm:bulletEnabled val="1"/>
        </dgm:presLayoutVars>
      </dgm:prSet>
      <dgm:spPr/>
    </dgm:pt>
    <dgm:pt modelId="{0A5ACCD9-9115-4C8D-A9E8-4294E6BD804E}" type="pres">
      <dgm:prSet presAssocID="{17DC86CD-DFDB-47F9-A9FE-754007199861}" presName="Triangle" presStyleLbl="alignNode1" presStyleIdx="11" presStyleCnt="15"/>
      <dgm:spPr/>
    </dgm:pt>
    <dgm:pt modelId="{E79191C3-4CF3-4F8C-8A94-CD147F041ABE}" type="pres">
      <dgm:prSet presAssocID="{3D41F6B6-D859-4A22-9FA1-8B6472ECA2A4}" presName="sibTrans" presStyleCnt="0"/>
      <dgm:spPr/>
    </dgm:pt>
    <dgm:pt modelId="{713EEE9A-088D-47CB-87C1-1B83D6A3B1F5}" type="pres">
      <dgm:prSet presAssocID="{3D41F6B6-D859-4A22-9FA1-8B6472ECA2A4}" presName="space" presStyleCnt="0"/>
      <dgm:spPr/>
    </dgm:pt>
    <dgm:pt modelId="{DA5256C5-0343-4F12-8111-EE201EEED371}" type="pres">
      <dgm:prSet presAssocID="{8D68D0DF-E208-4512-BB3B-8ECCECECF84A}" presName="composite" presStyleCnt="0"/>
      <dgm:spPr/>
    </dgm:pt>
    <dgm:pt modelId="{6AB2F4FB-331B-4BBD-AB11-8CAD5A13C99D}" type="pres">
      <dgm:prSet presAssocID="{8D68D0DF-E208-4512-BB3B-8ECCECECF84A}" presName="LShape" presStyleLbl="alignNode1" presStyleIdx="12" presStyleCnt="15"/>
      <dgm:spPr/>
    </dgm:pt>
    <dgm:pt modelId="{3C0F63E3-7841-416C-85D1-C1D108B9ACEF}" type="pres">
      <dgm:prSet presAssocID="{8D68D0DF-E208-4512-BB3B-8ECCECECF84A}" presName="ParentText" presStyleLbl="revTx" presStyleIdx="6" presStyleCnt="8">
        <dgm:presLayoutVars>
          <dgm:chMax val="0"/>
          <dgm:chPref val="0"/>
          <dgm:bulletEnabled val="1"/>
        </dgm:presLayoutVars>
      </dgm:prSet>
      <dgm:spPr/>
    </dgm:pt>
    <dgm:pt modelId="{F51537B9-7390-4185-8EB2-465E4322A4A8}" type="pres">
      <dgm:prSet presAssocID="{8D68D0DF-E208-4512-BB3B-8ECCECECF84A}" presName="Triangle" presStyleLbl="alignNode1" presStyleIdx="13" presStyleCnt="15"/>
      <dgm:spPr/>
    </dgm:pt>
    <dgm:pt modelId="{23FA01E1-D974-44BC-A03F-9C11F225265F}" type="pres">
      <dgm:prSet presAssocID="{6D946468-CCC7-44AC-AF9D-41B651BA76E1}" presName="sibTrans" presStyleCnt="0"/>
      <dgm:spPr/>
    </dgm:pt>
    <dgm:pt modelId="{8C954653-B761-4641-AEC6-27B1CF0CC295}" type="pres">
      <dgm:prSet presAssocID="{6D946468-CCC7-44AC-AF9D-41B651BA76E1}" presName="space" presStyleCnt="0"/>
      <dgm:spPr/>
    </dgm:pt>
    <dgm:pt modelId="{18C16F43-E948-48BB-9E5B-0EABD40AB154}" type="pres">
      <dgm:prSet presAssocID="{CC806FA0-6740-4765-A658-4AE6E468A062}" presName="composite" presStyleCnt="0"/>
      <dgm:spPr/>
    </dgm:pt>
    <dgm:pt modelId="{C9AACB9C-9B56-496F-9AB9-E15130174852}" type="pres">
      <dgm:prSet presAssocID="{CC806FA0-6740-4765-A658-4AE6E468A062}" presName="LShape" presStyleLbl="alignNode1" presStyleIdx="14" presStyleCnt="15"/>
      <dgm:spPr/>
    </dgm:pt>
    <dgm:pt modelId="{F7DF5348-0BA0-44B2-9D2D-77D61E9411B3}" type="pres">
      <dgm:prSet presAssocID="{CC806FA0-6740-4765-A658-4AE6E468A062}" presName="ParentText" presStyleLbl="revTx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B3A36E12-88B8-4E14-82F1-46331D0216D5}" type="presOf" srcId="{7E4923F9-476E-46F1-8064-12E078D41FC5}" destId="{0261D17A-C22A-4F4D-96CD-BF86CD449C98}" srcOrd="0" destOrd="1" presId="urn:microsoft.com/office/officeart/2009/3/layout/StepUpProcess"/>
    <dgm:cxn modelId="{2AC2E821-D615-45D8-9F80-F265102E8519}" srcId="{5C5BF4E2-9945-4025-BAC6-3931A7398B9F}" destId="{B67A3CA6-9874-40CB-841A-D76DB89B0A01}" srcOrd="0" destOrd="0" parTransId="{5F7D66E4-0141-4C50-98B6-3DB963817FEA}" sibTransId="{CC232FB7-FB8A-4863-8AB0-E6A70A833531}"/>
    <dgm:cxn modelId="{C68A3922-A7F0-412C-BC66-5CA6FB6E523D}" srcId="{5C5BF4E2-9945-4025-BAC6-3931A7398B9F}" destId="{AC9DF7B8-06AD-44ED-9B0E-0FF9EFF20EAA}" srcOrd="4" destOrd="0" parTransId="{D4010E27-DE87-4DD7-B106-E9F8A28DB038}" sibTransId="{1F9248EC-42CB-4D38-AE6A-F9F7526C922F}"/>
    <dgm:cxn modelId="{8E5B5926-FB53-434D-9763-E20F601F1C4E}" type="presOf" srcId="{AC9DF7B8-06AD-44ED-9B0E-0FF9EFF20EAA}" destId="{132038C2-F355-433C-AFC7-FBF4C99D7D64}" srcOrd="0" destOrd="0" presId="urn:microsoft.com/office/officeart/2009/3/layout/StepUpProcess"/>
    <dgm:cxn modelId="{5155772E-F028-4CD3-9C26-5573DFF50F37}" type="presOf" srcId="{805E6CA6-02C9-4886-A268-DE7C6E4822B2}" destId="{3C0F63E3-7841-416C-85D1-C1D108B9ACEF}" srcOrd="0" destOrd="1" presId="urn:microsoft.com/office/officeart/2009/3/layout/StepUpProcess"/>
    <dgm:cxn modelId="{34C17C39-2158-4BFB-8123-E0437A5D1071}" type="presOf" srcId="{5C5BF4E2-9945-4025-BAC6-3931A7398B9F}" destId="{3779914F-5550-491D-85FC-25EF7DB3AFFF}" srcOrd="0" destOrd="0" presId="urn:microsoft.com/office/officeart/2009/3/layout/StepUpProcess"/>
    <dgm:cxn modelId="{7FDDC462-2FB6-4FE2-BB30-8533FEDA20BA}" type="presOf" srcId="{04A271E4-6CC3-4879-B05E-BB868897B50C}" destId="{F7DF5348-0BA0-44B2-9D2D-77D61E9411B3}" srcOrd="0" destOrd="1" presId="urn:microsoft.com/office/officeart/2009/3/layout/StepUpProcess"/>
    <dgm:cxn modelId="{27770C63-8F39-4E1F-B2EB-729EB00032FB}" type="presOf" srcId="{FCB1E458-C389-40D0-A099-B224E8AFAF57}" destId="{A104AAAB-4127-483C-A85C-7F4A9AFD1127}" srcOrd="0" destOrd="0" presId="urn:microsoft.com/office/officeart/2009/3/layout/StepUpProcess"/>
    <dgm:cxn modelId="{10691643-4466-413F-937B-F377C837DF2C}" type="presOf" srcId="{6416A11A-34D7-4ECF-B9E8-4F50B131F480}" destId="{132038C2-F355-433C-AFC7-FBF4C99D7D64}" srcOrd="0" destOrd="1" presId="urn:microsoft.com/office/officeart/2009/3/layout/StepUpProcess"/>
    <dgm:cxn modelId="{26B97073-CA88-452D-BC31-DF66348EFF58}" type="presOf" srcId="{CC806FA0-6740-4765-A658-4AE6E468A062}" destId="{F7DF5348-0BA0-44B2-9D2D-77D61E9411B3}" srcOrd="0" destOrd="0" presId="urn:microsoft.com/office/officeart/2009/3/layout/StepUpProcess"/>
    <dgm:cxn modelId="{7EAF3375-ED64-4956-B218-922538973A52}" srcId="{5C5BF4E2-9945-4025-BAC6-3931A7398B9F}" destId="{A941FEEB-479B-4CA3-A642-330D67926575}" srcOrd="3" destOrd="0" parTransId="{41A67CFC-0A21-47EF-9077-D622807320F6}" sibTransId="{136FA175-7EDA-4FCB-B31E-AEB1EED16502}"/>
    <dgm:cxn modelId="{F1982057-FCF7-46EC-9EC7-7C2CCE56B48E}" type="presOf" srcId="{98754727-CFF3-4EA7-87AC-04F39A4D2376}" destId="{738A1534-03F7-4674-9CEA-0E91868AF3D1}" srcOrd="0" destOrd="0" presId="urn:microsoft.com/office/officeart/2009/3/layout/StepUpProcess"/>
    <dgm:cxn modelId="{F02F267E-E569-4A4C-8E54-DDC56A7295AE}" srcId="{98754727-CFF3-4EA7-87AC-04F39A4D2376}" destId="{37441CA8-36BC-49DC-89F7-0CE61F63FF5F}" srcOrd="0" destOrd="0" parTransId="{6642BC8E-CEC0-4C01-92AA-945293398A8B}" sibTransId="{53532B49-5137-471C-A805-DAA3C0A38AA2}"/>
    <dgm:cxn modelId="{EDB9CA7E-B8C8-495E-AB02-E7BA6B1A6EBB}" type="presOf" srcId="{6FBCCD87-C92E-40CC-B89E-1250A14FFEA5}" destId="{B64F1CE7-82E8-4978-9D54-A76D9525A2C9}" srcOrd="0" destOrd="1" presId="urn:microsoft.com/office/officeart/2009/3/layout/StepUpProcess"/>
    <dgm:cxn modelId="{4A6C0687-35B0-467F-96C7-F8CA37BFA35D}" type="presOf" srcId="{37441CA8-36BC-49DC-89F7-0CE61F63FF5F}" destId="{738A1534-03F7-4674-9CEA-0E91868AF3D1}" srcOrd="0" destOrd="1" presId="urn:microsoft.com/office/officeart/2009/3/layout/StepUpProcess"/>
    <dgm:cxn modelId="{DAFEC08A-0390-4BA0-8050-0349E04EA9AD}" srcId="{5C5BF4E2-9945-4025-BAC6-3931A7398B9F}" destId="{FCB1E458-C389-40D0-A099-B224E8AFAF57}" srcOrd="2" destOrd="0" parTransId="{D908AB50-7A66-4D71-A0F0-E57430C54B40}" sibTransId="{51916898-22C5-4E60-9569-4C6D6F843716}"/>
    <dgm:cxn modelId="{2BB8DC95-A504-4EBE-87DE-20C14A2FE596}" srcId="{17DC86CD-DFDB-47F9-A9FE-754007199861}" destId="{CA3380F6-A195-46BF-8AA8-000E1534C2D5}" srcOrd="0" destOrd="0" parTransId="{482F7520-36C8-4607-8377-3ED6EB6127C3}" sibTransId="{F948DF76-7753-4C09-BB48-5C16B69F607F}"/>
    <dgm:cxn modelId="{60E0C19A-EAA1-414F-BC49-7F6ED6F09479}" srcId="{5C5BF4E2-9945-4025-BAC6-3931A7398B9F}" destId="{98754727-CFF3-4EA7-87AC-04F39A4D2376}" srcOrd="1" destOrd="0" parTransId="{CC61D598-63FC-4F7A-A967-250ACE355396}" sibTransId="{E68E9546-918D-468F-A5DA-BA43333AD271}"/>
    <dgm:cxn modelId="{342CA39C-4423-4264-AE4B-D266C0BC3CE9}" type="presOf" srcId="{17DC86CD-DFDB-47F9-A9FE-754007199861}" destId="{AFF70505-BCE1-4B42-A96E-43724FDED342}" srcOrd="0" destOrd="0" presId="urn:microsoft.com/office/officeart/2009/3/layout/StepUpProcess"/>
    <dgm:cxn modelId="{C83D27A0-E732-4F21-A696-EFF37FAE7E79}" type="presOf" srcId="{CA3380F6-A195-46BF-8AA8-000E1534C2D5}" destId="{AFF70505-BCE1-4B42-A96E-43724FDED342}" srcOrd="0" destOrd="1" presId="urn:microsoft.com/office/officeart/2009/3/layout/StepUpProcess"/>
    <dgm:cxn modelId="{332EA5A9-1C78-409F-813F-17C91DFD5980}" srcId="{FCB1E458-C389-40D0-A099-B224E8AFAF57}" destId="{6602046C-39A7-4E87-BB46-A019D72AB3DF}" srcOrd="0" destOrd="0" parTransId="{B8E572F5-F463-4E84-9687-9620BF17528D}" sibTransId="{C927231F-729F-4886-9D4E-9638FBF5EFC8}"/>
    <dgm:cxn modelId="{40CED8B3-DDF1-42AD-850C-2AF8BAF43956}" type="presOf" srcId="{A941FEEB-479B-4CA3-A642-330D67926575}" destId="{B64F1CE7-82E8-4978-9D54-A76D9525A2C9}" srcOrd="0" destOrd="0" presId="urn:microsoft.com/office/officeart/2009/3/layout/StepUpProcess"/>
    <dgm:cxn modelId="{B27181B9-4AB6-42E4-914E-E4203CB8D10D}" type="presOf" srcId="{6602046C-39A7-4E87-BB46-A019D72AB3DF}" destId="{A104AAAB-4127-483C-A85C-7F4A9AFD1127}" srcOrd="0" destOrd="1" presId="urn:microsoft.com/office/officeart/2009/3/layout/StepUpProcess"/>
    <dgm:cxn modelId="{75FD22BA-AA59-4648-8FE3-060E23DE1589}" type="presOf" srcId="{8D68D0DF-E208-4512-BB3B-8ECCECECF84A}" destId="{3C0F63E3-7841-416C-85D1-C1D108B9ACEF}" srcOrd="0" destOrd="0" presId="urn:microsoft.com/office/officeart/2009/3/layout/StepUpProcess"/>
    <dgm:cxn modelId="{F34709BB-BFCF-4768-9B35-7C0882567750}" srcId="{B67A3CA6-9874-40CB-841A-D76DB89B0A01}" destId="{7E4923F9-476E-46F1-8064-12E078D41FC5}" srcOrd="0" destOrd="0" parTransId="{304383D7-210C-4852-AF51-E08A59F1F3D2}" sibTransId="{456E463C-694B-4606-90F5-48CD93C36A82}"/>
    <dgm:cxn modelId="{79E709CB-76E7-4092-BCFA-609ABF2F17AF}" srcId="{5C5BF4E2-9945-4025-BAC6-3931A7398B9F}" destId="{8D68D0DF-E208-4512-BB3B-8ECCECECF84A}" srcOrd="6" destOrd="0" parTransId="{C7E84CCB-7ED7-4920-9C01-7CC35B183F22}" sibTransId="{6D946468-CCC7-44AC-AF9D-41B651BA76E1}"/>
    <dgm:cxn modelId="{509A4FCB-A99A-4CDD-B319-86E14ED72FFD}" srcId="{A941FEEB-479B-4CA3-A642-330D67926575}" destId="{6FBCCD87-C92E-40CC-B89E-1250A14FFEA5}" srcOrd="0" destOrd="0" parTransId="{8C57C636-DEE0-47D6-A530-F5B46841F91E}" sibTransId="{5A949A6A-A4FE-48CA-9B53-43C015329A4B}"/>
    <dgm:cxn modelId="{DB689CCD-55C4-478B-8BDC-3573620645CA}" srcId="{8D68D0DF-E208-4512-BB3B-8ECCECECF84A}" destId="{805E6CA6-02C9-4886-A268-DE7C6E4822B2}" srcOrd="0" destOrd="0" parTransId="{7DE02CD3-AD80-49A5-A783-E44B9E3D519B}" sibTransId="{6722279A-7352-47F5-8CFB-73798E01EDD9}"/>
    <dgm:cxn modelId="{6B49BCDC-653C-400F-A7C5-BB9BEDBEBD76}" type="presOf" srcId="{B67A3CA6-9874-40CB-841A-D76DB89B0A01}" destId="{0261D17A-C22A-4F4D-96CD-BF86CD449C98}" srcOrd="0" destOrd="0" presId="urn:microsoft.com/office/officeart/2009/3/layout/StepUpProcess"/>
    <dgm:cxn modelId="{37DD20EB-E981-4C04-8254-CC365AD121D7}" srcId="{AC9DF7B8-06AD-44ED-9B0E-0FF9EFF20EAA}" destId="{6416A11A-34D7-4ECF-B9E8-4F50B131F480}" srcOrd="0" destOrd="0" parTransId="{1036854E-321C-4AA3-ADC7-A2B8F279CA7C}" sibTransId="{F0C5E96E-47F4-4456-A27C-7A7B67326A5C}"/>
    <dgm:cxn modelId="{08A0E4EB-E1EB-4B60-9526-EF3576D6C2FA}" srcId="{CC806FA0-6740-4765-A658-4AE6E468A062}" destId="{04A271E4-6CC3-4879-B05E-BB868897B50C}" srcOrd="0" destOrd="0" parTransId="{529C7EA7-0D35-4D9D-B811-5C6E267C6C49}" sibTransId="{BA82D997-E614-4AFD-952D-B111A5B45FA5}"/>
    <dgm:cxn modelId="{A059B7ED-949C-4A06-AC6D-85C3028BF551}" srcId="{5C5BF4E2-9945-4025-BAC6-3931A7398B9F}" destId="{17DC86CD-DFDB-47F9-A9FE-754007199861}" srcOrd="5" destOrd="0" parTransId="{5EF36624-AF68-4366-AB6A-1D3A21B18C31}" sibTransId="{3D41F6B6-D859-4A22-9FA1-8B6472ECA2A4}"/>
    <dgm:cxn modelId="{15523AF4-7B60-44A5-A08D-0BEF683824F4}" srcId="{5C5BF4E2-9945-4025-BAC6-3931A7398B9F}" destId="{CC806FA0-6740-4765-A658-4AE6E468A062}" srcOrd="7" destOrd="0" parTransId="{D2D01ADB-C753-4EEE-A850-F4D42E9BC994}" sibTransId="{25C2B355-0F25-4921-A232-F90A08C38679}"/>
    <dgm:cxn modelId="{A9B49DF5-583B-4607-85A4-8ADDEC9A200D}" type="presParOf" srcId="{3779914F-5550-491D-85FC-25EF7DB3AFFF}" destId="{0A1C22B5-FB51-48F2-AA3E-0F83E1F586F3}" srcOrd="0" destOrd="0" presId="urn:microsoft.com/office/officeart/2009/3/layout/StepUpProcess"/>
    <dgm:cxn modelId="{4BBA035E-4DD6-4731-89AD-F01876AB5B79}" type="presParOf" srcId="{0A1C22B5-FB51-48F2-AA3E-0F83E1F586F3}" destId="{0719E9CA-9B6C-49E4-851C-5A83BA65DCC6}" srcOrd="0" destOrd="0" presId="urn:microsoft.com/office/officeart/2009/3/layout/StepUpProcess"/>
    <dgm:cxn modelId="{C370B3EC-DD86-4D2E-91C5-3711AB9CC400}" type="presParOf" srcId="{0A1C22B5-FB51-48F2-AA3E-0F83E1F586F3}" destId="{0261D17A-C22A-4F4D-96CD-BF86CD449C98}" srcOrd="1" destOrd="0" presId="urn:microsoft.com/office/officeart/2009/3/layout/StepUpProcess"/>
    <dgm:cxn modelId="{D8C9440B-7137-4D03-BC4B-0B7905A59FF1}" type="presParOf" srcId="{0A1C22B5-FB51-48F2-AA3E-0F83E1F586F3}" destId="{201C942E-1B21-49FD-B19F-7B499798C9FB}" srcOrd="2" destOrd="0" presId="urn:microsoft.com/office/officeart/2009/3/layout/StepUpProcess"/>
    <dgm:cxn modelId="{AA795E19-9CFF-42C7-9F39-8E97F51B1649}" type="presParOf" srcId="{3779914F-5550-491D-85FC-25EF7DB3AFFF}" destId="{B9831441-E63F-4E92-9BAC-42C5057EB77B}" srcOrd="1" destOrd="0" presId="urn:microsoft.com/office/officeart/2009/3/layout/StepUpProcess"/>
    <dgm:cxn modelId="{79370115-2C03-4A97-8644-901BE36EE0FC}" type="presParOf" srcId="{B9831441-E63F-4E92-9BAC-42C5057EB77B}" destId="{7B807D18-E5BC-4694-BF45-E519FB2E0C1D}" srcOrd="0" destOrd="0" presId="urn:microsoft.com/office/officeart/2009/3/layout/StepUpProcess"/>
    <dgm:cxn modelId="{A1BB223D-5F33-4A04-8BAB-020AE9C86336}" type="presParOf" srcId="{3779914F-5550-491D-85FC-25EF7DB3AFFF}" destId="{5B530745-5427-4CE5-90C1-DA8BD64FF247}" srcOrd="2" destOrd="0" presId="urn:microsoft.com/office/officeart/2009/3/layout/StepUpProcess"/>
    <dgm:cxn modelId="{E8CC968A-FC0E-4AFC-81ED-2A7A68BE2113}" type="presParOf" srcId="{5B530745-5427-4CE5-90C1-DA8BD64FF247}" destId="{CBD6E3E7-602E-49B1-AC36-D282D76D96FF}" srcOrd="0" destOrd="0" presId="urn:microsoft.com/office/officeart/2009/3/layout/StepUpProcess"/>
    <dgm:cxn modelId="{2D0DEACF-5334-4A70-863D-06D324D1805A}" type="presParOf" srcId="{5B530745-5427-4CE5-90C1-DA8BD64FF247}" destId="{738A1534-03F7-4674-9CEA-0E91868AF3D1}" srcOrd="1" destOrd="0" presId="urn:microsoft.com/office/officeart/2009/3/layout/StepUpProcess"/>
    <dgm:cxn modelId="{B97AEF76-027C-471C-8B94-8DE700C98F44}" type="presParOf" srcId="{5B530745-5427-4CE5-90C1-DA8BD64FF247}" destId="{DDEFE7B7-188A-45FA-85E9-4D57FF7A30F2}" srcOrd="2" destOrd="0" presId="urn:microsoft.com/office/officeart/2009/3/layout/StepUpProcess"/>
    <dgm:cxn modelId="{A52BB0EA-7B7A-42FA-816B-18774FFB3AA0}" type="presParOf" srcId="{3779914F-5550-491D-85FC-25EF7DB3AFFF}" destId="{4724BFE7-4649-443E-B46E-FB7E71EDA25A}" srcOrd="3" destOrd="0" presId="urn:microsoft.com/office/officeart/2009/3/layout/StepUpProcess"/>
    <dgm:cxn modelId="{80C616D1-A496-4EE2-BFF6-B31325FFB6BE}" type="presParOf" srcId="{4724BFE7-4649-443E-B46E-FB7E71EDA25A}" destId="{0E9653C8-40D6-4467-8F0D-77BF8A3B9C25}" srcOrd="0" destOrd="0" presId="urn:microsoft.com/office/officeart/2009/3/layout/StepUpProcess"/>
    <dgm:cxn modelId="{E604518E-6026-447B-AF8C-71B27AAF5CD4}" type="presParOf" srcId="{3779914F-5550-491D-85FC-25EF7DB3AFFF}" destId="{41E306B9-F7A0-450B-AFDF-13093ED9791B}" srcOrd="4" destOrd="0" presId="urn:microsoft.com/office/officeart/2009/3/layout/StepUpProcess"/>
    <dgm:cxn modelId="{E6F22AAB-A494-4D61-BD6A-07442CC9F01F}" type="presParOf" srcId="{41E306B9-F7A0-450B-AFDF-13093ED9791B}" destId="{A77841A4-8EE6-448F-B233-AEA90962BBF7}" srcOrd="0" destOrd="0" presId="urn:microsoft.com/office/officeart/2009/3/layout/StepUpProcess"/>
    <dgm:cxn modelId="{47462586-E886-4922-8A97-6BBE38884C75}" type="presParOf" srcId="{41E306B9-F7A0-450B-AFDF-13093ED9791B}" destId="{A104AAAB-4127-483C-A85C-7F4A9AFD1127}" srcOrd="1" destOrd="0" presId="urn:microsoft.com/office/officeart/2009/3/layout/StepUpProcess"/>
    <dgm:cxn modelId="{365BC876-6D44-44C3-B5CF-A59D1288BDE6}" type="presParOf" srcId="{41E306B9-F7A0-450B-AFDF-13093ED9791B}" destId="{D101FE6F-A44F-4040-9019-3B8C865367C8}" srcOrd="2" destOrd="0" presId="urn:microsoft.com/office/officeart/2009/3/layout/StepUpProcess"/>
    <dgm:cxn modelId="{3A3525F2-4F42-487D-A59D-E7A8E1DA9D40}" type="presParOf" srcId="{3779914F-5550-491D-85FC-25EF7DB3AFFF}" destId="{24FBFB5D-6E17-4DEB-BBE8-EB991242E86F}" srcOrd="5" destOrd="0" presId="urn:microsoft.com/office/officeart/2009/3/layout/StepUpProcess"/>
    <dgm:cxn modelId="{E70FD964-AD49-47E6-9C9B-DE5A7070BB70}" type="presParOf" srcId="{24FBFB5D-6E17-4DEB-BBE8-EB991242E86F}" destId="{5AA152E5-167D-4DE7-9B63-E3BFCFBB7DF9}" srcOrd="0" destOrd="0" presId="urn:microsoft.com/office/officeart/2009/3/layout/StepUpProcess"/>
    <dgm:cxn modelId="{DD348476-4BF3-4273-A220-6C2BEE43F222}" type="presParOf" srcId="{3779914F-5550-491D-85FC-25EF7DB3AFFF}" destId="{A34D7C9F-A876-452C-84C3-D0D683F4F641}" srcOrd="6" destOrd="0" presId="urn:microsoft.com/office/officeart/2009/3/layout/StepUpProcess"/>
    <dgm:cxn modelId="{8D07A813-EEE3-488A-8E4D-BA578F00BF09}" type="presParOf" srcId="{A34D7C9F-A876-452C-84C3-D0D683F4F641}" destId="{12C1F4B9-79CD-4202-A5DB-FFEF0C37BB8E}" srcOrd="0" destOrd="0" presId="urn:microsoft.com/office/officeart/2009/3/layout/StepUpProcess"/>
    <dgm:cxn modelId="{A128EC37-0F09-40F3-B2D1-E47111E4AF49}" type="presParOf" srcId="{A34D7C9F-A876-452C-84C3-D0D683F4F641}" destId="{B64F1CE7-82E8-4978-9D54-A76D9525A2C9}" srcOrd="1" destOrd="0" presId="urn:microsoft.com/office/officeart/2009/3/layout/StepUpProcess"/>
    <dgm:cxn modelId="{3F6397B8-4F39-4EF7-A913-282585731758}" type="presParOf" srcId="{A34D7C9F-A876-452C-84C3-D0D683F4F641}" destId="{D1474360-E7E3-48B3-8EC7-366409ABA2DB}" srcOrd="2" destOrd="0" presId="urn:microsoft.com/office/officeart/2009/3/layout/StepUpProcess"/>
    <dgm:cxn modelId="{7A276D35-106B-473D-9006-451530A8917C}" type="presParOf" srcId="{3779914F-5550-491D-85FC-25EF7DB3AFFF}" destId="{EDBA9037-DBE4-49B0-AAD1-0D951DEBE8E3}" srcOrd="7" destOrd="0" presId="urn:microsoft.com/office/officeart/2009/3/layout/StepUpProcess"/>
    <dgm:cxn modelId="{5242DFBF-5000-4878-B739-77E0390E338F}" type="presParOf" srcId="{EDBA9037-DBE4-49B0-AAD1-0D951DEBE8E3}" destId="{9324241D-A7A3-4837-A5C5-8ED0EB597437}" srcOrd="0" destOrd="0" presId="urn:microsoft.com/office/officeart/2009/3/layout/StepUpProcess"/>
    <dgm:cxn modelId="{41C0F90E-F4E3-4BA9-9E8C-2327EC43781A}" type="presParOf" srcId="{3779914F-5550-491D-85FC-25EF7DB3AFFF}" destId="{B7BAFA2B-B5A2-437E-AC6B-9FEED979D513}" srcOrd="8" destOrd="0" presId="urn:microsoft.com/office/officeart/2009/3/layout/StepUpProcess"/>
    <dgm:cxn modelId="{8615690C-0BE4-4A23-9747-949CDE39B3BB}" type="presParOf" srcId="{B7BAFA2B-B5A2-437E-AC6B-9FEED979D513}" destId="{78C694C8-3666-4EF6-8E38-E5CC257AB6BF}" srcOrd="0" destOrd="0" presId="urn:microsoft.com/office/officeart/2009/3/layout/StepUpProcess"/>
    <dgm:cxn modelId="{DC6EBD41-0158-455B-9C19-9E47CF8759A8}" type="presParOf" srcId="{B7BAFA2B-B5A2-437E-AC6B-9FEED979D513}" destId="{132038C2-F355-433C-AFC7-FBF4C99D7D64}" srcOrd="1" destOrd="0" presId="urn:microsoft.com/office/officeart/2009/3/layout/StepUpProcess"/>
    <dgm:cxn modelId="{A9DD41FF-F20F-46CC-A147-B027AA40100C}" type="presParOf" srcId="{B7BAFA2B-B5A2-437E-AC6B-9FEED979D513}" destId="{639E99EC-E570-4380-9D1E-BD20BFCD0A1C}" srcOrd="2" destOrd="0" presId="urn:microsoft.com/office/officeart/2009/3/layout/StepUpProcess"/>
    <dgm:cxn modelId="{4D5DE197-70D9-4506-A844-15246FC54846}" type="presParOf" srcId="{3779914F-5550-491D-85FC-25EF7DB3AFFF}" destId="{494C6013-3A7B-4CDB-858A-B4B5484B69A8}" srcOrd="9" destOrd="0" presId="urn:microsoft.com/office/officeart/2009/3/layout/StepUpProcess"/>
    <dgm:cxn modelId="{4E80F66B-C4FD-4661-AE14-8D9DA12242FE}" type="presParOf" srcId="{494C6013-3A7B-4CDB-858A-B4B5484B69A8}" destId="{1B16F83B-2CC8-46E6-A42C-17C1530B0B67}" srcOrd="0" destOrd="0" presId="urn:microsoft.com/office/officeart/2009/3/layout/StepUpProcess"/>
    <dgm:cxn modelId="{E77BEB0A-5E23-4857-A050-E4983C9FF511}" type="presParOf" srcId="{3779914F-5550-491D-85FC-25EF7DB3AFFF}" destId="{644B25FC-FC55-42E0-BC4F-C44C5633641E}" srcOrd="10" destOrd="0" presId="urn:microsoft.com/office/officeart/2009/3/layout/StepUpProcess"/>
    <dgm:cxn modelId="{22F5B4BE-CA10-4EFE-A348-104E606CEDCF}" type="presParOf" srcId="{644B25FC-FC55-42E0-BC4F-C44C5633641E}" destId="{AF8812CD-A97E-4D45-AAE6-C161DCDC8C33}" srcOrd="0" destOrd="0" presId="urn:microsoft.com/office/officeart/2009/3/layout/StepUpProcess"/>
    <dgm:cxn modelId="{42ADA19C-10C0-4621-A4D3-DD8274993382}" type="presParOf" srcId="{644B25FC-FC55-42E0-BC4F-C44C5633641E}" destId="{AFF70505-BCE1-4B42-A96E-43724FDED342}" srcOrd="1" destOrd="0" presId="urn:microsoft.com/office/officeart/2009/3/layout/StepUpProcess"/>
    <dgm:cxn modelId="{BB697080-F48B-4043-A568-4F935645856E}" type="presParOf" srcId="{644B25FC-FC55-42E0-BC4F-C44C5633641E}" destId="{0A5ACCD9-9115-4C8D-A9E8-4294E6BD804E}" srcOrd="2" destOrd="0" presId="urn:microsoft.com/office/officeart/2009/3/layout/StepUpProcess"/>
    <dgm:cxn modelId="{9089BE3E-DE91-4AA4-9967-B8BE95C63F3D}" type="presParOf" srcId="{3779914F-5550-491D-85FC-25EF7DB3AFFF}" destId="{E79191C3-4CF3-4F8C-8A94-CD147F041ABE}" srcOrd="11" destOrd="0" presId="urn:microsoft.com/office/officeart/2009/3/layout/StepUpProcess"/>
    <dgm:cxn modelId="{D59FFA36-5D26-48FA-B945-FC3B60F6CF27}" type="presParOf" srcId="{E79191C3-4CF3-4F8C-8A94-CD147F041ABE}" destId="{713EEE9A-088D-47CB-87C1-1B83D6A3B1F5}" srcOrd="0" destOrd="0" presId="urn:microsoft.com/office/officeart/2009/3/layout/StepUpProcess"/>
    <dgm:cxn modelId="{778A16E6-9077-401C-B120-2358FA6272D7}" type="presParOf" srcId="{3779914F-5550-491D-85FC-25EF7DB3AFFF}" destId="{DA5256C5-0343-4F12-8111-EE201EEED371}" srcOrd="12" destOrd="0" presId="urn:microsoft.com/office/officeart/2009/3/layout/StepUpProcess"/>
    <dgm:cxn modelId="{1E95EFA5-E97E-45F9-ACA6-3551106FDD89}" type="presParOf" srcId="{DA5256C5-0343-4F12-8111-EE201EEED371}" destId="{6AB2F4FB-331B-4BBD-AB11-8CAD5A13C99D}" srcOrd="0" destOrd="0" presId="urn:microsoft.com/office/officeart/2009/3/layout/StepUpProcess"/>
    <dgm:cxn modelId="{5A8AB412-4445-47E7-AFF6-35B8B97DCFB4}" type="presParOf" srcId="{DA5256C5-0343-4F12-8111-EE201EEED371}" destId="{3C0F63E3-7841-416C-85D1-C1D108B9ACEF}" srcOrd="1" destOrd="0" presId="urn:microsoft.com/office/officeart/2009/3/layout/StepUpProcess"/>
    <dgm:cxn modelId="{2F4F5731-0FED-4A01-BAEE-5012A7720C12}" type="presParOf" srcId="{DA5256C5-0343-4F12-8111-EE201EEED371}" destId="{F51537B9-7390-4185-8EB2-465E4322A4A8}" srcOrd="2" destOrd="0" presId="urn:microsoft.com/office/officeart/2009/3/layout/StepUpProcess"/>
    <dgm:cxn modelId="{A955CA1B-BD55-4891-ACAD-7B256D43F2B1}" type="presParOf" srcId="{3779914F-5550-491D-85FC-25EF7DB3AFFF}" destId="{23FA01E1-D974-44BC-A03F-9C11F225265F}" srcOrd="13" destOrd="0" presId="urn:microsoft.com/office/officeart/2009/3/layout/StepUpProcess"/>
    <dgm:cxn modelId="{7243F77D-A488-4D90-A04F-F86C9343B0B6}" type="presParOf" srcId="{23FA01E1-D974-44BC-A03F-9C11F225265F}" destId="{8C954653-B761-4641-AEC6-27B1CF0CC295}" srcOrd="0" destOrd="0" presId="urn:microsoft.com/office/officeart/2009/3/layout/StepUpProcess"/>
    <dgm:cxn modelId="{077867BF-6108-4015-A0D6-E880B9FB0014}" type="presParOf" srcId="{3779914F-5550-491D-85FC-25EF7DB3AFFF}" destId="{18C16F43-E948-48BB-9E5B-0EABD40AB154}" srcOrd="14" destOrd="0" presId="urn:microsoft.com/office/officeart/2009/3/layout/StepUpProcess"/>
    <dgm:cxn modelId="{9A451F8C-B856-4873-AF14-F2166C3519DC}" type="presParOf" srcId="{18C16F43-E948-48BB-9E5B-0EABD40AB154}" destId="{C9AACB9C-9B56-496F-9AB9-E15130174852}" srcOrd="0" destOrd="0" presId="urn:microsoft.com/office/officeart/2009/3/layout/StepUpProcess"/>
    <dgm:cxn modelId="{E31BB04E-7D93-4DFE-86FB-010B59C25290}" type="presParOf" srcId="{18C16F43-E948-48BB-9E5B-0EABD40AB154}" destId="{F7DF5348-0BA0-44B2-9D2D-77D61E9411B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DD8E7A9-F5F9-46A7-84E5-2FAD565ACAAA}" type="doc">
      <dgm:prSet loTypeId="urn:microsoft.com/office/officeart/2008/layout/VerticalCurvedList" loCatId="list" qsTypeId="urn:microsoft.com/office/officeart/2005/8/quickstyle/simple1#15" qsCatId="simple" csTypeId="urn:microsoft.com/office/officeart/2005/8/colors/accent1_3#6" csCatId="accent1" phldr="1"/>
      <dgm:spPr/>
      <dgm:t>
        <a:bodyPr/>
        <a:lstStyle/>
        <a:p>
          <a:endParaRPr lang="en-GB"/>
        </a:p>
      </dgm:t>
    </dgm:pt>
    <dgm:pt modelId="{9CF51CC0-D4DB-443B-A1CC-7C769309C560}">
      <dgm:prSet phldrT="[Text]"/>
      <dgm:spPr/>
      <dgm:t>
        <a:bodyPr/>
        <a:lstStyle/>
        <a:p>
          <a:r>
            <a:rPr lang="en-GB" dirty="0"/>
            <a:t>It followed the </a:t>
          </a:r>
          <a:r>
            <a:rPr lang="en-GB" dirty="0" err="1"/>
            <a:t>NPfIT</a:t>
          </a:r>
          <a:r>
            <a:rPr lang="en-GB" dirty="0"/>
            <a:t> and the Wachter’s review</a:t>
          </a:r>
        </a:p>
      </dgm:t>
    </dgm:pt>
    <dgm:pt modelId="{72BE5828-51FA-4053-AA9F-CE8622D859DB}" type="parTrans" cxnId="{6ADA54FD-CC6D-4FE8-8BA8-8356F71ACFA7}">
      <dgm:prSet/>
      <dgm:spPr/>
      <dgm:t>
        <a:bodyPr/>
        <a:lstStyle/>
        <a:p>
          <a:endParaRPr lang="en-GB"/>
        </a:p>
      </dgm:t>
    </dgm:pt>
    <dgm:pt modelId="{713BDA3D-79D2-414E-A442-180996470F29}" type="sibTrans" cxnId="{6ADA54FD-CC6D-4FE8-8BA8-8356F71ACFA7}">
      <dgm:prSet/>
      <dgm:spPr/>
      <dgm:t>
        <a:bodyPr/>
        <a:lstStyle/>
        <a:p>
          <a:endParaRPr lang="en-GB"/>
        </a:p>
      </dgm:t>
    </dgm:pt>
    <dgm:pt modelId="{1B2825CB-D0C2-41B4-ABC8-05DECCAB296A}">
      <dgm:prSet phldrT="[Text]"/>
      <dgm:spPr/>
      <dgm:t>
        <a:bodyPr/>
        <a:lstStyle/>
        <a:p>
          <a:r>
            <a:rPr lang="en-GB" dirty="0"/>
            <a:t>GDE programme created “Global Digital Exemplars”: high performing NHS organisations with strong digital maturity</a:t>
          </a:r>
        </a:p>
      </dgm:t>
    </dgm:pt>
    <dgm:pt modelId="{144AAABB-8261-4C88-9061-DD6C82BE288F}" type="parTrans" cxnId="{355DFF61-AB02-485F-9337-A45372F15A8F}">
      <dgm:prSet/>
      <dgm:spPr/>
      <dgm:t>
        <a:bodyPr/>
        <a:lstStyle/>
        <a:p>
          <a:endParaRPr lang="en-GB"/>
        </a:p>
      </dgm:t>
    </dgm:pt>
    <dgm:pt modelId="{5CA7350D-2E14-444E-86B4-9EA710BA4CDC}" type="sibTrans" cxnId="{355DFF61-AB02-485F-9337-A45372F15A8F}">
      <dgm:prSet/>
      <dgm:spPr/>
      <dgm:t>
        <a:bodyPr/>
        <a:lstStyle/>
        <a:p>
          <a:endParaRPr lang="en-GB"/>
        </a:p>
      </dgm:t>
    </dgm:pt>
    <dgm:pt modelId="{CB74DB90-7933-4055-ABED-2A28C4CE8EB6}">
      <dgm:prSet phldrT="[Text]"/>
      <dgm:spPr/>
      <dgm:t>
        <a:bodyPr/>
        <a:lstStyle/>
        <a:p>
          <a:r>
            <a:rPr lang="en-GB" dirty="0"/>
            <a:t>Each GDE was paired with Fast Followers (FF): less digitally mature organisations that could learn from GDEs and accelerate their own transformation.</a:t>
          </a:r>
        </a:p>
      </dgm:t>
    </dgm:pt>
    <dgm:pt modelId="{44D8CBD2-C5F4-4A39-920A-8BFB7EB315C8}" type="parTrans" cxnId="{6B51B1F3-DC2F-4F0F-A21A-B15D4F0C4CD6}">
      <dgm:prSet/>
      <dgm:spPr/>
      <dgm:t>
        <a:bodyPr/>
        <a:lstStyle/>
        <a:p>
          <a:endParaRPr lang="en-GB"/>
        </a:p>
      </dgm:t>
    </dgm:pt>
    <dgm:pt modelId="{5D1B73E3-D9CC-4167-99CC-09A5359DB9FF}" type="sibTrans" cxnId="{6B51B1F3-DC2F-4F0F-A21A-B15D4F0C4CD6}">
      <dgm:prSet/>
      <dgm:spPr/>
      <dgm:t>
        <a:bodyPr/>
        <a:lstStyle/>
        <a:p>
          <a:endParaRPr lang="en-GB"/>
        </a:p>
      </dgm:t>
    </dgm:pt>
    <dgm:pt modelId="{BDF484C2-C369-41E8-97BF-176B0AED0DE3}">
      <dgm:prSet/>
      <dgm:spPr/>
      <dgm:t>
        <a:bodyPr/>
        <a:lstStyle/>
        <a:p>
          <a:r>
            <a:rPr lang="en-GB"/>
            <a:t>All organisations appointed a Chief Clinical Information Officer (CCIO) to lead digital efforts.</a:t>
          </a:r>
          <a:endParaRPr lang="en-GB" dirty="0"/>
        </a:p>
      </dgm:t>
    </dgm:pt>
    <dgm:pt modelId="{3ED81B84-2FCC-4CEF-BC86-19CDEC079DBA}" type="parTrans" cxnId="{980A5068-C130-49CC-8AA8-CE7A44324351}">
      <dgm:prSet/>
      <dgm:spPr/>
      <dgm:t>
        <a:bodyPr/>
        <a:lstStyle/>
        <a:p>
          <a:endParaRPr lang="en-GB"/>
        </a:p>
      </dgm:t>
    </dgm:pt>
    <dgm:pt modelId="{0E26FCB3-F8EC-4570-8A6E-BCEEBCD8B386}" type="sibTrans" cxnId="{980A5068-C130-49CC-8AA8-CE7A44324351}">
      <dgm:prSet/>
      <dgm:spPr/>
      <dgm:t>
        <a:bodyPr/>
        <a:lstStyle/>
        <a:p>
          <a:endParaRPr lang="en-GB"/>
        </a:p>
      </dgm:t>
    </dgm:pt>
    <dgm:pt modelId="{683C8D87-F821-4981-AC91-91028B261630}">
      <dgm:prSet/>
      <dgm:spPr/>
      <dgm:t>
        <a:bodyPr/>
        <a:lstStyle/>
        <a:p>
          <a:r>
            <a:rPr lang="en-GB"/>
            <a:t>The programme used the HIMSS EMRAM model to measure digital maturity, aiming for level 6 or 7 for acute trusts and level 5 for mental health trusts. </a:t>
          </a:r>
          <a:endParaRPr lang="en-GB" dirty="0"/>
        </a:p>
      </dgm:t>
    </dgm:pt>
    <dgm:pt modelId="{BE5C2267-7739-4DC3-B2B1-9E07137DDC32}" type="parTrans" cxnId="{FB6516D7-74C3-41DE-A299-F5B53874890E}">
      <dgm:prSet/>
      <dgm:spPr/>
      <dgm:t>
        <a:bodyPr/>
        <a:lstStyle/>
        <a:p>
          <a:endParaRPr lang="en-GB"/>
        </a:p>
      </dgm:t>
    </dgm:pt>
    <dgm:pt modelId="{62D4B004-FE11-4164-855A-64673DECB534}" type="sibTrans" cxnId="{FB6516D7-74C3-41DE-A299-F5B53874890E}">
      <dgm:prSet/>
      <dgm:spPr/>
      <dgm:t>
        <a:bodyPr/>
        <a:lstStyle/>
        <a:p>
          <a:endParaRPr lang="en-GB"/>
        </a:p>
      </dgm:t>
    </dgm:pt>
    <dgm:pt modelId="{076701A2-88A1-4E0F-AFBE-AD33828F5B60}">
      <dgm:prSet/>
      <dgm:spPr/>
      <dgm:t>
        <a:bodyPr/>
        <a:lstStyle/>
        <a:p>
          <a:r>
            <a:rPr lang="en-GB"/>
            <a:t>It also promoted shared learning through networks, events, and “Blueprints” documenting best practices.</a:t>
          </a:r>
          <a:endParaRPr lang="en-GB" dirty="0"/>
        </a:p>
      </dgm:t>
    </dgm:pt>
    <dgm:pt modelId="{4C98E7D7-6973-47D0-9DD8-DF3DB1F2064C}" type="parTrans" cxnId="{4B1B5EDD-CF57-4129-A6A1-72877F6FA333}">
      <dgm:prSet/>
      <dgm:spPr/>
      <dgm:t>
        <a:bodyPr/>
        <a:lstStyle/>
        <a:p>
          <a:endParaRPr lang="en-GB"/>
        </a:p>
      </dgm:t>
    </dgm:pt>
    <dgm:pt modelId="{FBE2D912-F6BB-4576-8F08-4AB06E992BE8}" type="sibTrans" cxnId="{4B1B5EDD-CF57-4129-A6A1-72877F6FA333}">
      <dgm:prSet/>
      <dgm:spPr/>
      <dgm:t>
        <a:bodyPr/>
        <a:lstStyle/>
        <a:p>
          <a:endParaRPr lang="en-GB"/>
        </a:p>
      </dgm:t>
    </dgm:pt>
    <dgm:pt modelId="{DC1C379D-4496-49A8-964A-914884E488B8}" type="pres">
      <dgm:prSet presAssocID="{FDD8E7A9-F5F9-46A7-84E5-2FAD565ACAAA}" presName="Name0" presStyleCnt="0">
        <dgm:presLayoutVars>
          <dgm:chMax val="7"/>
          <dgm:chPref val="7"/>
          <dgm:dir/>
        </dgm:presLayoutVars>
      </dgm:prSet>
      <dgm:spPr/>
    </dgm:pt>
    <dgm:pt modelId="{06354721-BB4D-4668-AEDA-F6FA9B43C89B}" type="pres">
      <dgm:prSet presAssocID="{FDD8E7A9-F5F9-46A7-84E5-2FAD565ACAAA}" presName="Name1" presStyleCnt="0"/>
      <dgm:spPr/>
    </dgm:pt>
    <dgm:pt modelId="{78F5859B-E26E-4E0C-823B-12A060AB0F2F}" type="pres">
      <dgm:prSet presAssocID="{FDD8E7A9-F5F9-46A7-84E5-2FAD565ACAAA}" presName="cycle" presStyleCnt="0"/>
      <dgm:spPr/>
    </dgm:pt>
    <dgm:pt modelId="{B8FEDE40-6EF9-4FBC-8E49-5BE024A5641B}" type="pres">
      <dgm:prSet presAssocID="{FDD8E7A9-F5F9-46A7-84E5-2FAD565ACAAA}" presName="srcNode" presStyleLbl="node1" presStyleIdx="0" presStyleCnt="6"/>
      <dgm:spPr/>
    </dgm:pt>
    <dgm:pt modelId="{CDDE2ABB-FB6E-41F8-A6DD-F727407591A7}" type="pres">
      <dgm:prSet presAssocID="{FDD8E7A9-F5F9-46A7-84E5-2FAD565ACAAA}" presName="conn" presStyleLbl="parChTrans1D2" presStyleIdx="0" presStyleCnt="1"/>
      <dgm:spPr/>
    </dgm:pt>
    <dgm:pt modelId="{F4500AA7-8D4B-4B9E-AC4F-0CBC33130F3B}" type="pres">
      <dgm:prSet presAssocID="{FDD8E7A9-F5F9-46A7-84E5-2FAD565ACAAA}" presName="extraNode" presStyleLbl="node1" presStyleIdx="0" presStyleCnt="6"/>
      <dgm:spPr/>
    </dgm:pt>
    <dgm:pt modelId="{A9EBD071-F14D-4B0A-930A-77E4B74C0CAE}" type="pres">
      <dgm:prSet presAssocID="{FDD8E7A9-F5F9-46A7-84E5-2FAD565ACAAA}" presName="dstNode" presStyleLbl="node1" presStyleIdx="0" presStyleCnt="6"/>
      <dgm:spPr/>
    </dgm:pt>
    <dgm:pt modelId="{0AAD5EAD-A0CC-429E-805A-FDB2EC20B957}" type="pres">
      <dgm:prSet presAssocID="{9CF51CC0-D4DB-443B-A1CC-7C769309C560}" presName="text_1" presStyleLbl="node1" presStyleIdx="0" presStyleCnt="6">
        <dgm:presLayoutVars>
          <dgm:bulletEnabled val="1"/>
        </dgm:presLayoutVars>
      </dgm:prSet>
      <dgm:spPr/>
    </dgm:pt>
    <dgm:pt modelId="{D9D5E8FC-4E94-4A38-9970-62732A284046}" type="pres">
      <dgm:prSet presAssocID="{9CF51CC0-D4DB-443B-A1CC-7C769309C560}" presName="accent_1" presStyleCnt="0"/>
      <dgm:spPr/>
    </dgm:pt>
    <dgm:pt modelId="{854BB373-407C-46AC-9A33-B8A0F3B38DF8}" type="pres">
      <dgm:prSet presAssocID="{9CF51CC0-D4DB-443B-A1CC-7C769309C560}" presName="accentRepeatNode" presStyleLbl="solidFgAcc1" presStyleIdx="0" presStyleCnt="6"/>
      <dgm:spPr/>
    </dgm:pt>
    <dgm:pt modelId="{C2A99C24-54C3-4824-AC01-3E30AD248FAB}" type="pres">
      <dgm:prSet presAssocID="{1B2825CB-D0C2-41B4-ABC8-05DECCAB296A}" presName="text_2" presStyleLbl="node1" presStyleIdx="1" presStyleCnt="6">
        <dgm:presLayoutVars>
          <dgm:bulletEnabled val="1"/>
        </dgm:presLayoutVars>
      </dgm:prSet>
      <dgm:spPr/>
    </dgm:pt>
    <dgm:pt modelId="{3291677B-AC99-4991-B97D-9DFD3A185E99}" type="pres">
      <dgm:prSet presAssocID="{1B2825CB-D0C2-41B4-ABC8-05DECCAB296A}" presName="accent_2" presStyleCnt="0"/>
      <dgm:spPr/>
    </dgm:pt>
    <dgm:pt modelId="{CC3C97D3-531D-4E16-A07A-65514967D0FE}" type="pres">
      <dgm:prSet presAssocID="{1B2825CB-D0C2-41B4-ABC8-05DECCAB296A}" presName="accentRepeatNode" presStyleLbl="solidFgAcc1" presStyleIdx="1" presStyleCnt="6"/>
      <dgm:spPr/>
    </dgm:pt>
    <dgm:pt modelId="{63A0D7F2-B8C3-449B-BC7E-0D54C234AC0C}" type="pres">
      <dgm:prSet presAssocID="{CB74DB90-7933-4055-ABED-2A28C4CE8EB6}" presName="text_3" presStyleLbl="node1" presStyleIdx="2" presStyleCnt="6">
        <dgm:presLayoutVars>
          <dgm:bulletEnabled val="1"/>
        </dgm:presLayoutVars>
      </dgm:prSet>
      <dgm:spPr/>
    </dgm:pt>
    <dgm:pt modelId="{1753622E-98A1-4136-B474-0A1DE2304707}" type="pres">
      <dgm:prSet presAssocID="{CB74DB90-7933-4055-ABED-2A28C4CE8EB6}" presName="accent_3" presStyleCnt="0"/>
      <dgm:spPr/>
    </dgm:pt>
    <dgm:pt modelId="{A8D82522-44FE-457B-9D9B-57E780272A10}" type="pres">
      <dgm:prSet presAssocID="{CB74DB90-7933-4055-ABED-2A28C4CE8EB6}" presName="accentRepeatNode" presStyleLbl="solidFgAcc1" presStyleIdx="2" presStyleCnt="6"/>
      <dgm:spPr/>
    </dgm:pt>
    <dgm:pt modelId="{21B45C67-49D1-4C5E-83BE-C7975F06F06C}" type="pres">
      <dgm:prSet presAssocID="{BDF484C2-C369-41E8-97BF-176B0AED0DE3}" presName="text_4" presStyleLbl="node1" presStyleIdx="3" presStyleCnt="6">
        <dgm:presLayoutVars>
          <dgm:bulletEnabled val="1"/>
        </dgm:presLayoutVars>
      </dgm:prSet>
      <dgm:spPr/>
    </dgm:pt>
    <dgm:pt modelId="{44776482-26F4-4198-AF08-8F234DE596AD}" type="pres">
      <dgm:prSet presAssocID="{BDF484C2-C369-41E8-97BF-176B0AED0DE3}" presName="accent_4" presStyleCnt="0"/>
      <dgm:spPr/>
    </dgm:pt>
    <dgm:pt modelId="{E0208A42-CE0F-40D0-818B-01177589FAA3}" type="pres">
      <dgm:prSet presAssocID="{BDF484C2-C369-41E8-97BF-176B0AED0DE3}" presName="accentRepeatNode" presStyleLbl="solidFgAcc1" presStyleIdx="3" presStyleCnt="6"/>
      <dgm:spPr/>
    </dgm:pt>
    <dgm:pt modelId="{91A04AD1-8551-4E4E-A908-AA4FC6DEC669}" type="pres">
      <dgm:prSet presAssocID="{683C8D87-F821-4981-AC91-91028B261630}" presName="text_5" presStyleLbl="node1" presStyleIdx="4" presStyleCnt="6">
        <dgm:presLayoutVars>
          <dgm:bulletEnabled val="1"/>
        </dgm:presLayoutVars>
      </dgm:prSet>
      <dgm:spPr/>
    </dgm:pt>
    <dgm:pt modelId="{2B632CCC-DB45-458B-9E4D-E7E1305255C4}" type="pres">
      <dgm:prSet presAssocID="{683C8D87-F821-4981-AC91-91028B261630}" presName="accent_5" presStyleCnt="0"/>
      <dgm:spPr/>
    </dgm:pt>
    <dgm:pt modelId="{159852CB-15DC-4759-B9A7-D9C184062531}" type="pres">
      <dgm:prSet presAssocID="{683C8D87-F821-4981-AC91-91028B261630}" presName="accentRepeatNode" presStyleLbl="solidFgAcc1" presStyleIdx="4" presStyleCnt="6"/>
      <dgm:spPr/>
    </dgm:pt>
    <dgm:pt modelId="{92010F01-4BEE-46FE-970A-1509C3FD54FD}" type="pres">
      <dgm:prSet presAssocID="{076701A2-88A1-4E0F-AFBE-AD33828F5B60}" presName="text_6" presStyleLbl="node1" presStyleIdx="5" presStyleCnt="6">
        <dgm:presLayoutVars>
          <dgm:bulletEnabled val="1"/>
        </dgm:presLayoutVars>
      </dgm:prSet>
      <dgm:spPr/>
    </dgm:pt>
    <dgm:pt modelId="{3A85DF4E-41E8-4205-975D-CE8B4D8E8952}" type="pres">
      <dgm:prSet presAssocID="{076701A2-88A1-4E0F-AFBE-AD33828F5B60}" presName="accent_6" presStyleCnt="0"/>
      <dgm:spPr/>
    </dgm:pt>
    <dgm:pt modelId="{61F5F0B8-7641-4815-86A0-4AC1F173F99B}" type="pres">
      <dgm:prSet presAssocID="{076701A2-88A1-4E0F-AFBE-AD33828F5B60}" presName="accentRepeatNode" presStyleLbl="solidFgAcc1" presStyleIdx="5" presStyleCnt="6"/>
      <dgm:spPr/>
    </dgm:pt>
  </dgm:ptLst>
  <dgm:cxnLst>
    <dgm:cxn modelId="{6E954208-8E36-45F6-8963-A7D20A1D8373}" type="presOf" srcId="{1B2825CB-D0C2-41B4-ABC8-05DECCAB296A}" destId="{C2A99C24-54C3-4824-AC01-3E30AD248FAB}" srcOrd="0" destOrd="0" presId="urn:microsoft.com/office/officeart/2008/layout/VerticalCurvedList"/>
    <dgm:cxn modelId="{BF1C5D28-F3F2-4E39-93F0-74F924F57F80}" type="presOf" srcId="{713BDA3D-79D2-414E-A442-180996470F29}" destId="{CDDE2ABB-FB6E-41F8-A6DD-F727407591A7}" srcOrd="0" destOrd="0" presId="urn:microsoft.com/office/officeart/2008/layout/VerticalCurvedList"/>
    <dgm:cxn modelId="{D721FA2B-2C77-4E06-BB04-64FA1C50C429}" type="presOf" srcId="{CB74DB90-7933-4055-ABED-2A28C4CE8EB6}" destId="{63A0D7F2-B8C3-449B-BC7E-0D54C234AC0C}" srcOrd="0" destOrd="0" presId="urn:microsoft.com/office/officeart/2008/layout/VerticalCurvedList"/>
    <dgm:cxn modelId="{3E2CB45C-C2A2-4935-B6AB-F4D037FB5871}" type="presOf" srcId="{BDF484C2-C369-41E8-97BF-176B0AED0DE3}" destId="{21B45C67-49D1-4C5E-83BE-C7975F06F06C}" srcOrd="0" destOrd="0" presId="urn:microsoft.com/office/officeart/2008/layout/VerticalCurvedList"/>
    <dgm:cxn modelId="{355DFF61-AB02-485F-9337-A45372F15A8F}" srcId="{FDD8E7A9-F5F9-46A7-84E5-2FAD565ACAAA}" destId="{1B2825CB-D0C2-41B4-ABC8-05DECCAB296A}" srcOrd="1" destOrd="0" parTransId="{144AAABB-8261-4C88-9061-DD6C82BE288F}" sibTransId="{5CA7350D-2E14-444E-86B4-9EA710BA4CDC}"/>
    <dgm:cxn modelId="{980A5068-C130-49CC-8AA8-CE7A44324351}" srcId="{FDD8E7A9-F5F9-46A7-84E5-2FAD565ACAAA}" destId="{BDF484C2-C369-41E8-97BF-176B0AED0DE3}" srcOrd="3" destOrd="0" parTransId="{3ED81B84-2FCC-4CEF-BC86-19CDEC079DBA}" sibTransId="{0E26FCB3-F8EC-4570-8A6E-BCEEBCD8B386}"/>
    <dgm:cxn modelId="{CE7D424C-84AE-4E69-B18A-1183E54948AF}" type="presOf" srcId="{FDD8E7A9-F5F9-46A7-84E5-2FAD565ACAAA}" destId="{DC1C379D-4496-49A8-964A-914884E488B8}" srcOrd="0" destOrd="0" presId="urn:microsoft.com/office/officeart/2008/layout/VerticalCurvedList"/>
    <dgm:cxn modelId="{F3ED2584-883E-4CB3-8F9E-A0510391B5B6}" type="presOf" srcId="{076701A2-88A1-4E0F-AFBE-AD33828F5B60}" destId="{92010F01-4BEE-46FE-970A-1509C3FD54FD}" srcOrd="0" destOrd="0" presId="urn:microsoft.com/office/officeart/2008/layout/VerticalCurvedList"/>
    <dgm:cxn modelId="{70CE71BA-19C1-446C-A923-6507E93DE395}" type="presOf" srcId="{683C8D87-F821-4981-AC91-91028B261630}" destId="{91A04AD1-8551-4E4E-A908-AA4FC6DEC669}" srcOrd="0" destOrd="0" presId="urn:microsoft.com/office/officeart/2008/layout/VerticalCurvedList"/>
    <dgm:cxn modelId="{FB6516D7-74C3-41DE-A299-F5B53874890E}" srcId="{FDD8E7A9-F5F9-46A7-84E5-2FAD565ACAAA}" destId="{683C8D87-F821-4981-AC91-91028B261630}" srcOrd="4" destOrd="0" parTransId="{BE5C2267-7739-4DC3-B2B1-9E07137DDC32}" sibTransId="{62D4B004-FE11-4164-855A-64673DECB534}"/>
    <dgm:cxn modelId="{4B1B5EDD-CF57-4129-A6A1-72877F6FA333}" srcId="{FDD8E7A9-F5F9-46A7-84E5-2FAD565ACAAA}" destId="{076701A2-88A1-4E0F-AFBE-AD33828F5B60}" srcOrd="5" destOrd="0" parTransId="{4C98E7D7-6973-47D0-9DD8-DF3DB1F2064C}" sibTransId="{FBE2D912-F6BB-4576-8F08-4AB06E992BE8}"/>
    <dgm:cxn modelId="{6B51B1F3-DC2F-4F0F-A21A-B15D4F0C4CD6}" srcId="{FDD8E7A9-F5F9-46A7-84E5-2FAD565ACAAA}" destId="{CB74DB90-7933-4055-ABED-2A28C4CE8EB6}" srcOrd="2" destOrd="0" parTransId="{44D8CBD2-C5F4-4A39-920A-8BFB7EB315C8}" sibTransId="{5D1B73E3-D9CC-4167-99CC-09A5359DB9FF}"/>
    <dgm:cxn modelId="{E7CFC8FA-0821-40D5-BFCC-7F91FA735FF9}" type="presOf" srcId="{9CF51CC0-D4DB-443B-A1CC-7C769309C560}" destId="{0AAD5EAD-A0CC-429E-805A-FDB2EC20B957}" srcOrd="0" destOrd="0" presId="urn:microsoft.com/office/officeart/2008/layout/VerticalCurvedList"/>
    <dgm:cxn modelId="{6ADA54FD-CC6D-4FE8-8BA8-8356F71ACFA7}" srcId="{FDD8E7A9-F5F9-46A7-84E5-2FAD565ACAAA}" destId="{9CF51CC0-D4DB-443B-A1CC-7C769309C560}" srcOrd="0" destOrd="0" parTransId="{72BE5828-51FA-4053-AA9F-CE8622D859DB}" sibTransId="{713BDA3D-79D2-414E-A442-180996470F29}"/>
    <dgm:cxn modelId="{E16C4792-071D-4ADB-BD35-FC1E08DBCD98}" type="presParOf" srcId="{DC1C379D-4496-49A8-964A-914884E488B8}" destId="{06354721-BB4D-4668-AEDA-F6FA9B43C89B}" srcOrd="0" destOrd="0" presId="urn:microsoft.com/office/officeart/2008/layout/VerticalCurvedList"/>
    <dgm:cxn modelId="{5C5E5397-D5C3-4125-9625-32EE56D24DC0}" type="presParOf" srcId="{06354721-BB4D-4668-AEDA-F6FA9B43C89B}" destId="{78F5859B-E26E-4E0C-823B-12A060AB0F2F}" srcOrd="0" destOrd="0" presId="urn:microsoft.com/office/officeart/2008/layout/VerticalCurvedList"/>
    <dgm:cxn modelId="{89C5B9F8-410A-450A-B85E-496C75DE1E03}" type="presParOf" srcId="{78F5859B-E26E-4E0C-823B-12A060AB0F2F}" destId="{B8FEDE40-6EF9-4FBC-8E49-5BE024A5641B}" srcOrd="0" destOrd="0" presId="urn:microsoft.com/office/officeart/2008/layout/VerticalCurvedList"/>
    <dgm:cxn modelId="{B22E6C65-FD8E-4331-A424-924BA8987570}" type="presParOf" srcId="{78F5859B-E26E-4E0C-823B-12A060AB0F2F}" destId="{CDDE2ABB-FB6E-41F8-A6DD-F727407591A7}" srcOrd="1" destOrd="0" presId="urn:microsoft.com/office/officeart/2008/layout/VerticalCurvedList"/>
    <dgm:cxn modelId="{8A23A97D-B8A8-43D8-8B10-DEC88B4A7EE3}" type="presParOf" srcId="{78F5859B-E26E-4E0C-823B-12A060AB0F2F}" destId="{F4500AA7-8D4B-4B9E-AC4F-0CBC33130F3B}" srcOrd="2" destOrd="0" presId="urn:microsoft.com/office/officeart/2008/layout/VerticalCurvedList"/>
    <dgm:cxn modelId="{8C427F25-0B95-4C1E-A046-7B902BA20BAD}" type="presParOf" srcId="{78F5859B-E26E-4E0C-823B-12A060AB0F2F}" destId="{A9EBD071-F14D-4B0A-930A-77E4B74C0CAE}" srcOrd="3" destOrd="0" presId="urn:microsoft.com/office/officeart/2008/layout/VerticalCurvedList"/>
    <dgm:cxn modelId="{47691BDF-6456-4167-8392-ADD2BA419A51}" type="presParOf" srcId="{06354721-BB4D-4668-AEDA-F6FA9B43C89B}" destId="{0AAD5EAD-A0CC-429E-805A-FDB2EC20B957}" srcOrd="1" destOrd="0" presId="urn:microsoft.com/office/officeart/2008/layout/VerticalCurvedList"/>
    <dgm:cxn modelId="{14C57D8C-5935-4338-97BF-A70714D39B1E}" type="presParOf" srcId="{06354721-BB4D-4668-AEDA-F6FA9B43C89B}" destId="{D9D5E8FC-4E94-4A38-9970-62732A284046}" srcOrd="2" destOrd="0" presId="urn:microsoft.com/office/officeart/2008/layout/VerticalCurvedList"/>
    <dgm:cxn modelId="{EC417477-BCEE-439D-90E0-0F10EB4D742A}" type="presParOf" srcId="{D9D5E8FC-4E94-4A38-9970-62732A284046}" destId="{854BB373-407C-46AC-9A33-B8A0F3B38DF8}" srcOrd="0" destOrd="0" presId="urn:microsoft.com/office/officeart/2008/layout/VerticalCurvedList"/>
    <dgm:cxn modelId="{CFFCCA5A-4587-410E-A0E2-8C43A9BDDFCE}" type="presParOf" srcId="{06354721-BB4D-4668-AEDA-F6FA9B43C89B}" destId="{C2A99C24-54C3-4824-AC01-3E30AD248FAB}" srcOrd="3" destOrd="0" presId="urn:microsoft.com/office/officeart/2008/layout/VerticalCurvedList"/>
    <dgm:cxn modelId="{180EAA15-EB33-43E9-85BF-6E06F57BAA08}" type="presParOf" srcId="{06354721-BB4D-4668-AEDA-F6FA9B43C89B}" destId="{3291677B-AC99-4991-B97D-9DFD3A185E99}" srcOrd="4" destOrd="0" presId="urn:microsoft.com/office/officeart/2008/layout/VerticalCurvedList"/>
    <dgm:cxn modelId="{6BAFCA01-56F8-4805-AFD8-AA6DA405DA8C}" type="presParOf" srcId="{3291677B-AC99-4991-B97D-9DFD3A185E99}" destId="{CC3C97D3-531D-4E16-A07A-65514967D0FE}" srcOrd="0" destOrd="0" presId="urn:microsoft.com/office/officeart/2008/layout/VerticalCurvedList"/>
    <dgm:cxn modelId="{8D517F78-CCCD-4C07-BD7E-EEAB6BC3CB22}" type="presParOf" srcId="{06354721-BB4D-4668-AEDA-F6FA9B43C89B}" destId="{63A0D7F2-B8C3-449B-BC7E-0D54C234AC0C}" srcOrd="5" destOrd="0" presId="urn:microsoft.com/office/officeart/2008/layout/VerticalCurvedList"/>
    <dgm:cxn modelId="{4448A022-34EC-45AF-B440-DAF47003CCCF}" type="presParOf" srcId="{06354721-BB4D-4668-AEDA-F6FA9B43C89B}" destId="{1753622E-98A1-4136-B474-0A1DE2304707}" srcOrd="6" destOrd="0" presId="urn:microsoft.com/office/officeart/2008/layout/VerticalCurvedList"/>
    <dgm:cxn modelId="{5065EE97-09CD-4416-B9E6-169326C5EEDA}" type="presParOf" srcId="{1753622E-98A1-4136-B474-0A1DE2304707}" destId="{A8D82522-44FE-457B-9D9B-57E780272A10}" srcOrd="0" destOrd="0" presId="urn:microsoft.com/office/officeart/2008/layout/VerticalCurvedList"/>
    <dgm:cxn modelId="{D9F53F92-EB4D-4F2F-8672-33A048C672AE}" type="presParOf" srcId="{06354721-BB4D-4668-AEDA-F6FA9B43C89B}" destId="{21B45C67-49D1-4C5E-83BE-C7975F06F06C}" srcOrd="7" destOrd="0" presId="urn:microsoft.com/office/officeart/2008/layout/VerticalCurvedList"/>
    <dgm:cxn modelId="{29DDDFCB-CC24-485D-BD0A-75323D3F3EC6}" type="presParOf" srcId="{06354721-BB4D-4668-AEDA-F6FA9B43C89B}" destId="{44776482-26F4-4198-AF08-8F234DE596AD}" srcOrd="8" destOrd="0" presId="urn:microsoft.com/office/officeart/2008/layout/VerticalCurvedList"/>
    <dgm:cxn modelId="{33EDDF75-4F05-41C0-870A-2463496E1F73}" type="presParOf" srcId="{44776482-26F4-4198-AF08-8F234DE596AD}" destId="{E0208A42-CE0F-40D0-818B-01177589FAA3}" srcOrd="0" destOrd="0" presId="urn:microsoft.com/office/officeart/2008/layout/VerticalCurvedList"/>
    <dgm:cxn modelId="{7B604981-691E-456F-90BB-D42DA2577E40}" type="presParOf" srcId="{06354721-BB4D-4668-AEDA-F6FA9B43C89B}" destId="{91A04AD1-8551-4E4E-A908-AA4FC6DEC669}" srcOrd="9" destOrd="0" presId="urn:microsoft.com/office/officeart/2008/layout/VerticalCurvedList"/>
    <dgm:cxn modelId="{5A9EFECD-8990-4057-939C-D62C8B4C2DB0}" type="presParOf" srcId="{06354721-BB4D-4668-AEDA-F6FA9B43C89B}" destId="{2B632CCC-DB45-458B-9E4D-E7E1305255C4}" srcOrd="10" destOrd="0" presId="urn:microsoft.com/office/officeart/2008/layout/VerticalCurvedList"/>
    <dgm:cxn modelId="{395497DF-F87B-4697-BE90-988977AD3483}" type="presParOf" srcId="{2B632CCC-DB45-458B-9E4D-E7E1305255C4}" destId="{159852CB-15DC-4759-B9A7-D9C184062531}" srcOrd="0" destOrd="0" presId="urn:microsoft.com/office/officeart/2008/layout/VerticalCurvedList"/>
    <dgm:cxn modelId="{A4BB94CC-29E0-4F3C-A531-BE80764389CB}" type="presParOf" srcId="{06354721-BB4D-4668-AEDA-F6FA9B43C89B}" destId="{92010F01-4BEE-46FE-970A-1509C3FD54FD}" srcOrd="11" destOrd="0" presId="urn:microsoft.com/office/officeart/2008/layout/VerticalCurvedList"/>
    <dgm:cxn modelId="{BEDFED09-FD94-4579-A8ED-0C7DB53A0FE9}" type="presParOf" srcId="{06354721-BB4D-4668-AEDA-F6FA9B43C89B}" destId="{3A85DF4E-41E8-4205-975D-CE8B4D8E8952}" srcOrd="12" destOrd="0" presId="urn:microsoft.com/office/officeart/2008/layout/VerticalCurvedList"/>
    <dgm:cxn modelId="{4812A751-7A60-48F3-9751-905744C2D043}" type="presParOf" srcId="{3A85DF4E-41E8-4205-975D-CE8B4D8E8952}" destId="{61F5F0B8-7641-4815-86A0-4AC1F173F99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8300E0-BDB2-4B3F-BC0C-B76BDF5AFB71}">
      <dsp:nvSpPr>
        <dsp:cNvPr id="0" name=""/>
        <dsp:cNvSpPr/>
      </dsp:nvSpPr>
      <dsp:spPr>
        <a:xfrm>
          <a:off x="-5706634" y="-870943"/>
          <a:ext cx="6774117" cy="6774117"/>
        </a:xfrm>
        <a:prstGeom prst="blockArc">
          <a:avLst>
            <a:gd name="adj1" fmla="val 18900000"/>
            <a:gd name="adj2" fmla="val 2700000"/>
            <a:gd name="adj3" fmla="val 319"/>
          </a:avLst>
        </a:prstGeom>
        <a:noFill/>
        <a:ln w="1905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62C7BA-816D-4564-9A92-DE893D127E0E}">
      <dsp:nvSpPr>
        <dsp:cNvPr id="0" name=""/>
        <dsp:cNvSpPr/>
      </dsp:nvSpPr>
      <dsp:spPr>
        <a:xfrm>
          <a:off x="292533" y="228765"/>
          <a:ext cx="6259700" cy="45732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0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Underestimated scale and complexity</a:t>
          </a:r>
        </a:p>
      </dsp:txBody>
      <dsp:txXfrm>
        <a:off x="292533" y="228765"/>
        <a:ext cx="6259700" cy="457329"/>
      </dsp:txXfrm>
    </dsp:sp>
    <dsp:sp modelId="{90428590-72C7-4414-AD0D-36648FB63B9D}">
      <dsp:nvSpPr>
        <dsp:cNvPr id="0" name=""/>
        <dsp:cNvSpPr/>
      </dsp:nvSpPr>
      <dsp:spPr>
        <a:xfrm>
          <a:off x="47021" y="171599"/>
          <a:ext cx="571661" cy="5716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A627A4-FD1A-4827-BC7C-D12873825E9A}">
      <dsp:nvSpPr>
        <dsp:cNvPr id="0" name=""/>
        <dsp:cNvSpPr/>
      </dsp:nvSpPr>
      <dsp:spPr>
        <a:xfrm>
          <a:off x="747004" y="915161"/>
          <a:ext cx="5764911" cy="457329"/>
        </a:xfrm>
        <a:prstGeom prst="rect">
          <a:avLst/>
        </a:prstGeom>
        <a:solidFill>
          <a:schemeClr val="accent1">
            <a:shade val="80000"/>
            <a:hueOff val="90933"/>
            <a:satOff val="-9482"/>
            <a:lumOff val="63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0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Top-Down approach</a:t>
          </a:r>
        </a:p>
      </dsp:txBody>
      <dsp:txXfrm>
        <a:off x="747004" y="915161"/>
        <a:ext cx="5764911" cy="457329"/>
      </dsp:txXfrm>
    </dsp:sp>
    <dsp:sp modelId="{1475E5C8-E876-419D-BBA2-5035DEB88577}">
      <dsp:nvSpPr>
        <dsp:cNvPr id="0" name=""/>
        <dsp:cNvSpPr/>
      </dsp:nvSpPr>
      <dsp:spPr>
        <a:xfrm>
          <a:off x="461173" y="857995"/>
          <a:ext cx="571661" cy="5716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90933"/>
              <a:satOff val="-9482"/>
              <a:lumOff val="63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E15C57-69E4-407F-A1DD-3C3D5DFDE553}">
      <dsp:nvSpPr>
        <dsp:cNvPr id="0" name=""/>
        <dsp:cNvSpPr/>
      </dsp:nvSpPr>
      <dsp:spPr>
        <a:xfrm>
          <a:off x="973957" y="1601054"/>
          <a:ext cx="5537957" cy="457329"/>
        </a:xfrm>
        <a:prstGeom prst="rect">
          <a:avLst/>
        </a:prstGeom>
        <a:solidFill>
          <a:schemeClr val="accent1">
            <a:shade val="80000"/>
            <a:hueOff val="181866"/>
            <a:satOff val="-18964"/>
            <a:lumOff val="1274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0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Lack of Flexibility</a:t>
          </a:r>
        </a:p>
      </dsp:txBody>
      <dsp:txXfrm>
        <a:off x="973957" y="1601054"/>
        <a:ext cx="5537957" cy="457329"/>
      </dsp:txXfrm>
    </dsp:sp>
    <dsp:sp modelId="{AE222F0A-C694-4394-A710-75BB80FA41AB}">
      <dsp:nvSpPr>
        <dsp:cNvPr id="0" name=""/>
        <dsp:cNvSpPr/>
      </dsp:nvSpPr>
      <dsp:spPr>
        <a:xfrm>
          <a:off x="688127" y="1543888"/>
          <a:ext cx="571661" cy="5716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181866"/>
              <a:satOff val="-18964"/>
              <a:lumOff val="1274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767F22-D163-484D-8C0A-15EB5585B9A4}">
      <dsp:nvSpPr>
        <dsp:cNvPr id="0" name=""/>
        <dsp:cNvSpPr/>
      </dsp:nvSpPr>
      <dsp:spPr>
        <a:xfrm>
          <a:off x="1046421" y="2287450"/>
          <a:ext cx="5465493" cy="457329"/>
        </a:xfrm>
        <a:prstGeom prst="rect">
          <a:avLst/>
        </a:prstGeom>
        <a:solidFill>
          <a:schemeClr val="accent1">
            <a:shade val="80000"/>
            <a:hueOff val="272799"/>
            <a:satOff val="-28446"/>
            <a:lumOff val="1911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0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Technical challenges</a:t>
          </a:r>
        </a:p>
      </dsp:txBody>
      <dsp:txXfrm>
        <a:off x="1046421" y="2287450"/>
        <a:ext cx="5465493" cy="457329"/>
      </dsp:txXfrm>
    </dsp:sp>
    <dsp:sp modelId="{AA371C20-83B1-4DFE-9F7E-A1193CC5552A}">
      <dsp:nvSpPr>
        <dsp:cNvPr id="0" name=""/>
        <dsp:cNvSpPr/>
      </dsp:nvSpPr>
      <dsp:spPr>
        <a:xfrm>
          <a:off x="760591" y="2230284"/>
          <a:ext cx="571661" cy="5716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272799"/>
              <a:satOff val="-28446"/>
              <a:lumOff val="1911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0E4784-8C1E-49B9-8643-9A0A127F183B}">
      <dsp:nvSpPr>
        <dsp:cNvPr id="0" name=""/>
        <dsp:cNvSpPr/>
      </dsp:nvSpPr>
      <dsp:spPr>
        <a:xfrm>
          <a:off x="973957" y="2973846"/>
          <a:ext cx="5537957" cy="457329"/>
        </a:xfrm>
        <a:prstGeom prst="rect">
          <a:avLst/>
        </a:prstGeom>
        <a:solidFill>
          <a:schemeClr val="accent1">
            <a:shade val="80000"/>
            <a:hueOff val="363732"/>
            <a:satOff val="-37928"/>
            <a:lumOff val="254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0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Cost overruns and delays</a:t>
          </a:r>
        </a:p>
      </dsp:txBody>
      <dsp:txXfrm>
        <a:off x="973957" y="2973846"/>
        <a:ext cx="5537957" cy="457329"/>
      </dsp:txXfrm>
    </dsp:sp>
    <dsp:sp modelId="{8B10A509-BACC-4114-B145-9140A4F4ADB4}">
      <dsp:nvSpPr>
        <dsp:cNvPr id="0" name=""/>
        <dsp:cNvSpPr/>
      </dsp:nvSpPr>
      <dsp:spPr>
        <a:xfrm>
          <a:off x="688127" y="2916680"/>
          <a:ext cx="571661" cy="5716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363732"/>
              <a:satOff val="-37928"/>
              <a:lumOff val="254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F3104F-8192-4647-8081-E33168100E2A}">
      <dsp:nvSpPr>
        <dsp:cNvPr id="0" name=""/>
        <dsp:cNvSpPr/>
      </dsp:nvSpPr>
      <dsp:spPr>
        <a:xfrm>
          <a:off x="747004" y="3659739"/>
          <a:ext cx="5764911" cy="457329"/>
        </a:xfrm>
        <a:prstGeom prst="rect">
          <a:avLst/>
        </a:prstGeom>
        <a:solidFill>
          <a:schemeClr val="accent1">
            <a:shade val="80000"/>
            <a:hueOff val="454665"/>
            <a:satOff val="-47410"/>
            <a:lumOff val="3185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0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Vendor issues</a:t>
          </a:r>
        </a:p>
      </dsp:txBody>
      <dsp:txXfrm>
        <a:off x="747004" y="3659739"/>
        <a:ext cx="5764911" cy="457329"/>
      </dsp:txXfrm>
    </dsp:sp>
    <dsp:sp modelId="{26304D60-2540-4584-85C1-EDD8F680B574}">
      <dsp:nvSpPr>
        <dsp:cNvPr id="0" name=""/>
        <dsp:cNvSpPr/>
      </dsp:nvSpPr>
      <dsp:spPr>
        <a:xfrm>
          <a:off x="461173" y="3602573"/>
          <a:ext cx="571661" cy="5716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454665"/>
              <a:satOff val="-47410"/>
              <a:lumOff val="318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3F0440-39B1-4883-95CF-7688BB8C7401}">
      <dsp:nvSpPr>
        <dsp:cNvPr id="0" name=""/>
        <dsp:cNvSpPr/>
      </dsp:nvSpPr>
      <dsp:spPr>
        <a:xfrm>
          <a:off x="332851" y="4346135"/>
          <a:ext cx="6179063" cy="457329"/>
        </a:xfrm>
        <a:prstGeom prst="rect">
          <a:avLst/>
        </a:prstGeom>
        <a:solidFill>
          <a:schemeClr val="accent1">
            <a:shade val="80000"/>
            <a:hueOff val="545598"/>
            <a:satOff val="-56892"/>
            <a:lumOff val="382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0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Privacy concerns</a:t>
          </a:r>
        </a:p>
      </dsp:txBody>
      <dsp:txXfrm>
        <a:off x="332851" y="4346135"/>
        <a:ext cx="6179063" cy="457329"/>
      </dsp:txXfrm>
    </dsp:sp>
    <dsp:sp modelId="{C5424B8C-B5F2-4726-B472-082F98AF9361}">
      <dsp:nvSpPr>
        <dsp:cNvPr id="0" name=""/>
        <dsp:cNvSpPr/>
      </dsp:nvSpPr>
      <dsp:spPr>
        <a:xfrm>
          <a:off x="47021" y="4288969"/>
          <a:ext cx="571661" cy="5716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545598"/>
              <a:satOff val="-56892"/>
              <a:lumOff val="382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62504-EFF5-42BD-B393-E30DDB88726C}">
      <dsp:nvSpPr>
        <dsp:cNvPr id="0" name=""/>
        <dsp:cNvSpPr/>
      </dsp:nvSpPr>
      <dsp:spPr>
        <a:xfrm>
          <a:off x="-6199173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905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396631-C4A1-4352-A458-CA71E69F8723}">
      <dsp:nvSpPr>
        <dsp:cNvPr id="0" name=""/>
        <dsp:cNvSpPr/>
      </dsp:nvSpPr>
      <dsp:spPr>
        <a:xfrm>
          <a:off x="308028" y="338558"/>
          <a:ext cx="8299761" cy="67755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2000" b="0" i="0" kern="1200" dirty="0">
              <a:effectLst/>
              <a:latin typeface="inherit"/>
            </a:rPr>
            <a:t> National patient demographic service for England (also used by Wales)</a:t>
          </a:r>
          <a:endParaRPr lang="en-GB" sz="2000" kern="1200" dirty="0"/>
        </a:p>
      </dsp:txBody>
      <dsp:txXfrm>
        <a:off x="308028" y="338558"/>
        <a:ext cx="8299761" cy="677550"/>
      </dsp:txXfrm>
    </dsp:sp>
    <dsp:sp modelId="{64A2EA5A-6C73-4730-B3E7-685960F2FC41}">
      <dsp:nvSpPr>
        <dsp:cNvPr id="0" name=""/>
        <dsp:cNvSpPr/>
      </dsp:nvSpPr>
      <dsp:spPr>
        <a:xfrm>
          <a:off x="14056" y="253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70411B-7FEB-488A-8D96-3C8FC71B45E4}">
      <dsp:nvSpPr>
        <dsp:cNvPr id="0" name=""/>
        <dsp:cNvSpPr/>
      </dsp:nvSpPr>
      <dsp:spPr>
        <a:xfrm>
          <a:off x="803664" y="1354558"/>
          <a:ext cx="7794001" cy="677550"/>
        </a:xfrm>
        <a:prstGeom prst="rect">
          <a:avLst/>
        </a:prstGeom>
        <a:solidFill>
          <a:schemeClr val="accent1">
            <a:shade val="80000"/>
            <a:hueOff val="136400"/>
            <a:satOff val="-14223"/>
            <a:lumOff val="955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2000" b="0" i="0" kern="1200" dirty="0">
              <a:effectLst/>
              <a:latin typeface="inherit"/>
            </a:rPr>
            <a:t> PACS in all English NHS hospitals</a:t>
          </a:r>
          <a:endParaRPr lang="en-GB" sz="2000" kern="1200" dirty="0"/>
        </a:p>
      </dsp:txBody>
      <dsp:txXfrm>
        <a:off x="803664" y="1354558"/>
        <a:ext cx="7794001" cy="677550"/>
      </dsp:txXfrm>
    </dsp:sp>
    <dsp:sp modelId="{2C3975AE-32D9-4FE7-908E-DC26AF69F612}">
      <dsp:nvSpPr>
        <dsp:cNvPr id="0" name=""/>
        <dsp:cNvSpPr/>
      </dsp:nvSpPr>
      <dsp:spPr>
        <a:xfrm>
          <a:off x="499569" y="1269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136400"/>
              <a:satOff val="-14223"/>
              <a:lumOff val="955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B7B0E2-DC1B-4652-AFE7-AA17AEA065A5}">
      <dsp:nvSpPr>
        <dsp:cNvPr id="0" name=""/>
        <dsp:cNvSpPr/>
      </dsp:nvSpPr>
      <dsp:spPr>
        <a:xfrm>
          <a:off x="927666" y="2370558"/>
          <a:ext cx="7695011" cy="677550"/>
        </a:xfrm>
        <a:prstGeom prst="rect">
          <a:avLst/>
        </a:prstGeom>
        <a:solidFill>
          <a:schemeClr val="accent1">
            <a:shade val="80000"/>
            <a:hueOff val="272799"/>
            <a:satOff val="-28446"/>
            <a:lumOff val="1911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2000" b="0" i="0" kern="1200" dirty="0">
              <a:effectLst/>
              <a:latin typeface="inherit"/>
            </a:rPr>
            <a:t> Electronic transmission of prescriptions from GP to community pharmacy</a:t>
          </a:r>
          <a:endParaRPr lang="en-GB" sz="2000" kern="1200" dirty="0"/>
        </a:p>
      </dsp:txBody>
      <dsp:txXfrm>
        <a:off x="927666" y="2370558"/>
        <a:ext cx="7695011" cy="677550"/>
      </dsp:txXfrm>
    </dsp:sp>
    <dsp:sp modelId="{16070C97-9383-4C2F-8EF3-11596892AFC0}">
      <dsp:nvSpPr>
        <dsp:cNvPr id="0" name=""/>
        <dsp:cNvSpPr/>
      </dsp:nvSpPr>
      <dsp:spPr>
        <a:xfrm>
          <a:off x="648582" y="2285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272799"/>
              <a:satOff val="-28446"/>
              <a:lumOff val="1911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6B19BA-B1C6-4CD4-B034-314254219E1B}">
      <dsp:nvSpPr>
        <dsp:cNvPr id="0" name=""/>
        <dsp:cNvSpPr/>
      </dsp:nvSpPr>
      <dsp:spPr>
        <a:xfrm>
          <a:off x="803589" y="3386558"/>
          <a:ext cx="7794152" cy="677550"/>
        </a:xfrm>
        <a:prstGeom prst="rect">
          <a:avLst/>
        </a:prstGeom>
        <a:solidFill>
          <a:schemeClr val="accent1">
            <a:shade val="80000"/>
            <a:hueOff val="409199"/>
            <a:satOff val="-42669"/>
            <a:lumOff val="2866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2000" b="0" i="0" kern="1200" dirty="0">
              <a:effectLst/>
              <a:latin typeface="inherit"/>
            </a:rPr>
            <a:t>Corporate electronic patient records in many hospitals</a:t>
          </a:r>
          <a:endParaRPr lang="en-GB" sz="2000" kern="1200" dirty="0"/>
        </a:p>
      </dsp:txBody>
      <dsp:txXfrm>
        <a:off x="803589" y="3386558"/>
        <a:ext cx="7794152" cy="677550"/>
      </dsp:txXfrm>
    </dsp:sp>
    <dsp:sp modelId="{C1B1DEDC-3105-458F-8546-63401E023BB8}">
      <dsp:nvSpPr>
        <dsp:cNvPr id="0" name=""/>
        <dsp:cNvSpPr/>
      </dsp:nvSpPr>
      <dsp:spPr>
        <a:xfrm>
          <a:off x="499569" y="3301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409199"/>
              <a:satOff val="-42669"/>
              <a:lumOff val="2866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FDA84E-5BC0-4CBD-ACED-E28D3C905533}">
      <dsp:nvSpPr>
        <dsp:cNvPr id="0" name=""/>
        <dsp:cNvSpPr/>
      </dsp:nvSpPr>
      <dsp:spPr>
        <a:xfrm>
          <a:off x="308028" y="4402558"/>
          <a:ext cx="8299761" cy="677550"/>
        </a:xfrm>
        <a:prstGeom prst="rect">
          <a:avLst/>
        </a:prstGeom>
        <a:solidFill>
          <a:schemeClr val="accent1">
            <a:shade val="80000"/>
            <a:hueOff val="545598"/>
            <a:satOff val="-56892"/>
            <a:lumOff val="382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>
              <a:effectLst/>
              <a:latin typeface="inherit"/>
            </a:rPr>
            <a:t> Groundwork for SNOMED CT implementation in English GP systems</a:t>
          </a:r>
          <a:endParaRPr lang="en-GB" sz="2000" b="0" i="0" kern="1200" dirty="0">
            <a:effectLst/>
            <a:latin typeface="Aptos" panose="020B0004020202020204" pitchFamily="34" charset="0"/>
          </a:endParaRPr>
        </a:p>
      </dsp:txBody>
      <dsp:txXfrm>
        <a:off x="308028" y="4402558"/>
        <a:ext cx="8299761" cy="677550"/>
      </dsp:txXfrm>
    </dsp:sp>
    <dsp:sp modelId="{831CAB31-F5F3-4EDA-BF94-4D5920F43C1D}">
      <dsp:nvSpPr>
        <dsp:cNvPr id="0" name=""/>
        <dsp:cNvSpPr/>
      </dsp:nvSpPr>
      <dsp:spPr>
        <a:xfrm>
          <a:off x="14056" y="4317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545598"/>
              <a:satOff val="-56892"/>
              <a:lumOff val="382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8A0F1B-7CBA-4788-8061-F3F077E6EB16}">
      <dsp:nvSpPr>
        <dsp:cNvPr id="0" name=""/>
        <dsp:cNvSpPr/>
      </dsp:nvSpPr>
      <dsp:spPr>
        <a:xfrm>
          <a:off x="0" y="2288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3F66FC-8DB5-48A3-BD9D-469B390E815F}">
      <dsp:nvSpPr>
        <dsp:cNvPr id="0" name=""/>
        <dsp:cNvSpPr/>
      </dsp:nvSpPr>
      <dsp:spPr>
        <a:xfrm>
          <a:off x="350852" y="263253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FB9D9E-D9E1-4FB8-A351-CD0404B331BA}">
      <dsp:nvSpPr>
        <dsp:cNvPr id="0" name=""/>
        <dsp:cNvSpPr/>
      </dsp:nvSpPr>
      <dsp:spPr>
        <a:xfrm>
          <a:off x="1339618" y="2288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EFFICIENCY</a:t>
          </a:r>
        </a:p>
      </dsp:txBody>
      <dsp:txXfrm>
        <a:off x="1339618" y="2288"/>
        <a:ext cx="5024605" cy="1159843"/>
      </dsp:txXfrm>
    </dsp:sp>
    <dsp:sp modelId="{D6C27828-E24E-40D4-B2E7-A427250EBE31}">
      <dsp:nvSpPr>
        <dsp:cNvPr id="0" name=""/>
        <dsp:cNvSpPr/>
      </dsp:nvSpPr>
      <dsp:spPr>
        <a:xfrm>
          <a:off x="0" y="1452092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1429CB-DF30-47BE-B11D-1B58CAA29746}">
      <dsp:nvSpPr>
        <dsp:cNvPr id="0" name=""/>
        <dsp:cNvSpPr/>
      </dsp:nvSpPr>
      <dsp:spPr>
        <a:xfrm>
          <a:off x="350852" y="1713057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23D8B-3680-4692-97AD-3883CB15C089}">
      <dsp:nvSpPr>
        <dsp:cNvPr id="0" name=""/>
        <dsp:cNvSpPr/>
      </dsp:nvSpPr>
      <dsp:spPr>
        <a:xfrm>
          <a:off x="1339618" y="1452092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PATIENT CARE</a:t>
          </a:r>
        </a:p>
      </dsp:txBody>
      <dsp:txXfrm>
        <a:off x="1339618" y="1452092"/>
        <a:ext cx="5024605" cy="1159843"/>
      </dsp:txXfrm>
    </dsp:sp>
    <dsp:sp modelId="{FEBD82B9-F79E-4A48-9908-2927AB454613}">
      <dsp:nvSpPr>
        <dsp:cNvPr id="0" name=""/>
        <dsp:cNvSpPr/>
      </dsp:nvSpPr>
      <dsp:spPr>
        <a:xfrm>
          <a:off x="0" y="2901896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41DB45-3F90-4FF8-A180-51F4F4842233}">
      <dsp:nvSpPr>
        <dsp:cNvPr id="0" name=""/>
        <dsp:cNvSpPr/>
      </dsp:nvSpPr>
      <dsp:spPr>
        <a:xfrm>
          <a:off x="350852" y="3162861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DABC7-FC46-4B1A-8B0B-E4B7DCA3161B}">
      <dsp:nvSpPr>
        <dsp:cNvPr id="0" name=""/>
        <dsp:cNvSpPr/>
      </dsp:nvSpPr>
      <dsp:spPr>
        <a:xfrm>
          <a:off x="1339618" y="2901896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INTEROPERABILITY</a:t>
          </a:r>
        </a:p>
      </dsp:txBody>
      <dsp:txXfrm>
        <a:off x="1339618" y="2901896"/>
        <a:ext cx="5024605" cy="1159843"/>
      </dsp:txXfrm>
    </dsp:sp>
    <dsp:sp modelId="{00D4EF81-7AD8-4605-A9F6-D968B6E3D691}">
      <dsp:nvSpPr>
        <dsp:cNvPr id="0" name=""/>
        <dsp:cNvSpPr/>
      </dsp:nvSpPr>
      <dsp:spPr>
        <a:xfrm>
          <a:off x="0" y="4351700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F1A5EA-8365-4B68-ADEF-01A9C498114B}">
      <dsp:nvSpPr>
        <dsp:cNvPr id="0" name=""/>
        <dsp:cNvSpPr/>
      </dsp:nvSpPr>
      <dsp:spPr>
        <a:xfrm>
          <a:off x="350852" y="4612665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9D0937-A365-43DB-85A5-D77EC9B9CD5B}">
      <dsp:nvSpPr>
        <dsp:cNvPr id="0" name=""/>
        <dsp:cNvSpPr/>
      </dsp:nvSpPr>
      <dsp:spPr>
        <a:xfrm>
          <a:off x="1339618" y="4351700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COST SAVINGS</a:t>
          </a:r>
        </a:p>
      </dsp:txBody>
      <dsp:txXfrm>
        <a:off x="1339618" y="4351700"/>
        <a:ext cx="5024605" cy="11598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87DA6-E5BF-46C7-8669-4C961E961BD9}">
      <dsp:nvSpPr>
        <dsp:cNvPr id="0" name=""/>
        <dsp:cNvSpPr/>
      </dsp:nvSpPr>
      <dsp:spPr>
        <a:xfrm rot="5400000">
          <a:off x="7442527" y="-4103713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varying levels of digital maturity, phased implementation is crucial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Implement a phased roll-out </a:t>
          </a:r>
        </a:p>
      </dsp:txBody>
      <dsp:txXfrm rot="-5400000">
        <a:off x="3277887" y="88144"/>
        <a:ext cx="8859606" cy="503107"/>
      </dsp:txXfrm>
    </dsp:sp>
    <dsp:sp modelId="{D5647D4E-0190-44EF-8135-64DB6AB15204}">
      <dsp:nvSpPr>
        <dsp:cNvPr id="0" name=""/>
        <dsp:cNvSpPr/>
      </dsp:nvSpPr>
      <dsp:spPr>
        <a:xfrm>
          <a:off x="1890" y="1784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Digital maturity and readiness</a:t>
          </a:r>
        </a:p>
      </dsp:txBody>
      <dsp:txXfrm>
        <a:off x="34881" y="34775"/>
        <a:ext cx="3210014" cy="609845"/>
      </dsp:txXfrm>
    </dsp:sp>
    <dsp:sp modelId="{AAB78F29-8F10-44EA-9748-34DCC8917B8A}">
      <dsp:nvSpPr>
        <dsp:cNvPr id="0" name=""/>
        <dsp:cNvSpPr/>
      </dsp:nvSpPr>
      <dsp:spPr>
        <a:xfrm rot="5400000">
          <a:off x="7442527" y="-3394093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lack of clinician's involvement and overwhelmed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Clinically-lead IT initiatives </a:t>
          </a:r>
        </a:p>
      </dsp:txBody>
      <dsp:txXfrm rot="-5400000">
        <a:off x="3277887" y="797764"/>
        <a:ext cx="8859606" cy="503107"/>
      </dsp:txXfrm>
    </dsp:sp>
    <dsp:sp modelId="{41EE7B5A-B057-4CE3-8748-9B2241511354}">
      <dsp:nvSpPr>
        <dsp:cNvPr id="0" name=""/>
        <dsp:cNvSpPr/>
      </dsp:nvSpPr>
      <dsp:spPr>
        <a:xfrm>
          <a:off x="1890" y="711403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Clinical leadership is essential </a:t>
          </a:r>
        </a:p>
      </dsp:txBody>
      <dsp:txXfrm>
        <a:off x="34881" y="744394"/>
        <a:ext cx="3210014" cy="609845"/>
      </dsp:txXfrm>
    </dsp:sp>
    <dsp:sp modelId="{62650A1B-0AA1-4382-97D5-B78CE2EE957F}">
      <dsp:nvSpPr>
        <dsp:cNvPr id="0" name=""/>
        <dsp:cNvSpPr/>
      </dsp:nvSpPr>
      <dsp:spPr>
        <a:xfrm rot="5400000">
          <a:off x="7442527" y="-2684474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lack of digital literacy and insufficient training efforts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investment in trainings and workforce development strategy</a:t>
          </a:r>
        </a:p>
      </dsp:txBody>
      <dsp:txXfrm rot="-5400000">
        <a:off x="3277887" y="1507383"/>
        <a:ext cx="8859606" cy="503107"/>
      </dsp:txXfrm>
    </dsp:sp>
    <dsp:sp modelId="{45DF0A76-1CC8-464A-8A74-407BFAD1C081}">
      <dsp:nvSpPr>
        <dsp:cNvPr id="0" name=""/>
        <dsp:cNvSpPr/>
      </dsp:nvSpPr>
      <dsp:spPr>
        <a:xfrm>
          <a:off x="1890" y="1421022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Importance of training and workforce development </a:t>
          </a:r>
        </a:p>
      </dsp:txBody>
      <dsp:txXfrm>
        <a:off x="34881" y="1454013"/>
        <a:ext cx="3210014" cy="609845"/>
      </dsp:txXfrm>
    </dsp:sp>
    <dsp:sp modelId="{2DCB380F-1FF2-4FEE-A295-49689A7FDB58}">
      <dsp:nvSpPr>
        <dsp:cNvPr id="0" name=""/>
        <dsp:cNvSpPr/>
      </dsp:nvSpPr>
      <dsp:spPr>
        <a:xfrm rot="5400000">
          <a:off x="7442527" y="-1974855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systems unable to communicate and share data effectively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interoperability standards adoption, seamless data exchange</a:t>
          </a:r>
        </a:p>
      </dsp:txBody>
      <dsp:txXfrm rot="-5400000">
        <a:off x="3277887" y="2217002"/>
        <a:ext cx="8859606" cy="503107"/>
      </dsp:txXfrm>
    </dsp:sp>
    <dsp:sp modelId="{E21C7FE5-D76D-4F69-9D15-F37C6F7DA085}">
      <dsp:nvSpPr>
        <dsp:cNvPr id="0" name=""/>
        <dsp:cNvSpPr/>
      </dsp:nvSpPr>
      <dsp:spPr>
        <a:xfrm>
          <a:off x="1890" y="2130642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Interoperability and data sharing</a:t>
          </a:r>
        </a:p>
      </dsp:txBody>
      <dsp:txXfrm>
        <a:off x="34881" y="2163633"/>
        <a:ext cx="3210014" cy="609845"/>
      </dsp:txXfrm>
    </dsp:sp>
    <dsp:sp modelId="{62154317-E88C-46C6-A23B-C6847FA00356}">
      <dsp:nvSpPr>
        <dsp:cNvPr id="0" name=""/>
        <dsp:cNvSpPr/>
      </dsp:nvSpPr>
      <dsp:spPr>
        <a:xfrm rot="5400000">
          <a:off x="7442527" y="-1265236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focus only on technology could compromise patient safety, care quality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patient-safety first approach, continuous evaluation </a:t>
          </a:r>
        </a:p>
      </dsp:txBody>
      <dsp:txXfrm rot="-5400000">
        <a:off x="3277887" y="2926621"/>
        <a:ext cx="8859606" cy="503107"/>
      </dsp:txXfrm>
    </dsp:sp>
    <dsp:sp modelId="{870E29CC-5B14-4151-B352-7F945710A5BD}">
      <dsp:nvSpPr>
        <dsp:cNvPr id="0" name=""/>
        <dsp:cNvSpPr/>
      </dsp:nvSpPr>
      <dsp:spPr>
        <a:xfrm>
          <a:off x="1890" y="2840261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Balance between digitisation and patient safety</a:t>
          </a:r>
        </a:p>
      </dsp:txBody>
      <dsp:txXfrm>
        <a:off x="34881" y="2873252"/>
        <a:ext cx="3210014" cy="609845"/>
      </dsp:txXfrm>
    </dsp:sp>
    <dsp:sp modelId="{5B62EA86-EB54-4376-AA4E-7B4124FB4790}">
      <dsp:nvSpPr>
        <dsp:cNvPr id="0" name=""/>
        <dsp:cNvSpPr/>
      </dsp:nvSpPr>
      <dsp:spPr>
        <a:xfrm rot="5400000">
          <a:off x="7442527" y="-555617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digital systems not user-friendly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IT solutions designed with clinicians in mind; ongoing feedback</a:t>
          </a:r>
        </a:p>
      </dsp:txBody>
      <dsp:txXfrm rot="-5400000">
        <a:off x="3277887" y="3636240"/>
        <a:ext cx="8859606" cy="503107"/>
      </dsp:txXfrm>
    </dsp:sp>
    <dsp:sp modelId="{43CFF871-6A6F-4672-9715-6D6F2439BCBF}">
      <dsp:nvSpPr>
        <dsp:cNvPr id="0" name=""/>
        <dsp:cNvSpPr/>
      </dsp:nvSpPr>
      <dsp:spPr>
        <a:xfrm>
          <a:off x="1890" y="3549880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Usability and design of IT systems</a:t>
          </a:r>
        </a:p>
      </dsp:txBody>
      <dsp:txXfrm>
        <a:off x="34881" y="3582871"/>
        <a:ext cx="3210014" cy="609845"/>
      </dsp:txXfrm>
    </dsp:sp>
    <dsp:sp modelId="{850BC9B6-3631-4C24-BDC6-20F11C6DFD06}">
      <dsp:nvSpPr>
        <dsp:cNvPr id="0" name=""/>
        <dsp:cNvSpPr/>
      </dsp:nvSpPr>
      <dsp:spPr>
        <a:xfrm rot="5400000">
          <a:off x="7442527" y="154001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top-down, one-size fits all approach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local innovation </a:t>
          </a:r>
        </a:p>
      </dsp:txBody>
      <dsp:txXfrm rot="-5400000">
        <a:off x="3277887" y="4345859"/>
        <a:ext cx="8859606" cy="503107"/>
      </dsp:txXfrm>
    </dsp:sp>
    <dsp:sp modelId="{222E79C1-2B2F-47BC-BB18-1FBB25FB2A3A}">
      <dsp:nvSpPr>
        <dsp:cNvPr id="0" name=""/>
        <dsp:cNvSpPr/>
      </dsp:nvSpPr>
      <dsp:spPr>
        <a:xfrm>
          <a:off x="1890" y="4259499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Focus on local innovation</a:t>
          </a:r>
        </a:p>
      </dsp:txBody>
      <dsp:txXfrm>
        <a:off x="34881" y="4292490"/>
        <a:ext cx="3210014" cy="609845"/>
      </dsp:txXfrm>
    </dsp:sp>
    <dsp:sp modelId="{89EDDAEE-2DE7-438F-A317-D09CEF3A798D}">
      <dsp:nvSpPr>
        <dsp:cNvPr id="0" name=""/>
        <dsp:cNvSpPr/>
      </dsp:nvSpPr>
      <dsp:spPr>
        <a:xfrm rot="5400000">
          <a:off x="7442527" y="863620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lack of structured and ongoing evaluation of digital solutions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regular assessment, continuous evaluation</a:t>
          </a:r>
        </a:p>
      </dsp:txBody>
      <dsp:txXfrm rot="-5400000">
        <a:off x="3277887" y="5055478"/>
        <a:ext cx="8859606" cy="503107"/>
      </dsp:txXfrm>
    </dsp:sp>
    <dsp:sp modelId="{6A190C4E-6951-4C52-91C0-A59006B1E67B}">
      <dsp:nvSpPr>
        <dsp:cNvPr id="0" name=""/>
        <dsp:cNvSpPr/>
      </dsp:nvSpPr>
      <dsp:spPr>
        <a:xfrm>
          <a:off x="1890" y="4969118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Evaluation and continuous improvement </a:t>
          </a:r>
        </a:p>
      </dsp:txBody>
      <dsp:txXfrm>
        <a:off x="34881" y="5002109"/>
        <a:ext cx="3210014" cy="609845"/>
      </dsp:txXfrm>
    </dsp:sp>
    <dsp:sp modelId="{B3AE87E1-33EC-4F35-902F-0B48AF0CD356}">
      <dsp:nvSpPr>
        <dsp:cNvPr id="0" name=""/>
        <dsp:cNvSpPr/>
      </dsp:nvSpPr>
      <dsp:spPr>
        <a:xfrm rot="5400000">
          <a:off x="7442527" y="1573239"/>
          <a:ext cx="557541" cy="8886823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Findings: lack of funds to implement and maintain  digital solutions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Recommendations: fundings for long-term sustainability of digital initiatives</a:t>
          </a:r>
        </a:p>
      </dsp:txBody>
      <dsp:txXfrm rot="-5400000">
        <a:off x="3277887" y="5765097"/>
        <a:ext cx="8859606" cy="503107"/>
      </dsp:txXfrm>
    </dsp:sp>
    <dsp:sp modelId="{E7C8904F-1294-49D0-8E6D-0C20E8A88415}">
      <dsp:nvSpPr>
        <dsp:cNvPr id="0" name=""/>
        <dsp:cNvSpPr/>
      </dsp:nvSpPr>
      <dsp:spPr>
        <a:xfrm>
          <a:off x="1890" y="5678737"/>
          <a:ext cx="3275996" cy="6758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Findings </a:t>
          </a:r>
          <a:r>
            <a:rPr lang="en-GB" sz="1600" b="1" kern="1200"/>
            <a:t>and resources</a:t>
          </a:r>
          <a:endParaRPr lang="en-GB" sz="1600" b="1" kern="1200" dirty="0"/>
        </a:p>
      </dsp:txBody>
      <dsp:txXfrm>
        <a:off x="34881" y="5711728"/>
        <a:ext cx="3210014" cy="6098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F435CB-9B0A-4B49-B0BE-A75C44629E55}">
      <dsp:nvSpPr>
        <dsp:cNvPr id="0" name=""/>
        <dsp:cNvSpPr/>
      </dsp:nvSpPr>
      <dsp:spPr>
        <a:xfrm>
          <a:off x="418068" y="581463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9E9C22-FAB9-4DF6-A4C8-26EEBF85554B}">
      <dsp:nvSpPr>
        <dsp:cNvPr id="0" name=""/>
        <dsp:cNvSpPr/>
      </dsp:nvSpPr>
      <dsp:spPr>
        <a:xfrm>
          <a:off x="418068" y="2229830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700" kern="1200"/>
            <a:t>Digital health leaders</a:t>
          </a:r>
        </a:p>
      </dsp:txBody>
      <dsp:txXfrm>
        <a:off x="418068" y="2229830"/>
        <a:ext cx="4320000" cy="648000"/>
      </dsp:txXfrm>
    </dsp:sp>
    <dsp:sp modelId="{532F50B4-3845-46BC-892D-8B7C92055C06}">
      <dsp:nvSpPr>
        <dsp:cNvPr id="0" name=""/>
        <dsp:cNvSpPr/>
      </dsp:nvSpPr>
      <dsp:spPr>
        <a:xfrm>
          <a:off x="418068" y="2941257"/>
          <a:ext cx="4320000" cy="811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	Individuals that serve as crucial bridge between the technology and front-line clinicians. </a:t>
          </a:r>
        </a:p>
      </dsp:txBody>
      <dsp:txXfrm>
        <a:off x="418068" y="2941257"/>
        <a:ext cx="4320000" cy="811535"/>
      </dsp:txXfrm>
    </dsp:sp>
    <dsp:sp modelId="{BD9D3561-B350-4998-BC57-54410ACB98E7}">
      <dsp:nvSpPr>
        <dsp:cNvPr id="0" name=""/>
        <dsp:cNvSpPr/>
      </dsp:nvSpPr>
      <dsp:spPr>
        <a:xfrm>
          <a:off x="5494068" y="581463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2337A5-078A-48C0-BF23-A4E5FD63664D}">
      <dsp:nvSpPr>
        <dsp:cNvPr id="0" name=""/>
        <dsp:cNvSpPr/>
      </dsp:nvSpPr>
      <dsp:spPr>
        <a:xfrm>
          <a:off x="5494068" y="2229830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700" kern="1200"/>
            <a:t>Digital centre of excellence</a:t>
          </a:r>
        </a:p>
      </dsp:txBody>
      <dsp:txXfrm>
        <a:off x="5494068" y="2229830"/>
        <a:ext cx="4320000" cy="648000"/>
      </dsp:txXfrm>
    </dsp:sp>
    <dsp:sp modelId="{95BFD578-39E2-4784-BABD-9F602A5526BB}">
      <dsp:nvSpPr>
        <dsp:cNvPr id="0" name=""/>
        <dsp:cNvSpPr/>
      </dsp:nvSpPr>
      <dsp:spPr>
        <a:xfrm>
          <a:off x="5494068" y="2941257"/>
          <a:ext cx="4320000" cy="811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    Invest limited existing resources selectively to create a cohort of digital centre of excellence.</a:t>
          </a:r>
        </a:p>
      </dsp:txBody>
      <dsp:txXfrm>
        <a:off x="5494068" y="2941257"/>
        <a:ext cx="4320000" cy="8115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6F223C-B093-4418-B853-742620508B60}">
      <dsp:nvSpPr>
        <dsp:cNvPr id="0" name=""/>
        <dsp:cNvSpPr/>
      </dsp:nvSpPr>
      <dsp:spPr>
        <a:xfrm>
          <a:off x="88886" y="332767"/>
          <a:ext cx="2192541" cy="2192541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latin typeface="+mn-lt"/>
            </a:rPr>
            <a:t>Quantitative methods: </a:t>
          </a:r>
          <a:r>
            <a:rPr lang="en-US" sz="1700" kern="1200" dirty="0">
              <a:latin typeface="+mn-lt"/>
            </a:rPr>
            <a:t>Has it worked?</a:t>
          </a:r>
        </a:p>
      </dsp:txBody>
      <dsp:txXfrm>
        <a:off x="395052" y="591315"/>
        <a:ext cx="1264168" cy="1675445"/>
      </dsp:txXfrm>
    </dsp:sp>
    <dsp:sp modelId="{81911969-4AB5-4ACA-A980-FF8DBFBF53C3}">
      <dsp:nvSpPr>
        <dsp:cNvPr id="0" name=""/>
        <dsp:cNvSpPr/>
      </dsp:nvSpPr>
      <dsp:spPr>
        <a:xfrm>
          <a:off x="1669096" y="332767"/>
          <a:ext cx="2192541" cy="2192541"/>
        </a:xfrm>
        <a:prstGeom prst="ellipse">
          <a:avLst/>
        </a:prstGeom>
        <a:solidFill>
          <a:schemeClr val="accent2">
            <a:alpha val="50000"/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latin typeface="+mn-lt"/>
            </a:rPr>
            <a:t>Qualitative methods</a:t>
          </a:r>
          <a:r>
            <a:rPr lang="en-US" sz="1700" kern="1200">
              <a:latin typeface="+mn-lt"/>
            </a:rPr>
            <a:t>: Why has it worked?</a:t>
          </a:r>
        </a:p>
      </dsp:txBody>
      <dsp:txXfrm>
        <a:off x="2291304" y="591315"/>
        <a:ext cx="1264168" cy="167544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9E9CA-9B6C-49E4-851C-5A83BA65DCC6}">
      <dsp:nvSpPr>
        <dsp:cNvPr id="0" name=""/>
        <dsp:cNvSpPr/>
      </dsp:nvSpPr>
      <dsp:spPr>
        <a:xfrm rot="5400000">
          <a:off x="250225" y="2616846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61D17A-C22A-4F4D-96CD-BF86CD449C98}">
      <dsp:nvSpPr>
        <dsp:cNvPr id="0" name=""/>
        <dsp:cNvSpPr/>
      </dsp:nvSpPr>
      <dsp:spPr>
        <a:xfrm>
          <a:off x="125480" y="2988389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>
              <a:solidFill>
                <a:schemeClr val="tx1"/>
              </a:solidFill>
            </a:rPr>
            <a:t>Not installed all of the three key ancillary department systems (laboratory, pharmacy, and radiology).</a:t>
          </a:r>
          <a:endParaRPr lang="en-US" sz="1000" kern="1200">
            <a:solidFill>
              <a:schemeClr val="tx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0</a:t>
          </a:r>
        </a:p>
      </dsp:txBody>
      <dsp:txXfrm>
        <a:off x="125480" y="2988389"/>
        <a:ext cx="1122652" cy="984070"/>
      </dsp:txXfrm>
    </dsp:sp>
    <dsp:sp modelId="{201C942E-1B21-49FD-B19F-7B499798C9FB}">
      <dsp:nvSpPr>
        <dsp:cNvPr id="0" name=""/>
        <dsp:cNvSpPr/>
      </dsp:nvSpPr>
      <dsp:spPr>
        <a:xfrm>
          <a:off x="1036311" y="2525297"/>
          <a:ext cx="211821" cy="211821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D6E3E7-602E-49B1-AC36-D282D76D96FF}">
      <dsp:nvSpPr>
        <dsp:cNvPr id="0" name=""/>
        <dsp:cNvSpPr/>
      </dsp:nvSpPr>
      <dsp:spPr>
        <a:xfrm rot="5400000">
          <a:off x="1624571" y="2276763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8A1534-03F7-4674-9CEA-0E91868AF3D1}">
      <dsp:nvSpPr>
        <dsp:cNvPr id="0" name=""/>
        <dsp:cNvSpPr/>
      </dsp:nvSpPr>
      <dsp:spPr>
        <a:xfrm>
          <a:off x="1499825" y="2648306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>
              <a:solidFill>
                <a:schemeClr val="tx1"/>
              </a:solidFill>
            </a:rPr>
            <a:t>All three major ancillary clinical systems are installed</a:t>
          </a:r>
          <a:endParaRPr lang="en-US" sz="1000" kern="1200">
            <a:solidFill>
              <a:schemeClr val="tx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1</a:t>
          </a:r>
        </a:p>
      </dsp:txBody>
      <dsp:txXfrm>
        <a:off x="1499825" y="2648306"/>
        <a:ext cx="1122652" cy="984070"/>
      </dsp:txXfrm>
    </dsp:sp>
    <dsp:sp modelId="{DDEFE7B7-188A-45FA-85E9-4D57FF7A30F2}">
      <dsp:nvSpPr>
        <dsp:cNvPr id="0" name=""/>
        <dsp:cNvSpPr/>
      </dsp:nvSpPr>
      <dsp:spPr>
        <a:xfrm>
          <a:off x="2410656" y="2185214"/>
          <a:ext cx="211821" cy="211821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7841A4-8EE6-448F-B233-AEA90962BBF7}">
      <dsp:nvSpPr>
        <dsp:cNvPr id="0" name=""/>
        <dsp:cNvSpPr/>
      </dsp:nvSpPr>
      <dsp:spPr>
        <a:xfrm rot="5400000">
          <a:off x="2998916" y="1936680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04AAAB-4127-483C-A85C-7F4A9AFD1127}">
      <dsp:nvSpPr>
        <dsp:cNvPr id="0" name=""/>
        <dsp:cNvSpPr/>
      </dsp:nvSpPr>
      <dsp:spPr>
        <a:xfrm>
          <a:off x="2874171" y="2308223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1"/>
              </a:solidFill>
            </a:rPr>
            <a:t>Single clinical data repository (CDR)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2</a:t>
          </a:r>
        </a:p>
      </dsp:txBody>
      <dsp:txXfrm>
        <a:off x="2874171" y="2308223"/>
        <a:ext cx="1122652" cy="984070"/>
      </dsp:txXfrm>
    </dsp:sp>
    <dsp:sp modelId="{D101FE6F-A44F-4040-9019-3B8C865367C8}">
      <dsp:nvSpPr>
        <dsp:cNvPr id="0" name=""/>
        <dsp:cNvSpPr/>
      </dsp:nvSpPr>
      <dsp:spPr>
        <a:xfrm>
          <a:off x="3785002" y="1845131"/>
          <a:ext cx="211821" cy="211821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C1F4B9-79CD-4202-A5DB-FFEF0C37BB8E}">
      <dsp:nvSpPr>
        <dsp:cNvPr id="0" name=""/>
        <dsp:cNvSpPr/>
      </dsp:nvSpPr>
      <dsp:spPr>
        <a:xfrm rot="5400000">
          <a:off x="4373262" y="1596597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4F1CE7-82E8-4978-9D54-A76D9525A2C9}">
      <dsp:nvSpPr>
        <dsp:cNvPr id="0" name=""/>
        <dsp:cNvSpPr/>
      </dsp:nvSpPr>
      <dsp:spPr>
        <a:xfrm>
          <a:off x="4248516" y="1968140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>
              <a:solidFill>
                <a:schemeClr val="tx1"/>
              </a:solidFill>
            </a:rPr>
            <a:t>50% of nursing/allied health professional documentation integrated with CDR</a:t>
          </a:r>
          <a:endParaRPr lang="en-US" sz="1000" kern="1200">
            <a:solidFill>
              <a:schemeClr val="tx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3</a:t>
          </a:r>
        </a:p>
      </dsp:txBody>
      <dsp:txXfrm>
        <a:off x="4248516" y="1968140"/>
        <a:ext cx="1122652" cy="984070"/>
      </dsp:txXfrm>
    </dsp:sp>
    <dsp:sp modelId="{D1474360-E7E3-48B3-8EC7-366409ABA2DB}">
      <dsp:nvSpPr>
        <dsp:cNvPr id="0" name=""/>
        <dsp:cNvSpPr/>
      </dsp:nvSpPr>
      <dsp:spPr>
        <a:xfrm>
          <a:off x="5159347" y="1505048"/>
          <a:ext cx="211821" cy="211821"/>
        </a:xfrm>
        <a:prstGeom prst="triangle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C694C8-3666-4EF6-8E38-E5CC257AB6BF}">
      <dsp:nvSpPr>
        <dsp:cNvPr id="0" name=""/>
        <dsp:cNvSpPr/>
      </dsp:nvSpPr>
      <dsp:spPr>
        <a:xfrm rot="5400000">
          <a:off x="5747607" y="1256514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2038C2-F355-433C-AFC7-FBF4C99D7D64}">
      <dsp:nvSpPr>
        <dsp:cNvPr id="0" name=""/>
        <dsp:cNvSpPr/>
      </dsp:nvSpPr>
      <dsp:spPr>
        <a:xfrm>
          <a:off x="5622862" y="1628057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>
              <a:solidFill>
                <a:schemeClr val="tx1"/>
              </a:solidFill>
            </a:rPr>
            <a:t>Computerized Practitioner Order Entry (CPOE) and clinical decision support (CDS) </a:t>
          </a:r>
          <a:endParaRPr lang="en-US" sz="1000" kern="1200">
            <a:solidFill>
              <a:schemeClr val="tx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4</a:t>
          </a:r>
        </a:p>
      </dsp:txBody>
      <dsp:txXfrm>
        <a:off x="5622862" y="1628057"/>
        <a:ext cx="1122652" cy="984070"/>
      </dsp:txXfrm>
    </dsp:sp>
    <dsp:sp modelId="{639E99EC-E570-4380-9D1E-BD20BFCD0A1C}">
      <dsp:nvSpPr>
        <dsp:cNvPr id="0" name=""/>
        <dsp:cNvSpPr/>
      </dsp:nvSpPr>
      <dsp:spPr>
        <a:xfrm>
          <a:off x="6533693" y="1164965"/>
          <a:ext cx="211821" cy="211821"/>
        </a:xfrm>
        <a:prstGeom prst="triangle">
          <a:avLst>
            <a:gd name="adj" fmla="val 1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8812CD-A97E-4D45-AAE6-C161DCDC8C33}">
      <dsp:nvSpPr>
        <dsp:cNvPr id="0" name=""/>
        <dsp:cNvSpPr/>
      </dsp:nvSpPr>
      <dsp:spPr>
        <a:xfrm rot="5400000">
          <a:off x="7121953" y="916430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F70505-BCE1-4B42-A96E-43724FDED342}">
      <dsp:nvSpPr>
        <dsp:cNvPr id="0" name=""/>
        <dsp:cNvSpPr/>
      </dsp:nvSpPr>
      <dsp:spPr>
        <a:xfrm>
          <a:off x="6997208" y="1287974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1"/>
              </a:solidFill>
            </a:rPr>
            <a:t>Full physician documentation with structured templates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5</a:t>
          </a:r>
        </a:p>
      </dsp:txBody>
      <dsp:txXfrm>
        <a:off x="6997208" y="1287974"/>
        <a:ext cx="1122652" cy="984070"/>
      </dsp:txXfrm>
    </dsp:sp>
    <dsp:sp modelId="{0A5ACCD9-9115-4C8D-A9E8-4294E6BD804E}">
      <dsp:nvSpPr>
        <dsp:cNvPr id="0" name=""/>
        <dsp:cNvSpPr/>
      </dsp:nvSpPr>
      <dsp:spPr>
        <a:xfrm>
          <a:off x="7908039" y="824882"/>
          <a:ext cx="211821" cy="211821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B2F4FB-331B-4BBD-AB11-8CAD5A13C99D}">
      <dsp:nvSpPr>
        <dsp:cNvPr id="0" name=""/>
        <dsp:cNvSpPr/>
      </dsp:nvSpPr>
      <dsp:spPr>
        <a:xfrm rot="5400000">
          <a:off x="8496299" y="576347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0F63E3-7841-416C-85D1-C1D108B9ACEF}">
      <dsp:nvSpPr>
        <dsp:cNvPr id="0" name=""/>
        <dsp:cNvSpPr/>
      </dsp:nvSpPr>
      <dsp:spPr>
        <a:xfrm>
          <a:off x="8371553" y="947890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1"/>
              </a:solidFill>
            </a:rPr>
            <a:t>Closed-loop processes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6</a:t>
          </a:r>
        </a:p>
      </dsp:txBody>
      <dsp:txXfrm>
        <a:off x="8371553" y="947890"/>
        <a:ext cx="1122652" cy="984070"/>
      </dsp:txXfrm>
    </dsp:sp>
    <dsp:sp modelId="{F51537B9-7390-4185-8EB2-465E4322A4A8}">
      <dsp:nvSpPr>
        <dsp:cNvPr id="0" name=""/>
        <dsp:cNvSpPr/>
      </dsp:nvSpPr>
      <dsp:spPr>
        <a:xfrm>
          <a:off x="9282384" y="484798"/>
          <a:ext cx="211821" cy="211821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AACB9C-9B56-496F-9AB9-E15130174852}">
      <dsp:nvSpPr>
        <dsp:cNvPr id="0" name=""/>
        <dsp:cNvSpPr/>
      </dsp:nvSpPr>
      <dsp:spPr>
        <a:xfrm rot="5400000">
          <a:off x="9870644" y="236264"/>
          <a:ext cx="747314" cy="1243514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DF5348-0BA0-44B2-9D2D-77D61E9411B3}">
      <dsp:nvSpPr>
        <dsp:cNvPr id="0" name=""/>
        <dsp:cNvSpPr/>
      </dsp:nvSpPr>
      <dsp:spPr>
        <a:xfrm>
          <a:off x="9745899" y="607807"/>
          <a:ext cx="1122652" cy="984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>
              <a:solidFill>
                <a:schemeClr val="tx1"/>
              </a:solidFill>
            </a:rPr>
            <a:t>Paper free environment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b="1" kern="1200" dirty="0">
              <a:solidFill>
                <a:schemeClr val="tx1"/>
              </a:solidFill>
            </a:rPr>
            <a:t>Level 7</a:t>
          </a:r>
        </a:p>
      </dsp:txBody>
      <dsp:txXfrm>
        <a:off x="9745899" y="607807"/>
        <a:ext cx="1122652" cy="98407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DE2ABB-FB6E-41F8-A6DD-F727407591A7}">
      <dsp:nvSpPr>
        <dsp:cNvPr id="0" name=""/>
        <dsp:cNvSpPr/>
      </dsp:nvSpPr>
      <dsp:spPr>
        <a:xfrm>
          <a:off x="-7187044" y="-1098692"/>
          <a:ext cx="8553734" cy="8553734"/>
        </a:xfrm>
        <a:prstGeom prst="blockArc">
          <a:avLst>
            <a:gd name="adj1" fmla="val 18900000"/>
            <a:gd name="adj2" fmla="val 2700000"/>
            <a:gd name="adj3" fmla="val 253"/>
          </a:avLst>
        </a:prstGeom>
        <a:noFill/>
        <a:ln w="1905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AD5EAD-A0CC-429E-805A-FDB2EC20B957}">
      <dsp:nvSpPr>
        <dsp:cNvPr id="0" name=""/>
        <dsp:cNvSpPr/>
      </dsp:nvSpPr>
      <dsp:spPr>
        <a:xfrm>
          <a:off x="508825" y="334725"/>
          <a:ext cx="9520484" cy="6691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17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It followed the </a:t>
          </a:r>
          <a:r>
            <a:rPr lang="en-GB" sz="1800" kern="1200" dirty="0" err="1"/>
            <a:t>NPfIT</a:t>
          </a:r>
          <a:r>
            <a:rPr lang="en-GB" sz="1800" kern="1200" dirty="0"/>
            <a:t> and the Wachter’s review</a:t>
          </a:r>
        </a:p>
      </dsp:txBody>
      <dsp:txXfrm>
        <a:off x="508825" y="334725"/>
        <a:ext cx="9520484" cy="669196"/>
      </dsp:txXfrm>
    </dsp:sp>
    <dsp:sp modelId="{854BB373-407C-46AC-9A33-B8A0F3B38DF8}">
      <dsp:nvSpPr>
        <dsp:cNvPr id="0" name=""/>
        <dsp:cNvSpPr/>
      </dsp:nvSpPr>
      <dsp:spPr>
        <a:xfrm>
          <a:off x="90577" y="251075"/>
          <a:ext cx="836495" cy="83649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A99C24-54C3-4824-AC01-3E30AD248FAB}">
      <dsp:nvSpPr>
        <dsp:cNvPr id="0" name=""/>
        <dsp:cNvSpPr/>
      </dsp:nvSpPr>
      <dsp:spPr>
        <a:xfrm>
          <a:off x="1059285" y="1338393"/>
          <a:ext cx="8970024" cy="669196"/>
        </a:xfrm>
        <a:prstGeom prst="rect">
          <a:avLst/>
        </a:prstGeom>
        <a:solidFill>
          <a:schemeClr val="accent1">
            <a:shade val="80000"/>
            <a:hueOff val="109120"/>
            <a:satOff val="-11378"/>
            <a:lumOff val="764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17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GDE programme created “Global Digital Exemplars”: high performing NHS organisations with strong digital maturity</a:t>
          </a:r>
        </a:p>
      </dsp:txBody>
      <dsp:txXfrm>
        <a:off x="1059285" y="1338393"/>
        <a:ext cx="8970024" cy="669196"/>
      </dsp:txXfrm>
    </dsp:sp>
    <dsp:sp modelId="{CC3C97D3-531D-4E16-A07A-65514967D0FE}">
      <dsp:nvSpPr>
        <dsp:cNvPr id="0" name=""/>
        <dsp:cNvSpPr/>
      </dsp:nvSpPr>
      <dsp:spPr>
        <a:xfrm>
          <a:off x="641037" y="1254743"/>
          <a:ext cx="836495" cy="83649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109120"/>
              <a:satOff val="-11378"/>
              <a:lumOff val="76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A0D7F2-B8C3-449B-BC7E-0D54C234AC0C}">
      <dsp:nvSpPr>
        <dsp:cNvPr id="0" name=""/>
        <dsp:cNvSpPr/>
      </dsp:nvSpPr>
      <dsp:spPr>
        <a:xfrm>
          <a:off x="1310997" y="2342060"/>
          <a:ext cx="8718312" cy="669196"/>
        </a:xfrm>
        <a:prstGeom prst="rect">
          <a:avLst/>
        </a:prstGeom>
        <a:solidFill>
          <a:schemeClr val="accent1">
            <a:shade val="80000"/>
            <a:hueOff val="218239"/>
            <a:satOff val="-22757"/>
            <a:lumOff val="1528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17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Each GDE was paired with Fast Followers (FF): less digitally mature organisations that could learn from GDEs and accelerate their own transformation.</a:t>
          </a:r>
        </a:p>
      </dsp:txBody>
      <dsp:txXfrm>
        <a:off x="1310997" y="2342060"/>
        <a:ext cx="8718312" cy="669196"/>
      </dsp:txXfrm>
    </dsp:sp>
    <dsp:sp modelId="{A8D82522-44FE-457B-9D9B-57E780272A10}">
      <dsp:nvSpPr>
        <dsp:cNvPr id="0" name=""/>
        <dsp:cNvSpPr/>
      </dsp:nvSpPr>
      <dsp:spPr>
        <a:xfrm>
          <a:off x="892749" y="2258411"/>
          <a:ext cx="836495" cy="83649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218239"/>
              <a:satOff val="-22757"/>
              <a:lumOff val="1528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B45C67-49D1-4C5E-83BE-C7975F06F06C}">
      <dsp:nvSpPr>
        <dsp:cNvPr id="0" name=""/>
        <dsp:cNvSpPr/>
      </dsp:nvSpPr>
      <dsp:spPr>
        <a:xfrm>
          <a:off x="1310997" y="3345092"/>
          <a:ext cx="8718312" cy="669196"/>
        </a:xfrm>
        <a:prstGeom prst="rect">
          <a:avLst/>
        </a:prstGeom>
        <a:solidFill>
          <a:schemeClr val="accent1">
            <a:shade val="80000"/>
            <a:hueOff val="327359"/>
            <a:satOff val="-34135"/>
            <a:lumOff val="2293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17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All organisations appointed a Chief Clinical Information Officer (CCIO) to lead digital efforts.</a:t>
          </a:r>
          <a:endParaRPr lang="en-GB" sz="1800" kern="1200" dirty="0"/>
        </a:p>
      </dsp:txBody>
      <dsp:txXfrm>
        <a:off x="1310997" y="3345092"/>
        <a:ext cx="8718312" cy="669196"/>
      </dsp:txXfrm>
    </dsp:sp>
    <dsp:sp modelId="{E0208A42-CE0F-40D0-818B-01177589FAA3}">
      <dsp:nvSpPr>
        <dsp:cNvPr id="0" name=""/>
        <dsp:cNvSpPr/>
      </dsp:nvSpPr>
      <dsp:spPr>
        <a:xfrm>
          <a:off x="892749" y="3261443"/>
          <a:ext cx="836495" cy="83649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327359"/>
              <a:satOff val="-34135"/>
              <a:lumOff val="2293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A04AD1-8551-4E4E-A908-AA4FC6DEC669}">
      <dsp:nvSpPr>
        <dsp:cNvPr id="0" name=""/>
        <dsp:cNvSpPr/>
      </dsp:nvSpPr>
      <dsp:spPr>
        <a:xfrm>
          <a:off x="1059285" y="4348760"/>
          <a:ext cx="8970024" cy="669196"/>
        </a:xfrm>
        <a:prstGeom prst="rect">
          <a:avLst/>
        </a:prstGeom>
        <a:solidFill>
          <a:schemeClr val="accent1">
            <a:shade val="80000"/>
            <a:hueOff val="436479"/>
            <a:satOff val="-45514"/>
            <a:lumOff val="305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17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 programme used the HIMSS EMRAM model to measure digital maturity, aiming for level 6 or 7 for acute trusts and level 5 for mental health trusts. </a:t>
          </a:r>
          <a:endParaRPr lang="en-GB" sz="1800" kern="1200" dirty="0"/>
        </a:p>
      </dsp:txBody>
      <dsp:txXfrm>
        <a:off x="1059285" y="4348760"/>
        <a:ext cx="8970024" cy="669196"/>
      </dsp:txXfrm>
    </dsp:sp>
    <dsp:sp modelId="{159852CB-15DC-4759-B9A7-D9C184062531}">
      <dsp:nvSpPr>
        <dsp:cNvPr id="0" name=""/>
        <dsp:cNvSpPr/>
      </dsp:nvSpPr>
      <dsp:spPr>
        <a:xfrm>
          <a:off x="641037" y="4265110"/>
          <a:ext cx="836495" cy="83649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436479"/>
              <a:satOff val="-45514"/>
              <a:lumOff val="305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010F01-4BEE-46FE-970A-1509C3FD54FD}">
      <dsp:nvSpPr>
        <dsp:cNvPr id="0" name=""/>
        <dsp:cNvSpPr/>
      </dsp:nvSpPr>
      <dsp:spPr>
        <a:xfrm>
          <a:off x="508825" y="5352428"/>
          <a:ext cx="9520484" cy="669196"/>
        </a:xfrm>
        <a:prstGeom prst="rect">
          <a:avLst/>
        </a:prstGeom>
        <a:solidFill>
          <a:schemeClr val="accent1">
            <a:shade val="80000"/>
            <a:hueOff val="545598"/>
            <a:satOff val="-56892"/>
            <a:lumOff val="382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117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It also promoted shared learning through networks, events, and “Blueprints” documenting best practices.</a:t>
          </a:r>
          <a:endParaRPr lang="en-GB" sz="1800" kern="1200" dirty="0"/>
        </a:p>
      </dsp:txBody>
      <dsp:txXfrm>
        <a:off x="508825" y="5352428"/>
        <a:ext cx="9520484" cy="669196"/>
      </dsp:txXfrm>
    </dsp:sp>
    <dsp:sp modelId="{61F5F0B8-7641-4815-86A0-4AC1F173F99B}">
      <dsp:nvSpPr>
        <dsp:cNvPr id="0" name=""/>
        <dsp:cNvSpPr/>
      </dsp:nvSpPr>
      <dsp:spPr>
        <a:xfrm>
          <a:off x="90577" y="5268778"/>
          <a:ext cx="836495" cy="83649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545598"/>
              <a:satOff val="-56892"/>
              <a:lumOff val="3822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1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1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04318-1249-4B35-91EF-A24A79985EA5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55C5F8-46E8-4E0F-8116-E9D3F75CA7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999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55C5F8-46E8-4E0F-8116-E9D3F75CA7D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6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120D6-1840-33BD-C871-9F327C562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2075E-5BB2-A269-30E6-D71877C1BC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BD867-C018-578F-1EAA-AFE5B07E3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11C73B-EC91-FA89-587F-E3E2EE6F1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811C4B-2106-FB89-399E-E368587F3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426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D7ABC-03B8-C514-E40D-A62FA98BA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5E336-28DF-DA1D-62C9-14BC6F199C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779B1-01FE-FCA5-356F-3CCC189F0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DCE25-AC2F-9395-4415-A2E1F81D8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A01FD-8DEE-AE25-3908-B92005FC6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656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0ACC7-544F-D67D-B50B-F5F7F0BB9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FE1105-09F7-5A48-0221-EC22F06F2D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28049-FC4B-4447-CB4A-65313D55B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AA74D-FEA3-62FD-F96B-5C4268E5A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221A1C-FBCA-8502-D028-B817FF74D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66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DD519-F239-14AB-317E-3A164841E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FD380-7DC5-3098-4E9A-4242C2FCDA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194AB7-E01E-0C24-EAC1-D164773EF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078C6-E839-9533-E196-22EDED29C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A1B921-DF0E-EB53-2A58-03A76F682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E20FCE-A3D5-F8C3-8E29-F9599FA09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755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E293C-AD7D-5136-DD1F-E0ECBE540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12797-EC2E-95CA-6115-F6DDD8F6B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0B3C24-867A-AE7B-A7E5-32CCA6E1C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30AF01-3210-5BFB-ACC4-6067A958D4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D27FED-1FFA-7F64-6A40-03A698BD56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24D74A-07C5-C42C-9405-DBD982402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F33B91-2724-C1C0-F08C-337B9AC0C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8143E0-8AD0-D2C9-2783-86576281B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297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F9826-4A0E-EFA5-8BE1-554082474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FE82DF-EB60-2C33-B395-B4F1405C8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F81459-E827-88E1-CA69-977406484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04BCB0-A06B-CAC3-D7E3-93E9B5EE5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E95D32-F407-F28C-96C2-5C0D56883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AFED1D-33A6-AF84-F803-8EDD1A4E5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EA0FF-C071-53A3-30E2-BBC89B803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536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F5AE3-B7AE-1EC3-87DE-D924D3675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E9741-942A-8711-48A8-101A50C37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3E3BC6-4C0C-6794-A390-D1C19DEBA0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7DAF7-0F2E-F94C-1F8C-4A1F80DCE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027EB8-450F-5566-0C8C-1860D3451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6BB2BB-9E20-38BB-CF41-872069D38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1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05FB6-E522-DABC-0C2E-509DA1732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70E849-3997-7F9A-7797-6CCDE47E6D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2EEBCA-7EA4-D4BE-25D1-8667180389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A46E75-A3A0-EDC5-442A-31F4074D8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08A141-0D50-432A-88FE-6C1F57710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0312C4-7766-6811-61DE-0BB4DC4D0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84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72F5F-1C31-7BBD-238A-82F3682E6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09E46A-89AC-FD20-A09B-272FBA2A50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2E219-C3B1-2648-766B-5A718A98E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0C273-DE42-9E0F-A6BB-9B141775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7F3F7B-A0C5-18F4-A901-054B85BFD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760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83767C-AC84-326C-BE3D-EFE5F30787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BE2FB7-71C5-331F-D7EE-0439AC5C4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B9F07B-764F-3BF7-DA77-733A1565B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ACC8F-DC90-410C-D7CD-E0404CD3B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24E39-3BAB-7065-7DE4-C2B76E8AA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645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D551FA-8BC4-465D-E43F-38CC742C1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D12DD5-C0E4-79D1-9141-2A06103B1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3C76E-813A-95BC-789A-E7527DC074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41A20-6689-CDCC-9732-A9A30CB68D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068CB-F882-16E2-5BAB-AB9393150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505030-61C2-456F-ACB6-ECF1D09091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532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question-question-mark-response-1015308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reamstime.com/progress-project-progressive-wip-growth-increase-outline-icon-progress-project-progressive-wip-growth-increase-outline-icon-image355384609" TargetMode="External"/><Relationship Id="rId5" Type="http://schemas.openxmlformats.org/officeDocument/2006/relationships/image" Target="../media/image14.jpg"/><Relationship Id="rId4" Type="http://schemas.openxmlformats.org/officeDocument/2006/relationships/hyperlink" Target="https://www.flaticon.com/free-icon/fund_339808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england.nhs.uk/long-read/digital-maturity-assessment/#:~:text=What%20is%20digital%20maturity?,to%20existing%20systems%20and%20structures.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hyperlink" Target="https://koukia.ca/the-mcnamara-fallacy-f22c605837b0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imss.org/maturity-models/emram/" TargetMode="Externa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long-read/digital-maturity-assessment/#:~:text=What%20is%20digital%20maturity?,to%20existing%20systems%20and%20structures." TargetMode="External"/><Relationship Id="rId2" Type="http://schemas.openxmlformats.org/officeDocument/2006/relationships/hyperlink" Target="https://assets.publishing.service.gov.uk/media/5a8091afe5274a2e87dba8f2/Wachter_Review_Accessible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s://edwebcontent.ed.ac.uk/sites/default/files/atoms/files/30_month_gde_evaluation_report_0.pdf" TargetMode="External"/><Relationship Id="rId4" Type="http://schemas.openxmlformats.org/officeDocument/2006/relationships/hyperlink" Target="https://www.himss.org/what-we-do-solutions/digital-health-transformation/maturity-models/electronic-medical-record-adoption-model-emra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614560A-E783-FF09-0EB7-ABD0923B0503}"/>
              </a:ext>
            </a:extLst>
          </p:cNvPr>
          <p:cNvSpPr txBox="1"/>
          <p:nvPr/>
        </p:nvSpPr>
        <p:spPr>
          <a:xfrm>
            <a:off x="7471532" y="1419559"/>
            <a:ext cx="4556649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C00000"/>
                </a:solidFill>
              </a:rPr>
              <a:t>BMDS7008</a:t>
            </a:r>
          </a:p>
          <a:p>
            <a:endParaRPr lang="en-GB" sz="3600" b="1" dirty="0"/>
          </a:p>
          <a:p>
            <a:pPr algn="ctr"/>
            <a:r>
              <a:rPr lang="en-GB" sz="2400" b="1" dirty="0"/>
              <a:t>Lecture 2: Wachter review, digital maturity and digital excellence </a:t>
            </a:r>
          </a:p>
          <a:p>
            <a:endParaRPr lang="en-GB" sz="3600" b="1" dirty="0"/>
          </a:p>
          <a:p>
            <a:pPr algn="ctr"/>
            <a:r>
              <a:rPr lang="en-GB" dirty="0"/>
              <a:t>Dr Simona Ferraraccio</a:t>
            </a:r>
            <a:endParaRPr lang="en-GB" sz="6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4706572-0B6D-7C6D-FA32-57DEE81C1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108" y="5702005"/>
            <a:ext cx="2497354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image001">
            <a:extLst>
              <a:ext uri="{FF2B5EF4-FFF2-40B4-BE49-F238E27FC236}">
                <a16:creationId xmlns:a16="http://schemas.microsoft.com/office/drawing/2014/main" id="{FF67920B-EF14-2979-7CDD-51FAA698B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098" y="4757218"/>
            <a:ext cx="4165374" cy="72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icture containing person, computer&#10;&#10;Description automatically generated">
            <a:extLst>
              <a:ext uri="{FF2B5EF4-FFF2-40B4-BE49-F238E27FC236}">
                <a16:creationId xmlns:a16="http://schemas.microsoft.com/office/drawing/2014/main" id="{C4A12F6A-F9AD-80F6-3F3E-F2E5C9DEA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7381098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229A07CB-6116-47BA-9DD5-3552D5EA1B38}"/>
              </a:ext>
            </a:extLst>
          </p:cNvPr>
          <p:cNvSpPr>
            <a:spLocks noGrp="1"/>
          </p:cNvSpPr>
          <p:nvPr/>
        </p:nvSpPr>
        <p:spPr>
          <a:xfrm>
            <a:off x="-582751" y="658671"/>
            <a:ext cx="8600113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rgbClr val="333399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en-GB" sz="3200" dirty="0">
                <a:solidFill>
                  <a:schemeClr val="bg1"/>
                </a:solidFill>
                <a:latin typeface="Aptos Narrow" panose="020B0004020202020204" pitchFamily="34" charset="0"/>
                <a:ea typeface="Times New Roman" panose="02020603050405020304" pitchFamily="18" charset="0"/>
              </a:rPr>
              <a:t>Digital Transformation for Health and Care Professionals</a:t>
            </a:r>
            <a:endParaRPr lang="en-GB" sz="3200" dirty="0">
              <a:solidFill>
                <a:schemeClr val="bg1"/>
              </a:solidFill>
              <a:latin typeface="Aptos Narrow" panose="020B0004020202020204" pitchFamily="34" charset="0"/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5354A81-4D1D-D019-551F-33D249750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68457F1-32FC-6EEB-38BD-81C4FCD62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2562" y="6356350"/>
            <a:ext cx="4114800" cy="365125"/>
          </a:xfrm>
        </p:spPr>
        <p:txBody>
          <a:bodyPr/>
          <a:lstStyle/>
          <a:p>
            <a:r>
              <a:rPr lang="en-GB" dirty="0"/>
              <a:t>BMDS7008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A64BEC5-42F4-08BE-3B5E-F71706CFD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970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15FDB2-E67E-7C89-6D26-233C61C7AE40}"/>
              </a:ext>
            </a:extLst>
          </p:cNvPr>
          <p:cNvSpPr/>
          <p:nvPr/>
        </p:nvSpPr>
        <p:spPr>
          <a:xfrm>
            <a:off x="0" y="0"/>
            <a:ext cx="4118199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A951D1-A046-ED17-CEB0-31D5A4A56E7F}"/>
              </a:ext>
            </a:extLst>
          </p:cNvPr>
          <p:cNvSpPr txBox="1"/>
          <p:nvPr/>
        </p:nvSpPr>
        <p:spPr>
          <a:xfrm>
            <a:off x="-221789" y="1683756"/>
            <a:ext cx="4118210" cy="239635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 Display" panose="02110004020202020204"/>
                <a:ea typeface="+mn-ea"/>
                <a:cs typeface="+mn-cs"/>
              </a:rPr>
              <a:t>Background and context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ptos Display" panose="02110004020202020204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3F5D0B0-553F-BB3E-64A2-024924885FE6}"/>
              </a:ext>
            </a:extLst>
          </p:cNvPr>
          <p:cNvGrpSpPr/>
          <p:nvPr/>
        </p:nvGrpSpPr>
        <p:grpSpPr>
          <a:xfrm>
            <a:off x="4155484" y="301523"/>
            <a:ext cx="7836638" cy="5542059"/>
            <a:chOff x="4192968" y="0"/>
            <a:chExt cx="7160832" cy="554205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7B2023C-222D-BCB7-6441-24AFD51CC5CF}"/>
                </a:ext>
              </a:extLst>
            </p:cNvPr>
            <p:cNvSpPr/>
            <p:nvPr/>
          </p:nvSpPr>
          <p:spPr>
            <a:xfrm>
              <a:off x="4371656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/>
                <a:t>Early 1990s</a:t>
              </a:r>
              <a:endParaRPr lang="en-US" sz="2000" kern="120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A2E354D-868B-0497-51EB-4D656224F138}"/>
                </a:ext>
              </a:extLst>
            </p:cNvPr>
            <p:cNvSpPr/>
            <p:nvPr/>
          </p:nvSpPr>
          <p:spPr>
            <a:xfrm>
              <a:off x="4192968" y="2772856"/>
              <a:ext cx="7160832" cy="192365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30371F0-B6C2-EED6-C4AE-2F4F5250420C}"/>
                </a:ext>
              </a:extLst>
            </p:cNvPr>
            <p:cNvSpPr/>
            <p:nvPr/>
          </p:nvSpPr>
          <p:spPr>
            <a:xfrm>
              <a:off x="4300571" y="0"/>
              <a:ext cx="1563873" cy="1845689"/>
            </a:xfrm>
            <a:custGeom>
              <a:avLst/>
              <a:gdLst>
                <a:gd name="connsiteX0" fmla="*/ 0 w 1563873"/>
                <a:gd name="connsiteY0" fmla="*/ 0 h 1141232"/>
                <a:gd name="connsiteX1" fmla="*/ 1563873 w 1563873"/>
                <a:gd name="connsiteY1" fmla="*/ 0 h 1141232"/>
                <a:gd name="connsiteX2" fmla="*/ 1563873 w 1563873"/>
                <a:gd name="connsiteY2" fmla="*/ 1141232 h 1141232"/>
                <a:gd name="connsiteX3" fmla="*/ 0 w 1563873"/>
                <a:gd name="connsiteY3" fmla="*/ 1141232 h 1141232"/>
                <a:gd name="connsiteX4" fmla="*/ 0 w 1563873"/>
                <a:gd name="connsiteY4" fmla="*/ 0 h 1141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1141232">
                  <a:moveTo>
                    <a:pt x="0" y="0"/>
                  </a:moveTo>
                  <a:lnTo>
                    <a:pt x="1563873" y="0"/>
                  </a:lnTo>
                  <a:lnTo>
                    <a:pt x="1563873" y="1141232"/>
                  </a:lnTo>
                  <a:lnTo>
                    <a:pt x="0" y="114123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200" kern="1200" dirty="0"/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/>
                <a:t>Many different small-scale digital health systems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80% of primary care practices computerized by 1993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Hospitals lagging behind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sp>
          <p:nvSpPr>
            <p:cNvPr id="14" name="Straight Connector 13">
              <a:extLst>
                <a:ext uri="{FF2B5EF4-FFF2-40B4-BE49-F238E27FC236}">
                  <a16:creationId xmlns:a16="http://schemas.microsoft.com/office/drawing/2014/main" id="{F4CA2D86-AA9F-9668-6306-819FE23F3242}"/>
                </a:ext>
              </a:extLst>
            </p:cNvPr>
            <p:cNvSpPr/>
            <p:nvPr/>
          </p:nvSpPr>
          <p:spPr>
            <a:xfrm>
              <a:off x="5082507" y="1845690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CD57144-99E3-B788-45C3-AE84431F720F}"/>
                </a:ext>
              </a:extLst>
            </p:cNvPr>
            <p:cNvSpPr/>
            <p:nvPr/>
          </p:nvSpPr>
          <p:spPr>
            <a:xfrm>
              <a:off x="5260220" y="2063846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1998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129849C-4091-A829-C2BC-79E596C5079B}"/>
                </a:ext>
              </a:extLst>
            </p:cNvPr>
            <p:cNvSpPr/>
            <p:nvPr/>
          </p:nvSpPr>
          <p:spPr>
            <a:xfrm>
              <a:off x="5189135" y="3918178"/>
              <a:ext cx="1563873" cy="1623881"/>
            </a:xfrm>
            <a:custGeom>
              <a:avLst/>
              <a:gdLst>
                <a:gd name="connsiteX0" fmla="*/ 0 w 1563873"/>
                <a:gd name="connsiteY0" fmla="*/ 0 h 1141232"/>
                <a:gd name="connsiteX1" fmla="*/ 1563873 w 1563873"/>
                <a:gd name="connsiteY1" fmla="*/ 0 h 1141232"/>
                <a:gd name="connsiteX2" fmla="*/ 1563873 w 1563873"/>
                <a:gd name="connsiteY2" fmla="*/ 1141232 h 1141232"/>
                <a:gd name="connsiteX3" fmla="*/ 0 w 1563873"/>
                <a:gd name="connsiteY3" fmla="*/ 1141232 h 1141232"/>
                <a:gd name="connsiteX4" fmla="*/ 0 w 1563873"/>
                <a:gd name="connsiteY4" fmla="*/ 0 h 1141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1141232">
                  <a:moveTo>
                    <a:pt x="0" y="0"/>
                  </a:moveTo>
                  <a:lnTo>
                    <a:pt x="1563873" y="0"/>
                  </a:lnTo>
                  <a:lnTo>
                    <a:pt x="1563873" y="1141232"/>
                  </a:lnTo>
                  <a:lnTo>
                    <a:pt x="0" y="114123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/>
                <a:t>UK National </a:t>
              </a:r>
              <a:r>
                <a:rPr lang="en-US" sz="1200" kern="1200" dirty="0" err="1"/>
                <a:t>Programme</a:t>
              </a:r>
              <a:r>
                <a:rPr lang="en-US" sz="1200" kern="1200" dirty="0"/>
                <a:t> for IT (</a:t>
              </a:r>
              <a:r>
                <a:rPr lang="en-US" sz="1200" kern="1200" dirty="0" err="1"/>
                <a:t>NPfIT</a:t>
              </a:r>
              <a:r>
                <a:rPr lang="en-US" sz="1200" kern="1200" dirty="0"/>
                <a:t>)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Joint procurement of centrally chosen mega-systems – never been done before</a:t>
              </a:r>
              <a:endParaRPr lang="en-US" sz="1200" kern="1200" dirty="0"/>
            </a:p>
          </p:txBody>
        </p:sp>
        <p:sp>
          <p:nvSpPr>
            <p:cNvPr id="17" name="Straight Connector 16">
              <a:extLst>
                <a:ext uri="{FF2B5EF4-FFF2-40B4-BE49-F238E27FC236}">
                  <a16:creationId xmlns:a16="http://schemas.microsoft.com/office/drawing/2014/main" id="{126E8B96-9D91-2747-2795-26C655CF661C}"/>
                </a:ext>
              </a:extLst>
            </p:cNvPr>
            <p:cNvSpPr/>
            <p:nvPr/>
          </p:nvSpPr>
          <p:spPr>
            <a:xfrm>
              <a:off x="5971072" y="2991013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3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A62D82B-CC64-D606-1D9E-908BE656800E}"/>
                </a:ext>
              </a:extLst>
            </p:cNvPr>
            <p:cNvSpPr/>
            <p:nvPr/>
          </p:nvSpPr>
          <p:spPr>
            <a:xfrm>
              <a:off x="5014333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99A4646F-0E00-EEE7-0C22-3192372EADA3}"/>
                </a:ext>
              </a:extLst>
            </p:cNvPr>
            <p:cNvSpPr/>
            <p:nvPr/>
          </p:nvSpPr>
          <p:spPr>
            <a:xfrm>
              <a:off x="5902898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826279C-1E6D-1F08-AFF8-673ACAE567B2}"/>
                </a:ext>
              </a:extLst>
            </p:cNvPr>
            <p:cNvSpPr/>
            <p:nvPr/>
          </p:nvSpPr>
          <p:spPr>
            <a:xfrm>
              <a:off x="6148785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2011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B39825F-AC8F-BA71-7E56-AF0D58A347A7}"/>
                </a:ext>
              </a:extLst>
            </p:cNvPr>
            <p:cNvSpPr/>
            <p:nvPr/>
          </p:nvSpPr>
          <p:spPr>
            <a:xfrm>
              <a:off x="6077700" y="421958"/>
              <a:ext cx="1563873" cy="1423731"/>
            </a:xfrm>
            <a:custGeom>
              <a:avLst/>
              <a:gdLst>
                <a:gd name="connsiteX0" fmla="*/ 0 w 1563873"/>
                <a:gd name="connsiteY0" fmla="*/ 0 h 760821"/>
                <a:gd name="connsiteX1" fmla="*/ 1563873 w 1563873"/>
                <a:gd name="connsiteY1" fmla="*/ 0 h 760821"/>
                <a:gd name="connsiteX2" fmla="*/ 1563873 w 1563873"/>
                <a:gd name="connsiteY2" fmla="*/ 760821 h 760821"/>
                <a:gd name="connsiteX3" fmla="*/ 0 w 1563873"/>
                <a:gd name="connsiteY3" fmla="*/ 760821 h 760821"/>
                <a:gd name="connsiteX4" fmla="*/ 0 w 1563873"/>
                <a:gd name="connsiteY4" fmla="*/ 0 h 760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760821">
                  <a:moveTo>
                    <a:pt x="0" y="0"/>
                  </a:moveTo>
                  <a:lnTo>
                    <a:pt x="1563873" y="0"/>
                  </a:lnTo>
                  <a:lnTo>
                    <a:pt x="1563873" y="760821"/>
                  </a:lnTo>
                  <a:lnTo>
                    <a:pt x="0" y="7608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 err="1"/>
                <a:t>NPfIT</a:t>
              </a:r>
              <a:r>
                <a:rPr lang="en-US" sz="1200" kern="1200" dirty="0"/>
                <a:t> abandoned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Systems did not fulfil organizational and user needs, significant cost implications (£10 billion overall)</a:t>
              </a:r>
              <a:endParaRPr lang="en-US" sz="1200" kern="1200" dirty="0"/>
            </a:p>
          </p:txBody>
        </p:sp>
        <p:sp>
          <p:nvSpPr>
            <p:cNvPr id="22" name="Straight Connector 21">
              <a:extLst>
                <a:ext uri="{FF2B5EF4-FFF2-40B4-BE49-F238E27FC236}">
                  <a16:creationId xmlns:a16="http://schemas.microsoft.com/office/drawing/2014/main" id="{D70DF1F3-5FAE-EA1E-72E4-24B102E49EA1}"/>
                </a:ext>
              </a:extLst>
            </p:cNvPr>
            <p:cNvSpPr/>
            <p:nvPr/>
          </p:nvSpPr>
          <p:spPr>
            <a:xfrm>
              <a:off x="6859636" y="1845690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4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C7EE6C0-4DCC-6E6C-AC1A-CAFD8C5CA2D7}"/>
                </a:ext>
              </a:extLst>
            </p:cNvPr>
            <p:cNvSpPr/>
            <p:nvPr/>
          </p:nvSpPr>
          <p:spPr>
            <a:xfrm>
              <a:off x="7037349" y="2063846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2011-2016</a:t>
              </a: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A0E47A4-AEC3-8DE9-3DAD-96F4ED0D8E2A}"/>
                </a:ext>
              </a:extLst>
            </p:cNvPr>
            <p:cNvSpPr/>
            <p:nvPr/>
          </p:nvSpPr>
          <p:spPr>
            <a:xfrm>
              <a:off x="6966264" y="3918179"/>
              <a:ext cx="1563873" cy="927251"/>
            </a:xfrm>
            <a:custGeom>
              <a:avLst/>
              <a:gdLst>
                <a:gd name="connsiteX0" fmla="*/ 0 w 1563873"/>
                <a:gd name="connsiteY0" fmla="*/ 0 h 927251"/>
                <a:gd name="connsiteX1" fmla="*/ 1563873 w 1563873"/>
                <a:gd name="connsiteY1" fmla="*/ 0 h 927251"/>
                <a:gd name="connsiteX2" fmla="*/ 1563873 w 1563873"/>
                <a:gd name="connsiteY2" fmla="*/ 927251 h 927251"/>
                <a:gd name="connsiteX3" fmla="*/ 0 w 1563873"/>
                <a:gd name="connsiteY3" fmla="*/ 927251 h 927251"/>
                <a:gd name="connsiteX4" fmla="*/ 0 w 1563873"/>
                <a:gd name="connsiteY4" fmla="*/ 0 h 927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927251">
                  <a:moveTo>
                    <a:pt x="0" y="0"/>
                  </a:moveTo>
                  <a:lnTo>
                    <a:pt x="1563873" y="0"/>
                  </a:lnTo>
                  <a:lnTo>
                    <a:pt x="1563873" y="927251"/>
                  </a:lnTo>
                  <a:lnTo>
                    <a:pt x="0" y="92725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/>
                <a:t>No interoperability and no interoperability standards</a:t>
              </a:r>
            </a:p>
          </p:txBody>
        </p:sp>
        <p:sp>
          <p:nvSpPr>
            <p:cNvPr id="25" name="Straight Connector 24">
              <a:extLst>
                <a:ext uri="{FF2B5EF4-FFF2-40B4-BE49-F238E27FC236}">
                  <a16:creationId xmlns:a16="http://schemas.microsoft.com/office/drawing/2014/main" id="{FE81750A-3943-7352-C43B-48D32C6781F4}"/>
                </a:ext>
              </a:extLst>
            </p:cNvPr>
            <p:cNvSpPr/>
            <p:nvPr/>
          </p:nvSpPr>
          <p:spPr>
            <a:xfrm>
              <a:off x="7748201" y="2991013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5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36F4F02-AEA1-8A19-144C-DB020A75B42A}"/>
                </a:ext>
              </a:extLst>
            </p:cNvPr>
            <p:cNvSpPr/>
            <p:nvPr/>
          </p:nvSpPr>
          <p:spPr>
            <a:xfrm>
              <a:off x="6791462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A5CBDFB-8C0B-F4F5-366A-E5004E2DB98D}"/>
                </a:ext>
              </a:extLst>
            </p:cNvPr>
            <p:cNvSpPr/>
            <p:nvPr/>
          </p:nvSpPr>
          <p:spPr>
            <a:xfrm>
              <a:off x="7680027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9FA4EF7-B62E-6776-7DDF-F7B1D0E78C97}"/>
                </a:ext>
              </a:extLst>
            </p:cNvPr>
            <p:cNvSpPr/>
            <p:nvPr/>
          </p:nvSpPr>
          <p:spPr>
            <a:xfrm>
              <a:off x="7925914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201</a:t>
              </a:r>
              <a:r>
                <a:rPr lang="en-US" sz="2000" dirty="0"/>
                <a:t>6</a:t>
              </a:r>
              <a:endParaRPr lang="en-US" sz="2000" kern="1200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3142C61-BAC5-9FEF-81AC-7E298685517A}"/>
                </a:ext>
              </a:extLst>
            </p:cNvPr>
            <p:cNvSpPr/>
            <p:nvPr/>
          </p:nvSpPr>
          <p:spPr>
            <a:xfrm>
              <a:off x="7854829" y="622926"/>
              <a:ext cx="1563873" cy="1222764"/>
            </a:xfrm>
            <a:prstGeom prst="rect">
              <a:avLst/>
            </a:prstGeom>
          </p:spPr>
          <p:style>
            <a:lnRef idx="1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US" sz="1200" dirty="0"/>
                <a:t>Commissioned the independent review of digital health strategy through the US physician Robert Watcher</a:t>
              </a:r>
            </a:p>
            <a:p>
              <a:endParaRPr lang="en-GB" dirty="0"/>
            </a:p>
          </p:txBody>
        </p:sp>
        <p:sp>
          <p:nvSpPr>
            <p:cNvPr id="30" name="Straight Connector 29">
              <a:extLst>
                <a:ext uri="{FF2B5EF4-FFF2-40B4-BE49-F238E27FC236}">
                  <a16:creationId xmlns:a16="http://schemas.microsoft.com/office/drawing/2014/main" id="{F3EF20BD-072B-F015-EDA6-0CF0B2F7B4E7}"/>
                </a:ext>
              </a:extLst>
            </p:cNvPr>
            <p:cNvSpPr/>
            <p:nvPr/>
          </p:nvSpPr>
          <p:spPr>
            <a:xfrm>
              <a:off x="8636765" y="1845690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C4C26DC7-3D02-1F71-B076-EF308F6F05FC}"/>
                </a:ext>
              </a:extLst>
            </p:cNvPr>
            <p:cNvSpPr/>
            <p:nvPr/>
          </p:nvSpPr>
          <p:spPr>
            <a:xfrm>
              <a:off x="8814478" y="2063846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GB" sz="2000" kern="1200" dirty="0"/>
                <a:t>2017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198108E-7590-E7ED-618D-2DC36D157034}"/>
                </a:ext>
              </a:extLst>
            </p:cNvPr>
            <p:cNvSpPr/>
            <p:nvPr/>
          </p:nvSpPr>
          <p:spPr>
            <a:xfrm>
              <a:off x="8743393" y="3918179"/>
              <a:ext cx="1563873" cy="760821"/>
            </a:xfrm>
            <a:prstGeom prst="rect">
              <a:avLst/>
            </a:pr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sz="1200" dirty="0"/>
                <a:t>Review of NHS England HIT strategy by Robert Wachter</a:t>
              </a:r>
            </a:p>
          </p:txBody>
        </p:sp>
        <p:sp>
          <p:nvSpPr>
            <p:cNvPr id="33" name="Straight Connector 32">
              <a:extLst>
                <a:ext uri="{FF2B5EF4-FFF2-40B4-BE49-F238E27FC236}">
                  <a16:creationId xmlns:a16="http://schemas.microsoft.com/office/drawing/2014/main" id="{1BEB27AF-9400-87AC-4BEE-CCEF2B514F6B}"/>
                </a:ext>
              </a:extLst>
            </p:cNvPr>
            <p:cNvSpPr/>
            <p:nvPr/>
          </p:nvSpPr>
          <p:spPr>
            <a:xfrm>
              <a:off x="9525330" y="2991013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E139829E-A2FF-080D-3CA2-301B4A3F568F}"/>
                </a:ext>
              </a:extLst>
            </p:cNvPr>
            <p:cNvSpPr/>
            <p:nvPr/>
          </p:nvSpPr>
          <p:spPr>
            <a:xfrm>
              <a:off x="8568591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1061BEEF-AAE4-60D6-A46B-8FCD305AD41E}"/>
                </a:ext>
              </a:extLst>
            </p:cNvPr>
            <p:cNvSpPr/>
            <p:nvPr/>
          </p:nvSpPr>
          <p:spPr>
            <a:xfrm>
              <a:off x="9457156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32B77EEB-A072-2546-56B0-E481759ACAD1}"/>
                </a:ext>
              </a:extLst>
            </p:cNvPr>
            <p:cNvSpPr/>
            <p:nvPr/>
          </p:nvSpPr>
          <p:spPr>
            <a:xfrm>
              <a:off x="9703043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GB" sz="2000" kern="1200" dirty="0"/>
                <a:t>2017-2021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843F60A-E136-F633-A990-629C59103F9E}"/>
                </a:ext>
              </a:extLst>
            </p:cNvPr>
            <p:cNvSpPr/>
            <p:nvPr/>
          </p:nvSpPr>
          <p:spPr>
            <a:xfrm>
              <a:off x="9631957" y="418050"/>
              <a:ext cx="1563873" cy="1645795"/>
            </a:xfrm>
            <a:prstGeom prst="rect">
              <a:avLst/>
            </a:prstGeom>
          </p:spPr>
          <p:style>
            <a:ln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sz="1200" dirty="0"/>
                <a:t>Global Digital Exemplar (GDE) programme: creation of a cohort of digitally mature UK NHS organisations leading to a national learning ecosystem.</a:t>
              </a:r>
              <a:endParaRPr lang="en-GB" sz="1000" dirty="0"/>
            </a:p>
          </p:txBody>
        </p:sp>
        <p:sp>
          <p:nvSpPr>
            <p:cNvPr id="38" name="Straight Connector 37">
              <a:extLst>
                <a:ext uri="{FF2B5EF4-FFF2-40B4-BE49-F238E27FC236}">
                  <a16:creationId xmlns:a16="http://schemas.microsoft.com/office/drawing/2014/main" id="{623CD62D-4636-D13C-0AAC-0C74285F7B4F}"/>
                </a:ext>
              </a:extLst>
            </p:cNvPr>
            <p:cNvSpPr/>
            <p:nvPr/>
          </p:nvSpPr>
          <p:spPr>
            <a:xfrm>
              <a:off x="10413893" y="2063846"/>
              <a:ext cx="1" cy="709010"/>
            </a:xfrm>
            <a:prstGeom prst="line">
              <a:avLst/>
            </a:prstGeom>
            <a:gradFill rotWithShape="0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C9B0CE2-8170-BD75-F3CB-2D91E72AFDD4}"/>
                </a:ext>
              </a:extLst>
            </p:cNvPr>
            <p:cNvSpPr/>
            <p:nvPr/>
          </p:nvSpPr>
          <p:spPr>
            <a:xfrm>
              <a:off x="10345720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</p:grpSp>
      <p:pic>
        <p:nvPicPr>
          <p:cNvPr id="7" name="Picture 2">
            <a:extLst>
              <a:ext uri="{FF2B5EF4-FFF2-40B4-BE49-F238E27FC236}">
                <a16:creationId xmlns:a16="http://schemas.microsoft.com/office/drawing/2014/main" id="{C141944A-1A88-753C-9609-69FD13E35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054" y="6061740"/>
            <a:ext cx="1452946" cy="71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image001">
            <a:extLst>
              <a:ext uri="{FF2B5EF4-FFF2-40B4-BE49-F238E27FC236}">
                <a16:creationId xmlns:a16="http://schemas.microsoft.com/office/drawing/2014/main" id="{8E124333-9B94-E41E-4FA6-D7A3C3518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926" y="6012369"/>
            <a:ext cx="4686621" cy="81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57CCB7-F9E3-0DA2-18AE-8E6B08CEA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D34135-F2E5-64C3-6758-5A07D51BF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8873" y="6362282"/>
            <a:ext cx="4114800" cy="365125"/>
          </a:xfrm>
        </p:spPr>
        <p:txBody>
          <a:bodyPr/>
          <a:lstStyle/>
          <a:p>
            <a:r>
              <a:rPr lang="en-GB" dirty="0"/>
              <a:t>BMDS7008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9D821D9-7C53-9756-3C79-32C817301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051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1A3F00-24BC-AA88-7F10-394583771987}"/>
              </a:ext>
            </a:extLst>
          </p:cNvPr>
          <p:cNvSpPr txBox="1"/>
          <p:nvPr/>
        </p:nvSpPr>
        <p:spPr>
          <a:xfrm>
            <a:off x="0" y="7663"/>
            <a:ext cx="12192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NHS National Programme for IT (</a:t>
            </a:r>
            <a:r>
              <a:rPr lang="en-GB" sz="3200" b="1" dirty="0" err="1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NPfIT</a:t>
            </a:r>
            <a:r>
              <a:rPr lang="en-GB" sz="3200" b="1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20B02-8578-138B-B667-0129FCB03A77}"/>
              </a:ext>
            </a:extLst>
          </p:cNvPr>
          <p:cNvSpPr txBox="1"/>
          <p:nvPr/>
        </p:nvSpPr>
        <p:spPr>
          <a:xfrm>
            <a:off x="0" y="773613"/>
            <a:ext cx="1219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0" u="sng" dirty="0">
                <a:effectLst/>
                <a:highlight>
                  <a:srgbClr val="FFFFFF"/>
                </a:highlight>
                <a:latin typeface="Open Sans" panose="020F0502020204030204" pitchFamily="34" charset="0"/>
              </a:rPr>
              <a:t>AIM</a:t>
            </a:r>
            <a:r>
              <a:rPr lang="en-GB" b="0" i="0" dirty="0">
                <a:effectLst/>
                <a:highlight>
                  <a:srgbClr val="FFFFFF"/>
                </a:highlight>
                <a:latin typeface="Open Sans" panose="020F0502020204030204" pitchFamily="34" charset="0"/>
              </a:rPr>
              <a:t>: transform NHS England by implementing a centralised digitised health care record for its patient</a:t>
            </a:r>
            <a:endParaRPr lang="en-GB" dirty="0">
              <a:highlight>
                <a:srgbClr val="FFFFFF"/>
              </a:highlight>
              <a:latin typeface="Open Sans" panose="020F0502020204030204" pitchFamily="34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9ABC1894-5B0D-1753-E249-2F80CA096C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597027"/>
              </p:ext>
            </p:extLst>
          </p:nvPr>
        </p:nvGraphicFramePr>
        <p:xfrm>
          <a:off x="5288780" y="1324120"/>
          <a:ext cx="6599255" cy="503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86182AB-C9F9-A193-B21D-6E2E7C864DCE}"/>
              </a:ext>
            </a:extLst>
          </p:cNvPr>
          <p:cNvSpPr txBox="1"/>
          <p:nvPr/>
        </p:nvSpPr>
        <p:spPr>
          <a:xfrm>
            <a:off x="150725" y="1939159"/>
            <a:ext cx="66771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GB" sz="4000" b="1" i="0" dirty="0">
              <a:effectLst/>
              <a:highlight>
                <a:srgbClr val="FFFFFF"/>
              </a:highlight>
              <a:latin typeface="Open Sans" panose="020F0502020204030204" pitchFamily="34" charset="0"/>
            </a:endParaRPr>
          </a:p>
          <a:p>
            <a:pPr algn="just"/>
            <a:endParaRPr lang="en-GB" sz="4000" b="1" dirty="0">
              <a:highlight>
                <a:srgbClr val="FFFFFF"/>
              </a:highlight>
              <a:latin typeface="Open Sans" panose="020F0502020204030204" pitchFamily="34" charset="0"/>
            </a:endParaRPr>
          </a:p>
          <a:p>
            <a:pPr algn="just"/>
            <a:r>
              <a:rPr lang="en-GB" sz="4000" b="1" dirty="0">
                <a:highlight>
                  <a:srgbClr val="FFFFFF"/>
                </a:highlight>
                <a:latin typeface="Open Sans" panose="020F0502020204030204" pitchFamily="34" charset="0"/>
              </a:rPr>
              <a:t>Why was it a failure?</a:t>
            </a:r>
          </a:p>
          <a:p>
            <a:endParaRPr lang="en-GB" sz="4000" b="1" dirty="0">
              <a:highlight>
                <a:srgbClr val="FFFFFF"/>
              </a:highlight>
              <a:latin typeface="Open Sans" panose="020F0502020204030204" pitchFamily="34" charset="0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435972B8-2E42-AC5D-ABD1-911758209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25" y="6314481"/>
            <a:ext cx="1083074" cy="53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image001">
            <a:extLst>
              <a:ext uri="{FF2B5EF4-FFF2-40B4-BE49-F238E27FC236}">
                <a16:creationId xmlns:a16="http://schemas.microsoft.com/office/drawing/2014/main" id="{174A6ECD-FD52-FA6D-8ADE-6F3CAF2D1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69" y="6324274"/>
            <a:ext cx="3108722" cy="54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6F4AB180-3A37-F273-31EE-967D54A98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824D55E7-40FE-57C9-3DE4-6D7A013C5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3</a:t>
            </a:fld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406111-EC8F-B891-6EFC-6610A7421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345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96C5-E984-7279-05E5-98C54B701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718" y="2474816"/>
            <a:ext cx="4356798" cy="1325563"/>
          </a:xfrm>
        </p:spPr>
        <p:txBody>
          <a:bodyPr/>
          <a:lstStyle/>
          <a:p>
            <a:r>
              <a:rPr lang="en-GB" dirty="0"/>
              <a:t>It was not a complete failure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A497C-68F9-DA0E-174D-8B13B5B19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F4561-CC51-0B58-8928-DDF9A4C8D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4</a:t>
            </a:fld>
            <a:endParaRPr lang="en-GB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50E32082-1A00-597A-7CCB-BFF22F8E6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0629163"/>
              </p:ext>
            </p:extLst>
          </p:nvPr>
        </p:nvGraphicFramePr>
        <p:xfrm>
          <a:off x="3450214" y="749022"/>
          <a:ext cx="862706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2">
            <a:extLst>
              <a:ext uri="{FF2B5EF4-FFF2-40B4-BE49-F238E27FC236}">
                <a16:creationId xmlns:a16="http://schemas.microsoft.com/office/drawing/2014/main" id="{3C3CF560-2F43-66F4-5DFF-164E93F58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25" y="6314481"/>
            <a:ext cx="1083074" cy="53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image001">
            <a:extLst>
              <a:ext uri="{FF2B5EF4-FFF2-40B4-BE49-F238E27FC236}">
                <a16:creationId xmlns:a16="http://schemas.microsoft.com/office/drawing/2014/main" id="{303189A8-2507-7138-ADD1-294F0A103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69" y="6324274"/>
            <a:ext cx="3108722" cy="54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64FCDEB-F84B-4D0A-DDE7-C5E00B22D257}"/>
              </a:ext>
            </a:extLst>
          </p:cNvPr>
          <p:cNvSpPr txBox="1"/>
          <p:nvPr/>
        </p:nvSpPr>
        <p:spPr>
          <a:xfrm>
            <a:off x="0" y="7663"/>
            <a:ext cx="12192000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NHS National Programme for IT (</a:t>
            </a:r>
            <a:r>
              <a:rPr lang="en-GB" sz="3200" b="1" dirty="0" err="1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NPfIT</a:t>
            </a:r>
            <a:r>
              <a:rPr lang="en-GB" sz="3200" b="1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F2CE0C-C3BF-D06D-4748-EB97CB8A4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984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7E2439-FFC6-2CF8-4FF4-FB1904FBB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 dirty="0"/>
              <a:t>Recognise the role of digital transformation in healthcare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77231154-CF9E-B8A9-E7FD-E7F386234A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0691897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Picture 2">
            <a:extLst>
              <a:ext uri="{FF2B5EF4-FFF2-40B4-BE49-F238E27FC236}">
                <a16:creationId xmlns:a16="http://schemas.microsoft.com/office/drawing/2014/main" id="{FA579766-A5A5-574A-FE57-4EF9C7A87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" y="16764"/>
            <a:ext cx="1309524" cy="64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image001">
            <a:extLst>
              <a:ext uri="{FF2B5EF4-FFF2-40B4-BE49-F238E27FC236}">
                <a16:creationId xmlns:a16="http://schemas.microsoft.com/office/drawing/2014/main" id="{61E3AFE0-60DD-2827-CF2D-C2A087BB3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253" y="16764"/>
            <a:ext cx="3687267" cy="64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Date Placeholder 18">
            <a:extLst>
              <a:ext uri="{FF2B5EF4-FFF2-40B4-BE49-F238E27FC236}">
                <a16:creationId xmlns:a16="http://schemas.microsoft.com/office/drawing/2014/main" id="{9EDDDC38-6A6B-11E7-25F9-D20021E84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 dirty="0"/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3AA18DB6-8D5B-0383-858D-22B66811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4F3F5B43-4D7B-2127-7AFC-838B5F30B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216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81469B2-9CB5-1348-692B-3492E9E593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43" t="13918" r="68767" b="9151"/>
          <a:stretch/>
        </p:blipFill>
        <p:spPr>
          <a:xfrm>
            <a:off x="0" y="-42460"/>
            <a:ext cx="5311036" cy="6942920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0A6FF910-9887-2F2B-4758-CD24E02F7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6205" y="30560"/>
            <a:ext cx="1135795" cy="55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image001">
            <a:extLst>
              <a:ext uri="{FF2B5EF4-FFF2-40B4-BE49-F238E27FC236}">
                <a16:creationId xmlns:a16="http://schemas.microsoft.com/office/drawing/2014/main" id="{7CDE84BE-86D5-3A21-B864-5AF1FB84C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557" y="33010"/>
            <a:ext cx="3198092" cy="55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FC2ED48-501D-3CC4-EDBB-4DA61694C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480EFBC1-E63E-1A5F-78E9-F0A703EE2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6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B02210-7484-4AC0-3B20-C759FCA6EBE4}"/>
              </a:ext>
            </a:extLst>
          </p:cNvPr>
          <p:cNvSpPr txBox="1"/>
          <p:nvPr/>
        </p:nvSpPr>
        <p:spPr>
          <a:xfrm>
            <a:off x="5556738" y="2749872"/>
            <a:ext cx="663526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Wachter Review:</a:t>
            </a:r>
          </a:p>
          <a:p>
            <a:pPr algn="ctr"/>
            <a:r>
              <a:rPr lang="en-GB" sz="4000" dirty="0">
                <a:latin typeface="+mj-lt"/>
              </a:rPr>
              <a:t> findings and recommendations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5AEA3C-0350-F70F-3CC0-65EE8B6B7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804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98A4C8-0547-0E05-E0F9-D017C84FC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68DBB-F509-67D2-8A38-A3D1D4B53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CDD57-7BB2-6F0D-123A-8A9A36349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5030-61C2-456F-ACB6-ECF1D09091AC}" type="slidenum">
              <a:rPr lang="en-GB" smtClean="0"/>
              <a:t>7</a:t>
            </a:fld>
            <a:endParaRPr lang="en-GB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4E502D5-891D-A563-BC99-5A3A848E35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2968659"/>
              </p:ext>
            </p:extLst>
          </p:nvPr>
        </p:nvGraphicFramePr>
        <p:xfrm>
          <a:off x="0" y="0"/>
          <a:ext cx="12166601" cy="6356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6119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654973-B083-8138-12AE-52DD26645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537" y="339604"/>
            <a:ext cx="5754896" cy="1667569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/>
              <a:t>Group discussion</a:t>
            </a:r>
          </a:p>
        </p:txBody>
      </p:sp>
      <p:pic>
        <p:nvPicPr>
          <p:cNvPr id="8" name="Picture 7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1CB3139B-A8BA-369A-C2DA-8EB952E6B1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1995055" cy="68207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AB8F6-0B7B-ABB1-0D3C-8B2749C715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0" y="2509803"/>
            <a:ext cx="9262825" cy="319746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700" b="1" dirty="0"/>
              <a:t>Reflection questions:</a:t>
            </a:r>
          </a:p>
          <a:p>
            <a:pPr marL="0" indent="0">
              <a:buNone/>
            </a:pPr>
            <a:endParaRPr lang="en-GB" sz="1700" dirty="0"/>
          </a:p>
          <a:p>
            <a:pPr lvl="0"/>
            <a:r>
              <a:rPr lang="en-GB" sz="1700" dirty="0"/>
              <a:t>How can the NHS balance the need for digital transformation with ensuring patient safety and care quality?</a:t>
            </a:r>
          </a:p>
          <a:p>
            <a:pPr lvl="0"/>
            <a:r>
              <a:rPr lang="en-GB" sz="1700" dirty="0"/>
              <a:t>What are the key takeaways from the Watcher Review that are most applicable to the NHS?</a:t>
            </a:r>
          </a:p>
          <a:p>
            <a:pPr lvl="0"/>
            <a:r>
              <a:rPr lang="en-GB" sz="1700" dirty="0"/>
              <a:t>What recommendations from the Watcher Review has the NHS already implemented effectively?</a:t>
            </a:r>
          </a:p>
          <a:p>
            <a:pPr lvl="0"/>
            <a:r>
              <a:rPr lang="en-GB" sz="1700" dirty="0"/>
              <a:t>Are there any unique challenges faced by NHS WALES that differ from the NHS England?</a:t>
            </a:r>
          </a:p>
          <a:p>
            <a:endParaRPr lang="en-GB" sz="17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30D11-0736-7509-9775-51E41CE2C2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2550" y="6455664"/>
            <a:ext cx="2743200" cy="365125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r>
              <a:rPr lang="en-US" sz="1100">
                <a:solidFill>
                  <a:srgbClr val="FFFFFF"/>
                </a:solidFill>
              </a:rPr>
              <a:t>01/10/2026</a:t>
            </a:r>
            <a:endParaRPr lang="en-GB" sz="1100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C4404-6533-0A19-2EE6-785E4CB49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F505030-61C2-456F-ACB6-ECF1D09091AC}" type="slidenum">
              <a:rPr lang="en-GB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8</a:t>
            </a:fld>
            <a:endParaRPr lang="en-GB" sz="1100">
              <a:solidFill>
                <a:srgbClr val="FFFFFF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C27A91-EE3E-313E-8C98-0A2B0D075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624" y="6455664"/>
            <a:ext cx="41148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 sz="1100">
                <a:solidFill>
                  <a:schemeClr val="bg1"/>
                </a:solidFill>
              </a:rPr>
              <a:t>BMDS7008</a:t>
            </a:r>
          </a:p>
        </p:txBody>
      </p:sp>
    </p:spTree>
    <p:extLst>
      <p:ext uri="{BB962C8B-B14F-4D97-AF65-F5344CB8AC3E}">
        <p14:creationId xmlns:p14="http://schemas.microsoft.com/office/powerpoint/2010/main" val="2741879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CB107-9883-7D5B-5DD9-A9F143E07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09521"/>
            <a:ext cx="10232136" cy="1014984"/>
          </a:xfrm>
        </p:spPr>
        <p:txBody>
          <a:bodyPr>
            <a:normAutofit/>
          </a:bodyPr>
          <a:lstStyle/>
          <a:p>
            <a:r>
              <a:rPr lang="en-GB" sz="4000" dirty="0"/>
              <a:t>From the Wachter’s review recommendations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1CB00-43DD-7B8D-E4ED-8804323831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01/10/2026</a:t>
            </a:r>
            <a:endParaRPr lang="en-GB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A9A03-86FB-27F1-9B69-A428DE16A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>
                <a:solidFill>
                  <a:schemeClr val="tx1">
                    <a:lumMod val="50000"/>
                    <a:lumOff val="50000"/>
                  </a:schemeClr>
                </a:solidFill>
              </a:rPr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B06D35-27B1-81DE-8954-139DA3C49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EB40002A-69EC-4888-AFDF-71EF49649223}" type="slidenum">
              <a:rPr lang="en-GB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9</a:t>
            </a:fld>
            <a:endParaRPr lang="en-GB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F840DF5A-C9FB-F1B6-6EF7-032A438D0186}"/>
              </a:ext>
            </a:extLst>
          </p:cNvPr>
          <p:cNvGraphicFramePr/>
          <p:nvPr/>
        </p:nvGraphicFramePr>
        <p:xfrm>
          <a:off x="1115568" y="1673352"/>
          <a:ext cx="10232136" cy="433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2">
            <a:extLst>
              <a:ext uri="{FF2B5EF4-FFF2-40B4-BE49-F238E27FC236}">
                <a16:creationId xmlns:a16="http://schemas.microsoft.com/office/drawing/2014/main" id="{E51A0FFD-43C4-7775-8152-AB52687CD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837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0926DD9-CF95-2915-C7B8-3BB2904FD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84217" y="612949"/>
            <a:ext cx="4551903" cy="455190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D2174B-2837-CEF2-2789-EE2E8B805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103437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What is digital excellence?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22DAF1-2A2F-670E-A042-7EB0AF45C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DC728-5B8C-5207-A9AD-B4EAB7BC0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8EEF-CEEC-3E78-B80A-61A9C70BA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10</a:t>
            </a:fld>
            <a:endParaRPr lang="en-GB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367B6E2A-41D7-CCE6-0F9F-0E7A137DA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053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CB960-23FC-7563-DD6B-81E531848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009" y="136525"/>
            <a:ext cx="10515600" cy="1325563"/>
          </a:xfrm>
        </p:spPr>
        <p:txBody>
          <a:bodyPr/>
          <a:lstStyle/>
          <a:p>
            <a:r>
              <a:rPr lang="en-GB" b="1" dirty="0"/>
              <a:t>What is digital excellence?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AB439-2DD0-9568-EEF5-93162725B8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995" y="1319367"/>
            <a:ext cx="11916005" cy="2652712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No agreement on </a:t>
            </a:r>
            <a:r>
              <a:rPr lang="en-GB" b="1" dirty="0"/>
              <a:t>what</a:t>
            </a:r>
            <a:r>
              <a:rPr lang="en-GB" dirty="0"/>
              <a:t> is digital excellence in healthcare </a:t>
            </a:r>
          </a:p>
          <a:p>
            <a:r>
              <a:rPr lang="en-GB" dirty="0"/>
              <a:t>No agreement on </a:t>
            </a:r>
            <a:r>
              <a:rPr lang="en-GB" b="1" dirty="0"/>
              <a:t>how</a:t>
            </a:r>
            <a:r>
              <a:rPr lang="en-GB" dirty="0"/>
              <a:t> digital excellence in healthcare can be defined and measured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F9695-7478-3F9C-B6FB-B08A6B3E7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04A7E-C64E-3BA3-C535-85F600A2D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12F33-B679-37EA-4A64-02E052836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11</a:t>
            </a:fld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C2135B7B-06EF-BDF0-1518-FCE071ED7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32D8751-DB6E-370D-38AD-E029E2AFE8B7}"/>
              </a:ext>
            </a:extLst>
          </p:cNvPr>
          <p:cNvSpPr txBox="1"/>
          <p:nvPr/>
        </p:nvSpPr>
        <p:spPr>
          <a:xfrm>
            <a:off x="175009" y="4087644"/>
            <a:ext cx="11916005" cy="15696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/>
              <a:t>Excellence is often expressed through health systems achieving the “triple aim”: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better outcomes,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better value,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better experience.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458DD1-B52A-CEDE-2713-A813CD755601}"/>
              </a:ext>
            </a:extLst>
          </p:cNvPr>
          <p:cNvSpPr txBox="1"/>
          <p:nvPr/>
        </p:nvSpPr>
        <p:spPr>
          <a:xfrm>
            <a:off x="8610600" y="5169301"/>
            <a:ext cx="6134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(Berwick, et al, 2008)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879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B3971-E178-45DD-3B89-61B9CA9A3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5" y="365125"/>
            <a:ext cx="10986155" cy="1325563"/>
          </a:xfrm>
        </p:spPr>
        <p:txBody>
          <a:bodyPr>
            <a:normAutofit/>
          </a:bodyPr>
          <a:lstStyle/>
          <a:p>
            <a:r>
              <a:rPr lang="en-GB" sz="3600" b="1" dirty="0"/>
              <a:t>Why do we need to measure digital excellence?</a:t>
            </a:r>
            <a:endParaRPr lang="en-GB" sz="3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74C3D-1588-4CB2-F7C6-1A15F7449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C5725-069E-5477-A73F-9461E1F30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2019D-F0B5-344F-809F-629C99F76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12</a:t>
            </a:fld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9A554301-DAD3-5227-C9E6-63F961A0C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1141F2B-9CE8-2300-EE77-15A52A8611C0}"/>
              </a:ext>
            </a:extLst>
          </p:cNvPr>
          <p:cNvCxnSpPr>
            <a:stCxn id="2" idx="2"/>
          </p:cNvCxnSpPr>
          <p:nvPr/>
        </p:nvCxnSpPr>
        <p:spPr>
          <a:xfrm flipH="1">
            <a:off x="5860722" y="1690688"/>
            <a:ext cx="1" cy="70372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2086C3D-F824-04FD-B5AB-FC75666D6692}"/>
              </a:ext>
            </a:extLst>
          </p:cNvPr>
          <p:cNvSpPr txBox="1"/>
          <p:nvPr/>
        </p:nvSpPr>
        <p:spPr>
          <a:xfrm>
            <a:off x="3581400" y="2488676"/>
            <a:ext cx="4619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It depends on the type of stakeholder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4CC5C3-D6FB-34DF-6198-2615DAB71FE3}"/>
              </a:ext>
            </a:extLst>
          </p:cNvPr>
          <p:cNvSpPr txBox="1"/>
          <p:nvPr/>
        </p:nvSpPr>
        <p:spPr>
          <a:xfrm>
            <a:off x="367645" y="3157979"/>
            <a:ext cx="5382706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National and Regional decision makers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Allocation of funds and resources</a:t>
            </a:r>
          </a:p>
        </p:txBody>
      </p:sp>
      <p:pic>
        <p:nvPicPr>
          <p:cNvPr id="14" name="Picture 13" descr="A stack of coins with a green speech bubble above them&#10;&#10;AI-generated content may be incorrect.">
            <a:extLst>
              <a:ext uri="{FF2B5EF4-FFF2-40B4-BE49-F238E27FC236}">
                <a16:creationId xmlns:a16="http://schemas.microsoft.com/office/drawing/2014/main" id="{2616CB38-B585-0C30-8ACE-76B2B0281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39300" y="3782380"/>
            <a:ext cx="1197800" cy="11978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F986AAE-1E70-AAFC-6368-DA09DAC1B729}"/>
              </a:ext>
            </a:extLst>
          </p:cNvPr>
          <p:cNvSpPr txBox="1"/>
          <p:nvPr/>
        </p:nvSpPr>
        <p:spPr>
          <a:xfrm>
            <a:off x="6441649" y="3081035"/>
            <a:ext cx="5382706" cy="107721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Healthcare organisations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Development of business cases; demonstration of the progress</a:t>
            </a:r>
          </a:p>
        </p:txBody>
      </p:sp>
      <p:pic>
        <p:nvPicPr>
          <p:cNvPr id="17" name="Picture 16" descr="A black and white icon with a gear and graph&#10;&#10;AI-generated content may be incorrect.">
            <a:extLst>
              <a:ext uri="{FF2B5EF4-FFF2-40B4-BE49-F238E27FC236}">
                <a16:creationId xmlns:a16="http://schemas.microsoft.com/office/drawing/2014/main" id="{A79BAB9F-C3BC-B530-A440-E5F7C748B7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067067" y="3888785"/>
            <a:ext cx="973789" cy="1129395"/>
          </a:xfrm>
          <a:prstGeom prst="rect">
            <a:avLst/>
          </a:prstGeom>
        </p:spPr>
      </p:pic>
      <p:sp>
        <p:nvSpPr>
          <p:cNvPr id="18" name="Right Brace 17">
            <a:extLst>
              <a:ext uri="{FF2B5EF4-FFF2-40B4-BE49-F238E27FC236}">
                <a16:creationId xmlns:a16="http://schemas.microsoft.com/office/drawing/2014/main" id="{2A7AAEF3-402F-AB5A-A0B9-651BE0CA2907}"/>
              </a:ext>
            </a:extLst>
          </p:cNvPr>
          <p:cNvSpPr/>
          <p:nvPr/>
        </p:nvSpPr>
        <p:spPr>
          <a:xfrm rot="5400000">
            <a:off x="5836762" y="4232635"/>
            <a:ext cx="518474" cy="1489435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28E8B0C-910F-540D-ABE3-2CF4A545EE9A}"/>
              </a:ext>
            </a:extLst>
          </p:cNvPr>
          <p:cNvSpPr txBox="1"/>
          <p:nvPr/>
        </p:nvSpPr>
        <p:spPr>
          <a:xfrm>
            <a:off x="5093160" y="5256212"/>
            <a:ext cx="2117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Benchmark actions</a:t>
            </a:r>
          </a:p>
        </p:txBody>
      </p:sp>
    </p:spTree>
    <p:extLst>
      <p:ext uri="{BB962C8B-B14F-4D97-AF65-F5344CB8AC3E}">
        <p14:creationId xmlns:p14="http://schemas.microsoft.com/office/powerpoint/2010/main" val="806512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1D44B-8C27-E35C-CC07-DE78205C9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52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/>
              <a:t>Digital Maturity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17A3-27DE-B60F-8D8F-6283467E7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52" y="1862893"/>
            <a:ext cx="5166674" cy="2264839"/>
          </a:xfrm>
        </p:spPr>
        <p:txBody>
          <a:bodyPr>
            <a:normAutofit/>
          </a:bodyPr>
          <a:lstStyle/>
          <a:p>
            <a:r>
              <a:rPr lang="en-GB" sz="1400" dirty="0"/>
              <a:t>Organisations’ ability to respond to changes and trends in technology.</a:t>
            </a:r>
          </a:p>
          <a:p>
            <a:r>
              <a:rPr lang="en-GB" sz="1400" dirty="0"/>
              <a:t>Organisation’s “state of readiness” to be able to adapt to and integrate with these technologies.</a:t>
            </a:r>
          </a:p>
          <a:p>
            <a:pPr marL="0" indent="0">
              <a:buNone/>
            </a:pPr>
            <a:endParaRPr lang="en-GB" sz="14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1400" dirty="0"/>
              <a:t>Develop an advance digital infrastructure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1400" dirty="0"/>
              <a:t>Involve knowledgeable and commuted individuals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sz="1400" dirty="0"/>
              <a:t>Use data for learning and continuous improvement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12304-DF7F-6FF3-D6FB-1730A5CD5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E2FDE-1E1E-13EE-E363-821DA7518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5401A-D5C6-0114-A94B-6EF5FD773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27F36A-3183-42C8-2AD1-139A140337CC}"/>
              </a:ext>
            </a:extLst>
          </p:cNvPr>
          <p:cNvSpPr txBox="1"/>
          <p:nvPr/>
        </p:nvSpPr>
        <p:spPr>
          <a:xfrm>
            <a:off x="10186375" y="5951566"/>
            <a:ext cx="2100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2"/>
              </a:rPr>
              <a:t>NHS England, 2025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D4F1B8-A946-C225-98B6-1D10D210730D}"/>
              </a:ext>
            </a:extLst>
          </p:cNvPr>
          <p:cNvSpPr txBox="1"/>
          <p:nvPr/>
        </p:nvSpPr>
        <p:spPr>
          <a:xfrm>
            <a:off x="407352" y="1250399"/>
            <a:ext cx="484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What is it?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FAACBA-B2D9-9FBB-13AA-C62A9823123A}"/>
              </a:ext>
            </a:extLst>
          </p:cNvPr>
          <p:cNvSpPr txBox="1"/>
          <p:nvPr/>
        </p:nvSpPr>
        <p:spPr>
          <a:xfrm>
            <a:off x="6048508" y="1250398"/>
            <a:ext cx="484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Why it matters?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7512B1-A1FA-DE62-D54D-9DB58AB08970}"/>
              </a:ext>
            </a:extLst>
          </p:cNvPr>
          <p:cNvSpPr txBox="1"/>
          <p:nvPr/>
        </p:nvSpPr>
        <p:spPr>
          <a:xfrm>
            <a:off x="6617976" y="1964945"/>
            <a:ext cx="5489541" cy="1353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/>
              <a:t>to identify gaps in service provision,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/>
              <a:t>support finance and procurement decisions,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/>
              <a:t>understand opportunities for growth and development,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/>
              <a:t>to help enable the future planning and delivery of health services.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F1A734F5-053C-950E-9854-B31A983AE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DF09DF5-0E29-F75C-586C-5CCD0EB7E81F}"/>
              </a:ext>
            </a:extLst>
          </p:cNvPr>
          <p:cNvSpPr txBox="1"/>
          <p:nvPr/>
        </p:nvSpPr>
        <p:spPr>
          <a:xfrm>
            <a:off x="102052" y="4303322"/>
            <a:ext cx="1164524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400" dirty="0"/>
              <a:t>Digital maturity is not just about hospitals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A digitally mature system empowers patients and citizens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At the heart of digital maturity is trust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Ability to adopt and adapt to new technologies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Ensure digital transformation doesn’t leave anyone behind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Digital maturity is not one-time achievement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Technology should lead to real-world benefits, better health outcomes, more efficient services, and higher patient satisfaction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Digitally mature systems must be resilient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58691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D688E-C6C5-FE07-187C-7C70F8A31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031" y="51347"/>
            <a:ext cx="10515600" cy="915906"/>
          </a:xfrm>
        </p:spPr>
        <p:txBody>
          <a:bodyPr>
            <a:normAutofit/>
          </a:bodyPr>
          <a:lstStyle/>
          <a:p>
            <a:r>
              <a:rPr lang="en-GB" sz="3600" b="1" dirty="0"/>
              <a:t>Methods to measure the digital maturity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B7B28-E5C3-8C4F-6092-07DA38C5A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38" y="4741286"/>
            <a:ext cx="7032712" cy="1540285"/>
          </a:xfrm>
        </p:spPr>
        <p:txBody>
          <a:bodyPr>
            <a:normAutofit/>
          </a:bodyPr>
          <a:lstStyle/>
          <a:p>
            <a:r>
              <a:rPr lang="en-GB" sz="2000" b="1" dirty="0"/>
              <a:t>Quantitative methods: </a:t>
            </a:r>
            <a:r>
              <a:rPr lang="en-GB" sz="2000" dirty="0"/>
              <a:t>insights into if an intervention has worked or hasn’t worked</a:t>
            </a:r>
          </a:p>
          <a:p>
            <a:r>
              <a:rPr lang="en-GB" sz="2000" b="1" dirty="0"/>
              <a:t>Qualitative methods: </a:t>
            </a:r>
            <a:r>
              <a:rPr lang="en-GB" sz="2000" dirty="0"/>
              <a:t>assess why an intervention has worked or hasn’t worked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F9997-58A7-53AD-8D92-415F39797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60954-5F8B-D79D-6F60-BC0B969E3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B788A-2EA9-44D6-9C6F-C2152B9D7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14</a:t>
            </a:fld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2C38CBB8-337D-046E-CDA2-91C9DE93E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FDB6FE5-EAFE-E1A4-D490-2298D9DC4D83}"/>
              </a:ext>
            </a:extLst>
          </p:cNvPr>
          <p:cNvGraphicFramePr/>
          <p:nvPr/>
        </p:nvGraphicFramePr>
        <p:xfrm>
          <a:off x="8006937" y="3958721"/>
          <a:ext cx="3950525" cy="2858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9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4A1FC3F7-BF5D-AE66-EFFD-23C39ED986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34538" y="1276699"/>
            <a:ext cx="5351498" cy="2354659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4517138-B0CC-5992-15D4-4229ED6C64E9}"/>
              </a:ext>
            </a:extLst>
          </p:cNvPr>
          <p:cNvCxnSpPr>
            <a:cxnSpLocks/>
            <a:stCxn id="10" idx="3"/>
            <a:endCxn id="19" idx="1"/>
          </p:cNvCxnSpPr>
          <p:nvPr/>
        </p:nvCxnSpPr>
        <p:spPr>
          <a:xfrm flipV="1">
            <a:off x="5586036" y="1291468"/>
            <a:ext cx="1286104" cy="116256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BD60BC0-120D-BFDF-23E2-C569D2AE3917}"/>
              </a:ext>
            </a:extLst>
          </p:cNvPr>
          <p:cNvCxnSpPr>
            <a:cxnSpLocks/>
            <a:stCxn id="10" idx="3"/>
            <a:endCxn id="20" idx="1"/>
          </p:cNvCxnSpPr>
          <p:nvPr/>
        </p:nvCxnSpPr>
        <p:spPr>
          <a:xfrm flipV="1">
            <a:off x="5586036" y="2096617"/>
            <a:ext cx="1286104" cy="35741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4F77282-EED2-41D1-B2EA-E1D731655AC2}"/>
              </a:ext>
            </a:extLst>
          </p:cNvPr>
          <p:cNvCxnSpPr>
            <a:cxnSpLocks/>
            <a:stCxn id="10" idx="3"/>
            <a:endCxn id="21" idx="1"/>
          </p:cNvCxnSpPr>
          <p:nvPr/>
        </p:nvCxnSpPr>
        <p:spPr>
          <a:xfrm>
            <a:off x="5586036" y="2454029"/>
            <a:ext cx="1220116" cy="56421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5CE55F1-3D81-D1E4-2A09-545D2D35AD3E}"/>
              </a:ext>
            </a:extLst>
          </p:cNvPr>
          <p:cNvCxnSpPr>
            <a:cxnSpLocks/>
            <a:stCxn id="10" idx="3"/>
            <a:endCxn id="22" idx="1"/>
          </p:cNvCxnSpPr>
          <p:nvPr/>
        </p:nvCxnSpPr>
        <p:spPr>
          <a:xfrm>
            <a:off x="5586036" y="2454029"/>
            <a:ext cx="1286104" cy="148677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47EF047-1F05-1F89-F81A-B2BECF10F274}"/>
              </a:ext>
            </a:extLst>
          </p:cNvPr>
          <p:cNvSpPr txBox="1"/>
          <p:nvPr/>
        </p:nvSpPr>
        <p:spPr>
          <a:xfrm>
            <a:off x="6872140" y="1122191"/>
            <a:ext cx="48925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Measure what is easily measurable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BB2D87B-D34C-BF54-E0C4-F59DDA9DAB27}"/>
              </a:ext>
            </a:extLst>
          </p:cNvPr>
          <p:cNvSpPr txBox="1"/>
          <p:nvPr/>
        </p:nvSpPr>
        <p:spPr>
          <a:xfrm>
            <a:off x="6872140" y="1927340"/>
            <a:ext cx="48925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Disregard what cannot be easily measured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3EA3783-DE17-6F34-F996-BBFFEEE27660}"/>
              </a:ext>
            </a:extLst>
          </p:cNvPr>
          <p:cNvSpPr txBox="1"/>
          <p:nvPr/>
        </p:nvSpPr>
        <p:spPr>
          <a:xfrm>
            <a:off x="6806152" y="2848963"/>
            <a:ext cx="5210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Presume that what cannot be measured is not important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4FAB8F-A3E7-AC28-EDBB-EB4030F9026D}"/>
              </a:ext>
            </a:extLst>
          </p:cNvPr>
          <p:cNvSpPr txBox="1"/>
          <p:nvPr/>
        </p:nvSpPr>
        <p:spPr>
          <a:xfrm>
            <a:off x="6872140" y="3771528"/>
            <a:ext cx="5210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Conclude that what cannot be measured does not exist</a:t>
            </a:r>
          </a:p>
        </p:txBody>
      </p:sp>
    </p:spTree>
    <p:extLst>
      <p:ext uri="{BB962C8B-B14F-4D97-AF65-F5344CB8AC3E}">
        <p14:creationId xmlns:p14="http://schemas.microsoft.com/office/powerpoint/2010/main" val="180804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8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DD11A-7A19-DB6B-B7D7-5074595B0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0" y="440471"/>
            <a:ext cx="10992440" cy="1325563"/>
          </a:xfrm>
        </p:spPr>
        <p:txBody>
          <a:bodyPr>
            <a:normAutofit/>
          </a:bodyPr>
          <a:lstStyle/>
          <a:p>
            <a:r>
              <a:rPr lang="en-GB" sz="2800" b="1" dirty="0"/>
              <a:t>HIMSS Electronic Medical Record Adoption (EMRAM) model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49B45-6578-FD0A-52BD-C62046383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244D53-79EB-E9CD-CCAF-979733E4F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CFC31-D9A7-7626-0245-E690426F9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15</a:t>
            </a:fld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CC3B5A3B-CB2A-274D-166F-E35DB872A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1A7D0F8-7CF6-0340-C78C-05160D3476EB}"/>
              </a:ext>
            </a:extLst>
          </p:cNvPr>
          <p:cNvGraphicFramePr/>
          <p:nvPr/>
        </p:nvGraphicFramePr>
        <p:xfrm>
          <a:off x="660661" y="1306826"/>
          <a:ext cx="10870677" cy="4456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5EAEB78-8B03-25F8-4E55-D867E3A00A4E}"/>
              </a:ext>
            </a:extLst>
          </p:cNvPr>
          <p:cNvSpPr txBox="1"/>
          <p:nvPr/>
        </p:nvSpPr>
        <p:spPr>
          <a:xfrm>
            <a:off x="7629426" y="5783001"/>
            <a:ext cx="434889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hlinkClick r:id="rId8"/>
              </a:rPr>
              <a:t>Electronic Medical Record Adoption Model (EMRAM) | HIMSS</a:t>
            </a:r>
            <a:endParaRPr lang="en-GB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0FF11C-836D-AF99-A40A-754A963F4906}"/>
              </a:ext>
            </a:extLst>
          </p:cNvPr>
          <p:cNvSpPr txBox="1"/>
          <p:nvPr/>
        </p:nvSpPr>
        <p:spPr>
          <a:xfrm>
            <a:off x="7629426" y="4405472"/>
            <a:ext cx="45625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Aim: </a:t>
            </a:r>
            <a:r>
              <a:rPr lang="en-GB" dirty="0"/>
              <a:t>to have a virtually paperless environment with the EHRs implemented across over 90% of the hospitals’ environment. </a:t>
            </a:r>
          </a:p>
        </p:txBody>
      </p:sp>
    </p:spTree>
    <p:extLst>
      <p:ext uri="{BB962C8B-B14F-4D97-AF65-F5344CB8AC3E}">
        <p14:creationId xmlns:p14="http://schemas.microsoft.com/office/powerpoint/2010/main" val="37647605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948AA-88CF-93AC-7A92-DBBB773BE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72" y="97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/>
              <a:t>HIMSS EMRAM 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ECE43-4C3A-1548-DBB4-3C413215C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007" y="1713850"/>
            <a:ext cx="6570519" cy="4351338"/>
          </a:xfrm>
        </p:spPr>
        <p:txBody>
          <a:bodyPr>
            <a:normAutofit/>
          </a:bodyPr>
          <a:lstStyle/>
          <a:p>
            <a:r>
              <a:rPr lang="en-GB" sz="2000" dirty="0"/>
              <a:t>Focus on technological functionality</a:t>
            </a:r>
          </a:p>
          <a:p>
            <a:r>
              <a:rPr lang="en-GB" sz="2000" dirty="0"/>
              <a:t>Focus on data exchange within hospitals</a:t>
            </a:r>
          </a:p>
          <a:p>
            <a:r>
              <a:rPr lang="en-GB" sz="2000" dirty="0"/>
              <a:t>There is not one pathway to achieve digital excellence</a:t>
            </a:r>
          </a:p>
          <a:p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6DD9F-B49E-C7B5-31EC-D88356683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D2F18-7DE8-B248-F885-293F7FE1B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B7E65-4C5C-1A6F-16BB-AE153AA72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16</a:t>
            </a:fld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C91FC23B-5A3E-CAC3-3C73-20187BAF2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F6C5995-69FF-C5C1-CC78-AC8E42E749CD}"/>
              </a:ext>
            </a:extLst>
          </p:cNvPr>
          <p:cNvSpPr txBox="1"/>
          <p:nvPr/>
        </p:nvSpPr>
        <p:spPr>
          <a:xfrm>
            <a:off x="2963011" y="3059668"/>
            <a:ext cx="29856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(Cresswell </a:t>
            </a:r>
            <a:r>
              <a:rPr lang="nb-NO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et al</a:t>
            </a:r>
            <a:r>
              <a:rPr lang="nb-NO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., 2019)</a:t>
            </a:r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B6E8CDE-BE6C-5408-5ECA-F4E905300EDA}"/>
              </a:ext>
            </a:extLst>
          </p:cNvPr>
          <p:cNvGrpSpPr/>
          <p:nvPr/>
        </p:nvGrpSpPr>
        <p:grpSpPr>
          <a:xfrm>
            <a:off x="6528415" y="1487949"/>
            <a:ext cx="5521578" cy="4382593"/>
            <a:chOff x="6627844" y="1041461"/>
            <a:chExt cx="5521578" cy="4382593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910575F-8E17-78C9-AF99-CD6D375B97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261" t="17199" r="59943" b="26886"/>
            <a:stretch>
              <a:fillRect/>
            </a:stretch>
          </p:blipFill>
          <p:spPr>
            <a:xfrm>
              <a:off x="6627844" y="1041461"/>
              <a:ext cx="5511446" cy="3333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1069FA6-17E0-5EBD-DD1E-ACB74A1BBD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5198" t="31990" r="60114" b="50520"/>
            <a:stretch>
              <a:fillRect/>
            </a:stretch>
          </p:blipFill>
          <p:spPr>
            <a:xfrm>
              <a:off x="6773315" y="4374571"/>
              <a:ext cx="5376107" cy="1049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85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5A1FA-885E-7C16-975D-61AB1B6BB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882" y="2411597"/>
            <a:ext cx="3411718" cy="1325563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NHS England’s Global Digital Exemplar (GDE) programme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3AC65-A493-02DB-A533-BDFEC7C99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78527-D78D-940A-9AB6-5652716ED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053DF-8064-FBE6-2D01-1C8408109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17</a:t>
            </a:fld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0BF239E8-3782-5930-E03C-3BA5F6309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606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C2A0C2-250F-1E6C-25C4-B278F0121035}"/>
              </a:ext>
            </a:extLst>
          </p:cNvPr>
          <p:cNvGrpSpPr/>
          <p:nvPr/>
        </p:nvGrpSpPr>
        <p:grpSpPr>
          <a:xfrm>
            <a:off x="3380784" y="545764"/>
            <a:ext cx="8605334" cy="5542059"/>
            <a:chOff x="4192968" y="0"/>
            <a:chExt cx="7160832" cy="5542059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E88D79A-9D9F-F0FB-6DBF-EF5536C0F480}"/>
                </a:ext>
              </a:extLst>
            </p:cNvPr>
            <p:cNvSpPr/>
            <p:nvPr/>
          </p:nvSpPr>
          <p:spPr>
            <a:xfrm>
              <a:off x="4371656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/>
                <a:t>Early 1990s</a:t>
              </a:r>
              <a:endParaRPr lang="en-US" sz="2000" kern="1200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9DFB761-D49D-D8D2-82F7-802698CFB453}"/>
                </a:ext>
              </a:extLst>
            </p:cNvPr>
            <p:cNvSpPr/>
            <p:nvPr/>
          </p:nvSpPr>
          <p:spPr>
            <a:xfrm>
              <a:off x="4192968" y="2772856"/>
              <a:ext cx="7160832" cy="192365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4AAB912-A61C-8638-C00B-0219B5A68F37}"/>
                </a:ext>
              </a:extLst>
            </p:cNvPr>
            <p:cNvSpPr/>
            <p:nvPr/>
          </p:nvSpPr>
          <p:spPr>
            <a:xfrm>
              <a:off x="4300571" y="0"/>
              <a:ext cx="1563873" cy="1845689"/>
            </a:xfrm>
            <a:custGeom>
              <a:avLst/>
              <a:gdLst>
                <a:gd name="connsiteX0" fmla="*/ 0 w 1563873"/>
                <a:gd name="connsiteY0" fmla="*/ 0 h 1141232"/>
                <a:gd name="connsiteX1" fmla="*/ 1563873 w 1563873"/>
                <a:gd name="connsiteY1" fmla="*/ 0 h 1141232"/>
                <a:gd name="connsiteX2" fmla="*/ 1563873 w 1563873"/>
                <a:gd name="connsiteY2" fmla="*/ 1141232 h 1141232"/>
                <a:gd name="connsiteX3" fmla="*/ 0 w 1563873"/>
                <a:gd name="connsiteY3" fmla="*/ 1141232 h 1141232"/>
                <a:gd name="connsiteX4" fmla="*/ 0 w 1563873"/>
                <a:gd name="connsiteY4" fmla="*/ 0 h 1141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1141232">
                  <a:moveTo>
                    <a:pt x="0" y="0"/>
                  </a:moveTo>
                  <a:lnTo>
                    <a:pt x="1563873" y="0"/>
                  </a:lnTo>
                  <a:lnTo>
                    <a:pt x="1563873" y="1141232"/>
                  </a:lnTo>
                  <a:lnTo>
                    <a:pt x="0" y="114123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200" kern="1200" dirty="0"/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/>
                <a:t>Many different small-scale digital health systems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80% of primary care practices computerized by 1993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Hospitals lagging behind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500" kern="1200" dirty="0"/>
            </a:p>
          </p:txBody>
        </p:sp>
        <p:sp>
          <p:nvSpPr>
            <p:cNvPr id="12" name="Straight Connector 11">
              <a:extLst>
                <a:ext uri="{FF2B5EF4-FFF2-40B4-BE49-F238E27FC236}">
                  <a16:creationId xmlns:a16="http://schemas.microsoft.com/office/drawing/2014/main" id="{3B9D211E-7395-00E1-F7EC-A617E2DCEE90}"/>
                </a:ext>
              </a:extLst>
            </p:cNvPr>
            <p:cNvSpPr/>
            <p:nvPr/>
          </p:nvSpPr>
          <p:spPr>
            <a:xfrm>
              <a:off x="5082507" y="1845690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E5A37CD-1527-17FB-74AA-76528455224A}"/>
                </a:ext>
              </a:extLst>
            </p:cNvPr>
            <p:cNvSpPr/>
            <p:nvPr/>
          </p:nvSpPr>
          <p:spPr>
            <a:xfrm>
              <a:off x="5260220" y="2063846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1998</a:t>
              </a: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F1AAFFB-DB68-BF24-91CA-11920AEC7EB5}"/>
                </a:ext>
              </a:extLst>
            </p:cNvPr>
            <p:cNvSpPr/>
            <p:nvPr/>
          </p:nvSpPr>
          <p:spPr>
            <a:xfrm>
              <a:off x="5189135" y="3918178"/>
              <a:ext cx="1563873" cy="1623881"/>
            </a:xfrm>
            <a:custGeom>
              <a:avLst/>
              <a:gdLst>
                <a:gd name="connsiteX0" fmla="*/ 0 w 1563873"/>
                <a:gd name="connsiteY0" fmla="*/ 0 h 1141232"/>
                <a:gd name="connsiteX1" fmla="*/ 1563873 w 1563873"/>
                <a:gd name="connsiteY1" fmla="*/ 0 h 1141232"/>
                <a:gd name="connsiteX2" fmla="*/ 1563873 w 1563873"/>
                <a:gd name="connsiteY2" fmla="*/ 1141232 h 1141232"/>
                <a:gd name="connsiteX3" fmla="*/ 0 w 1563873"/>
                <a:gd name="connsiteY3" fmla="*/ 1141232 h 1141232"/>
                <a:gd name="connsiteX4" fmla="*/ 0 w 1563873"/>
                <a:gd name="connsiteY4" fmla="*/ 0 h 1141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1141232">
                  <a:moveTo>
                    <a:pt x="0" y="0"/>
                  </a:moveTo>
                  <a:lnTo>
                    <a:pt x="1563873" y="0"/>
                  </a:lnTo>
                  <a:lnTo>
                    <a:pt x="1563873" y="1141232"/>
                  </a:lnTo>
                  <a:lnTo>
                    <a:pt x="0" y="114123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/>
                <a:t>UK National </a:t>
              </a:r>
              <a:r>
                <a:rPr lang="en-US" sz="1200" kern="1200" dirty="0" err="1"/>
                <a:t>Programme</a:t>
              </a:r>
              <a:r>
                <a:rPr lang="en-US" sz="1200" kern="1200" dirty="0"/>
                <a:t> for IT (</a:t>
              </a:r>
              <a:r>
                <a:rPr lang="en-US" sz="1200" kern="1200" dirty="0" err="1"/>
                <a:t>NPfIT</a:t>
              </a:r>
              <a:r>
                <a:rPr lang="en-US" sz="1200" kern="1200" dirty="0"/>
                <a:t>)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Joint procurement of centrally chosen mega-systems – never been done before</a:t>
              </a:r>
              <a:endParaRPr lang="en-US" sz="1200" kern="1200" dirty="0"/>
            </a:p>
          </p:txBody>
        </p:sp>
        <p:sp>
          <p:nvSpPr>
            <p:cNvPr id="15" name="Straight Connector 14">
              <a:extLst>
                <a:ext uri="{FF2B5EF4-FFF2-40B4-BE49-F238E27FC236}">
                  <a16:creationId xmlns:a16="http://schemas.microsoft.com/office/drawing/2014/main" id="{BF1CD666-AE18-7D21-467A-543B0C1B55A2}"/>
                </a:ext>
              </a:extLst>
            </p:cNvPr>
            <p:cNvSpPr/>
            <p:nvPr/>
          </p:nvSpPr>
          <p:spPr>
            <a:xfrm>
              <a:off x="5971072" y="2991013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3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3A627B7-947E-6DF4-E108-284531F7FB93}"/>
                </a:ext>
              </a:extLst>
            </p:cNvPr>
            <p:cNvSpPr/>
            <p:nvPr/>
          </p:nvSpPr>
          <p:spPr>
            <a:xfrm>
              <a:off x="5014333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6CC33B9-88ED-C32B-18D3-B20B9BBFBB02}"/>
                </a:ext>
              </a:extLst>
            </p:cNvPr>
            <p:cNvSpPr/>
            <p:nvPr/>
          </p:nvSpPr>
          <p:spPr>
            <a:xfrm>
              <a:off x="5902898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E05BDA2-C026-1D1D-624D-C68C4A0F3AAB}"/>
                </a:ext>
              </a:extLst>
            </p:cNvPr>
            <p:cNvSpPr/>
            <p:nvPr/>
          </p:nvSpPr>
          <p:spPr>
            <a:xfrm>
              <a:off x="6148785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2011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92F7778-53C3-9EF5-EBE2-2E8E94EFF2C3}"/>
                </a:ext>
              </a:extLst>
            </p:cNvPr>
            <p:cNvSpPr/>
            <p:nvPr/>
          </p:nvSpPr>
          <p:spPr>
            <a:xfrm>
              <a:off x="6077700" y="421958"/>
              <a:ext cx="1563873" cy="1423731"/>
            </a:xfrm>
            <a:custGeom>
              <a:avLst/>
              <a:gdLst>
                <a:gd name="connsiteX0" fmla="*/ 0 w 1563873"/>
                <a:gd name="connsiteY0" fmla="*/ 0 h 760821"/>
                <a:gd name="connsiteX1" fmla="*/ 1563873 w 1563873"/>
                <a:gd name="connsiteY1" fmla="*/ 0 h 760821"/>
                <a:gd name="connsiteX2" fmla="*/ 1563873 w 1563873"/>
                <a:gd name="connsiteY2" fmla="*/ 760821 h 760821"/>
                <a:gd name="connsiteX3" fmla="*/ 0 w 1563873"/>
                <a:gd name="connsiteY3" fmla="*/ 760821 h 760821"/>
                <a:gd name="connsiteX4" fmla="*/ 0 w 1563873"/>
                <a:gd name="connsiteY4" fmla="*/ 0 h 760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760821">
                  <a:moveTo>
                    <a:pt x="0" y="0"/>
                  </a:moveTo>
                  <a:lnTo>
                    <a:pt x="1563873" y="0"/>
                  </a:lnTo>
                  <a:lnTo>
                    <a:pt x="1563873" y="760821"/>
                  </a:lnTo>
                  <a:lnTo>
                    <a:pt x="0" y="76082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 err="1"/>
                <a:t>NPfIT</a:t>
              </a:r>
              <a:r>
                <a:rPr lang="en-US" sz="1200" kern="1200" dirty="0"/>
                <a:t> abandoned</a:t>
              </a:r>
            </a:p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dirty="0"/>
                <a:t>Systems did not fulfil organizational and user needs, significant cost implications (£10 billion overall)</a:t>
              </a:r>
              <a:endParaRPr lang="en-US" sz="1200" kern="1200" dirty="0"/>
            </a:p>
          </p:txBody>
        </p:sp>
        <p:sp>
          <p:nvSpPr>
            <p:cNvPr id="20" name="Straight Connector 19">
              <a:extLst>
                <a:ext uri="{FF2B5EF4-FFF2-40B4-BE49-F238E27FC236}">
                  <a16:creationId xmlns:a16="http://schemas.microsoft.com/office/drawing/2014/main" id="{9CD3313C-C39A-798A-DDE6-B50318DD2E21}"/>
                </a:ext>
              </a:extLst>
            </p:cNvPr>
            <p:cNvSpPr/>
            <p:nvPr/>
          </p:nvSpPr>
          <p:spPr>
            <a:xfrm>
              <a:off x="6859636" y="1845690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4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736966BB-FCA4-10FF-F608-389E4FDB3A33}"/>
                </a:ext>
              </a:extLst>
            </p:cNvPr>
            <p:cNvSpPr/>
            <p:nvPr/>
          </p:nvSpPr>
          <p:spPr>
            <a:xfrm>
              <a:off x="7037349" y="2063846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2011-2016</a:t>
              </a: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FAA80AA-462C-2A27-FAC1-E47C76763FE6}"/>
                </a:ext>
              </a:extLst>
            </p:cNvPr>
            <p:cNvSpPr/>
            <p:nvPr/>
          </p:nvSpPr>
          <p:spPr>
            <a:xfrm>
              <a:off x="6966264" y="3918179"/>
              <a:ext cx="1563873" cy="927251"/>
            </a:xfrm>
            <a:custGeom>
              <a:avLst/>
              <a:gdLst>
                <a:gd name="connsiteX0" fmla="*/ 0 w 1563873"/>
                <a:gd name="connsiteY0" fmla="*/ 0 h 927251"/>
                <a:gd name="connsiteX1" fmla="*/ 1563873 w 1563873"/>
                <a:gd name="connsiteY1" fmla="*/ 0 h 927251"/>
                <a:gd name="connsiteX2" fmla="*/ 1563873 w 1563873"/>
                <a:gd name="connsiteY2" fmla="*/ 927251 h 927251"/>
                <a:gd name="connsiteX3" fmla="*/ 0 w 1563873"/>
                <a:gd name="connsiteY3" fmla="*/ 927251 h 927251"/>
                <a:gd name="connsiteX4" fmla="*/ 0 w 1563873"/>
                <a:gd name="connsiteY4" fmla="*/ 0 h 927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3873" h="927251">
                  <a:moveTo>
                    <a:pt x="0" y="0"/>
                  </a:moveTo>
                  <a:lnTo>
                    <a:pt x="1563873" y="0"/>
                  </a:lnTo>
                  <a:lnTo>
                    <a:pt x="1563873" y="927251"/>
                  </a:lnTo>
                  <a:lnTo>
                    <a:pt x="0" y="92725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2875" tIns="142875" rIns="142875" bIns="142875" numCol="1" spcCol="1270" anchor="ctr" anchorCtr="0">
              <a:noAutofit/>
            </a:bodyPr>
            <a:lstStyle/>
            <a:p>
              <a:pPr marL="0" lvl="0" indent="0" algn="l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kern="1200" dirty="0"/>
                <a:t>No interoperability and no interoperability standards</a:t>
              </a:r>
            </a:p>
          </p:txBody>
        </p:sp>
        <p:sp>
          <p:nvSpPr>
            <p:cNvPr id="23" name="Straight Connector 22">
              <a:extLst>
                <a:ext uri="{FF2B5EF4-FFF2-40B4-BE49-F238E27FC236}">
                  <a16:creationId xmlns:a16="http://schemas.microsoft.com/office/drawing/2014/main" id="{9D976F8B-7221-6206-AAB0-B4F6DDC8672D}"/>
                </a:ext>
              </a:extLst>
            </p:cNvPr>
            <p:cNvSpPr/>
            <p:nvPr/>
          </p:nvSpPr>
          <p:spPr>
            <a:xfrm>
              <a:off x="7748201" y="2991013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5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512FA37-069E-B974-7B31-1F7A857D9611}"/>
                </a:ext>
              </a:extLst>
            </p:cNvPr>
            <p:cNvSpPr/>
            <p:nvPr/>
          </p:nvSpPr>
          <p:spPr>
            <a:xfrm>
              <a:off x="6791462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82A1A6C9-BDC9-C94B-3D23-D4BC0B5F3730}"/>
                </a:ext>
              </a:extLst>
            </p:cNvPr>
            <p:cNvSpPr/>
            <p:nvPr/>
          </p:nvSpPr>
          <p:spPr>
            <a:xfrm>
              <a:off x="7680027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F464FB1-D3EB-6025-051A-D853E234AD8A}"/>
                </a:ext>
              </a:extLst>
            </p:cNvPr>
            <p:cNvSpPr/>
            <p:nvPr/>
          </p:nvSpPr>
          <p:spPr>
            <a:xfrm>
              <a:off x="7925914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US" sz="2000" kern="1200" dirty="0"/>
                <a:t>201</a:t>
              </a:r>
              <a:r>
                <a:rPr lang="en-US" sz="2000" dirty="0"/>
                <a:t>6</a:t>
              </a:r>
              <a:endParaRPr lang="en-US" sz="2000" kern="1200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984DA9F-183E-EE09-E935-EF9C6A1E311D}"/>
                </a:ext>
              </a:extLst>
            </p:cNvPr>
            <p:cNvSpPr/>
            <p:nvPr/>
          </p:nvSpPr>
          <p:spPr>
            <a:xfrm>
              <a:off x="7854829" y="622926"/>
              <a:ext cx="1563873" cy="1222764"/>
            </a:xfrm>
            <a:prstGeom prst="rect">
              <a:avLst/>
            </a:prstGeom>
          </p:spPr>
          <p:style>
            <a:lnRef idx="1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US" sz="1200" dirty="0"/>
                <a:t>Commissioned the independent review of digital health strategy through the US physician Robert Watcher</a:t>
              </a:r>
            </a:p>
            <a:p>
              <a:endParaRPr lang="en-GB" dirty="0"/>
            </a:p>
          </p:txBody>
        </p:sp>
        <p:sp>
          <p:nvSpPr>
            <p:cNvPr id="28" name="Straight Connector 27">
              <a:extLst>
                <a:ext uri="{FF2B5EF4-FFF2-40B4-BE49-F238E27FC236}">
                  <a16:creationId xmlns:a16="http://schemas.microsoft.com/office/drawing/2014/main" id="{5666C46F-2130-258C-F3C3-179D048E1B9F}"/>
                </a:ext>
              </a:extLst>
            </p:cNvPr>
            <p:cNvSpPr/>
            <p:nvPr/>
          </p:nvSpPr>
          <p:spPr>
            <a:xfrm>
              <a:off x="8636765" y="1845690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BE482ED-9F97-B22A-D396-90EE934457F2}"/>
                </a:ext>
              </a:extLst>
            </p:cNvPr>
            <p:cNvSpPr/>
            <p:nvPr/>
          </p:nvSpPr>
          <p:spPr>
            <a:xfrm>
              <a:off x="8814478" y="2063846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b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GB" sz="2000" kern="1200" dirty="0"/>
                <a:t>2017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C57D9DF-FA4B-8982-B5FF-9EA7AF5405CA}"/>
                </a:ext>
              </a:extLst>
            </p:cNvPr>
            <p:cNvSpPr/>
            <p:nvPr/>
          </p:nvSpPr>
          <p:spPr>
            <a:xfrm>
              <a:off x="8743393" y="3918179"/>
              <a:ext cx="1563873" cy="760821"/>
            </a:xfrm>
            <a:prstGeom prst="rect">
              <a:avLst/>
            </a:pr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sz="1200" dirty="0"/>
                <a:t>Review of NHS England HIT strategy by Robert Wachter</a:t>
              </a:r>
            </a:p>
          </p:txBody>
        </p:sp>
        <p:sp>
          <p:nvSpPr>
            <p:cNvPr id="31" name="Straight Connector 30">
              <a:extLst>
                <a:ext uri="{FF2B5EF4-FFF2-40B4-BE49-F238E27FC236}">
                  <a16:creationId xmlns:a16="http://schemas.microsoft.com/office/drawing/2014/main" id="{45E56496-B3F3-77C7-DC6C-BE805B37DCA6}"/>
                </a:ext>
              </a:extLst>
            </p:cNvPr>
            <p:cNvSpPr/>
            <p:nvPr/>
          </p:nvSpPr>
          <p:spPr>
            <a:xfrm>
              <a:off x="9525330" y="2991013"/>
              <a:ext cx="0" cy="927166"/>
            </a:xfrm>
            <a:prstGeom prst="line">
              <a:avLst/>
            </a:prstGeom>
            <a:gradFill rotWithShape="0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28C7099-FB9E-6F9C-D322-10446ACDE530}"/>
                </a:ext>
              </a:extLst>
            </p:cNvPr>
            <p:cNvSpPr/>
            <p:nvPr/>
          </p:nvSpPr>
          <p:spPr>
            <a:xfrm>
              <a:off x="8568591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C7CCC58-989E-A4DD-E9B4-F333490C9F8C}"/>
                </a:ext>
              </a:extLst>
            </p:cNvPr>
            <p:cNvSpPr/>
            <p:nvPr/>
          </p:nvSpPr>
          <p:spPr>
            <a:xfrm>
              <a:off x="9457156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7D966A2D-F246-896E-853C-A41C8489BC9C}"/>
                </a:ext>
              </a:extLst>
            </p:cNvPr>
            <p:cNvSpPr/>
            <p:nvPr/>
          </p:nvSpPr>
          <p:spPr>
            <a:xfrm>
              <a:off x="9703043" y="3083730"/>
              <a:ext cx="1421703" cy="616292"/>
            </a:xfrm>
            <a:custGeom>
              <a:avLst/>
              <a:gdLst>
                <a:gd name="connsiteX0" fmla="*/ 0 w 1421703"/>
                <a:gd name="connsiteY0" fmla="*/ 0 h 616292"/>
                <a:gd name="connsiteX1" fmla="*/ 1421703 w 1421703"/>
                <a:gd name="connsiteY1" fmla="*/ 0 h 616292"/>
                <a:gd name="connsiteX2" fmla="*/ 1421703 w 1421703"/>
                <a:gd name="connsiteY2" fmla="*/ 616292 h 616292"/>
                <a:gd name="connsiteX3" fmla="*/ 0 w 1421703"/>
                <a:gd name="connsiteY3" fmla="*/ 616292 h 616292"/>
                <a:gd name="connsiteX4" fmla="*/ 0 w 1421703"/>
                <a:gd name="connsiteY4" fmla="*/ 0 h 61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1703" h="616292">
                  <a:moveTo>
                    <a:pt x="0" y="0"/>
                  </a:moveTo>
                  <a:lnTo>
                    <a:pt x="1421703" y="0"/>
                  </a:lnTo>
                  <a:lnTo>
                    <a:pt x="1421703" y="616292"/>
                  </a:lnTo>
                  <a:lnTo>
                    <a:pt x="0" y="61629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1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 b="1"/>
              </a:pPr>
              <a:r>
                <a:rPr lang="en-GB" sz="2000" kern="1200" dirty="0"/>
                <a:t>2017-2021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A6A7F15-E034-0FBB-4A10-E98ACBD2F6E9}"/>
                </a:ext>
              </a:extLst>
            </p:cNvPr>
            <p:cNvSpPr/>
            <p:nvPr/>
          </p:nvSpPr>
          <p:spPr>
            <a:xfrm>
              <a:off x="9631957" y="418050"/>
              <a:ext cx="1563873" cy="1645795"/>
            </a:xfrm>
            <a:prstGeom prst="rect">
              <a:avLst/>
            </a:prstGeom>
          </p:spPr>
          <p:style>
            <a:ln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sz="1200" dirty="0"/>
                <a:t>Global Digital Exemplar (GDE) programme: creation of a cohort of digitally mature UK NHS organisations leading to a national learning ecosystem.</a:t>
              </a:r>
              <a:endParaRPr lang="en-GB" sz="1000" dirty="0"/>
            </a:p>
          </p:txBody>
        </p:sp>
        <p:sp>
          <p:nvSpPr>
            <p:cNvPr id="36" name="Straight Connector 35">
              <a:extLst>
                <a:ext uri="{FF2B5EF4-FFF2-40B4-BE49-F238E27FC236}">
                  <a16:creationId xmlns:a16="http://schemas.microsoft.com/office/drawing/2014/main" id="{49385C00-04E5-1DD8-BC76-94CFC8618C43}"/>
                </a:ext>
              </a:extLst>
            </p:cNvPr>
            <p:cNvSpPr/>
            <p:nvPr/>
          </p:nvSpPr>
          <p:spPr>
            <a:xfrm>
              <a:off x="10413893" y="2063846"/>
              <a:ext cx="1" cy="709010"/>
            </a:xfrm>
            <a:prstGeom prst="line">
              <a:avLst/>
            </a:prstGeom>
            <a:gradFill rotWithShape="0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 w="6350" cap="flat" cmpd="sng" algn="ctr"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prstDash val="dash"/>
              <a:miter lim="800000"/>
            </a:ln>
            <a:effectLst/>
          </p:spPr>
          <p:style>
            <a:lnRef idx="1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980737A-E7DB-DAFE-901D-DD341683144E}"/>
                </a:ext>
              </a:extLst>
            </p:cNvPr>
            <p:cNvSpPr/>
            <p:nvPr/>
          </p:nvSpPr>
          <p:spPr>
            <a:xfrm>
              <a:off x="10345720" y="2813760"/>
              <a:ext cx="136348" cy="136348"/>
            </a:xfrm>
            <a:prstGeom prst="ellipse">
              <a:avLst/>
            </a:prstGeom>
            <a:solidFill>
              <a:schemeClr val="lt1">
                <a:alpha val="90000"/>
                <a:hueOff val="0"/>
                <a:satOff val="0"/>
                <a:lumOff val="0"/>
                <a:alphaOff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1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8" name="Oval 37">
            <a:extLst>
              <a:ext uri="{FF2B5EF4-FFF2-40B4-BE49-F238E27FC236}">
                <a16:creationId xmlns:a16="http://schemas.microsoft.com/office/drawing/2014/main" id="{732B36D2-4E3C-7359-E77A-D6BCC8A4157B}"/>
              </a:ext>
            </a:extLst>
          </p:cNvPr>
          <p:cNvSpPr/>
          <p:nvPr/>
        </p:nvSpPr>
        <p:spPr>
          <a:xfrm>
            <a:off x="9715240" y="568667"/>
            <a:ext cx="2282740" cy="228637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173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8E2D7-B88C-4409-C405-4914D3B0D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CC7C55-87AE-204A-318C-A4C0D29BE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5E7375-0544-99BF-2A97-C701125BA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18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E33D358-B094-4AC4-E03D-A4AECFDD1A4D}"/>
              </a:ext>
            </a:extLst>
          </p:cNvPr>
          <p:cNvSpPr txBox="1">
            <a:spLocks/>
          </p:cNvSpPr>
          <p:nvPr/>
        </p:nvSpPr>
        <p:spPr>
          <a:xfrm>
            <a:off x="63500" y="2515393"/>
            <a:ext cx="27432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NHS England’s GDE programme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5066E53C-6242-AC16-0BF8-B709A1C43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D95F101-D4FE-A60B-07FE-0EE5333AADDC}"/>
              </a:ext>
            </a:extLst>
          </p:cNvPr>
          <p:cNvGraphicFramePr/>
          <p:nvPr/>
        </p:nvGraphicFramePr>
        <p:xfrm>
          <a:off x="2072112" y="0"/>
          <a:ext cx="10119888" cy="6356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3F866176-8BA2-BCBA-CB73-942F65985D91}"/>
              </a:ext>
            </a:extLst>
          </p:cNvPr>
          <p:cNvSpPr txBox="1"/>
          <p:nvPr/>
        </p:nvSpPr>
        <p:spPr>
          <a:xfrm>
            <a:off x="0" y="6079350"/>
            <a:ext cx="207211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0" i="0" dirty="0">
                <a:solidFill>
                  <a:srgbClr val="1B1B1B"/>
                </a:solidFill>
                <a:effectLst/>
                <a:latin typeface="Roboto Mono Web"/>
              </a:rPr>
              <a:t>(Cresswell, et al, 2021) 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7592499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65AA7-B7F6-123B-B3D1-B9E2E3FCE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5836" y="480218"/>
            <a:ext cx="10515600" cy="1325563"/>
          </a:xfrm>
        </p:spPr>
        <p:txBody>
          <a:bodyPr/>
          <a:lstStyle/>
          <a:p>
            <a:r>
              <a:rPr lang="en-GB" b="1" dirty="0"/>
              <a:t>Group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F85F3A-9503-EBDD-0B66-9F36C8525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5836" y="2185987"/>
            <a:ext cx="9960264" cy="3529013"/>
          </a:xfrm>
        </p:spPr>
        <p:txBody>
          <a:bodyPr>
            <a:normAutofit/>
          </a:bodyPr>
          <a:lstStyle/>
          <a:p>
            <a:r>
              <a:rPr lang="en-GB" sz="2000" dirty="0"/>
              <a:t>In your opinion, what can be defined a good level of digital maturity considering the HIMSS EMRAM model?</a:t>
            </a:r>
          </a:p>
          <a:p>
            <a:r>
              <a:rPr lang="en-GB" sz="2000" dirty="0"/>
              <a:t>How does the digital maturity of the NHS compare to other healthcare systems globally?</a:t>
            </a:r>
          </a:p>
          <a:p>
            <a:r>
              <a:rPr lang="en-GB" sz="2000" dirty="0"/>
              <a:t>What do the 7 EMRAM stages tell you about what is considered ‘core’ in digital health technology in hospitals?</a:t>
            </a:r>
          </a:p>
          <a:p>
            <a:r>
              <a:rPr lang="en-GB" sz="2000" dirty="0"/>
              <a:t>Discuss the level (in your opinion) of digital maturity in your organisation.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4E1D9-B0CB-1BC5-8DCC-47D898CB1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2BC941-1495-2C15-F6F4-EB35C3482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A2E90-7D6E-16E8-43D7-685385B79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19</a:t>
            </a:fld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039460B8-6389-15B4-1395-8CE4DF94B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358" y="31864"/>
            <a:ext cx="1703642" cy="68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48AB2470-09BF-C4CF-B77F-A49F514C6B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9143"/>
            <a:ext cx="2103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830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14D4A-494C-0B4F-CF5E-758883DBC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02" y="207963"/>
            <a:ext cx="10515600" cy="1325563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DE5B3-72E0-12C5-0DD8-2DF3E8D7C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4802" y="1769269"/>
            <a:ext cx="10206698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GB" sz="1400" dirty="0">
                <a:hlinkClick r:id="rId2"/>
              </a:rPr>
              <a:t>Making IT Work: Harnessing the Power of Health Information Technology to Improve Care in England</a:t>
            </a:r>
            <a:endParaRPr lang="en-GB" sz="1400" dirty="0"/>
          </a:p>
          <a:p>
            <a:pPr>
              <a:lnSpc>
                <a:spcPct val="120000"/>
              </a:lnSpc>
            </a:pPr>
            <a:r>
              <a:rPr lang="en-GB" sz="1400" dirty="0" err="1"/>
              <a:t>Krasuska</a:t>
            </a:r>
            <a:r>
              <a:rPr lang="en-GB" sz="1400" dirty="0"/>
              <a:t> M, Williams R, Sheikh A, Franklin B, Hinder S, </a:t>
            </a:r>
            <a:r>
              <a:rPr lang="en-GB" sz="1400" dirty="0" err="1"/>
              <a:t>TheNguyen</a:t>
            </a:r>
            <a:r>
              <a:rPr lang="en-GB" sz="1400" dirty="0"/>
              <a:t> H, Lane W, Mozaffar H, Mason K, Eason S, Potts H, Cresswell K. Driving digital health transformation in hospitals: a formative qualitative evaluation of the English Global Digital Exemplar programme. BMJ Health Care Inform. 2021 Dec;28(1):e100429. </a:t>
            </a:r>
            <a:r>
              <a:rPr lang="en-GB" sz="1400" dirty="0" err="1"/>
              <a:t>doi</a:t>
            </a:r>
            <a:r>
              <a:rPr lang="en-GB" sz="1400" dirty="0"/>
              <a:t>: 10.1136/bmjhci-2021-100429. PMID: 34921060; PMCID: PMC8685936.</a:t>
            </a:r>
          </a:p>
          <a:p>
            <a:pPr>
              <a:lnSpc>
                <a:spcPct val="120000"/>
              </a:lnSpc>
            </a:pPr>
            <a:r>
              <a:rPr lang="en-GB" sz="1400" dirty="0"/>
              <a:t>Cresswell Kathrin, Aziz Sheik, Marta </a:t>
            </a:r>
            <a:r>
              <a:rPr lang="en-GB" sz="1400" dirty="0" err="1"/>
              <a:t>Krasuska</a:t>
            </a:r>
            <a:r>
              <a:rPr lang="en-GB" sz="1400" dirty="0"/>
              <a:t>, Catherine Heeney, Bryony Dean Franklin, Wendy Lane, Hajar Mozaffar, Kathy Mason, Sally Eason, Susan Hinder, Henry W. W. Potts, Robin Williams. </a:t>
            </a:r>
            <a:r>
              <a:rPr lang="en-GB" sz="1400" i="1" dirty="0"/>
              <a:t>Reconceptualising the digital maturity of health systems. </a:t>
            </a:r>
            <a:r>
              <a:rPr lang="en-GB" sz="1400" dirty="0"/>
              <a:t>The Lancet Digital Health, Volume 1, Issue 5, e200 - e201</a:t>
            </a:r>
          </a:p>
          <a:p>
            <a:pPr>
              <a:lnSpc>
                <a:spcPct val="120000"/>
              </a:lnSpc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Krasuska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 M, Williams R, Sheikh A, Franklin B, Hinder S,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TheNguyen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 H, Lane W, Mozaffar H, Mason K, Eason S, Potts H, Cresswell K. Driving digital health transformation in hospitals: a formative qualitative evaluation of the English Global Digital Exemplar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programme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. BMJ Health Care Inform. 2021 Dec;28(1):e100429.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doi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Roboto Mono Web"/>
              </a:rPr>
              <a:t>: 10.1136/bmjhci-2021-100429. PMID: 34921060; PMCID: PMC8685936.</a:t>
            </a:r>
            <a:endParaRPr lang="en-GB" sz="1400" dirty="0"/>
          </a:p>
          <a:p>
            <a:pPr>
              <a:lnSpc>
                <a:spcPct val="120000"/>
              </a:lnSpc>
            </a:pPr>
            <a:r>
              <a:rPr lang="en-GB" sz="1400" dirty="0">
                <a:hlinkClick r:id="rId3"/>
              </a:rPr>
              <a:t>NHS England » Digital maturity assessment</a:t>
            </a:r>
            <a:endParaRPr lang="en-GB" sz="1400" dirty="0"/>
          </a:p>
          <a:p>
            <a:pPr>
              <a:lnSpc>
                <a:spcPct val="120000"/>
              </a:lnSpc>
            </a:pPr>
            <a:r>
              <a:rPr lang="en-GB" sz="1400" dirty="0"/>
              <a:t>HIMSS Electronic Medical Record Adoption Model (EMRAM): </a:t>
            </a:r>
            <a:r>
              <a:rPr lang="en-GB" sz="1400" u="sng" dirty="0">
                <a:hlinkClick r:id="rId4"/>
              </a:rPr>
              <a:t>https://www.himss.org/what-we-do-solutions/digital-health-transformation/maturity-models/electronic-medical-record-adoption-model-emram</a:t>
            </a:r>
            <a:endParaRPr lang="en-GB" sz="1400" u="sng" dirty="0"/>
          </a:p>
          <a:p>
            <a:pPr>
              <a:lnSpc>
                <a:spcPct val="120000"/>
              </a:lnSpc>
            </a:pPr>
            <a:r>
              <a:rPr lang="en-GB" sz="1400" dirty="0"/>
              <a:t>30 month report: Independent evaluation of the Global Digital Exemplar (GDE) programme. Available at: </a:t>
            </a:r>
            <a:r>
              <a:rPr lang="en-GB" sz="1400" dirty="0">
                <a:hlinkClick r:id="rId5"/>
              </a:rPr>
              <a:t>Microsoft Word - 30 Month Report GDE Evaluation Programme 230720v3</a:t>
            </a:r>
            <a:endParaRPr lang="en-GB" sz="1400" u="sng" dirty="0"/>
          </a:p>
          <a:p>
            <a:pPr>
              <a:lnSpc>
                <a:spcPct val="120000"/>
              </a:lnSpc>
            </a:pPr>
            <a:r>
              <a:rPr lang="en-GB" sz="1400" dirty="0"/>
              <a:t>Berwick DM, Nolan TW, Whittington J. The triple aim: care, health, and cost. Health affairs. 2008 May;27(3):759-69. </a:t>
            </a:r>
            <a:endParaRPr lang="en-GB" sz="1400" u="sng" dirty="0"/>
          </a:p>
          <a:p>
            <a:pPr marL="0" indent="0">
              <a:lnSpc>
                <a:spcPct val="120000"/>
              </a:lnSpc>
              <a:buNone/>
            </a:pPr>
            <a:endParaRPr lang="en-GB" sz="1000" dirty="0"/>
          </a:p>
          <a:p>
            <a:pPr marL="0" indent="0">
              <a:lnSpc>
                <a:spcPct val="120000"/>
              </a:lnSpc>
              <a:buNone/>
            </a:pPr>
            <a:endParaRPr lang="en-GB" sz="1000" dirty="0"/>
          </a:p>
          <a:p>
            <a:pPr marL="0" indent="0">
              <a:lnSpc>
                <a:spcPct val="120000"/>
              </a:lnSpc>
              <a:buNone/>
            </a:pPr>
            <a:endParaRPr lang="en-GB" sz="1000" dirty="0"/>
          </a:p>
          <a:p>
            <a:pPr marL="0" indent="0">
              <a:lnSpc>
                <a:spcPct val="120000"/>
              </a:lnSpc>
              <a:buNone/>
            </a:pPr>
            <a:endParaRPr lang="en-GB" sz="1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B2BD6B-381F-28F3-3BA3-B018D724C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BMDS7008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BFB868-83B3-9B76-0533-741A773B7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0002A-69EC-4888-AFDF-71EF49649223}" type="slidenum">
              <a:rPr lang="en-GB" smtClean="0"/>
              <a:t>20</a:t>
            </a:fld>
            <a:endParaRPr lang="en-GB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A6D4715-2B36-C14F-4115-9337253E8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01/10/2026</a:t>
            </a:r>
            <a:endParaRPr lang="en-GB"/>
          </a:p>
        </p:txBody>
      </p:sp>
      <p:pic>
        <p:nvPicPr>
          <p:cNvPr id="8" name="Picture 7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E34DF816-203B-276C-1C11-16AE2AFF48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2103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903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1796</Words>
  <Application>Microsoft Office PowerPoint</Application>
  <PresentationFormat>Widescreen</PresentationFormat>
  <Paragraphs>270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inherit</vt:lpstr>
      <vt:lpstr>Roboto Mono Web</vt:lpstr>
      <vt:lpstr>Aptos</vt:lpstr>
      <vt:lpstr>Aptos Display</vt:lpstr>
      <vt:lpstr>Aptos Narrow</vt:lpstr>
      <vt:lpstr>Arial</vt:lpstr>
      <vt:lpstr>Calibri</vt:lpstr>
      <vt:lpstr>Open Sans</vt:lpstr>
      <vt:lpstr>Wingdings</vt:lpstr>
      <vt:lpstr>Office Theme</vt:lpstr>
      <vt:lpstr>PowerPoint Presentation</vt:lpstr>
      <vt:lpstr>PowerPoint Presentation</vt:lpstr>
      <vt:lpstr>PowerPoint Presentation</vt:lpstr>
      <vt:lpstr>It was not a complete failure</vt:lpstr>
      <vt:lpstr>Recognise the role of digital transformation in healthcare </vt:lpstr>
      <vt:lpstr>PowerPoint Presentation</vt:lpstr>
      <vt:lpstr>PowerPoint Presentation</vt:lpstr>
      <vt:lpstr>Group discussion</vt:lpstr>
      <vt:lpstr>From the Wachter’s review recommendations</vt:lpstr>
      <vt:lpstr>What is digital excellence?</vt:lpstr>
      <vt:lpstr>What is digital excellence?</vt:lpstr>
      <vt:lpstr>Why do we need to measure digital excellence?</vt:lpstr>
      <vt:lpstr>Digital Maturity</vt:lpstr>
      <vt:lpstr>Methods to measure the digital maturity</vt:lpstr>
      <vt:lpstr>HIMSS Electronic Medical Record Adoption (EMRAM) model</vt:lpstr>
      <vt:lpstr>HIMSS EMRAM limitations</vt:lpstr>
      <vt:lpstr>NHS England’s Global Digital Exemplar (GDE) programme</vt:lpstr>
      <vt:lpstr>PowerPoint Presentation</vt:lpstr>
      <vt:lpstr>Group Discussion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Simona Ferraraccio</dc:creator>
  <cp:lastModifiedBy>Simona Ferraraccio</cp:lastModifiedBy>
  <cp:revision>3</cp:revision>
  <dcterms:created xsi:type="dcterms:W3CDTF">2024-10-08T14:42:30Z</dcterms:created>
  <dcterms:modified xsi:type="dcterms:W3CDTF">2026-10-01T10:17:10Z</dcterms:modified>
</cp:coreProperties>
</file>