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15"/>
  </p:notesMasterIdLst>
  <p:sldIdLst>
    <p:sldId id="256" r:id="rId2"/>
    <p:sldId id="257" r:id="rId3"/>
    <p:sldId id="259" r:id="rId4"/>
    <p:sldId id="260" r:id="rId5"/>
    <p:sldId id="261" r:id="rId6"/>
    <p:sldId id="262" r:id="rId7"/>
    <p:sldId id="263" r:id="rId8"/>
    <p:sldId id="265" r:id="rId9"/>
    <p:sldId id="267" r:id="rId10"/>
    <p:sldId id="264" r:id="rId11"/>
    <p:sldId id="266" r:id="rId12"/>
    <p:sldId id="268"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AF004-6C0A-59EC-78FE-B3B3E9BABB6E}" v="4" dt="2024-12-19T20:34:56.779"/>
    <p1510:client id="{2FA7C144-51D4-49A5-AE56-2883390D14D7}" v="2" dt="2024-12-19T13:34:19.460"/>
    <p1510:client id="{6435580A-8CDA-2275-31A4-0D23EFEF8349}" v="1425" dt="2024-12-20T14:31:59.437"/>
    <p1510:client id="{9961301F-73E6-776F-C543-DC5919CEB3AE}" v="131" dt="2024-12-19T17:30:17.539"/>
    <p1510:client id="{B4F1343E-4ED8-12EA-E52E-FF0B2FF44AB4}" v="40" dt="2024-12-18T15:38:29.560"/>
    <p1510:client id="{C92F87A8-97D4-EB99-9DE5-80F0B96B906D}" v="307" dt="2024-12-18T18:22:17.827"/>
    <p1510:client id="{FD5B1BD5-1E20-E639-28C1-FD6AA3CFDD75}" v="94" dt="2024-12-20T14:40:30.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wis Ensor (2317067)" userId="e9bfe1fe-5876-4dda-92e8-db218559e840" providerId="ADAL" clId="{2FA7C144-51D4-49A5-AE56-2883390D14D7}"/>
    <pc:docChg chg="custSel modSld">
      <pc:chgData name="Lewis Ensor (2317067)" userId="e9bfe1fe-5876-4dda-92e8-db218559e840" providerId="ADAL" clId="{2FA7C144-51D4-49A5-AE56-2883390D14D7}" dt="2024-12-19T13:37:46.228" v="482" actId="404"/>
      <pc:docMkLst>
        <pc:docMk/>
      </pc:docMkLst>
      <pc:sldChg chg="modSp mod">
        <pc:chgData name="Lewis Ensor (2317067)" userId="e9bfe1fe-5876-4dda-92e8-db218559e840" providerId="ADAL" clId="{2FA7C144-51D4-49A5-AE56-2883390D14D7}" dt="2024-12-19T13:29:45.759" v="71" actId="20577"/>
        <pc:sldMkLst>
          <pc:docMk/>
          <pc:sldMk cId="1958372040" sldId="260"/>
        </pc:sldMkLst>
        <pc:spChg chg="mod">
          <ac:chgData name="Lewis Ensor (2317067)" userId="e9bfe1fe-5876-4dda-92e8-db218559e840" providerId="ADAL" clId="{2FA7C144-51D4-49A5-AE56-2883390D14D7}" dt="2024-12-19T13:29:45.759" v="71" actId="20577"/>
          <ac:spMkLst>
            <pc:docMk/>
            <pc:sldMk cId="1958372040" sldId="260"/>
            <ac:spMk id="3" creationId="{14120AAE-B730-7302-8C25-B65E101BA991}"/>
          </ac:spMkLst>
        </pc:spChg>
      </pc:sldChg>
      <pc:sldChg chg="modSp mod">
        <pc:chgData name="Lewis Ensor (2317067)" userId="e9bfe1fe-5876-4dda-92e8-db218559e840" providerId="ADAL" clId="{2FA7C144-51D4-49A5-AE56-2883390D14D7}" dt="2024-12-19T13:30:05.865" v="72" actId="313"/>
        <pc:sldMkLst>
          <pc:docMk/>
          <pc:sldMk cId="1119481754" sldId="262"/>
        </pc:sldMkLst>
        <pc:spChg chg="mod">
          <ac:chgData name="Lewis Ensor (2317067)" userId="e9bfe1fe-5876-4dda-92e8-db218559e840" providerId="ADAL" clId="{2FA7C144-51D4-49A5-AE56-2883390D14D7}" dt="2024-12-19T13:30:05.865" v="72" actId="313"/>
          <ac:spMkLst>
            <pc:docMk/>
            <pc:sldMk cId="1119481754" sldId="262"/>
            <ac:spMk id="9" creationId="{082A3CCC-1874-20D8-322E-24A2F0473839}"/>
          </ac:spMkLst>
        </pc:spChg>
      </pc:sldChg>
      <pc:sldChg chg="addSp modSp mod">
        <pc:chgData name="Lewis Ensor (2317067)" userId="e9bfe1fe-5876-4dda-92e8-db218559e840" providerId="ADAL" clId="{2FA7C144-51D4-49A5-AE56-2883390D14D7}" dt="2024-12-19T13:37:46.228" v="482" actId="404"/>
        <pc:sldMkLst>
          <pc:docMk/>
          <pc:sldMk cId="2898006414" sldId="263"/>
        </pc:sldMkLst>
        <pc:spChg chg="add mod">
          <ac:chgData name="Lewis Ensor (2317067)" userId="e9bfe1fe-5876-4dda-92e8-db218559e840" providerId="ADAL" clId="{2FA7C144-51D4-49A5-AE56-2883390D14D7}" dt="2024-12-19T13:37:46.228" v="482" actId="404"/>
          <ac:spMkLst>
            <pc:docMk/>
            <pc:sldMk cId="2898006414" sldId="263"/>
            <ac:spMk id="3" creationId="{07BF5718-5EE3-97BD-E1C7-EEC79F9089B5}"/>
          </ac:spMkLst>
        </pc:spChg>
      </pc:sldChg>
    </pc:docChg>
  </pc:docChgLst>
  <pc:docChgLst>
    <pc:chgData name="Lewis Ensor (2317067)" userId="S::2317067@student.uwtsd.ac.uk::e9bfe1fe-5876-4dda-92e8-db218559e840" providerId="AD" clId="Web-{B4F1343E-4ED8-12EA-E52E-FF0B2FF44AB4}"/>
    <pc:docChg chg="addSld modSld">
      <pc:chgData name="Lewis Ensor (2317067)" userId="S::2317067@student.uwtsd.ac.uk::e9bfe1fe-5876-4dda-92e8-db218559e840" providerId="AD" clId="Web-{B4F1343E-4ED8-12EA-E52E-FF0B2FF44AB4}" dt="2024-12-18T15:38:29.560" v="45"/>
      <pc:docMkLst>
        <pc:docMk/>
      </pc:docMkLst>
      <pc:sldChg chg="modSp modNotes">
        <pc:chgData name="Lewis Ensor (2317067)" userId="S::2317067@student.uwtsd.ac.uk::e9bfe1fe-5876-4dda-92e8-db218559e840" providerId="AD" clId="Web-{B4F1343E-4ED8-12EA-E52E-FF0B2FF44AB4}" dt="2024-12-18T15:37:28.994" v="44"/>
        <pc:sldMkLst>
          <pc:docMk/>
          <pc:sldMk cId="379651189" sldId="259"/>
        </pc:sldMkLst>
        <pc:spChg chg="mod">
          <ac:chgData name="Lewis Ensor (2317067)" userId="S::2317067@student.uwtsd.ac.uk::e9bfe1fe-5876-4dda-92e8-db218559e840" providerId="AD" clId="Web-{B4F1343E-4ED8-12EA-E52E-FF0B2FF44AB4}" dt="2024-12-18T15:37:18.071" v="36" actId="20577"/>
          <ac:spMkLst>
            <pc:docMk/>
            <pc:sldMk cId="379651189" sldId="259"/>
            <ac:spMk id="9" creationId="{7EC1CCEC-DC7F-E69C-1676-B983AEAAE11D}"/>
          </ac:spMkLst>
        </pc:spChg>
      </pc:sldChg>
      <pc:sldChg chg="new">
        <pc:chgData name="Lewis Ensor (2317067)" userId="S::2317067@student.uwtsd.ac.uk::e9bfe1fe-5876-4dda-92e8-db218559e840" providerId="AD" clId="Web-{B4F1343E-4ED8-12EA-E52E-FF0B2FF44AB4}" dt="2024-12-18T15:38:29.560" v="45"/>
        <pc:sldMkLst>
          <pc:docMk/>
          <pc:sldMk cId="1958372040" sldId="260"/>
        </pc:sldMkLst>
      </pc:sldChg>
    </pc:docChg>
  </pc:docChgLst>
  <pc:docChgLst>
    <pc:chgData name="Lewis Ensor (2317067)" userId="S::2317067@student.uwtsd.ac.uk::e9bfe1fe-5876-4dda-92e8-db218559e840" providerId="AD" clId="Web-{9961301F-73E6-776F-C543-DC5919CEB3AE}"/>
    <pc:docChg chg="addSld modSld">
      <pc:chgData name="Lewis Ensor (2317067)" userId="S::2317067@student.uwtsd.ac.uk::e9bfe1fe-5876-4dda-92e8-db218559e840" providerId="AD" clId="Web-{9961301F-73E6-776F-C543-DC5919CEB3AE}" dt="2024-12-19T17:30:17.539" v="152" actId="20577"/>
      <pc:docMkLst>
        <pc:docMk/>
      </pc:docMkLst>
      <pc:sldChg chg="modSp modNotes">
        <pc:chgData name="Lewis Ensor (2317067)" userId="S::2317067@student.uwtsd.ac.uk::e9bfe1fe-5876-4dda-92e8-db218559e840" providerId="AD" clId="Web-{9961301F-73E6-776F-C543-DC5919CEB3AE}" dt="2024-12-19T17:23:46.373" v="67"/>
        <pc:sldMkLst>
          <pc:docMk/>
          <pc:sldMk cId="2898006414" sldId="263"/>
        </pc:sldMkLst>
        <pc:spChg chg="mod">
          <ac:chgData name="Lewis Ensor (2317067)" userId="S::2317067@student.uwtsd.ac.uk::e9bfe1fe-5876-4dda-92e8-db218559e840" providerId="AD" clId="Web-{9961301F-73E6-776F-C543-DC5919CEB3AE}" dt="2024-12-19T17:21:51.823" v="25" actId="20577"/>
          <ac:spMkLst>
            <pc:docMk/>
            <pc:sldMk cId="2898006414" sldId="263"/>
            <ac:spMk id="3" creationId="{07BF5718-5EE3-97BD-E1C7-EEC79F9089B5}"/>
          </ac:spMkLst>
        </pc:spChg>
      </pc:sldChg>
      <pc:sldChg chg="modSp new">
        <pc:chgData name="Lewis Ensor (2317067)" userId="S::2317067@student.uwtsd.ac.uk::e9bfe1fe-5876-4dda-92e8-db218559e840" providerId="AD" clId="Web-{9961301F-73E6-776F-C543-DC5919CEB3AE}" dt="2024-12-19T17:30:17.539" v="152" actId="20577"/>
        <pc:sldMkLst>
          <pc:docMk/>
          <pc:sldMk cId="675650857" sldId="264"/>
        </pc:sldMkLst>
        <pc:spChg chg="mod">
          <ac:chgData name="Lewis Ensor (2317067)" userId="S::2317067@student.uwtsd.ac.uk::e9bfe1fe-5876-4dda-92e8-db218559e840" providerId="AD" clId="Web-{9961301F-73E6-776F-C543-DC5919CEB3AE}" dt="2024-12-19T17:25:30.563" v="74" actId="20577"/>
          <ac:spMkLst>
            <pc:docMk/>
            <pc:sldMk cId="675650857" sldId="264"/>
            <ac:spMk id="2" creationId="{6FEF9751-E984-C251-0E79-0DA8E7006716}"/>
          </ac:spMkLst>
        </pc:spChg>
        <pc:spChg chg="mod">
          <ac:chgData name="Lewis Ensor (2317067)" userId="S::2317067@student.uwtsd.ac.uk::e9bfe1fe-5876-4dda-92e8-db218559e840" providerId="AD" clId="Web-{9961301F-73E6-776F-C543-DC5919CEB3AE}" dt="2024-12-19T17:30:17.539" v="152" actId="20577"/>
          <ac:spMkLst>
            <pc:docMk/>
            <pc:sldMk cId="675650857" sldId="264"/>
            <ac:spMk id="3" creationId="{005DC052-A6CA-11A3-159A-79CEAE5AEBEE}"/>
          </ac:spMkLst>
        </pc:spChg>
      </pc:sldChg>
    </pc:docChg>
  </pc:docChgLst>
  <pc:docChgLst>
    <pc:chgData name="Lewis Ensor (2317067)" userId="S::2317067@student.uwtsd.ac.uk::e9bfe1fe-5876-4dda-92e8-db218559e840" providerId="AD" clId="Web-{6435580A-8CDA-2275-31A4-0D23EFEF8349}"/>
    <pc:docChg chg="addSld modSld sldOrd">
      <pc:chgData name="Lewis Ensor (2317067)" userId="S::2317067@student.uwtsd.ac.uk::e9bfe1fe-5876-4dda-92e8-db218559e840" providerId="AD" clId="Web-{6435580A-8CDA-2275-31A4-0D23EFEF8349}" dt="2024-12-20T14:31:59.437" v="1430" actId="20577"/>
      <pc:docMkLst>
        <pc:docMk/>
      </pc:docMkLst>
      <pc:sldChg chg="modSp">
        <pc:chgData name="Lewis Ensor (2317067)" userId="S::2317067@student.uwtsd.ac.uk::e9bfe1fe-5876-4dda-92e8-db218559e840" providerId="AD" clId="Web-{6435580A-8CDA-2275-31A4-0D23EFEF8349}" dt="2024-12-20T14:31:59.437" v="1430" actId="20577"/>
        <pc:sldMkLst>
          <pc:docMk/>
          <pc:sldMk cId="379651189" sldId="259"/>
        </pc:sldMkLst>
        <pc:spChg chg="mod">
          <ac:chgData name="Lewis Ensor (2317067)" userId="S::2317067@student.uwtsd.ac.uk::e9bfe1fe-5876-4dda-92e8-db218559e840" providerId="AD" clId="Web-{6435580A-8CDA-2275-31A4-0D23EFEF8349}" dt="2024-12-20T14:31:59.437" v="1430" actId="20577"/>
          <ac:spMkLst>
            <pc:docMk/>
            <pc:sldMk cId="379651189" sldId="259"/>
            <ac:spMk id="9" creationId="{7EC1CCEC-DC7F-E69C-1676-B983AEAAE11D}"/>
          </ac:spMkLst>
        </pc:spChg>
      </pc:sldChg>
      <pc:sldChg chg="modSp ord modNotes">
        <pc:chgData name="Lewis Ensor (2317067)" userId="S::2317067@student.uwtsd.ac.uk::e9bfe1fe-5876-4dda-92e8-db218559e840" providerId="AD" clId="Web-{6435580A-8CDA-2275-31A4-0D23EFEF8349}" dt="2024-12-20T13:55:42.630" v="1196" actId="20577"/>
        <pc:sldMkLst>
          <pc:docMk/>
          <pc:sldMk cId="675650857" sldId="264"/>
        </pc:sldMkLst>
        <pc:spChg chg="mod">
          <ac:chgData name="Lewis Ensor (2317067)" userId="S::2317067@student.uwtsd.ac.uk::e9bfe1fe-5876-4dda-92e8-db218559e840" providerId="AD" clId="Web-{6435580A-8CDA-2275-31A4-0D23EFEF8349}" dt="2024-12-20T12:16:28.280" v="88" actId="20577"/>
          <ac:spMkLst>
            <pc:docMk/>
            <pc:sldMk cId="675650857" sldId="264"/>
            <ac:spMk id="2" creationId="{6FEF9751-E984-C251-0E79-0DA8E7006716}"/>
          </ac:spMkLst>
        </pc:spChg>
        <pc:spChg chg="mod">
          <ac:chgData name="Lewis Ensor (2317067)" userId="S::2317067@student.uwtsd.ac.uk::e9bfe1fe-5876-4dda-92e8-db218559e840" providerId="AD" clId="Web-{6435580A-8CDA-2275-31A4-0D23EFEF8349}" dt="2024-12-20T13:55:42.630" v="1196" actId="20577"/>
          <ac:spMkLst>
            <pc:docMk/>
            <pc:sldMk cId="675650857" sldId="264"/>
            <ac:spMk id="3" creationId="{005DC052-A6CA-11A3-159A-79CEAE5AEBEE}"/>
          </ac:spMkLst>
        </pc:spChg>
      </pc:sldChg>
      <pc:sldChg chg="addSp delSp modSp add ord replId">
        <pc:chgData name="Lewis Ensor (2317067)" userId="S::2317067@student.uwtsd.ac.uk::e9bfe1fe-5876-4dda-92e8-db218559e840" providerId="AD" clId="Web-{6435580A-8CDA-2275-31A4-0D23EFEF8349}" dt="2024-12-20T12:14:15.230" v="40" actId="1076"/>
        <pc:sldMkLst>
          <pc:docMk/>
          <pc:sldMk cId="1433165962" sldId="265"/>
        </pc:sldMkLst>
        <pc:spChg chg="mod">
          <ac:chgData name="Lewis Ensor (2317067)" userId="S::2317067@student.uwtsd.ac.uk::e9bfe1fe-5876-4dda-92e8-db218559e840" providerId="AD" clId="Web-{6435580A-8CDA-2275-31A4-0D23EFEF8349}" dt="2024-12-20T12:12:57.322" v="35" actId="20577"/>
          <ac:spMkLst>
            <pc:docMk/>
            <pc:sldMk cId="1433165962" sldId="265"/>
            <ac:spMk id="2" creationId="{4F74AE68-16DF-9102-23AA-79C9983CE5F4}"/>
          </ac:spMkLst>
        </pc:spChg>
        <pc:spChg chg="add del mod">
          <ac:chgData name="Lewis Ensor (2317067)" userId="S::2317067@student.uwtsd.ac.uk::e9bfe1fe-5876-4dda-92e8-db218559e840" providerId="AD" clId="Web-{6435580A-8CDA-2275-31A4-0D23EFEF8349}" dt="2024-12-20T12:14:09.261" v="38"/>
          <ac:spMkLst>
            <pc:docMk/>
            <pc:sldMk cId="1433165962" sldId="265"/>
            <ac:spMk id="6" creationId="{378CAD64-82CE-F3BB-60C4-C7F9928A4793}"/>
          </ac:spMkLst>
        </pc:spChg>
        <pc:picChg chg="del">
          <ac:chgData name="Lewis Ensor (2317067)" userId="S::2317067@student.uwtsd.ac.uk::e9bfe1fe-5876-4dda-92e8-db218559e840" providerId="AD" clId="Web-{6435580A-8CDA-2275-31A4-0D23EFEF8349}" dt="2024-12-20T12:13:22.776" v="36"/>
          <ac:picMkLst>
            <pc:docMk/>
            <pc:sldMk cId="1433165962" sldId="265"/>
            <ac:picMk id="4" creationId="{8229AA38-68C3-9BAD-10D3-D96D054BA909}"/>
          </ac:picMkLst>
        </pc:picChg>
        <pc:picChg chg="del">
          <ac:chgData name="Lewis Ensor (2317067)" userId="S::2317067@student.uwtsd.ac.uk::e9bfe1fe-5876-4dda-92e8-db218559e840" providerId="AD" clId="Web-{6435580A-8CDA-2275-31A4-0D23EFEF8349}" dt="2024-12-20T12:13:24.041" v="37"/>
          <ac:picMkLst>
            <pc:docMk/>
            <pc:sldMk cId="1433165962" sldId="265"/>
            <ac:picMk id="5" creationId="{2AD5C5CC-D8A0-4C17-7948-EC2AF3B1D7ED}"/>
          </ac:picMkLst>
        </pc:picChg>
        <pc:picChg chg="add mod ord">
          <ac:chgData name="Lewis Ensor (2317067)" userId="S::2317067@student.uwtsd.ac.uk::e9bfe1fe-5876-4dda-92e8-db218559e840" providerId="AD" clId="Web-{6435580A-8CDA-2275-31A4-0D23EFEF8349}" dt="2024-12-20T12:14:15.230" v="40" actId="1076"/>
          <ac:picMkLst>
            <pc:docMk/>
            <pc:sldMk cId="1433165962" sldId="265"/>
            <ac:picMk id="7" creationId="{C0A8B1BE-C917-3613-8CCB-E4D598A9FB0B}"/>
          </ac:picMkLst>
        </pc:picChg>
      </pc:sldChg>
      <pc:sldChg chg="modSp add replId">
        <pc:chgData name="Lewis Ensor (2317067)" userId="S::2317067@student.uwtsd.ac.uk::e9bfe1fe-5876-4dda-92e8-db218559e840" providerId="AD" clId="Web-{6435580A-8CDA-2275-31A4-0D23EFEF8349}" dt="2024-12-20T14:27:50.396" v="1411" actId="20577"/>
        <pc:sldMkLst>
          <pc:docMk/>
          <pc:sldMk cId="1033195533" sldId="266"/>
        </pc:sldMkLst>
        <pc:spChg chg="mod">
          <ac:chgData name="Lewis Ensor (2317067)" userId="S::2317067@student.uwtsd.ac.uk::e9bfe1fe-5876-4dda-92e8-db218559e840" providerId="AD" clId="Web-{6435580A-8CDA-2275-31A4-0D23EFEF8349}" dt="2024-12-20T12:17:19.547" v="110" actId="14100"/>
          <ac:spMkLst>
            <pc:docMk/>
            <pc:sldMk cId="1033195533" sldId="266"/>
            <ac:spMk id="2" creationId="{6FEF9751-E984-C251-0E79-0DA8E7006716}"/>
          </ac:spMkLst>
        </pc:spChg>
        <pc:spChg chg="mod">
          <ac:chgData name="Lewis Ensor (2317067)" userId="S::2317067@student.uwtsd.ac.uk::e9bfe1fe-5876-4dda-92e8-db218559e840" providerId="AD" clId="Web-{6435580A-8CDA-2275-31A4-0D23EFEF8349}" dt="2024-12-20T14:27:50.396" v="1411" actId="20577"/>
          <ac:spMkLst>
            <pc:docMk/>
            <pc:sldMk cId="1033195533" sldId="266"/>
            <ac:spMk id="3" creationId="{005DC052-A6CA-11A3-159A-79CEAE5AEBEE}"/>
          </ac:spMkLst>
        </pc:spChg>
      </pc:sldChg>
      <pc:sldChg chg="modSp add replId">
        <pc:chgData name="Lewis Ensor (2317067)" userId="S::2317067@student.uwtsd.ac.uk::e9bfe1fe-5876-4dda-92e8-db218559e840" providerId="AD" clId="Web-{6435580A-8CDA-2275-31A4-0D23EFEF8349}" dt="2024-12-20T12:44:05.569" v="807" actId="20577"/>
        <pc:sldMkLst>
          <pc:docMk/>
          <pc:sldMk cId="1971406712" sldId="267"/>
        </pc:sldMkLst>
        <pc:spChg chg="mod">
          <ac:chgData name="Lewis Ensor (2317067)" userId="S::2317067@student.uwtsd.ac.uk::e9bfe1fe-5876-4dda-92e8-db218559e840" providerId="AD" clId="Web-{6435580A-8CDA-2275-31A4-0D23EFEF8349}" dt="2024-12-20T12:16:01.858" v="63" actId="20577"/>
          <ac:spMkLst>
            <pc:docMk/>
            <pc:sldMk cId="1971406712" sldId="267"/>
            <ac:spMk id="2" creationId="{6FEF9751-E984-C251-0E79-0DA8E7006716}"/>
          </ac:spMkLst>
        </pc:spChg>
        <pc:spChg chg="mod">
          <ac:chgData name="Lewis Ensor (2317067)" userId="S::2317067@student.uwtsd.ac.uk::e9bfe1fe-5876-4dda-92e8-db218559e840" providerId="AD" clId="Web-{6435580A-8CDA-2275-31A4-0D23EFEF8349}" dt="2024-12-20T12:44:05.569" v="807" actId="20577"/>
          <ac:spMkLst>
            <pc:docMk/>
            <pc:sldMk cId="1971406712" sldId="267"/>
            <ac:spMk id="3" creationId="{005DC052-A6CA-11A3-159A-79CEAE5AEBEE}"/>
          </ac:spMkLst>
        </pc:spChg>
      </pc:sldChg>
      <pc:sldChg chg="modSp new">
        <pc:chgData name="Lewis Ensor (2317067)" userId="S::2317067@student.uwtsd.ac.uk::e9bfe1fe-5876-4dda-92e8-db218559e840" providerId="AD" clId="Web-{6435580A-8CDA-2275-31A4-0D23EFEF8349}" dt="2024-12-20T14:30:56.654" v="1429" actId="20577"/>
        <pc:sldMkLst>
          <pc:docMk/>
          <pc:sldMk cId="1039101831" sldId="268"/>
        </pc:sldMkLst>
        <pc:spChg chg="mod">
          <ac:chgData name="Lewis Ensor (2317067)" userId="S::2317067@student.uwtsd.ac.uk::e9bfe1fe-5876-4dda-92e8-db218559e840" providerId="AD" clId="Web-{6435580A-8CDA-2275-31A4-0D23EFEF8349}" dt="2024-12-20T14:29:08.899" v="1422" actId="20577"/>
          <ac:spMkLst>
            <pc:docMk/>
            <pc:sldMk cId="1039101831" sldId="268"/>
            <ac:spMk id="2" creationId="{5042A281-B935-A176-8806-C71449D57AB6}"/>
          </ac:spMkLst>
        </pc:spChg>
        <pc:spChg chg="mod">
          <ac:chgData name="Lewis Ensor (2317067)" userId="S::2317067@student.uwtsd.ac.uk::e9bfe1fe-5876-4dda-92e8-db218559e840" providerId="AD" clId="Web-{6435580A-8CDA-2275-31A4-0D23EFEF8349}" dt="2024-12-20T14:30:56.654" v="1429" actId="20577"/>
          <ac:spMkLst>
            <pc:docMk/>
            <pc:sldMk cId="1039101831" sldId="268"/>
            <ac:spMk id="3" creationId="{575F0ECA-2159-2CB3-9029-FE5659FA3B6B}"/>
          </ac:spMkLst>
        </pc:spChg>
      </pc:sldChg>
    </pc:docChg>
  </pc:docChgLst>
  <pc:docChgLst>
    <pc:chgData name="Lewis Ensor (2317067)" userId="S::2317067@student.uwtsd.ac.uk::e9bfe1fe-5876-4dda-92e8-db218559e840" providerId="AD" clId="Web-{FD5B1BD5-1E20-E639-28C1-FD6AA3CFDD75}"/>
    <pc:docChg chg="modSld">
      <pc:chgData name="Lewis Ensor (2317067)" userId="S::2317067@student.uwtsd.ac.uk::e9bfe1fe-5876-4dda-92e8-db218559e840" providerId="AD" clId="Web-{FD5B1BD5-1E20-E639-28C1-FD6AA3CFDD75}" dt="2024-12-20T14:40:25.598" v="89" actId="20577"/>
      <pc:docMkLst>
        <pc:docMk/>
      </pc:docMkLst>
      <pc:sldChg chg="addSp delSp modSp mod setBg delAnim">
        <pc:chgData name="Lewis Ensor (2317067)" userId="S::2317067@student.uwtsd.ac.uk::e9bfe1fe-5876-4dda-92e8-db218559e840" providerId="AD" clId="Web-{FD5B1BD5-1E20-E639-28C1-FD6AA3CFDD75}" dt="2024-12-20T14:40:06.176" v="76" actId="14100"/>
        <pc:sldMkLst>
          <pc:docMk/>
          <pc:sldMk cId="2364970677" sldId="257"/>
        </pc:sldMkLst>
        <pc:spChg chg="ord">
          <ac:chgData name="Lewis Ensor (2317067)" userId="S::2317067@student.uwtsd.ac.uk::e9bfe1fe-5876-4dda-92e8-db218559e840" providerId="AD" clId="Web-{FD5B1BD5-1E20-E639-28C1-FD6AA3CFDD75}" dt="2024-12-20T14:39:40.691" v="74"/>
          <ac:spMkLst>
            <pc:docMk/>
            <pc:sldMk cId="2364970677" sldId="257"/>
            <ac:spMk id="2" creationId="{3C53AA9A-4400-69DC-0BE8-D39214705C67}"/>
          </ac:spMkLst>
        </pc:spChg>
        <pc:spChg chg="del">
          <ac:chgData name="Lewis Ensor (2317067)" userId="S::2317067@student.uwtsd.ac.uk::e9bfe1fe-5876-4dda-92e8-db218559e840" providerId="AD" clId="Web-{FD5B1BD5-1E20-E639-28C1-FD6AA3CFDD75}" dt="2024-12-20T14:39:40.691" v="74"/>
          <ac:spMkLst>
            <pc:docMk/>
            <pc:sldMk cId="2364970677" sldId="257"/>
            <ac:spMk id="15" creationId="{45D307FA-6EBE-462C-99A2-25512D13EC20}"/>
          </ac:spMkLst>
        </pc:spChg>
        <pc:spChg chg="del">
          <ac:chgData name="Lewis Ensor (2317067)" userId="S::2317067@student.uwtsd.ac.uk::e9bfe1fe-5876-4dda-92e8-db218559e840" providerId="AD" clId="Web-{FD5B1BD5-1E20-E639-28C1-FD6AA3CFDD75}" dt="2024-12-20T14:39:40.691" v="74"/>
          <ac:spMkLst>
            <pc:docMk/>
            <pc:sldMk cId="2364970677" sldId="257"/>
            <ac:spMk id="17" creationId="{DEAF34AB-AE16-45B5-ABC1-801F062234F5}"/>
          </ac:spMkLst>
        </pc:spChg>
        <pc:spChg chg="del">
          <ac:chgData name="Lewis Ensor (2317067)" userId="S::2317067@student.uwtsd.ac.uk::e9bfe1fe-5876-4dda-92e8-db218559e840" providerId="AD" clId="Web-{FD5B1BD5-1E20-E639-28C1-FD6AA3CFDD75}" dt="2024-12-20T14:39:40.691" v="74"/>
          <ac:spMkLst>
            <pc:docMk/>
            <pc:sldMk cId="2364970677" sldId="257"/>
            <ac:spMk id="19" creationId="{7B20F68C-33F0-439B-8625-CDC2BA6761B6}"/>
          </ac:spMkLst>
        </pc:spChg>
        <pc:spChg chg="add">
          <ac:chgData name="Lewis Ensor (2317067)" userId="S::2317067@student.uwtsd.ac.uk::e9bfe1fe-5876-4dda-92e8-db218559e840" providerId="AD" clId="Web-{FD5B1BD5-1E20-E639-28C1-FD6AA3CFDD75}" dt="2024-12-20T14:39:40.691" v="74"/>
          <ac:spMkLst>
            <pc:docMk/>
            <pc:sldMk cId="2364970677" sldId="257"/>
            <ac:spMk id="36" creationId="{45D307FA-6EBE-462C-99A2-25512D13EC20}"/>
          </ac:spMkLst>
        </pc:spChg>
        <pc:spChg chg="add">
          <ac:chgData name="Lewis Ensor (2317067)" userId="S::2317067@student.uwtsd.ac.uk::e9bfe1fe-5876-4dda-92e8-db218559e840" providerId="AD" clId="Web-{FD5B1BD5-1E20-E639-28C1-FD6AA3CFDD75}" dt="2024-12-20T14:39:40.691" v="74"/>
          <ac:spMkLst>
            <pc:docMk/>
            <pc:sldMk cId="2364970677" sldId="257"/>
            <ac:spMk id="38" creationId="{DEAF34AB-AE16-45B5-ABC1-801F062234F5}"/>
          </ac:spMkLst>
        </pc:spChg>
        <pc:spChg chg="add">
          <ac:chgData name="Lewis Ensor (2317067)" userId="S::2317067@student.uwtsd.ac.uk::e9bfe1fe-5876-4dda-92e8-db218559e840" providerId="AD" clId="Web-{FD5B1BD5-1E20-E639-28C1-FD6AA3CFDD75}" dt="2024-12-20T14:39:40.691" v="74"/>
          <ac:spMkLst>
            <pc:docMk/>
            <pc:sldMk cId="2364970677" sldId="257"/>
            <ac:spMk id="40" creationId="{7B20F68C-33F0-439B-8625-CDC2BA6761B6}"/>
          </ac:spMkLst>
        </pc:spChg>
        <pc:grpChg chg="del">
          <ac:chgData name="Lewis Ensor (2317067)" userId="S::2317067@student.uwtsd.ac.uk::e9bfe1fe-5876-4dda-92e8-db218559e840" providerId="AD" clId="Web-{FD5B1BD5-1E20-E639-28C1-FD6AA3CFDD75}" dt="2024-12-20T14:39:40.691" v="74"/>
          <ac:grpSpMkLst>
            <pc:docMk/>
            <pc:sldMk cId="2364970677" sldId="257"/>
            <ac:grpSpMk id="9" creationId="{23F5135F-115E-423C-BE4A-B56C35DC9F3E}"/>
          </ac:grpSpMkLst>
        </pc:grpChg>
        <pc:grpChg chg="add">
          <ac:chgData name="Lewis Ensor (2317067)" userId="S::2317067@student.uwtsd.ac.uk::e9bfe1fe-5876-4dda-92e8-db218559e840" providerId="AD" clId="Web-{FD5B1BD5-1E20-E639-28C1-FD6AA3CFDD75}" dt="2024-12-20T14:39:40.691" v="74"/>
          <ac:grpSpMkLst>
            <pc:docMk/>
            <pc:sldMk cId="2364970677" sldId="257"/>
            <ac:grpSpMk id="42" creationId="{EA453187-2CF0-46A9-AA9B-8918BA68D0B3}"/>
          </ac:grpSpMkLst>
        </pc:grpChg>
        <pc:picChg chg="add mod">
          <ac:chgData name="Lewis Ensor (2317067)" userId="S::2317067@student.uwtsd.ac.uk::e9bfe1fe-5876-4dda-92e8-db218559e840" providerId="AD" clId="Web-{FD5B1BD5-1E20-E639-28C1-FD6AA3CFDD75}" dt="2024-12-20T14:40:06.176" v="76" actId="14100"/>
          <ac:picMkLst>
            <pc:docMk/>
            <pc:sldMk cId="2364970677" sldId="257"/>
            <ac:picMk id="4" creationId="{50DDC7DF-6DE7-3574-0D54-1B8905EDF355}"/>
          </ac:picMkLst>
        </pc:picChg>
        <pc:picChg chg="del">
          <ac:chgData name="Lewis Ensor (2317067)" userId="S::2317067@student.uwtsd.ac.uk::e9bfe1fe-5876-4dda-92e8-db218559e840" providerId="AD" clId="Web-{FD5B1BD5-1E20-E639-28C1-FD6AA3CFDD75}" dt="2024-12-20T14:39:24.346" v="71"/>
          <ac:picMkLst>
            <pc:docMk/>
            <pc:sldMk cId="2364970677" sldId="257"/>
            <ac:picMk id="6" creationId="{CF1FF5BB-672D-D06E-E293-C8FD7458BEB1}"/>
          </ac:picMkLst>
        </pc:picChg>
      </pc:sldChg>
      <pc:sldChg chg="modSp">
        <pc:chgData name="Lewis Ensor (2317067)" userId="S::2317067@student.uwtsd.ac.uk::e9bfe1fe-5876-4dda-92e8-db218559e840" providerId="AD" clId="Web-{FD5B1BD5-1E20-E639-28C1-FD6AA3CFDD75}" dt="2024-12-20T14:40:25.598" v="89" actId="20577"/>
        <pc:sldMkLst>
          <pc:docMk/>
          <pc:sldMk cId="1585831386" sldId="258"/>
        </pc:sldMkLst>
        <pc:spChg chg="mod">
          <ac:chgData name="Lewis Ensor (2317067)" userId="S::2317067@student.uwtsd.ac.uk::e9bfe1fe-5876-4dda-92e8-db218559e840" providerId="AD" clId="Web-{FD5B1BD5-1E20-E639-28C1-FD6AA3CFDD75}" dt="2024-12-20T14:40:25.598" v="89" actId="20577"/>
          <ac:spMkLst>
            <pc:docMk/>
            <pc:sldMk cId="1585831386" sldId="258"/>
            <ac:spMk id="2" creationId="{0C2DA003-31A9-435F-3A57-D50D0B9632F8}"/>
          </ac:spMkLst>
        </pc:spChg>
      </pc:sldChg>
      <pc:sldChg chg="modSp modNotes">
        <pc:chgData name="Lewis Ensor (2317067)" userId="S::2317067@student.uwtsd.ac.uk::e9bfe1fe-5876-4dda-92e8-db218559e840" providerId="AD" clId="Web-{FD5B1BD5-1E20-E639-28C1-FD6AA3CFDD75}" dt="2024-12-20T14:33:17.429" v="7" actId="20577"/>
        <pc:sldMkLst>
          <pc:docMk/>
          <pc:sldMk cId="379651189" sldId="259"/>
        </pc:sldMkLst>
        <pc:spChg chg="mod">
          <ac:chgData name="Lewis Ensor (2317067)" userId="S::2317067@student.uwtsd.ac.uk::e9bfe1fe-5876-4dda-92e8-db218559e840" providerId="AD" clId="Web-{FD5B1BD5-1E20-E639-28C1-FD6AA3CFDD75}" dt="2024-12-20T14:33:17.429" v="7" actId="20577"/>
          <ac:spMkLst>
            <pc:docMk/>
            <pc:sldMk cId="379651189" sldId="259"/>
            <ac:spMk id="9" creationId="{7EC1CCEC-DC7F-E69C-1676-B983AEAAE11D}"/>
          </ac:spMkLst>
        </pc:spChg>
      </pc:sldChg>
      <pc:sldChg chg="modSp modNotes">
        <pc:chgData name="Lewis Ensor (2317067)" userId="S::2317067@student.uwtsd.ac.uk::e9bfe1fe-5876-4dda-92e8-db218559e840" providerId="AD" clId="Web-{FD5B1BD5-1E20-E639-28C1-FD6AA3CFDD75}" dt="2024-12-20T14:35:06.698" v="35" actId="20577"/>
        <pc:sldMkLst>
          <pc:docMk/>
          <pc:sldMk cId="1958372040" sldId="260"/>
        </pc:sldMkLst>
        <pc:spChg chg="mod">
          <ac:chgData name="Lewis Ensor (2317067)" userId="S::2317067@student.uwtsd.ac.uk::e9bfe1fe-5876-4dda-92e8-db218559e840" providerId="AD" clId="Web-{FD5B1BD5-1E20-E639-28C1-FD6AA3CFDD75}" dt="2024-12-20T14:35:06.698" v="35" actId="20577"/>
          <ac:spMkLst>
            <pc:docMk/>
            <pc:sldMk cId="1958372040" sldId="260"/>
            <ac:spMk id="3" creationId="{14120AAE-B730-7302-8C25-B65E101BA991}"/>
          </ac:spMkLst>
        </pc:spChg>
      </pc:sldChg>
      <pc:sldChg chg="addSp modSp modNotes">
        <pc:chgData name="Lewis Ensor (2317067)" userId="S::2317067@student.uwtsd.ac.uk::e9bfe1fe-5876-4dda-92e8-db218559e840" providerId="AD" clId="Web-{FD5B1BD5-1E20-E639-28C1-FD6AA3CFDD75}" dt="2024-12-20T14:38:44.861" v="70" actId="20577"/>
        <pc:sldMkLst>
          <pc:docMk/>
          <pc:sldMk cId="831601527" sldId="261"/>
        </pc:sldMkLst>
        <pc:spChg chg="add mod">
          <ac:chgData name="Lewis Ensor (2317067)" userId="S::2317067@student.uwtsd.ac.uk::e9bfe1fe-5876-4dda-92e8-db218559e840" providerId="AD" clId="Web-{FD5B1BD5-1E20-E639-28C1-FD6AA3CFDD75}" dt="2024-12-20T14:38:44.861" v="70" actId="20577"/>
          <ac:spMkLst>
            <pc:docMk/>
            <pc:sldMk cId="831601527" sldId="261"/>
            <ac:spMk id="3" creationId="{E8DDE971-E158-3744-409F-11B0024EF846}"/>
          </ac:spMkLst>
        </pc:spChg>
      </pc:sldChg>
      <pc:sldChg chg="modSp modNotes">
        <pc:chgData name="Lewis Ensor (2317067)" userId="S::2317067@student.uwtsd.ac.uk::e9bfe1fe-5876-4dda-92e8-db218559e840" providerId="AD" clId="Web-{FD5B1BD5-1E20-E639-28C1-FD6AA3CFDD75}" dt="2024-12-20T14:35:39.293" v="40" actId="20577"/>
        <pc:sldMkLst>
          <pc:docMk/>
          <pc:sldMk cId="1119481754" sldId="262"/>
        </pc:sldMkLst>
        <pc:spChg chg="mod">
          <ac:chgData name="Lewis Ensor (2317067)" userId="S::2317067@student.uwtsd.ac.uk::e9bfe1fe-5876-4dda-92e8-db218559e840" providerId="AD" clId="Web-{FD5B1BD5-1E20-E639-28C1-FD6AA3CFDD75}" dt="2024-12-20T14:35:39.293" v="40" actId="20577"/>
          <ac:spMkLst>
            <pc:docMk/>
            <pc:sldMk cId="1119481754" sldId="262"/>
            <ac:spMk id="9" creationId="{082A3CCC-1874-20D8-322E-24A2F0473839}"/>
          </ac:spMkLst>
        </pc:spChg>
      </pc:sldChg>
      <pc:sldChg chg="modSp modNotes">
        <pc:chgData name="Lewis Ensor (2317067)" userId="S::2317067@student.uwtsd.ac.uk::e9bfe1fe-5876-4dda-92e8-db218559e840" providerId="AD" clId="Web-{FD5B1BD5-1E20-E639-28C1-FD6AA3CFDD75}" dt="2024-12-20T14:36:21.138" v="53" actId="20577"/>
        <pc:sldMkLst>
          <pc:docMk/>
          <pc:sldMk cId="2898006414" sldId="263"/>
        </pc:sldMkLst>
        <pc:spChg chg="mod">
          <ac:chgData name="Lewis Ensor (2317067)" userId="S::2317067@student.uwtsd.ac.uk::e9bfe1fe-5876-4dda-92e8-db218559e840" providerId="AD" clId="Web-{FD5B1BD5-1E20-E639-28C1-FD6AA3CFDD75}" dt="2024-12-20T14:36:21.138" v="53" actId="20577"/>
          <ac:spMkLst>
            <pc:docMk/>
            <pc:sldMk cId="2898006414" sldId="263"/>
            <ac:spMk id="3" creationId="{07BF5718-5EE3-97BD-E1C7-EEC79F9089B5}"/>
          </ac:spMkLst>
        </pc:spChg>
      </pc:sldChg>
      <pc:sldChg chg="modSp">
        <pc:chgData name="Lewis Ensor (2317067)" userId="S::2317067@student.uwtsd.ac.uk::e9bfe1fe-5876-4dda-92e8-db218559e840" providerId="AD" clId="Web-{FD5B1BD5-1E20-E639-28C1-FD6AA3CFDD75}" dt="2024-12-20T14:36:42.279" v="56" actId="20577"/>
        <pc:sldMkLst>
          <pc:docMk/>
          <pc:sldMk cId="675650857" sldId="264"/>
        </pc:sldMkLst>
        <pc:spChg chg="mod">
          <ac:chgData name="Lewis Ensor (2317067)" userId="S::2317067@student.uwtsd.ac.uk::e9bfe1fe-5876-4dda-92e8-db218559e840" providerId="AD" clId="Web-{FD5B1BD5-1E20-E639-28C1-FD6AA3CFDD75}" dt="2024-12-20T14:36:42.279" v="56" actId="20577"/>
          <ac:spMkLst>
            <pc:docMk/>
            <pc:sldMk cId="675650857" sldId="264"/>
            <ac:spMk id="3" creationId="{005DC052-A6CA-11A3-159A-79CEAE5AEBEE}"/>
          </ac:spMkLst>
        </pc:spChg>
      </pc:sldChg>
      <pc:sldChg chg="modNotes">
        <pc:chgData name="Lewis Ensor (2317067)" userId="S::2317067@student.uwtsd.ac.uk::e9bfe1fe-5876-4dda-92e8-db218559e840" providerId="AD" clId="Web-{FD5B1BD5-1E20-E639-28C1-FD6AA3CFDD75}" dt="2024-12-20T14:37:53.062" v="59"/>
        <pc:sldMkLst>
          <pc:docMk/>
          <pc:sldMk cId="1433165962" sldId="265"/>
        </pc:sldMkLst>
      </pc:sldChg>
      <pc:sldChg chg="modSp">
        <pc:chgData name="Lewis Ensor (2317067)" userId="S::2317067@student.uwtsd.ac.uk::e9bfe1fe-5876-4dda-92e8-db218559e840" providerId="AD" clId="Web-{FD5B1BD5-1E20-E639-28C1-FD6AA3CFDD75}" dt="2024-12-20T14:36:52.717" v="57" actId="20577"/>
        <pc:sldMkLst>
          <pc:docMk/>
          <pc:sldMk cId="1033195533" sldId="266"/>
        </pc:sldMkLst>
        <pc:spChg chg="mod">
          <ac:chgData name="Lewis Ensor (2317067)" userId="S::2317067@student.uwtsd.ac.uk::e9bfe1fe-5876-4dda-92e8-db218559e840" providerId="AD" clId="Web-{FD5B1BD5-1E20-E639-28C1-FD6AA3CFDD75}" dt="2024-12-20T14:36:52.717" v="57" actId="20577"/>
          <ac:spMkLst>
            <pc:docMk/>
            <pc:sldMk cId="1033195533" sldId="266"/>
            <ac:spMk id="3" creationId="{005DC052-A6CA-11A3-159A-79CEAE5AEBEE}"/>
          </ac:spMkLst>
        </pc:spChg>
      </pc:sldChg>
      <pc:sldChg chg="modSp">
        <pc:chgData name="Lewis Ensor (2317067)" userId="S::2317067@student.uwtsd.ac.uk::e9bfe1fe-5876-4dda-92e8-db218559e840" providerId="AD" clId="Web-{FD5B1BD5-1E20-E639-28C1-FD6AA3CFDD75}" dt="2024-12-20T14:36:28.935" v="55" actId="20577"/>
        <pc:sldMkLst>
          <pc:docMk/>
          <pc:sldMk cId="1971406712" sldId="267"/>
        </pc:sldMkLst>
        <pc:spChg chg="mod">
          <ac:chgData name="Lewis Ensor (2317067)" userId="S::2317067@student.uwtsd.ac.uk::e9bfe1fe-5876-4dda-92e8-db218559e840" providerId="AD" clId="Web-{FD5B1BD5-1E20-E639-28C1-FD6AA3CFDD75}" dt="2024-12-20T14:36:28.935" v="55" actId="20577"/>
          <ac:spMkLst>
            <pc:docMk/>
            <pc:sldMk cId="1971406712" sldId="267"/>
            <ac:spMk id="3" creationId="{005DC052-A6CA-11A3-159A-79CEAE5AEBEE}"/>
          </ac:spMkLst>
        </pc:spChg>
      </pc:sldChg>
      <pc:sldChg chg="modSp">
        <pc:chgData name="Lewis Ensor (2317067)" userId="S::2317067@student.uwtsd.ac.uk::e9bfe1fe-5876-4dda-92e8-db218559e840" providerId="AD" clId="Web-{FD5B1BD5-1E20-E639-28C1-FD6AA3CFDD75}" dt="2024-12-20T14:37:05.358" v="58" actId="20577"/>
        <pc:sldMkLst>
          <pc:docMk/>
          <pc:sldMk cId="1039101831" sldId="268"/>
        </pc:sldMkLst>
        <pc:spChg chg="mod">
          <ac:chgData name="Lewis Ensor (2317067)" userId="S::2317067@student.uwtsd.ac.uk::e9bfe1fe-5876-4dda-92e8-db218559e840" providerId="AD" clId="Web-{FD5B1BD5-1E20-E639-28C1-FD6AA3CFDD75}" dt="2024-12-20T14:37:05.358" v="58" actId="20577"/>
          <ac:spMkLst>
            <pc:docMk/>
            <pc:sldMk cId="1039101831" sldId="268"/>
            <ac:spMk id="3" creationId="{575F0ECA-2159-2CB3-9029-FE5659FA3B6B}"/>
          </ac:spMkLst>
        </pc:spChg>
      </pc:sldChg>
    </pc:docChg>
  </pc:docChgLst>
  <pc:docChgLst>
    <pc:chgData name="Lewis Ensor (2317067)" userId="S::2317067@student.uwtsd.ac.uk::e9bfe1fe-5876-4dda-92e8-db218559e840" providerId="AD" clId="Web-{078AF004-6C0A-59EC-78FE-B3B3E9BABB6E}"/>
    <pc:docChg chg="modSld">
      <pc:chgData name="Lewis Ensor (2317067)" userId="S::2317067@student.uwtsd.ac.uk::e9bfe1fe-5876-4dda-92e8-db218559e840" providerId="AD" clId="Web-{078AF004-6C0A-59EC-78FE-B3B3E9BABB6E}" dt="2024-12-19T20:34:56.779" v="6" actId="20577"/>
      <pc:docMkLst>
        <pc:docMk/>
      </pc:docMkLst>
      <pc:sldChg chg="modNotes">
        <pc:chgData name="Lewis Ensor (2317067)" userId="S::2317067@student.uwtsd.ac.uk::e9bfe1fe-5876-4dda-92e8-db218559e840" providerId="AD" clId="Web-{078AF004-6C0A-59EC-78FE-B3B3E9BABB6E}" dt="2024-12-19T20:34:35.309" v="3"/>
        <pc:sldMkLst>
          <pc:docMk/>
          <pc:sldMk cId="2898006414" sldId="263"/>
        </pc:sldMkLst>
      </pc:sldChg>
      <pc:sldChg chg="modSp">
        <pc:chgData name="Lewis Ensor (2317067)" userId="S::2317067@student.uwtsd.ac.uk::e9bfe1fe-5876-4dda-92e8-db218559e840" providerId="AD" clId="Web-{078AF004-6C0A-59EC-78FE-B3B3E9BABB6E}" dt="2024-12-19T20:34:56.779" v="6" actId="20577"/>
        <pc:sldMkLst>
          <pc:docMk/>
          <pc:sldMk cId="675650857" sldId="264"/>
        </pc:sldMkLst>
        <pc:spChg chg="mod">
          <ac:chgData name="Lewis Ensor (2317067)" userId="S::2317067@student.uwtsd.ac.uk::e9bfe1fe-5876-4dda-92e8-db218559e840" providerId="AD" clId="Web-{078AF004-6C0A-59EC-78FE-B3B3E9BABB6E}" dt="2024-12-19T20:34:56.779" v="6" actId="20577"/>
          <ac:spMkLst>
            <pc:docMk/>
            <pc:sldMk cId="675650857" sldId="264"/>
            <ac:spMk id="3" creationId="{005DC052-A6CA-11A3-159A-79CEAE5AEBEE}"/>
          </ac:spMkLst>
        </pc:spChg>
      </pc:sldChg>
    </pc:docChg>
  </pc:docChgLst>
  <pc:docChgLst>
    <pc:chgData name="Lewis Ensor (2317067)" userId="S::2317067@student.uwtsd.ac.uk::e9bfe1fe-5876-4dda-92e8-db218559e840" providerId="AD" clId="Web-{9AEC3E46-B0D9-2F17-E5D8-2518AF47FE01}"/>
    <pc:docChg chg="addSld modSld addMainMaster delMainMaster">
      <pc:chgData name="Lewis Ensor (2317067)" userId="S::2317067@student.uwtsd.ac.uk::e9bfe1fe-5876-4dda-92e8-db218559e840" providerId="AD" clId="Web-{9AEC3E46-B0D9-2F17-E5D8-2518AF47FE01}" dt="2024-12-17T16:20:37.012" v="221" actId="20577"/>
      <pc:docMkLst>
        <pc:docMk/>
      </pc:docMkLst>
      <pc:sldChg chg="addSp delSp modSp mod setBg modClrScheme chgLayout">
        <pc:chgData name="Lewis Ensor (2317067)" userId="S::2317067@student.uwtsd.ac.uk::e9bfe1fe-5876-4dda-92e8-db218559e840" providerId="AD" clId="Web-{9AEC3E46-B0D9-2F17-E5D8-2518AF47FE01}" dt="2024-12-17T15:41:59.189" v="134" actId="1076"/>
        <pc:sldMkLst>
          <pc:docMk/>
          <pc:sldMk cId="109857222" sldId="256"/>
        </pc:sldMkLst>
        <pc:spChg chg="mod">
          <ac:chgData name="Lewis Ensor (2317067)" userId="S::2317067@student.uwtsd.ac.uk::e9bfe1fe-5876-4dda-92e8-db218559e840" providerId="AD" clId="Web-{9AEC3E46-B0D9-2F17-E5D8-2518AF47FE01}" dt="2024-12-17T15:39:13.136" v="124" actId="1076"/>
          <ac:spMkLst>
            <pc:docMk/>
            <pc:sldMk cId="109857222" sldId="256"/>
            <ac:spMk id="2" creationId="{00000000-0000-0000-0000-000000000000}"/>
          </ac:spMkLst>
        </pc:spChg>
        <pc:spChg chg="mod">
          <ac:chgData name="Lewis Ensor (2317067)" userId="S::2317067@student.uwtsd.ac.uk::e9bfe1fe-5876-4dda-92e8-db218559e840" providerId="AD" clId="Web-{9AEC3E46-B0D9-2F17-E5D8-2518AF47FE01}" dt="2024-12-17T15:41:59.189" v="134" actId="1076"/>
          <ac:spMkLst>
            <pc:docMk/>
            <pc:sldMk cId="109857222" sldId="256"/>
            <ac:spMk id="3" creationId="{00000000-0000-0000-0000-000000000000}"/>
          </ac:spMkLst>
        </pc:spChg>
        <pc:spChg chg="add del">
          <ac:chgData name="Lewis Ensor (2317067)" userId="S::2317067@student.uwtsd.ac.uk::e9bfe1fe-5876-4dda-92e8-db218559e840" providerId="AD" clId="Web-{9AEC3E46-B0D9-2F17-E5D8-2518AF47FE01}" dt="2024-12-17T15:39:03.104" v="123"/>
          <ac:spMkLst>
            <pc:docMk/>
            <pc:sldMk cId="109857222" sldId="256"/>
            <ac:spMk id="63" creationId="{FB8E2E83-0BA5-480F-AA33-27B462731975}"/>
          </ac:spMkLst>
        </pc:spChg>
        <pc:spChg chg="add del">
          <ac:chgData name="Lewis Ensor (2317067)" userId="S::2317067@student.uwtsd.ac.uk::e9bfe1fe-5876-4dda-92e8-db218559e840" providerId="AD" clId="Web-{9AEC3E46-B0D9-2F17-E5D8-2518AF47FE01}" dt="2024-12-17T15:39:03.104" v="123"/>
          <ac:spMkLst>
            <pc:docMk/>
            <pc:sldMk cId="109857222" sldId="256"/>
            <ac:spMk id="64" creationId="{DEAF34AB-AE16-45B5-ABC1-801F062234F5}"/>
          </ac:spMkLst>
        </pc:spChg>
        <pc:spChg chg="add del">
          <ac:chgData name="Lewis Ensor (2317067)" userId="S::2317067@student.uwtsd.ac.uk::e9bfe1fe-5876-4dda-92e8-db218559e840" providerId="AD" clId="Web-{9AEC3E46-B0D9-2F17-E5D8-2518AF47FE01}" dt="2024-12-17T15:39:03.104" v="123"/>
          <ac:spMkLst>
            <pc:docMk/>
            <pc:sldMk cId="109857222" sldId="256"/>
            <ac:spMk id="65" creationId="{7B0F586B-7DB8-455F-969E-DC1ADB608EC8}"/>
          </ac:spMkLst>
        </pc:spChg>
        <pc:grpChg chg="add del">
          <ac:chgData name="Lewis Ensor (2317067)" userId="S::2317067@student.uwtsd.ac.uk::e9bfe1fe-5876-4dda-92e8-db218559e840" providerId="AD" clId="Web-{9AEC3E46-B0D9-2F17-E5D8-2518AF47FE01}" dt="2024-12-17T15:39:03.104" v="123"/>
          <ac:grpSpMkLst>
            <pc:docMk/>
            <pc:sldMk cId="109857222" sldId="256"/>
            <ac:grpSpMk id="67" creationId="{3397A307-3B8F-4AEE-8AA9-02D64681F91F}"/>
          </ac:grpSpMkLst>
        </pc:grpChg>
        <pc:picChg chg="add mod ord">
          <ac:chgData name="Lewis Ensor (2317067)" userId="S::2317067@student.uwtsd.ac.uk::e9bfe1fe-5876-4dda-92e8-db218559e840" providerId="AD" clId="Web-{9AEC3E46-B0D9-2F17-E5D8-2518AF47FE01}" dt="2024-12-17T15:39:03.104" v="123"/>
          <ac:picMkLst>
            <pc:docMk/>
            <pc:sldMk cId="109857222" sldId="256"/>
            <ac:picMk id="6" creationId="{7111645D-C480-9BDE-D5CD-B9C686EAA4CA}"/>
          </ac:picMkLst>
        </pc:picChg>
      </pc:sldChg>
      <pc:sldChg chg="addSp delSp modSp new mod setBg addAnim">
        <pc:chgData name="Lewis Ensor (2317067)" userId="S::2317067@student.uwtsd.ac.uk::e9bfe1fe-5876-4dda-92e8-db218559e840" providerId="AD" clId="Web-{9AEC3E46-B0D9-2F17-E5D8-2518AF47FE01}" dt="2024-12-17T15:27:25.874" v="72" actId="14100"/>
        <pc:sldMkLst>
          <pc:docMk/>
          <pc:sldMk cId="2364970677" sldId="257"/>
        </pc:sldMkLst>
        <pc:spChg chg="mod">
          <ac:chgData name="Lewis Ensor (2317067)" userId="S::2317067@student.uwtsd.ac.uk::e9bfe1fe-5876-4dda-92e8-db218559e840" providerId="AD" clId="Web-{9AEC3E46-B0D9-2F17-E5D8-2518AF47FE01}" dt="2024-12-17T15:24:38.977" v="57"/>
          <ac:spMkLst>
            <pc:docMk/>
            <pc:sldMk cId="2364970677" sldId="257"/>
            <ac:spMk id="2" creationId="{3C53AA9A-4400-69DC-0BE8-D39214705C67}"/>
          </ac:spMkLst>
        </pc:spChg>
        <pc:spChg chg="add">
          <ac:chgData name="Lewis Ensor (2317067)" userId="S::2317067@student.uwtsd.ac.uk::e9bfe1fe-5876-4dda-92e8-db218559e840" providerId="AD" clId="Web-{9AEC3E46-B0D9-2F17-E5D8-2518AF47FE01}" dt="2024-12-17T15:24:38.977" v="57"/>
          <ac:spMkLst>
            <pc:docMk/>
            <pc:sldMk cId="2364970677" sldId="257"/>
            <ac:spMk id="15" creationId="{45D307FA-6EBE-462C-99A2-25512D13EC20}"/>
          </ac:spMkLst>
        </pc:spChg>
        <pc:spChg chg="add">
          <ac:chgData name="Lewis Ensor (2317067)" userId="S::2317067@student.uwtsd.ac.uk::e9bfe1fe-5876-4dda-92e8-db218559e840" providerId="AD" clId="Web-{9AEC3E46-B0D9-2F17-E5D8-2518AF47FE01}" dt="2024-12-17T15:24:38.977" v="57"/>
          <ac:spMkLst>
            <pc:docMk/>
            <pc:sldMk cId="2364970677" sldId="257"/>
            <ac:spMk id="17" creationId="{DEAF34AB-AE16-45B5-ABC1-801F062234F5}"/>
          </ac:spMkLst>
        </pc:spChg>
        <pc:spChg chg="add">
          <ac:chgData name="Lewis Ensor (2317067)" userId="S::2317067@student.uwtsd.ac.uk::e9bfe1fe-5876-4dda-92e8-db218559e840" providerId="AD" clId="Web-{9AEC3E46-B0D9-2F17-E5D8-2518AF47FE01}" dt="2024-12-17T15:24:38.977" v="57"/>
          <ac:spMkLst>
            <pc:docMk/>
            <pc:sldMk cId="2364970677" sldId="257"/>
            <ac:spMk id="19" creationId="{7B20F68C-33F0-439B-8625-CDC2BA6761B6}"/>
          </ac:spMkLst>
        </pc:spChg>
        <pc:grpChg chg="add">
          <ac:chgData name="Lewis Ensor (2317067)" userId="S::2317067@student.uwtsd.ac.uk::e9bfe1fe-5876-4dda-92e8-db218559e840" providerId="AD" clId="Web-{9AEC3E46-B0D9-2F17-E5D8-2518AF47FE01}" dt="2024-12-17T15:24:38.977" v="57"/>
          <ac:grpSpMkLst>
            <pc:docMk/>
            <pc:sldMk cId="2364970677" sldId="257"/>
            <ac:grpSpMk id="9" creationId="{23F5135F-115E-423C-BE4A-B56C35DC9F3E}"/>
          </ac:grpSpMkLst>
        </pc:grpChg>
        <pc:grpChg chg="add">
          <ac:chgData name="Lewis Ensor (2317067)" userId="S::2317067@student.uwtsd.ac.uk::e9bfe1fe-5876-4dda-92e8-db218559e840" providerId="AD" clId="Web-{9AEC3E46-B0D9-2F17-E5D8-2518AF47FE01}" dt="2024-12-17T15:24:38.977" v="57"/>
          <ac:grpSpMkLst>
            <pc:docMk/>
            <pc:sldMk cId="2364970677" sldId="257"/>
            <ac:grpSpMk id="21" creationId="{EA453187-2CF0-46A9-AA9B-8918BA68D0B3}"/>
          </ac:grpSpMkLst>
        </pc:grpChg>
        <pc:picChg chg="add mod ord">
          <ac:chgData name="Lewis Ensor (2317067)" userId="S::2317067@student.uwtsd.ac.uk::e9bfe1fe-5876-4dda-92e8-db218559e840" providerId="AD" clId="Web-{9AEC3E46-B0D9-2F17-E5D8-2518AF47FE01}" dt="2024-12-17T15:27:25.874" v="72" actId="14100"/>
          <ac:picMkLst>
            <pc:docMk/>
            <pc:sldMk cId="2364970677" sldId="257"/>
            <ac:picMk id="6" creationId="{CF1FF5BB-672D-D06E-E293-C8FD7458BEB1}"/>
          </ac:picMkLst>
        </pc:picChg>
      </pc:sldChg>
      <pc:sldChg chg="modSp new">
        <pc:chgData name="Lewis Ensor (2317067)" userId="S::2317067@student.uwtsd.ac.uk::e9bfe1fe-5876-4dda-92e8-db218559e840" providerId="AD" clId="Web-{9AEC3E46-B0D9-2F17-E5D8-2518AF47FE01}" dt="2024-12-17T15:42:34.550" v="142" actId="20577"/>
        <pc:sldMkLst>
          <pc:docMk/>
          <pc:sldMk cId="1585831386" sldId="258"/>
        </pc:sldMkLst>
        <pc:spChg chg="mod">
          <ac:chgData name="Lewis Ensor (2317067)" userId="S::2317067@student.uwtsd.ac.uk::e9bfe1fe-5876-4dda-92e8-db218559e840" providerId="AD" clId="Web-{9AEC3E46-B0D9-2F17-E5D8-2518AF47FE01}" dt="2024-12-17T15:42:34.550" v="142" actId="20577"/>
          <ac:spMkLst>
            <pc:docMk/>
            <pc:sldMk cId="1585831386" sldId="258"/>
            <ac:spMk id="3" creationId="{E39F1842-C2F7-7725-B1FA-F90E43141371}"/>
          </ac:spMkLst>
        </pc:spChg>
      </pc:sldChg>
      <pc:sldChg chg="addSp delSp modSp new mod setBg">
        <pc:chgData name="Lewis Ensor (2317067)" userId="S::2317067@student.uwtsd.ac.uk::e9bfe1fe-5876-4dda-92e8-db218559e840" providerId="AD" clId="Web-{9AEC3E46-B0D9-2F17-E5D8-2518AF47FE01}" dt="2024-12-17T16:20:37.012" v="221" actId="20577"/>
        <pc:sldMkLst>
          <pc:docMk/>
          <pc:sldMk cId="379651189" sldId="259"/>
        </pc:sldMkLst>
        <pc:spChg chg="mod ord">
          <ac:chgData name="Lewis Ensor (2317067)" userId="S::2317067@student.uwtsd.ac.uk::e9bfe1fe-5876-4dda-92e8-db218559e840" providerId="AD" clId="Web-{9AEC3E46-B0D9-2F17-E5D8-2518AF47FE01}" dt="2024-12-17T15:51:39.540" v="170"/>
          <ac:spMkLst>
            <pc:docMk/>
            <pc:sldMk cId="379651189" sldId="259"/>
            <ac:spMk id="2" creationId="{D7DDBA14-678F-31E2-EC82-F75ED11B4691}"/>
          </ac:spMkLst>
        </pc:spChg>
        <pc:spChg chg="add mod">
          <ac:chgData name="Lewis Ensor (2317067)" userId="S::2317067@student.uwtsd.ac.uk::e9bfe1fe-5876-4dda-92e8-db218559e840" providerId="AD" clId="Web-{9AEC3E46-B0D9-2F17-E5D8-2518AF47FE01}" dt="2024-12-17T16:20:37.012" v="221" actId="20577"/>
          <ac:spMkLst>
            <pc:docMk/>
            <pc:sldMk cId="379651189" sldId="259"/>
            <ac:spMk id="9" creationId="{7EC1CCEC-DC7F-E69C-1676-B983AEAAE11D}"/>
          </ac:spMkLst>
        </pc:spChg>
        <pc:spChg chg="add">
          <ac:chgData name="Lewis Ensor (2317067)" userId="S::2317067@student.uwtsd.ac.uk::e9bfe1fe-5876-4dda-92e8-db218559e840" providerId="AD" clId="Web-{9AEC3E46-B0D9-2F17-E5D8-2518AF47FE01}" dt="2024-12-17T15:51:39.540" v="170"/>
          <ac:spMkLst>
            <pc:docMk/>
            <pc:sldMk cId="379651189" sldId="259"/>
            <ac:spMk id="54" creationId="{3EE38A39-E95F-4C93-A484-6058EDEF56E6}"/>
          </ac:spMkLst>
        </pc:spChg>
        <pc:spChg chg="add">
          <ac:chgData name="Lewis Ensor (2317067)" userId="S::2317067@student.uwtsd.ac.uk::e9bfe1fe-5876-4dda-92e8-db218559e840" providerId="AD" clId="Web-{9AEC3E46-B0D9-2F17-E5D8-2518AF47FE01}" dt="2024-12-17T15:51:39.540" v="170"/>
          <ac:spMkLst>
            <pc:docMk/>
            <pc:sldMk cId="379651189" sldId="259"/>
            <ac:spMk id="56" creationId="{BB63045F-C428-46FC-A589-944EE0D3BFEC}"/>
          </ac:spMkLst>
        </pc:spChg>
        <pc:spChg chg="add">
          <ac:chgData name="Lewis Ensor (2317067)" userId="S::2317067@student.uwtsd.ac.uk::e9bfe1fe-5876-4dda-92e8-db218559e840" providerId="AD" clId="Web-{9AEC3E46-B0D9-2F17-E5D8-2518AF47FE01}" dt="2024-12-17T15:51:39.540" v="170"/>
          <ac:spMkLst>
            <pc:docMk/>
            <pc:sldMk cId="379651189" sldId="259"/>
            <ac:spMk id="58" creationId="{57971301-9F3F-4E07-8A30-8B7549EB1D39}"/>
          </ac:spMkLst>
        </pc:spChg>
        <pc:spChg chg="add">
          <ac:chgData name="Lewis Ensor (2317067)" userId="S::2317067@student.uwtsd.ac.uk::e9bfe1fe-5876-4dda-92e8-db218559e840" providerId="AD" clId="Web-{9AEC3E46-B0D9-2F17-E5D8-2518AF47FE01}" dt="2024-12-17T15:51:39.540" v="170"/>
          <ac:spMkLst>
            <pc:docMk/>
            <pc:sldMk cId="379651189" sldId="259"/>
            <ac:spMk id="60" creationId="{CD1158A7-23C0-488E-81C3-21B1F7ECB0E3}"/>
          </ac:spMkLst>
        </pc:spChg>
        <pc:spChg chg="add">
          <ac:chgData name="Lewis Ensor (2317067)" userId="S::2317067@student.uwtsd.ac.uk::e9bfe1fe-5876-4dda-92e8-db218559e840" providerId="AD" clId="Web-{9AEC3E46-B0D9-2F17-E5D8-2518AF47FE01}" dt="2024-12-17T15:51:39.540" v="170"/>
          <ac:spMkLst>
            <pc:docMk/>
            <pc:sldMk cId="379651189" sldId="259"/>
            <ac:spMk id="62" creationId="{AE007882-0929-4514-8EFF-34A0C33E98E7}"/>
          </ac:spMkLst>
        </pc:spChg>
        <pc:picChg chg="add mod ord">
          <ac:chgData name="Lewis Ensor (2317067)" userId="S::2317067@student.uwtsd.ac.uk::e9bfe1fe-5876-4dda-92e8-db218559e840" providerId="AD" clId="Web-{9AEC3E46-B0D9-2F17-E5D8-2518AF47FE01}" dt="2024-12-17T15:51:22.367" v="169" actId="14100"/>
          <ac:picMkLst>
            <pc:docMk/>
            <pc:sldMk cId="379651189" sldId="259"/>
            <ac:picMk id="4" creationId="{16E06BC7-B93C-5E53-AE55-EC4405FC0007}"/>
          </ac:picMkLst>
        </pc:picChg>
        <pc:picChg chg="add mod">
          <ac:chgData name="Lewis Ensor (2317067)" userId="S::2317067@student.uwtsd.ac.uk::e9bfe1fe-5876-4dda-92e8-db218559e840" providerId="AD" clId="Web-{9AEC3E46-B0D9-2F17-E5D8-2518AF47FE01}" dt="2024-12-17T15:50:04.177" v="161"/>
          <ac:picMkLst>
            <pc:docMk/>
            <pc:sldMk cId="379651189" sldId="259"/>
            <ac:picMk id="5" creationId="{6F786B97-C941-2BB0-616A-1BEC6EB2BCA4}"/>
          </ac:picMkLst>
        </pc:picChg>
      </pc:sldChg>
      <pc:sldMasterChg chg="del delSldLayout">
        <pc:chgData name="Lewis Ensor (2317067)" userId="S::2317067@student.uwtsd.ac.uk::e9bfe1fe-5876-4dda-92e8-db218559e840" providerId="AD" clId="Web-{9AEC3E46-B0D9-2F17-E5D8-2518AF47FE01}" dt="2024-12-17T14:46:44.509" v="0"/>
        <pc:sldMasterMkLst>
          <pc:docMk/>
          <pc:sldMasterMk cId="2460954070" sldId="2147483660"/>
        </pc:sldMasterMkLst>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2385387890" sldId="2147483661"/>
          </pc:sldLayoutMkLst>
        </pc:sldLayoutChg>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949138452" sldId="2147483662"/>
          </pc:sldLayoutMkLst>
        </pc:sldLayoutChg>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2591524520" sldId="2147483663"/>
          </pc:sldLayoutMkLst>
        </pc:sldLayoutChg>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1203092039" sldId="2147483664"/>
          </pc:sldLayoutMkLst>
        </pc:sldLayoutChg>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3733172339" sldId="2147483665"/>
          </pc:sldLayoutMkLst>
        </pc:sldLayoutChg>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3210312558" sldId="2147483666"/>
          </pc:sldLayoutMkLst>
        </pc:sldLayoutChg>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3146388984" sldId="2147483667"/>
          </pc:sldLayoutMkLst>
        </pc:sldLayoutChg>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3171841454" sldId="2147483668"/>
          </pc:sldLayoutMkLst>
        </pc:sldLayoutChg>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1718958274" sldId="2147483669"/>
          </pc:sldLayoutMkLst>
        </pc:sldLayoutChg>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2202905451" sldId="2147483670"/>
          </pc:sldLayoutMkLst>
        </pc:sldLayoutChg>
        <pc:sldLayoutChg chg="del">
          <pc:chgData name="Lewis Ensor (2317067)" userId="S::2317067@student.uwtsd.ac.uk::e9bfe1fe-5876-4dda-92e8-db218559e840" providerId="AD" clId="Web-{9AEC3E46-B0D9-2F17-E5D8-2518AF47FE01}" dt="2024-12-17T14:46:44.509" v="0"/>
          <pc:sldLayoutMkLst>
            <pc:docMk/>
            <pc:sldMasterMk cId="2460954070" sldId="2147483660"/>
            <pc:sldLayoutMk cId="3479445657" sldId="2147483671"/>
          </pc:sldLayoutMkLst>
        </pc:sldLayoutChg>
      </pc:sldMasterChg>
      <pc:sldMasterChg chg="add addSldLayout">
        <pc:chgData name="Lewis Ensor (2317067)" userId="S::2317067@student.uwtsd.ac.uk::e9bfe1fe-5876-4dda-92e8-db218559e840" providerId="AD" clId="Web-{9AEC3E46-B0D9-2F17-E5D8-2518AF47FE01}" dt="2024-12-17T14:46:44.509" v="0"/>
        <pc:sldMasterMkLst>
          <pc:docMk/>
          <pc:sldMasterMk cId="3317995229" sldId="2147483724"/>
        </pc:sldMasterMkLst>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1940411958" sldId="2147483713"/>
          </pc:sldLayoutMkLst>
        </pc:sldLayoutChg>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2195135943" sldId="2147483714"/>
          </pc:sldLayoutMkLst>
        </pc:sldLayoutChg>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1503396891" sldId="2147483715"/>
          </pc:sldLayoutMkLst>
        </pc:sldLayoutChg>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2419245311" sldId="2147483716"/>
          </pc:sldLayoutMkLst>
        </pc:sldLayoutChg>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3845282425" sldId="2147483717"/>
          </pc:sldLayoutMkLst>
        </pc:sldLayoutChg>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2254128563" sldId="2147483718"/>
          </pc:sldLayoutMkLst>
        </pc:sldLayoutChg>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3405405095" sldId="2147483719"/>
          </pc:sldLayoutMkLst>
        </pc:sldLayoutChg>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562799952" sldId="2147483720"/>
          </pc:sldLayoutMkLst>
        </pc:sldLayoutChg>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2697743600" sldId="2147483721"/>
          </pc:sldLayoutMkLst>
        </pc:sldLayoutChg>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1882480206" sldId="2147483722"/>
          </pc:sldLayoutMkLst>
        </pc:sldLayoutChg>
        <pc:sldLayoutChg chg="add">
          <pc:chgData name="Lewis Ensor (2317067)" userId="S::2317067@student.uwtsd.ac.uk::e9bfe1fe-5876-4dda-92e8-db218559e840" providerId="AD" clId="Web-{9AEC3E46-B0D9-2F17-E5D8-2518AF47FE01}" dt="2024-12-17T14:46:44.509" v="0"/>
          <pc:sldLayoutMkLst>
            <pc:docMk/>
            <pc:sldMasterMk cId="3317995229" sldId="2147483724"/>
            <pc:sldLayoutMk cId="28811047" sldId="2147483723"/>
          </pc:sldLayoutMkLst>
        </pc:sldLayoutChg>
      </pc:sldMasterChg>
    </pc:docChg>
  </pc:docChgLst>
  <pc:docChgLst>
    <pc:chgData name="Lewis Ensor (2317067)" userId="S::2317067@student.uwtsd.ac.uk::e9bfe1fe-5876-4dda-92e8-db218559e840" providerId="AD" clId="Web-{C92F87A8-97D4-EB99-9DE5-80F0B96B906D}"/>
    <pc:docChg chg="addSld modSld">
      <pc:chgData name="Lewis Ensor (2317067)" userId="S::2317067@student.uwtsd.ac.uk::e9bfe1fe-5876-4dda-92e8-db218559e840" providerId="AD" clId="Web-{C92F87A8-97D4-EB99-9DE5-80F0B96B906D}" dt="2024-12-18T18:29:40.564" v="929"/>
      <pc:docMkLst>
        <pc:docMk/>
      </pc:docMkLst>
      <pc:sldChg chg="modNotes">
        <pc:chgData name="Lewis Ensor (2317067)" userId="S::2317067@student.uwtsd.ac.uk::e9bfe1fe-5876-4dda-92e8-db218559e840" providerId="AD" clId="Web-{C92F87A8-97D4-EB99-9DE5-80F0B96B906D}" dt="2024-12-18T16:52:26.895" v="548"/>
        <pc:sldMkLst>
          <pc:docMk/>
          <pc:sldMk cId="379651189" sldId="259"/>
        </pc:sldMkLst>
      </pc:sldChg>
      <pc:sldChg chg="modSp modNotes">
        <pc:chgData name="Lewis Ensor (2317067)" userId="S::2317067@student.uwtsd.ac.uk::e9bfe1fe-5876-4dda-92e8-db218559e840" providerId="AD" clId="Web-{C92F87A8-97D4-EB99-9DE5-80F0B96B906D}" dt="2024-12-18T16:31:36.517" v="423"/>
        <pc:sldMkLst>
          <pc:docMk/>
          <pc:sldMk cId="1958372040" sldId="260"/>
        </pc:sldMkLst>
        <pc:spChg chg="mod">
          <ac:chgData name="Lewis Ensor (2317067)" userId="S::2317067@student.uwtsd.ac.uk::e9bfe1fe-5876-4dda-92e8-db218559e840" providerId="AD" clId="Web-{C92F87A8-97D4-EB99-9DE5-80F0B96B906D}" dt="2024-12-18T16:24:31.583" v="288" actId="20577"/>
          <ac:spMkLst>
            <pc:docMk/>
            <pc:sldMk cId="1958372040" sldId="260"/>
            <ac:spMk id="2" creationId="{E261FE29-02BC-0071-570F-7F2BB600BA02}"/>
          </ac:spMkLst>
        </pc:spChg>
        <pc:spChg chg="mod">
          <ac:chgData name="Lewis Ensor (2317067)" userId="S::2317067@student.uwtsd.ac.uk::e9bfe1fe-5876-4dda-92e8-db218559e840" providerId="AD" clId="Web-{C92F87A8-97D4-EB99-9DE5-80F0B96B906D}" dt="2024-12-18T16:24:13.833" v="283" actId="20577"/>
          <ac:spMkLst>
            <pc:docMk/>
            <pc:sldMk cId="1958372040" sldId="260"/>
            <ac:spMk id="3" creationId="{14120AAE-B730-7302-8C25-B65E101BA991}"/>
          </ac:spMkLst>
        </pc:spChg>
      </pc:sldChg>
      <pc:sldChg chg="addSp delSp modSp new mod setBg modNotes">
        <pc:chgData name="Lewis Ensor (2317067)" userId="S::2317067@student.uwtsd.ac.uk::e9bfe1fe-5876-4dda-92e8-db218559e840" providerId="AD" clId="Web-{C92F87A8-97D4-EB99-9DE5-80F0B96B906D}" dt="2024-12-18T17:45:38.144" v="674"/>
        <pc:sldMkLst>
          <pc:docMk/>
          <pc:sldMk cId="831601527" sldId="261"/>
        </pc:sldMkLst>
        <pc:spChg chg="mod ord">
          <ac:chgData name="Lewis Ensor (2317067)" userId="S::2317067@student.uwtsd.ac.uk::e9bfe1fe-5876-4dda-92e8-db218559e840" providerId="AD" clId="Web-{C92F87A8-97D4-EB99-9DE5-80F0B96B906D}" dt="2024-12-18T17:21:32.761" v="567"/>
          <ac:spMkLst>
            <pc:docMk/>
            <pc:sldMk cId="831601527" sldId="261"/>
            <ac:spMk id="2" creationId="{4F74AE68-16DF-9102-23AA-79C9983CE5F4}"/>
          </ac:spMkLst>
        </pc:spChg>
        <pc:spChg chg="del">
          <ac:chgData name="Lewis Ensor (2317067)" userId="S::2317067@student.uwtsd.ac.uk::e9bfe1fe-5876-4dda-92e8-db218559e840" providerId="AD" clId="Web-{C92F87A8-97D4-EB99-9DE5-80F0B96B906D}" dt="2024-12-18T17:20:58.931" v="562"/>
          <ac:spMkLst>
            <pc:docMk/>
            <pc:sldMk cId="831601527" sldId="261"/>
            <ac:spMk id="3" creationId="{BA351F98-5C5A-F12A-2002-2FC11796FB73}"/>
          </ac:spMkLst>
        </pc:spChg>
        <pc:spChg chg="add del">
          <ac:chgData name="Lewis Ensor (2317067)" userId="S::2317067@student.uwtsd.ac.uk::e9bfe1fe-5876-4dda-92e8-db218559e840" providerId="AD" clId="Web-{C92F87A8-97D4-EB99-9DE5-80F0B96B906D}" dt="2024-12-18T17:21:32.745" v="566"/>
          <ac:spMkLst>
            <pc:docMk/>
            <pc:sldMk cId="831601527" sldId="261"/>
            <ac:spMk id="9" creationId="{B909CE48-4700-BC42-4C65-41147D0F97AE}"/>
          </ac:spMkLst>
        </pc:spChg>
        <pc:spChg chg="add del">
          <ac:chgData name="Lewis Ensor (2317067)" userId="S::2317067@student.uwtsd.ac.uk::e9bfe1fe-5876-4dda-92e8-db218559e840" providerId="AD" clId="Web-{C92F87A8-97D4-EB99-9DE5-80F0B96B906D}" dt="2024-12-18T17:21:32.745" v="566"/>
          <ac:spMkLst>
            <pc:docMk/>
            <pc:sldMk cId="831601527" sldId="261"/>
            <ac:spMk id="12" creationId="{BDA8F16D-E6ED-436E-BA0C-5711B96A5471}"/>
          </ac:spMkLst>
        </pc:spChg>
        <pc:spChg chg="add">
          <ac:chgData name="Lewis Ensor (2317067)" userId="S::2317067@student.uwtsd.ac.uk::e9bfe1fe-5876-4dda-92e8-db218559e840" providerId="AD" clId="Web-{C92F87A8-97D4-EB99-9DE5-80F0B96B906D}" dt="2024-12-18T17:21:32.761" v="567"/>
          <ac:spMkLst>
            <pc:docMk/>
            <pc:sldMk cId="831601527" sldId="261"/>
            <ac:spMk id="16" creationId="{8823CBA3-A477-422D-9E7A-F9FE7EC90903}"/>
          </ac:spMkLst>
        </pc:spChg>
        <pc:spChg chg="add">
          <ac:chgData name="Lewis Ensor (2317067)" userId="S::2317067@student.uwtsd.ac.uk::e9bfe1fe-5876-4dda-92e8-db218559e840" providerId="AD" clId="Web-{C92F87A8-97D4-EB99-9DE5-80F0B96B906D}" dt="2024-12-18T17:21:32.761" v="567"/>
          <ac:spMkLst>
            <pc:docMk/>
            <pc:sldMk cId="831601527" sldId="261"/>
            <ac:spMk id="18" creationId="{11F34718-B77C-44AC-9F07-230139CBBD32}"/>
          </ac:spMkLst>
        </pc:spChg>
        <pc:spChg chg="add">
          <ac:chgData name="Lewis Ensor (2317067)" userId="S::2317067@student.uwtsd.ac.uk::e9bfe1fe-5876-4dda-92e8-db218559e840" providerId="AD" clId="Web-{C92F87A8-97D4-EB99-9DE5-80F0B96B906D}" dt="2024-12-18T17:21:32.761" v="567"/>
          <ac:spMkLst>
            <pc:docMk/>
            <pc:sldMk cId="831601527" sldId="261"/>
            <ac:spMk id="20" creationId="{60067990-9821-4102-BDE2-9B6F206D08AA}"/>
          </ac:spMkLst>
        </pc:spChg>
        <pc:spChg chg="add">
          <ac:chgData name="Lewis Ensor (2317067)" userId="S::2317067@student.uwtsd.ac.uk::e9bfe1fe-5876-4dda-92e8-db218559e840" providerId="AD" clId="Web-{C92F87A8-97D4-EB99-9DE5-80F0B96B906D}" dt="2024-12-18T17:21:32.761" v="567"/>
          <ac:spMkLst>
            <pc:docMk/>
            <pc:sldMk cId="831601527" sldId="261"/>
            <ac:spMk id="22" creationId="{0847B228-7D3B-4853-8273-2B7CDAF9CA14}"/>
          </ac:spMkLst>
        </pc:spChg>
        <pc:grpChg chg="add">
          <ac:chgData name="Lewis Ensor (2317067)" userId="S::2317067@student.uwtsd.ac.uk::e9bfe1fe-5876-4dda-92e8-db218559e840" providerId="AD" clId="Web-{C92F87A8-97D4-EB99-9DE5-80F0B96B906D}" dt="2024-12-18T17:21:32.761" v="567"/>
          <ac:grpSpMkLst>
            <pc:docMk/>
            <pc:sldMk cId="831601527" sldId="261"/>
            <ac:grpSpMk id="10" creationId="{23F5135F-115E-423C-BE4A-B56C35DC9F3E}"/>
          </ac:grpSpMkLst>
        </pc:grpChg>
        <pc:grpChg chg="add del">
          <ac:chgData name="Lewis Ensor (2317067)" userId="S::2317067@student.uwtsd.ac.uk::e9bfe1fe-5876-4dda-92e8-db218559e840" providerId="AD" clId="Web-{C92F87A8-97D4-EB99-9DE5-80F0B96B906D}" dt="2024-12-18T17:21:32.745" v="566"/>
          <ac:grpSpMkLst>
            <pc:docMk/>
            <pc:sldMk cId="831601527" sldId="261"/>
            <ac:grpSpMk id="14" creationId="{555B52AC-704D-46F1-B053-761A925E8454}"/>
          </ac:grpSpMkLst>
        </pc:grpChg>
        <pc:grpChg chg="add">
          <ac:chgData name="Lewis Ensor (2317067)" userId="S::2317067@student.uwtsd.ac.uk::e9bfe1fe-5876-4dda-92e8-db218559e840" providerId="AD" clId="Web-{C92F87A8-97D4-EB99-9DE5-80F0B96B906D}" dt="2024-12-18T17:21:32.761" v="567"/>
          <ac:grpSpMkLst>
            <pc:docMk/>
            <pc:sldMk cId="831601527" sldId="261"/>
            <ac:grpSpMk id="24" creationId="{0C30B85B-755D-41D3-ABF5-CA397F4E9014}"/>
          </ac:grpSpMkLst>
        </pc:grpChg>
        <pc:picChg chg="add mod ord">
          <ac:chgData name="Lewis Ensor (2317067)" userId="S::2317067@student.uwtsd.ac.uk::e9bfe1fe-5876-4dda-92e8-db218559e840" providerId="AD" clId="Web-{C92F87A8-97D4-EB99-9DE5-80F0B96B906D}" dt="2024-12-18T17:21:32.761" v="567"/>
          <ac:picMkLst>
            <pc:docMk/>
            <pc:sldMk cId="831601527" sldId="261"/>
            <ac:picMk id="4" creationId="{8229AA38-68C3-9BAD-10D3-D96D054BA909}"/>
          </ac:picMkLst>
        </pc:picChg>
        <pc:picChg chg="add mod">
          <ac:chgData name="Lewis Ensor (2317067)" userId="S::2317067@student.uwtsd.ac.uk::e9bfe1fe-5876-4dda-92e8-db218559e840" providerId="AD" clId="Web-{C92F87A8-97D4-EB99-9DE5-80F0B96B906D}" dt="2024-12-18T17:21:32.761" v="567"/>
          <ac:picMkLst>
            <pc:docMk/>
            <pc:sldMk cId="831601527" sldId="261"/>
            <ac:picMk id="5" creationId="{2AD5C5CC-D8A0-4C17-7948-EC2AF3B1D7ED}"/>
          </ac:picMkLst>
        </pc:picChg>
      </pc:sldChg>
      <pc:sldChg chg="addSp delSp modSp new mod setBg modNotes">
        <pc:chgData name="Lewis Ensor (2317067)" userId="S::2317067@student.uwtsd.ac.uk::e9bfe1fe-5876-4dda-92e8-db218559e840" providerId="AD" clId="Web-{C92F87A8-97D4-EB99-9DE5-80F0B96B906D}" dt="2024-12-18T18:16:52.734" v="844"/>
        <pc:sldMkLst>
          <pc:docMk/>
          <pc:sldMk cId="1119481754" sldId="262"/>
        </pc:sldMkLst>
        <pc:spChg chg="mod">
          <ac:chgData name="Lewis Ensor (2317067)" userId="S::2317067@student.uwtsd.ac.uk::e9bfe1fe-5876-4dda-92e8-db218559e840" providerId="AD" clId="Web-{C92F87A8-97D4-EB99-9DE5-80F0B96B906D}" dt="2024-12-18T17:46:47.600" v="684" actId="20577"/>
          <ac:spMkLst>
            <pc:docMk/>
            <pc:sldMk cId="1119481754" sldId="262"/>
            <ac:spMk id="2" creationId="{EAFD2147-9C9E-F9D0-0D01-E5DC956AE590}"/>
          </ac:spMkLst>
        </pc:spChg>
        <pc:spChg chg="del">
          <ac:chgData name="Lewis Ensor (2317067)" userId="S::2317067@student.uwtsd.ac.uk::e9bfe1fe-5876-4dda-92e8-db218559e840" providerId="AD" clId="Web-{C92F87A8-97D4-EB99-9DE5-80F0B96B906D}" dt="2024-12-18T17:46:04.677" v="676"/>
          <ac:spMkLst>
            <pc:docMk/>
            <pc:sldMk cId="1119481754" sldId="262"/>
            <ac:spMk id="3" creationId="{79A435F6-EA90-252C-CB4D-77DF77A552BD}"/>
          </ac:spMkLst>
        </pc:spChg>
        <pc:spChg chg="add mod">
          <ac:chgData name="Lewis Ensor (2317067)" userId="S::2317067@student.uwtsd.ac.uk::e9bfe1fe-5876-4dda-92e8-db218559e840" providerId="AD" clId="Web-{C92F87A8-97D4-EB99-9DE5-80F0B96B906D}" dt="2024-12-18T17:48:52.698" v="731" actId="20577"/>
          <ac:spMkLst>
            <pc:docMk/>
            <pc:sldMk cId="1119481754" sldId="262"/>
            <ac:spMk id="9" creationId="{082A3CCC-1874-20D8-322E-24A2F0473839}"/>
          </ac:spMkLst>
        </pc:spChg>
        <pc:spChg chg="add">
          <ac:chgData name="Lewis Ensor (2317067)" userId="S::2317067@student.uwtsd.ac.uk::e9bfe1fe-5876-4dda-92e8-db218559e840" providerId="AD" clId="Web-{C92F87A8-97D4-EB99-9DE5-80F0B96B906D}" dt="2024-12-18T17:46:34.365" v="679"/>
          <ac:spMkLst>
            <pc:docMk/>
            <pc:sldMk cId="1119481754" sldId="262"/>
            <ac:spMk id="12" creationId="{BDA8F16D-E6ED-436E-BA0C-5711B96A5471}"/>
          </ac:spMkLst>
        </pc:spChg>
        <pc:grpChg chg="add">
          <ac:chgData name="Lewis Ensor (2317067)" userId="S::2317067@student.uwtsd.ac.uk::e9bfe1fe-5876-4dda-92e8-db218559e840" providerId="AD" clId="Web-{C92F87A8-97D4-EB99-9DE5-80F0B96B906D}" dt="2024-12-18T17:46:34.365" v="679"/>
          <ac:grpSpMkLst>
            <pc:docMk/>
            <pc:sldMk cId="1119481754" sldId="262"/>
            <ac:grpSpMk id="14" creationId="{555B52AC-704D-46F1-B053-761A925E8454}"/>
          </ac:grpSpMkLst>
        </pc:grpChg>
        <pc:picChg chg="add mod ord">
          <ac:chgData name="Lewis Ensor (2317067)" userId="S::2317067@student.uwtsd.ac.uk::e9bfe1fe-5876-4dda-92e8-db218559e840" providerId="AD" clId="Web-{C92F87A8-97D4-EB99-9DE5-80F0B96B906D}" dt="2024-12-18T17:46:34.365" v="679"/>
          <ac:picMkLst>
            <pc:docMk/>
            <pc:sldMk cId="1119481754" sldId="262"/>
            <ac:picMk id="4" creationId="{AABD279D-30F6-E0A2-CB5C-85E4CCAC1C41}"/>
          </ac:picMkLst>
        </pc:picChg>
        <pc:picChg chg="add mod">
          <ac:chgData name="Lewis Ensor (2317067)" userId="S::2317067@student.uwtsd.ac.uk::e9bfe1fe-5876-4dda-92e8-db218559e840" providerId="AD" clId="Web-{C92F87A8-97D4-EB99-9DE5-80F0B96B906D}" dt="2024-12-18T17:46:34.365" v="679"/>
          <ac:picMkLst>
            <pc:docMk/>
            <pc:sldMk cId="1119481754" sldId="262"/>
            <ac:picMk id="5" creationId="{9667000F-C146-F31C-1687-484007B0FACD}"/>
          </ac:picMkLst>
        </pc:picChg>
      </pc:sldChg>
      <pc:sldChg chg="addSp delSp modSp new mod setBg modNotes">
        <pc:chgData name="Lewis Ensor (2317067)" userId="S::2317067@student.uwtsd.ac.uk::e9bfe1fe-5876-4dda-92e8-db218559e840" providerId="AD" clId="Web-{C92F87A8-97D4-EB99-9DE5-80F0B96B906D}" dt="2024-12-18T18:29:40.564" v="929"/>
        <pc:sldMkLst>
          <pc:docMk/>
          <pc:sldMk cId="2898006414" sldId="263"/>
        </pc:sldMkLst>
        <pc:spChg chg="mod ord">
          <ac:chgData name="Lewis Ensor (2317067)" userId="S::2317067@student.uwtsd.ac.uk::e9bfe1fe-5876-4dda-92e8-db218559e840" providerId="AD" clId="Web-{C92F87A8-97D4-EB99-9DE5-80F0B96B906D}" dt="2024-12-18T18:22:24.124" v="855"/>
          <ac:spMkLst>
            <pc:docMk/>
            <pc:sldMk cId="2898006414" sldId="263"/>
            <ac:spMk id="2" creationId="{23EF4EA7-F935-4EDF-D03D-D46535B28733}"/>
          </ac:spMkLst>
        </pc:spChg>
        <pc:spChg chg="del">
          <ac:chgData name="Lewis Ensor (2317067)" userId="S::2317067@student.uwtsd.ac.uk::e9bfe1fe-5876-4dda-92e8-db218559e840" providerId="AD" clId="Web-{C92F87A8-97D4-EB99-9DE5-80F0B96B906D}" dt="2024-12-18T18:21:42.357" v="852"/>
          <ac:spMkLst>
            <pc:docMk/>
            <pc:sldMk cId="2898006414" sldId="263"/>
            <ac:spMk id="3" creationId="{9BD525DB-0C16-6362-48D0-36515EC4E9F4}"/>
          </ac:spMkLst>
        </pc:spChg>
        <pc:spChg chg="add">
          <ac:chgData name="Lewis Ensor (2317067)" userId="S::2317067@student.uwtsd.ac.uk::e9bfe1fe-5876-4dda-92e8-db218559e840" providerId="AD" clId="Web-{C92F87A8-97D4-EB99-9DE5-80F0B96B906D}" dt="2024-12-18T18:22:24.124" v="855"/>
          <ac:spMkLst>
            <pc:docMk/>
            <pc:sldMk cId="2898006414" sldId="263"/>
            <ac:spMk id="16" creationId="{7D8A8D11-DB51-43C0-8618-65C820DB4B86}"/>
          </ac:spMkLst>
        </pc:spChg>
        <pc:spChg chg="add">
          <ac:chgData name="Lewis Ensor (2317067)" userId="S::2317067@student.uwtsd.ac.uk::e9bfe1fe-5876-4dda-92e8-db218559e840" providerId="AD" clId="Web-{C92F87A8-97D4-EB99-9DE5-80F0B96B906D}" dt="2024-12-18T18:22:24.124" v="855"/>
          <ac:spMkLst>
            <pc:docMk/>
            <pc:sldMk cId="2898006414" sldId="263"/>
            <ac:spMk id="18" creationId="{C9D5070A-DD9D-4368-8401-51D12C8ECC8E}"/>
          </ac:spMkLst>
        </pc:spChg>
        <pc:spChg chg="add">
          <ac:chgData name="Lewis Ensor (2317067)" userId="S::2317067@student.uwtsd.ac.uk::e9bfe1fe-5876-4dda-92e8-db218559e840" providerId="AD" clId="Web-{C92F87A8-97D4-EB99-9DE5-80F0B96B906D}" dt="2024-12-18T18:22:24.124" v="855"/>
          <ac:spMkLst>
            <pc:docMk/>
            <pc:sldMk cId="2898006414" sldId="263"/>
            <ac:spMk id="20" creationId="{CB3B6BD9-C2C8-4D98-A7F9-9F8BC89BA874}"/>
          </ac:spMkLst>
        </pc:spChg>
        <pc:spChg chg="add">
          <ac:chgData name="Lewis Ensor (2317067)" userId="S::2317067@student.uwtsd.ac.uk::e9bfe1fe-5876-4dda-92e8-db218559e840" providerId="AD" clId="Web-{C92F87A8-97D4-EB99-9DE5-80F0B96B906D}" dt="2024-12-18T18:22:24.124" v="855"/>
          <ac:spMkLst>
            <pc:docMk/>
            <pc:sldMk cId="2898006414" sldId="263"/>
            <ac:spMk id="22" creationId="{707CFB6E-5028-4671-81DF-72715A7C67ED}"/>
          </ac:spMkLst>
        </pc:spChg>
        <pc:spChg chg="add">
          <ac:chgData name="Lewis Ensor (2317067)" userId="S::2317067@student.uwtsd.ac.uk::e9bfe1fe-5876-4dda-92e8-db218559e840" providerId="AD" clId="Web-{C92F87A8-97D4-EB99-9DE5-80F0B96B906D}" dt="2024-12-18T18:22:24.124" v="855"/>
          <ac:spMkLst>
            <pc:docMk/>
            <pc:sldMk cId="2898006414" sldId="263"/>
            <ac:spMk id="24" creationId="{B1BF8637-CAA9-4C0E-B455-7CB179CCD342}"/>
          </ac:spMkLst>
        </pc:spChg>
        <pc:spChg chg="add">
          <ac:chgData name="Lewis Ensor (2317067)" userId="S::2317067@student.uwtsd.ac.uk::e9bfe1fe-5876-4dda-92e8-db218559e840" providerId="AD" clId="Web-{C92F87A8-97D4-EB99-9DE5-80F0B96B906D}" dt="2024-12-18T18:22:24.124" v="855"/>
          <ac:spMkLst>
            <pc:docMk/>
            <pc:sldMk cId="2898006414" sldId="263"/>
            <ac:spMk id="32" creationId="{52A0090C-86FC-4A9C-8DFF-4E2453C29A51}"/>
          </ac:spMkLst>
        </pc:spChg>
        <pc:grpChg chg="add">
          <ac:chgData name="Lewis Ensor (2317067)" userId="S::2317067@student.uwtsd.ac.uk::e9bfe1fe-5876-4dda-92e8-db218559e840" providerId="AD" clId="Web-{C92F87A8-97D4-EB99-9DE5-80F0B96B906D}" dt="2024-12-18T18:22:24.124" v="855"/>
          <ac:grpSpMkLst>
            <pc:docMk/>
            <pc:sldMk cId="2898006414" sldId="263"/>
            <ac:grpSpMk id="10" creationId="{23F5135F-115E-423C-BE4A-B56C35DC9F3E}"/>
          </ac:grpSpMkLst>
        </pc:grpChg>
        <pc:picChg chg="add mod ord">
          <ac:chgData name="Lewis Ensor (2317067)" userId="S::2317067@student.uwtsd.ac.uk::e9bfe1fe-5876-4dda-92e8-db218559e840" providerId="AD" clId="Web-{C92F87A8-97D4-EB99-9DE5-80F0B96B906D}" dt="2024-12-18T18:22:24.124" v="855"/>
          <ac:picMkLst>
            <pc:docMk/>
            <pc:sldMk cId="2898006414" sldId="263"/>
            <ac:picMk id="4" creationId="{E52657C6-7178-D929-1E2D-353CFB320AEC}"/>
          </ac:picMkLst>
        </pc:picChg>
        <pc:picChg chg="add mod">
          <ac:chgData name="Lewis Ensor (2317067)" userId="S::2317067@student.uwtsd.ac.uk::e9bfe1fe-5876-4dda-92e8-db218559e840" providerId="AD" clId="Web-{C92F87A8-97D4-EB99-9DE5-80F0B96B906D}" dt="2024-12-18T18:22:24.124" v="855"/>
          <ac:picMkLst>
            <pc:docMk/>
            <pc:sldMk cId="2898006414" sldId="263"/>
            <ac:picMk id="5" creationId="{8EA3ED58-7BB3-EE67-D031-938E3D78397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220219-1096-4FD0-B753-DF62568A1D43}" type="datetimeFigureOut">
              <a:t>12/20/2024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743418-D891-4830-8695-CAB8F274E74E}" type="slidenum">
              <a:t>‹#›</a:t>
            </a:fld>
            <a:endParaRPr lang="en-US"/>
          </a:p>
        </p:txBody>
      </p:sp>
    </p:spTree>
    <p:extLst>
      <p:ext uri="{BB962C8B-B14F-4D97-AF65-F5344CB8AC3E}">
        <p14:creationId xmlns:p14="http://schemas.microsoft.com/office/powerpoint/2010/main" val="4175581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71743418-D891-4830-8695-CAB8F274E74E}" type="slidenum">
              <a:t>3</a:t>
            </a:fld>
            <a:endParaRPr lang="en-US"/>
          </a:p>
        </p:txBody>
      </p:sp>
    </p:spTree>
    <p:extLst>
      <p:ext uri="{BB962C8B-B14F-4D97-AF65-F5344CB8AC3E}">
        <p14:creationId xmlns:p14="http://schemas.microsoft.com/office/powerpoint/2010/main" val="4269147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71743418-D891-4830-8695-CAB8F274E74E}" type="slidenum">
              <a:rPr lang="en-US"/>
              <a:t>4</a:t>
            </a:fld>
            <a:endParaRPr lang="en-US"/>
          </a:p>
        </p:txBody>
      </p:sp>
    </p:spTree>
    <p:extLst>
      <p:ext uri="{BB962C8B-B14F-4D97-AF65-F5344CB8AC3E}">
        <p14:creationId xmlns:p14="http://schemas.microsoft.com/office/powerpoint/2010/main" val="15667359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71743418-D891-4830-8695-CAB8F274E74E}" type="slidenum">
              <a:rPr lang="en-US"/>
              <a:t>5</a:t>
            </a:fld>
            <a:endParaRPr lang="en-US"/>
          </a:p>
        </p:txBody>
      </p:sp>
    </p:spTree>
    <p:extLst>
      <p:ext uri="{BB962C8B-B14F-4D97-AF65-F5344CB8AC3E}">
        <p14:creationId xmlns:p14="http://schemas.microsoft.com/office/powerpoint/2010/main" val="1658657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71743418-D891-4830-8695-CAB8F274E74E}" type="slidenum">
              <a:rPr lang="en-US"/>
              <a:t>6</a:t>
            </a:fld>
            <a:endParaRPr lang="en-US"/>
          </a:p>
        </p:txBody>
      </p:sp>
    </p:spTree>
    <p:extLst>
      <p:ext uri="{BB962C8B-B14F-4D97-AF65-F5344CB8AC3E}">
        <p14:creationId xmlns:p14="http://schemas.microsoft.com/office/powerpoint/2010/main" val="3442558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71743418-D891-4830-8695-CAB8F274E74E}" type="slidenum">
              <a:rPr lang="en-US"/>
              <a:t>7</a:t>
            </a:fld>
            <a:endParaRPr lang="en-US"/>
          </a:p>
        </p:txBody>
      </p:sp>
    </p:spTree>
    <p:extLst>
      <p:ext uri="{BB962C8B-B14F-4D97-AF65-F5344CB8AC3E}">
        <p14:creationId xmlns:p14="http://schemas.microsoft.com/office/powerpoint/2010/main" val="3768827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71743418-D891-4830-8695-CAB8F274E74E}" type="slidenum">
              <a:rPr lang="en-US"/>
              <a:t>8</a:t>
            </a:fld>
            <a:endParaRPr lang="en-US"/>
          </a:p>
        </p:txBody>
      </p:sp>
    </p:spTree>
    <p:extLst>
      <p:ext uri="{BB962C8B-B14F-4D97-AF65-F5344CB8AC3E}">
        <p14:creationId xmlns:p14="http://schemas.microsoft.com/office/powerpoint/2010/main" val="3218513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71743418-D891-4830-8695-CAB8F274E74E}" type="slidenum">
              <a:rPr lang="en-US"/>
              <a:t>9</a:t>
            </a:fld>
            <a:endParaRPr lang="en-US"/>
          </a:p>
        </p:txBody>
      </p:sp>
    </p:spTree>
    <p:extLst>
      <p:ext uri="{BB962C8B-B14F-4D97-AF65-F5344CB8AC3E}">
        <p14:creationId xmlns:p14="http://schemas.microsoft.com/office/powerpoint/2010/main" val="2968256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71743418-D891-4830-8695-CAB8F274E74E}" type="slidenum">
              <a:rPr lang="en-US"/>
              <a:t>10</a:t>
            </a:fld>
            <a:endParaRPr lang="en-US"/>
          </a:p>
        </p:txBody>
      </p:sp>
    </p:spTree>
    <p:extLst>
      <p:ext uri="{BB962C8B-B14F-4D97-AF65-F5344CB8AC3E}">
        <p14:creationId xmlns:p14="http://schemas.microsoft.com/office/powerpoint/2010/main" val="2917213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71743418-D891-4830-8695-CAB8F274E74E}" type="slidenum">
              <a:rPr lang="en-US"/>
              <a:t>11</a:t>
            </a:fld>
            <a:endParaRPr lang="en-US"/>
          </a:p>
        </p:txBody>
      </p:sp>
    </p:spTree>
    <p:extLst>
      <p:ext uri="{BB962C8B-B14F-4D97-AF65-F5344CB8AC3E}">
        <p14:creationId xmlns:p14="http://schemas.microsoft.com/office/powerpoint/2010/main" val="2486670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40411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195135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0339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419245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845282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811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54128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405405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562799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82480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12/20/2024</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97743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12/20/2024</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17995229"/>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23" r:id="rId6"/>
    <p:sldLayoutId id="2147483718" r:id="rId7"/>
    <p:sldLayoutId id="2147483719" r:id="rId8"/>
    <p:sldLayoutId id="2147483720" r:id="rId9"/>
    <p:sldLayoutId id="2147483722" r:id="rId10"/>
    <p:sldLayoutId id="2147483721"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istockphoto.com/illustrations/trash-picku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FB8E2E83-0BA5-480F-AA33-27B462731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DEAF34AB-AE16-45B5-ABC1-801F0622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rash Pickup Illustrations, Royalty-Free Vector Graphics &amp; Clip Art ...">
            <a:extLst>
              <a:ext uri="{FF2B5EF4-FFF2-40B4-BE49-F238E27FC236}">
                <a16:creationId xmlns:a16="http://schemas.microsoft.com/office/drawing/2014/main" id="{7111645D-C480-9BDE-D5CD-B9C686EAA4CA}"/>
              </a:ext>
            </a:extLst>
          </p:cNvPr>
          <p:cNvPicPr>
            <a:picLocks noChangeAspect="1"/>
          </p:cNvPicPr>
          <p:nvPr/>
        </p:nvPicPr>
        <p:blipFill>
          <a:blip r:embed="rId3">
            <a:alphaModFix amt="84000"/>
          </a:blip>
          <a:srcRect t="30797" b="12953"/>
          <a:stretch/>
        </p:blipFill>
        <p:spPr>
          <a:xfrm>
            <a:off x="20" y="10"/>
            <a:ext cx="12191980" cy="6857990"/>
          </a:xfrm>
          <a:prstGeom prst="rect">
            <a:avLst/>
          </a:prstGeom>
        </p:spPr>
      </p:pic>
      <p:sp>
        <p:nvSpPr>
          <p:cNvPr id="2" name="Title 1"/>
          <p:cNvSpPr>
            <a:spLocks noGrp="1"/>
          </p:cNvSpPr>
          <p:nvPr>
            <p:ph type="ctrTitle"/>
          </p:nvPr>
        </p:nvSpPr>
        <p:spPr>
          <a:xfrm>
            <a:off x="7015551" y="2178170"/>
            <a:ext cx="6452953" cy="2494722"/>
          </a:xfrm>
        </p:spPr>
        <p:txBody>
          <a:bodyPr>
            <a:normAutofit/>
          </a:bodyPr>
          <a:lstStyle/>
          <a:p>
            <a:r>
              <a:rPr lang="en-US" sz="4000"/>
              <a:t>John Muir Award</a:t>
            </a:r>
          </a:p>
        </p:txBody>
      </p:sp>
      <p:sp>
        <p:nvSpPr>
          <p:cNvPr id="65" name="Rectangle 64">
            <a:extLst>
              <a:ext uri="{FF2B5EF4-FFF2-40B4-BE49-F238E27FC236}">
                <a16:creationId xmlns:a16="http://schemas.microsoft.com/office/drawing/2014/main" id="{7B0F586B-7DB8-455F-969E-DC1ADB608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2"/>
            <a:ext cx="12191999" cy="2415309"/>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Subtitle 2"/>
          <p:cNvSpPr>
            <a:spLocks noGrp="1"/>
          </p:cNvSpPr>
          <p:nvPr>
            <p:ph type="subTitle" idx="1"/>
          </p:nvPr>
        </p:nvSpPr>
        <p:spPr>
          <a:xfrm>
            <a:off x="10248181" y="194175"/>
            <a:ext cx="1835332" cy="439702"/>
          </a:xfrm>
        </p:spPr>
        <p:txBody>
          <a:bodyPr vert="horz" lIns="91440" tIns="45720" rIns="91440" bIns="45720" rtlCol="0" anchor="t">
            <a:normAutofit/>
          </a:bodyPr>
          <a:lstStyle/>
          <a:p>
            <a:r>
              <a:rPr lang="en-US">
                <a:solidFill>
                  <a:srgbClr val="FFFFFF"/>
                </a:solidFill>
              </a:rPr>
              <a:t>(iStock, 2018)</a:t>
            </a:r>
          </a:p>
        </p:txBody>
      </p:sp>
      <p:grpSp>
        <p:nvGrpSpPr>
          <p:cNvPr id="67" name="Group 66">
            <a:extLst>
              <a:ext uri="{FF2B5EF4-FFF2-40B4-BE49-F238E27FC236}">
                <a16:creationId xmlns:a16="http://schemas.microsoft.com/office/drawing/2014/main" id="{3397A307-3B8F-4AEE-8AA9-02D64681F9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73" name="Group 72">
              <a:extLst>
                <a:ext uri="{FF2B5EF4-FFF2-40B4-BE49-F238E27FC236}">
                  <a16:creationId xmlns:a16="http://schemas.microsoft.com/office/drawing/2014/main" id="{230D555E-7F58-4C9A-A0FD-BC0374A2B8D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75" name="Straight Connector 74">
                <a:extLst>
                  <a:ext uri="{FF2B5EF4-FFF2-40B4-BE49-F238E27FC236}">
                    <a16:creationId xmlns:a16="http://schemas.microsoft.com/office/drawing/2014/main" id="{07A3177E-CDC9-444E-9DC3-A02336AB45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9E839B41-E8AA-479E-90E5-51CC7DAAA0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74" name="Oval 73">
              <a:extLst>
                <a:ext uri="{FF2B5EF4-FFF2-40B4-BE49-F238E27FC236}">
                  <a16:creationId xmlns:a16="http://schemas.microsoft.com/office/drawing/2014/main" id="{57B5DD63-5821-478E-87C7-1DC85B559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1" name="Group 30">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3" name="Straight Connector 32">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2" name="Oval 31">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6" name="Rectangle 35">
            <a:extLst>
              <a:ext uri="{FF2B5EF4-FFF2-40B4-BE49-F238E27FC236}">
                <a16:creationId xmlns:a16="http://schemas.microsoft.com/office/drawing/2014/main" id="{45D307FA-6EBE-462C-99A2-25512D13E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EAF34AB-AE16-45B5-ABC1-801F0622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ad with trees and grass&#10;&#10;Description automatically generated">
            <a:extLst>
              <a:ext uri="{FF2B5EF4-FFF2-40B4-BE49-F238E27FC236}">
                <a16:creationId xmlns:a16="http://schemas.microsoft.com/office/drawing/2014/main" id="{50DDC7DF-6DE7-3574-0D54-1B8905EDF355}"/>
              </a:ext>
            </a:extLst>
          </p:cNvPr>
          <p:cNvPicPr>
            <a:picLocks noChangeAspect="1"/>
          </p:cNvPicPr>
          <p:nvPr/>
        </p:nvPicPr>
        <p:blipFill>
          <a:blip r:embed="rId3">
            <a:alphaModFix amt="84000"/>
          </a:blip>
          <a:srcRect l="5888" r="51924"/>
          <a:stretch/>
        </p:blipFill>
        <p:spPr>
          <a:xfrm rot="5400000">
            <a:off x="2745441" y="-2723029"/>
            <a:ext cx="6734736" cy="12225617"/>
          </a:xfrm>
          <a:prstGeom prst="rect">
            <a:avLst/>
          </a:prstGeom>
        </p:spPr>
      </p:pic>
      <p:sp>
        <p:nvSpPr>
          <p:cNvPr id="40" name="Rectangle 39">
            <a:extLst>
              <a:ext uri="{FF2B5EF4-FFF2-40B4-BE49-F238E27FC236}">
                <a16:creationId xmlns:a16="http://schemas.microsoft.com/office/drawing/2014/main" id="{7B20F68C-33F0-439B-8625-CDC2BA676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29944" y="729943"/>
            <a:ext cx="6858000" cy="5398113"/>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C53AA9A-4400-69DC-0BE8-D39214705C67}"/>
              </a:ext>
            </a:extLst>
          </p:cNvPr>
          <p:cNvSpPr>
            <a:spLocks noGrp="1"/>
          </p:cNvSpPr>
          <p:nvPr>
            <p:ph type="title"/>
          </p:nvPr>
        </p:nvSpPr>
        <p:spPr>
          <a:xfrm>
            <a:off x="842356" y="853440"/>
            <a:ext cx="4063873" cy="1569719"/>
          </a:xfrm>
        </p:spPr>
        <p:txBody>
          <a:bodyPr vert="horz" lIns="91440" tIns="45720" rIns="91440" bIns="45720" rtlCol="0" anchor="t">
            <a:normAutofit/>
          </a:bodyPr>
          <a:lstStyle/>
          <a:p>
            <a:r>
              <a:rPr lang="en-US" sz="3200" i="1" kern="1200">
                <a:solidFill>
                  <a:srgbClr val="000000"/>
                </a:solidFill>
                <a:highlight>
                  <a:srgbClr val="FFFF00"/>
                </a:highlight>
                <a:latin typeface="+mj-lt"/>
                <a:ea typeface="+mj-ea"/>
                <a:cs typeface="+mj-cs"/>
              </a:rPr>
              <a:t>Discover A Wild Place</a:t>
            </a:r>
          </a:p>
        </p:txBody>
      </p:sp>
      <p:grpSp>
        <p:nvGrpSpPr>
          <p:cNvPr id="42" name="Group 41">
            <a:extLst>
              <a:ext uri="{FF2B5EF4-FFF2-40B4-BE49-F238E27FC236}">
                <a16:creationId xmlns:a16="http://schemas.microsoft.com/office/drawing/2014/main" id="{EA453187-2CF0-46A9-AA9B-8918BA68D0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43" name="Group 42">
              <a:extLst>
                <a:ext uri="{FF2B5EF4-FFF2-40B4-BE49-F238E27FC236}">
                  <a16:creationId xmlns:a16="http://schemas.microsoft.com/office/drawing/2014/main" id="{16B33614-B2DD-490C-BEA3-564129B6AA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45" name="Straight Connector 44">
                <a:extLst>
                  <a:ext uri="{FF2B5EF4-FFF2-40B4-BE49-F238E27FC236}">
                    <a16:creationId xmlns:a16="http://schemas.microsoft.com/office/drawing/2014/main" id="{BA8B0DBA-6761-4CDC-8B71-C1594FC5B0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1A15258-2360-45C1-8DBA-ACD6A10026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44" name="Oval 43">
              <a:extLst>
                <a:ext uri="{FF2B5EF4-FFF2-40B4-BE49-F238E27FC236}">
                  <a16:creationId xmlns:a16="http://schemas.microsoft.com/office/drawing/2014/main" id="{0AE5B18B-E1A6-4A04-86B9-294AC2BCF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64970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3EE38A39-E95F-4C93-A484-6058EDEF56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DBA14-678F-31E2-EC82-F75ED11B4691}"/>
              </a:ext>
            </a:extLst>
          </p:cNvPr>
          <p:cNvSpPr>
            <a:spLocks noGrp="1"/>
          </p:cNvSpPr>
          <p:nvPr>
            <p:ph type="title"/>
          </p:nvPr>
        </p:nvSpPr>
        <p:spPr>
          <a:xfrm>
            <a:off x="5120640" y="685800"/>
            <a:ext cx="6089904" cy="1911096"/>
          </a:xfrm>
        </p:spPr>
        <p:txBody>
          <a:bodyPr>
            <a:normAutofit/>
          </a:bodyPr>
          <a:lstStyle/>
          <a:p>
            <a:r>
              <a:rPr lang="en-US"/>
              <a:t>Trallwn Bike Park</a:t>
            </a:r>
          </a:p>
        </p:txBody>
      </p:sp>
      <p:sp>
        <p:nvSpPr>
          <p:cNvPr id="56" name="Freeform: Shape 55">
            <a:extLst>
              <a:ext uri="{FF2B5EF4-FFF2-40B4-BE49-F238E27FC236}">
                <a16:creationId xmlns:a16="http://schemas.microsoft.com/office/drawing/2014/main" id="{BB63045F-C428-46FC-A589-944EE0D3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8149" y="3182802"/>
            <a:ext cx="5100170" cy="3675199"/>
          </a:xfrm>
          <a:custGeom>
            <a:avLst/>
            <a:gdLst>
              <a:gd name="connsiteX0" fmla="*/ 4876052 w 5100170"/>
              <a:gd name="connsiteY0" fmla="*/ 0 h 3675199"/>
              <a:gd name="connsiteX1" fmla="*/ 5100170 w 5100170"/>
              <a:gd name="connsiteY1" fmla="*/ 3675199 h 3675199"/>
              <a:gd name="connsiteX2" fmla="*/ 205802 w 5100170"/>
              <a:gd name="connsiteY2" fmla="*/ 3675199 h 3675199"/>
              <a:gd name="connsiteX3" fmla="*/ 0 w 5100170"/>
              <a:gd name="connsiteY3" fmla="*/ 300355 h 3675199"/>
            </a:gdLst>
            <a:ahLst/>
            <a:cxnLst>
              <a:cxn ang="0">
                <a:pos x="connsiteX0" y="connsiteY0"/>
              </a:cxn>
              <a:cxn ang="0">
                <a:pos x="connsiteX1" y="connsiteY1"/>
              </a:cxn>
              <a:cxn ang="0">
                <a:pos x="connsiteX2" y="connsiteY2"/>
              </a:cxn>
              <a:cxn ang="0">
                <a:pos x="connsiteX3" y="connsiteY3"/>
              </a:cxn>
            </a:cxnLst>
            <a:rect l="l" t="t" r="r" b="b"/>
            <a:pathLst>
              <a:path w="5100170" h="3675199">
                <a:moveTo>
                  <a:pt x="4876052" y="0"/>
                </a:moveTo>
                <a:lnTo>
                  <a:pt x="5100170" y="3675199"/>
                </a:lnTo>
                <a:lnTo>
                  <a:pt x="205802" y="3675199"/>
                </a:lnTo>
                <a:lnTo>
                  <a:pt x="0" y="300355"/>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57971301-9F3F-4E07-8A30-8B7549EB1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388" y="3317812"/>
            <a:ext cx="4828567" cy="3540189"/>
          </a:xfrm>
          <a:custGeom>
            <a:avLst/>
            <a:gdLst>
              <a:gd name="connsiteX0" fmla="*/ 4617800 w 4828567"/>
              <a:gd name="connsiteY0" fmla="*/ 0 h 3540189"/>
              <a:gd name="connsiteX1" fmla="*/ 4712976 w 4828567"/>
              <a:gd name="connsiteY1" fmla="*/ 1550743 h 3540189"/>
              <a:gd name="connsiteX2" fmla="*/ 4828567 w 4828567"/>
              <a:gd name="connsiteY2" fmla="*/ 3540189 h 3540189"/>
              <a:gd name="connsiteX3" fmla="*/ 207772 w 4828567"/>
              <a:gd name="connsiteY3" fmla="*/ 3540189 h 3540189"/>
              <a:gd name="connsiteX4" fmla="*/ 200402 w 4828567"/>
              <a:gd name="connsiteY4" fmla="*/ 3419651 h 3540189"/>
              <a:gd name="connsiteX5" fmla="*/ 24099 w 4828567"/>
              <a:gd name="connsiteY5" fmla="*/ 575531 h 3540189"/>
              <a:gd name="connsiteX6" fmla="*/ 13796 w 4828567"/>
              <a:gd name="connsiteY6" fmla="*/ 537441 h 3540189"/>
              <a:gd name="connsiteX7" fmla="*/ 6712 w 4828567"/>
              <a:gd name="connsiteY7" fmla="*/ 466094 h 3540189"/>
              <a:gd name="connsiteX8" fmla="*/ 5806 w 4828567"/>
              <a:gd name="connsiteY8" fmla="*/ 357103 h 3540189"/>
              <a:gd name="connsiteX9" fmla="*/ 201 w 4828567"/>
              <a:gd name="connsiteY9" fmla="*/ 336983 h 3540189"/>
              <a:gd name="connsiteX10" fmla="*/ 6414 w 4828567"/>
              <a:gd name="connsiteY10" fmla="*/ 287213 h 354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28567" h="3540189">
                <a:moveTo>
                  <a:pt x="4617800" y="0"/>
                </a:moveTo>
                <a:lnTo>
                  <a:pt x="4712976" y="1550743"/>
                </a:lnTo>
                <a:lnTo>
                  <a:pt x="4828567" y="3540189"/>
                </a:lnTo>
                <a:lnTo>
                  <a:pt x="207772" y="3540189"/>
                </a:lnTo>
                <a:lnTo>
                  <a:pt x="200402" y="3419651"/>
                </a:lnTo>
                <a:cubicBezTo>
                  <a:pt x="147807" y="2560558"/>
                  <a:pt x="53212" y="1028905"/>
                  <a:pt x="24099" y="575531"/>
                </a:cubicBezTo>
                <a:lnTo>
                  <a:pt x="13796" y="537441"/>
                </a:lnTo>
                <a:cubicBezTo>
                  <a:pt x="6566" y="529837"/>
                  <a:pt x="8042" y="496151"/>
                  <a:pt x="6712" y="466094"/>
                </a:cubicBezTo>
                <a:cubicBezTo>
                  <a:pt x="5381" y="436039"/>
                  <a:pt x="5006" y="381744"/>
                  <a:pt x="5806" y="357103"/>
                </a:cubicBezTo>
                <a:lnTo>
                  <a:pt x="201" y="336983"/>
                </a:lnTo>
                <a:cubicBezTo>
                  <a:pt x="-1156" y="314840"/>
                  <a:pt x="4763" y="312708"/>
                  <a:pt x="6414" y="287213"/>
                </a:cubicBezTo>
                <a:close/>
              </a:path>
            </a:pathLst>
          </a:custGeom>
          <a:blipFill>
            <a:blip r:embed="rId3"/>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gated walkway with trees and a fence&#10;&#10;Description automatically generated">
            <a:extLst>
              <a:ext uri="{FF2B5EF4-FFF2-40B4-BE49-F238E27FC236}">
                <a16:creationId xmlns:a16="http://schemas.microsoft.com/office/drawing/2014/main" id="{6F786B97-C941-2BB0-616A-1BEC6EB2BCA4}"/>
              </a:ext>
            </a:extLst>
          </p:cNvPr>
          <p:cNvPicPr>
            <a:picLocks noChangeAspect="1"/>
          </p:cNvPicPr>
          <p:nvPr/>
        </p:nvPicPr>
        <p:blipFill>
          <a:blip r:embed="rId4">
            <a:alphaModFix amt="83000"/>
          </a:blip>
          <a:srcRect t="24335" r="-1" b="20676"/>
          <a:stretch/>
        </p:blipFill>
        <p:spPr>
          <a:xfrm>
            <a:off x="543039" y="3316751"/>
            <a:ext cx="4828567" cy="3540189"/>
          </a:xfrm>
          <a:custGeom>
            <a:avLst/>
            <a:gdLst/>
            <a:ahLst/>
            <a:cxnLst/>
            <a:rect l="l" t="t" r="r" b="b"/>
            <a:pathLst>
              <a:path w="4828567" h="3540189">
                <a:moveTo>
                  <a:pt x="4617800" y="0"/>
                </a:moveTo>
                <a:lnTo>
                  <a:pt x="4712976" y="1550743"/>
                </a:lnTo>
                <a:lnTo>
                  <a:pt x="4828567" y="3540189"/>
                </a:lnTo>
                <a:lnTo>
                  <a:pt x="207772" y="3540189"/>
                </a:lnTo>
                <a:lnTo>
                  <a:pt x="200402" y="3419651"/>
                </a:lnTo>
                <a:cubicBezTo>
                  <a:pt x="147807" y="2560558"/>
                  <a:pt x="53212" y="1028905"/>
                  <a:pt x="24099" y="575531"/>
                </a:cubicBezTo>
                <a:lnTo>
                  <a:pt x="13796" y="537441"/>
                </a:lnTo>
                <a:cubicBezTo>
                  <a:pt x="6566" y="529837"/>
                  <a:pt x="8042" y="496151"/>
                  <a:pt x="6712" y="466094"/>
                </a:cubicBezTo>
                <a:cubicBezTo>
                  <a:pt x="5381" y="436039"/>
                  <a:pt x="5006" y="381744"/>
                  <a:pt x="5806" y="357103"/>
                </a:cubicBezTo>
                <a:lnTo>
                  <a:pt x="201" y="336983"/>
                </a:lnTo>
                <a:cubicBezTo>
                  <a:pt x="-1156" y="314840"/>
                  <a:pt x="4763" y="312708"/>
                  <a:pt x="6414" y="287213"/>
                </a:cubicBezTo>
                <a:close/>
              </a:path>
            </a:pathLst>
          </a:custGeom>
        </p:spPr>
      </p:pic>
      <p:sp>
        <p:nvSpPr>
          <p:cNvPr id="60" name="Freeform: Shape 59">
            <a:extLst>
              <a:ext uri="{FF2B5EF4-FFF2-40B4-BE49-F238E27FC236}">
                <a16:creationId xmlns:a16="http://schemas.microsoft.com/office/drawing/2014/main" id="{CD1158A7-23C0-488E-81C3-21B1F7EC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78960">
            <a:off x="647716" y="2987038"/>
            <a:ext cx="444795" cy="1832012"/>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Shape 61">
            <a:extLst>
              <a:ext uri="{FF2B5EF4-FFF2-40B4-BE49-F238E27FC236}">
                <a16:creationId xmlns:a16="http://schemas.microsoft.com/office/drawing/2014/main" id="{AE007882-0929-4514-8EFF-34A0C33E9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97050">
            <a:off x="799171" y="-9015"/>
            <a:ext cx="4051013" cy="3803574"/>
          </a:xfrm>
          <a:custGeom>
            <a:avLst/>
            <a:gdLst>
              <a:gd name="connsiteX0" fmla="*/ 326735 w 4332965"/>
              <a:gd name="connsiteY0" fmla="*/ 0 h 4008419"/>
              <a:gd name="connsiteX1" fmla="*/ 4332965 w 4332965"/>
              <a:gd name="connsiteY1" fmla="*/ 0 h 4008419"/>
              <a:gd name="connsiteX2" fmla="*/ 3974433 w 4332965"/>
              <a:gd name="connsiteY2" fmla="*/ 4008419 h 4008419"/>
              <a:gd name="connsiteX3" fmla="*/ 0 w 4332965"/>
              <a:gd name="connsiteY3" fmla="*/ 3652927 h 4008419"/>
              <a:gd name="connsiteX0" fmla="*/ 326735 w 4332965"/>
              <a:gd name="connsiteY0" fmla="*/ 0 h 4034871"/>
              <a:gd name="connsiteX1" fmla="*/ 4332965 w 4332965"/>
              <a:gd name="connsiteY1" fmla="*/ 0 h 4034871"/>
              <a:gd name="connsiteX2" fmla="*/ 3975770 w 4332965"/>
              <a:gd name="connsiteY2" fmla="*/ 4034871 h 4034871"/>
              <a:gd name="connsiteX3" fmla="*/ 0 w 4332965"/>
              <a:gd name="connsiteY3" fmla="*/ 3652927 h 4034871"/>
              <a:gd name="connsiteX4" fmla="*/ 326735 w 4332965"/>
              <a:gd name="connsiteY4" fmla="*/ 0 h 4034871"/>
              <a:gd name="connsiteX0" fmla="*/ 332517 w 4338747"/>
              <a:gd name="connsiteY0" fmla="*/ 0 h 4034871"/>
              <a:gd name="connsiteX1" fmla="*/ 4338747 w 4338747"/>
              <a:gd name="connsiteY1" fmla="*/ 0 h 4034871"/>
              <a:gd name="connsiteX2" fmla="*/ 3981552 w 4338747"/>
              <a:gd name="connsiteY2" fmla="*/ 4034871 h 4034871"/>
              <a:gd name="connsiteX3" fmla="*/ 0 w 4338747"/>
              <a:gd name="connsiteY3" fmla="*/ 3674968 h 4034871"/>
              <a:gd name="connsiteX4" fmla="*/ 332517 w 4338747"/>
              <a:gd name="connsiteY4" fmla="*/ 0 h 4034871"/>
              <a:gd name="connsiteX0" fmla="*/ 333543 w 4339773"/>
              <a:gd name="connsiteY0" fmla="*/ 0 h 4034871"/>
              <a:gd name="connsiteX1" fmla="*/ 4339773 w 4339773"/>
              <a:gd name="connsiteY1" fmla="*/ 0 h 4034871"/>
              <a:gd name="connsiteX2" fmla="*/ 3982578 w 4339773"/>
              <a:gd name="connsiteY2" fmla="*/ 4034871 h 4034871"/>
              <a:gd name="connsiteX3" fmla="*/ 0 w 4339773"/>
              <a:gd name="connsiteY3" fmla="*/ 3686158 h 4034871"/>
              <a:gd name="connsiteX4" fmla="*/ 333543 w 4339773"/>
              <a:gd name="connsiteY4" fmla="*/ 0 h 4034871"/>
              <a:gd name="connsiteX0" fmla="*/ 310843 w 4317073"/>
              <a:gd name="connsiteY0" fmla="*/ 0 h 4034871"/>
              <a:gd name="connsiteX1" fmla="*/ 4317073 w 4317073"/>
              <a:gd name="connsiteY1" fmla="*/ 0 h 4034871"/>
              <a:gd name="connsiteX2" fmla="*/ 3959878 w 4317073"/>
              <a:gd name="connsiteY2" fmla="*/ 4034871 h 4034871"/>
              <a:gd name="connsiteX3" fmla="*/ 0 w 4317073"/>
              <a:gd name="connsiteY3" fmla="*/ 3663579 h 4034871"/>
              <a:gd name="connsiteX4" fmla="*/ 310843 w 4317073"/>
              <a:gd name="connsiteY4" fmla="*/ 0 h 4034871"/>
              <a:gd name="connsiteX0" fmla="*/ 356205 w 4317073"/>
              <a:gd name="connsiteY0" fmla="*/ 39 h 4034871"/>
              <a:gd name="connsiteX1" fmla="*/ 4317073 w 4317073"/>
              <a:gd name="connsiteY1" fmla="*/ 0 h 4034871"/>
              <a:gd name="connsiteX2" fmla="*/ 3959878 w 4317073"/>
              <a:gd name="connsiteY2" fmla="*/ 4034871 h 4034871"/>
              <a:gd name="connsiteX3" fmla="*/ 0 w 4317073"/>
              <a:gd name="connsiteY3" fmla="*/ 3663579 h 4034871"/>
              <a:gd name="connsiteX4" fmla="*/ 356205 w 4317073"/>
              <a:gd name="connsiteY4" fmla="*/ 39 h 4034871"/>
              <a:gd name="connsiteX0" fmla="*/ 367545 w 4317073"/>
              <a:gd name="connsiteY0" fmla="*/ 49 h 4034871"/>
              <a:gd name="connsiteX1" fmla="*/ 4317073 w 4317073"/>
              <a:gd name="connsiteY1" fmla="*/ 0 h 4034871"/>
              <a:gd name="connsiteX2" fmla="*/ 3959878 w 4317073"/>
              <a:gd name="connsiteY2" fmla="*/ 4034871 h 4034871"/>
              <a:gd name="connsiteX3" fmla="*/ 0 w 4317073"/>
              <a:gd name="connsiteY3" fmla="*/ 3663579 h 4034871"/>
              <a:gd name="connsiteX4" fmla="*/ 367545 w 4317073"/>
              <a:gd name="connsiteY4" fmla="*/ 49 h 4034871"/>
              <a:gd name="connsiteX0" fmla="*/ 333524 w 4283052"/>
              <a:gd name="connsiteY0" fmla="*/ 49 h 4034871"/>
              <a:gd name="connsiteX1" fmla="*/ 4283052 w 4283052"/>
              <a:gd name="connsiteY1" fmla="*/ 0 h 4034871"/>
              <a:gd name="connsiteX2" fmla="*/ 3925857 w 4283052"/>
              <a:gd name="connsiteY2" fmla="*/ 4034871 h 4034871"/>
              <a:gd name="connsiteX3" fmla="*/ 0 w 4283052"/>
              <a:gd name="connsiteY3" fmla="*/ 3663609 h 4034871"/>
              <a:gd name="connsiteX4" fmla="*/ 333524 w 4283052"/>
              <a:gd name="connsiteY4" fmla="*/ 49 h 4034871"/>
              <a:gd name="connsiteX0" fmla="*/ 333524 w 4283052"/>
              <a:gd name="connsiteY0" fmla="*/ 49 h 4006623"/>
              <a:gd name="connsiteX1" fmla="*/ 4283052 w 4283052"/>
              <a:gd name="connsiteY1" fmla="*/ 0 h 4006623"/>
              <a:gd name="connsiteX2" fmla="*/ 3925882 w 4283052"/>
              <a:gd name="connsiteY2" fmla="*/ 4006623 h 4006623"/>
              <a:gd name="connsiteX3" fmla="*/ 0 w 4283052"/>
              <a:gd name="connsiteY3" fmla="*/ 3663609 h 4006623"/>
              <a:gd name="connsiteX4" fmla="*/ 333524 w 4283052"/>
              <a:gd name="connsiteY4" fmla="*/ 49 h 4006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83052" h="4006623">
                <a:moveTo>
                  <a:pt x="333524" y="49"/>
                </a:moveTo>
                <a:lnTo>
                  <a:pt x="4283052" y="0"/>
                </a:lnTo>
                <a:lnTo>
                  <a:pt x="3925882" y="4006623"/>
                </a:lnTo>
                <a:lnTo>
                  <a:pt x="0" y="3663609"/>
                </a:lnTo>
                <a:lnTo>
                  <a:pt x="333524" y="49"/>
                </a:lnTo>
                <a:close/>
              </a:path>
            </a:pathLst>
          </a:custGeom>
          <a:solidFill>
            <a:schemeClr val="tx1"/>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63">
            <a:extLst>
              <a:ext uri="{FF2B5EF4-FFF2-40B4-BE49-F238E27FC236}">
                <a16:creationId xmlns:a16="http://schemas.microsoft.com/office/drawing/2014/main" id="{E8CFBC62-CE4B-4819-A21F-4A14D40F4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97050">
            <a:off x="927976" y="-9120"/>
            <a:ext cx="3806679" cy="3684326"/>
          </a:xfrm>
          <a:custGeom>
            <a:avLst/>
            <a:gdLst>
              <a:gd name="connsiteX0" fmla="*/ 311579 w 4029182"/>
              <a:gd name="connsiteY0" fmla="*/ 0 h 3848678"/>
              <a:gd name="connsiteX1" fmla="*/ 4029182 w 4029182"/>
              <a:gd name="connsiteY1" fmla="*/ 0 h 3848678"/>
              <a:gd name="connsiteX2" fmla="*/ 3974279 w 4029182"/>
              <a:gd name="connsiteY2" fmla="*/ 619347 h 3848678"/>
              <a:gd name="connsiteX3" fmla="*/ 3677270 w 4029182"/>
              <a:gd name="connsiteY3" fmla="*/ 3848678 h 3848678"/>
              <a:gd name="connsiteX4" fmla="*/ 1068231 w 4029182"/>
              <a:gd name="connsiteY4" fmla="*/ 3621950 h 3848678"/>
              <a:gd name="connsiteX5" fmla="*/ 23810 w 4029182"/>
              <a:gd name="connsiteY5" fmla="*/ 3525502 h 3848678"/>
              <a:gd name="connsiteX6" fmla="*/ 116 w 4029182"/>
              <a:gd name="connsiteY6" fmla="*/ 3506366 h 3848678"/>
              <a:gd name="connsiteX7" fmla="*/ 2499 w 4029182"/>
              <a:gd name="connsiteY7" fmla="*/ 3479657 h 3848678"/>
              <a:gd name="connsiteX8" fmla="*/ 0 w 4029182"/>
              <a:gd name="connsiteY8" fmla="*/ 3478131 h 3848678"/>
              <a:gd name="connsiteX9" fmla="*/ 17953 w 4029182"/>
              <a:gd name="connsiteY9" fmla="*/ 3306457 h 3848678"/>
              <a:gd name="connsiteX10" fmla="*/ 19746 w 4029182"/>
              <a:gd name="connsiteY10" fmla="*/ 3267358 h 3848678"/>
              <a:gd name="connsiteX11" fmla="*/ 23195 w 4029182"/>
              <a:gd name="connsiteY11" fmla="*/ 3243455 h 3848678"/>
              <a:gd name="connsiteX12" fmla="*/ 23888 w 4029182"/>
              <a:gd name="connsiteY12" fmla="*/ 3239950 h 3848678"/>
              <a:gd name="connsiteX13" fmla="*/ 41265 w 4029182"/>
              <a:gd name="connsiteY13" fmla="*/ 3045202 h 3848678"/>
              <a:gd name="connsiteX14" fmla="*/ 39901 w 4029182"/>
              <a:gd name="connsiteY14" fmla="*/ 3041081 h 3848678"/>
              <a:gd name="connsiteX15" fmla="*/ 52381 w 4029182"/>
              <a:gd name="connsiteY15" fmla="*/ 2920637 h 3848678"/>
              <a:gd name="connsiteX16" fmla="*/ 50596 w 4029182"/>
              <a:gd name="connsiteY16" fmla="*/ 2919822 h 3848678"/>
              <a:gd name="connsiteX17" fmla="*/ 47966 w 4029182"/>
              <a:gd name="connsiteY17" fmla="*/ 2889218 h 3848678"/>
              <a:gd name="connsiteX18" fmla="*/ 54746 w 4029182"/>
              <a:gd name="connsiteY18" fmla="*/ 2806318 h 3848678"/>
              <a:gd name="connsiteX19" fmla="*/ 56377 w 4029182"/>
              <a:gd name="connsiteY19" fmla="*/ 2757195 h 3848678"/>
              <a:gd name="connsiteX20" fmla="*/ 53188 w 4029182"/>
              <a:gd name="connsiteY20" fmla="*/ 2739283 h 3848678"/>
              <a:gd name="connsiteX21" fmla="*/ 45006 w 4029182"/>
              <a:gd name="connsiteY21" fmla="*/ 2669305 h 3848678"/>
              <a:gd name="connsiteX22" fmla="*/ 44350 w 4029182"/>
              <a:gd name="connsiteY22" fmla="*/ 2626924 h 3848678"/>
              <a:gd name="connsiteX23" fmla="*/ 46004 w 4029182"/>
              <a:gd name="connsiteY23" fmla="*/ 2598608 h 3848678"/>
              <a:gd name="connsiteX24" fmla="*/ 55528 w 4029182"/>
              <a:gd name="connsiteY24" fmla="*/ 2561151 h 3848678"/>
              <a:gd name="connsiteX25" fmla="*/ 52790 w 4029182"/>
              <a:gd name="connsiteY25" fmla="*/ 2557737 h 3848678"/>
              <a:gd name="connsiteX26" fmla="*/ 50655 w 4029182"/>
              <a:gd name="connsiteY26" fmla="*/ 2546859 h 3848678"/>
              <a:gd name="connsiteX27" fmla="*/ 65254 w 4029182"/>
              <a:gd name="connsiteY27" fmla="*/ 2496018 h 3848678"/>
              <a:gd name="connsiteX28" fmla="*/ 76687 w 4029182"/>
              <a:gd name="connsiteY28" fmla="*/ 2434205 h 3848678"/>
              <a:gd name="connsiteX29" fmla="*/ 81226 w 4029182"/>
              <a:gd name="connsiteY29" fmla="*/ 2425103 h 3848678"/>
              <a:gd name="connsiteX30" fmla="*/ 95690 w 4029182"/>
              <a:gd name="connsiteY30" fmla="*/ 2364759 h 3848678"/>
              <a:gd name="connsiteX31" fmla="*/ 97460 w 4029182"/>
              <a:gd name="connsiteY31" fmla="*/ 2302226 h 3848678"/>
              <a:gd name="connsiteX32" fmla="*/ 108367 w 4029182"/>
              <a:gd name="connsiteY32" fmla="*/ 2273132 h 3848678"/>
              <a:gd name="connsiteX33" fmla="*/ 110163 w 4029182"/>
              <a:gd name="connsiteY33" fmla="*/ 2273082 h 3848678"/>
              <a:gd name="connsiteX34" fmla="*/ 121578 w 4029182"/>
              <a:gd name="connsiteY34" fmla="*/ 2145149 h 3848678"/>
              <a:gd name="connsiteX35" fmla="*/ 114651 w 4029182"/>
              <a:gd name="connsiteY35" fmla="*/ 2124550 h 3848678"/>
              <a:gd name="connsiteX36" fmla="*/ 113994 w 4029182"/>
              <a:gd name="connsiteY36" fmla="*/ 2082167 h 3848678"/>
              <a:gd name="connsiteX37" fmla="*/ 125173 w 4029182"/>
              <a:gd name="connsiteY37" fmla="*/ 2016394 h 3848678"/>
              <a:gd name="connsiteX38" fmla="*/ 122435 w 4029182"/>
              <a:gd name="connsiteY38" fmla="*/ 2012981 h 3848678"/>
              <a:gd name="connsiteX39" fmla="*/ 120300 w 4029182"/>
              <a:gd name="connsiteY39" fmla="*/ 2002102 h 3848678"/>
              <a:gd name="connsiteX40" fmla="*/ 134899 w 4029182"/>
              <a:gd name="connsiteY40" fmla="*/ 1951259 h 3848678"/>
              <a:gd name="connsiteX41" fmla="*/ 142590 w 4029182"/>
              <a:gd name="connsiteY41" fmla="*/ 1909676 h 3848678"/>
              <a:gd name="connsiteX42" fmla="*/ 311091 w 4029182"/>
              <a:gd name="connsiteY42" fmla="*/ 5555 h 384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029182" h="3848678">
                <a:moveTo>
                  <a:pt x="311579" y="0"/>
                </a:moveTo>
                <a:lnTo>
                  <a:pt x="4029182" y="0"/>
                </a:lnTo>
                <a:lnTo>
                  <a:pt x="3974279" y="619347"/>
                </a:lnTo>
                <a:lnTo>
                  <a:pt x="3677270" y="3848678"/>
                </a:lnTo>
                <a:cubicBezTo>
                  <a:pt x="3395383" y="3813509"/>
                  <a:pt x="1623082" y="3671247"/>
                  <a:pt x="1068231" y="3621950"/>
                </a:cubicBezTo>
                <a:lnTo>
                  <a:pt x="23810" y="3525502"/>
                </a:lnTo>
                <a:lnTo>
                  <a:pt x="116" y="3506366"/>
                </a:lnTo>
                <a:cubicBezTo>
                  <a:pt x="910" y="3497463"/>
                  <a:pt x="1705" y="3488560"/>
                  <a:pt x="2499" y="3479657"/>
                </a:cubicBezTo>
                <a:lnTo>
                  <a:pt x="0" y="3478131"/>
                </a:lnTo>
                <a:cubicBezTo>
                  <a:pt x="2576" y="3449264"/>
                  <a:pt x="14663" y="3341585"/>
                  <a:pt x="17953" y="3306457"/>
                </a:cubicBezTo>
                <a:cubicBezTo>
                  <a:pt x="18551" y="3293424"/>
                  <a:pt x="19148" y="3280391"/>
                  <a:pt x="19746" y="3267358"/>
                </a:cubicBezTo>
                <a:cubicBezTo>
                  <a:pt x="20111" y="3263215"/>
                  <a:pt x="21342" y="3254372"/>
                  <a:pt x="23195" y="3243455"/>
                </a:cubicBezTo>
                <a:lnTo>
                  <a:pt x="23888" y="3239950"/>
                </a:lnTo>
                <a:lnTo>
                  <a:pt x="41265" y="3045202"/>
                </a:lnTo>
                <a:lnTo>
                  <a:pt x="39901" y="3041081"/>
                </a:lnTo>
                <a:cubicBezTo>
                  <a:pt x="41754" y="3020321"/>
                  <a:pt x="50598" y="2940846"/>
                  <a:pt x="52381" y="2920637"/>
                </a:cubicBezTo>
                <a:lnTo>
                  <a:pt x="50596" y="2919822"/>
                </a:lnTo>
                <a:cubicBezTo>
                  <a:pt x="49510" y="2914425"/>
                  <a:pt x="47275" y="2908135"/>
                  <a:pt x="47966" y="2889218"/>
                </a:cubicBezTo>
                <a:cubicBezTo>
                  <a:pt x="58123" y="2866507"/>
                  <a:pt x="41301" y="2834474"/>
                  <a:pt x="54746" y="2806318"/>
                </a:cubicBezTo>
                <a:cubicBezTo>
                  <a:pt x="58319" y="2795922"/>
                  <a:pt x="60984" y="2763483"/>
                  <a:pt x="56377" y="2757195"/>
                </a:cubicBezTo>
                <a:cubicBezTo>
                  <a:pt x="55879" y="2750400"/>
                  <a:pt x="58440" y="2742567"/>
                  <a:pt x="53188" y="2739283"/>
                </a:cubicBezTo>
                <a:cubicBezTo>
                  <a:pt x="51293" y="2724634"/>
                  <a:pt x="46479" y="2688032"/>
                  <a:pt x="45006" y="2669305"/>
                </a:cubicBezTo>
                <a:lnTo>
                  <a:pt x="44350" y="2626924"/>
                </a:lnTo>
                <a:cubicBezTo>
                  <a:pt x="44901" y="2617486"/>
                  <a:pt x="45453" y="2608047"/>
                  <a:pt x="46004" y="2598608"/>
                </a:cubicBezTo>
                <a:cubicBezTo>
                  <a:pt x="47867" y="2587645"/>
                  <a:pt x="54397" y="2567963"/>
                  <a:pt x="55528" y="2561151"/>
                </a:cubicBezTo>
                <a:cubicBezTo>
                  <a:pt x="54504" y="2560268"/>
                  <a:pt x="53580" y="2559119"/>
                  <a:pt x="52790" y="2557737"/>
                </a:cubicBezTo>
                <a:lnTo>
                  <a:pt x="50655" y="2546859"/>
                </a:lnTo>
                <a:lnTo>
                  <a:pt x="65254" y="2496018"/>
                </a:lnTo>
                <a:lnTo>
                  <a:pt x="76687" y="2434205"/>
                </a:lnTo>
                <a:lnTo>
                  <a:pt x="81226" y="2425103"/>
                </a:lnTo>
                <a:cubicBezTo>
                  <a:pt x="87196" y="2403956"/>
                  <a:pt x="85277" y="2377679"/>
                  <a:pt x="95690" y="2364759"/>
                </a:cubicBezTo>
                <a:cubicBezTo>
                  <a:pt x="96279" y="2343915"/>
                  <a:pt x="96870" y="2323070"/>
                  <a:pt x="97460" y="2302226"/>
                </a:cubicBezTo>
                <a:cubicBezTo>
                  <a:pt x="110059" y="2305377"/>
                  <a:pt x="105858" y="2280676"/>
                  <a:pt x="108367" y="2273132"/>
                </a:cubicBezTo>
                <a:lnTo>
                  <a:pt x="110163" y="2273082"/>
                </a:lnTo>
                <a:lnTo>
                  <a:pt x="121578" y="2145149"/>
                </a:lnTo>
                <a:lnTo>
                  <a:pt x="114651" y="2124550"/>
                </a:lnTo>
                <a:cubicBezTo>
                  <a:pt x="114432" y="2110422"/>
                  <a:pt x="114212" y="2096295"/>
                  <a:pt x="113994" y="2082167"/>
                </a:cubicBezTo>
                <a:cubicBezTo>
                  <a:pt x="115747" y="2064141"/>
                  <a:pt x="123766" y="2027925"/>
                  <a:pt x="125173" y="2016394"/>
                </a:cubicBezTo>
                <a:cubicBezTo>
                  <a:pt x="124149" y="2015512"/>
                  <a:pt x="123225" y="2014362"/>
                  <a:pt x="122435" y="2012981"/>
                </a:cubicBezTo>
                <a:lnTo>
                  <a:pt x="120300" y="2002102"/>
                </a:lnTo>
                <a:lnTo>
                  <a:pt x="134899" y="1951259"/>
                </a:lnTo>
                <a:lnTo>
                  <a:pt x="142590" y="1909676"/>
                </a:lnTo>
                <a:cubicBezTo>
                  <a:pt x="169918" y="1604982"/>
                  <a:pt x="250865" y="690683"/>
                  <a:pt x="311091" y="5555"/>
                </a:cubicBezTo>
                <a:close/>
              </a:path>
            </a:pathLst>
          </a:custGeom>
          <a:blipFill>
            <a:blip r:embed="rId3"/>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map of a town&#10;&#10;Description automatically generated">
            <a:extLst>
              <a:ext uri="{FF2B5EF4-FFF2-40B4-BE49-F238E27FC236}">
                <a16:creationId xmlns:a16="http://schemas.microsoft.com/office/drawing/2014/main" id="{16E06BC7-B93C-5E53-AE55-EC4405FC0007}"/>
              </a:ext>
            </a:extLst>
          </p:cNvPr>
          <p:cNvPicPr>
            <a:picLocks noChangeAspect="1"/>
          </p:cNvPicPr>
          <p:nvPr/>
        </p:nvPicPr>
        <p:blipFill>
          <a:blip r:embed="rId6">
            <a:alphaModFix amt="85000"/>
          </a:blip>
          <a:srcRect r="11571" b="-5"/>
          <a:stretch/>
        </p:blipFill>
        <p:spPr>
          <a:xfrm rot="311449">
            <a:off x="1052046" y="-174660"/>
            <a:ext cx="3525838" cy="3708274"/>
          </a:xfrm>
          <a:custGeom>
            <a:avLst/>
            <a:gdLst/>
            <a:ahLst/>
            <a:cxnLst/>
            <a:rect l="l" t="t" r="r" b="b"/>
            <a:pathLst>
              <a:path w="3348559" h="3521822">
                <a:moveTo>
                  <a:pt x="3343439" y="0"/>
                </a:moveTo>
                <a:lnTo>
                  <a:pt x="3345807" y="565234"/>
                </a:lnTo>
                <a:lnTo>
                  <a:pt x="3348559" y="3513293"/>
                </a:lnTo>
                <a:cubicBezTo>
                  <a:pt x="3093766" y="3504552"/>
                  <a:pt x="1498361" y="3520986"/>
                  <a:pt x="998495" y="3521822"/>
                </a:cubicBezTo>
                <a:lnTo>
                  <a:pt x="57271" y="3520087"/>
                </a:lnTo>
                <a:lnTo>
                  <a:pt x="34511" y="3504703"/>
                </a:lnTo>
                <a:cubicBezTo>
                  <a:pt x="34482" y="3496578"/>
                  <a:pt x="34453" y="3488452"/>
                  <a:pt x="34423" y="3480327"/>
                </a:cubicBezTo>
                <a:lnTo>
                  <a:pt x="32063" y="3479150"/>
                </a:lnTo>
                <a:cubicBezTo>
                  <a:pt x="31968" y="3452804"/>
                  <a:pt x="33827" y="3354325"/>
                  <a:pt x="33850" y="3322251"/>
                </a:cubicBezTo>
                <a:cubicBezTo>
                  <a:pt x="33303" y="3310403"/>
                  <a:pt x="32754" y="3298554"/>
                  <a:pt x="32206" y="3286705"/>
                </a:cubicBezTo>
                <a:cubicBezTo>
                  <a:pt x="32188" y="3282925"/>
                  <a:pt x="32554" y="3274818"/>
                  <a:pt x="33303" y="3264782"/>
                </a:cubicBezTo>
                <a:lnTo>
                  <a:pt x="33631" y="3261552"/>
                </a:lnTo>
                <a:lnTo>
                  <a:pt x="32988" y="3083810"/>
                </a:lnTo>
                <a:lnTo>
                  <a:pt x="31427" y="3080191"/>
                </a:lnTo>
                <a:cubicBezTo>
                  <a:pt x="31359" y="3061244"/>
                  <a:pt x="32662" y="2988565"/>
                  <a:pt x="32577" y="2970123"/>
                </a:cubicBezTo>
                <a:lnTo>
                  <a:pt x="30915" y="2969531"/>
                </a:lnTo>
                <a:cubicBezTo>
                  <a:pt x="29496" y="2964734"/>
                  <a:pt x="26977" y="2959222"/>
                  <a:pt x="26024" y="2942039"/>
                </a:cubicBezTo>
                <a:cubicBezTo>
                  <a:pt x="33213" y="2920644"/>
                  <a:pt x="15523" y="2893022"/>
                  <a:pt x="25198" y="2866428"/>
                </a:cubicBezTo>
                <a:cubicBezTo>
                  <a:pt x="27528" y="2856723"/>
                  <a:pt x="27216" y="2827136"/>
                  <a:pt x="22577" y="2821820"/>
                </a:cubicBezTo>
                <a:cubicBezTo>
                  <a:pt x="21568" y="2815709"/>
                  <a:pt x="23206" y="2808408"/>
                  <a:pt x="18240" y="2805865"/>
                </a:cubicBezTo>
                <a:cubicBezTo>
                  <a:pt x="15331" y="2792757"/>
                  <a:pt x="7990" y="2760014"/>
                  <a:pt x="5119" y="2743180"/>
                </a:cubicBezTo>
                <a:lnTo>
                  <a:pt x="1014" y="2704863"/>
                </a:lnTo>
                <a:cubicBezTo>
                  <a:pt x="723" y="2696273"/>
                  <a:pt x="432" y="2687682"/>
                  <a:pt x="141" y="2679091"/>
                </a:cubicBezTo>
                <a:cubicBezTo>
                  <a:pt x="895" y="2669013"/>
                  <a:pt x="5096" y="2650659"/>
                  <a:pt x="5541" y="2644399"/>
                </a:cubicBezTo>
                <a:cubicBezTo>
                  <a:pt x="4552" y="2643683"/>
                  <a:pt x="3631" y="2642719"/>
                  <a:pt x="2811" y="2641532"/>
                </a:cubicBezTo>
                <a:lnTo>
                  <a:pt x="0" y="2631859"/>
                </a:lnTo>
                <a:lnTo>
                  <a:pt x="8823" y="2584633"/>
                </a:lnTo>
                <a:lnTo>
                  <a:pt x="13906" y="2527732"/>
                </a:lnTo>
                <a:lnTo>
                  <a:pt x="17206" y="2519120"/>
                </a:lnTo>
                <a:cubicBezTo>
                  <a:pt x="20784" y="2499485"/>
                  <a:pt x="16888" y="2475852"/>
                  <a:pt x="25119" y="2463301"/>
                </a:cubicBezTo>
                <a:cubicBezTo>
                  <a:pt x="23915" y="2444382"/>
                  <a:pt x="22712" y="2425461"/>
                  <a:pt x="21509" y="2406541"/>
                </a:cubicBezTo>
                <a:cubicBezTo>
                  <a:pt x="33028" y="2408362"/>
                  <a:pt x="27223" y="2386342"/>
                  <a:pt x="28839" y="2379307"/>
                </a:cubicBezTo>
                <a:lnTo>
                  <a:pt x="30439" y="2379114"/>
                </a:lnTo>
                <a:lnTo>
                  <a:pt x="30016" y="2262353"/>
                </a:lnTo>
                <a:lnTo>
                  <a:pt x="22117" y="2244271"/>
                </a:lnTo>
                <a:cubicBezTo>
                  <a:pt x="20748" y="2231498"/>
                  <a:pt x="19378" y="2218726"/>
                  <a:pt x="18010" y="2205953"/>
                </a:cubicBezTo>
                <a:cubicBezTo>
                  <a:pt x="18080" y="2189489"/>
                  <a:pt x="22238" y="2156043"/>
                  <a:pt x="22538" y="2145488"/>
                </a:cubicBezTo>
                <a:cubicBezTo>
                  <a:pt x="21550" y="2144774"/>
                  <a:pt x="20629" y="2143808"/>
                  <a:pt x="19808" y="2142623"/>
                </a:cubicBezTo>
                <a:lnTo>
                  <a:pt x="16997" y="2132948"/>
                </a:lnTo>
                <a:lnTo>
                  <a:pt x="25820" y="2085720"/>
                </a:lnTo>
                <a:lnTo>
                  <a:pt x="29239" y="2047442"/>
                </a:lnTo>
                <a:cubicBezTo>
                  <a:pt x="28358" y="1769344"/>
                  <a:pt x="24771" y="934937"/>
                  <a:pt x="21697" y="309711"/>
                </a:cubicBezTo>
                <a:lnTo>
                  <a:pt x="21672" y="304642"/>
                </a:lnTo>
                <a:close/>
              </a:path>
            </a:pathLst>
          </a:custGeom>
        </p:spPr>
      </p:pic>
      <p:sp>
        <p:nvSpPr>
          <p:cNvPr id="9" name="Content Placeholder 8">
            <a:extLst>
              <a:ext uri="{FF2B5EF4-FFF2-40B4-BE49-F238E27FC236}">
                <a16:creationId xmlns:a16="http://schemas.microsoft.com/office/drawing/2014/main" id="{7EC1CCEC-DC7F-E69C-1676-B983AEAAE11D}"/>
              </a:ext>
            </a:extLst>
          </p:cNvPr>
          <p:cNvSpPr>
            <a:spLocks noGrp="1"/>
          </p:cNvSpPr>
          <p:nvPr>
            <p:ph idx="1"/>
          </p:nvPr>
        </p:nvSpPr>
        <p:spPr>
          <a:xfrm>
            <a:off x="6099048" y="3182112"/>
            <a:ext cx="5129784" cy="2990088"/>
          </a:xfrm>
        </p:spPr>
        <p:txBody>
          <a:bodyPr vert="horz" lIns="91440" tIns="45720" rIns="91440" bIns="45720" rtlCol="0" anchor="t">
            <a:normAutofit/>
          </a:bodyPr>
          <a:lstStyle/>
          <a:p>
            <a:r>
              <a:rPr lang="en-US" err="1">
                <a:latin typeface="Arial"/>
                <a:cs typeface="Arial"/>
              </a:rPr>
              <a:t>Trallwn</a:t>
            </a:r>
            <a:r>
              <a:rPr lang="en-US">
                <a:latin typeface="Arial"/>
                <a:cs typeface="Arial"/>
              </a:rPr>
              <a:t> cycle path is in Swansea and is about 10 minutes from the city center </a:t>
            </a:r>
          </a:p>
          <a:p>
            <a:r>
              <a:rPr lang="en-US">
                <a:latin typeface="Arial"/>
                <a:ea typeface="Calibri"/>
                <a:cs typeface="Calibri"/>
              </a:rPr>
              <a:t>The section in red is what I walked and is approximately 1.5 to 2 miles long as you can see from the picture there are shops close to the path. There is also a local football pitch next to the on the other side of the path.</a:t>
            </a:r>
            <a:endParaRPr lang="en-US">
              <a:latin typeface="Arial"/>
              <a:cs typeface="Arial"/>
            </a:endParaRPr>
          </a:p>
        </p:txBody>
      </p:sp>
      <p:grpSp>
        <p:nvGrpSpPr>
          <p:cNvPr id="66" name="Group 65">
            <a:extLst>
              <a:ext uri="{FF2B5EF4-FFF2-40B4-BE49-F238E27FC236}">
                <a16:creationId xmlns:a16="http://schemas.microsoft.com/office/drawing/2014/main" id="{F5A4742A-C5E7-4BB1-8C9C-597FC543F9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67" name="Group 66">
              <a:extLst>
                <a:ext uri="{FF2B5EF4-FFF2-40B4-BE49-F238E27FC236}">
                  <a16:creationId xmlns:a16="http://schemas.microsoft.com/office/drawing/2014/main" id="{6921676F-521C-4131-92A1-F4F3E87A85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69" name="Straight Connector 68">
                <a:extLst>
                  <a:ext uri="{FF2B5EF4-FFF2-40B4-BE49-F238E27FC236}">
                    <a16:creationId xmlns:a16="http://schemas.microsoft.com/office/drawing/2014/main" id="{E5D19A4C-344C-4DBE-8B49-9FF1556D6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47A05BF-ACC4-4A1B-87CC-7EA3F5096F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8" name="Oval 67">
              <a:extLst>
                <a:ext uri="{FF2B5EF4-FFF2-40B4-BE49-F238E27FC236}">
                  <a16:creationId xmlns:a16="http://schemas.microsoft.com/office/drawing/2014/main" id="{E2191A1A-84DF-4E98-81CB-6D86B64FC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9651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1FE29-02BC-0071-570F-7F2BB600BA02}"/>
              </a:ext>
            </a:extLst>
          </p:cNvPr>
          <p:cNvSpPr>
            <a:spLocks noGrp="1"/>
          </p:cNvSpPr>
          <p:nvPr>
            <p:ph type="title"/>
          </p:nvPr>
        </p:nvSpPr>
        <p:spPr/>
        <p:txBody>
          <a:bodyPr/>
          <a:lstStyle/>
          <a:p>
            <a:r>
              <a:rPr lang="en-US"/>
              <a:t>Why Here?</a:t>
            </a:r>
          </a:p>
        </p:txBody>
      </p:sp>
      <p:sp>
        <p:nvSpPr>
          <p:cNvPr id="3" name="Content Placeholder 2">
            <a:extLst>
              <a:ext uri="{FF2B5EF4-FFF2-40B4-BE49-F238E27FC236}">
                <a16:creationId xmlns:a16="http://schemas.microsoft.com/office/drawing/2014/main" id="{14120AAE-B730-7302-8C25-B65E101BA991}"/>
              </a:ext>
            </a:extLst>
          </p:cNvPr>
          <p:cNvSpPr>
            <a:spLocks noGrp="1"/>
          </p:cNvSpPr>
          <p:nvPr>
            <p:ph idx="1"/>
          </p:nvPr>
        </p:nvSpPr>
        <p:spPr/>
        <p:txBody>
          <a:bodyPr vert="horz" lIns="91440" tIns="45720" rIns="91440" bIns="45720" rtlCol="0" anchor="t">
            <a:normAutofit/>
          </a:bodyPr>
          <a:lstStyle/>
          <a:p>
            <a:pPr marL="0" indent="0">
              <a:buNone/>
            </a:pPr>
            <a:r>
              <a:rPr lang="en-US">
                <a:latin typeface="Arial"/>
                <a:ea typeface="Calibri"/>
                <a:cs typeface="Calibri"/>
              </a:rPr>
              <a:t>I believe it deserves my attention because;</a:t>
            </a:r>
          </a:p>
          <a:p>
            <a:r>
              <a:rPr lang="en-US">
                <a:latin typeface="Arial"/>
                <a:ea typeface="Calibri"/>
                <a:cs typeface="Calibri"/>
              </a:rPr>
              <a:t>Trallwn cycle path is within walking distance of me.</a:t>
            </a:r>
          </a:p>
          <a:p>
            <a:r>
              <a:rPr lang="en-US">
                <a:latin typeface="Arial"/>
                <a:ea typeface="Calibri"/>
                <a:cs typeface="Calibri"/>
              </a:rPr>
              <a:t>I often go to walk the dog along with many other people as it is fairly quiet.</a:t>
            </a:r>
          </a:p>
          <a:p>
            <a:r>
              <a:rPr lang="en-US">
                <a:latin typeface="Arial"/>
                <a:ea typeface="Calibri"/>
                <a:cs typeface="Calibri"/>
              </a:rPr>
              <a:t>The path has many access points allowing people to avoid main roads to get places. </a:t>
            </a:r>
            <a:endParaRPr lang="en-US">
              <a:latin typeface="Arial"/>
              <a:cs typeface="Arial"/>
            </a:endParaRPr>
          </a:p>
          <a:p>
            <a:pPr>
              <a:lnSpc>
                <a:spcPct val="100000"/>
              </a:lnSpc>
              <a:spcBef>
                <a:spcPts val="0"/>
              </a:spcBef>
            </a:pPr>
            <a:r>
              <a:rPr lang="en-US">
                <a:latin typeface="Arial"/>
                <a:ea typeface="Calibri"/>
                <a:cs typeface="Calibri"/>
              </a:rPr>
              <a:t>Direct links to supermarkets and even the Swansea.com stadium home of Swansea City.</a:t>
            </a:r>
            <a:endParaRPr lang="en-US">
              <a:solidFill>
                <a:srgbClr val="444444"/>
              </a:solidFill>
              <a:latin typeface="Arial"/>
              <a:ea typeface="Calibri"/>
              <a:cs typeface="Calibri"/>
            </a:endParaRPr>
          </a:p>
          <a:p>
            <a:pPr>
              <a:lnSpc>
                <a:spcPct val="100000"/>
              </a:lnSpc>
              <a:spcBef>
                <a:spcPts val="0"/>
              </a:spcBef>
            </a:pPr>
            <a:r>
              <a:rPr lang="en-US">
                <a:latin typeface="Arial"/>
                <a:ea typeface="Calibri"/>
                <a:cs typeface="Calibri"/>
              </a:rPr>
              <a:t>It connects three different districts of Swansea together </a:t>
            </a:r>
            <a:r>
              <a:rPr lang="en-US" err="1">
                <a:latin typeface="Arial"/>
                <a:ea typeface="Calibri"/>
                <a:cs typeface="Calibri"/>
              </a:rPr>
              <a:t>Trallwn</a:t>
            </a:r>
            <a:r>
              <a:rPr lang="en-US">
                <a:latin typeface="Arial"/>
                <a:ea typeface="Calibri"/>
                <a:cs typeface="Calibri"/>
              </a:rPr>
              <a:t>, </a:t>
            </a:r>
            <a:r>
              <a:rPr lang="en-US" err="1">
                <a:latin typeface="Arial"/>
                <a:ea typeface="Calibri"/>
                <a:cs typeface="Calibri"/>
              </a:rPr>
              <a:t>LLansamlet</a:t>
            </a:r>
            <a:r>
              <a:rPr lang="en-US">
                <a:latin typeface="Arial"/>
                <a:ea typeface="Calibri"/>
                <a:cs typeface="Calibri"/>
              </a:rPr>
              <a:t>, and Bon-y-</a:t>
            </a:r>
            <a:r>
              <a:rPr lang="en-US" err="1">
                <a:latin typeface="Arial"/>
                <a:ea typeface="Calibri"/>
                <a:cs typeface="Calibri"/>
              </a:rPr>
              <a:t>maen</a:t>
            </a:r>
            <a:r>
              <a:rPr lang="en-US">
                <a:latin typeface="Arial"/>
                <a:ea typeface="Calibri"/>
                <a:cs typeface="Calibri"/>
              </a:rPr>
              <a:t>.</a:t>
            </a:r>
            <a:endParaRPr lang="en-US">
              <a:latin typeface="Arial"/>
            </a:endParaRPr>
          </a:p>
        </p:txBody>
      </p:sp>
    </p:spTree>
    <p:extLst>
      <p:ext uri="{BB962C8B-B14F-4D97-AF65-F5344CB8AC3E}">
        <p14:creationId xmlns:p14="http://schemas.microsoft.com/office/powerpoint/2010/main" val="1958372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1" name="Group 10">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3" name="Straight Connector 12">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3" name="Oval 22">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6" name="Rectangle 15">
            <a:extLst>
              <a:ext uri="{FF2B5EF4-FFF2-40B4-BE49-F238E27FC236}">
                <a16:creationId xmlns:a16="http://schemas.microsoft.com/office/drawing/2014/main" id="{8823CBA3-A477-422D-9E7A-F9FE7EC90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1F34718-B77C-44AC-9F07-230139CBBD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4501834" y="479644"/>
            <a:ext cx="7322729" cy="5807104"/>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0067990-9821-4102-BDE2-9B6F206D0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520000">
            <a:off x="5392015" y="-183387"/>
            <a:ext cx="5573724" cy="7114605"/>
          </a:xfrm>
          <a:custGeom>
            <a:avLst/>
            <a:gdLst>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2782524 h 7192213"/>
              <a:gd name="connsiteX40" fmla="*/ 5629738 w 5643596"/>
              <a:gd name="connsiteY40" fmla="*/ 4092765 h 7192213"/>
              <a:gd name="connsiteX41" fmla="*/ 5629737 w 5643596"/>
              <a:gd name="connsiteY41" fmla="*/ 4092767 h 7192213"/>
              <a:gd name="connsiteX42" fmla="*/ 5629737 w 5643596"/>
              <a:gd name="connsiteY42" fmla="*/ 4412818 h 7192213"/>
              <a:gd name="connsiteX43" fmla="*/ 5629737 w 5643596"/>
              <a:gd name="connsiteY43" fmla="*/ 5426373 h 7192213"/>
              <a:gd name="connsiteX44" fmla="*/ 5629737 w 5643596"/>
              <a:gd name="connsiteY44" fmla="*/ 5848539 h 7192213"/>
              <a:gd name="connsiteX45" fmla="*/ 5629737 w 5643596"/>
              <a:gd name="connsiteY45" fmla="*/ 6736614 h 7192213"/>
              <a:gd name="connsiteX46" fmla="*/ 5629737 w 5643596"/>
              <a:gd name="connsiteY46" fmla="*/ 7158780 h 7192213"/>
              <a:gd name="connsiteX47" fmla="*/ 5596210 w 5643596"/>
              <a:gd name="connsiteY47" fmla="*/ 7192213 h 7192213"/>
              <a:gd name="connsiteX48" fmla="*/ 1982520 w 5643596"/>
              <a:gd name="connsiteY48" fmla="*/ 7192213 h 7192213"/>
              <a:gd name="connsiteX49" fmla="*/ 1976650 w 5643596"/>
              <a:gd name="connsiteY49" fmla="*/ 7189772 h 7192213"/>
              <a:gd name="connsiteX50" fmla="*/ 64205 w 5643596"/>
              <a:gd name="connsiteY50" fmla="*/ 7189772 h 7192213"/>
              <a:gd name="connsiteX51" fmla="*/ 28826 w 5643596"/>
              <a:gd name="connsiteY51" fmla="*/ 7165867 h 7192213"/>
              <a:gd name="connsiteX52" fmla="*/ 28826 w 5643596"/>
              <a:gd name="connsiteY52" fmla="*/ 6079439 h 7192213"/>
              <a:gd name="connsiteX53" fmla="*/ 18871 w 5643596"/>
              <a:gd name="connsiteY53" fmla="*/ 6043977 h 7192213"/>
              <a:gd name="connsiteX54" fmla="*/ 28826 w 5643596"/>
              <a:gd name="connsiteY54" fmla="*/ 6007501 h 7192213"/>
              <a:gd name="connsiteX55" fmla="*/ 28826 w 5643596"/>
              <a:gd name="connsiteY55" fmla="*/ 5521424 h 7192213"/>
              <a:gd name="connsiteX56" fmla="*/ 28826 w 5643596"/>
              <a:gd name="connsiteY56" fmla="*/ 5456903 h 7192213"/>
              <a:gd name="connsiteX57" fmla="*/ 18216 w 5643596"/>
              <a:gd name="connsiteY57" fmla="*/ 5420866 h 7192213"/>
              <a:gd name="connsiteX58" fmla="*/ 6056 w 5643596"/>
              <a:gd name="connsiteY58" fmla="*/ 5384020 h 7192213"/>
              <a:gd name="connsiteX59" fmla="*/ 815 w 5643596"/>
              <a:gd name="connsiteY59" fmla="*/ 5348515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4092765 h 7192213"/>
              <a:gd name="connsiteX40" fmla="*/ 5629737 w 5643596"/>
              <a:gd name="connsiteY40" fmla="*/ 4092767 h 7192213"/>
              <a:gd name="connsiteX41" fmla="*/ 5629737 w 5643596"/>
              <a:gd name="connsiteY41" fmla="*/ 4412818 h 7192213"/>
              <a:gd name="connsiteX42" fmla="*/ 5629737 w 5643596"/>
              <a:gd name="connsiteY42" fmla="*/ 5426373 h 7192213"/>
              <a:gd name="connsiteX43" fmla="*/ 5629737 w 5643596"/>
              <a:gd name="connsiteY43" fmla="*/ 5848539 h 7192213"/>
              <a:gd name="connsiteX44" fmla="*/ 5629737 w 5643596"/>
              <a:gd name="connsiteY44" fmla="*/ 6736614 h 7192213"/>
              <a:gd name="connsiteX45" fmla="*/ 5629737 w 5643596"/>
              <a:gd name="connsiteY45" fmla="*/ 7158780 h 7192213"/>
              <a:gd name="connsiteX46" fmla="*/ 5596210 w 5643596"/>
              <a:gd name="connsiteY46" fmla="*/ 7192213 h 7192213"/>
              <a:gd name="connsiteX47" fmla="*/ 1982520 w 5643596"/>
              <a:gd name="connsiteY47" fmla="*/ 7192213 h 7192213"/>
              <a:gd name="connsiteX48" fmla="*/ 1976650 w 5643596"/>
              <a:gd name="connsiteY48" fmla="*/ 7189772 h 7192213"/>
              <a:gd name="connsiteX49" fmla="*/ 64205 w 5643596"/>
              <a:gd name="connsiteY49" fmla="*/ 7189772 h 7192213"/>
              <a:gd name="connsiteX50" fmla="*/ 28826 w 5643596"/>
              <a:gd name="connsiteY50" fmla="*/ 7165867 h 7192213"/>
              <a:gd name="connsiteX51" fmla="*/ 28826 w 5643596"/>
              <a:gd name="connsiteY51" fmla="*/ 6079439 h 7192213"/>
              <a:gd name="connsiteX52" fmla="*/ 18871 w 5643596"/>
              <a:gd name="connsiteY52" fmla="*/ 6043977 h 7192213"/>
              <a:gd name="connsiteX53" fmla="*/ 28826 w 5643596"/>
              <a:gd name="connsiteY53" fmla="*/ 6007501 h 7192213"/>
              <a:gd name="connsiteX54" fmla="*/ 28826 w 5643596"/>
              <a:gd name="connsiteY54" fmla="*/ 5521424 h 7192213"/>
              <a:gd name="connsiteX55" fmla="*/ 28826 w 5643596"/>
              <a:gd name="connsiteY55" fmla="*/ 5456903 h 7192213"/>
              <a:gd name="connsiteX56" fmla="*/ 18216 w 5643596"/>
              <a:gd name="connsiteY56" fmla="*/ 5420866 h 7192213"/>
              <a:gd name="connsiteX57" fmla="*/ 6056 w 5643596"/>
              <a:gd name="connsiteY57" fmla="*/ 5384020 h 7192213"/>
              <a:gd name="connsiteX58" fmla="*/ 815 w 5643596"/>
              <a:gd name="connsiteY58" fmla="*/ 5348515 h 7192213"/>
              <a:gd name="connsiteX59" fmla="*/ 0 w 5643596"/>
              <a:gd name="connsiteY59"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4092765 h 7192213"/>
              <a:gd name="connsiteX39" fmla="*/ 5629737 w 5643596"/>
              <a:gd name="connsiteY39" fmla="*/ 4092767 h 7192213"/>
              <a:gd name="connsiteX40" fmla="*/ 5629737 w 5643596"/>
              <a:gd name="connsiteY40" fmla="*/ 4412818 h 7192213"/>
              <a:gd name="connsiteX41" fmla="*/ 5629737 w 5643596"/>
              <a:gd name="connsiteY41" fmla="*/ 5426373 h 7192213"/>
              <a:gd name="connsiteX42" fmla="*/ 5629737 w 5643596"/>
              <a:gd name="connsiteY42" fmla="*/ 5848539 h 7192213"/>
              <a:gd name="connsiteX43" fmla="*/ 5629737 w 5643596"/>
              <a:gd name="connsiteY43" fmla="*/ 6736614 h 7192213"/>
              <a:gd name="connsiteX44" fmla="*/ 5629737 w 5643596"/>
              <a:gd name="connsiteY44" fmla="*/ 7158780 h 7192213"/>
              <a:gd name="connsiteX45" fmla="*/ 5596210 w 5643596"/>
              <a:gd name="connsiteY45" fmla="*/ 7192213 h 7192213"/>
              <a:gd name="connsiteX46" fmla="*/ 1982520 w 5643596"/>
              <a:gd name="connsiteY46" fmla="*/ 7192213 h 7192213"/>
              <a:gd name="connsiteX47" fmla="*/ 1976650 w 5643596"/>
              <a:gd name="connsiteY47" fmla="*/ 7189772 h 7192213"/>
              <a:gd name="connsiteX48" fmla="*/ 64205 w 5643596"/>
              <a:gd name="connsiteY48" fmla="*/ 7189772 h 7192213"/>
              <a:gd name="connsiteX49" fmla="*/ 28826 w 5643596"/>
              <a:gd name="connsiteY49" fmla="*/ 7165867 h 7192213"/>
              <a:gd name="connsiteX50" fmla="*/ 28826 w 5643596"/>
              <a:gd name="connsiteY50" fmla="*/ 6079439 h 7192213"/>
              <a:gd name="connsiteX51" fmla="*/ 18871 w 5643596"/>
              <a:gd name="connsiteY51" fmla="*/ 6043977 h 7192213"/>
              <a:gd name="connsiteX52" fmla="*/ 28826 w 5643596"/>
              <a:gd name="connsiteY52" fmla="*/ 6007501 h 7192213"/>
              <a:gd name="connsiteX53" fmla="*/ 28826 w 5643596"/>
              <a:gd name="connsiteY53" fmla="*/ 5521424 h 7192213"/>
              <a:gd name="connsiteX54" fmla="*/ 28826 w 5643596"/>
              <a:gd name="connsiteY54" fmla="*/ 5456903 h 7192213"/>
              <a:gd name="connsiteX55" fmla="*/ 18216 w 5643596"/>
              <a:gd name="connsiteY55" fmla="*/ 5420866 h 7192213"/>
              <a:gd name="connsiteX56" fmla="*/ 6056 w 5643596"/>
              <a:gd name="connsiteY56" fmla="*/ 5384020 h 7192213"/>
              <a:gd name="connsiteX57" fmla="*/ 815 w 5643596"/>
              <a:gd name="connsiteY57" fmla="*/ 5348515 h 7192213"/>
              <a:gd name="connsiteX58" fmla="*/ 0 w 5643596"/>
              <a:gd name="connsiteY58"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34273 w 5643596"/>
              <a:gd name="connsiteY32" fmla="*/ 1025230 h 7192213"/>
              <a:gd name="connsiteX33" fmla="*/ 5638840 w 5643596"/>
              <a:gd name="connsiteY33" fmla="*/ 1028604 h 7192213"/>
              <a:gd name="connsiteX34" fmla="*/ 5643496 w 5643596"/>
              <a:gd name="connsiteY34" fmla="*/ 1039944 h 7192213"/>
              <a:gd name="connsiteX35" fmla="*/ 5638045 w 5643596"/>
              <a:gd name="connsiteY35" fmla="*/ 1049661 h 7192213"/>
              <a:gd name="connsiteX36" fmla="*/ 5629738 w 5643596"/>
              <a:gd name="connsiteY36" fmla="*/ 1088555 h 7192213"/>
              <a:gd name="connsiteX37" fmla="*/ 5629738 w 5643596"/>
              <a:gd name="connsiteY37" fmla="*/ 4092765 h 7192213"/>
              <a:gd name="connsiteX38" fmla="*/ 5629737 w 5643596"/>
              <a:gd name="connsiteY38" fmla="*/ 4092767 h 7192213"/>
              <a:gd name="connsiteX39" fmla="*/ 5629737 w 5643596"/>
              <a:gd name="connsiteY39" fmla="*/ 4412818 h 7192213"/>
              <a:gd name="connsiteX40" fmla="*/ 5629737 w 5643596"/>
              <a:gd name="connsiteY40" fmla="*/ 5426373 h 7192213"/>
              <a:gd name="connsiteX41" fmla="*/ 5629737 w 5643596"/>
              <a:gd name="connsiteY41" fmla="*/ 5848539 h 7192213"/>
              <a:gd name="connsiteX42" fmla="*/ 5629737 w 5643596"/>
              <a:gd name="connsiteY42" fmla="*/ 6736614 h 7192213"/>
              <a:gd name="connsiteX43" fmla="*/ 5629737 w 5643596"/>
              <a:gd name="connsiteY43" fmla="*/ 7158780 h 7192213"/>
              <a:gd name="connsiteX44" fmla="*/ 5596210 w 5643596"/>
              <a:gd name="connsiteY44" fmla="*/ 7192213 h 7192213"/>
              <a:gd name="connsiteX45" fmla="*/ 1982520 w 5643596"/>
              <a:gd name="connsiteY45" fmla="*/ 7192213 h 7192213"/>
              <a:gd name="connsiteX46" fmla="*/ 1976650 w 5643596"/>
              <a:gd name="connsiteY46" fmla="*/ 7189772 h 7192213"/>
              <a:gd name="connsiteX47" fmla="*/ 64205 w 5643596"/>
              <a:gd name="connsiteY47" fmla="*/ 7189772 h 7192213"/>
              <a:gd name="connsiteX48" fmla="*/ 28826 w 5643596"/>
              <a:gd name="connsiteY48" fmla="*/ 7165867 h 7192213"/>
              <a:gd name="connsiteX49" fmla="*/ 28826 w 5643596"/>
              <a:gd name="connsiteY49" fmla="*/ 6079439 h 7192213"/>
              <a:gd name="connsiteX50" fmla="*/ 18871 w 5643596"/>
              <a:gd name="connsiteY50" fmla="*/ 6043977 h 7192213"/>
              <a:gd name="connsiteX51" fmla="*/ 28826 w 5643596"/>
              <a:gd name="connsiteY51" fmla="*/ 6007501 h 7192213"/>
              <a:gd name="connsiteX52" fmla="*/ 28826 w 5643596"/>
              <a:gd name="connsiteY52" fmla="*/ 5521424 h 7192213"/>
              <a:gd name="connsiteX53" fmla="*/ 28826 w 5643596"/>
              <a:gd name="connsiteY53" fmla="*/ 5456903 h 7192213"/>
              <a:gd name="connsiteX54" fmla="*/ 18216 w 5643596"/>
              <a:gd name="connsiteY54" fmla="*/ 5420866 h 7192213"/>
              <a:gd name="connsiteX55" fmla="*/ 6056 w 5643596"/>
              <a:gd name="connsiteY55" fmla="*/ 5384020 h 7192213"/>
              <a:gd name="connsiteX56" fmla="*/ 815 w 5643596"/>
              <a:gd name="connsiteY56" fmla="*/ 5348515 h 7192213"/>
              <a:gd name="connsiteX57" fmla="*/ 0 w 5643596"/>
              <a:gd name="connsiteY57"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38045 w 5643496"/>
              <a:gd name="connsiteY34" fmla="*/ 1049661 h 7192213"/>
              <a:gd name="connsiteX35" fmla="*/ 5629738 w 5643496"/>
              <a:gd name="connsiteY35" fmla="*/ 1088555 h 7192213"/>
              <a:gd name="connsiteX36" fmla="*/ 5629738 w 5643496"/>
              <a:gd name="connsiteY36" fmla="*/ 4092765 h 7192213"/>
              <a:gd name="connsiteX37" fmla="*/ 5629737 w 5643496"/>
              <a:gd name="connsiteY37" fmla="*/ 4092767 h 7192213"/>
              <a:gd name="connsiteX38" fmla="*/ 5629737 w 5643496"/>
              <a:gd name="connsiteY38" fmla="*/ 4412818 h 7192213"/>
              <a:gd name="connsiteX39" fmla="*/ 5629737 w 5643496"/>
              <a:gd name="connsiteY39" fmla="*/ 5426373 h 7192213"/>
              <a:gd name="connsiteX40" fmla="*/ 5629737 w 5643496"/>
              <a:gd name="connsiteY40" fmla="*/ 5848539 h 7192213"/>
              <a:gd name="connsiteX41" fmla="*/ 5629737 w 5643496"/>
              <a:gd name="connsiteY41" fmla="*/ 6736614 h 7192213"/>
              <a:gd name="connsiteX42" fmla="*/ 5629737 w 5643496"/>
              <a:gd name="connsiteY42" fmla="*/ 7158780 h 7192213"/>
              <a:gd name="connsiteX43" fmla="*/ 5596210 w 5643496"/>
              <a:gd name="connsiteY43" fmla="*/ 7192213 h 7192213"/>
              <a:gd name="connsiteX44" fmla="*/ 1982520 w 5643496"/>
              <a:gd name="connsiteY44" fmla="*/ 7192213 h 7192213"/>
              <a:gd name="connsiteX45" fmla="*/ 1976650 w 5643496"/>
              <a:gd name="connsiteY45" fmla="*/ 7189772 h 7192213"/>
              <a:gd name="connsiteX46" fmla="*/ 64205 w 5643496"/>
              <a:gd name="connsiteY46" fmla="*/ 7189772 h 7192213"/>
              <a:gd name="connsiteX47" fmla="*/ 28826 w 5643496"/>
              <a:gd name="connsiteY47" fmla="*/ 7165867 h 7192213"/>
              <a:gd name="connsiteX48" fmla="*/ 28826 w 5643496"/>
              <a:gd name="connsiteY48" fmla="*/ 6079439 h 7192213"/>
              <a:gd name="connsiteX49" fmla="*/ 18871 w 5643496"/>
              <a:gd name="connsiteY49" fmla="*/ 6043977 h 7192213"/>
              <a:gd name="connsiteX50" fmla="*/ 28826 w 5643496"/>
              <a:gd name="connsiteY50" fmla="*/ 6007501 h 7192213"/>
              <a:gd name="connsiteX51" fmla="*/ 28826 w 5643496"/>
              <a:gd name="connsiteY51" fmla="*/ 5521424 h 7192213"/>
              <a:gd name="connsiteX52" fmla="*/ 28826 w 5643496"/>
              <a:gd name="connsiteY52" fmla="*/ 5456903 h 7192213"/>
              <a:gd name="connsiteX53" fmla="*/ 18216 w 5643496"/>
              <a:gd name="connsiteY53" fmla="*/ 5420866 h 7192213"/>
              <a:gd name="connsiteX54" fmla="*/ 6056 w 5643496"/>
              <a:gd name="connsiteY54" fmla="*/ 5384020 h 7192213"/>
              <a:gd name="connsiteX55" fmla="*/ 815 w 5643496"/>
              <a:gd name="connsiteY55" fmla="*/ 5348515 h 7192213"/>
              <a:gd name="connsiteX56" fmla="*/ 0 w 5643496"/>
              <a:gd name="connsiteY56"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29738 w 5643496"/>
              <a:gd name="connsiteY34" fmla="*/ 1088555 h 7192213"/>
              <a:gd name="connsiteX35" fmla="*/ 5629738 w 5643496"/>
              <a:gd name="connsiteY35" fmla="*/ 4092765 h 7192213"/>
              <a:gd name="connsiteX36" fmla="*/ 5629737 w 5643496"/>
              <a:gd name="connsiteY36" fmla="*/ 4092767 h 7192213"/>
              <a:gd name="connsiteX37" fmla="*/ 5629737 w 5643496"/>
              <a:gd name="connsiteY37" fmla="*/ 4412818 h 7192213"/>
              <a:gd name="connsiteX38" fmla="*/ 5629737 w 5643496"/>
              <a:gd name="connsiteY38" fmla="*/ 5426373 h 7192213"/>
              <a:gd name="connsiteX39" fmla="*/ 5629737 w 5643496"/>
              <a:gd name="connsiteY39" fmla="*/ 5848539 h 7192213"/>
              <a:gd name="connsiteX40" fmla="*/ 5629737 w 5643496"/>
              <a:gd name="connsiteY40" fmla="*/ 6736614 h 7192213"/>
              <a:gd name="connsiteX41" fmla="*/ 5629737 w 5643496"/>
              <a:gd name="connsiteY41" fmla="*/ 7158780 h 7192213"/>
              <a:gd name="connsiteX42" fmla="*/ 5596210 w 5643496"/>
              <a:gd name="connsiteY42" fmla="*/ 7192213 h 7192213"/>
              <a:gd name="connsiteX43" fmla="*/ 1982520 w 5643496"/>
              <a:gd name="connsiteY43" fmla="*/ 7192213 h 7192213"/>
              <a:gd name="connsiteX44" fmla="*/ 1976650 w 5643496"/>
              <a:gd name="connsiteY44" fmla="*/ 7189772 h 7192213"/>
              <a:gd name="connsiteX45" fmla="*/ 64205 w 5643496"/>
              <a:gd name="connsiteY45" fmla="*/ 7189772 h 7192213"/>
              <a:gd name="connsiteX46" fmla="*/ 28826 w 5643496"/>
              <a:gd name="connsiteY46" fmla="*/ 7165867 h 7192213"/>
              <a:gd name="connsiteX47" fmla="*/ 28826 w 5643496"/>
              <a:gd name="connsiteY47" fmla="*/ 6079439 h 7192213"/>
              <a:gd name="connsiteX48" fmla="*/ 18871 w 5643496"/>
              <a:gd name="connsiteY48" fmla="*/ 6043977 h 7192213"/>
              <a:gd name="connsiteX49" fmla="*/ 28826 w 5643496"/>
              <a:gd name="connsiteY49" fmla="*/ 6007501 h 7192213"/>
              <a:gd name="connsiteX50" fmla="*/ 28826 w 5643496"/>
              <a:gd name="connsiteY50" fmla="*/ 5521424 h 7192213"/>
              <a:gd name="connsiteX51" fmla="*/ 28826 w 5643496"/>
              <a:gd name="connsiteY51" fmla="*/ 5456903 h 7192213"/>
              <a:gd name="connsiteX52" fmla="*/ 18216 w 5643496"/>
              <a:gd name="connsiteY52" fmla="*/ 5420866 h 7192213"/>
              <a:gd name="connsiteX53" fmla="*/ 6056 w 5643496"/>
              <a:gd name="connsiteY53" fmla="*/ 5384020 h 7192213"/>
              <a:gd name="connsiteX54" fmla="*/ 815 w 5643496"/>
              <a:gd name="connsiteY54" fmla="*/ 5348515 h 7192213"/>
              <a:gd name="connsiteX55" fmla="*/ 0 w 5643496"/>
              <a:gd name="connsiteY55"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34273 w 5643496"/>
              <a:gd name="connsiteY30" fmla="*/ 1025230 h 7192213"/>
              <a:gd name="connsiteX31" fmla="*/ 5638840 w 5643496"/>
              <a:gd name="connsiteY31" fmla="*/ 1028604 h 7192213"/>
              <a:gd name="connsiteX32" fmla="*/ 5643496 w 5643496"/>
              <a:gd name="connsiteY32" fmla="*/ 1039944 h 7192213"/>
              <a:gd name="connsiteX33" fmla="*/ 5629738 w 5643496"/>
              <a:gd name="connsiteY33" fmla="*/ 1088555 h 7192213"/>
              <a:gd name="connsiteX34" fmla="*/ 5629738 w 5643496"/>
              <a:gd name="connsiteY34" fmla="*/ 4092765 h 7192213"/>
              <a:gd name="connsiteX35" fmla="*/ 5629737 w 5643496"/>
              <a:gd name="connsiteY35" fmla="*/ 4092767 h 7192213"/>
              <a:gd name="connsiteX36" fmla="*/ 5629737 w 5643496"/>
              <a:gd name="connsiteY36" fmla="*/ 4412818 h 7192213"/>
              <a:gd name="connsiteX37" fmla="*/ 5629737 w 5643496"/>
              <a:gd name="connsiteY37" fmla="*/ 5426373 h 7192213"/>
              <a:gd name="connsiteX38" fmla="*/ 5629737 w 5643496"/>
              <a:gd name="connsiteY38" fmla="*/ 5848539 h 7192213"/>
              <a:gd name="connsiteX39" fmla="*/ 5629737 w 5643496"/>
              <a:gd name="connsiteY39" fmla="*/ 6736614 h 7192213"/>
              <a:gd name="connsiteX40" fmla="*/ 5629737 w 5643496"/>
              <a:gd name="connsiteY40" fmla="*/ 7158780 h 7192213"/>
              <a:gd name="connsiteX41" fmla="*/ 5596210 w 5643496"/>
              <a:gd name="connsiteY41" fmla="*/ 7192213 h 7192213"/>
              <a:gd name="connsiteX42" fmla="*/ 1982520 w 5643496"/>
              <a:gd name="connsiteY42" fmla="*/ 7192213 h 7192213"/>
              <a:gd name="connsiteX43" fmla="*/ 1976650 w 5643496"/>
              <a:gd name="connsiteY43" fmla="*/ 7189772 h 7192213"/>
              <a:gd name="connsiteX44" fmla="*/ 64205 w 5643496"/>
              <a:gd name="connsiteY44" fmla="*/ 7189772 h 7192213"/>
              <a:gd name="connsiteX45" fmla="*/ 28826 w 5643496"/>
              <a:gd name="connsiteY45" fmla="*/ 7165867 h 7192213"/>
              <a:gd name="connsiteX46" fmla="*/ 28826 w 5643496"/>
              <a:gd name="connsiteY46" fmla="*/ 6079439 h 7192213"/>
              <a:gd name="connsiteX47" fmla="*/ 18871 w 5643496"/>
              <a:gd name="connsiteY47" fmla="*/ 6043977 h 7192213"/>
              <a:gd name="connsiteX48" fmla="*/ 28826 w 5643496"/>
              <a:gd name="connsiteY48" fmla="*/ 6007501 h 7192213"/>
              <a:gd name="connsiteX49" fmla="*/ 28826 w 5643496"/>
              <a:gd name="connsiteY49" fmla="*/ 5521424 h 7192213"/>
              <a:gd name="connsiteX50" fmla="*/ 28826 w 5643496"/>
              <a:gd name="connsiteY50" fmla="*/ 5456903 h 7192213"/>
              <a:gd name="connsiteX51" fmla="*/ 18216 w 5643496"/>
              <a:gd name="connsiteY51" fmla="*/ 5420866 h 7192213"/>
              <a:gd name="connsiteX52" fmla="*/ 6056 w 5643496"/>
              <a:gd name="connsiteY52" fmla="*/ 5384020 h 7192213"/>
              <a:gd name="connsiteX53" fmla="*/ 815 w 5643496"/>
              <a:gd name="connsiteY53" fmla="*/ 5348515 h 7192213"/>
              <a:gd name="connsiteX54" fmla="*/ 0 w 5643496"/>
              <a:gd name="connsiteY54" fmla="*/ 5321182 h 7192213"/>
              <a:gd name="connsiteX0" fmla="*/ 0 w 5638840"/>
              <a:gd name="connsiteY0" fmla="*/ 5321182 h 7192213"/>
              <a:gd name="connsiteX1" fmla="*/ 7176 w 5638840"/>
              <a:gd name="connsiteY1" fmla="*/ 5292545 h 7192213"/>
              <a:gd name="connsiteX2" fmla="*/ 4191 w 5638840"/>
              <a:gd name="connsiteY2" fmla="*/ 5273215 h 7192213"/>
              <a:gd name="connsiteX3" fmla="*/ 11880 w 5638840"/>
              <a:gd name="connsiteY3" fmla="*/ 5237214 h 7192213"/>
              <a:gd name="connsiteX4" fmla="*/ 18963 w 5638840"/>
              <a:gd name="connsiteY4" fmla="*/ 5184548 h 7192213"/>
              <a:gd name="connsiteX5" fmla="*/ 26514 w 5638840"/>
              <a:gd name="connsiteY5" fmla="*/ 5148294 h 7192213"/>
              <a:gd name="connsiteX6" fmla="*/ 28826 w 5638840"/>
              <a:gd name="connsiteY6" fmla="*/ 5141304 h 7192213"/>
              <a:gd name="connsiteX7" fmla="*/ 28826 w 5638840"/>
              <a:gd name="connsiteY7" fmla="*/ 4904080 h 7192213"/>
              <a:gd name="connsiteX8" fmla="*/ 26241 w 5638840"/>
              <a:gd name="connsiteY8" fmla="*/ 4886580 h 7192213"/>
              <a:gd name="connsiteX9" fmla="*/ 28826 w 5638840"/>
              <a:gd name="connsiteY9" fmla="*/ 4827542 h 7192213"/>
              <a:gd name="connsiteX10" fmla="*/ 25306 w 5638840"/>
              <a:gd name="connsiteY10" fmla="*/ 4818968 h 7192213"/>
              <a:gd name="connsiteX11" fmla="*/ 28826 w 5638840"/>
              <a:gd name="connsiteY11" fmla="*/ 4761248 h 7192213"/>
              <a:gd name="connsiteX12" fmla="*/ 25835 w 5638840"/>
              <a:gd name="connsiteY12" fmla="*/ 4698008 h 7192213"/>
              <a:gd name="connsiteX13" fmla="*/ 17801 w 5638840"/>
              <a:gd name="connsiteY13" fmla="*/ 4693286 h 7192213"/>
              <a:gd name="connsiteX14" fmla="*/ 17096 w 5638840"/>
              <a:gd name="connsiteY14" fmla="*/ 4679416 h 7192213"/>
              <a:gd name="connsiteX15" fmla="*/ 17250 w 5638840"/>
              <a:gd name="connsiteY15" fmla="*/ 4657582 h 7192213"/>
              <a:gd name="connsiteX16" fmla="*/ 25682 w 5638840"/>
              <a:gd name="connsiteY16" fmla="*/ 4608673 h 7192213"/>
              <a:gd name="connsiteX17" fmla="*/ 20696 w 5638840"/>
              <a:gd name="connsiteY17" fmla="*/ 27254 h 7192213"/>
              <a:gd name="connsiteX18" fmla="*/ 44529 w 5638840"/>
              <a:gd name="connsiteY18" fmla="*/ 3139 h 7192213"/>
              <a:gd name="connsiteX19" fmla="*/ 64219 w 5638840"/>
              <a:gd name="connsiteY19" fmla="*/ 24 h 7192213"/>
              <a:gd name="connsiteX20" fmla="*/ 2653439 w 5638840"/>
              <a:gd name="connsiteY20" fmla="*/ 0 h 7192213"/>
              <a:gd name="connsiteX21" fmla="*/ 2959929 w 5638840"/>
              <a:gd name="connsiteY21" fmla="*/ 0 h 7192213"/>
              <a:gd name="connsiteX22" fmla="*/ 5549063 w 5638840"/>
              <a:gd name="connsiteY22" fmla="*/ 0 h 7192213"/>
              <a:gd name="connsiteX23" fmla="*/ 5549068 w 5638840"/>
              <a:gd name="connsiteY23" fmla="*/ 2 h 7192213"/>
              <a:gd name="connsiteX24" fmla="*/ 5553587 w 5638840"/>
              <a:gd name="connsiteY24" fmla="*/ 0 h 7192213"/>
              <a:gd name="connsiteX25" fmla="*/ 5559961 w 5638840"/>
              <a:gd name="connsiteY25" fmla="*/ 3034 h 7192213"/>
              <a:gd name="connsiteX26" fmla="*/ 5596211 w 5638840"/>
              <a:gd name="connsiteY26" fmla="*/ 3034 h 7192213"/>
              <a:gd name="connsiteX27" fmla="*/ 5629738 w 5638840"/>
              <a:gd name="connsiteY27" fmla="*/ 36562 h 7192213"/>
              <a:gd name="connsiteX28" fmla="*/ 5629738 w 5638840"/>
              <a:gd name="connsiteY28" fmla="*/ 900024 h 7192213"/>
              <a:gd name="connsiteX29" fmla="*/ 5635688 w 5638840"/>
              <a:gd name="connsiteY29" fmla="*/ 909622 h 7192213"/>
              <a:gd name="connsiteX30" fmla="*/ 5634273 w 5638840"/>
              <a:gd name="connsiteY30" fmla="*/ 1025230 h 7192213"/>
              <a:gd name="connsiteX31" fmla="*/ 5638840 w 5638840"/>
              <a:gd name="connsiteY31" fmla="*/ 1028604 h 7192213"/>
              <a:gd name="connsiteX32" fmla="*/ 5629738 w 5638840"/>
              <a:gd name="connsiteY32" fmla="*/ 1088555 h 7192213"/>
              <a:gd name="connsiteX33" fmla="*/ 5629738 w 5638840"/>
              <a:gd name="connsiteY33" fmla="*/ 4092765 h 7192213"/>
              <a:gd name="connsiteX34" fmla="*/ 5629737 w 5638840"/>
              <a:gd name="connsiteY34" fmla="*/ 4092767 h 7192213"/>
              <a:gd name="connsiteX35" fmla="*/ 5629737 w 5638840"/>
              <a:gd name="connsiteY35" fmla="*/ 4412818 h 7192213"/>
              <a:gd name="connsiteX36" fmla="*/ 5629737 w 5638840"/>
              <a:gd name="connsiteY36" fmla="*/ 5426373 h 7192213"/>
              <a:gd name="connsiteX37" fmla="*/ 5629737 w 5638840"/>
              <a:gd name="connsiteY37" fmla="*/ 5848539 h 7192213"/>
              <a:gd name="connsiteX38" fmla="*/ 5629737 w 5638840"/>
              <a:gd name="connsiteY38" fmla="*/ 6736614 h 7192213"/>
              <a:gd name="connsiteX39" fmla="*/ 5629737 w 5638840"/>
              <a:gd name="connsiteY39" fmla="*/ 7158780 h 7192213"/>
              <a:gd name="connsiteX40" fmla="*/ 5596210 w 5638840"/>
              <a:gd name="connsiteY40" fmla="*/ 7192213 h 7192213"/>
              <a:gd name="connsiteX41" fmla="*/ 1982520 w 5638840"/>
              <a:gd name="connsiteY41" fmla="*/ 7192213 h 7192213"/>
              <a:gd name="connsiteX42" fmla="*/ 1976650 w 5638840"/>
              <a:gd name="connsiteY42" fmla="*/ 7189772 h 7192213"/>
              <a:gd name="connsiteX43" fmla="*/ 64205 w 5638840"/>
              <a:gd name="connsiteY43" fmla="*/ 7189772 h 7192213"/>
              <a:gd name="connsiteX44" fmla="*/ 28826 w 5638840"/>
              <a:gd name="connsiteY44" fmla="*/ 7165867 h 7192213"/>
              <a:gd name="connsiteX45" fmla="*/ 28826 w 5638840"/>
              <a:gd name="connsiteY45" fmla="*/ 6079439 h 7192213"/>
              <a:gd name="connsiteX46" fmla="*/ 18871 w 5638840"/>
              <a:gd name="connsiteY46" fmla="*/ 6043977 h 7192213"/>
              <a:gd name="connsiteX47" fmla="*/ 28826 w 5638840"/>
              <a:gd name="connsiteY47" fmla="*/ 6007501 h 7192213"/>
              <a:gd name="connsiteX48" fmla="*/ 28826 w 5638840"/>
              <a:gd name="connsiteY48" fmla="*/ 5521424 h 7192213"/>
              <a:gd name="connsiteX49" fmla="*/ 28826 w 5638840"/>
              <a:gd name="connsiteY49" fmla="*/ 5456903 h 7192213"/>
              <a:gd name="connsiteX50" fmla="*/ 18216 w 5638840"/>
              <a:gd name="connsiteY50" fmla="*/ 5420866 h 7192213"/>
              <a:gd name="connsiteX51" fmla="*/ 6056 w 5638840"/>
              <a:gd name="connsiteY51" fmla="*/ 5384020 h 7192213"/>
              <a:gd name="connsiteX52" fmla="*/ 815 w 5638840"/>
              <a:gd name="connsiteY52" fmla="*/ 5348515 h 7192213"/>
              <a:gd name="connsiteX53" fmla="*/ 0 w 5638840"/>
              <a:gd name="connsiteY53"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34273 w 5635688"/>
              <a:gd name="connsiteY30" fmla="*/ 1025230 h 7192213"/>
              <a:gd name="connsiteX31" fmla="*/ 5629738 w 5635688"/>
              <a:gd name="connsiteY31" fmla="*/ 1088555 h 7192213"/>
              <a:gd name="connsiteX32" fmla="*/ 5629738 w 5635688"/>
              <a:gd name="connsiteY32" fmla="*/ 4092765 h 7192213"/>
              <a:gd name="connsiteX33" fmla="*/ 5629737 w 5635688"/>
              <a:gd name="connsiteY33" fmla="*/ 4092767 h 7192213"/>
              <a:gd name="connsiteX34" fmla="*/ 5629737 w 5635688"/>
              <a:gd name="connsiteY34" fmla="*/ 4412818 h 7192213"/>
              <a:gd name="connsiteX35" fmla="*/ 5629737 w 5635688"/>
              <a:gd name="connsiteY35" fmla="*/ 5426373 h 7192213"/>
              <a:gd name="connsiteX36" fmla="*/ 5629737 w 5635688"/>
              <a:gd name="connsiteY36" fmla="*/ 5848539 h 7192213"/>
              <a:gd name="connsiteX37" fmla="*/ 5629737 w 5635688"/>
              <a:gd name="connsiteY37" fmla="*/ 6736614 h 7192213"/>
              <a:gd name="connsiteX38" fmla="*/ 5629737 w 5635688"/>
              <a:gd name="connsiteY38" fmla="*/ 7158780 h 7192213"/>
              <a:gd name="connsiteX39" fmla="*/ 5596210 w 5635688"/>
              <a:gd name="connsiteY39" fmla="*/ 7192213 h 7192213"/>
              <a:gd name="connsiteX40" fmla="*/ 1982520 w 5635688"/>
              <a:gd name="connsiteY40" fmla="*/ 7192213 h 7192213"/>
              <a:gd name="connsiteX41" fmla="*/ 1976650 w 5635688"/>
              <a:gd name="connsiteY41" fmla="*/ 7189772 h 7192213"/>
              <a:gd name="connsiteX42" fmla="*/ 64205 w 5635688"/>
              <a:gd name="connsiteY42" fmla="*/ 7189772 h 7192213"/>
              <a:gd name="connsiteX43" fmla="*/ 28826 w 5635688"/>
              <a:gd name="connsiteY43" fmla="*/ 7165867 h 7192213"/>
              <a:gd name="connsiteX44" fmla="*/ 28826 w 5635688"/>
              <a:gd name="connsiteY44" fmla="*/ 6079439 h 7192213"/>
              <a:gd name="connsiteX45" fmla="*/ 18871 w 5635688"/>
              <a:gd name="connsiteY45" fmla="*/ 6043977 h 7192213"/>
              <a:gd name="connsiteX46" fmla="*/ 28826 w 5635688"/>
              <a:gd name="connsiteY46" fmla="*/ 6007501 h 7192213"/>
              <a:gd name="connsiteX47" fmla="*/ 28826 w 5635688"/>
              <a:gd name="connsiteY47" fmla="*/ 5521424 h 7192213"/>
              <a:gd name="connsiteX48" fmla="*/ 28826 w 5635688"/>
              <a:gd name="connsiteY48" fmla="*/ 5456903 h 7192213"/>
              <a:gd name="connsiteX49" fmla="*/ 18216 w 5635688"/>
              <a:gd name="connsiteY49" fmla="*/ 5420866 h 7192213"/>
              <a:gd name="connsiteX50" fmla="*/ 6056 w 5635688"/>
              <a:gd name="connsiteY50" fmla="*/ 5384020 h 7192213"/>
              <a:gd name="connsiteX51" fmla="*/ 815 w 5635688"/>
              <a:gd name="connsiteY51" fmla="*/ 5348515 h 7192213"/>
              <a:gd name="connsiteX52" fmla="*/ 0 w 5635688"/>
              <a:gd name="connsiteY52"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1088555 h 7192213"/>
              <a:gd name="connsiteX31" fmla="*/ 5629738 w 5635688"/>
              <a:gd name="connsiteY31" fmla="*/ 4092765 h 7192213"/>
              <a:gd name="connsiteX32" fmla="*/ 5629737 w 5635688"/>
              <a:gd name="connsiteY32" fmla="*/ 4092767 h 7192213"/>
              <a:gd name="connsiteX33" fmla="*/ 5629737 w 5635688"/>
              <a:gd name="connsiteY33" fmla="*/ 4412818 h 7192213"/>
              <a:gd name="connsiteX34" fmla="*/ 5629737 w 5635688"/>
              <a:gd name="connsiteY34" fmla="*/ 5426373 h 7192213"/>
              <a:gd name="connsiteX35" fmla="*/ 5629737 w 5635688"/>
              <a:gd name="connsiteY35" fmla="*/ 5848539 h 7192213"/>
              <a:gd name="connsiteX36" fmla="*/ 5629737 w 5635688"/>
              <a:gd name="connsiteY36" fmla="*/ 6736614 h 7192213"/>
              <a:gd name="connsiteX37" fmla="*/ 5629737 w 5635688"/>
              <a:gd name="connsiteY37" fmla="*/ 7158780 h 7192213"/>
              <a:gd name="connsiteX38" fmla="*/ 5596210 w 5635688"/>
              <a:gd name="connsiteY38" fmla="*/ 7192213 h 7192213"/>
              <a:gd name="connsiteX39" fmla="*/ 1982520 w 5635688"/>
              <a:gd name="connsiteY39" fmla="*/ 7192213 h 7192213"/>
              <a:gd name="connsiteX40" fmla="*/ 1976650 w 5635688"/>
              <a:gd name="connsiteY40" fmla="*/ 7189772 h 7192213"/>
              <a:gd name="connsiteX41" fmla="*/ 64205 w 5635688"/>
              <a:gd name="connsiteY41" fmla="*/ 7189772 h 7192213"/>
              <a:gd name="connsiteX42" fmla="*/ 28826 w 5635688"/>
              <a:gd name="connsiteY42" fmla="*/ 7165867 h 7192213"/>
              <a:gd name="connsiteX43" fmla="*/ 28826 w 5635688"/>
              <a:gd name="connsiteY43" fmla="*/ 6079439 h 7192213"/>
              <a:gd name="connsiteX44" fmla="*/ 18871 w 5635688"/>
              <a:gd name="connsiteY44" fmla="*/ 6043977 h 7192213"/>
              <a:gd name="connsiteX45" fmla="*/ 28826 w 5635688"/>
              <a:gd name="connsiteY45" fmla="*/ 6007501 h 7192213"/>
              <a:gd name="connsiteX46" fmla="*/ 28826 w 5635688"/>
              <a:gd name="connsiteY46" fmla="*/ 5521424 h 7192213"/>
              <a:gd name="connsiteX47" fmla="*/ 28826 w 5635688"/>
              <a:gd name="connsiteY47" fmla="*/ 5456903 h 7192213"/>
              <a:gd name="connsiteX48" fmla="*/ 18216 w 5635688"/>
              <a:gd name="connsiteY48" fmla="*/ 5420866 h 7192213"/>
              <a:gd name="connsiteX49" fmla="*/ 6056 w 5635688"/>
              <a:gd name="connsiteY49" fmla="*/ 5384020 h 7192213"/>
              <a:gd name="connsiteX50" fmla="*/ 815 w 5635688"/>
              <a:gd name="connsiteY50" fmla="*/ 5348515 h 7192213"/>
              <a:gd name="connsiteX51" fmla="*/ 0 w 5635688"/>
              <a:gd name="connsiteY51"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092767 h 7192213"/>
              <a:gd name="connsiteX32" fmla="*/ 5629737 w 5635688"/>
              <a:gd name="connsiteY32" fmla="*/ 4412818 h 7192213"/>
              <a:gd name="connsiteX33" fmla="*/ 5629737 w 5635688"/>
              <a:gd name="connsiteY33" fmla="*/ 5426373 h 7192213"/>
              <a:gd name="connsiteX34" fmla="*/ 5629737 w 5635688"/>
              <a:gd name="connsiteY34" fmla="*/ 5848539 h 7192213"/>
              <a:gd name="connsiteX35" fmla="*/ 5629737 w 5635688"/>
              <a:gd name="connsiteY35" fmla="*/ 6736614 h 7192213"/>
              <a:gd name="connsiteX36" fmla="*/ 5629737 w 5635688"/>
              <a:gd name="connsiteY36" fmla="*/ 7158780 h 7192213"/>
              <a:gd name="connsiteX37" fmla="*/ 5596210 w 5635688"/>
              <a:gd name="connsiteY37" fmla="*/ 7192213 h 7192213"/>
              <a:gd name="connsiteX38" fmla="*/ 1982520 w 5635688"/>
              <a:gd name="connsiteY38" fmla="*/ 7192213 h 7192213"/>
              <a:gd name="connsiteX39" fmla="*/ 1976650 w 5635688"/>
              <a:gd name="connsiteY39" fmla="*/ 7189772 h 7192213"/>
              <a:gd name="connsiteX40" fmla="*/ 64205 w 5635688"/>
              <a:gd name="connsiteY40" fmla="*/ 7189772 h 7192213"/>
              <a:gd name="connsiteX41" fmla="*/ 28826 w 5635688"/>
              <a:gd name="connsiteY41" fmla="*/ 7165867 h 7192213"/>
              <a:gd name="connsiteX42" fmla="*/ 28826 w 5635688"/>
              <a:gd name="connsiteY42" fmla="*/ 6079439 h 7192213"/>
              <a:gd name="connsiteX43" fmla="*/ 18871 w 5635688"/>
              <a:gd name="connsiteY43" fmla="*/ 6043977 h 7192213"/>
              <a:gd name="connsiteX44" fmla="*/ 28826 w 5635688"/>
              <a:gd name="connsiteY44" fmla="*/ 6007501 h 7192213"/>
              <a:gd name="connsiteX45" fmla="*/ 28826 w 5635688"/>
              <a:gd name="connsiteY45" fmla="*/ 5521424 h 7192213"/>
              <a:gd name="connsiteX46" fmla="*/ 28826 w 5635688"/>
              <a:gd name="connsiteY46" fmla="*/ 5456903 h 7192213"/>
              <a:gd name="connsiteX47" fmla="*/ 18216 w 5635688"/>
              <a:gd name="connsiteY47" fmla="*/ 5420866 h 7192213"/>
              <a:gd name="connsiteX48" fmla="*/ 6056 w 5635688"/>
              <a:gd name="connsiteY48" fmla="*/ 5384020 h 7192213"/>
              <a:gd name="connsiteX49" fmla="*/ 815 w 5635688"/>
              <a:gd name="connsiteY49" fmla="*/ 5348515 h 7192213"/>
              <a:gd name="connsiteX50" fmla="*/ 0 w 5635688"/>
              <a:gd name="connsiteY50"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412818 h 7192213"/>
              <a:gd name="connsiteX32" fmla="*/ 5629737 w 5635688"/>
              <a:gd name="connsiteY32" fmla="*/ 5426373 h 7192213"/>
              <a:gd name="connsiteX33" fmla="*/ 5629737 w 5635688"/>
              <a:gd name="connsiteY33" fmla="*/ 5848539 h 7192213"/>
              <a:gd name="connsiteX34" fmla="*/ 5629737 w 5635688"/>
              <a:gd name="connsiteY34" fmla="*/ 6736614 h 7192213"/>
              <a:gd name="connsiteX35" fmla="*/ 5629737 w 5635688"/>
              <a:gd name="connsiteY35" fmla="*/ 7158780 h 7192213"/>
              <a:gd name="connsiteX36" fmla="*/ 5596210 w 5635688"/>
              <a:gd name="connsiteY36" fmla="*/ 7192213 h 7192213"/>
              <a:gd name="connsiteX37" fmla="*/ 1982520 w 5635688"/>
              <a:gd name="connsiteY37" fmla="*/ 7192213 h 7192213"/>
              <a:gd name="connsiteX38" fmla="*/ 1976650 w 5635688"/>
              <a:gd name="connsiteY38" fmla="*/ 7189772 h 7192213"/>
              <a:gd name="connsiteX39" fmla="*/ 64205 w 5635688"/>
              <a:gd name="connsiteY39" fmla="*/ 7189772 h 7192213"/>
              <a:gd name="connsiteX40" fmla="*/ 28826 w 5635688"/>
              <a:gd name="connsiteY40" fmla="*/ 7165867 h 7192213"/>
              <a:gd name="connsiteX41" fmla="*/ 28826 w 5635688"/>
              <a:gd name="connsiteY41" fmla="*/ 6079439 h 7192213"/>
              <a:gd name="connsiteX42" fmla="*/ 18871 w 5635688"/>
              <a:gd name="connsiteY42" fmla="*/ 6043977 h 7192213"/>
              <a:gd name="connsiteX43" fmla="*/ 28826 w 5635688"/>
              <a:gd name="connsiteY43" fmla="*/ 6007501 h 7192213"/>
              <a:gd name="connsiteX44" fmla="*/ 28826 w 5635688"/>
              <a:gd name="connsiteY44" fmla="*/ 5521424 h 7192213"/>
              <a:gd name="connsiteX45" fmla="*/ 28826 w 5635688"/>
              <a:gd name="connsiteY45" fmla="*/ 5456903 h 7192213"/>
              <a:gd name="connsiteX46" fmla="*/ 18216 w 5635688"/>
              <a:gd name="connsiteY46" fmla="*/ 5420866 h 7192213"/>
              <a:gd name="connsiteX47" fmla="*/ 6056 w 5635688"/>
              <a:gd name="connsiteY47" fmla="*/ 5384020 h 7192213"/>
              <a:gd name="connsiteX48" fmla="*/ 815 w 5635688"/>
              <a:gd name="connsiteY48" fmla="*/ 5348515 h 7192213"/>
              <a:gd name="connsiteX49" fmla="*/ 0 w 5635688"/>
              <a:gd name="connsiteY49"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5426373 h 7192213"/>
              <a:gd name="connsiteX32" fmla="*/ 5629737 w 5635688"/>
              <a:gd name="connsiteY32" fmla="*/ 5848539 h 7192213"/>
              <a:gd name="connsiteX33" fmla="*/ 5629737 w 5635688"/>
              <a:gd name="connsiteY33" fmla="*/ 6736614 h 7192213"/>
              <a:gd name="connsiteX34" fmla="*/ 5629737 w 5635688"/>
              <a:gd name="connsiteY34" fmla="*/ 7158780 h 7192213"/>
              <a:gd name="connsiteX35" fmla="*/ 5596210 w 5635688"/>
              <a:gd name="connsiteY35" fmla="*/ 7192213 h 7192213"/>
              <a:gd name="connsiteX36" fmla="*/ 1982520 w 5635688"/>
              <a:gd name="connsiteY36" fmla="*/ 7192213 h 7192213"/>
              <a:gd name="connsiteX37" fmla="*/ 1976650 w 5635688"/>
              <a:gd name="connsiteY37" fmla="*/ 7189772 h 7192213"/>
              <a:gd name="connsiteX38" fmla="*/ 64205 w 5635688"/>
              <a:gd name="connsiteY38" fmla="*/ 7189772 h 7192213"/>
              <a:gd name="connsiteX39" fmla="*/ 28826 w 5635688"/>
              <a:gd name="connsiteY39" fmla="*/ 7165867 h 7192213"/>
              <a:gd name="connsiteX40" fmla="*/ 28826 w 5635688"/>
              <a:gd name="connsiteY40" fmla="*/ 6079439 h 7192213"/>
              <a:gd name="connsiteX41" fmla="*/ 18871 w 5635688"/>
              <a:gd name="connsiteY41" fmla="*/ 6043977 h 7192213"/>
              <a:gd name="connsiteX42" fmla="*/ 28826 w 5635688"/>
              <a:gd name="connsiteY42" fmla="*/ 6007501 h 7192213"/>
              <a:gd name="connsiteX43" fmla="*/ 28826 w 5635688"/>
              <a:gd name="connsiteY43" fmla="*/ 5521424 h 7192213"/>
              <a:gd name="connsiteX44" fmla="*/ 28826 w 5635688"/>
              <a:gd name="connsiteY44" fmla="*/ 5456903 h 7192213"/>
              <a:gd name="connsiteX45" fmla="*/ 18216 w 5635688"/>
              <a:gd name="connsiteY45" fmla="*/ 5420866 h 7192213"/>
              <a:gd name="connsiteX46" fmla="*/ 6056 w 5635688"/>
              <a:gd name="connsiteY46" fmla="*/ 5384020 h 7192213"/>
              <a:gd name="connsiteX47" fmla="*/ 815 w 5635688"/>
              <a:gd name="connsiteY47" fmla="*/ 5348515 h 7192213"/>
              <a:gd name="connsiteX48" fmla="*/ 0 w 5635688"/>
              <a:gd name="connsiteY48"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7 w 5635688"/>
              <a:gd name="connsiteY30" fmla="*/ 5426373 h 7192213"/>
              <a:gd name="connsiteX31" fmla="*/ 5629737 w 5635688"/>
              <a:gd name="connsiteY31" fmla="*/ 5848539 h 7192213"/>
              <a:gd name="connsiteX32" fmla="*/ 5629737 w 5635688"/>
              <a:gd name="connsiteY32" fmla="*/ 6736614 h 7192213"/>
              <a:gd name="connsiteX33" fmla="*/ 5629737 w 5635688"/>
              <a:gd name="connsiteY33" fmla="*/ 7158780 h 7192213"/>
              <a:gd name="connsiteX34" fmla="*/ 5596210 w 5635688"/>
              <a:gd name="connsiteY34" fmla="*/ 7192213 h 7192213"/>
              <a:gd name="connsiteX35" fmla="*/ 1982520 w 5635688"/>
              <a:gd name="connsiteY35" fmla="*/ 7192213 h 7192213"/>
              <a:gd name="connsiteX36" fmla="*/ 1976650 w 5635688"/>
              <a:gd name="connsiteY36" fmla="*/ 7189772 h 7192213"/>
              <a:gd name="connsiteX37" fmla="*/ 64205 w 5635688"/>
              <a:gd name="connsiteY37" fmla="*/ 7189772 h 7192213"/>
              <a:gd name="connsiteX38" fmla="*/ 28826 w 5635688"/>
              <a:gd name="connsiteY38" fmla="*/ 7165867 h 7192213"/>
              <a:gd name="connsiteX39" fmla="*/ 28826 w 5635688"/>
              <a:gd name="connsiteY39" fmla="*/ 6079439 h 7192213"/>
              <a:gd name="connsiteX40" fmla="*/ 18871 w 5635688"/>
              <a:gd name="connsiteY40" fmla="*/ 6043977 h 7192213"/>
              <a:gd name="connsiteX41" fmla="*/ 28826 w 5635688"/>
              <a:gd name="connsiteY41" fmla="*/ 6007501 h 7192213"/>
              <a:gd name="connsiteX42" fmla="*/ 28826 w 5635688"/>
              <a:gd name="connsiteY42" fmla="*/ 5521424 h 7192213"/>
              <a:gd name="connsiteX43" fmla="*/ 28826 w 5635688"/>
              <a:gd name="connsiteY43" fmla="*/ 5456903 h 7192213"/>
              <a:gd name="connsiteX44" fmla="*/ 18216 w 5635688"/>
              <a:gd name="connsiteY44" fmla="*/ 5420866 h 7192213"/>
              <a:gd name="connsiteX45" fmla="*/ 6056 w 5635688"/>
              <a:gd name="connsiteY45" fmla="*/ 5384020 h 7192213"/>
              <a:gd name="connsiteX46" fmla="*/ 815 w 5635688"/>
              <a:gd name="connsiteY46" fmla="*/ 5348515 h 7192213"/>
              <a:gd name="connsiteX47" fmla="*/ 0 w 5635688"/>
              <a:gd name="connsiteY47"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8 w 5629738"/>
              <a:gd name="connsiteY28" fmla="*/ 900024 h 7192213"/>
              <a:gd name="connsiteX29" fmla="*/ 5629737 w 5629738"/>
              <a:gd name="connsiteY29" fmla="*/ 5426373 h 7192213"/>
              <a:gd name="connsiteX30" fmla="*/ 5629737 w 5629738"/>
              <a:gd name="connsiteY30" fmla="*/ 5848539 h 7192213"/>
              <a:gd name="connsiteX31" fmla="*/ 5629737 w 5629738"/>
              <a:gd name="connsiteY31" fmla="*/ 6736614 h 7192213"/>
              <a:gd name="connsiteX32" fmla="*/ 5629737 w 5629738"/>
              <a:gd name="connsiteY32" fmla="*/ 7158780 h 7192213"/>
              <a:gd name="connsiteX33" fmla="*/ 5596210 w 5629738"/>
              <a:gd name="connsiteY33" fmla="*/ 7192213 h 7192213"/>
              <a:gd name="connsiteX34" fmla="*/ 1982520 w 5629738"/>
              <a:gd name="connsiteY34" fmla="*/ 7192213 h 7192213"/>
              <a:gd name="connsiteX35" fmla="*/ 1976650 w 5629738"/>
              <a:gd name="connsiteY35" fmla="*/ 7189772 h 7192213"/>
              <a:gd name="connsiteX36" fmla="*/ 64205 w 5629738"/>
              <a:gd name="connsiteY36" fmla="*/ 7189772 h 7192213"/>
              <a:gd name="connsiteX37" fmla="*/ 28826 w 5629738"/>
              <a:gd name="connsiteY37" fmla="*/ 7165867 h 7192213"/>
              <a:gd name="connsiteX38" fmla="*/ 28826 w 5629738"/>
              <a:gd name="connsiteY38" fmla="*/ 6079439 h 7192213"/>
              <a:gd name="connsiteX39" fmla="*/ 18871 w 5629738"/>
              <a:gd name="connsiteY39" fmla="*/ 6043977 h 7192213"/>
              <a:gd name="connsiteX40" fmla="*/ 28826 w 5629738"/>
              <a:gd name="connsiteY40" fmla="*/ 6007501 h 7192213"/>
              <a:gd name="connsiteX41" fmla="*/ 28826 w 5629738"/>
              <a:gd name="connsiteY41" fmla="*/ 5521424 h 7192213"/>
              <a:gd name="connsiteX42" fmla="*/ 28826 w 5629738"/>
              <a:gd name="connsiteY42" fmla="*/ 5456903 h 7192213"/>
              <a:gd name="connsiteX43" fmla="*/ 18216 w 5629738"/>
              <a:gd name="connsiteY43" fmla="*/ 5420866 h 7192213"/>
              <a:gd name="connsiteX44" fmla="*/ 6056 w 5629738"/>
              <a:gd name="connsiteY44" fmla="*/ 5384020 h 7192213"/>
              <a:gd name="connsiteX45" fmla="*/ 815 w 5629738"/>
              <a:gd name="connsiteY45" fmla="*/ 5348515 h 7192213"/>
              <a:gd name="connsiteX46" fmla="*/ 0 w 5629738"/>
              <a:gd name="connsiteY46"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6736614 h 7192213"/>
              <a:gd name="connsiteX31" fmla="*/ 5629737 w 5629738"/>
              <a:gd name="connsiteY31" fmla="*/ 7158780 h 7192213"/>
              <a:gd name="connsiteX32" fmla="*/ 5596210 w 5629738"/>
              <a:gd name="connsiteY32" fmla="*/ 7192213 h 7192213"/>
              <a:gd name="connsiteX33" fmla="*/ 1982520 w 5629738"/>
              <a:gd name="connsiteY33" fmla="*/ 7192213 h 7192213"/>
              <a:gd name="connsiteX34" fmla="*/ 1976650 w 5629738"/>
              <a:gd name="connsiteY34" fmla="*/ 7189772 h 7192213"/>
              <a:gd name="connsiteX35" fmla="*/ 64205 w 5629738"/>
              <a:gd name="connsiteY35" fmla="*/ 7189772 h 7192213"/>
              <a:gd name="connsiteX36" fmla="*/ 28826 w 5629738"/>
              <a:gd name="connsiteY36" fmla="*/ 7165867 h 7192213"/>
              <a:gd name="connsiteX37" fmla="*/ 28826 w 5629738"/>
              <a:gd name="connsiteY37" fmla="*/ 6079439 h 7192213"/>
              <a:gd name="connsiteX38" fmla="*/ 18871 w 5629738"/>
              <a:gd name="connsiteY38" fmla="*/ 6043977 h 7192213"/>
              <a:gd name="connsiteX39" fmla="*/ 28826 w 5629738"/>
              <a:gd name="connsiteY39" fmla="*/ 6007501 h 7192213"/>
              <a:gd name="connsiteX40" fmla="*/ 28826 w 5629738"/>
              <a:gd name="connsiteY40" fmla="*/ 5521424 h 7192213"/>
              <a:gd name="connsiteX41" fmla="*/ 28826 w 5629738"/>
              <a:gd name="connsiteY41" fmla="*/ 5456903 h 7192213"/>
              <a:gd name="connsiteX42" fmla="*/ 18216 w 5629738"/>
              <a:gd name="connsiteY42" fmla="*/ 5420866 h 7192213"/>
              <a:gd name="connsiteX43" fmla="*/ 6056 w 5629738"/>
              <a:gd name="connsiteY43" fmla="*/ 5384020 h 7192213"/>
              <a:gd name="connsiteX44" fmla="*/ 815 w 5629738"/>
              <a:gd name="connsiteY44" fmla="*/ 5348515 h 7192213"/>
              <a:gd name="connsiteX45" fmla="*/ 0 w 5629738"/>
              <a:gd name="connsiteY45"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7158780 h 7192213"/>
              <a:gd name="connsiteX31" fmla="*/ 5596210 w 5629738"/>
              <a:gd name="connsiteY31" fmla="*/ 7192213 h 7192213"/>
              <a:gd name="connsiteX32" fmla="*/ 1982520 w 5629738"/>
              <a:gd name="connsiteY32" fmla="*/ 7192213 h 7192213"/>
              <a:gd name="connsiteX33" fmla="*/ 1976650 w 5629738"/>
              <a:gd name="connsiteY33" fmla="*/ 7189772 h 7192213"/>
              <a:gd name="connsiteX34" fmla="*/ 64205 w 5629738"/>
              <a:gd name="connsiteY34" fmla="*/ 7189772 h 7192213"/>
              <a:gd name="connsiteX35" fmla="*/ 28826 w 5629738"/>
              <a:gd name="connsiteY35" fmla="*/ 7165867 h 7192213"/>
              <a:gd name="connsiteX36" fmla="*/ 28826 w 5629738"/>
              <a:gd name="connsiteY36" fmla="*/ 6079439 h 7192213"/>
              <a:gd name="connsiteX37" fmla="*/ 18871 w 5629738"/>
              <a:gd name="connsiteY37" fmla="*/ 6043977 h 7192213"/>
              <a:gd name="connsiteX38" fmla="*/ 28826 w 5629738"/>
              <a:gd name="connsiteY38" fmla="*/ 6007501 h 7192213"/>
              <a:gd name="connsiteX39" fmla="*/ 28826 w 5629738"/>
              <a:gd name="connsiteY39" fmla="*/ 5521424 h 7192213"/>
              <a:gd name="connsiteX40" fmla="*/ 28826 w 5629738"/>
              <a:gd name="connsiteY40" fmla="*/ 5456903 h 7192213"/>
              <a:gd name="connsiteX41" fmla="*/ 18216 w 5629738"/>
              <a:gd name="connsiteY41" fmla="*/ 5420866 h 7192213"/>
              <a:gd name="connsiteX42" fmla="*/ 6056 w 5629738"/>
              <a:gd name="connsiteY42" fmla="*/ 5384020 h 7192213"/>
              <a:gd name="connsiteX43" fmla="*/ 815 w 5629738"/>
              <a:gd name="connsiteY43" fmla="*/ 5348515 h 7192213"/>
              <a:gd name="connsiteX44" fmla="*/ 0 w 5629738"/>
              <a:gd name="connsiteY44"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7158780 h 7192213"/>
              <a:gd name="connsiteX30" fmla="*/ 5596210 w 5629738"/>
              <a:gd name="connsiteY30" fmla="*/ 7192213 h 7192213"/>
              <a:gd name="connsiteX31" fmla="*/ 1982520 w 5629738"/>
              <a:gd name="connsiteY31" fmla="*/ 7192213 h 7192213"/>
              <a:gd name="connsiteX32" fmla="*/ 1976650 w 5629738"/>
              <a:gd name="connsiteY32" fmla="*/ 7189772 h 7192213"/>
              <a:gd name="connsiteX33" fmla="*/ 64205 w 5629738"/>
              <a:gd name="connsiteY33" fmla="*/ 7189772 h 7192213"/>
              <a:gd name="connsiteX34" fmla="*/ 28826 w 5629738"/>
              <a:gd name="connsiteY34" fmla="*/ 7165867 h 7192213"/>
              <a:gd name="connsiteX35" fmla="*/ 28826 w 5629738"/>
              <a:gd name="connsiteY35" fmla="*/ 6079439 h 7192213"/>
              <a:gd name="connsiteX36" fmla="*/ 18871 w 5629738"/>
              <a:gd name="connsiteY36" fmla="*/ 6043977 h 7192213"/>
              <a:gd name="connsiteX37" fmla="*/ 28826 w 5629738"/>
              <a:gd name="connsiteY37" fmla="*/ 6007501 h 7192213"/>
              <a:gd name="connsiteX38" fmla="*/ 28826 w 5629738"/>
              <a:gd name="connsiteY38" fmla="*/ 5521424 h 7192213"/>
              <a:gd name="connsiteX39" fmla="*/ 28826 w 5629738"/>
              <a:gd name="connsiteY39" fmla="*/ 5456903 h 7192213"/>
              <a:gd name="connsiteX40" fmla="*/ 18216 w 5629738"/>
              <a:gd name="connsiteY40" fmla="*/ 5420866 h 7192213"/>
              <a:gd name="connsiteX41" fmla="*/ 6056 w 5629738"/>
              <a:gd name="connsiteY41" fmla="*/ 5384020 h 7192213"/>
              <a:gd name="connsiteX42" fmla="*/ 815 w 5629738"/>
              <a:gd name="connsiteY42" fmla="*/ 5348515 h 7192213"/>
              <a:gd name="connsiteX43" fmla="*/ 0 w 5629738"/>
              <a:gd name="connsiteY43"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1976650 w 5633928"/>
              <a:gd name="connsiteY31" fmla="*/ 7189772 h 7192213"/>
              <a:gd name="connsiteX32" fmla="*/ 64205 w 5633928"/>
              <a:gd name="connsiteY32" fmla="*/ 7189772 h 7192213"/>
              <a:gd name="connsiteX33" fmla="*/ 28826 w 5633928"/>
              <a:gd name="connsiteY33" fmla="*/ 7165867 h 7192213"/>
              <a:gd name="connsiteX34" fmla="*/ 28826 w 5633928"/>
              <a:gd name="connsiteY34" fmla="*/ 6079439 h 7192213"/>
              <a:gd name="connsiteX35" fmla="*/ 18871 w 5633928"/>
              <a:gd name="connsiteY35" fmla="*/ 6043977 h 7192213"/>
              <a:gd name="connsiteX36" fmla="*/ 28826 w 5633928"/>
              <a:gd name="connsiteY36" fmla="*/ 6007501 h 7192213"/>
              <a:gd name="connsiteX37" fmla="*/ 28826 w 5633928"/>
              <a:gd name="connsiteY37" fmla="*/ 5521424 h 7192213"/>
              <a:gd name="connsiteX38" fmla="*/ 28826 w 5633928"/>
              <a:gd name="connsiteY38" fmla="*/ 5456903 h 7192213"/>
              <a:gd name="connsiteX39" fmla="*/ 18216 w 5633928"/>
              <a:gd name="connsiteY39" fmla="*/ 5420866 h 7192213"/>
              <a:gd name="connsiteX40" fmla="*/ 6056 w 5633928"/>
              <a:gd name="connsiteY40" fmla="*/ 5384020 h 7192213"/>
              <a:gd name="connsiteX41" fmla="*/ 815 w 5633928"/>
              <a:gd name="connsiteY41" fmla="*/ 5348515 h 7192213"/>
              <a:gd name="connsiteX42" fmla="*/ 0 w 5633928"/>
              <a:gd name="connsiteY42"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64205 w 5633928"/>
              <a:gd name="connsiteY31" fmla="*/ 7189772 h 7192213"/>
              <a:gd name="connsiteX32" fmla="*/ 28826 w 5633928"/>
              <a:gd name="connsiteY32" fmla="*/ 7165867 h 7192213"/>
              <a:gd name="connsiteX33" fmla="*/ 28826 w 5633928"/>
              <a:gd name="connsiteY33" fmla="*/ 6079439 h 7192213"/>
              <a:gd name="connsiteX34" fmla="*/ 18871 w 5633928"/>
              <a:gd name="connsiteY34" fmla="*/ 6043977 h 7192213"/>
              <a:gd name="connsiteX35" fmla="*/ 28826 w 5633928"/>
              <a:gd name="connsiteY35" fmla="*/ 6007501 h 7192213"/>
              <a:gd name="connsiteX36" fmla="*/ 28826 w 5633928"/>
              <a:gd name="connsiteY36" fmla="*/ 5521424 h 7192213"/>
              <a:gd name="connsiteX37" fmla="*/ 28826 w 5633928"/>
              <a:gd name="connsiteY37" fmla="*/ 5456903 h 7192213"/>
              <a:gd name="connsiteX38" fmla="*/ 18216 w 5633928"/>
              <a:gd name="connsiteY38" fmla="*/ 5420866 h 7192213"/>
              <a:gd name="connsiteX39" fmla="*/ 6056 w 5633928"/>
              <a:gd name="connsiteY39" fmla="*/ 5384020 h 7192213"/>
              <a:gd name="connsiteX40" fmla="*/ 815 w 5633928"/>
              <a:gd name="connsiteY40" fmla="*/ 5348515 h 7192213"/>
              <a:gd name="connsiteX41" fmla="*/ 0 w 5633928"/>
              <a:gd name="connsiteY41"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64205 w 5633928"/>
              <a:gd name="connsiteY30" fmla="*/ 7189772 h 7192213"/>
              <a:gd name="connsiteX31" fmla="*/ 28826 w 5633928"/>
              <a:gd name="connsiteY31" fmla="*/ 7165867 h 7192213"/>
              <a:gd name="connsiteX32" fmla="*/ 28826 w 5633928"/>
              <a:gd name="connsiteY32" fmla="*/ 6079439 h 7192213"/>
              <a:gd name="connsiteX33" fmla="*/ 18871 w 5633928"/>
              <a:gd name="connsiteY33" fmla="*/ 6043977 h 7192213"/>
              <a:gd name="connsiteX34" fmla="*/ 28826 w 5633928"/>
              <a:gd name="connsiteY34" fmla="*/ 6007501 h 7192213"/>
              <a:gd name="connsiteX35" fmla="*/ 28826 w 5633928"/>
              <a:gd name="connsiteY35" fmla="*/ 5521424 h 7192213"/>
              <a:gd name="connsiteX36" fmla="*/ 28826 w 5633928"/>
              <a:gd name="connsiteY36" fmla="*/ 5456903 h 7192213"/>
              <a:gd name="connsiteX37" fmla="*/ 18216 w 5633928"/>
              <a:gd name="connsiteY37" fmla="*/ 5420866 h 7192213"/>
              <a:gd name="connsiteX38" fmla="*/ 6056 w 5633928"/>
              <a:gd name="connsiteY38" fmla="*/ 5384020 h 7192213"/>
              <a:gd name="connsiteX39" fmla="*/ 815 w 5633928"/>
              <a:gd name="connsiteY39" fmla="*/ 5348515 h 7192213"/>
              <a:gd name="connsiteX40" fmla="*/ 0 w 5633928"/>
              <a:gd name="connsiteY40"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5549063 w 5633928"/>
              <a:gd name="connsiteY21" fmla="*/ 0 h 7192213"/>
              <a:gd name="connsiteX22" fmla="*/ 5549068 w 5633928"/>
              <a:gd name="connsiteY22" fmla="*/ 2 h 7192213"/>
              <a:gd name="connsiteX23" fmla="*/ 5553587 w 5633928"/>
              <a:gd name="connsiteY23" fmla="*/ 0 h 7192213"/>
              <a:gd name="connsiteX24" fmla="*/ 5559961 w 5633928"/>
              <a:gd name="connsiteY24" fmla="*/ 3034 h 7192213"/>
              <a:gd name="connsiteX25" fmla="*/ 5596211 w 5633928"/>
              <a:gd name="connsiteY25" fmla="*/ 3034 h 7192213"/>
              <a:gd name="connsiteX26" fmla="*/ 5629738 w 5633928"/>
              <a:gd name="connsiteY26" fmla="*/ 36562 h 7192213"/>
              <a:gd name="connsiteX27" fmla="*/ 5629737 w 5633928"/>
              <a:gd name="connsiteY27" fmla="*/ 7158780 h 7192213"/>
              <a:gd name="connsiteX28" fmla="*/ 5596210 w 5633928"/>
              <a:gd name="connsiteY28" fmla="*/ 7192213 h 7192213"/>
              <a:gd name="connsiteX29" fmla="*/ 64205 w 5633928"/>
              <a:gd name="connsiteY29" fmla="*/ 7189772 h 7192213"/>
              <a:gd name="connsiteX30" fmla="*/ 28826 w 5633928"/>
              <a:gd name="connsiteY30" fmla="*/ 7165867 h 7192213"/>
              <a:gd name="connsiteX31" fmla="*/ 28826 w 5633928"/>
              <a:gd name="connsiteY31" fmla="*/ 6079439 h 7192213"/>
              <a:gd name="connsiteX32" fmla="*/ 18871 w 5633928"/>
              <a:gd name="connsiteY32" fmla="*/ 6043977 h 7192213"/>
              <a:gd name="connsiteX33" fmla="*/ 28826 w 5633928"/>
              <a:gd name="connsiteY33" fmla="*/ 6007501 h 7192213"/>
              <a:gd name="connsiteX34" fmla="*/ 28826 w 5633928"/>
              <a:gd name="connsiteY34" fmla="*/ 5521424 h 7192213"/>
              <a:gd name="connsiteX35" fmla="*/ 28826 w 5633928"/>
              <a:gd name="connsiteY35" fmla="*/ 5456903 h 7192213"/>
              <a:gd name="connsiteX36" fmla="*/ 18216 w 5633928"/>
              <a:gd name="connsiteY36" fmla="*/ 5420866 h 7192213"/>
              <a:gd name="connsiteX37" fmla="*/ 6056 w 5633928"/>
              <a:gd name="connsiteY37" fmla="*/ 5384020 h 7192213"/>
              <a:gd name="connsiteX38" fmla="*/ 815 w 5633928"/>
              <a:gd name="connsiteY38" fmla="*/ 5348515 h 7192213"/>
              <a:gd name="connsiteX39" fmla="*/ 0 w 5633928"/>
              <a:gd name="connsiteY39"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59961 w 5633928"/>
              <a:gd name="connsiteY23" fmla="*/ 3034 h 7192213"/>
              <a:gd name="connsiteX24" fmla="*/ 5596211 w 5633928"/>
              <a:gd name="connsiteY24" fmla="*/ 3034 h 7192213"/>
              <a:gd name="connsiteX25" fmla="*/ 5629738 w 5633928"/>
              <a:gd name="connsiteY25" fmla="*/ 36562 h 7192213"/>
              <a:gd name="connsiteX26" fmla="*/ 5629737 w 5633928"/>
              <a:gd name="connsiteY26" fmla="*/ 7158780 h 7192213"/>
              <a:gd name="connsiteX27" fmla="*/ 5596210 w 5633928"/>
              <a:gd name="connsiteY27" fmla="*/ 7192213 h 7192213"/>
              <a:gd name="connsiteX28" fmla="*/ 64205 w 5633928"/>
              <a:gd name="connsiteY28" fmla="*/ 7189772 h 7192213"/>
              <a:gd name="connsiteX29" fmla="*/ 28826 w 5633928"/>
              <a:gd name="connsiteY29" fmla="*/ 7165867 h 7192213"/>
              <a:gd name="connsiteX30" fmla="*/ 28826 w 5633928"/>
              <a:gd name="connsiteY30" fmla="*/ 6079439 h 7192213"/>
              <a:gd name="connsiteX31" fmla="*/ 18871 w 5633928"/>
              <a:gd name="connsiteY31" fmla="*/ 6043977 h 7192213"/>
              <a:gd name="connsiteX32" fmla="*/ 28826 w 5633928"/>
              <a:gd name="connsiteY32" fmla="*/ 6007501 h 7192213"/>
              <a:gd name="connsiteX33" fmla="*/ 28826 w 5633928"/>
              <a:gd name="connsiteY33" fmla="*/ 5521424 h 7192213"/>
              <a:gd name="connsiteX34" fmla="*/ 28826 w 5633928"/>
              <a:gd name="connsiteY34" fmla="*/ 5456903 h 7192213"/>
              <a:gd name="connsiteX35" fmla="*/ 18216 w 5633928"/>
              <a:gd name="connsiteY35" fmla="*/ 5420866 h 7192213"/>
              <a:gd name="connsiteX36" fmla="*/ 6056 w 5633928"/>
              <a:gd name="connsiteY36" fmla="*/ 5384020 h 7192213"/>
              <a:gd name="connsiteX37" fmla="*/ 815 w 5633928"/>
              <a:gd name="connsiteY37" fmla="*/ 5348515 h 7192213"/>
              <a:gd name="connsiteX38" fmla="*/ 0 w 5633928"/>
              <a:gd name="connsiteY38"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96211 w 5633928"/>
              <a:gd name="connsiteY23" fmla="*/ 3034 h 7192213"/>
              <a:gd name="connsiteX24" fmla="*/ 5629738 w 5633928"/>
              <a:gd name="connsiteY24" fmla="*/ 36562 h 7192213"/>
              <a:gd name="connsiteX25" fmla="*/ 5629737 w 5633928"/>
              <a:gd name="connsiteY25" fmla="*/ 7158780 h 7192213"/>
              <a:gd name="connsiteX26" fmla="*/ 5596210 w 5633928"/>
              <a:gd name="connsiteY26" fmla="*/ 7192213 h 7192213"/>
              <a:gd name="connsiteX27" fmla="*/ 64205 w 5633928"/>
              <a:gd name="connsiteY27" fmla="*/ 7189772 h 7192213"/>
              <a:gd name="connsiteX28" fmla="*/ 28826 w 5633928"/>
              <a:gd name="connsiteY28" fmla="*/ 7165867 h 7192213"/>
              <a:gd name="connsiteX29" fmla="*/ 28826 w 5633928"/>
              <a:gd name="connsiteY29" fmla="*/ 6079439 h 7192213"/>
              <a:gd name="connsiteX30" fmla="*/ 18871 w 5633928"/>
              <a:gd name="connsiteY30" fmla="*/ 6043977 h 7192213"/>
              <a:gd name="connsiteX31" fmla="*/ 28826 w 5633928"/>
              <a:gd name="connsiteY31" fmla="*/ 6007501 h 7192213"/>
              <a:gd name="connsiteX32" fmla="*/ 28826 w 5633928"/>
              <a:gd name="connsiteY32" fmla="*/ 5521424 h 7192213"/>
              <a:gd name="connsiteX33" fmla="*/ 28826 w 5633928"/>
              <a:gd name="connsiteY33" fmla="*/ 5456903 h 7192213"/>
              <a:gd name="connsiteX34" fmla="*/ 18216 w 5633928"/>
              <a:gd name="connsiteY34" fmla="*/ 5420866 h 7192213"/>
              <a:gd name="connsiteX35" fmla="*/ 6056 w 5633928"/>
              <a:gd name="connsiteY35" fmla="*/ 5384020 h 7192213"/>
              <a:gd name="connsiteX36" fmla="*/ 815 w 5633928"/>
              <a:gd name="connsiteY36" fmla="*/ 5348515 h 7192213"/>
              <a:gd name="connsiteX37" fmla="*/ 0 w 5633928"/>
              <a:gd name="connsiteY37" fmla="*/ 5321182 h 7192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633928" h="7192213">
                <a:moveTo>
                  <a:pt x="0" y="5321182"/>
                </a:moveTo>
                <a:lnTo>
                  <a:pt x="7176" y="5292545"/>
                </a:lnTo>
                <a:cubicBezTo>
                  <a:pt x="7874" y="5284550"/>
                  <a:pt x="3408" y="5282436"/>
                  <a:pt x="4191" y="5273215"/>
                </a:cubicBezTo>
                <a:lnTo>
                  <a:pt x="11880" y="5237214"/>
                </a:lnTo>
                <a:lnTo>
                  <a:pt x="18963" y="5184548"/>
                </a:lnTo>
                <a:lnTo>
                  <a:pt x="26514" y="5148294"/>
                </a:lnTo>
                <a:lnTo>
                  <a:pt x="28826" y="5141304"/>
                </a:lnTo>
                <a:lnTo>
                  <a:pt x="28826" y="4904080"/>
                </a:lnTo>
                <a:lnTo>
                  <a:pt x="26241" y="4886580"/>
                </a:lnTo>
                <a:lnTo>
                  <a:pt x="28826" y="4827542"/>
                </a:lnTo>
                <a:lnTo>
                  <a:pt x="25306" y="4818968"/>
                </a:lnTo>
                <a:lnTo>
                  <a:pt x="28826" y="4761248"/>
                </a:lnTo>
                <a:cubicBezTo>
                  <a:pt x="28328" y="4742134"/>
                  <a:pt x="29114" y="4709012"/>
                  <a:pt x="25835" y="4698008"/>
                </a:cubicBezTo>
                <a:lnTo>
                  <a:pt x="17801" y="4693286"/>
                </a:lnTo>
                <a:lnTo>
                  <a:pt x="17096" y="4679416"/>
                </a:lnTo>
                <a:cubicBezTo>
                  <a:pt x="17711" y="4678402"/>
                  <a:pt x="17198" y="4658407"/>
                  <a:pt x="17250" y="4657582"/>
                </a:cubicBezTo>
                <a:lnTo>
                  <a:pt x="25682" y="4608673"/>
                </a:lnTo>
                <a:lnTo>
                  <a:pt x="20696" y="27254"/>
                </a:lnTo>
                <a:cubicBezTo>
                  <a:pt x="28640" y="13408"/>
                  <a:pt x="30825" y="11178"/>
                  <a:pt x="44529" y="3139"/>
                </a:cubicBezTo>
                <a:lnTo>
                  <a:pt x="64219" y="24"/>
                </a:lnTo>
                <a:lnTo>
                  <a:pt x="5549063" y="0"/>
                </a:lnTo>
                <a:cubicBezTo>
                  <a:pt x="5549065" y="1"/>
                  <a:pt x="5549066" y="2"/>
                  <a:pt x="5549068" y="2"/>
                </a:cubicBezTo>
                <a:lnTo>
                  <a:pt x="5553587" y="0"/>
                </a:lnTo>
                <a:lnTo>
                  <a:pt x="5596211" y="3034"/>
                </a:lnTo>
                <a:cubicBezTo>
                  <a:pt x="5614708" y="3086"/>
                  <a:pt x="5629691" y="18066"/>
                  <a:pt x="5629738" y="36562"/>
                </a:cubicBezTo>
                <a:cubicBezTo>
                  <a:pt x="5635326" y="1229186"/>
                  <a:pt x="5635325" y="5966172"/>
                  <a:pt x="5629737" y="7158780"/>
                </a:cubicBezTo>
                <a:cubicBezTo>
                  <a:pt x="5629632" y="7177240"/>
                  <a:pt x="5614669" y="7192165"/>
                  <a:pt x="5596210" y="7192213"/>
                </a:cubicBezTo>
                <a:lnTo>
                  <a:pt x="64205" y="7189772"/>
                </a:lnTo>
                <a:cubicBezTo>
                  <a:pt x="44670" y="7189697"/>
                  <a:pt x="28876" y="7179028"/>
                  <a:pt x="28826" y="7165867"/>
                </a:cubicBezTo>
                <a:lnTo>
                  <a:pt x="28826" y="6079439"/>
                </a:lnTo>
                <a:lnTo>
                  <a:pt x="18871" y="6043977"/>
                </a:lnTo>
                <a:cubicBezTo>
                  <a:pt x="19309" y="6024074"/>
                  <a:pt x="25508" y="6019660"/>
                  <a:pt x="28826" y="6007501"/>
                </a:cubicBezTo>
                <a:lnTo>
                  <a:pt x="28826" y="5521424"/>
                </a:lnTo>
                <a:lnTo>
                  <a:pt x="28826" y="5456903"/>
                </a:lnTo>
                <a:lnTo>
                  <a:pt x="18216" y="5420866"/>
                </a:lnTo>
                <a:cubicBezTo>
                  <a:pt x="26699" y="5406368"/>
                  <a:pt x="10111" y="5395765"/>
                  <a:pt x="6056" y="5384020"/>
                </a:cubicBezTo>
                <a:lnTo>
                  <a:pt x="815" y="5348515"/>
                </a:lnTo>
                <a:cubicBezTo>
                  <a:pt x="543" y="5339404"/>
                  <a:pt x="272" y="5330293"/>
                  <a:pt x="0" y="5321182"/>
                </a:cubicBezTo>
                <a:close/>
              </a:path>
            </a:pathLst>
          </a:custGeom>
          <a:solidFill>
            <a:srgbClr val="FFFFFF"/>
          </a:solidFill>
          <a:ln w="1270" cap="flat">
            <a:noFill/>
            <a:prstDash val="solid"/>
            <a:miter/>
          </a:ln>
          <a:effectLst/>
        </p:spPr>
        <p:txBody>
          <a:bodyPr rtlCol="0" anchor="ctr"/>
          <a:lstStyle/>
          <a:p>
            <a:endParaRPr lang="en-US"/>
          </a:p>
        </p:txBody>
      </p:sp>
      <p:pic>
        <p:nvPicPr>
          <p:cNvPr id="4" name="Content Placeholder 3" descr="A person walking a dog on a leash&#10;&#10;Description automatically generated">
            <a:extLst>
              <a:ext uri="{FF2B5EF4-FFF2-40B4-BE49-F238E27FC236}">
                <a16:creationId xmlns:a16="http://schemas.microsoft.com/office/drawing/2014/main" id="{8229AA38-68C3-9BAD-10D3-D96D054BA909}"/>
              </a:ext>
            </a:extLst>
          </p:cNvPr>
          <p:cNvPicPr>
            <a:picLocks noGrp="1" noChangeAspect="1"/>
          </p:cNvPicPr>
          <p:nvPr>
            <p:ph idx="1"/>
          </p:nvPr>
        </p:nvPicPr>
        <p:blipFill>
          <a:blip r:embed="rId3"/>
          <a:stretch>
            <a:fillRect/>
          </a:stretch>
        </p:blipFill>
        <p:spPr>
          <a:xfrm rot="5520000">
            <a:off x="4298718" y="1713533"/>
            <a:ext cx="4289777" cy="3217333"/>
          </a:xfrm>
          <a:prstGeom prst="rect">
            <a:avLst/>
          </a:prstGeom>
        </p:spPr>
      </p:pic>
      <p:sp>
        <p:nvSpPr>
          <p:cNvPr id="2" name="Title 1">
            <a:extLst>
              <a:ext uri="{FF2B5EF4-FFF2-40B4-BE49-F238E27FC236}">
                <a16:creationId xmlns:a16="http://schemas.microsoft.com/office/drawing/2014/main" id="{4F74AE68-16DF-9102-23AA-79C9983CE5F4}"/>
              </a:ext>
            </a:extLst>
          </p:cNvPr>
          <p:cNvSpPr>
            <a:spLocks noGrp="1"/>
          </p:cNvSpPr>
          <p:nvPr>
            <p:ph type="title"/>
          </p:nvPr>
        </p:nvSpPr>
        <p:spPr>
          <a:xfrm>
            <a:off x="1219200" y="1129897"/>
            <a:ext cx="4535114" cy="3534118"/>
          </a:xfrm>
        </p:spPr>
        <p:txBody>
          <a:bodyPr vert="horz" lIns="91440" tIns="45720" rIns="91440" bIns="45720" rtlCol="0" anchor="t">
            <a:normAutofit/>
          </a:bodyPr>
          <a:lstStyle/>
          <a:p>
            <a:r>
              <a:rPr lang="en-US" sz="5400"/>
              <a:t>Explore its wildness </a:t>
            </a:r>
          </a:p>
        </p:txBody>
      </p:sp>
      <p:sp>
        <p:nvSpPr>
          <p:cNvPr id="22" name="Freeform: Shape 21">
            <a:extLst>
              <a:ext uri="{FF2B5EF4-FFF2-40B4-BE49-F238E27FC236}">
                <a16:creationId xmlns:a16="http://schemas.microsoft.com/office/drawing/2014/main" id="{0847B228-7D3B-4853-8273-2B7CDAF9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691138">
            <a:off x="11065979" y="5411450"/>
            <a:ext cx="444795" cy="1778462"/>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road with trees and grass&#10;&#10;Description automatically generated">
            <a:extLst>
              <a:ext uri="{FF2B5EF4-FFF2-40B4-BE49-F238E27FC236}">
                <a16:creationId xmlns:a16="http://schemas.microsoft.com/office/drawing/2014/main" id="{2AD5C5CC-D8A0-4C17-7948-EC2AF3B1D7ED}"/>
              </a:ext>
            </a:extLst>
          </p:cNvPr>
          <p:cNvPicPr>
            <a:picLocks noChangeAspect="1"/>
          </p:cNvPicPr>
          <p:nvPr/>
        </p:nvPicPr>
        <p:blipFill>
          <a:blip r:embed="rId5"/>
          <a:stretch>
            <a:fillRect/>
          </a:stretch>
        </p:blipFill>
        <p:spPr>
          <a:xfrm rot="5520000">
            <a:off x="7760448" y="1828754"/>
            <a:ext cx="4289777" cy="3217333"/>
          </a:xfrm>
          <a:prstGeom prst="rect">
            <a:avLst/>
          </a:prstGeom>
        </p:spPr>
      </p:pic>
      <p:grpSp>
        <p:nvGrpSpPr>
          <p:cNvPr id="24" name="Group 23">
            <a:extLst>
              <a:ext uri="{FF2B5EF4-FFF2-40B4-BE49-F238E27FC236}">
                <a16:creationId xmlns:a16="http://schemas.microsoft.com/office/drawing/2014/main" id="{0C30B85B-755D-41D3-ABF5-CA397F4E90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5" name="Group 24">
              <a:extLst>
                <a:ext uri="{FF2B5EF4-FFF2-40B4-BE49-F238E27FC236}">
                  <a16:creationId xmlns:a16="http://schemas.microsoft.com/office/drawing/2014/main" id="{D7BC25D2-6F1B-4637-92CD-097AA38205E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7" name="Straight Connector 26">
                <a:extLst>
                  <a:ext uri="{FF2B5EF4-FFF2-40B4-BE49-F238E27FC236}">
                    <a16:creationId xmlns:a16="http://schemas.microsoft.com/office/drawing/2014/main" id="{1FA6E854-1685-4F0F-B62D-19B1BBAA5F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D40A913B-5C65-414F-BA5F-4B7EB5C96A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6" name="Oval 25">
              <a:extLst>
                <a:ext uri="{FF2B5EF4-FFF2-40B4-BE49-F238E27FC236}">
                  <a16:creationId xmlns:a16="http://schemas.microsoft.com/office/drawing/2014/main" id="{BC45A694-EF2A-443C-983B-8D9FAEA04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8DDE971-E158-3744-409F-11B0024EF846}"/>
              </a:ext>
            </a:extLst>
          </p:cNvPr>
          <p:cNvSpPr txBox="1"/>
          <p:nvPr/>
        </p:nvSpPr>
        <p:spPr>
          <a:xfrm>
            <a:off x="588797" y="3755996"/>
            <a:ext cx="380555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Calibri"/>
                <a:cs typeface="Calibri"/>
              </a:rPr>
              <a:t>As you can see from the picture this path is situated with a woods made up of predominately pine trees and are occupied by squirrels and foxes. Unfortunately, some locals are taking it for granted.</a:t>
            </a:r>
            <a:endParaRPr lang="en-US" sz="1600">
              <a:latin typeface="Arial"/>
            </a:endParaRPr>
          </a:p>
        </p:txBody>
      </p:sp>
    </p:spTree>
    <p:extLst>
      <p:ext uri="{BB962C8B-B14F-4D97-AF65-F5344CB8AC3E}">
        <p14:creationId xmlns:p14="http://schemas.microsoft.com/office/powerpoint/2010/main" val="831601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DA8F16D-E6ED-436E-BA0C-5711B96A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D2147-9C9E-F9D0-0D01-E5DC956AE590}"/>
              </a:ext>
            </a:extLst>
          </p:cNvPr>
          <p:cNvSpPr>
            <a:spLocks noGrp="1"/>
          </p:cNvSpPr>
          <p:nvPr>
            <p:ph type="title"/>
          </p:nvPr>
        </p:nvSpPr>
        <p:spPr>
          <a:xfrm>
            <a:off x="7272242" y="685800"/>
            <a:ext cx="4233959" cy="1911741"/>
          </a:xfrm>
        </p:spPr>
        <p:txBody>
          <a:bodyPr>
            <a:normAutofit/>
          </a:bodyPr>
          <a:lstStyle/>
          <a:p>
            <a:pPr algn="r"/>
            <a:r>
              <a:rPr lang="en-US"/>
              <a:t>The Extreme </a:t>
            </a:r>
          </a:p>
        </p:txBody>
      </p:sp>
      <p:pic>
        <p:nvPicPr>
          <p:cNvPr id="4" name="Content Placeholder 3" descr="A pile of clothes in the woods&#10;&#10;Description automatically generated">
            <a:extLst>
              <a:ext uri="{FF2B5EF4-FFF2-40B4-BE49-F238E27FC236}">
                <a16:creationId xmlns:a16="http://schemas.microsoft.com/office/drawing/2014/main" id="{AABD279D-30F6-E0A2-CB5C-85E4CCAC1C41}"/>
              </a:ext>
            </a:extLst>
          </p:cNvPr>
          <p:cNvPicPr>
            <a:picLocks noChangeAspect="1"/>
          </p:cNvPicPr>
          <p:nvPr/>
        </p:nvPicPr>
        <p:blipFill>
          <a:blip r:embed="rId3"/>
          <a:stretch>
            <a:fillRect/>
          </a:stretch>
        </p:blipFill>
        <p:spPr>
          <a:xfrm rot="5400000">
            <a:off x="156010" y="1913696"/>
            <a:ext cx="4040809" cy="3030607"/>
          </a:xfrm>
          <a:prstGeom prst="rect">
            <a:avLst/>
          </a:prstGeom>
        </p:spPr>
      </p:pic>
      <p:pic>
        <p:nvPicPr>
          <p:cNvPr id="5" name="Picture 4" descr="A group of trash in a field&#10;&#10;Description automatically generated">
            <a:extLst>
              <a:ext uri="{FF2B5EF4-FFF2-40B4-BE49-F238E27FC236}">
                <a16:creationId xmlns:a16="http://schemas.microsoft.com/office/drawing/2014/main" id="{9667000F-C146-F31C-1687-484007B0FACD}"/>
              </a:ext>
            </a:extLst>
          </p:cNvPr>
          <p:cNvPicPr>
            <a:picLocks noChangeAspect="1"/>
          </p:cNvPicPr>
          <p:nvPr/>
        </p:nvPicPr>
        <p:blipFill>
          <a:blip r:embed="rId4"/>
          <a:stretch>
            <a:fillRect/>
          </a:stretch>
        </p:blipFill>
        <p:spPr>
          <a:xfrm rot="5400000">
            <a:off x="2833116" y="1913696"/>
            <a:ext cx="5387745" cy="3030607"/>
          </a:xfrm>
          <a:prstGeom prst="rect">
            <a:avLst/>
          </a:prstGeom>
        </p:spPr>
      </p:pic>
      <p:sp>
        <p:nvSpPr>
          <p:cNvPr id="9" name="Content Placeholder 8">
            <a:extLst>
              <a:ext uri="{FF2B5EF4-FFF2-40B4-BE49-F238E27FC236}">
                <a16:creationId xmlns:a16="http://schemas.microsoft.com/office/drawing/2014/main" id="{082A3CCC-1874-20D8-322E-24A2F0473839}"/>
              </a:ext>
            </a:extLst>
          </p:cNvPr>
          <p:cNvSpPr>
            <a:spLocks noGrp="1"/>
          </p:cNvSpPr>
          <p:nvPr>
            <p:ph idx="1"/>
          </p:nvPr>
        </p:nvSpPr>
        <p:spPr>
          <a:xfrm>
            <a:off x="7741545" y="3030279"/>
            <a:ext cx="3764655" cy="3146684"/>
          </a:xfrm>
        </p:spPr>
        <p:txBody>
          <a:bodyPr vert="horz" lIns="91440" tIns="45720" rIns="91440" bIns="45720" rtlCol="0" anchor="t">
            <a:normAutofit/>
          </a:bodyPr>
          <a:lstStyle/>
          <a:p>
            <a:r>
              <a:rPr lang="en-US">
                <a:latin typeface="Arial"/>
                <a:cs typeface="Arial"/>
              </a:rPr>
              <a:t>These imagines show extreme littering and </a:t>
            </a:r>
            <a:r>
              <a:rPr lang="en-GB">
                <a:latin typeface="Arial"/>
                <a:cs typeface="Arial"/>
              </a:rPr>
              <a:t>vandalization is within the area.</a:t>
            </a:r>
          </a:p>
          <a:p>
            <a:r>
              <a:rPr lang="en-US">
                <a:latin typeface="Arial"/>
                <a:ea typeface="Calibri"/>
                <a:cs typeface="Calibri"/>
              </a:rPr>
              <a:t>As you can see from these imagines people have set fire to trees and left huge amounts rubbish behind with them luckily this doesn't occur all year around and happens in the summer months mainly. Due to the woodland being dry.</a:t>
            </a:r>
            <a:endParaRPr lang="en-GB">
              <a:latin typeface="Arial"/>
            </a:endParaRPr>
          </a:p>
        </p:txBody>
      </p:sp>
      <p:grpSp>
        <p:nvGrpSpPr>
          <p:cNvPr id="14" name="Group 13">
            <a:extLst>
              <a:ext uri="{FF2B5EF4-FFF2-40B4-BE49-F238E27FC236}">
                <a16:creationId xmlns:a16="http://schemas.microsoft.com/office/drawing/2014/main" id="{555B52AC-704D-46F1-B053-761A925E84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5" name="Group 14">
              <a:extLst>
                <a:ext uri="{FF2B5EF4-FFF2-40B4-BE49-F238E27FC236}">
                  <a16:creationId xmlns:a16="http://schemas.microsoft.com/office/drawing/2014/main" id="{869E608A-32B6-454C-8AA8-0D88569D0FA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7" name="Straight Connector 16">
                <a:extLst>
                  <a:ext uri="{FF2B5EF4-FFF2-40B4-BE49-F238E27FC236}">
                    <a16:creationId xmlns:a16="http://schemas.microsoft.com/office/drawing/2014/main" id="{CEDBE784-1136-4155-BF21-5B7281A34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E31125-6154-42F1-9DE4-959DB727EB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6" name="Oval 15">
              <a:extLst>
                <a:ext uri="{FF2B5EF4-FFF2-40B4-BE49-F238E27FC236}">
                  <a16:creationId xmlns:a16="http://schemas.microsoft.com/office/drawing/2014/main" id="{601E2501-96F4-43B7-98A2-240EE862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19481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1" name="Group 10">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3" name="Straight Connector 12">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2" name="Oval 11">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6" name="Rectangle 15">
            <a:extLst>
              <a:ext uri="{FF2B5EF4-FFF2-40B4-BE49-F238E27FC236}">
                <a16:creationId xmlns:a16="http://schemas.microsoft.com/office/drawing/2014/main" id="{7D8A8D11-DB51-43C0-8618-65C820DB4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9D5070A-DD9D-4368-8401-51D12C8EC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8839" y="244291"/>
            <a:ext cx="5480710" cy="6621183"/>
          </a:xfrm>
          <a:custGeom>
            <a:avLst/>
            <a:gdLst>
              <a:gd name="connsiteX0" fmla="*/ 380625 w 5480710"/>
              <a:gd name="connsiteY0" fmla="*/ 0 h 6621183"/>
              <a:gd name="connsiteX1" fmla="*/ 5480710 w 5480710"/>
              <a:gd name="connsiteY1" fmla="*/ 275026 h 6621183"/>
              <a:gd name="connsiteX2" fmla="*/ 5480710 w 5480710"/>
              <a:gd name="connsiteY2" fmla="*/ 6621183 h 6621183"/>
              <a:gd name="connsiteX3" fmla="*/ 0 w 5480710"/>
              <a:gd name="connsiteY3" fmla="*/ 6621183 h 6621183"/>
            </a:gdLst>
            <a:ahLst/>
            <a:cxnLst>
              <a:cxn ang="0">
                <a:pos x="connsiteX0" y="connsiteY0"/>
              </a:cxn>
              <a:cxn ang="0">
                <a:pos x="connsiteX1" y="connsiteY1"/>
              </a:cxn>
              <a:cxn ang="0">
                <a:pos x="connsiteX2" y="connsiteY2"/>
              </a:cxn>
              <a:cxn ang="0">
                <a:pos x="connsiteX3" y="connsiteY3"/>
              </a:cxn>
            </a:cxnLst>
            <a:rect l="l" t="t" r="r" b="b"/>
            <a:pathLst>
              <a:path w="5480710" h="6621183">
                <a:moveTo>
                  <a:pt x="380625" y="0"/>
                </a:moveTo>
                <a:lnTo>
                  <a:pt x="5480710" y="275026"/>
                </a:lnTo>
                <a:lnTo>
                  <a:pt x="5480710" y="6621183"/>
                </a:lnTo>
                <a:lnTo>
                  <a:pt x="0" y="6621183"/>
                </a:lnTo>
                <a:close/>
              </a:path>
            </a:pathLst>
          </a:custGeom>
          <a:solidFill>
            <a:schemeClr val="tx1"/>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B3B6BD9-C2C8-4D98-A7F9-9F8BC89BA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8646" y="378188"/>
            <a:ext cx="5370522" cy="6501627"/>
          </a:xfrm>
          <a:custGeom>
            <a:avLst/>
            <a:gdLst>
              <a:gd name="connsiteX0" fmla="*/ 448193 w 5370522"/>
              <a:gd name="connsiteY0" fmla="*/ 256 h 6501627"/>
              <a:gd name="connsiteX1" fmla="*/ 5370522 w 5370522"/>
              <a:gd name="connsiteY1" fmla="*/ 282309 h 6501627"/>
              <a:gd name="connsiteX2" fmla="*/ 5370522 w 5370522"/>
              <a:gd name="connsiteY2" fmla="*/ 6501627 h 6501627"/>
              <a:gd name="connsiteX3" fmla="*/ 0 w 5370522"/>
              <a:gd name="connsiteY3" fmla="*/ 6501627 h 6501627"/>
              <a:gd name="connsiteX4" fmla="*/ 271574 w 5370522"/>
              <a:gd name="connsiteY4" fmla="*/ 1854549 h 6501627"/>
              <a:gd name="connsiteX5" fmla="*/ 310484 w 5370522"/>
              <a:gd name="connsiteY5" fmla="*/ 1144222 h 6501627"/>
              <a:gd name="connsiteX6" fmla="*/ 306793 w 5370522"/>
              <a:gd name="connsiteY6" fmla="*/ 1073657 h 6501627"/>
              <a:gd name="connsiteX7" fmla="*/ 292801 w 5370522"/>
              <a:gd name="connsiteY7" fmla="*/ 952312 h 6501627"/>
              <a:gd name="connsiteX8" fmla="*/ 298520 w 5370522"/>
              <a:gd name="connsiteY8" fmla="*/ 926359 h 6501627"/>
              <a:gd name="connsiteX9" fmla="*/ 309441 w 5370522"/>
              <a:gd name="connsiteY9" fmla="*/ 811125 h 6501627"/>
              <a:gd name="connsiteX10" fmla="*/ 327670 w 5370522"/>
              <a:gd name="connsiteY10" fmla="*/ 690636 h 6501627"/>
              <a:gd name="connsiteX11" fmla="*/ 342224 w 5370522"/>
              <a:gd name="connsiteY11" fmla="*/ 572541 h 6501627"/>
              <a:gd name="connsiteX12" fmla="*/ 358862 w 5370522"/>
              <a:gd name="connsiteY12" fmla="*/ 408851 h 6501627"/>
              <a:gd name="connsiteX13" fmla="*/ 391222 w 5370522"/>
              <a:gd name="connsiteY13" fmla="*/ 35840 h 6501627"/>
              <a:gd name="connsiteX14" fmla="*/ 448193 w 5370522"/>
              <a:gd name="connsiteY14" fmla="*/ 256 h 6501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70522" h="6501627">
                <a:moveTo>
                  <a:pt x="448193" y="256"/>
                </a:moveTo>
                <a:lnTo>
                  <a:pt x="5370522" y="282309"/>
                </a:lnTo>
                <a:lnTo>
                  <a:pt x="5370522" y="6501627"/>
                </a:lnTo>
                <a:lnTo>
                  <a:pt x="0" y="6501627"/>
                </a:lnTo>
                <a:lnTo>
                  <a:pt x="271574" y="1854549"/>
                </a:lnTo>
                <a:cubicBezTo>
                  <a:pt x="285934" y="1610831"/>
                  <a:pt x="296124" y="1387941"/>
                  <a:pt x="310484" y="1144222"/>
                </a:cubicBezTo>
                <a:lnTo>
                  <a:pt x="306793" y="1073657"/>
                </a:lnTo>
                <a:cubicBezTo>
                  <a:pt x="302128" y="1033209"/>
                  <a:pt x="289133" y="1021922"/>
                  <a:pt x="292801" y="952312"/>
                </a:cubicBezTo>
                <a:cubicBezTo>
                  <a:pt x="292407" y="939753"/>
                  <a:pt x="298883" y="937251"/>
                  <a:pt x="298520" y="926359"/>
                </a:cubicBezTo>
                <a:lnTo>
                  <a:pt x="309441" y="811125"/>
                </a:lnTo>
                <a:cubicBezTo>
                  <a:pt x="330962" y="763505"/>
                  <a:pt x="319066" y="743042"/>
                  <a:pt x="327670" y="690636"/>
                </a:cubicBezTo>
                <a:lnTo>
                  <a:pt x="342224" y="572541"/>
                </a:lnTo>
                <a:cubicBezTo>
                  <a:pt x="347886" y="473693"/>
                  <a:pt x="353201" y="507700"/>
                  <a:pt x="358862" y="408851"/>
                </a:cubicBezTo>
                <a:cubicBezTo>
                  <a:pt x="366392" y="300036"/>
                  <a:pt x="374337" y="138791"/>
                  <a:pt x="391222" y="35840"/>
                </a:cubicBezTo>
                <a:cubicBezTo>
                  <a:pt x="393059" y="5192"/>
                  <a:pt x="416217" y="-1488"/>
                  <a:pt x="448193" y="256"/>
                </a:cubicBezTo>
                <a:close/>
              </a:path>
            </a:pathLst>
          </a:custGeom>
          <a:blipFill>
            <a:blip r:embed="rId3"/>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person holding a stick in his hand&#10;&#10;Description automatically generated">
            <a:extLst>
              <a:ext uri="{FF2B5EF4-FFF2-40B4-BE49-F238E27FC236}">
                <a16:creationId xmlns:a16="http://schemas.microsoft.com/office/drawing/2014/main" id="{E52657C6-7178-D929-1E2D-353CFB320AEC}"/>
              </a:ext>
            </a:extLst>
          </p:cNvPr>
          <p:cNvPicPr>
            <a:picLocks noGrp="1" noChangeAspect="1"/>
          </p:cNvPicPr>
          <p:nvPr>
            <p:ph idx="1"/>
          </p:nvPr>
        </p:nvPicPr>
        <p:blipFill>
          <a:blip r:embed="rId4">
            <a:alphaModFix amt="83000"/>
          </a:blip>
          <a:srcRect r="1" b="9205"/>
          <a:stretch/>
        </p:blipFill>
        <p:spPr>
          <a:xfrm>
            <a:off x="6828646" y="376407"/>
            <a:ext cx="5370522" cy="6501627"/>
          </a:xfrm>
          <a:custGeom>
            <a:avLst/>
            <a:gdLst/>
            <a:ahLst/>
            <a:cxnLst/>
            <a:rect l="l" t="t" r="r" b="b"/>
            <a:pathLst>
              <a:path w="5370522" h="6501627">
                <a:moveTo>
                  <a:pt x="448193" y="256"/>
                </a:moveTo>
                <a:lnTo>
                  <a:pt x="5370522" y="282309"/>
                </a:lnTo>
                <a:lnTo>
                  <a:pt x="5370522" y="6501627"/>
                </a:lnTo>
                <a:lnTo>
                  <a:pt x="0" y="6501627"/>
                </a:lnTo>
                <a:lnTo>
                  <a:pt x="271574" y="1854549"/>
                </a:lnTo>
                <a:cubicBezTo>
                  <a:pt x="285934" y="1610831"/>
                  <a:pt x="296124" y="1387941"/>
                  <a:pt x="310484" y="1144222"/>
                </a:cubicBezTo>
                <a:lnTo>
                  <a:pt x="306793" y="1073657"/>
                </a:lnTo>
                <a:cubicBezTo>
                  <a:pt x="302128" y="1033209"/>
                  <a:pt x="289133" y="1021922"/>
                  <a:pt x="292801" y="952312"/>
                </a:cubicBezTo>
                <a:cubicBezTo>
                  <a:pt x="292407" y="939753"/>
                  <a:pt x="298883" y="937251"/>
                  <a:pt x="298520" y="926359"/>
                </a:cubicBezTo>
                <a:lnTo>
                  <a:pt x="309441" y="811125"/>
                </a:lnTo>
                <a:cubicBezTo>
                  <a:pt x="330962" y="763505"/>
                  <a:pt x="319066" y="743042"/>
                  <a:pt x="327670" y="690636"/>
                </a:cubicBezTo>
                <a:lnTo>
                  <a:pt x="342224" y="572541"/>
                </a:lnTo>
                <a:cubicBezTo>
                  <a:pt x="347886" y="473693"/>
                  <a:pt x="353201" y="507700"/>
                  <a:pt x="358862" y="408851"/>
                </a:cubicBezTo>
                <a:cubicBezTo>
                  <a:pt x="366392" y="300036"/>
                  <a:pt x="374337" y="138791"/>
                  <a:pt x="391222" y="35840"/>
                </a:cubicBezTo>
                <a:cubicBezTo>
                  <a:pt x="393059" y="5192"/>
                  <a:pt x="416217" y="-1488"/>
                  <a:pt x="448193" y="256"/>
                </a:cubicBezTo>
                <a:close/>
              </a:path>
            </a:pathLst>
          </a:custGeom>
        </p:spPr>
      </p:pic>
      <p:sp>
        <p:nvSpPr>
          <p:cNvPr id="22" name="Rectangle 21">
            <a:extLst>
              <a:ext uri="{FF2B5EF4-FFF2-40B4-BE49-F238E27FC236}">
                <a16:creationId xmlns:a16="http://schemas.microsoft.com/office/drawing/2014/main" id="{707CFB6E-5028-4671-81DF-72715A7C6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816175">
            <a:off x="5153110" y="3116290"/>
            <a:ext cx="3416468" cy="2651421"/>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B1BF8637-CAA9-4C0E-B455-7CB179CCD3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16175">
            <a:off x="5645328" y="2840527"/>
            <a:ext cx="2432032" cy="3202946"/>
          </a:xfrm>
          <a:custGeom>
            <a:avLst/>
            <a:gdLst>
              <a:gd name="connsiteX0" fmla="*/ 0 w 2593269"/>
              <a:gd name="connsiteY0" fmla="*/ 2215569 h 3452654"/>
              <a:gd name="connsiteX1" fmla="*/ 4751 w 2593269"/>
              <a:gd name="connsiteY1" fmla="*/ 2196610 h 3452654"/>
              <a:gd name="connsiteX2" fmla="*/ 2774 w 2593269"/>
              <a:gd name="connsiteY2" fmla="*/ 2183813 h 3452654"/>
              <a:gd name="connsiteX3" fmla="*/ 7865 w 2593269"/>
              <a:gd name="connsiteY3" fmla="*/ 2159978 h 3452654"/>
              <a:gd name="connsiteX4" fmla="*/ 12554 w 2593269"/>
              <a:gd name="connsiteY4" fmla="*/ 2125112 h 3452654"/>
              <a:gd name="connsiteX5" fmla="*/ 17553 w 2593269"/>
              <a:gd name="connsiteY5" fmla="*/ 2101110 h 3452654"/>
              <a:gd name="connsiteX6" fmla="*/ 19083 w 2593269"/>
              <a:gd name="connsiteY6" fmla="*/ 2096482 h 3452654"/>
              <a:gd name="connsiteX7" fmla="*/ 19083 w 2593269"/>
              <a:gd name="connsiteY7" fmla="*/ 1939430 h 3452654"/>
              <a:gd name="connsiteX8" fmla="*/ 17372 w 2593269"/>
              <a:gd name="connsiteY8" fmla="*/ 1927844 h 3452654"/>
              <a:gd name="connsiteX9" fmla="*/ 19083 w 2593269"/>
              <a:gd name="connsiteY9" fmla="*/ 1888758 h 3452654"/>
              <a:gd name="connsiteX10" fmla="*/ 16752 w 2593269"/>
              <a:gd name="connsiteY10" fmla="*/ 1883082 h 3452654"/>
              <a:gd name="connsiteX11" fmla="*/ 19083 w 2593269"/>
              <a:gd name="connsiteY11" fmla="*/ 1844870 h 3452654"/>
              <a:gd name="connsiteX12" fmla="*/ 17104 w 2593269"/>
              <a:gd name="connsiteY12" fmla="*/ 1803002 h 3452654"/>
              <a:gd name="connsiteX13" fmla="*/ 11785 w 2593269"/>
              <a:gd name="connsiteY13" fmla="*/ 1799876 h 3452654"/>
              <a:gd name="connsiteX14" fmla="*/ 11317 w 2593269"/>
              <a:gd name="connsiteY14" fmla="*/ 1790694 h 3452654"/>
              <a:gd name="connsiteX15" fmla="*/ 11419 w 2593269"/>
              <a:gd name="connsiteY15" fmla="*/ 1776238 h 3452654"/>
              <a:gd name="connsiteX16" fmla="*/ 17002 w 2593269"/>
              <a:gd name="connsiteY16" fmla="*/ 1743859 h 3452654"/>
              <a:gd name="connsiteX17" fmla="*/ 15104 w 2593269"/>
              <a:gd name="connsiteY17" fmla="*/ 0 h 3452654"/>
              <a:gd name="connsiteX18" fmla="*/ 2562730 w 2593269"/>
              <a:gd name="connsiteY18" fmla="*/ 0 h 3452654"/>
              <a:gd name="connsiteX19" fmla="*/ 2589876 w 2593269"/>
              <a:gd name="connsiteY19" fmla="*/ 27148 h 3452654"/>
              <a:gd name="connsiteX20" fmla="*/ 2592792 w 2593269"/>
              <a:gd name="connsiteY20" fmla="*/ 3450901 h 3452654"/>
              <a:gd name="connsiteX21" fmla="*/ 2592790 w 2593269"/>
              <a:gd name="connsiteY21" fmla="*/ 3452654 h 3452654"/>
              <a:gd name="connsiteX22" fmla="*/ 42505 w 2593269"/>
              <a:gd name="connsiteY22" fmla="*/ 3452654 h 3452654"/>
              <a:gd name="connsiteX23" fmla="*/ 19083 w 2593269"/>
              <a:gd name="connsiteY23" fmla="*/ 3436827 h 3452654"/>
              <a:gd name="connsiteX24" fmla="*/ 19083 w 2593269"/>
              <a:gd name="connsiteY24" fmla="*/ 2717567 h 3452654"/>
              <a:gd name="connsiteX25" fmla="*/ 12492 w 2593269"/>
              <a:gd name="connsiteY25" fmla="*/ 2694089 h 3452654"/>
              <a:gd name="connsiteX26" fmla="*/ 19083 w 2593269"/>
              <a:gd name="connsiteY26" fmla="*/ 2669941 h 3452654"/>
              <a:gd name="connsiteX27" fmla="*/ 19083 w 2593269"/>
              <a:gd name="connsiteY27" fmla="*/ 2348137 h 3452654"/>
              <a:gd name="connsiteX28" fmla="*/ 19083 w 2593269"/>
              <a:gd name="connsiteY28" fmla="*/ 2305422 h 3452654"/>
              <a:gd name="connsiteX29" fmla="*/ 12059 w 2593269"/>
              <a:gd name="connsiteY29" fmla="*/ 2281564 h 3452654"/>
              <a:gd name="connsiteX30" fmla="*/ 4009 w 2593269"/>
              <a:gd name="connsiteY30" fmla="*/ 2257171 h 3452654"/>
              <a:gd name="connsiteX31" fmla="*/ 538 w 2593269"/>
              <a:gd name="connsiteY31" fmla="*/ 2233665 h 3452654"/>
              <a:gd name="connsiteX0" fmla="*/ 0 w 2593269"/>
              <a:gd name="connsiteY0" fmla="*/ 2215569 h 3452654"/>
              <a:gd name="connsiteX1" fmla="*/ 4751 w 2593269"/>
              <a:gd name="connsiteY1" fmla="*/ 2196610 h 3452654"/>
              <a:gd name="connsiteX2" fmla="*/ 2774 w 2593269"/>
              <a:gd name="connsiteY2" fmla="*/ 2183813 h 3452654"/>
              <a:gd name="connsiteX3" fmla="*/ 7865 w 2593269"/>
              <a:gd name="connsiteY3" fmla="*/ 2159978 h 3452654"/>
              <a:gd name="connsiteX4" fmla="*/ 12554 w 2593269"/>
              <a:gd name="connsiteY4" fmla="*/ 2125112 h 3452654"/>
              <a:gd name="connsiteX5" fmla="*/ 17553 w 2593269"/>
              <a:gd name="connsiteY5" fmla="*/ 2101110 h 3452654"/>
              <a:gd name="connsiteX6" fmla="*/ 19083 w 2593269"/>
              <a:gd name="connsiteY6" fmla="*/ 2096482 h 3452654"/>
              <a:gd name="connsiteX7" fmla="*/ 19083 w 2593269"/>
              <a:gd name="connsiteY7" fmla="*/ 1939430 h 3452654"/>
              <a:gd name="connsiteX8" fmla="*/ 17372 w 2593269"/>
              <a:gd name="connsiteY8" fmla="*/ 1927844 h 3452654"/>
              <a:gd name="connsiteX9" fmla="*/ 19083 w 2593269"/>
              <a:gd name="connsiteY9" fmla="*/ 1888758 h 3452654"/>
              <a:gd name="connsiteX10" fmla="*/ 16752 w 2593269"/>
              <a:gd name="connsiteY10" fmla="*/ 1883082 h 3452654"/>
              <a:gd name="connsiteX11" fmla="*/ 17104 w 2593269"/>
              <a:gd name="connsiteY11" fmla="*/ 1803002 h 3452654"/>
              <a:gd name="connsiteX12" fmla="*/ 11785 w 2593269"/>
              <a:gd name="connsiteY12" fmla="*/ 1799876 h 3452654"/>
              <a:gd name="connsiteX13" fmla="*/ 11317 w 2593269"/>
              <a:gd name="connsiteY13" fmla="*/ 1790694 h 3452654"/>
              <a:gd name="connsiteX14" fmla="*/ 11419 w 2593269"/>
              <a:gd name="connsiteY14" fmla="*/ 1776238 h 3452654"/>
              <a:gd name="connsiteX15" fmla="*/ 17002 w 2593269"/>
              <a:gd name="connsiteY15" fmla="*/ 1743859 h 3452654"/>
              <a:gd name="connsiteX16" fmla="*/ 15104 w 2593269"/>
              <a:gd name="connsiteY16" fmla="*/ 0 h 3452654"/>
              <a:gd name="connsiteX17" fmla="*/ 2562730 w 2593269"/>
              <a:gd name="connsiteY17" fmla="*/ 0 h 3452654"/>
              <a:gd name="connsiteX18" fmla="*/ 2589876 w 2593269"/>
              <a:gd name="connsiteY18" fmla="*/ 27148 h 3452654"/>
              <a:gd name="connsiteX19" fmla="*/ 2592792 w 2593269"/>
              <a:gd name="connsiteY19" fmla="*/ 3450901 h 3452654"/>
              <a:gd name="connsiteX20" fmla="*/ 2592790 w 2593269"/>
              <a:gd name="connsiteY20" fmla="*/ 3452654 h 3452654"/>
              <a:gd name="connsiteX21" fmla="*/ 42505 w 2593269"/>
              <a:gd name="connsiteY21" fmla="*/ 3452654 h 3452654"/>
              <a:gd name="connsiteX22" fmla="*/ 19083 w 2593269"/>
              <a:gd name="connsiteY22" fmla="*/ 3436827 h 3452654"/>
              <a:gd name="connsiteX23" fmla="*/ 19083 w 2593269"/>
              <a:gd name="connsiteY23" fmla="*/ 2717567 h 3452654"/>
              <a:gd name="connsiteX24" fmla="*/ 12492 w 2593269"/>
              <a:gd name="connsiteY24" fmla="*/ 2694089 h 3452654"/>
              <a:gd name="connsiteX25" fmla="*/ 19083 w 2593269"/>
              <a:gd name="connsiteY25" fmla="*/ 2669941 h 3452654"/>
              <a:gd name="connsiteX26" fmla="*/ 19083 w 2593269"/>
              <a:gd name="connsiteY26" fmla="*/ 2348137 h 3452654"/>
              <a:gd name="connsiteX27" fmla="*/ 19083 w 2593269"/>
              <a:gd name="connsiteY27" fmla="*/ 2305422 h 3452654"/>
              <a:gd name="connsiteX28" fmla="*/ 12059 w 2593269"/>
              <a:gd name="connsiteY28" fmla="*/ 2281564 h 3452654"/>
              <a:gd name="connsiteX29" fmla="*/ 4009 w 2593269"/>
              <a:gd name="connsiteY29" fmla="*/ 2257171 h 3452654"/>
              <a:gd name="connsiteX30" fmla="*/ 538 w 2593269"/>
              <a:gd name="connsiteY30" fmla="*/ 2233665 h 3452654"/>
              <a:gd name="connsiteX31" fmla="*/ 0 w 2593269"/>
              <a:gd name="connsiteY31" fmla="*/ 2215569 h 3452654"/>
              <a:gd name="connsiteX0" fmla="*/ 0 w 2592731"/>
              <a:gd name="connsiteY0" fmla="*/ 2233665 h 3452654"/>
              <a:gd name="connsiteX1" fmla="*/ 4213 w 2592731"/>
              <a:gd name="connsiteY1" fmla="*/ 2196610 h 3452654"/>
              <a:gd name="connsiteX2" fmla="*/ 2236 w 2592731"/>
              <a:gd name="connsiteY2" fmla="*/ 2183813 h 3452654"/>
              <a:gd name="connsiteX3" fmla="*/ 7327 w 2592731"/>
              <a:gd name="connsiteY3" fmla="*/ 2159978 h 3452654"/>
              <a:gd name="connsiteX4" fmla="*/ 12016 w 2592731"/>
              <a:gd name="connsiteY4" fmla="*/ 2125112 h 3452654"/>
              <a:gd name="connsiteX5" fmla="*/ 17015 w 2592731"/>
              <a:gd name="connsiteY5" fmla="*/ 2101110 h 3452654"/>
              <a:gd name="connsiteX6" fmla="*/ 18545 w 2592731"/>
              <a:gd name="connsiteY6" fmla="*/ 2096482 h 3452654"/>
              <a:gd name="connsiteX7" fmla="*/ 18545 w 2592731"/>
              <a:gd name="connsiteY7" fmla="*/ 1939430 h 3452654"/>
              <a:gd name="connsiteX8" fmla="*/ 16834 w 2592731"/>
              <a:gd name="connsiteY8" fmla="*/ 1927844 h 3452654"/>
              <a:gd name="connsiteX9" fmla="*/ 18545 w 2592731"/>
              <a:gd name="connsiteY9" fmla="*/ 1888758 h 3452654"/>
              <a:gd name="connsiteX10" fmla="*/ 16214 w 2592731"/>
              <a:gd name="connsiteY10" fmla="*/ 1883082 h 3452654"/>
              <a:gd name="connsiteX11" fmla="*/ 16566 w 2592731"/>
              <a:gd name="connsiteY11" fmla="*/ 1803002 h 3452654"/>
              <a:gd name="connsiteX12" fmla="*/ 11247 w 2592731"/>
              <a:gd name="connsiteY12" fmla="*/ 1799876 h 3452654"/>
              <a:gd name="connsiteX13" fmla="*/ 10779 w 2592731"/>
              <a:gd name="connsiteY13" fmla="*/ 1790694 h 3452654"/>
              <a:gd name="connsiteX14" fmla="*/ 10881 w 2592731"/>
              <a:gd name="connsiteY14" fmla="*/ 1776238 h 3452654"/>
              <a:gd name="connsiteX15" fmla="*/ 16464 w 2592731"/>
              <a:gd name="connsiteY15" fmla="*/ 1743859 h 3452654"/>
              <a:gd name="connsiteX16" fmla="*/ 14566 w 2592731"/>
              <a:gd name="connsiteY16" fmla="*/ 0 h 3452654"/>
              <a:gd name="connsiteX17" fmla="*/ 2562192 w 2592731"/>
              <a:gd name="connsiteY17" fmla="*/ 0 h 3452654"/>
              <a:gd name="connsiteX18" fmla="*/ 2589338 w 2592731"/>
              <a:gd name="connsiteY18" fmla="*/ 27148 h 3452654"/>
              <a:gd name="connsiteX19" fmla="*/ 2592254 w 2592731"/>
              <a:gd name="connsiteY19" fmla="*/ 3450901 h 3452654"/>
              <a:gd name="connsiteX20" fmla="*/ 2592252 w 2592731"/>
              <a:gd name="connsiteY20" fmla="*/ 3452654 h 3452654"/>
              <a:gd name="connsiteX21" fmla="*/ 41967 w 2592731"/>
              <a:gd name="connsiteY21" fmla="*/ 3452654 h 3452654"/>
              <a:gd name="connsiteX22" fmla="*/ 18545 w 2592731"/>
              <a:gd name="connsiteY22" fmla="*/ 3436827 h 3452654"/>
              <a:gd name="connsiteX23" fmla="*/ 18545 w 2592731"/>
              <a:gd name="connsiteY23" fmla="*/ 2717567 h 3452654"/>
              <a:gd name="connsiteX24" fmla="*/ 11954 w 2592731"/>
              <a:gd name="connsiteY24" fmla="*/ 2694089 h 3452654"/>
              <a:gd name="connsiteX25" fmla="*/ 18545 w 2592731"/>
              <a:gd name="connsiteY25" fmla="*/ 2669941 h 3452654"/>
              <a:gd name="connsiteX26" fmla="*/ 18545 w 2592731"/>
              <a:gd name="connsiteY26" fmla="*/ 2348137 h 3452654"/>
              <a:gd name="connsiteX27" fmla="*/ 18545 w 2592731"/>
              <a:gd name="connsiteY27" fmla="*/ 2305422 h 3452654"/>
              <a:gd name="connsiteX28" fmla="*/ 11521 w 2592731"/>
              <a:gd name="connsiteY28" fmla="*/ 2281564 h 3452654"/>
              <a:gd name="connsiteX29" fmla="*/ 3471 w 2592731"/>
              <a:gd name="connsiteY29" fmla="*/ 2257171 h 3452654"/>
              <a:gd name="connsiteX30" fmla="*/ 0 w 2592731"/>
              <a:gd name="connsiteY30" fmla="*/ 2233665 h 3452654"/>
              <a:gd name="connsiteX0" fmla="*/ 0 w 2592731"/>
              <a:gd name="connsiteY0" fmla="*/ 2233665 h 3452654"/>
              <a:gd name="connsiteX1" fmla="*/ 4213 w 2592731"/>
              <a:gd name="connsiteY1" fmla="*/ 2196610 h 3452654"/>
              <a:gd name="connsiteX2" fmla="*/ 2236 w 2592731"/>
              <a:gd name="connsiteY2" fmla="*/ 2183813 h 3452654"/>
              <a:gd name="connsiteX3" fmla="*/ 12016 w 2592731"/>
              <a:gd name="connsiteY3" fmla="*/ 2125112 h 3452654"/>
              <a:gd name="connsiteX4" fmla="*/ 17015 w 2592731"/>
              <a:gd name="connsiteY4" fmla="*/ 2101110 h 3452654"/>
              <a:gd name="connsiteX5" fmla="*/ 18545 w 2592731"/>
              <a:gd name="connsiteY5" fmla="*/ 2096482 h 3452654"/>
              <a:gd name="connsiteX6" fmla="*/ 18545 w 2592731"/>
              <a:gd name="connsiteY6" fmla="*/ 1939430 h 3452654"/>
              <a:gd name="connsiteX7" fmla="*/ 16834 w 2592731"/>
              <a:gd name="connsiteY7" fmla="*/ 1927844 h 3452654"/>
              <a:gd name="connsiteX8" fmla="*/ 18545 w 2592731"/>
              <a:gd name="connsiteY8" fmla="*/ 1888758 h 3452654"/>
              <a:gd name="connsiteX9" fmla="*/ 16214 w 2592731"/>
              <a:gd name="connsiteY9" fmla="*/ 1883082 h 3452654"/>
              <a:gd name="connsiteX10" fmla="*/ 16566 w 2592731"/>
              <a:gd name="connsiteY10" fmla="*/ 1803002 h 3452654"/>
              <a:gd name="connsiteX11" fmla="*/ 11247 w 2592731"/>
              <a:gd name="connsiteY11" fmla="*/ 1799876 h 3452654"/>
              <a:gd name="connsiteX12" fmla="*/ 10779 w 2592731"/>
              <a:gd name="connsiteY12" fmla="*/ 1790694 h 3452654"/>
              <a:gd name="connsiteX13" fmla="*/ 10881 w 2592731"/>
              <a:gd name="connsiteY13" fmla="*/ 1776238 h 3452654"/>
              <a:gd name="connsiteX14" fmla="*/ 16464 w 2592731"/>
              <a:gd name="connsiteY14" fmla="*/ 1743859 h 3452654"/>
              <a:gd name="connsiteX15" fmla="*/ 14566 w 2592731"/>
              <a:gd name="connsiteY15" fmla="*/ 0 h 3452654"/>
              <a:gd name="connsiteX16" fmla="*/ 2562192 w 2592731"/>
              <a:gd name="connsiteY16" fmla="*/ 0 h 3452654"/>
              <a:gd name="connsiteX17" fmla="*/ 2589338 w 2592731"/>
              <a:gd name="connsiteY17" fmla="*/ 27148 h 3452654"/>
              <a:gd name="connsiteX18" fmla="*/ 2592254 w 2592731"/>
              <a:gd name="connsiteY18" fmla="*/ 3450901 h 3452654"/>
              <a:gd name="connsiteX19" fmla="*/ 2592252 w 2592731"/>
              <a:gd name="connsiteY19" fmla="*/ 3452654 h 3452654"/>
              <a:gd name="connsiteX20" fmla="*/ 41967 w 2592731"/>
              <a:gd name="connsiteY20" fmla="*/ 3452654 h 3452654"/>
              <a:gd name="connsiteX21" fmla="*/ 18545 w 2592731"/>
              <a:gd name="connsiteY21" fmla="*/ 3436827 h 3452654"/>
              <a:gd name="connsiteX22" fmla="*/ 18545 w 2592731"/>
              <a:gd name="connsiteY22" fmla="*/ 2717567 h 3452654"/>
              <a:gd name="connsiteX23" fmla="*/ 11954 w 2592731"/>
              <a:gd name="connsiteY23" fmla="*/ 2694089 h 3452654"/>
              <a:gd name="connsiteX24" fmla="*/ 18545 w 2592731"/>
              <a:gd name="connsiteY24" fmla="*/ 2669941 h 3452654"/>
              <a:gd name="connsiteX25" fmla="*/ 18545 w 2592731"/>
              <a:gd name="connsiteY25" fmla="*/ 2348137 h 3452654"/>
              <a:gd name="connsiteX26" fmla="*/ 18545 w 2592731"/>
              <a:gd name="connsiteY26" fmla="*/ 2305422 h 3452654"/>
              <a:gd name="connsiteX27" fmla="*/ 11521 w 2592731"/>
              <a:gd name="connsiteY27" fmla="*/ 2281564 h 3452654"/>
              <a:gd name="connsiteX28" fmla="*/ 3471 w 2592731"/>
              <a:gd name="connsiteY28" fmla="*/ 2257171 h 3452654"/>
              <a:gd name="connsiteX29" fmla="*/ 0 w 2592731"/>
              <a:gd name="connsiteY29" fmla="*/ 2233665 h 3452654"/>
              <a:gd name="connsiteX0" fmla="*/ 0 w 2592731"/>
              <a:gd name="connsiteY0" fmla="*/ 2233665 h 3452654"/>
              <a:gd name="connsiteX1" fmla="*/ 4213 w 2592731"/>
              <a:gd name="connsiteY1" fmla="*/ 2196610 h 3452654"/>
              <a:gd name="connsiteX2" fmla="*/ 2236 w 2592731"/>
              <a:gd name="connsiteY2" fmla="*/ 2183813 h 3452654"/>
              <a:gd name="connsiteX3" fmla="*/ 12016 w 2592731"/>
              <a:gd name="connsiteY3" fmla="*/ 2125112 h 3452654"/>
              <a:gd name="connsiteX4" fmla="*/ 17015 w 2592731"/>
              <a:gd name="connsiteY4" fmla="*/ 2101110 h 3452654"/>
              <a:gd name="connsiteX5" fmla="*/ 18545 w 2592731"/>
              <a:gd name="connsiteY5" fmla="*/ 2096482 h 3452654"/>
              <a:gd name="connsiteX6" fmla="*/ 18545 w 2592731"/>
              <a:gd name="connsiteY6" fmla="*/ 1939430 h 3452654"/>
              <a:gd name="connsiteX7" fmla="*/ 18545 w 2592731"/>
              <a:gd name="connsiteY7" fmla="*/ 1888758 h 3452654"/>
              <a:gd name="connsiteX8" fmla="*/ 16214 w 2592731"/>
              <a:gd name="connsiteY8" fmla="*/ 1883082 h 3452654"/>
              <a:gd name="connsiteX9" fmla="*/ 16566 w 2592731"/>
              <a:gd name="connsiteY9" fmla="*/ 1803002 h 3452654"/>
              <a:gd name="connsiteX10" fmla="*/ 11247 w 2592731"/>
              <a:gd name="connsiteY10" fmla="*/ 1799876 h 3452654"/>
              <a:gd name="connsiteX11" fmla="*/ 10779 w 2592731"/>
              <a:gd name="connsiteY11" fmla="*/ 1790694 h 3452654"/>
              <a:gd name="connsiteX12" fmla="*/ 10881 w 2592731"/>
              <a:gd name="connsiteY12" fmla="*/ 1776238 h 3452654"/>
              <a:gd name="connsiteX13" fmla="*/ 16464 w 2592731"/>
              <a:gd name="connsiteY13" fmla="*/ 1743859 h 3452654"/>
              <a:gd name="connsiteX14" fmla="*/ 14566 w 2592731"/>
              <a:gd name="connsiteY14" fmla="*/ 0 h 3452654"/>
              <a:gd name="connsiteX15" fmla="*/ 2562192 w 2592731"/>
              <a:gd name="connsiteY15" fmla="*/ 0 h 3452654"/>
              <a:gd name="connsiteX16" fmla="*/ 2589338 w 2592731"/>
              <a:gd name="connsiteY16" fmla="*/ 27148 h 3452654"/>
              <a:gd name="connsiteX17" fmla="*/ 2592254 w 2592731"/>
              <a:gd name="connsiteY17" fmla="*/ 3450901 h 3452654"/>
              <a:gd name="connsiteX18" fmla="*/ 2592252 w 2592731"/>
              <a:gd name="connsiteY18" fmla="*/ 3452654 h 3452654"/>
              <a:gd name="connsiteX19" fmla="*/ 41967 w 2592731"/>
              <a:gd name="connsiteY19" fmla="*/ 3452654 h 3452654"/>
              <a:gd name="connsiteX20" fmla="*/ 18545 w 2592731"/>
              <a:gd name="connsiteY20" fmla="*/ 3436827 h 3452654"/>
              <a:gd name="connsiteX21" fmla="*/ 18545 w 2592731"/>
              <a:gd name="connsiteY21" fmla="*/ 2717567 h 3452654"/>
              <a:gd name="connsiteX22" fmla="*/ 11954 w 2592731"/>
              <a:gd name="connsiteY22" fmla="*/ 2694089 h 3452654"/>
              <a:gd name="connsiteX23" fmla="*/ 18545 w 2592731"/>
              <a:gd name="connsiteY23" fmla="*/ 2669941 h 3452654"/>
              <a:gd name="connsiteX24" fmla="*/ 18545 w 2592731"/>
              <a:gd name="connsiteY24" fmla="*/ 2348137 h 3452654"/>
              <a:gd name="connsiteX25" fmla="*/ 18545 w 2592731"/>
              <a:gd name="connsiteY25" fmla="*/ 2305422 h 3452654"/>
              <a:gd name="connsiteX26" fmla="*/ 11521 w 2592731"/>
              <a:gd name="connsiteY26" fmla="*/ 2281564 h 3452654"/>
              <a:gd name="connsiteX27" fmla="*/ 3471 w 2592731"/>
              <a:gd name="connsiteY27" fmla="*/ 2257171 h 3452654"/>
              <a:gd name="connsiteX28" fmla="*/ 0 w 2592731"/>
              <a:gd name="connsiteY28" fmla="*/ 2233665 h 3452654"/>
              <a:gd name="connsiteX0" fmla="*/ 0 w 2592731"/>
              <a:gd name="connsiteY0" fmla="*/ 2233665 h 3452654"/>
              <a:gd name="connsiteX1" fmla="*/ 4213 w 2592731"/>
              <a:gd name="connsiteY1" fmla="*/ 2196610 h 3452654"/>
              <a:gd name="connsiteX2" fmla="*/ 2236 w 2592731"/>
              <a:gd name="connsiteY2" fmla="*/ 2183813 h 3452654"/>
              <a:gd name="connsiteX3" fmla="*/ 12016 w 2592731"/>
              <a:gd name="connsiteY3" fmla="*/ 2125112 h 3452654"/>
              <a:gd name="connsiteX4" fmla="*/ 17015 w 2592731"/>
              <a:gd name="connsiteY4" fmla="*/ 2101110 h 3452654"/>
              <a:gd name="connsiteX5" fmla="*/ 18545 w 2592731"/>
              <a:gd name="connsiteY5" fmla="*/ 2096482 h 3452654"/>
              <a:gd name="connsiteX6" fmla="*/ 18545 w 2592731"/>
              <a:gd name="connsiteY6" fmla="*/ 1939430 h 3452654"/>
              <a:gd name="connsiteX7" fmla="*/ 18545 w 2592731"/>
              <a:gd name="connsiteY7" fmla="*/ 1888758 h 3452654"/>
              <a:gd name="connsiteX8" fmla="*/ 16566 w 2592731"/>
              <a:gd name="connsiteY8" fmla="*/ 1803002 h 3452654"/>
              <a:gd name="connsiteX9" fmla="*/ 11247 w 2592731"/>
              <a:gd name="connsiteY9" fmla="*/ 1799876 h 3452654"/>
              <a:gd name="connsiteX10" fmla="*/ 10779 w 2592731"/>
              <a:gd name="connsiteY10" fmla="*/ 1790694 h 3452654"/>
              <a:gd name="connsiteX11" fmla="*/ 10881 w 2592731"/>
              <a:gd name="connsiteY11" fmla="*/ 1776238 h 3452654"/>
              <a:gd name="connsiteX12" fmla="*/ 16464 w 2592731"/>
              <a:gd name="connsiteY12" fmla="*/ 1743859 h 3452654"/>
              <a:gd name="connsiteX13" fmla="*/ 14566 w 2592731"/>
              <a:gd name="connsiteY13" fmla="*/ 0 h 3452654"/>
              <a:gd name="connsiteX14" fmla="*/ 2562192 w 2592731"/>
              <a:gd name="connsiteY14" fmla="*/ 0 h 3452654"/>
              <a:gd name="connsiteX15" fmla="*/ 2589338 w 2592731"/>
              <a:gd name="connsiteY15" fmla="*/ 27148 h 3452654"/>
              <a:gd name="connsiteX16" fmla="*/ 2592254 w 2592731"/>
              <a:gd name="connsiteY16" fmla="*/ 3450901 h 3452654"/>
              <a:gd name="connsiteX17" fmla="*/ 2592252 w 2592731"/>
              <a:gd name="connsiteY17" fmla="*/ 3452654 h 3452654"/>
              <a:gd name="connsiteX18" fmla="*/ 41967 w 2592731"/>
              <a:gd name="connsiteY18" fmla="*/ 3452654 h 3452654"/>
              <a:gd name="connsiteX19" fmla="*/ 18545 w 2592731"/>
              <a:gd name="connsiteY19" fmla="*/ 3436827 h 3452654"/>
              <a:gd name="connsiteX20" fmla="*/ 18545 w 2592731"/>
              <a:gd name="connsiteY20" fmla="*/ 2717567 h 3452654"/>
              <a:gd name="connsiteX21" fmla="*/ 11954 w 2592731"/>
              <a:gd name="connsiteY21" fmla="*/ 2694089 h 3452654"/>
              <a:gd name="connsiteX22" fmla="*/ 18545 w 2592731"/>
              <a:gd name="connsiteY22" fmla="*/ 2669941 h 3452654"/>
              <a:gd name="connsiteX23" fmla="*/ 18545 w 2592731"/>
              <a:gd name="connsiteY23" fmla="*/ 2348137 h 3452654"/>
              <a:gd name="connsiteX24" fmla="*/ 18545 w 2592731"/>
              <a:gd name="connsiteY24" fmla="*/ 2305422 h 3452654"/>
              <a:gd name="connsiteX25" fmla="*/ 11521 w 2592731"/>
              <a:gd name="connsiteY25" fmla="*/ 2281564 h 3452654"/>
              <a:gd name="connsiteX26" fmla="*/ 3471 w 2592731"/>
              <a:gd name="connsiteY26" fmla="*/ 2257171 h 3452654"/>
              <a:gd name="connsiteX27" fmla="*/ 0 w 2592731"/>
              <a:gd name="connsiteY27" fmla="*/ 2233665 h 3452654"/>
              <a:gd name="connsiteX0" fmla="*/ 0 w 2592731"/>
              <a:gd name="connsiteY0" fmla="*/ 2233665 h 3452654"/>
              <a:gd name="connsiteX1" fmla="*/ 4213 w 2592731"/>
              <a:gd name="connsiteY1" fmla="*/ 2196610 h 3452654"/>
              <a:gd name="connsiteX2" fmla="*/ 2236 w 2592731"/>
              <a:gd name="connsiteY2" fmla="*/ 2183813 h 3452654"/>
              <a:gd name="connsiteX3" fmla="*/ 12016 w 2592731"/>
              <a:gd name="connsiteY3" fmla="*/ 2125112 h 3452654"/>
              <a:gd name="connsiteX4" fmla="*/ 17015 w 2592731"/>
              <a:gd name="connsiteY4" fmla="*/ 2101110 h 3452654"/>
              <a:gd name="connsiteX5" fmla="*/ 18545 w 2592731"/>
              <a:gd name="connsiteY5" fmla="*/ 2096482 h 3452654"/>
              <a:gd name="connsiteX6" fmla="*/ 18545 w 2592731"/>
              <a:gd name="connsiteY6" fmla="*/ 1939430 h 3452654"/>
              <a:gd name="connsiteX7" fmla="*/ 18545 w 2592731"/>
              <a:gd name="connsiteY7" fmla="*/ 1888758 h 3452654"/>
              <a:gd name="connsiteX8" fmla="*/ 16566 w 2592731"/>
              <a:gd name="connsiteY8" fmla="*/ 1803002 h 3452654"/>
              <a:gd name="connsiteX9" fmla="*/ 11247 w 2592731"/>
              <a:gd name="connsiteY9" fmla="*/ 1799876 h 3452654"/>
              <a:gd name="connsiteX10" fmla="*/ 10779 w 2592731"/>
              <a:gd name="connsiteY10" fmla="*/ 1790694 h 3452654"/>
              <a:gd name="connsiteX11" fmla="*/ 10881 w 2592731"/>
              <a:gd name="connsiteY11" fmla="*/ 1776238 h 3452654"/>
              <a:gd name="connsiteX12" fmla="*/ 16464 w 2592731"/>
              <a:gd name="connsiteY12" fmla="*/ 1743859 h 3452654"/>
              <a:gd name="connsiteX13" fmla="*/ 14566 w 2592731"/>
              <a:gd name="connsiteY13" fmla="*/ 0 h 3452654"/>
              <a:gd name="connsiteX14" fmla="*/ 2562192 w 2592731"/>
              <a:gd name="connsiteY14" fmla="*/ 0 h 3452654"/>
              <a:gd name="connsiteX15" fmla="*/ 2589338 w 2592731"/>
              <a:gd name="connsiteY15" fmla="*/ 27148 h 3452654"/>
              <a:gd name="connsiteX16" fmla="*/ 2592254 w 2592731"/>
              <a:gd name="connsiteY16" fmla="*/ 3450901 h 3452654"/>
              <a:gd name="connsiteX17" fmla="*/ 2592252 w 2592731"/>
              <a:gd name="connsiteY17" fmla="*/ 3452654 h 3452654"/>
              <a:gd name="connsiteX18" fmla="*/ 41967 w 2592731"/>
              <a:gd name="connsiteY18" fmla="*/ 3452654 h 3452654"/>
              <a:gd name="connsiteX19" fmla="*/ 18545 w 2592731"/>
              <a:gd name="connsiteY19" fmla="*/ 3436827 h 3452654"/>
              <a:gd name="connsiteX20" fmla="*/ 18545 w 2592731"/>
              <a:gd name="connsiteY20" fmla="*/ 2717567 h 3452654"/>
              <a:gd name="connsiteX21" fmla="*/ 11954 w 2592731"/>
              <a:gd name="connsiteY21" fmla="*/ 2694089 h 3452654"/>
              <a:gd name="connsiteX22" fmla="*/ 18545 w 2592731"/>
              <a:gd name="connsiteY22" fmla="*/ 2669941 h 3452654"/>
              <a:gd name="connsiteX23" fmla="*/ 18545 w 2592731"/>
              <a:gd name="connsiteY23" fmla="*/ 2348137 h 3452654"/>
              <a:gd name="connsiteX24" fmla="*/ 18545 w 2592731"/>
              <a:gd name="connsiteY24" fmla="*/ 2305422 h 3452654"/>
              <a:gd name="connsiteX25" fmla="*/ 3471 w 2592731"/>
              <a:gd name="connsiteY25" fmla="*/ 2257171 h 3452654"/>
              <a:gd name="connsiteX26" fmla="*/ 0 w 2592731"/>
              <a:gd name="connsiteY26" fmla="*/ 2233665 h 3452654"/>
              <a:gd name="connsiteX0" fmla="*/ 0 w 2592731"/>
              <a:gd name="connsiteY0" fmla="*/ 2233665 h 3452654"/>
              <a:gd name="connsiteX1" fmla="*/ 4213 w 2592731"/>
              <a:gd name="connsiteY1" fmla="*/ 2196610 h 3452654"/>
              <a:gd name="connsiteX2" fmla="*/ 12016 w 2592731"/>
              <a:gd name="connsiteY2" fmla="*/ 2125112 h 3452654"/>
              <a:gd name="connsiteX3" fmla="*/ 17015 w 2592731"/>
              <a:gd name="connsiteY3" fmla="*/ 2101110 h 3452654"/>
              <a:gd name="connsiteX4" fmla="*/ 18545 w 2592731"/>
              <a:gd name="connsiteY4" fmla="*/ 2096482 h 3452654"/>
              <a:gd name="connsiteX5" fmla="*/ 18545 w 2592731"/>
              <a:gd name="connsiteY5" fmla="*/ 1939430 h 3452654"/>
              <a:gd name="connsiteX6" fmla="*/ 18545 w 2592731"/>
              <a:gd name="connsiteY6" fmla="*/ 1888758 h 3452654"/>
              <a:gd name="connsiteX7" fmla="*/ 16566 w 2592731"/>
              <a:gd name="connsiteY7" fmla="*/ 1803002 h 3452654"/>
              <a:gd name="connsiteX8" fmla="*/ 11247 w 2592731"/>
              <a:gd name="connsiteY8" fmla="*/ 1799876 h 3452654"/>
              <a:gd name="connsiteX9" fmla="*/ 10779 w 2592731"/>
              <a:gd name="connsiteY9" fmla="*/ 1790694 h 3452654"/>
              <a:gd name="connsiteX10" fmla="*/ 10881 w 2592731"/>
              <a:gd name="connsiteY10" fmla="*/ 1776238 h 3452654"/>
              <a:gd name="connsiteX11" fmla="*/ 16464 w 2592731"/>
              <a:gd name="connsiteY11" fmla="*/ 1743859 h 3452654"/>
              <a:gd name="connsiteX12" fmla="*/ 14566 w 2592731"/>
              <a:gd name="connsiteY12" fmla="*/ 0 h 3452654"/>
              <a:gd name="connsiteX13" fmla="*/ 2562192 w 2592731"/>
              <a:gd name="connsiteY13" fmla="*/ 0 h 3452654"/>
              <a:gd name="connsiteX14" fmla="*/ 2589338 w 2592731"/>
              <a:gd name="connsiteY14" fmla="*/ 27148 h 3452654"/>
              <a:gd name="connsiteX15" fmla="*/ 2592254 w 2592731"/>
              <a:gd name="connsiteY15" fmla="*/ 3450901 h 3452654"/>
              <a:gd name="connsiteX16" fmla="*/ 2592252 w 2592731"/>
              <a:gd name="connsiteY16" fmla="*/ 3452654 h 3452654"/>
              <a:gd name="connsiteX17" fmla="*/ 41967 w 2592731"/>
              <a:gd name="connsiteY17" fmla="*/ 3452654 h 3452654"/>
              <a:gd name="connsiteX18" fmla="*/ 18545 w 2592731"/>
              <a:gd name="connsiteY18" fmla="*/ 3436827 h 3452654"/>
              <a:gd name="connsiteX19" fmla="*/ 18545 w 2592731"/>
              <a:gd name="connsiteY19" fmla="*/ 2717567 h 3452654"/>
              <a:gd name="connsiteX20" fmla="*/ 11954 w 2592731"/>
              <a:gd name="connsiteY20" fmla="*/ 2694089 h 3452654"/>
              <a:gd name="connsiteX21" fmla="*/ 18545 w 2592731"/>
              <a:gd name="connsiteY21" fmla="*/ 2669941 h 3452654"/>
              <a:gd name="connsiteX22" fmla="*/ 18545 w 2592731"/>
              <a:gd name="connsiteY22" fmla="*/ 2348137 h 3452654"/>
              <a:gd name="connsiteX23" fmla="*/ 18545 w 2592731"/>
              <a:gd name="connsiteY23" fmla="*/ 2305422 h 3452654"/>
              <a:gd name="connsiteX24" fmla="*/ 3471 w 2592731"/>
              <a:gd name="connsiteY24" fmla="*/ 2257171 h 3452654"/>
              <a:gd name="connsiteX25" fmla="*/ 0 w 2592731"/>
              <a:gd name="connsiteY25" fmla="*/ 2233665 h 3452654"/>
              <a:gd name="connsiteX0" fmla="*/ 0 w 2592731"/>
              <a:gd name="connsiteY0" fmla="*/ 2233665 h 3452654"/>
              <a:gd name="connsiteX1" fmla="*/ 4213 w 2592731"/>
              <a:gd name="connsiteY1" fmla="*/ 2196610 h 3452654"/>
              <a:gd name="connsiteX2" fmla="*/ 12016 w 2592731"/>
              <a:gd name="connsiteY2" fmla="*/ 2125112 h 3452654"/>
              <a:gd name="connsiteX3" fmla="*/ 17015 w 2592731"/>
              <a:gd name="connsiteY3" fmla="*/ 2101110 h 3452654"/>
              <a:gd name="connsiteX4" fmla="*/ 18545 w 2592731"/>
              <a:gd name="connsiteY4" fmla="*/ 2096482 h 3452654"/>
              <a:gd name="connsiteX5" fmla="*/ 18545 w 2592731"/>
              <a:gd name="connsiteY5" fmla="*/ 1939430 h 3452654"/>
              <a:gd name="connsiteX6" fmla="*/ 18545 w 2592731"/>
              <a:gd name="connsiteY6" fmla="*/ 1888758 h 3452654"/>
              <a:gd name="connsiteX7" fmla="*/ 16566 w 2592731"/>
              <a:gd name="connsiteY7" fmla="*/ 1803002 h 3452654"/>
              <a:gd name="connsiteX8" fmla="*/ 11247 w 2592731"/>
              <a:gd name="connsiteY8" fmla="*/ 1799876 h 3452654"/>
              <a:gd name="connsiteX9" fmla="*/ 10779 w 2592731"/>
              <a:gd name="connsiteY9" fmla="*/ 1790694 h 3452654"/>
              <a:gd name="connsiteX10" fmla="*/ 16464 w 2592731"/>
              <a:gd name="connsiteY10" fmla="*/ 1743859 h 3452654"/>
              <a:gd name="connsiteX11" fmla="*/ 14566 w 2592731"/>
              <a:gd name="connsiteY11" fmla="*/ 0 h 3452654"/>
              <a:gd name="connsiteX12" fmla="*/ 2562192 w 2592731"/>
              <a:gd name="connsiteY12" fmla="*/ 0 h 3452654"/>
              <a:gd name="connsiteX13" fmla="*/ 2589338 w 2592731"/>
              <a:gd name="connsiteY13" fmla="*/ 27148 h 3452654"/>
              <a:gd name="connsiteX14" fmla="*/ 2592254 w 2592731"/>
              <a:gd name="connsiteY14" fmla="*/ 3450901 h 3452654"/>
              <a:gd name="connsiteX15" fmla="*/ 2592252 w 2592731"/>
              <a:gd name="connsiteY15" fmla="*/ 3452654 h 3452654"/>
              <a:gd name="connsiteX16" fmla="*/ 41967 w 2592731"/>
              <a:gd name="connsiteY16" fmla="*/ 3452654 h 3452654"/>
              <a:gd name="connsiteX17" fmla="*/ 18545 w 2592731"/>
              <a:gd name="connsiteY17" fmla="*/ 3436827 h 3452654"/>
              <a:gd name="connsiteX18" fmla="*/ 18545 w 2592731"/>
              <a:gd name="connsiteY18" fmla="*/ 2717567 h 3452654"/>
              <a:gd name="connsiteX19" fmla="*/ 11954 w 2592731"/>
              <a:gd name="connsiteY19" fmla="*/ 2694089 h 3452654"/>
              <a:gd name="connsiteX20" fmla="*/ 18545 w 2592731"/>
              <a:gd name="connsiteY20" fmla="*/ 2669941 h 3452654"/>
              <a:gd name="connsiteX21" fmla="*/ 18545 w 2592731"/>
              <a:gd name="connsiteY21" fmla="*/ 2348137 h 3452654"/>
              <a:gd name="connsiteX22" fmla="*/ 18545 w 2592731"/>
              <a:gd name="connsiteY22" fmla="*/ 2305422 h 3452654"/>
              <a:gd name="connsiteX23" fmla="*/ 3471 w 2592731"/>
              <a:gd name="connsiteY23" fmla="*/ 2257171 h 3452654"/>
              <a:gd name="connsiteX24" fmla="*/ 0 w 2592731"/>
              <a:gd name="connsiteY24" fmla="*/ 2233665 h 3452654"/>
              <a:gd name="connsiteX0" fmla="*/ 0 w 2592731"/>
              <a:gd name="connsiteY0" fmla="*/ 2233665 h 3452654"/>
              <a:gd name="connsiteX1" fmla="*/ 4213 w 2592731"/>
              <a:gd name="connsiteY1" fmla="*/ 2196610 h 3452654"/>
              <a:gd name="connsiteX2" fmla="*/ 12016 w 2592731"/>
              <a:gd name="connsiteY2" fmla="*/ 2125112 h 3452654"/>
              <a:gd name="connsiteX3" fmla="*/ 17015 w 2592731"/>
              <a:gd name="connsiteY3" fmla="*/ 2101110 h 3452654"/>
              <a:gd name="connsiteX4" fmla="*/ 18545 w 2592731"/>
              <a:gd name="connsiteY4" fmla="*/ 2096482 h 3452654"/>
              <a:gd name="connsiteX5" fmla="*/ 18545 w 2592731"/>
              <a:gd name="connsiteY5" fmla="*/ 1939430 h 3452654"/>
              <a:gd name="connsiteX6" fmla="*/ 18545 w 2592731"/>
              <a:gd name="connsiteY6" fmla="*/ 1888758 h 3452654"/>
              <a:gd name="connsiteX7" fmla="*/ 16566 w 2592731"/>
              <a:gd name="connsiteY7" fmla="*/ 1803002 h 3452654"/>
              <a:gd name="connsiteX8" fmla="*/ 11247 w 2592731"/>
              <a:gd name="connsiteY8" fmla="*/ 1799876 h 3452654"/>
              <a:gd name="connsiteX9" fmla="*/ 16464 w 2592731"/>
              <a:gd name="connsiteY9" fmla="*/ 1743859 h 3452654"/>
              <a:gd name="connsiteX10" fmla="*/ 14566 w 2592731"/>
              <a:gd name="connsiteY10" fmla="*/ 0 h 3452654"/>
              <a:gd name="connsiteX11" fmla="*/ 2562192 w 2592731"/>
              <a:gd name="connsiteY11" fmla="*/ 0 h 3452654"/>
              <a:gd name="connsiteX12" fmla="*/ 2589338 w 2592731"/>
              <a:gd name="connsiteY12" fmla="*/ 27148 h 3452654"/>
              <a:gd name="connsiteX13" fmla="*/ 2592254 w 2592731"/>
              <a:gd name="connsiteY13" fmla="*/ 3450901 h 3452654"/>
              <a:gd name="connsiteX14" fmla="*/ 2592252 w 2592731"/>
              <a:gd name="connsiteY14" fmla="*/ 3452654 h 3452654"/>
              <a:gd name="connsiteX15" fmla="*/ 41967 w 2592731"/>
              <a:gd name="connsiteY15" fmla="*/ 3452654 h 3452654"/>
              <a:gd name="connsiteX16" fmla="*/ 18545 w 2592731"/>
              <a:gd name="connsiteY16" fmla="*/ 3436827 h 3452654"/>
              <a:gd name="connsiteX17" fmla="*/ 18545 w 2592731"/>
              <a:gd name="connsiteY17" fmla="*/ 2717567 h 3452654"/>
              <a:gd name="connsiteX18" fmla="*/ 11954 w 2592731"/>
              <a:gd name="connsiteY18" fmla="*/ 2694089 h 3452654"/>
              <a:gd name="connsiteX19" fmla="*/ 18545 w 2592731"/>
              <a:gd name="connsiteY19" fmla="*/ 2669941 h 3452654"/>
              <a:gd name="connsiteX20" fmla="*/ 18545 w 2592731"/>
              <a:gd name="connsiteY20" fmla="*/ 2348137 h 3452654"/>
              <a:gd name="connsiteX21" fmla="*/ 18545 w 2592731"/>
              <a:gd name="connsiteY21" fmla="*/ 2305422 h 3452654"/>
              <a:gd name="connsiteX22" fmla="*/ 3471 w 2592731"/>
              <a:gd name="connsiteY22" fmla="*/ 2257171 h 3452654"/>
              <a:gd name="connsiteX23" fmla="*/ 0 w 2592731"/>
              <a:gd name="connsiteY23" fmla="*/ 2233665 h 3452654"/>
              <a:gd name="connsiteX0" fmla="*/ 0 w 2592731"/>
              <a:gd name="connsiteY0" fmla="*/ 2233665 h 3452654"/>
              <a:gd name="connsiteX1" fmla="*/ 4213 w 2592731"/>
              <a:gd name="connsiteY1" fmla="*/ 2196610 h 3452654"/>
              <a:gd name="connsiteX2" fmla="*/ 12016 w 2592731"/>
              <a:gd name="connsiteY2" fmla="*/ 2125112 h 3452654"/>
              <a:gd name="connsiteX3" fmla="*/ 17015 w 2592731"/>
              <a:gd name="connsiteY3" fmla="*/ 2101110 h 3452654"/>
              <a:gd name="connsiteX4" fmla="*/ 18545 w 2592731"/>
              <a:gd name="connsiteY4" fmla="*/ 2096482 h 3452654"/>
              <a:gd name="connsiteX5" fmla="*/ 18545 w 2592731"/>
              <a:gd name="connsiteY5" fmla="*/ 1939430 h 3452654"/>
              <a:gd name="connsiteX6" fmla="*/ 18545 w 2592731"/>
              <a:gd name="connsiteY6" fmla="*/ 1888758 h 3452654"/>
              <a:gd name="connsiteX7" fmla="*/ 16566 w 2592731"/>
              <a:gd name="connsiteY7" fmla="*/ 1803002 h 3452654"/>
              <a:gd name="connsiteX8" fmla="*/ 11247 w 2592731"/>
              <a:gd name="connsiteY8" fmla="*/ 1799876 h 3452654"/>
              <a:gd name="connsiteX9" fmla="*/ 16464 w 2592731"/>
              <a:gd name="connsiteY9" fmla="*/ 1743859 h 3452654"/>
              <a:gd name="connsiteX10" fmla="*/ 14566 w 2592731"/>
              <a:gd name="connsiteY10" fmla="*/ 0 h 3452654"/>
              <a:gd name="connsiteX11" fmla="*/ 2562192 w 2592731"/>
              <a:gd name="connsiteY11" fmla="*/ 0 h 3452654"/>
              <a:gd name="connsiteX12" fmla="*/ 2589338 w 2592731"/>
              <a:gd name="connsiteY12" fmla="*/ 27148 h 3452654"/>
              <a:gd name="connsiteX13" fmla="*/ 2592254 w 2592731"/>
              <a:gd name="connsiteY13" fmla="*/ 3450901 h 3452654"/>
              <a:gd name="connsiteX14" fmla="*/ 2592252 w 2592731"/>
              <a:gd name="connsiteY14" fmla="*/ 3452654 h 3452654"/>
              <a:gd name="connsiteX15" fmla="*/ 41967 w 2592731"/>
              <a:gd name="connsiteY15" fmla="*/ 3452654 h 3452654"/>
              <a:gd name="connsiteX16" fmla="*/ 18545 w 2592731"/>
              <a:gd name="connsiteY16" fmla="*/ 3436827 h 3452654"/>
              <a:gd name="connsiteX17" fmla="*/ 18545 w 2592731"/>
              <a:gd name="connsiteY17" fmla="*/ 2717567 h 3452654"/>
              <a:gd name="connsiteX18" fmla="*/ 11954 w 2592731"/>
              <a:gd name="connsiteY18" fmla="*/ 2694089 h 3452654"/>
              <a:gd name="connsiteX19" fmla="*/ 18545 w 2592731"/>
              <a:gd name="connsiteY19" fmla="*/ 2348137 h 3452654"/>
              <a:gd name="connsiteX20" fmla="*/ 18545 w 2592731"/>
              <a:gd name="connsiteY20" fmla="*/ 2305422 h 3452654"/>
              <a:gd name="connsiteX21" fmla="*/ 3471 w 2592731"/>
              <a:gd name="connsiteY21" fmla="*/ 2257171 h 3452654"/>
              <a:gd name="connsiteX22" fmla="*/ 0 w 2592731"/>
              <a:gd name="connsiteY22" fmla="*/ 2233665 h 3452654"/>
              <a:gd name="connsiteX0" fmla="*/ 0 w 2592731"/>
              <a:gd name="connsiteY0" fmla="*/ 2233665 h 3452654"/>
              <a:gd name="connsiteX1" fmla="*/ 4213 w 2592731"/>
              <a:gd name="connsiteY1" fmla="*/ 2196610 h 3452654"/>
              <a:gd name="connsiteX2" fmla="*/ 12016 w 2592731"/>
              <a:gd name="connsiteY2" fmla="*/ 2125112 h 3452654"/>
              <a:gd name="connsiteX3" fmla="*/ 17015 w 2592731"/>
              <a:gd name="connsiteY3" fmla="*/ 2101110 h 3452654"/>
              <a:gd name="connsiteX4" fmla="*/ 18545 w 2592731"/>
              <a:gd name="connsiteY4" fmla="*/ 2096482 h 3452654"/>
              <a:gd name="connsiteX5" fmla="*/ 18545 w 2592731"/>
              <a:gd name="connsiteY5" fmla="*/ 1939430 h 3452654"/>
              <a:gd name="connsiteX6" fmla="*/ 18545 w 2592731"/>
              <a:gd name="connsiteY6" fmla="*/ 1888758 h 3452654"/>
              <a:gd name="connsiteX7" fmla="*/ 16566 w 2592731"/>
              <a:gd name="connsiteY7" fmla="*/ 1803002 h 3452654"/>
              <a:gd name="connsiteX8" fmla="*/ 11247 w 2592731"/>
              <a:gd name="connsiteY8" fmla="*/ 1799876 h 3452654"/>
              <a:gd name="connsiteX9" fmla="*/ 16464 w 2592731"/>
              <a:gd name="connsiteY9" fmla="*/ 1743859 h 3452654"/>
              <a:gd name="connsiteX10" fmla="*/ 14566 w 2592731"/>
              <a:gd name="connsiteY10" fmla="*/ 0 h 3452654"/>
              <a:gd name="connsiteX11" fmla="*/ 2562192 w 2592731"/>
              <a:gd name="connsiteY11" fmla="*/ 0 h 3452654"/>
              <a:gd name="connsiteX12" fmla="*/ 2589338 w 2592731"/>
              <a:gd name="connsiteY12" fmla="*/ 27148 h 3452654"/>
              <a:gd name="connsiteX13" fmla="*/ 2592254 w 2592731"/>
              <a:gd name="connsiteY13" fmla="*/ 3450901 h 3452654"/>
              <a:gd name="connsiteX14" fmla="*/ 2592252 w 2592731"/>
              <a:gd name="connsiteY14" fmla="*/ 3452654 h 3452654"/>
              <a:gd name="connsiteX15" fmla="*/ 41967 w 2592731"/>
              <a:gd name="connsiteY15" fmla="*/ 3452654 h 3452654"/>
              <a:gd name="connsiteX16" fmla="*/ 18545 w 2592731"/>
              <a:gd name="connsiteY16" fmla="*/ 3436827 h 3452654"/>
              <a:gd name="connsiteX17" fmla="*/ 18545 w 2592731"/>
              <a:gd name="connsiteY17" fmla="*/ 2717567 h 3452654"/>
              <a:gd name="connsiteX18" fmla="*/ 18545 w 2592731"/>
              <a:gd name="connsiteY18" fmla="*/ 2348137 h 3452654"/>
              <a:gd name="connsiteX19" fmla="*/ 18545 w 2592731"/>
              <a:gd name="connsiteY19" fmla="*/ 2305422 h 3452654"/>
              <a:gd name="connsiteX20" fmla="*/ 3471 w 2592731"/>
              <a:gd name="connsiteY20" fmla="*/ 2257171 h 3452654"/>
              <a:gd name="connsiteX21" fmla="*/ 0 w 2592731"/>
              <a:gd name="connsiteY21" fmla="*/ 2233665 h 3452654"/>
              <a:gd name="connsiteX0" fmla="*/ 0 w 2592731"/>
              <a:gd name="connsiteY0" fmla="*/ 2233665 h 3452654"/>
              <a:gd name="connsiteX1" fmla="*/ 4213 w 2592731"/>
              <a:gd name="connsiteY1" fmla="*/ 2196610 h 3452654"/>
              <a:gd name="connsiteX2" fmla="*/ 12016 w 2592731"/>
              <a:gd name="connsiteY2" fmla="*/ 2125112 h 3452654"/>
              <a:gd name="connsiteX3" fmla="*/ 17015 w 2592731"/>
              <a:gd name="connsiteY3" fmla="*/ 2101110 h 3452654"/>
              <a:gd name="connsiteX4" fmla="*/ 18545 w 2592731"/>
              <a:gd name="connsiteY4" fmla="*/ 2096482 h 3452654"/>
              <a:gd name="connsiteX5" fmla="*/ 18545 w 2592731"/>
              <a:gd name="connsiteY5" fmla="*/ 1939430 h 3452654"/>
              <a:gd name="connsiteX6" fmla="*/ 18545 w 2592731"/>
              <a:gd name="connsiteY6" fmla="*/ 1888758 h 3452654"/>
              <a:gd name="connsiteX7" fmla="*/ 16566 w 2592731"/>
              <a:gd name="connsiteY7" fmla="*/ 1803002 h 3452654"/>
              <a:gd name="connsiteX8" fmla="*/ 11247 w 2592731"/>
              <a:gd name="connsiteY8" fmla="*/ 1799876 h 3452654"/>
              <a:gd name="connsiteX9" fmla="*/ 16464 w 2592731"/>
              <a:gd name="connsiteY9" fmla="*/ 1743859 h 3452654"/>
              <a:gd name="connsiteX10" fmla="*/ 14566 w 2592731"/>
              <a:gd name="connsiteY10" fmla="*/ 0 h 3452654"/>
              <a:gd name="connsiteX11" fmla="*/ 2562192 w 2592731"/>
              <a:gd name="connsiteY11" fmla="*/ 0 h 3452654"/>
              <a:gd name="connsiteX12" fmla="*/ 2589338 w 2592731"/>
              <a:gd name="connsiteY12" fmla="*/ 27148 h 3452654"/>
              <a:gd name="connsiteX13" fmla="*/ 2592254 w 2592731"/>
              <a:gd name="connsiteY13" fmla="*/ 3450901 h 3452654"/>
              <a:gd name="connsiteX14" fmla="*/ 2592252 w 2592731"/>
              <a:gd name="connsiteY14" fmla="*/ 3452654 h 3452654"/>
              <a:gd name="connsiteX15" fmla="*/ 41967 w 2592731"/>
              <a:gd name="connsiteY15" fmla="*/ 3452654 h 3452654"/>
              <a:gd name="connsiteX16" fmla="*/ 18545 w 2592731"/>
              <a:gd name="connsiteY16" fmla="*/ 3436827 h 3452654"/>
              <a:gd name="connsiteX17" fmla="*/ 18545 w 2592731"/>
              <a:gd name="connsiteY17" fmla="*/ 2348137 h 3452654"/>
              <a:gd name="connsiteX18" fmla="*/ 18545 w 2592731"/>
              <a:gd name="connsiteY18" fmla="*/ 2305422 h 3452654"/>
              <a:gd name="connsiteX19" fmla="*/ 3471 w 2592731"/>
              <a:gd name="connsiteY19" fmla="*/ 2257171 h 3452654"/>
              <a:gd name="connsiteX20" fmla="*/ 0 w 2592731"/>
              <a:gd name="connsiteY20" fmla="*/ 2233665 h 3452654"/>
              <a:gd name="connsiteX0" fmla="*/ 0 w 2592731"/>
              <a:gd name="connsiteY0" fmla="*/ 2233665 h 3452654"/>
              <a:gd name="connsiteX1" fmla="*/ 4213 w 2592731"/>
              <a:gd name="connsiteY1" fmla="*/ 2196610 h 3452654"/>
              <a:gd name="connsiteX2" fmla="*/ 12016 w 2592731"/>
              <a:gd name="connsiteY2" fmla="*/ 2125112 h 3452654"/>
              <a:gd name="connsiteX3" fmla="*/ 17015 w 2592731"/>
              <a:gd name="connsiteY3" fmla="*/ 2101110 h 3452654"/>
              <a:gd name="connsiteX4" fmla="*/ 18545 w 2592731"/>
              <a:gd name="connsiteY4" fmla="*/ 2096482 h 3452654"/>
              <a:gd name="connsiteX5" fmla="*/ 18545 w 2592731"/>
              <a:gd name="connsiteY5" fmla="*/ 1939430 h 3452654"/>
              <a:gd name="connsiteX6" fmla="*/ 18545 w 2592731"/>
              <a:gd name="connsiteY6" fmla="*/ 1888758 h 3452654"/>
              <a:gd name="connsiteX7" fmla="*/ 16566 w 2592731"/>
              <a:gd name="connsiteY7" fmla="*/ 1803002 h 3452654"/>
              <a:gd name="connsiteX8" fmla="*/ 11247 w 2592731"/>
              <a:gd name="connsiteY8" fmla="*/ 1799876 h 3452654"/>
              <a:gd name="connsiteX9" fmla="*/ 16464 w 2592731"/>
              <a:gd name="connsiteY9" fmla="*/ 1743859 h 3452654"/>
              <a:gd name="connsiteX10" fmla="*/ 14566 w 2592731"/>
              <a:gd name="connsiteY10" fmla="*/ 0 h 3452654"/>
              <a:gd name="connsiteX11" fmla="*/ 2562192 w 2592731"/>
              <a:gd name="connsiteY11" fmla="*/ 0 h 3452654"/>
              <a:gd name="connsiteX12" fmla="*/ 2589338 w 2592731"/>
              <a:gd name="connsiteY12" fmla="*/ 27148 h 3452654"/>
              <a:gd name="connsiteX13" fmla="*/ 2592254 w 2592731"/>
              <a:gd name="connsiteY13" fmla="*/ 3450901 h 3452654"/>
              <a:gd name="connsiteX14" fmla="*/ 2592252 w 2592731"/>
              <a:gd name="connsiteY14" fmla="*/ 3452654 h 3452654"/>
              <a:gd name="connsiteX15" fmla="*/ 41967 w 2592731"/>
              <a:gd name="connsiteY15" fmla="*/ 3452654 h 3452654"/>
              <a:gd name="connsiteX16" fmla="*/ 18545 w 2592731"/>
              <a:gd name="connsiteY16" fmla="*/ 3436827 h 3452654"/>
              <a:gd name="connsiteX17" fmla="*/ 18545 w 2592731"/>
              <a:gd name="connsiteY17" fmla="*/ 2305422 h 3452654"/>
              <a:gd name="connsiteX18" fmla="*/ 3471 w 2592731"/>
              <a:gd name="connsiteY18" fmla="*/ 2257171 h 3452654"/>
              <a:gd name="connsiteX19" fmla="*/ 0 w 2592731"/>
              <a:gd name="connsiteY19" fmla="*/ 2233665 h 3452654"/>
              <a:gd name="connsiteX0" fmla="*/ 0 w 2592731"/>
              <a:gd name="connsiteY0" fmla="*/ 2233665 h 3452654"/>
              <a:gd name="connsiteX1" fmla="*/ 4213 w 2592731"/>
              <a:gd name="connsiteY1" fmla="*/ 2196610 h 3452654"/>
              <a:gd name="connsiteX2" fmla="*/ 12016 w 2592731"/>
              <a:gd name="connsiteY2" fmla="*/ 2125112 h 3452654"/>
              <a:gd name="connsiteX3" fmla="*/ 17015 w 2592731"/>
              <a:gd name="connsiteY3" fmla="*/ 2101110 h 3452654"/>
              <a:gd name="connsiteX4" fmla="*/ 18545 w 2592731"/>
              <a:gd name="connsiteY4" fmla="*/ 2096482 h 3452654"/>
              <a:gd name="connsiteX5" fmla="*/ 18545 w 2592731"/>
              <a:gd name="connsiteY5" fmla="*/ 1939430 h 3452654"/>
              <a:gd name="connsiteX6" fmla="*/ 18545 w 2592731"/>
              <a:gd name="connsiteY6" fmla="*/ 1888758 h 3452654"/>
              <a:gd name="connsiteX7" fmla="*/ 16566 w 2592731"/>
              <a:gd name="connsiteY7" fmla="*/ 1803002 h 3452654"/>
              <a:gd name="connsiteX8" fmla="*/ 11247 w 2592731"/>
              <a:gd name="connsiteY8" fmla="*/ 1799876 h 3452654"/>
              <a:gd name="connsiteX9" fmla="*/ 16464 w 2592731"/>
              <a:gd name="connsiteY9" fmla="*/ 1743859 h 3452654"/>
              <a:gd name="connsiteX10" fmla="*/ 14566 w 2592731"/>
              <a:gd name="connsiteY10" fmla="*/ 0 h 3452654"/>
              <a:gd name="connsiteX11" fmla="*/ 2562192 w 2592731"/>
              <a:gd name="connsiteY11" fmla="*/ 0 h 3452654"/>
              <a:gd name="connsiteX12" fmla="*/ 2589338 w 2592731"/>
              <a:gd name="connsiteY12" fmla="*/ 27148 h 3452654"/>
              <a:gd name="connsiteX13" fmla="*/ 2592254 w 2592731"/>
              <a:gd name="connsiteY13" fmla="*/ 3450901 h 3452654"/>
              <a:gd name="connsiteX14" fmla="*/ 2592252 w 2592731"/>
              <a:gd name="connsiteY14" fmla="*/ 3452654 h 3452654"/>
              <a:gd name="connsiteX15" fmla="*/ 41967 w 2592731"/>
              <a:gd name="connsiteY15" fmla="*/ 3452654 h 3452654"/>
              <a:gd name="connsiteX16" fmla="*/ 18545 w 2592731"/>
              <a:gd name="connsiteY16" fmla="*/ 3436827 h 3452654"/>
              <a:gd name="connsiteX17" fmla="*/ 20567 w 2592731"/>
              <a:gd name="connsiteY17" fmla="*/ 2350506 h 3452654"/>
              <a:gd name="connsiteX18" fmla="*/ 3471 w 2592731"/>
              <a:gd name="connsiteY18" fmla="*/ 2257171 h 3452654"/>
              <a:gd name="connsiteX19" fmla="*/ 0 w 2592731"/>
              <a:gd name="connsiteY19" fmla="*/ 2233665 h 3452654"/>
              <a:gd name="connsiteX0" fmla="*/ 0 w 2592731"/>
              <a:gd name="connsiteY0" fmla="*/ 2233665 h 3452654"/>
              <a:gd name="connsiteX1" fmla="*/ 4213 w 2592731"/>
              <a:gd name="connsiteY1" fmla="*/ 2196610 h 3452654"/>
              <a:gd name="connsiteX2" fmla="*/ 12016 w 2592731"/>
              <a:gd name="connsiteY2" fmla="*/ 2125112 h 3452654"/>
              <a:gd name="connsiteX3" fmla="*/ 17015 w 2592731"/>
              <a:gd name="connsiteY3" fmla="*/ 2101110 h 3452654"/>
              <a:gd name="connsiteX4" fmla="*/ 18545 w 2592731"/>
              <a:gd name="connsiteY4" fmla="*/ 2096482 h 3452654"/>
              <a:gd name="connsiteX5" fmla="*/ 18545 w 2592731"/>
              <a:gd name="connsiteY5" fmla="*/ 1939430 h 3452654"/>
              <a:gd name="connsiteX6" fmla="*/ 18545 w 2592731"/>
              <a:gd name="connsiteY6" fmla="*/ 1888758 h 3452654"/>
              <a:gd name="connsiteX7" fmla="*/ 16566 w 2592731"/>
              <a:gd name="connsiteY7" fmla="*/ 1803002 h 3452654"/>
              <a:gd name="connsiteX8" fmla="*/ 11247 w 2592731"/>
              <a:gd name="connsiteY8" fmla="*/ 1799876 h 3452654"/>
              <a:gd name="connsiteX9" fmla="*/ 16464 w 2592731"/>
              <a:gd name="connsiteY9" fmla="*/ 1743859 h 3452654"/>
              <a:gd name="connsiteX10" fmla="*/ 14566 w 2592731"/>
              <a:gd name="connsiteY10" fmla="*/ 0 h 3452654"/>
              <a:gd name="connsiteX11" fmla="*/ 2562192 w 2592731"/>
              <a:gd name="connsiteY11" fmla="*/ 0 h 3452654"/>
              <a:gd name="connsiteX12" fmla="*/ 2589338 w 2592731"/>
              <a:gd name="connsiteY12" fmla="*/ 27148 h 3452654"/>
              <a:gd name="connsiteX13" fmla="*/ 2592254 w 2592731"/>
              <a:gd name="connsiteY13" fmla="*/ 3450901 h 3452654"/>
              <a:gd name="connsiteX14" fmla="*/ 2592252 w 2592731"/>
              <a:gd name="connsiteY14" fmla="*/ 3452654 h 3452654"/>
              <a:gd name="connsiteX15" fmla="*/ 41967 w 2592731"/>
              <a:gd name="connsiteY15" fmla="*/ 3452654 h 3452654"/>
              <a:gd name="connsiteX16" fmla="*/ 18545 w 2592731"/>
              <a:gd name="connsiteY16" fmla="*/ 3436827 h 3452654"/>
              <a:gd name="connsiteX17" fmla="*/ 20567 w 2592731"/>
              <a:gd name="connsiteY17" fmla="*/ 2350506 h 3452654"/>
              <a:gd name="connsiteX18" fmla="*/ 0 w 2592731"/>
              <a:gd name="connsiteY18" fmla="*/ 2233665 h 3452654"/>
              <a:gd name="connsiteX0" fmla="*/ 0 w 2594897"/>
              <a:gd name="connsiteY0" fmla="*/ 2274021 h 3452654"/>
              <a:gd name="connsiteX1" fmla="*/ 6379 w 2594897"/>
              <a:gd name="connsiteY1" fmla="*/ 2196610 h 3452654"/>
              <a:gd name="connsiteX2" fmla="*/ 14182 w 2594897"/>
              <a:gd name="connsiteY2" fmla="*/ 2125112 h 3452654"/>
              <a:gd name="connsiteX3" fmla="*/ 19181 w 2594897"/>
              <a:gd name="connsiteY3" fmla="*/ 2101110 h 3452654"/>
              <a:gd name="connsiteX4" fmla="*/ 20711 w 2594897"/>
              <a:gd name="connsiteY4" fmla="*/ 2096482 h 3452654"/>
              <a:gd name="connsiteX5" fmla="*/ 20711 w 2594897"/>
              <a:gd name="connsiteY5" fmla="*/ 1939430 h 3452654"/>
              <a:gd name="connsiteX6" fmla="*/ 20711 w 2594897"/>
              <a:gd name="connsiteY6" fmla="*/ 1888758 h 3452654"/>
              <a:gd name="connsiteX7" fmla="*/ 18732 w 2594897"/>
              <a:gd name="connsiteY7" fmla="*/ 1803002 h 3452654"/>
              <a:gd name="connsiteX8" fmla="*/ 13413 w 2594897"/>
              <a:gd name="connsiteY8" fmla="*/ 1799876 h 3452654"/>
              <a:gd name="connsiteX9" fmla="*/ 18630 w 2594897"/>
              <a:gd name="connsiteY9" fmla="*/ 1743859 h 3452654"/>
              <a:gd name="connsiteX10" fmla="*/ 16732 w 2594897"/>
              <a:gd name="connsiteY10" fmla="*/ 0 h 3452654"/>
              <a:gd name="connsiteX11" fmla="*/ 2564358 w 2594897"/>
              <a:gd name="connsiteY11" fmla="*/ 0 h 3452654"/>
              <a:gd name="connsiteX12" fmla="*/ 2591504 w 2594897"/>
              <a:gd name="connsiteY12" fmla="*/ 27148 h 3452654"/>
              <a:gd name="connsiteX13" fmla="*/ 2594420 w 2594897"/>
              <a:gd name="connsiteY13" fmla="*/ 3450901 h 3452654"/>
              <a:gd name="connsiteX14" fmla="*/ 2594418 w 2594897"/>
              <a:gd name="connsiteY14" fmla="*/ 3452654 h 3452654"/>
              <a:gd name="connsiteX15" fmla="*/ 44133 w 2594897"/>
              <a:gd name="connsiteY15" fmla="*/ 3452654 h 3452654"/>
              <a:gd name="connsiteX16" fmla="*/ 20711 w 2594897"/>
              <a:gd name="connsiteY16" fmla="*/ 3436827 h 3452654"/>
              <a:gd name="connsiteX17" fmla="*/ 22733 w 2594897"/>
              <a:gd name="connsiteY17" fmla="*/ 2350506 h 3452654"/>
              <a:gd name="connsiteX18" fmla="*/ 0 w 2594897"/>
              <a:gd name="connsiteY18" fmla="*/ 2274021 h 3452654"/>
              <a:gd name="connsiteX0" fmla="*/ 0 w 2594897"/>
              <a:gd name="connsiteY0" fmla="*/ 2274021 h 3452654"/>
              <a:gd name="connsiteX1" fmla="*/ 6379 w 2594897"/>
              <a:gd name="connsiteY1" fmla="*/ 2196610 h 3452654"/>
              <a:gd name="connsiteX2" fmla="*/ 14182 w 2594897"/>
              <a:gd name="connsiteY2" fmla="*/ 2125112 h 3452654"/>
              <a:gd name="connsiteX3" fmla="*/ 19181 w 2594897"/>
              <a:gd name="connsiteY3" fmla="*/ 2101110 h 3452654"/>
              <a:gd name="connsiteX4" fmla="*/ 20711 w 2594897"/>
              <a:gd name="connsiteY4" fmla="*/ 2096482 h 3452654"/>
              <a:gd name="connsiteX5" fmla="*/ 20711 w 2594897"/>
              <a:gd name="connsiteY5" fmla="*/ 1939430 h 3452654"/>
              <a:gd name="connsiteX6" fmla="*/ 20711 w 2594897"/>
              <a:gd name="connsiteY6" fmla="*/ 1888758 h 3452654"/>
              <a:gd name="connsiteX7" fmla="*/ 18732 w 2594897"/>
              <a:gd name="connsiteY7" fmla="*/ 1803002 h 3452654"/>
              <a:gd name="connsiteX8" fmla="*/ 13413 w 2594897"/>
              <a:gd name="connsiteY8" fmla="*/ 1799876 h 3452654"/>
              <a:gd name="connsiteX9" fmla="*/ 18630 w 2594897"/>
              <a:gd name="connsiteY9" fmla="*/ 1743859 h 3452654"/>
              <a:gd name="connsiteX10" fmla="*/ 16732 w 2594897"/>
              <a:gd name="connsiteY10" fmla="*/ 0 h 3452654"/>
              <a:gd name="connsiteX11" fmla="*/ 2564358 w 2594897"/>
              <a:gd name="connsiteY11" fmla="*/ 0 h 3452654"/>
              <a:gd name="connsiteX12" fmla="*/ 2591504 w 2594897"/>
              <a:gd name="connsiteY12" fmla="*/ 27148 h 3452654"/>
              <a:gd name="connsiteX13" fmla="*/ 2594420 w 2594897"/>
              <a:gd name="connsiteY13" fmla="*/ 3450901 h 3452654"/>
              <a:gd name="connsiteX14" fmla="*/ 2594418 w 2594897"/>
              <a:gd name="connsiteY14" fmla="*/ 3452654 h 3452654"/>
              <a:gd name="connsiteX15" fmla="*/ 44133 w 2594897"/>
              <a:gd name="connsiteY15" fmla="*/ 3452654 h 3452654"/>
              <a:gd name="connsiteX16" fmla="*/ 20711 w 2594897"/>
              <a:gd name="connsiteY16" fmla="*/ 3436827 h 3452654"/>
              <a:gd name="connsiteX17" fmla="*/ 22733 w 2594897"/>
              <a:gd name="connsiteY17" fmla="*/ 2350506 h 3452654"/>
              <a:gd name="connsiteX18" fmla="*/ 0 w 2594897"/>
              <a:gd name="connsiteY18" fmla="*/ 2274021 h 3452654"/>
              <a:gd name="connsiteX0" fmla="*/ 0 w 2594897"/>
              <a:gd name="connsiteY0" fmla="*/ 2274021 h 3452654"/>
              <a:gd name="connsiteX1" fmla="*/ 6379 w 2594897"/>
              <a:gd name="connsiteY1" fmla="*/ 2196610 h 3452654"/>
              <a:gd name="connsiteX2" fmla="*/ 14182 w 2594897"/>
              <a:gd name="connsiteY2" fmla="*/ 2125112 h 3452654"/>
              <a:gd name="connsiteX3" fmla="*/ 19181 w 2594897"/>
              <a:gd name="connsiteY3" fmla="*/ 2101110 h 3452654"/>
              <a:gd name="connsiteX4" fmla="*/ 17969 w 2594897"/>
              <a:gd name="connsiteY4" fmla="*/ 2064850 h 3452654"/>
              <a:gd name="connsiteX5" fmla="*/ 20711 w 2594897"/>
              <a:gd name="connsiteY5" fmla="*/ 1939430 h 3452654"/>
              <a:gd name="connsiteX6" fmla="*/ 20711 w 2594897"/>
              <a:gd name="connsiteY6" fmla="*/ 1888758 h 3452654"/>
              <a:gd name="connsiteX7" fmla="*/ 18732 w 2594897"/>
              <a:gd name="connsiteY7" fmla="*/ 1803002 h 3452654"/>
              <a:gd name="connsiteX8" fmla="*/ 13413 w 2594897"/>
              <a:gd name="connsiteY8" fmla="*/ 1799876 h 3452654"/>
              <a:gd name="connsiteX9" fmla="*/ 18630 w 2594897"/>
              <a:gd name="connsiteY9" fmla="*/ 1743859 h 3452654"/>
              <a:gd name="connsiteX10" fmla="*/ 16732 w 2594897"/>
              <a:gd name="connsiteY10" fmla="*/ 0 h 3452654"/>
              <a:gd name="connsiteX11" fmla="*/ 2564358 w 2594897"/>
              <a:gd name="connsiteY11" fmla="*/ 0 h 3452654"/>
              <a:gd name="connsiteX12" fmla="*/ 2591504 w 2594897"/>
              <a:gd name="connsiteY12" fmla="*/ 27148 h 3452654"/>
              <a:gd name="connsiteX13" fmla="*/ 2594420 w 2594897"/>
              <a:gd name="connsiteY13" fmla="*/ 3450901 h 3452654"/>
              <a:gd name="connsiteX14" fmla="*/ 2594418 w 2594897"/>
              <a:gd name="connsiteY14" fmla="*/ 3452654 h 3452654"/>
              <a:gd name="connsiteX15" fmla="*/ 44133 w 2594897"/>
              <a:gd name="connsiteY15" fmla="*/ 3452654 h 3452654"/>
              <a:gd name="connsiteX16" fmla="*/ 20711 w 2594897"/>
              <a:gd name="connsiteY16" fmla="*/ 3436827 h 3452654"/>
              <a:gd name="connsiteX17" fmla="*/ 22733 w 2594897"/>
              <a:gd name="connsiteY17" fmla="*/ 2350506 h 3452654"/>
              <a:gd name="connsiteX18" fmla="*/ 0 w 2594897"/>
              <a:gd name="connsiteY18" fmla="*/ 2274021 h 3452654"/>
              <a:gd name="connsiteX0" fmla="*/ 0 w 2594897"/>
              <a:gd name="connsiteY0" fmla="*/ 2274021 h 3452654"/>
              <a:gd name="connsiteX1" fmla="*/ 6379 w 2594897"/>
              <a:gd name="connsiteY1" fmla="*/ 2196610 h 3452654"/>
              <a:gd name="connsiteX2" fmla="*/ 14182 w 2594897"/>
              <a:gd name="connsiteY2" fmla="*/ 2125112 h 3452654"/>
              <a:gd name="connsiteX3" fmla="*/ 17969 w 2594897"/>
              <a:gd name="connsiteY3" fmla="*/ 2064850 h 3452654"/>
              <a:gd name="connsiteX4" fmla="*/ 20711 w 2594897"/>
              <a:gd name="connsiteY4" fmla="*/ 1939430 h 3452654"/>
              <a:gd name="connsiteX5" fmla="*/ 20711 w 2594897"/>
              <a:gd name="connsiteY5" fmla="*/ 1888758 h 3452654"/>
              <a:gd name="connsiteX6" fmla="*/ 18732 w 2594897"/>
              <a:gd name="connsiteY6" fmla="*/ 1803002 h 3452654"/>
              <a:gd name="connsiteX7" fmla="*/ 13413 w 2594897"/>
              <a:gd name="connsiteY7" fmla="*/ 1799876 h 3452654"/>
              <a:gd name="connsiteX8" fmla="*/ 18630 w 2594897"/>
              <a:gd name="connsiteY8" fmla="*/ 1743859 h 3452654"/>
              <a:gd name="connsiteX9" fmla="*/ 16732 w 2594897"/>
              <a:gd name="connsiteY9" fmla="*/ 0 h 3452654"/>
              <a:gd name="connsiteX10" fmla="*/ 2564358 w 2594897"/>
              <a:gd name="connsiteY10" fmla="*/ 0 h 3452654"/>
              <a:gd name="connsiteX11" fmla="*/ 2591504 w 2594897"/>
              <a:gd name="connsiteY11" fmla="*/ 27148 h 3452654"/>
              <a:gd name="connsiteX12" fmla="*/ 2594420 w 2594897"/>
              <a:gd name="connsiteY12" fmla="*/ 3450901 h 3452654"/>
              <a:gd name="connsiteX13" fmla="*/ 2594418 w 2594897"/>
              <a:gd name="connsiteY13" fmla="*/ 3452654 h 3452654"/>
              <a:gd name="connsiteX14" fmla="*/ 44133 w 2594897"/>
              <a:gd name="connsiteY14" fmla="*/ 3452654 h 3452654"/>
              <a:gd name="connsiteX15" fmla="*/ 20711 w 2594897"/>
              <a:gd name="connsiteY15" fmla="*/ 3436827 h 3452654"/>
              <a:gd name="connsiteX16" fmla="*/ 22733 w 2594897"/>
              <a:gd name="connsiteY16" fmla="*/ 2350506 h 3452654"/>
              <a:gd name="connsiteX17" fmla="*/ 0 w 2594897"/>
              <a:gd name="connsiteY17" fmla="*/ 2274021 h 3452654"/>
              <a:gd name="connsiteX0" fmla="*/ 0 w 2594897"/>
              <a:gd name="connsiteY0" fmla="*/ 2274021 h 3452654"/>
              <a:gd name="connsiteX1" fmla="*/ 6379 w 2594897"/>
              <a:gd name="connsiteY1" fmla="*/ 2196610 h 3452654"/>
              <a:gd name="connsiteX2" fmla="*/ 10239 w 2594897"/>
              <a:gd name="connsiteY2" fmla="*/ 2115901 h 3452654"/>
              <a:gd name="connsiteX3" fmla="*/ 17969 w 2594897"/>
              <a:gd name="connsiteY3" fmla="*/ 2064850 h 3452654"/>
              <a:gd name="connsiteX4" fmla="*/ 20711 w 2594897"/>
              <a:gd name="connsiteY4" fmla="*/ 1939430 h 3452654"/>
              <a:gd name="connsiteX5" fmla="*/ 20711 w 2594897"/>
              <a:gd name="connsiteY5" fmla="*/ 1888758 h 3452654"/>
              <a:gd name="connsiteX6" fmla="*/ 18732 w 2594897"/>
              <a:gd name="connsiteY6" fmla="*/ 1803002 h 3452654"/>
              <a:gd name="connsiteX7" fmla="*/ 13413 w 2594897"/>
              <a:gd name="connsiteY7" fmla="*/ 1799876 h 3452654"/>
              <a:gd name="connsiteX8" fmla="*/ 18630 w 2594897"/>
              <a:gd name="connsiteY8" fmla="*/ 1743859 h 3452654"/>
              <a:gd name="connsiteX9" fmla="*/ 16732 w 2594897"/>
              <a:gd name="connsiteY9" fmla="*/ 0 h 3452654"/>
              <a:gd name="connsiteX10" fmla="*/ 2564358 w 2594897"/>
              <a:gd name="connsiteY10" fmla="*/ 0 h 3452654"/>
              <a:gd name="connsiteX11" fmla="*/ 2591504 w 2594897"/>
              <a:gd name="connsiteY11" fmla="*/ 27148 h 3452654"/>
              <a:gd name="connsiteX12" fmla="*/ 2594420 w 2594897"/>
              <a:gd name="connsiteY12" fmla="*/ 3450901 h 3452654"/>
              <a:gd name="connsiteX13" fmla="*/ 2594418 w 2594897"/>
              <a:gd name="connsiteY13" fmla="*/ 3452654 h 3452654"/>
              <a:gd name="connsiteX14" fmla="*/ 44133 w 2594897"/>
              <a:gd name="connsiteY14" fmla="*/ 3452654 h 3452654"/>
              <a:gd name="connsiteX15" fmla="*/ 20711 w 2594897"/>
              <a:gd name="connsiteY15" fmla="*/ 3436827 h 3452654"/>
              <a:gd name="connsiteX16" fmla="*/ 22733 w 2594897"/>
              <a:gd name="connsiteY16" fmla="*/ 2350506 h 3452654"/>
              <a:gd name="connsiteX17" fmla="*/ 0 w 2594897"/>
              <a:gd name="connsiteY17" fmla="*/ 2274021 h 3452654"/>
              <a:gd name="connsiteX0" fmla="*/ 194071 w 2588519"/>
              <a:gd name="connsiteY0" fmla="*/ 2262569 h 3452654"/>
              <a:gd name="connsiteX1" fmla="*/ 1 w 2588519"/>
              <a:gd name="connsiteY1" fmla="*/ 2196610 h 3452654"/>
              <a:gd name="connsiteX2" fmla="*/ 3861 w 2588519"/>
              <a:gd name="connsiteY2" fmla="*/ 2115901 h 3452654"/>
              <a:gd name="connsiteX3" fmla="*/ 11591 w 2588519"/>
              <a:gd name="connsiteY3" fmla="*/ 2064850 h 3452654"/>
              <a:gd name="connsiteX4" fmla="*/ 14333 w 2588519"/>
              <a:gd name="connsiteY4" fmla="*/ 1939430 h 3452654"/>
              <a:gd name="connsiteX5" fmla="*/ 14333 w 2588519"/>
              <a:gd name="connsiteY5" fmla="*/ 1888758 h 3452654"/>
              <a:gd name="connsiteX6" fmla="*/ 12354 w 2588519"/>
              <a:gd name="connsiteY6" fmla="*/ 1803002 h 3452654"/>
              <a:gd name="connsiteX7" fmla="*/ 7035 w 2588519"/>
              <a:gd name="connsiteY7" fmla="*/ 1799876 h 3452654"/>
              <a:gd name="connsiteX8" fmla="*/ 12252 w 2588519"/>
              <a:gd name="connsiteY8" fmla="*/ 1743859 h 3452654"/>
              <a:gd name="connsiteX9" fmla="*/ 10354 w 2588519"/>
              <a:gd name="connsiteY9" fmla="*/ 0 h 3452654"/>
              <a:gd name="connsiteX10" fmla="*/ 2557980 w 2588519"/>
              <a:gd name="connsiteY10" fmla="*/ 0 h 3452654"/>
              <a:gd name="connsiteX11" fmla="*/ 2585126 w 2588519"/>
              <a:gd name="connsiteY11" fmla="*/ 27148 h 3452654"/>
              <a:gd name="connsiteX12" fmla="*/ 2588042 w 2588519"/>
              <a:gd name="connsiteY12" fmla="*/ 3450901 h 3452654"/>
              <a:gd name="connsiteX13" fmla="*/ 2588040 w 2588519"/>
              <a:gd name="connsiteY13" fmla="*/ 3452654 h 3452654"/>
              <a:gd name="connsiteX14" fmla="*/ 37755 w 2588519"/>
              <a:gd name="connsiteY14" fmla="*/ 3452654 h 3452654"/>
              <a:gd name="connsiteX15" fmla="*/ 14333 w 2588519"/>
              <a:gd name="connsiteY15" fmla="*/ 3436827 h 3452654"/>
              <a:gd name="connsiteX16" fmla="*/ 16355 w 2588519"/>
              <a:gd name="connsiteY16" fmla="*/ 2350506 h 3452654"/>
              <a:gd name="connsiteX17" fmla="*/ 194071 w 2588519"/>
              <a:gd name="connsiteY17" fmla="*/ 2262569 h 3452654"/>
              <a:gd name="connsiteX0" fmla="*/ 199847 w 2588519"/>
              <a:gd name="connsiteY0" fmla="*/ 2154954 h 3452654"/>
              <a:gd name="connsiteX1" fmla="*/ 1 w 2588519"/>
              <a:gd name="connsiteY1" fmla="*/ 2196610 h 3452654"/>
              <a:gd name="connsiteX2" fmla="*/ 3861 w 2588519"/>
              <a:gd name="connsiteY2" fmla="*/ 2115901 h 3452654"/>
              <a:gd name="connsiteX3" fmla="*/ 11591 w 2588519"/>
              <a:gd name="connsiteY3" fmla="*/ 2064850 h 3452654"/>
              <a:gd name="connsiteX4" fmla="*/ 14333 w 2588519"/>
              <a:gd name="connsiteY4" fmla="*/ 1939430 h 3452654"/>
              <a:gd name="connsiteX5" fmla="*/ 14333 w 2588519"/>
              <a:gd name="connsiteY5" fmla="*/ 1888758 h 3452654"/>
              <a:gd name="connsiteX6" fmla="*/ 12354 w 2588519"/>
              <a:gd name="connsiteY6" fmla="*/ 1803002 h 3452654"/>
              <a:gd name="connsiteX7" fmla="*/ 7035 w 2588519"/>
              <a:gd name="connsiteY7" fmla="*/ 1799876 h 3452654"/>
              <a:gd name="connsiteX8" fmla="*/ 12252 w 2588519"/>
              <a:gd name="connsiteY8" fmla="*/ 1743859 h 3452654"/>
              <a:gd name="connsiteX9" fmla="*/ 10354 w 2588519"/>
              <a:gd name="connsiteY9" fmla="*/ 0 h 3452654"/>
              <a:gd name="connsiteX10" fmla="*/ 2557980 w 2588519"/>
              <a:gd name="connsiteY10" fmla="*/ 0 h 3452654"/>
              <a:gd name="connsiteX11" fmla="*/ 2585126 w 2588519"/>
              <a:gd name="connsiteY11" fmla="*/ 27148 h 3452654"/>
              <a:gd name="connsiteX12" fmla="*/ 2588042 w 2588519"/>
              <a:gd name="connsiteY12" fmla="*/ 3450901 h 3452654"/>
              <a:gd name="connsiteX13" fmla="*/ 2588040 w 2588519"/>
              <a:gd name="connsiteY13" fmla="*/ 3452654 h 3452654"/>
              <a:gd name="connsiteX14" fmla="*/ 37755 w 2588519"/>
              <a:gd name="connsiteY14" fmla="*/ 3452654 h 3452654"/>
              <a:gd name="connsiteX15" fmla="*/ 14333 w 2588519"/>
              <a:gd name="connsiteY15" fmla="*/ 3436827 h 3452654"/>
              <a:gd name="connsiteX16" fmla="*/ 16355 w 2588519"/>
              <a:gd name="connsiteY16" fmla="*/ 2350506 h 3452654"/>
              <a:gd name="connsiteX17" fmla="*/ 199847 w 2588519"/>
              <a:gd name="connsiteY17" fmla="*/ 2154954 h 3452654"/>
              <a:gd name="connsiteX0" fmla="*/ 199847 w 2588519"/>
              <a:gd name="connsiteY0" fmla="*/ 2154954 h 3452654"/>
              <a:gd name="connsiteX1" fmla="*/ 1 w 2588519"/>
              <a:gd name="connsiteY1" fmla="*/ 2196610 h 3452654"/>
              <a:gd name="connsiteX2" fmla="*/ 3861 w 2588519"/>
              <a:gd name="connsiteY2" fmla="*/ 2115901 h 3452654"/>
              <a:gd name="connsiteX3" fmla="*/ 11591 w 2588519"/>
              <a:gd name="connsiteY3" fmla="*/ 2064850 h 3452654"/>
              <a:gd name="connsiteX4" fmla="*/ 14333 w 2588519"/>
              <a:gd name="connsiteY4" fmla="*/ 1939430 h 3452654"/>
              <a:gd name="connsiteX5" fmla="*/ 14333 w 2588519"/>
              <a:gd name="connsiteY5" fmla="*/ 1888758 h 3452654"/>
              <a:gd name="connsiteX6" fmla="*/ 12354 w 2588519"/>
              <a:gd name="connsiteY6" fmla="*/ 1803002 h 3452654"/>
              <a:gd name="connsiteX7" fmla="*/ 7035 w 2588519"/>
              <a:gd name="connsiteY7" fmla="*/ 1799876 h 3452654"/>
              <a:gd name="connsiteX8" fmla="*/ 12252 w 2588519"/>
              <a:gd name="connsiteY8" fmla="*/ 1743859 h 3452654"/>
              <a:gd name="connsiteX9" fmla="*/ 10354 w 2588519"/>
              <a:gd name="connsiteY9" fmla="*/ 0 h 3452654"/>
              <a:gd name="connsiteX10" fmla="*/ 2557980 w 2588519"/>
              <a:gd name="connsiteY10" fmla="*/ 0 h 3452654"/>
              <a:gd name="connsiteX11" fmla="*/ 2585126 w 2588519"/>
              <a:gd name="connsiteY11" fmla="*/ 27148 h 3452654"/>
              <a:gd name="connsiteX12" fmla="*/ 2588042 w 2588519"/>
              <a:gd name="connsiteY12" fmla="*/ 3450901 h 3452654"/>
              <a:gd name="connsiteX13" fmla="*/ 2588040 w 2588519"/>
              <a:gd name="connsiteY13" fmla="*/ 3452654 h 3452654"/>
              <a:gd name="connsiteX14" fmla="*/ 37755 w 2588519"/>
              <a:gd name="connsiteY14" fmla="*/ 3452654 h 3452654"/>
              <a:gd name="connsiteX15" fmla="*/ 14333 w 2588519"/>
              <a:gd name="connsiteY15" fmla="*/ 3436827 h 3452654"/>
              <a:gd name="connsiteX16" fmla="*/ 16355 w 2588519"/>
              <a:gd name="connsiteY16" fmla="*/ 2350506 h 3452654"/>
              <a:gd name="connsiteX17" fmla="*/ 199847 w 2588519"/>
              <a:gd name="connsiteY17" fmla="*/ 2154954 h 3452654"/>
              <a:gd name="connsiteX0" fmla="*/ 205958 w 2588519"/>
              <a:gd name="connsiteY0" fmla="*/ 2123810 h 3452654"/>
              <a:gd name="connsiteX1" fmla="*/ 1 w 2588519"/>
              <a:gd name="connsiteY1" fmla="*/ 2196610 h 3452654"/>
              <a:gd name="connsiteX2" fmla="*/ 3861 w 2588519"/>
              <a:gd name="connsiteY2" fmla="*/ 2115901 h 3452654"/>
              <a:gd name="connsiteX3" fmla="*/ 11591 w 2588519"/>
              <a:gd name="connsiteY3" fmla="*/ 2064850 h 3452654"/>
              <a:gd name="connsiteX4" fmla="*/ 14333 w 2588519"/>
              <a:gd name="connsiteY4" fmla="*/ 1939430 h 3452654"/>
              <a:gd name="connsiteX5" fmla="*/ 14333 w 2588519"/>
              <a:gd name="connsiteY5" fmla="*/ 1888758 h 3452654"/>
              <a:gd name="connsiteX6" fmla="*/ 12354 w 2588519"/>
              <a:gd name="connsiteY6" fmla="*/ 1803002 h 3452654"/>
              <a:gd name="connsiteX7" fmla="*/ 7035 w 2588519"/>
              <a:gd name="connsiteY7" fmla="*/ 1799876 h 3452654"/>
              <a:gd name="connsiteX8" fmla="*/ 12252 w 2588519"/>
              <a:gd name="connsiteY8" fmla="*/ 1743859 h 3452654"/>
              <a:gd name="connsiteX9" fmla="*/ 10354 w 2588519"/>
              <a:gd name="connsiteY9" fmla="*/ 0 h 3452654"/>
              <a:gd name="connsiteX10" fmla="*/ 2557980 w 2588519"/>
              <a:gd name="connsiteY10" fmla="*/ 0 h 3452654"/>
              <a:gd name="connsiteX11" fmla="*/ 2585126 w 2588519"/>
              <a:gd name="connsiteY11" fmla="*/ 27148 h 3452654"/>
              <a:gd name="connsiteX12" fmla="*/ 2588042 w 2588519"/>
              <a:gd name="connsiteY12" fmla="*/ 3450901 h 3452654"/>
              <a:gd name="connsiteX13" fmla="*/ 2588040 w 2588519"/>
              <a:gd name="connsiteY13" fmla="*/ 3452654 h 3452654"/>
              <a:gd name="connsiteX14" fmla="*/ 37755 w 2588519"/>
              <a:gd name="connsiteY14" fmla="*/ 3452654 h 3452654"/>
              <a:gd name="connsiteX15" fmla="*/ 14333 w 2588519"/>
              <a:gd name="connsiteY15" fmla="*/ 3436827 h 3452654"/>
              <a:gd name="connsiteX16" fmla="*/ 16355 w 2588519"/>
              <a:gd name="connsiteY16" fmla="*/ 2350506 h 3452654"/>
              <a:gd name="connsiteX17" fmla="*/ 205958 w 2588519"/>
              <a:gd name="connsiteY17" fmla="*/ 2123810 h 3452654"/>
              <a:gd name="connsiteX0" fmla="*/ 205958 w 2588519"/>
              <a:gd name="connsiteY0" fmla="*/ 2123810 h 3452654"/>
              <a:gd name="connsiteX1" fmla="*/ 1 w 2588519"/>
              <a:gd name="connsiteY1" fmla="*/ 2196610 h 3452654"/>
              <a:gd name="connsiteX2" fmla="*/ 3861 w 2588519"/>
              <a:gd name="connsiteY2" fmla="*/ 2115901 h 3452654"/>
              <a:gd name="connsiteX3" fmla="*/ 11591 w 2588519"/>
              <a:gd name="connsiteY3" fmla="*/ 2064850 h 3452654"/>
              <a:gd name="connsiteX4" fmla="*/ 14333 w 2588519"/>
              <a:gd name="connsiteY4" fmla="*/ 1939430 h 3452654"/>
              <a:gd name="connsiteX5" fmla="*/ 14333 w 2588519"/>
              <a:gd name="connsiteY5" fmla="*/ 1888758 h 3452654"/>
              <a:gd name="connsiteX6" fmla="*/ 12354 w 2588519"/>
              <a:gd name="connsiteY6" fmla="*/ 1803002 h 3452654"/>
              <a:gd name="connsiteX7" fmla="*/ 7035 w 2588519"/>
              <a:gd name="connsiteY7" fmla="*/ 1799876 h 3452654"/>
              <a:gd name="connsiteX8" fmla="*/ 12252 w 2588519"/>
              <a:gd name="connsiteY8" fmla="*/ 1743859 h 3452654"/>
              <a:gd name="connsiteX9" fmla="*/ 10354 w 2588519"/>
              <a:gd name="connsiteY9" fmla="*/ 0 h 3452654"/>
              <a:gd name="connsiteX10" fmla="*/ 2557980 w 2588519"/>
              <a:gd name="connsiteY10" fmla="*/ 0 h 3452654"/>
              <a:gd name="connsiteX11" fmla="*/ 2585126 w 2588519"/>
              <a:gd name="connsiteY11" fmla="*/ 27148 h 3452654"/>
              <a:gd name="connsiteX12" fmla="*/ 2588042 w 2588519"/>
              <a:gd name="connsiteY12" fmla="*/ 3450901 h 3452654"/>
              <a:gd name="connsiteX13" fmla="*/ 2588040 w 2588519"/>
              <a:gd name="connsiteY13" fmla="*/ 3452654 h 3452654"/>
              <a:gd name="connsiteX14" fmla="*/ 37755 w 2588519"/>
              <a:gd name="connsiteY14" fmla="*/ 3452654 h 3452654"/>
              <a:gd name="connsiteX15" fmla="*/ 14333 w 2588519"/>
              <a:gd name="connsiteY15" fmla="*/ 3436827 h 3452654"/>
              <a:gd name="connsiteX16" fmla="*/ 16355 w 2588519"/>
              <a:gd name="connsiteY16" fmla="*/ 2350506 h 3452654"/>
              <a:gd name="connsiteX17" fmla="*/ 205958 w 2588519"/>
              <a:gd name="connsiteY17" fmla="*/ 2123810 h 3452654"/>
              <a:gd name="connsiteX0" fmla="*/ 15283 w 2588523"/>
              <a:gd name="connsiteY0" fmla="*/ 2284208 h 3452654"/>
              <a:gd name="connsiteX1" fmla="*/ 5 w 2588523"/>
              <a:gd name="connsiteY1" fmla="*/ 2196610 h 3452654"/>
              <a:gd name="connsiteX2" fmla="*/ 3865 w 2588523"/>
              <a:gd name="connsiteY2" fmla="*/ 2115901 h 3452654"/>
              <a:gd name="connsiteX3" fmla="*/ 11595 w 2588523"/>
              <a:gd name="connsiteY3" fmla="*/ 2064850 h 3452654"/>
              <a:gd name="connsiteX4" fmla="*/ 14337 w 2588523"/>
              <a:gd name="connsiteY4" fmla="*/ 1939430 h 3452654"/>
              <a:gd name="connsiteX5" fmla="*/ 14337 w 2588523"/>
              <a:gd name="connsiteY5" fmla="*/ 1888758 h 3452654"/>
              <a:gd name="connsiteX6" fmla="*/ 12358 w 2588523"/>
              <a:gd name="connsiteY6" fmla="*/ 1803002 h 3452654"/>
              <a:gd name="connsiteX7" fmla="*/ 7039 w 2588523"/>
              <a:gd name="connsiteY7" fmla="*/ 1799876 h 3452654"/>
              <a:gd name="connsiteX8" fmla="*/ 12256 w 2588523"/>
              <a:gd name="connsiteY8" fmla="*/ 1743859 h 3452654"/>
              <a:gd name="connsiteX9" fmla="*/ 10358 w 2588523"/>
              <a:gd name="connsiteY9" fmla="*/ 0 h 3452654"/>
              <a:gd name="connsiteX10" fmla="*/ 2557984 w 2588523"/>
              <a:gd name="connsiteY10" fmla="*/ 0 h 3452654"/>
              <a:gd name="connsiteX11" fmla="*/ 2585130 w 2588523"/>
              <a:gd name="connsiteY11" fmla="*/ 27148 h 3452654"/>
              <a:gd name="connsiteX12" fmla="*/ 2588046 w 2588523"/>
              <a:gd name="connsiteY12" fmla="*/ 3450901 h 3452654"/>
              <a:gd name="connsiteX13" fmla="*/ 2588044 w 2588523"/>
              <a:gd name="connsiteY13" fmla="*/ 3452654 h 3452654"/>
              <a:gd name="connsiteX14" fmla="*/ 37759 w 2588523"/>
              <a:gd name="connsiteY14" fmla="*/ 3452654 h 3452654"/>
              <a:gd name="connsiteX15" fmla="*/ 14337 w 2588523"/>
              <a:gd name="connsiteY15" fmla="*/ 3436827 h 3452654"/>
              <a:gd name="connsiteX16" fmla="*/ 16359 w 2588523"/>
              <a:gd name="connsiteY16" fmla="*/ 2350506 h 3452654"/>
              <a:gd name="connsiteX17" fmla="*/ 15283 w 2588523"/>
              <a:gd name="connsiteY17" fmla="*/ 2284208 h 3452654"/>
              <a:gd name="connsiteX0" fmla="*/ 21457 w 2594697"/>
              <a:gd name="connsiteY0" fmla="*/ 2284208 h 3452654"/>
              <a:gd name="connsiteX1" fmla="*/ 6179 w 2594697"/>
              <a:gd name="connsiteY1" fmla="*/ 2196610 h 3452654"/>
              <a:gd name="connsiteX2" fmla="*/ 10039 w 2594697"/>
              <a:gd name="connsiteY2" fmla="*/ 2115901 h 3452654"/>
              <a:gd name="connsiteX3" fmla="*/ 17769 w 2594697"/>
              <a:gd name="connsiteY3" fmla="*/ 2064850 h 3452654"/>
              <a:gd name="connsiteX4" fmla="*/ 20511 w 2594697"/>
              <a:gd name="connsiteY4" fmla="*/ 1939430 h 3452654"/>
              <a:gd name="connsiteX5" fmla="*/ 20511 w 2594697"/>
              <a:gd name="connsiteY5" fmla="*/ 1888758 h 3452654"/>
              <a:gd name="connsiteX6" fmla="*/ 18532 w 2594697"/>
              <a:gd name="connsiteY6" fmla="*/ 1803002 h 3452654"/>
              <a:gd name="connsiteX7" fmla="*/ 13213 w 2594697"/>
              <a:gd name="connsiteY7" fmla="*/ 1799876 h 3452654"/>
              <a:gd name="connsiteX8" fmla="*/ 18430 w 2594697"/>
              <a:gd name="connsiteY8" fmla="*/ 1743859 h 3452654"/>
              <a:gd name="connsiteX9" fmla="*/ 16532 w 2594697"/>
              <a:gd name="connsiteY9" fmla="*/ 0 h 3452654"/>
              <a:gd name="connsiteX10" fmla="*/ 2564158 w 2594697"/>
              <a:gd name="connsiteY10" fmla="*/ 0 h 3452654"/>
              <a:gd name="connsiteX11" fmla="*/ 2591304 w 2594697"/>
              <a:gd name="connsiteY11" fmla="*/ 27148 h 3452654"/>
              <a:gd name="connsiteX12" fmla="*/ 2594220 w 2594697"/>
              <a:gd name="connsiteY12" fmla="*/ 3450901 h 3452654"/>
              <a:gd name="connsiteX13" fmla="*/ 2594218 w 2594697"/>
              <a:gd name="connsiteY13" fmla="*/ 3452654 h 3452654"/>
              <a:gd name="connsiteX14" fmla="*/ 43933 w 2594697"/>
              <a:gd name="connsiteY14" fmla="*/ 3452654 h 3452654"/>
              <a:gd name="connsiteX15" fmla="*/ 20511 w 2594697"/>
              <a:gd name="connsiteY15" fmla="*/ 3436827 h 3452654"/>
              <a:gd name="connsiteX16" fmla="*/ 22533 w 2594697"/>
              <a:gd name="connsiteY16" fmla="*/ 2350506 h 3452654"/>
              <a:gd name="connsiteX17" fmla="*/ 21457 w 2594697"/>
              <a:gd name="connsiteY17" fmla="*/ 2284208 h 3452654"/>
              <a:gd name="connsiteX0" fmla="*/ 21457 w 2594697"/>
              <a:gd name="connsiteY0" fmla="*/ 2284208 h 3452654"/>
              <a:gd name="connsiteX1" fmla="*/ 6179 w 2594697"/>
              <a:gd name="connsiteY1" fmla="*/ 2196610 h 3452654"/>
              <a:gd name="connsiteX2" fmla="*/ 10039 w 2594697"/>
              <a:gd name="connsiteY2" fmla="*/ 2115901 h 3452654"/>
              <a:gd name="connsiteX3" fmla="*/ 17769 w 2594697"/>
              <a:gd name="connsiteY3" fmla="*/ 2064850 h 3452654"/>
              <a:gd name="connsiteX4" fmla="*/ 20511 w 2594697"/>
              <a:gd name="connsiteY4" fmla="*/ 1939430 h 3452654"/>
              <a:gd name="connsiteX5" fmla="*/ 20511 w 2594697"/>
              <a:gd name="connsiteY5" fmla="*/ 1888758 h 3452654"/>
              <a:gd name="connsiteX6" fmla="*/ 18532 w 2594697"/>
              <a:gd name="connsiteY6" fmla="*/ 1803002 h 3452654"/>
              <a:gd name="connsiteX7" fmla="*/ 18430 w 2594697"/>
              <a:gd name="connsiteY7" fmla="*/ 1743859 h 3452654"/>
              <a:gd name="connsiteX8" fmla="*/ 16532 w 2594697"/>
              <a:gd name="connsiteY8" fmla="*/ 0 h 3452654"/>
              <a:gd name="connsiteX9" fmla="*/ 2564158 w 2594697"/>
              <a:gd name="connsiteY9" fmla="*/ 0 h 3452654"/>
              <a:gd name="connsiteX10" fmla="*/ 2591304 w 2594697"/>
              <a:gd name="connsiteY10" fmla="*/ 27148 h 3452654"/>
              <a:gd name="connsiteX11" fmla="*/ 2594220 w 2594697"/>
              <a:gd name="connsiteY11" fmla="*/ 3450901 h 3452654"/>
              <a:gd name="connsiteX12" fmla="*/ 2594218 w 2594697"/>
              <a:gd name="connsiteY12" fmla="*/ 3452654 h 3452654"/>
              <a:gd name="connsiteX13" fmla="*/ 43933 w 2594697"/>
              <a:gd name="connsiteY13" fmla="*/ 3452654 h 3452654"/>
              <a:gd name="connsiteX14" fmla="*/ 20511 w 2594697"/>
              <a:gd name="connsiteY14" fmla="*/ 3436827 h 3452654"/>
              <a:gd name="connsiteX15" fmla="*/ 22533 w 2594697"/>
              <a:gd name="connsiteY15" fmla="*/ 2350506 h 3452654"/>
              <a:gd name="connsiteX16" fmla="*/ 21457 w 2594697"/>
              <a:gd name="connsiteY16" fmla="*/ 2284208 h 3452654"/>
              <a:gd name="connsiteX0" fmla="*/ 21457 w 2594697"/>
              <a:gd name="connsiteY0" fmla="*/ 2284208 h 3452654"/>
              <a:gd name="connsiteX1" fmla="*/ 6179 w 2594697"/>
              <a:gd name="connsiteY1" fmla="*/ 2196610 h 3452654"/>
              <a:gd name="connsiteX2" fmla="*/ 10039 w 2594697"/>
              <a:gd name="connsiteY2" fmla="*/ 2115901 h 3452654"/>
              <a:gd name="connsiteX3" fmla="*/ 17769 w 2594697"/>
              <a:gd name="connsiteY3" fmla="*/ 2064850 h 3452654"/>
              <a:gd name="connsiteX4" fmla="*/ 20511 w 2594697"/>
              <a:gd name="connsiteY4" fmla="*/ 1939430 h 3452654"/>
              <a:gd name="connsiteX5" fmla="*/ 20511 w 2594697"/>
              <a:gd name="connsiteY5" fmla="*/ 1888758 h 3452654"/>
              <a:gd name="connsiteX6" fmla="*/ 9968 w 2594697"/>
              <a:gd name="connsiteY6" fmla="*/ 1802531 h 3452654"/>
              <a:gd name="connsiteX7" fmla="*/ 18430 w 2594697"/>
              <a:gd name="connsiteY7" fmla="*/ 1743859 h 3452654"/>
              <a:gd name="connsiteX8" fmla="*/ 16532 w 2594697"/>
              <a:gd name="connsiteY8" fmla="*/ 0 h 3452654"/>
              <a:gd name="connsiteX9" fmla="*/ 2564158 w 2594697"/>
              <a:gd name="connsiteY9" fmla="*/ 0 h 3452654"/>
              <a:gd name="connsiteX10" fmla="*/ 2591304 w 2594697"/>
              <a:gd name="connsiteY10" fmla="*/ 27148 h 3452654"/>
              <a:gd name="connsiteX11" fmla="*/ 2594220 w 2594697"/>
              <a:gd name="connsiteY11" fmla="*/ 3450901 h 3452654"/>
              <a:gd name="connsiteX12" fmla="*/ 2594218 w 2594697"/>
              <a:gd name="connsiteY12" fmla="*/ 3452654 h 3452654"/>
              <a:gd name="connsiteX13" fmla="*/ 43933 w 2594697"/>
              <a:gd name="connsiteY13" fmla="*/ 3452654 h 3452654"/>
              <a:gd name="connsiteX14" fmla="*/ 20511 w 2594697"/>
              <a:gd name="connsiteY14" fmla="*/ 3436827 h 3452654"/>
              <a:gd name="connsiteX15" fmla="*/ 22533 w 2594697"/>
              <a:gd name="connsiteY15" fmla="*/ 2350506 h 3452654"/>
              <a:gd name="connsiteX16" fmla="*/ 21457 w 2594697"/>
              <a:gd name="connsiteY16" fmla="*/ 2284208 h 3452654"/>
              <a:gd name="connsiteX0" fmla="*/ 21457 w 2594697"/>
              <a:gd name="connsiteY0" fmla="*/ 2284208 h 3452654"/>
              <a:gd name="connsiteX1" fmla="*/ 6179 w 2594697"/>
              <a:gd name="connsiteY1" fmla="*/ 2196610 h 3452654"/>
              <a:gd name="connsiteX2" fmla="*/ 10039 w 2594697"/>
              <a:gd name="connsiteY2" fmla="*/ 2115901 h 3452654"/>
              <a:gd name="connsiteX3" fmla="*/ 17769 w 2594697"/>
              <a:gd name="connsiteY3" fmla="*/ 2064850 h 3452654"/>
              <a:gd name="connsiteX4" fmla="*/ 20511 w 2594697"/>
              <a:gd name="connsiteY4" fmla="*/ 1939430 h 3452654"/>
              <a:gd name="connsiteX5" fmla="*/ 20511 w 2594697"/>
              <a:gd name="connsiteY5" fmla="*/ 1888758 h 3452654"/>
              <a:gd name="connsiteX6" fmla="*/ 9968 w 2594697"/>
              <a:gd name="connsiteY6" fmla="*/ 1802531 h 3452654"/>
              <a:gd name="connsiteX7" fmla="*/ 18430 w 2594697"/>
              <a:gd name="connsiteY7" fmla="*/ 1743859 h 3452654"/>
              <a:gd name="connsiteX8" fmla="*/ 16532 w 2594697"/>
              <a:gd name="connsiteY8" fmla="*/ 0 h 3452654"/>
              <a:gd name="connsiteX9" fmla="*/ 2564158 w 2594697"/>
              <a:gd name="connsiteY9" fmla="*/ 0 h 3452654"/>
              <a:gd name="connsiteX10" fmla="*/ 2591304 w 2594697"/>
              <a:gd name="connsiteY10" fmla="*/ 27148 h 3452654"/>
              <a:gd name="connsiteX11" fmla="*/ 2594220 w 2594697"/>
              <a:gd name="connsiteY11" fmla="*/ 3450901 h 3452654"/>
              <a:gd name="connsiteX12" fmla="*/ 2594218 w 2594697"/>
              <a:gd name="connsiteY12" fmla="*/ 3452654 h 3452654"/>
              <a:gd name="connsiteX13" fmla="*/ 43933 w 2594697"/>
              <a:gd name="connsiteY13" fmla="*/ 3452654 h 3452654"/>
              <a:gd name="connsiteX14" fmla="*/ 20511 w 2594697"/>
              <a:gd name="connsiteY14" fmla="*/ 3436827 h 3452654"/>
              <a:gd name="connsiteX15" fmla="*/ 22533 w 2594697"/>
              <a:gd name="connsiteY15" fmla="*/ 2350506 h 3452654"/>
              <a:gd name="connsiteX16" fmla="*/ 21457 w 2594697"/>
              <a:gd name="connsiteY16" fmla="*/ 2284208 h 3452654"/>
              <a:gd name="connsiteX0" fmla="*/ 15461 w 2588701"/>
              <a:gd name="connsiteY0" fmla="*/ 2284208 h 3452654"/>
              <a:gd name="connsiteX1" fmla="*/ 8901 w 2588701"/>
              <a:gd name="connsiteY1" fmla="*/ 2194190 h 3452654"/>
              <a:gd name="connsiteX2" fmla="*/ 4043 w 2588701"/>
              <a:gd name="connsiteY2" fmla="*/ 2115901 h 3452654"/>
              <a:gd name="connsiteX3" fmla="*/ 11773 w 2588701"/>
              <a:gd name="connsiteY3" fmla="*/ 2064850 h 3452654"/>
              <a:gd name="connsiteX4" fmla="*/ 14515 w 2588701"/>
              <a:gd name="connsiteY4" fmla="*/ 1939430 h 3452654"/>
              <a:gd name="connsiteX5" fmla="*/ 14515 w 2588701"/>
              <a:gd name="connsiteY5" fmla="*/ 1888758 h 3452654"/>
              <a:gd name="connsiteX6" fmla="*/ 3972 w 2588701"/>
              <a:gd name="connsiteY6" fmla="*/ 1802531 h 3452654"/>
              <a:gd name="connsiteX7" fmla="*/ 12434 w 2588701"/>
              <a:gd name="connsiteY7" fmla="*/ 1743859 h 3452654"/>
              <a:gd name="connsiteX8" fmla="*/ 10536 w 2588701"/>
              <a:gd name="connsiteY8" fmla="*/ 0 h 3452654"/>
              <a:gd name="connsiteX9" fmla="*/ 2558162 w 2588701"/>
              <a:gd name="connsiteY9" fmla="*/ 0 h 3452654"/>
              <a:gd name="connsiteX10" fmla="*/ 2585308 w 2588701"/>
              <a:gd name="connsiteY10" fmla="*/ 27148 h 3452654"/>
              <a:gd name="connsiteX11" fmla="*/ 2588224 w 2588701"/>
              <a:gd name="connsiteY11" fmla="*/ 3450901 h 3452654"/>
              <a:gd name="connsiteX12" fmla="*/ 2588222 w 2588701"/>
              <a:gd name="connsiteY12" fmla="*/ 3452654 h 3452654"/>
              <a:gd name="connsiteX13" fmla="*/ 37937 w 2588701"/>
              <a:gd name="connsiteY13" fmla="*/ 3452654 h 3452654"/>
              <a:gd name="connsiteX14" fmla="*/ 14515 w 2588701"/>
              <a:gd name="connsiteY14" fmla="*/ 3436827 h 3452654"/>
              <a:gd name="connsiteX15" fmla="*/ 16537 w 2588701"/>
              <a:gd name="connsiteY15" fmla="*/ 2350506 h 3452654"/>
              <a:gd name="connsiteX16" fmla="*/ 15461 w 2588701"/>
              <a:gd name="connsiteY16" fmla="*/ 2284208 h 3452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8701" h="3452654">
                <a:moveTo>
                  <a:pt x="15461" y="2284208"/>
                </a:moveTo>
                <a:cubicBezTo>
                  <a:pt x="19676" y="2197887"/>
                  <a:pt x="6668" y="2237186"/>
                  <a:pt x="8901" y="2194190"/>
                </a:cubicBezTo>
                <a:cubicBezTo>
                  <a:pt x="-6085" y="2161671"/>
                  <a:pt x="1909" y="2131818"/>
                  <a:pt x="4043" y="2115901"/>
                </a:cubicBezTo>
                <a:lnTo>
                  <a:pt x="11773" y="2064850"/>
                </a:lnTo>
                <a:lnTo>
                  <a:pt x="14515" y="1939430"/>
                </a:lnTo>
                <a:lnTo>
                  <a:pt x="14515" y="1888758"/>
                </a:lnTo>
                <a:cubicBezTo>
                  <a:pt x="13855" y="1860173"/>
                  <a:pt x="4632" y="1831116"/>
                  <a:pt x="3972" y="1802531"/>
                </a:cubicBezTo>
                <a:lnTo>
                  <a:pt x="12434" y="1743859"/>
                </a:lnTo>
                <a:cubicBezTo>
                  <a:pt x="11801" y="1162573"/>
                  <a:pt x="11169" y="581286"/>
                  <a:pt x="10536" y="0"/>
                </a:cubicBezTo>
                <a:lnTo>
                  <a:pt x="2558162" y="0"/>
                </a:lnTo>
                <a:cubicBezTo>
                  <a:pt x="2573139" y="43"/>
                  <a:pt x="2585270" y="12172"/>
                  <a:pt x="2585308" y="27148"/>
                </a:cubicBezTo>
                <a:cubicBezTo>
                  <a:pt x="2588419" y="569471"/>
                  <a:pt x="2589390" y="2217510"/>
                  <a:pt x="2588224" y="3450901"/>
                </a:cubicBezTo>
                <a:cubicBezTo>
                  <a:pt x="2588223" y="3451485"/>
                  <a:pt x="2588223" y="3452070"/>
                  <a:pt x="2588222" y="3452654"/>
                </a:cubicBezTo>
                <a:lnTo>
                  <a:pt x="37937" y="3452654"/>
                </a:lnTo>
                <a:cubicBezTo>
                  <a:pt x="25005" y="3452604"/>
                  <a:pt x="14549" y="3445541"/>
                  <a:pt x="14515" y="3436827"/>
                </a:cubicBezTo>
                <a:lnTo>
                  <a:pt x="16537" y="2350506"/>
                </a:lnTo>
                <a:cubicBezTo>
                  <a:pt x="8959" y="2325011"/>
                  <a:pt x="15001" y="2376719"/>
                  <a:pt x="15461" y="2284208"/>
                </a:cubicBezTo>
                <a:close/>
              </a:path>
            </a:pathLst>
          </a:custGeom>
          <a:blipFill>
            <a:blip r:embed="rId3"/>
            <a:tile tx="0" ty="0" sx="100000" sy="100000" flip="none" algn="tl"/>
          </a:blipFill>
          <a:ln w="9525" cap="flat">
            <a:noFill/>
            <a:prstDash val="solid"/>
            <a:miter/>
          </a:ln>
        </p:spPr>
        <p:txBody>
          <a:bodyPr wrap="square" rtlCol="0" anchor="ctr">
            <a:noAutofit/>
          </a:bodyPr>
          <a:lstStyle/>
          <a:p>
            <a:endParaRPr lang="en-US"/>
          </a:p>
        </p:txBody>
      </p:sp>
      <p:pic>
        <p:nvPicPr>
          <p:cNvPr id="5" name="Picture 4" descr="A person holding a tool in a grassy area&#10;&#10;Description automatically generated">
            <a:extLst>
              <a:ext uri="{FF2B5EF4-FFF2-40B4-BE49-F238E27FC236}">
                <a16:creationId xmlns:a16="http://schemas.microsoft.com/office/drawing/2014/main" id="{8EA3ED58-7BB3-EE67-D031-938E3D78397D}"/>
              </a:ext>
            </a:extLst>
          </p:cNvPr>
          <p:cNvPicPr>
            <a:picLocks noChangeAspect="1"/>
          </p:cNvPicPr>
          <p:nvPr/>
        </p:nvPicPr>
        <p:blipFill>
          <a:blip r:embed="rId5">
            <a:alphaModFix amt="85000"/>
          </a:blip>
          <a:srcRect t="6445" r="5" b="5"/>
          <a:stretch/>
        </p:blipFill>
        <p:spPr>
          <a:xfrm>
            <a:off x="5488145" y="2715075"/>
            <a:ext cx="2763472" cy="3447158"/>
          </a:xfrm>
          <a:custGeom>
            <a:avLst/>
            <a:gdLst/>
            <a:ahLst/>
            <a:cxnLst/>
            <a:rect l="l" t="t" r="r" b="b"/>
            <a:pathLst>
              <a:path w="2763472" h="3447158">
                <a:moveTo>
                  <a:pt x="2378540" y="156"/>
                </a:moveTo>
                <a:cubicBezTo>
                  <a:pt x="2392528" y="-1372"/>
                  <a:pt x="2405107" y="8540"/>
                  <a:pt x="2406690" y="22342"/>
                </a:cubicBezTo>
                <a:cubicBezTo>
                  <a:pt x="2465650" y="521984"/>
                  <a:pt x="2636898" y="2041210"/>
                  <a:pt x="2763293" y="3178396"/>
                </a:cubicBezTo>
                <a:cubicBezTo>
                  <a:pt x="2763352" y="3178935"/>
                  <a:pt x="2763413" y="3179474"/>
                  <a:pt x="2763472" y="3180012"/>
                </a:cubicBezTo>
                <a:lnTo>
                  <a:pt x="382449" y="3446964"/>
                </a:lnTo>
                <a:cubicBezTo>
                  <a:pt x="370370" y="3448272"/>
                  <a:pt x="359878" y="3442855"/>
                  <a:pt x="358946" y="3434825"/>
                </a:cubicBezTo>
                <a:lnTo>
                  <a:pt x="248551" y="2433134"/>
                </a:lnTo>
                <a:cubicBezTo>
                  <a:pt x="238841" y="2410423"/>
                  <a:pt x="249827" y="2457460"/>
                  <a:pt x="240694" y="2372126"/>
                </a:cubicBezTo>
                <a:cubicBezTo>
                  <a:pt x="235707" y="2292105"/>
                  <a:pt x="227625" y="2329697"/>
                  <a:pt x="225265" y="2289825"/>
                </a:cubicBezTo>
                <a:cubicBezTo>
                  <a:pt x="207913" y="2261414"/>
                  <a:pt x="212291" y="2233056"/>
                  <a:pt x="212638" y="2218159"/>
                </a:cubicBezTo>
                <a:lnTo>
                  <a:pt x="214578" y="2170286"/>
                </a:lnTo>
                <a:lnTo>
                  <a:pt x="204175" y="2054374"/>
                </a:lnTo>
                <a:lnTo>
                  <a:pt x="198937" y="2007660"/>
                </a:lnTo>
                <a:cubicBezTo>
                  <a:pt x="195366" y="1981376"/>
                  <a:pt x="183752" y="1955554"/>
                  <a:pt x="180181" y="1929270"/>
                </a:cubicBezTo>
                <a:lnTo>
                  <a:pt x="182018" y="1874295"/>
                </a:lnTo>
                <a:cubicBezTo>
                  <a:pt x="121345" y="1338473"/>
                  <a:pt x="60673" y="802651"/>
                  <a:pt x="0" y="266829"/>
                </a:cubicBezTo>
                <a:close/>
              </a:path>
            </a:pathLst>
          </a:custGeom>
        </p:spPr>
      </p:pic>
      <p:sp>
        <p:nvSpPr>
          <p:cNvPr id="2" name="Title 1">
            <a:extLst>
              <a:ext uri="{FF2B5EF4-FFF2-40B4-BE49-F238E27FC236}">
                <a16:creationId xmlns:a16="http://schemas.microsoft.com/office/drawing/2014/main" id="{23EF4EA7-F935-4EDF-D03D-D46535B28733}"/>
              </a:ext>
            </a:extLst>
          </p:cNvPr>
          <p:cNvSpPr>
            <a:spLocks noGrp="1"/>
          </p:cNvSpPr>
          <p:nvPr>
            <p:ph type="title"/>
          </p:nvPr>
        </p:nvSpPr>
        <p:spPr>
          <a:xfrm>
            <a:off x="1219199" y="1178417"/>
            <a:ext cx="4876801" cy="2871989"/>
          </a:xfrm>
        </p:spPr>
        <p:txBody>
          <a:bodyPr vert="horz" lIns="91440" tIns="45720" rIns="91440" bIns="45720" rtlCol="0" anchor="t">
            <a:normAutofit/>
          </a:bodyPr>
          <a:lstStyle/>
          <a:p>
            <a:r>
              <a:rPr lang="en-US" i="1" kern="1200">
                <a:solidFill>
                  <a:srgbClr val="000000"/>
                </a:solidFill>
                <a:highlight>
                  <a:srgbClr val="FFFF00"/>
                </a:highlight>
                <a:latin typeface="+mj-lt"/>
                <a:ea typeface="+mj-ea"/>
                <a:cs typeface="+mj-cs"/>
              </a:rPr>
              <a:t>Conserve </a:t>
            </a:r>
          </a:p>
        </p:txBody>
      </p:sp>
      <p:grpSp>
        <p:nvGrpSpPr>
          <p:cNvPr id="26" name="Group 25">
            <a:extLst>
              <a:ext uri="{FF2B5EF4-FFF2-40B4-BE49-F238E27FC236}">
                <a16:creationId xmlns:a16="http://schemas.microsoft.com/office/drawing/2014/main" id="{2A5643C4-DD8A-4AE8-A984-2BC3935926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7" name="Group 26">
              <a:extLst>
                <a:ext uri="{FF2B5EF4-FFF2-40B4-BE49-F238E27FC236}">
                  <a16:creationId xmlns:a16="http://schemas.microsoft.com/office/drawing/2014/main" id="{2E50F3F8-755F-4BC1-B03A-474AB1C9F08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9" name="Straight Connector 28">
                <a:extLst>
                  <a:ext uri="{FF2B5EF4-FFF2-40B4-BE49-F238E27FC236}">
                    <a16:creationId xmlns:a16="http://schemas.microsoft.com/office/drawing/2014/main" id="{4B029C27-5FA5-42D1-92DA-FC5E5BC40A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8F96076-8BF5-4871-9348-D4922EB741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8" name="Oval 27">
              <a:extLst>
                <a:ext uri="{FF2B5EF4-FFF2-40B4-BE49-F238E27FC236}">
                  <a16:creationId xmlns:a16="http://schemas.microsoft.com/office/drawing/2014/main" id="{8F05B98D-423C-4577-BE09-071F41005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Freeform: Shape 31">
            <a:extLst>
              <a:ext uri="{FF2B5EF4-FFF2-40B4-BE49-F238E27FC236}">
                <a16:creationId xmlns:a16="http://schemas.microsoft.com/office/drawing/2014/main" id="{52A0090C-86FC-4A9C-8DFF-4E2453C29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976883">
            <a:off x="6727933" y="5514053"/>
            <a:ext cx="444795" cy="1284322"/>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6">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07BF5718-5EE3-97BD-E1C7-EEC79F9089B5}"/>
              </a:ext>
            </a:extLst>
          </p:cNvPr>
          <p:cNvSpPr txBox="1"/>
          <p:nvPr/>
        </p:nvSpPr>
        <p:spPr>
          <a:xfrm>
            <a:off x="747252" y="2467897"/>
            <a:ext cx="3864077" cy="3785652"/>
          </a:xfrm>
          <a:prstGeom prst="rect">
            <a:avLst/>
          </a:prstGeom>
          <a:noFill/>
        </p:spPr>
        <p:txBody>
          <a:bodyPr wrap="square" lIns="91440" tIns="45720" rIns="91440" bIns="45720" rtlCol="0" anchor="t">
            <a:spAutoFit/>
          </a:bodyPr>
          <a:lstStyle/>
          <a:p>
            <a:r>
              <a:rPr lang="en-GB" sz="1600">
                <a:latin typeface="Arial"/>
                <a:cs typeface="Arial"/>
              </a:rPr>
              <a:t>Due to the biggest issue along the cycle path being littering, to conserve the area I decided to litter pick. Whilst litter picking, I saw many of the same items discarded, this could be because there are only bins at certain entrance points and none along the main path itself and the fact that we had storm Darragh there was more disruption in the area. </a:t>
            </a:r>
          </a:p>
          <a:p>
            <a:r>
              <a:rPr lang="en-US" sz="1600">
                <a:latin typeface="Arial"/>
                <a:ea typeface="Calibri"/>
                <a:cs typeface="Calibri"/>
              </a:rPr>
              <a:t>But what can be done? We for starters it's as simple as taking your litter home or placing it in the bins provided, although not situated everywhere it's not hard to carry an empty costa cup or Lidl's bakery bag. </a:t>
            </a:r>
            <a:endParaRPr lang="en-GB" sz="1600">
              <a:latin typeface="Arial"/>
            </a:endParaRPr>
          </a:p>
        </p:txBody>
      </p:sp>
    </p:spTree>
    <p:extLst>
      <p:ext uri="{BB962C8B-B14F-4D97-AF65-F5344CB8AC3E}">
        <p14:creationId xmlns:p14="http://schemas.microsoft.com/office/powerpoint/2010/main" val="2898006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1" name="Group 10">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3" name="Straight Connector 12">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3" name="Oval 22">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6" name="Rectangle 15">
            <a:extLst>
              <a:ext uri="{FF2B5EF4-FFF2-40B4-BE49-F238E27FC236}">
                <a16:creationId xmlns:a16="http://schemas.microsoft.com/office/drawing/2014/main" id="{8823CBA3-A477-422D-9E7A-F9FE7EC90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1F34718-B77C-44AC-9F07-230139CBBD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4501834" y="479644"/>
            <a:ext cx="7322729" cy="5807104"/>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0067990-9821-4102-BDE2-9B6F206D0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520000">
            <a:off x="5392015" y="-183387"/>
            <a:ext cx="5573724" cy="7114605"/>
          </a:xfrm>
          <a:custGeom>
            <a:avLst/>
            <a:gdLst>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2782524 h 7192213"/>
              <a:gd name="connsiteX40" fmla="*/ 5629738 w 5643596"/>
              <a:gd name="connsiteY40" fmla="*/ 4092765 h 7192213"/>
              <a:gd name="connsiteX41" fmla="*/ 5629737 w 5643596"/>
              <a:gd name="connsiteY41" fmla="*/ 4092767 h 7192213"/>
              <a:gd name="connsiteX42" fmla="*/ 5629737 w 5643596"/>
              <a:gd name="connsiteY42" fmla="*/ 4412818 h 7192213"/>
              <a:gd name="connsiteX43" fmla="*/ 5629737 w 5643596"/>
              <a:gd name="connsiteY43" fmla="*/ 5426373 h 7192213"/>
              <a:gd name="connsiteX44" fmla="*/ 5629737 w 5643596"/>
              <a:gd name="connsiteY44" fmla="*/ 5848539 h 7192213"/>
              <a:gd name="connsiteX45" fmla="*/ 5629737 w 5643596"/>
              <a:gd name="connsiteY45" fmla="*/ 6736614 h 7192213"/>
              <a:gd name="connsiteX46" fmla="*/ 5629737 w 5643596"/>
              <a:gd name="connsiteY46" fmla="*/ 7158780 h 7192213"/>
              <a:gd name="connsiteX47" fmla="*/ 5596210 w 5643596"/>
              <a:gd name="connsiteY47" fmla="*/ 7192213 h 7192213"/>
              <a:gd name="connsiteX48" fmla="*/ 1982520 w 5643596"/>
              <a:gd name="connsiteY48" fmla="*/ 7192213 h 7192213"/>
              <a:gd name="connsiteX49" fmla="*/ 1976650 w 5643596"/>
              <a:gd name="connsiteY49" fmla="*/ 7189772 h 7192213"/>
              <a:gd name="connsiteX50" fmla="*/ 64205 w 5643596"/>
              <a:gd name="connsiteY50" fmla="*/ 7189772 h 7192213"/>
              <a:gd name="connsiteX51" fmla="*/ 28826 w 5643596"/>
              <a:gd name="connsiteY51" fmla="*/ 7165867 h 7192213"/>
              <a:gd name="connsiteX52" fmla="*/ 28826 w 5643596"/>
              <a:gd name="connsiteY52" fmla="*/ 6079439 h 7192213"/>
              <a:gd name="connsiteX53" fmla="*/ 18871 w 5643596"/>
              <a:gd name="connsiteY53" fmla="*/ 6043977 h 7192213"/>
              <a:gd name="connsiteX54" fmla="*/ 28826 w 5643596"/>
              <a:gd name="connsiteY54" fmla="*/ 6007501 h 7192213"/>
              <a:gd name="connsiteX55" fmla="*/ 28826 w 5643596"/>
              <a:gd name="connsiteY55" fmla="*/ 5521424 h 7192213"/>
              <a:gd name="connsiteX56" fmla="*/ 28826 w 5643596"/>
              <a:gd name="connsiteY56" fmla="*/ 5456903 h 7192213"/>
              <a:gd name="connsiteX57" fmla="*/ 18216 w 5643596"/>
              <a:gd name="connsiteY57" fmla="*/ 5420866 h 7192213"/>
              <a:gd name="connsiteX58" fmla="*/ 6056 w 5643596"/>
              <a:gd name="connsiteY58" fmla="*/ 5384020 h 7192213"/>
              <a:gd name="connsiteX59" fmla="*/ 815 w 5643596"/>
              <a:gd name="connsiteY59" fmla="*/ 5348515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4092765 h 7192213"/>
              <a:gd name="connsiteX40" fmla="*/ 5629737 w 5643596"/>
              <a:gd name="connsiteY40" fmla="*/ 4092767 h 7192213"/>
              <a:gd name="connsiteX41" fmla="*/ 5629737 w 5643596"/>
              <a:gd name="connsiteY41" fmla="*/ 4412818 h 7192213"/>
              <a:gd name="connsiteX42" fmla="*/ 5629737 w 5643596"/>
              <a:gd name="connsiteY42" fmla="*/ 5426373 h 7192213"/>
              <a:gd name="connsiteX43" fmla="*/ 5629737 w 5643596"/>
              <a:gd name="connsiteY43" fmla="*/ 5848539 h 7192213"/>
              <a:gd name="connsiteX44" fmla="*/ 5629737 w 5643596"/>
              <a:gd name="connsiteY44" fmla="*/ 6736614 h 7192213"/>
              <a:gd name="connsiteX45" fmla="*/ 5629737 w 5643596"/>
              <a:gd name="connsiteY45" fmla="*/ 7158780 h 7192213"/>
              <a:gd name="connsiteX46" fmla="*/ 5596210 w 5643596"/>
              <a:gd name="connsiteY46" fmla="*/ 7192213 h 7192213"/>
              <a:gd name="connsiteX47" fmla="*/ 1982520 w 5643596"/>
              <a:gd name="connsiteY47" fmla="*/ 7192213 h 7192213"/>
              <a:gd name="connsiteX48" fmla="*/ 1976650 w 5643596"/>
              <a:gd name="connsiteY48" fmla="*/ 7189772 h 7192213"/>
              <a:gd name="connsiteX49" fmla="*/ 64205 w 5643596"/>
              <a:gd name="connsiteY49" fmla="*/ 7189772 h 7192213"/>
              <a:gd name="connsiteX50" fmla="*/ 28826 w 5643596"/>
              <a:gd name="connsiteY50" fmla="*/ 7165867 h 7192213"/>
              <a:gd name="connsiteX51" fmla="*/ 28826 w 5643596"/>
              <a:gd name="connsiteY51" fmla="*/ 6079439 h 7192213"/>
              <a:gd name="connsiteX52" fmla="*/ 18871 w 5643596"/>
              <a:gd name="connsiteY52" fmla="*/ 6043977 h 7192213"/>
              <a:gd name="connsiteX53" fmla="*/ 28826 w 5643596"/>
              <a:gd name="connsiteY53" fmla="*/ 6007501 h 7192213"/>
              <a:gd name="connsiteX54" fmla="*/ 28826 w 5643596"/>
              <a:gd name="connsiteY54" fmla="*/ 5521424 h 7192213"/>
              <a:gd name="connsiteX55" fmla="*/ 28826 w 5643596"/>
              <a:gd name="connsiteY55" fmla="*/ 5456903 h 7192213"/>
              <a:gd name="connsiteX56" fmla="*/ 18216 w 5643596"/>
              <a:gd name="connsiteY56" fmla="*/ 5420866 h 7192213"/>
              <a:gd name="connsiteX57" fmla="*/ 6056 w 5643596"/>
              <a:gd name="connsiteY57" fmla="*/ 5384020 h 7192213"/>
              <a:gd name="connsiteX58" fmla="*/ 815 w 5643596"/>
              <a:gd name="connsiteY58" fmla="*/ 5348515 h 7192213"/>
              <a:gd name="connsiteX59" fmla="*/ 0 w 5643596"/>
              <a:gd name="connsiteY59"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4092765 h 7192213"/>
              <a:gd name="connsiteX39" fmla="*/ 5629737 w 5643596"/>
              <a:gd name="connsiteY39" fmla="*/ 4092767 h 7192213"/>
              <a:gd name="connsiteX40" fmla="*/ 5629737 w 5643596"/>
              <a:gd name="connsiteY40" fmla="*/ 4412818 h 7192213"/>
              <a:gd name="connsiteX41" fmla="*/ 5629737 w 5643596"/>
              <a:gd name="connsiteY41" fmla="*/ 5426373 h 7192213"/>
              <a:gd name="connsiteX42" fmla="*/ 5629737 w 5643596"/>
              <a:gd name="connsiteY42" fmla="*/ 5848539 h 7192213"/>
              <a:gd name="connsiteX43" fmla="*/ 5629737 w 5643596"/>
              <a:gd name="connsiteY43" fmla="*/ 6736614 h 7192213"/>
              <a:gd name="connsiteX44" fmla="*/ 5629737 w 5643596"/>
              <a:gd name="connsiteY44" fmla="*/ 7158780 h 7192213"/>
              <a:gd name="connsiteX45" fmla="*/ 5596210 w 5643596"/>
              <a:gd name="connsiteY45" fmla="*/ 7192213 h 7192213"/>
              <a:gd name="connsiteX46" fmla="*/ 1982520 w 5643596"/>
              <a:gd name="connsiteY46" fmla="*/ 7192213 h 7192213"/>
              <a:gd name="connsiteX47" fmla="*/ 1976650 w 5643596"/>
              <a:gd name="connsiteY47" fmla="*/ 7189772 h 7192213"/>
              <a:gd name="connsiteX48" fmla="*/ 64205 w 5643596"/>
              <a:gd name="connsiteY48" fmla="*/ 7189772 h 7192213"/>
              <a:gd name="connsiteX49" fmla="*/ 28826 w 5643596"/>
              <a:gd name="connsiteY49" fmla="*/ 7165867 h 7192213"/>
              <a:gd name="connsiteX50" fmla="*/ 28826 w 5643596"/>
              <a:gd name="connsiteY50" fmla="*/ 6079439 h 7192213"/>
              <a:gd name="connsiteX51" fmla="*/ 18871 w 5643596"/>
              <a:gd name="connsiteY51" fmla="*/ 6043977 h 7192213"/>
              <a:gd name="connsiteX52" fmla="*/ 28826 w 5643596"/>
              <a:gd name="connsiteY52" fmla="*/ 6007501 h 7192213"/>
              <a:gd name="connsiteX53" fmla="*/ 28826 w 5643596"/>
              <a:gd name="connsiteY53" fmla="*/ 5521424 h 7192213"/>
              <a:gd name="connsiteX54" fmla="*/ 28826 w 5643596"/>
              <a:gd name="connsiteY54" fmla="*/ 5456903 h 7192213"/>
              <a:gd name="connsiteX55" fmla="*/ 18216 w 5643596"/>
              <a:gd name="connsiteY55" fmla="*/ 5420866 h 7192213"/>
              <a:gd name="connsiteX56" fmla="*/ 6056 w 5643596"/>
              <a:gd name="connsiteY56" fmla="*/ 5384020 h 7192213"/>
              <a:gd name="connsiteX57" fmla="*/ 815 w 5643596"/>
              <a:gd name="connsiteY57" fmla="*/ 5348515 h 7192213"/>
              <a:gd name="connsiteX58" fmla="*/ 0 w 5643596"/>
              <a:gd name="connsiteY58"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34273 w 5643596"/>
              <a:gd name="connsiteY32" fmla="*/ 1025230 h 7192213"/>
              <a:gd name="connsiteX33" fmla="*/ 5638840 w 5643596"/>
              <a:gd name="connsiteY33" fmla="*/ 1028604 h 7192213"/>
              <a:gd name="connsiteX34" fmla="*/ 5643496 w 5643596"/>
              <a:gd name="connsiteY34" fmla="*/ 1039944 h 7192213"/>
              <a:gd name="connsiteX35" fmla="*/ 5638045 w 5643596"/>
              <a:gd name="connsiteY35" fmla="*/ 1049661 h 7192213"/>
              <a:gd name="connsiteX36" fmla="*/ 5629738 w 5643596"/>
              <a:gd name="connsiteY36" fmla="*/ 1088555 h 7192213"/>
              <a:gd name="connsiteX37" fmla="*/ 5629738 w 5643596"/>
              <a:gd name="connsiteY37" fmla="*/ 4092765 h 7192213"/>
              <a:gd name="connsiteX38" fmla="*/ 5629737 w 5643596"/>
              <a:gd name="connsiteY38" fmla="*/ 4092767 h 7192213"/>
              <a:gd name="connsiteX39" fmla="*/ 5629737 w 5643596"/>
              <a:gd name="connsiteY39" fmla="*/ 4412818 h 7192213"/>
              <a:gd name="connsiteX40" fmla="*/ 5629737 w 5643596"/>
              <a:gd name="connsiteY40" fmla="*/ 5426373 h 7192213"/>
              <a:gd name="connsiteX41" fmla="*/ 5629737 w 5643596"/>
              <a:gd name="connsiteY41" fmla="*/ 5848539 h 7192213"/>
              <a:gd name="connsiteX42" fmla="*/ 5629737 w 5643596"/>
              <a:gd name="connsiteY42" fmla="*/ 6736614 h 7192213"/>
              <a:gd name="connsiteX43" fmla="*/ 5629737 w 5643596"/>
              <a:gd name="connsiteY43" fmla="*/ 7158780 h 7192213"/>
              <a:gd name="connsiteX44" fmla="*/ 5596210 w 5643596"/>
              <a:gd name="connsiteY44" fmla="*/ 7192213 h 7192213"/>
              <a:gd name="connsiteX45" fmla="*/ 1982520 w 5643596"/>
              <a:gd name="connsiteY45" fmla="*/ 7192213 h 7192213"/>
              <a:gd name="connsiteX46" fmla="*/ 1976650 w 5643596"/>
              <a:gd name="connsiteY46" fmla="*/ 7189772 h 7192213"/>
              <a:gd name="connsiteX47" fmla="*/ 64205 w 5643596"/>
              <a:gd name="connsiteY47" fmla="*/ 7189772 h 7192213"/>
              <a:gd name="connsiteX48" fmla="*/ 28826 w 5643596"/>
              <a:gd name="connsiteY48" fmla="*/ 7165867 h 7192213"/>
              <a:gd name="connsiteX49" fmla="*/ 28826 w 5643596"/>
              <a:gd name="connsiteY49" fmla="*/ 6079439 h 7192213"/>
              <a:gd name="connsiteX50" fmla="*/ 18871 w 5643596"/>
              <a:gd name="connsiteY50" fmla="*/ 6043977 h 7192213"/>
              <a:gd name="connsiteX51" fmla="*/ 28826 w 5643596"/>
              <a:gd name="connsiteY51" fmla="*/ 6007501 h 7192213"/>
              <a:gd name="connsiteX52" fmla="*/ 28826 w 5643596"/>
              <a:gd name="connsiteY52" fmla="*/ 5521424 h 7192213"/>
              <a:gd name="connsiteX53" fmla="*/ 28826 w 5643596"/>
              <a:gd name="connsiteY53" fmla="*/ 5456903 h 7192213"/>
              <a:gd name="connsiteX54" fmla="*/ 18216 w 5643596"/>
              <a:gd name="connsiteY54" fmla="*/ 5420866 h 7192213"/>
              <a:gd name="connsiteX55" fmla="*/ 6056 w 5643596"/>
              <a:gd name="connsiteY55" fmla="*/ 5384020 h 7192213"/>
              <a:gd name="connsiteX56" fmla="*/ 815 w 5643596"/>
              <a:gd name="connsiteY56" fmla="*/ 5348515 h 7192213"/>
              <a:gd name="connsiteX57" fmla="*/ 0 w 5643596"/>
              <a:gd name="connsiteY57"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38045 w 5643496"/>
              <a:gd name="connsiteY34" fmla="*/ 1049661 h 7192213"/>
              <a:gd name="connsiteX35" fmla="*/ 5629738 w 5643496"/>
              <a:gd name="connsiteY35" fmla="*/ 1088555 h 7192213"/>
              <a:gd name="connsiteX36" fmla="*/ 5629738 w 5643496"/>
              <a:gd name="connsiteY36" fmla="*/ 4092765 h 7192213"/>
              <a:gd name="connsiteX37" fmla="*/ 5629737 w 5643496"/>
              <a:gd name="connsiteY37" fmla="*/ 4092767 h 7192213"/>
              <a:gd name="connsiteX38" fmla="*/ 5629737 w 5643496"/>
              <a:gd name="connsiteY38" fmla="*/ 4412818 h 7192213"/>
              <a:gd name="connsiteX39" fmla="*/ 5629737 w 5643496"/>
              <a:gd name="connsiteY39" fmla="*/ 5426373 h 7192213"/>
              <a:gd name="connsiteX40" fmla="*/ 5629737 w 5643496"/>
              <a:gd name="connsiteY40" fmla="*/ 5848539 h 7192213"/>
              <a:gd name="connsiteX41" fmla="*/ 5629737 w 5643496"/>
              <a:gd name="connsiteY41" fmla="*/ 6736614 h 7192213"/>
              <a:gd name="connsiteX42" fmla="*/ 5629737 w 5643496"/>
              <a:gd name="connsiteY42" fmla="*/ 7158780 h 7192213"/>
              <a:gd name="connsiteX43" fmla="*/ 5596210 w 5643496"/>
              <a:gd name="connsiteY43" fmla="*/ 7192213 h 7192213"/>
              <a:gd name="connsiteX44" fmla="*/ 1982520 w 5643496"/>
              <a:gd name="connsiteY44" fmla="*/ 7192213 h 7192213"/>
              <a:gd name="connsiteX45" fmla="*/ 1976650 w 5643496"/>
              <a:gd name="connsiteY45" fmla="*/ 7189772 h 7192213"/>
              <a:gd name="connsiteX46" fmla="*/ 64205 w 5643496"/>
              <a:gd name="connsiteY46" fmla="*/ 7189772 h 7192213"/>
              <a:gd name="connsiteX47" fmla="*/ 28826 w 5643496"/>
              <a:gd name="connsiteY47" fmla="*/ 7165867 h 7192213"/>
              <a:gd name="connsiteX48" fmla="*/ 28826 w 5643496"/>
              <a:gd name="connsiteY48" fmla="*/ 6079439 h 7192213"/>
              <a:gd name="connsiteX49" fmla="*/ 18871 w 5643496"/>
              <a:gd name="connsiteY49" fmla="*/ 6043977 h 7192213"/>
              <a:gd name="connsiteX50" fmla="*/ 28826 w 5643496"/>
              <a:gd name="connsiteY50" fmla="*/ 6007501 h 7192213"/>
              <a:gd name="connsiteX51" fmla="*/ 28826 w 5643496"/>
              <a:gd name="connsiteY51" fmla="*/ 5521424 h 7192213"/>
              <a:gd name="connsiteX52" fmla="*/ 28826 w 5643496"/>
              <a:gd name="connsiteY52" fmla="*/ 5456903 h 7192213"/>
              <a:gd name="connsiteX53" fmla="*/ 18216 w 5643496"/>
              <a:gd name="connsiteY53" fmla="*/ 5420866 h 7192213"/>
              <a:gd name="connsiteX54" fmla="*/ 6056 w 5643496"/>
              <a:gd name="connsiteY54" fmla="*/ 5384020 h 7192213"/>
              <a:gd name="connsiteX55" fmla="*/ 815 w 5643496"/>
              <a:gd name="connsiteY55" fmla="*/ 5348515 h 7192213"/>
              <a:gd name="connsiteX56" fmla="*/ 0 w 5643496"/>
              <a:gd name="connsiteY56"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29738 w 5643496"/>
              <a:gd name="connsiteY34" fmla="*/ 1088555 h 7192213"/>
              <a:gd name="connsiteX35" fmla="*/ 5629738 w 5643496"/>
              <a:gd name="connsiteY35" fmla="*/ 4092765 h 7192213"/>
              <a:gd name="connsiteX36" fmla="*/ 5629737 w 5643496"/>
              <a:gd name="connsiteY36" fmla="*/ 4092767 h 7192213"/>
              <a:gd name="connsiteX37" fmla="*/ 5629737 w 5643496"/>
              <a:gd name="connsiteY37" fmla="*/ 4412818 h 7192213"/>
              <a:gd name="connsiteX38" fmla="*/ 5629737 w 5643496"/>
              <a:gd name="connsiteY38" fmla="*/ 5426373 h 7192213"/>
              <a:gd name="connsiteX39" fmla="*/ 5629737 w 5643496"/>
              <a:gd name="connsiteY39" fmla="*/ 5848539 h 7192213"/>
              <a:gd name="connsiteX40" fmla="*/ 5629737 w 5643496"/>
              <a:gd name="connsiteY40" fmla="*/ 6736614 h 7192213"/>
              <a:gd name="connsiteX41" fmla="*/ 5629737 w 5643496"/>
              <a:gd name="connsiteY41" fmla="*/ 7158780 h 7192213"/>
              <a:gd name="connsiteX42" fmla="*/ 5596210 w 5643496"/>
              <a:gd name="connsiteY42" fmla="*/ 7192213 h 7192213"/>
              <a:gd name="connsiteX43" fmla="*/ 1982520 w 5643496"/>
              <a:gd name="connsiteY43" fmla="*/ 7192213 h 7192213"/>
              <a:gd name="connsiteX44" fmla="*/ 1976650 w 5643496"/>
              <a:gd name="connsiteY44" fmla="*/ 7189772 h 7192213"/>
              <a:gd name="connsiteX45" fmla="*/ 64205 w 5643496"/>
              <a:gd name="connsiteY45" fmla="*/ 7189772 h 7192213"/>
              <a:gd name="connsiteX46" fmla="*/ 28826 w 5643496"/>
              <a:gd name="connsiteY46" fmla="*/ 7165867 h 7192213"/>
              <a:gd name="connsiteX47" fmla="*/ 28826 w 5643496"/>
              <a:gd name="connsiteY47" fmla="*/ 6079439 h 7192213"/>
              <a:gd name="connsiteX48" fmla="*/ 18871 w 5643496"/>
              <a:gd name="connsiteY48" fmla="*/ 6043977 h 7192213"/>
              <a:gd name="connsiteX49" fmla="*/ 28826 w 5643496"/>
              <a:gd name="connsiteY49" fmla="*/ 6007501 h 7192213"/>
              <a:gd name="connsiteX50" fmla="*/ 28826 w 5643496"/>
              <a:gd name="connsiteY50" fmla="*/ 5521424 h 7192213"/>
              <a:gd name="connsiteX51" fmla="*/ 28826 w 5643496"/>
              <a:gd name="connsiteY51" fmla="*/ 5456903 h 7192213"/>
              <a:gd name="connsiteX52" fmla="*/ 18216 w 5643496"/>
              <a:gd name="connsiteY52" fmla="*/ 5420866 h 7192213"/>
              <a:gd name="connsiteX53" fmla="*/ 6056 w 5643496"/>
              <a:gd name="connsiteY53" fmla="*/ 5384020 h 7192213"/>
              <a:gd name="connsiteX54" fmla="*/ 815 w 5643496"/>
              <a:gd name="connsiteY54" fmla="*/ 5348515 h 7192213"/>
              <a:gd name="connsiteX55" fmla="*/ 0 w 5643496"/>
              <a:gd name="connsiteY55"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34273 w 5643496"/>
              <a:gd name="connsiteY30" fmla="*/ 1025230 h 7192213"/>
              <a:gd name="connsiteX31" fmla="*/ 5638840 w 5643496"/>
              <a:gd name="connsiteY31" fmla="*/ 1028604 h 7192213"/>
              <a:gd name="connsiteX32" fmla="*/ 5643496 w 5643496"/>
              <a:gd name="connsiteY32" fmla="*/ 1039944 h 7192213"/>
              <a:gd name="connsiteX33" fmla="*/ 5629738 w 5643496"/>
              <a:gd name="connsiteY33" fmla="*/ 1088555 h 7192213"/>
              <a:gd name="connsiteX34" fmla="*/ 5629738 w 5643496"/>
              <a:gd name="connsiteY34" fmla="*/ 4092765 h 7192213"/>
              <a:gd name="connsiteX35" fmla="*/ 5629737 w 5643496"/>
              <a:gd name="connsiteY35" fmla="*/ 4092767 h 7192213"/>
              <a:gd name="connsiteX36" fmla="*/ 5629737 w 5643496"/>
              <a:gd name="connsiteY36" fmla="*/ 4412818 h 7192213"/>
              <a:gd name="connsiteX37" fmla="*/ 5629737 w 5643496"/>
              <a:gd name="connsiteY37" fmla="*/ 5426373 h 7192213"/>
              <a:gd name="connsiteX38" fmla="*/ 5629737 w 5643496"/>
              <a:gd name="connsiteY38" fmla="*/ 5848539 h 7192213"/>
              <a:gd name="connsiteX39" fmla="*/ 5629737 w 5643496"/>
              <a:gd name="connsiteY39" fmla="*/ 6736614 h 7192213"/>
              <a:gd name="connsiteX40" fmla="*/ 5629737 w 5643496"/>
              <a:gd name="connsiteY40" fmla="*/ 7158780 h 7192213"/>
              <a:gd name="connsiteX41" fmla="*/ 5596210 w 5643496"/>
              <a:gd name="connsiteY41" fmla="*/ 7192213 h 7192213"/>
              <a:gd name="connsiteX42" fmla="*/ 1982520 w 5643496"/>
              <a:gd name="connsiteY42" fmla="*/ 7192213 h 7192213"/>
              <a:gd name="connsiteX43" fmla="*/ 1976650 w 5643496"/>
              <a:gd name="connsiteY43" fmla="*/ 7189772 h 7192213"/>
              <a:gd name="connsiteX44" fmla="*/ 64205 w 5643496"/>
              <a:gd name="connsiteY44" fmla="*/ 7189772 h 7192213"/>
              <a:gd name="connsiteX45" fmla="*/ 28826 w 5643496"/>
              <a:gd name="connsiteY45" fmla="*/ 7165867 h 7192213"/>
              <a:gd name="connsiteX46" fmla="*/ 28826 w 5643496"/>
              <a:gd name="connsiteY46" fmla="*/ 6079439 h 7192213"/>
              <a:gd name="connsiteX47" fmla="*/ 18871 w 5643496"/>
              <a:gd name="connsiteY47" fmla="*/ 6043977 h 7192213"/>
              <a:gd name="connsiteX48" fmla="*/ 28826 w 5643496"/>
              <a:gd name="connsiteY48" fmla="*/ 6007501 h 7192213"/>
              <a:gd name="connsiteX49" fmla="*/ 28826 w 5643496"/>
              <a:gd name="connsiteY49" fmla="*/ 5521424 h 7192213"/>
              <a:gd name="connsiteX50" fmla="*/ 28826 w 5643496"/>
              <a:gd name="connsiteY50" fmla="*/ 5456903 h 7192213"/>
              <a:gd name="connsiteX51" fmla="*/ 18216 w 5643496"/>
              <a:gd name="connsiteY51" fmla="*/ 5420866 h 7192213"/>
              <a:gd name="connsiteX52" fmla="*/ 6056 w 5643496"/>
              <a:gd name="connsiteY52" fmla="*/ 5384020 h 7192213"/>
              <a:gd name="connsiteX53" fmla="*/ 815 w 5643496"/>
              <a:gd name="connsiteY53" fmla="*/ 5348515 h 7192213"/>
              <a:gd name="connsiteX54" fmla="*/ 0 w 5643496"/>
              <a:gd name="connsiteY54" fmla="*/ 5321182 h 7192213"/>
              <a:gd name="connsiteX0" fmla="*/ 0 w 5638840"/>
              <a:gd name="connsiteY0" fmla="*/ 5321182 h 7192213"/>
              <a:gd name="connsiteX1" fmla="*/ 7176 w 5638840"/>
              <a:gd name="connsiteY1" fmla="*/ 5292545 h 7192213"/>
              <a:gd name="connsiteX2" fmla="*/ 4191 w 5638840"/>
              <a:gd name="connsiteY2" fmla="*/ 5273215 h 7192213"/>
              <a:gd name="connsiteX3" fmla="*/ 11880 w 5638840"/>
              <a:gd name="connsiteY3" fmla="*/ 5237214 h 7192213"/>
              <a:gd name="connsiteX4" fmla="*/ 18963 w 5638840"/>
              <a:gd name="connsiteY4" fmla="*/ 5184548 h 7192213"/>
              <a:gd name="connsiteX5" fmla="*/ 26514 w 5638840"/>
              <a:gd name="connsiteY5" fmla="*/ 5148294 h 7192213"/>
              <a:gd name="connsiteX6" fmla="*/ 28826 w 5638840"/>
              <a:gd name="connsiteY6" fmla="*/ 5141304 h 7192213"/>
              <a:gd name="connsiteX7" fmla="*/ 28826 w 5638840"/>
              <a:gd name="connsiteY7" fmla="*/ 4904080 h 7192213"/>
              <a:gd name="connsiteX8" fmla="*/ 26241 w 5638840"/>
              <a:gd name="connsiteY8" fmla="*/ 4886580 h 7192213"/>
              <a:gd name="connsiteX9" fmla="*/ 28826 w 5638840"/>
              <a:gd name="connsiteY9" fmla="*/ 4827542 h 7192213"/>
              <a:gd name="connsiteX10" fmla="*/ 25306 w 5638840"/>
              <a:gd name="connsiteY10" fmla="*/ 4818968 h 7192213"/>
              <a:gd name="connsiteX11" fmla="*/ 28826 w 5638840"/>
              <a:gd name="connsiteY11" fmla="*/ 4761248 h 7192213"/>
              <a:gd name="connsiteX12" fmla="*/ 25835 w 5638840"/>
              <a:gd name="connsiteY12" fmla="*/ 4698008 h 7192213"/>
              <a:gd name="connsiteX13" fmla="*/ 17801 w 5638840"/>
              <a:gd name="connsiteY13" fmla="*/ 4693286 h 7192213"/>
              <a:gd name="connsiteX14" fmla="*/ 17096 w 5638840"/>
              <a:gd name="connsiteY14" fmla="*/ 4679416 h 7192213"/>
              <a:gd name="connsiteX15" fmla="*/ 17250 w 5638840"/>
              <a:gd name="connsiteY15" fmla="*/ 4657582 h 7192213"/>
              <a:gd name="connsiteX16" fmla="*/ 25682 w 5638840"/>
              <a:gd name="connsiteY16" fmla="*/ 4608673 h 7192213"/>
              <a:gd name="connsiteX17" fmla="*/ 20696 w 5638840"/>
              <a:gd name="connsiteY17" fmla="*/ 27254 h 7192213"/>
              <a:gd name="connsiteX18" fmla="*/ 44529 w 5638840"/>
              <a:gd name="connsiteY18" fmla="*/ 3139 h 7192213"/>
              <a:gd name="connsiteX19" fmla="*/ 64219 w 5638840"/>
              <a:gd name="connsiteY19" fmla="*/ 24 h 7192213"/>
              <a:gd name="connsiteX20" fmla="*/ 2653439 w 5638840"/>
              <a:gd name="connsiteY20" fmla="*/ 0 h 7192213"/>
              <a:gd name="connsiteX21" fmla="*/ 2959929 w 5638840"/>
              <a:gd name="connsiteY21" fmla="*/ 0 h 7192213"/>
              <a:gd name="connsiteX22" fmla="*/ 5549063 w 5638840"/>
              <a:gd name="connsiteY22" fmla="*/ 0 h 7192213"/>
              <a:gd name="connsiteX23" fmla="*/ 5549068 w 5638840"/>
              <a:gd name="connsiteY23" fmla="*/ 2 h 7192213"/>
              <a:gd name="connsiteX24" fmla="*/ 5553587 w 5638840"/>
              <a:gd name="connsiteY24" fmla="*/ 0 h 7192213"/>
              <a:gd name="connsiteX25" fmla="*/ 5559961 w 5638840"/>
              <a:gd name="connsiteY25" fmla="*/ 3034 h 7192213"/>
              <a:gd name="connsiteX26" fmla="*/ 5596211 w 5638840"/>
              <a:gd name="connsiteY26" fmla="*/ 3034 h 7192213"/>
              <a:gd name="connsiteX27" fmla="*/ 5629738 w 5638840"/>
              <a:gd name="connsiteY27" fmla="*/ 36562 h 7192213"/>
              <a:gd name="connsiteX28" fmla="*/ 5629738 w 5638840"/>
              <a:gd name="connsiteY28" fmla="*/ 900024 h 7192213"/>
              <a:gd name="connsiteX29" fmla="*/ 5635688 w 5638840"/>
              <a:gd name="connsiteY29" fmla="*/ 909622 h 7192213"/>
              <a:gd name="connsiteX30" fmla="*/ 5634273 w 5638840"/>
              <a:gd name="connsiteY30" fmla="*/ 1025230 h 7192213"/>
              <a:gd name="connsiteX31" fmla="*/ 5638840 w 5638840"/>
              <a:gd name="connsiteY31" fmla="*/ 1028604 h 7192213"/>
              <a:gd name="connsiteX32" fmla="*/ 5629738 w 5638840"/>
              <a:gd name="connsiteY32" fmla="*/ 1088555 h 7192213"/>
              <a:gd name="connsiteX33" fmla="*/ 5629738 w 5638840"/>
              <a:gd name="connsiteY33" fmla="*/ 4092765 h 7192213"/>
              <a:gd name="connsiteX34" fmla="*/ 5629737 w 5638840"/>
              <a:gd name="connsiteY34" fmla="*/ 4092767 h 7192213"/>
              <a:gd name="connsiteX35" fmla="*/ 5629737 w 5638840"/>
              <a:gd name="connsiteY35" fmla="*/ 4412818 h 7192213"/>
              <a:gd name="connsiteX36" fmla="*/ 5629737 w 5638840"/>
              <a:gd name="connsiteY36" fmla="*/ 5426373 h 7192213"/>
              <a:gd name="connsiteX37" fmla="*/ 5629737 w 5638840"/>
              <a:gd name="connsiteY37" fmla="*/ 5848539 h 7192213"/>
              <a:gd name="connsiteX38" fmla="*/ 5629737 w 5638840"/>
              <a:gd name="connsiteY38" fmla="*/ 6736614 h 7192213"/>
              <a:gd name="connsiteX39" fmla="*/ 5629737 w 5638840"/>
              <a:gd name="connsiteY39" fmla="*/ 7158780 h 7192213"/>
              <a:gd name="connsiteX40" fmla="*/ 5596210 w 5638840"/>
              <a:gd name="connsiteY40" fmla="*/ 7192213 h 7192213"/>
              <a:gd name="connsiteX41" fmla="*/ 1982520 w 5638840"/>
              <a:gd name="connsiteY41" fmla="*/ 7192213 h 7192213"/>
              <a:gd name="connsiteX42" fmla="*/ 1976650 w 5638840"/>
              <a:gd name="connsiteY42" fmla="*/ 7189772 h 7192213"/>
              <a:gd name="connsiteX43" fmla="*/ 64205 w 5638840"/>
              <a:gd name="connsiteY43" fmla="*/ 7189772 h 7192213"/>
              <a:gd name="connsiteX44" fmla="*/ 28826 w 5638840"/>
              <a:gd name="connsiteY44" fmla="*/ 7165867 h 7192213"/>
              <a:gd name="connsiteX45" fmla="*/ 28826 w 5638840"/>
              <a:gd name="connsiteY45" fmla="*/ 6079439 h 7192213"/>
              <a:gd name="connsiteX46" fmla="*/ 18871 w 5638840"/>
              <a:gd name="connsiteY46" fmla="*/ 6043977 h 7192213"/>
              <a:gd name="connsiteX47" fmla="*/ 28826 w 5638840"/>
              <a:gd name="connsiteY47" fmla="*/ 6007501 h 7192213"/>
              <a:gd name="connsiteX48" fmla="*/ 28826 w 5638840"/>
              <a:gd name="connsiteY48" fmla="*/ 5521424 h 7192213"/>
              <a:gd name="connsiteX49" fmla="*/ 28826 w 5638840"/>
              <a:gd name="connsiteY49" fmla="*/ 5456903 h 7192213"/>
              <a:gd name="connsiteX50" fmla="*/ 18216 w 5638840"/>
              <a:gd name="connsiteY50" fmla="*/ 5420866 h 7192213"/>
              <a:gd name="connsiteX51" fmla="*/ 6056 w 5638840"/>
              <a:gd name="connsiteY51" fmla="*/ 5384020 h 7192213"/>
              <a:gd name="connsiteX52" fmla="*/ 815 w 5638840"/>
              <a:gd name="connsiteY52" fmla="*/ 5348515 h 7192213"/>
              <a:gd name="connsiteX53" fmla="*/ 0 w 5638840"/>
              <a:gd name="connsiteY53"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34273 w 5635688"/>
              <a:gd name="connsiteY30" fmla="*/ 1025230 h 7192213"/>
              <a:gd name="connsiteX31" fmla="*/ 5629738 w 5635688"/>
              <a:gd name="connsiteY31" fmla="*/ 1088555 h 7192213"/>
              <a:gd name="connsiteX32" fmla="*/ 5629738 w 5635688"/>
              <a:gd name="connsiteY32" fmla="*/ 4092765 h 7192213"/>
              <a:gd name="connsiteX33" fmla="*/ 5629737 w 5635688"/>
              <a:gd name="connsiteY33" fmla="*/ 4092767 h 7192213"/>
              <a:gd name="connsiteX34" fmla="*/ 5629737 w 5635688"/>
              <a:gd name="connsiteY34" fmla="*/ 4412818 h 7192213"/>
              <a:gd name="connsiteX35" fmla="*/ 5629737 w 5635688"/>
              <a:gd name="connsiteY35" fmla="*/ 5426373 h 7192213"/>
              <a:gd name="connsiteX36" fmla="*/ 5629737 w 5635688"/>
              <a:gd name="connsiteY36" fmla="*/ 5848539 h 7192213"/>
              <a:gd name="connsiteX37" fmla="*/ 5629737 w 5635688"/>
              <a:gd name="connsiteY37" fmla="*/ 6736614 h 7192213"/>
              <a:gd name="connsiteX38" fmla="*/ 5629737 w 5635688"/>
              <a:gd name="connsiteY38" fmla="*/ 7158780 h 7192213"/>
              <a:gd name="connsiteX39" fmla="*/ 5596210 w 5635688"/>
              <a:gd name="connsiteY39" fmla="*/ 7192213 h 7192213"/>
              <a:gd name="connsiteX40" fmla="*/ 1982520 w 5635688"/>
              <a:gd name="connsiteY40" fmla="*/ 7192213 h 7192213"/>
              <a:gd name="connsiteX41" fmla="*/ 1976650 w 5635688"/>
              <a:gd name="connsiteY41" fmla="*/ 7189772 h 7192213"/>
              <a:gd name="connsiteX42" fmla="*/ 64205 w 5635688"/>
              <a:gd name="connsiteY42" fmla="*/ 7189772 h 7192213"/>
              <a:gd name="connsiteX43" fmla="*/ 28826 w 5635688"/>
              <a:gd name="connsiteY43" fmla="*/ 7165867 h 7192213"/>
              <a:gd name="connsiteX44" fmla="*/ 28826 w 5635688"/>
              <a:gd name="connsiteY44" fmla="*/ 6079439 h 7192213"/>
              <a:gd name="connsiteX45" fmla="*/ 18871 w 5635688"/>
              <a:gd name="connsiteY45" fmla="*/ 6043977 h 7192213"/>
              <a:gd name="connsiteX46" fmla="*/ 28826 w 5635688"/>
              <a:gd name="connsiteY46" fmla="*/ 6007501 h 7192213"/>
              <a:gd name="connsiteX47" fmla="*/ 28826 w 5635688"/>
              <a:gd name="connsiteY47" fmla="*/ 5521424 h 7192213"/>
              <a:gd name="connsiteX48" fmla="*/ 28826 w 5635688"/>
              <a:gd name="connsiteY48" fmla="*/ 5456903 h 7192213"/>
              <a:gd name="connsiteX49" fmla="*/ 18216 w 5635688"/>
              <a:gd name="connsiteY49" fmla="*/ 5420866 h 7192213"/>
              <a:gd name="connsiteX50" fmla="*/ 6056 w 5635688"/>
              <a:gd name="connsiteY50" fmla="*/ 5384020 h 7192213"/>
              <a:gd name="connsiteX51" fmla="*/ 815 w 5635688"/>
              <a:gd name="connsiteY51" fmla="*/ 5348515 h 7192213"/>
              <a:gd name="connsiteX52" fmla="*/ 0 w 5635688"/>
              <a:gd name="connsiteY52"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1088555 h 7192213"/>
              <a:gd name="connsiteX31" fmla="*/ 5629738 w 5635688"/>
              <a:gd name="connsiteY31" fmla="*/ 4092765 h 7192213"/>
              <a:gd name="connsiteX32" fmla="*/ 5629737 w 5635688"/>
              <a:gd name="connsiteY32" fmla="*/ 4092767 h 7192213"/>
              <a:gd name="connsiteX33" fmla="*/ 5629737 w 5635688"/>
              <a:gd name="connsiteY33" fmla="*/ 4412818 h 7192213"/>
              <a:gd name="connsiteX34" fmla="*/ 5629737 w 5635688"/>
              <a:gd name="connsiteY34" fmla="*/ 5426373 h 7192213"/>
              <a:gd name="connsiteX35" fmla="*/ 5629737 w 5635688"/>
              <a:gd name="connsiteY35" fmla="*/ 5848539 h 7192213"/>
              <a:gd name="connsiteX36" fmla="*/ 5629737 w 5635688"/>
              <a:gd name="connsiteY36" fmla="*/ 6736614 h 7192213"/>
              <a:gd name="connsiteX37" fmla="*/ 5629737 w 5635688"/>
              <a:gd name="connsiteY37" fmla="*/ 7158780 h 7192213"/>
              <a:gd name="connsiteX38" fmla="*/ 5596210 w 5635688"/>
              <a:gd name="connsiteY38" fmla="*/ 7192213 h 7192213"/>
              <a:gd name="connsiteX39" fmla="*/ 1982520 w 5635688"/>
              <a:gd name="connsiteY39" fmla="*/ 7192213 h 7192213"/>
              <a:gd name="connsiteX40" fmla="*/ 1976650 w 5635688"/>
              <a:gd name="connsiteY40" fmla="*/ 7189772 h 7192213"/>
              <a:gd name="connsiteX41" fmla="*/ 64205 w 5635688"/>
              <a:gd name="connsiteY41" fmla="*/ 7189772 h 7192213"/>
              <a:gd name="connsiteX42" fmla="*/ 28826 w 5635688"/>
              <a:gd name="connsiteY42" fmla="*/ 7165867 h 7192213"/>
              <a:gd name="connsiteX43" fmla="*/ 28826 w 5635688"/>
              <a:gd name="connsiteY43" fmla="*/ 6079439 h 7192213"/>
              <a:gd name="connsiteX44" fmla="*/ 18871 w 5635688"/>
              <a:gd name="connsiteY44" fmla="*/ 6043977 h 7192213"/>
              <a:gd name="connsiteX45" fmla="*/ 28826 w 5635688"/>
              <a:gd name="connsiteY45" fmla="*/ 6007501 h 7192213"/>
              <a:gd name="connsiteX46" fmla="*/ 28826 w 5635688"/>
              <a:gd name="connsiteY46" fmla="*/ 5521424 h 7192213"/>
              <a:gd name="connsiteX47" fmla="*/ 28826 w 5635688"/>
              <a:gd name="connsiteY47" fmla="*/ 5456903 h 7192213"/>
              <a:gd name="connsiteX48" fmla="*/ 18216 w 5635688"/>
              <a:gd name="connsiteY48" fmla="*/ 5420866 h 7192213"/>
              <a:gd name="connsiteX49" fmla="*/ 6056 w 5635688"/>
              <a:gd name="connsiteY49" fmla="*/ 5384020 h 7192213"/>
              <a:gd name="connsiteX50" fmla="*/ 815 w 5635688"/>
              <a:gd name="connsiteY50" fmla="*/ 5348515 h 7192213"/>
              <a:gd name="connsiteX51" fmla="*/ 0 w 5635688"/>
              <a:gd name="connsiteY51"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092767 h 7192213"/>
              <a:gd name="connsiteX32" fmla="*/ 5629737 w 5635688"/>
              <a:gd name="connsiteY32" fmla="*/ 4412818 h 7192213"/>
              <a:gd name="connsiteX33" fmla="*/ 5629737 w 5635688"/>
              <a:gd name="connsiteY33" fmla="*/ 5426373 h 7192213"/>
              <a:gd name="connsiteX34" fmla="*/ 5629737 w 5635688"/>
              <a:gd name="connsiteY34" fmla="*/ 5848539 h 7192213"/>
              <a:gd name="connsiteX35" fmla="*/ 5629737 w 5635688"/>
              <a:gd name="connsiteY35" fmla="*/ 6736614 h 7192213"/>
              <a:gd name="connsiteX36" fmla="*/ 5629737 w 5635688"/>
              <a:gd name="connsiteY36" fmla="*/ 7158780 h 7192213"/>
              <a:gd name="connsiteX37" fmla="*/ 5596210 w 5635688"/>
              <a:gd name="connsiteY37" fmla="*/ 7192213 h 7192213"/>
              <a:gd name="connsiteX38" fmla="*/ 1982520 w 5635688"/>
              <a:gd name="connsiteY38" fmla="*/ 7192213 h 7192213"/>
              <a:gd name="connsiteX39" fmla="*/ 1976650 w 5635688"/>
              <a:gd name="connsiteY39" fmla="*/ 7189772 h 7192213"/>
              <a:gd name="connsiteX40" fmla="*/ 64205 w 5635688"/>
              <a:gd name="connsiteY40" fmla="*/ 7189772 h 7192213"/>
              <a:gd name="connsiteX41" fmla="*/ 28826 w 5635688"/>
              <a:gd name="connsiteY41" fmla="*/ 7165867 h 7192213"/>
              <a:gd name="connsiteX42" fmla="*/ 28826 w 5635688"/>
              <a:gd name="connsiteY42" fmla="*/ 6079439 h 7192213"/>
              <a:gd name="connsiteX43" fmla="*/ 18871 w 5635688"/>
              <a:gd name="connsiteY43" fmla="*/ 6043977 h 7192213"/>
              <a:gd name="connsiteX44" fmla="*/ 28826 w 5635688"/>
              <a:gd name="connsiteY44" fmla="*/ 6007501 h 7192213"/>
              <a:gd name="connsiteX45" fmla="*/ 28826 w 5635688"/>
              <a:gd name="connsiteY45" fmla="*/ 5521424 h 7192213"/>
              <a:gd name="connsiteX46" fmla="*/ 28826 w 5635688"/>
              <a:gd name="connsiteY46" fmla="*/ 5456903 h 7192213"/>
              <a:gd name="connsiteX47" fmla="*/ 18216 w 5635688"/>
              <a:gd name="connsiteY47" fmla="*/ 5420866 h 7192213"/>
              <a:gd name="connsiteX48" fmla="*/ 6056 w 5635688"/>
              <a:gd name="connsiteY48" fmla="*/ 5384020 h 7192213"/>
              <a:gd name="connsiteX49" fmla="*/ 815 w 5635688"/>
              <a:gd name="connsiteY49" fmla="*/ 5348515 h 7192213"/>
              <a:gd name="connsiteX50" fmla="*/ 0 w 5635688"/>
              <a:gd name="connsiteY50"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412818 h 7192213"/>
              <a:gd name="connsiteX32" fmla="*/ 5629737 w 5635688"/>
              <a:gd name="connsiteY32" fmla="*/ 5426373 h 7192213"/>
              <a:gd name="connsiteX33" fmla="*/ 5629737 w 5635688"/>
              <a:gd name="connsiteY33" fmla="*/ 5848539 h 7192213"/>
              <a:gd name="connsiteX34" fmla="*/ 5629737 w 5635688"/>
              <a:gd name="connsiteY34" fmla="*/ 6736614 h 7192213"/>
              <a:gd name="connsiteX35" fmla="*/ 5629737 w 5635688"/>
              <a:gd name="connsiteY35" fmla="*/ 7158780 h 7192213"/>
              <a:gd name="connsiteX36" fmla="*/ 5596210 w 5635688"/>
              <a:gd name="connsiteY36" fmla="*/ 7192213 h 7192213"/>
              <a:gd name="connsiteX37" fmla="*/ 1982520 w 5635688"/>
              <a:gd name="connsiteY37" fmla="*/ 7192213 h 7192213"/>
              <a:gd name="connsiteX38" fmla="*/ 1976650 w 5635688"/>
              <a:gd name="connsiteY38" fmla="*/ 7189772 h 7192213"/>
              <a:gd name="connsiteX39" fmla="*/ 64205 w 5635688"/>
              <a:gd name="connsiteY39" fmla="*/ 7189772 h 7192213"/>
              <a:gd name="connsiteX40" fmla="*/ 28826 w 5635688"/>
              <a:gd name="connsiteY40" fmla="*/ 7165867 h 7192213"/>
              <a:gd name="connsiteX41" fmla="*/ 28826 w 5635688"/>
              <a:gd name="connsiteY41" fmla="*/ 6079439 h 7192213"/>
              <a:gd name="connsiteX42" fmla="*/ 18871 w 5635688"/>
              <a:gd name="connsiteY42" fmla="*/ 6043977 h 7192213"/>
              <a:gd name="connsiteX43" fmla="*/ 28826 w 5635688"/>
              <a:gd name="connsiteY43" fmla="*/ 6007501 h 7192213"/>
              <a:gd name="connsiteX44" fmla="*/ 28826 w 5635688"/>
              <a:gd name="connsiteY44" fmla="*/ 5521424 h 7192213"/>
              <a:gd name="connsiteX45" fmla="*/ 28826 w 5635688"/>
              <a:gd name="connsiteY45" fmla="*/ 5456903 h 7192213"/>
              <a:gd name="connsiteX46" fmla="*/ 18216 w 5635688"/>
              <a:gd name="connsiteY46" fmla="*/ 5420866 h 7192213"/>
              <a:gd name="connsiteX47" fmla="*/ 6056 w 5635688"/>
              <a:gd name="connsiteY47" fmla="*/ 5384020 h 7192213"/>
              <a:gd name="connsiteX48" fmla="*/ 815 w 5635688"/>
              <a:gd name="connsiteY48" fmla="*/ 5348515 h 7192213"/>
              <a:gd name="connsiteX49" fmla="*/ 0 w 5635688"/>
              <a:gd name="connsiteY49"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5426373 h 7192213"/>
              <a:gd name="connsiteX32" fmla="*/ 5629737 w 5635688"/>
              <a:gd name="connsiteY32" fmla="*/ 5848539 h 7192213"/>
              <a:gd name="connsiteX33" fmla="*/ 5629737 w 5635688"/>
              <a:gd name="connsiteY33" fmla="*/ 6736614 h 7192213"/>
              <a:gd name="connsiteX34" fmla="*/ 5629737 w 5635688"/>
              <a:gd name="connsiteY34" fmla="*/ 7158780 h 7192213"/>
              <a:gd name="connsiteX35" fmla="*/ 5596210 w 5635688"/>
              <a:gd name="connsiteY35" fmla="*/ 7192213 h 7192213"/>
              <a:gd name="connsiteX36" fmla="*/ 1982520 w 5635688"/>
              <a:gd name="connsiteY36" fmla="*/ 7192213 h 7192213"/>
              <a:gd name="connsiteX37" fmla="*/ 1976650 w 5635688"/>
              <a:gd name="connsiteY37" fmla="*/ 7189772 h 7192213"/>
              <a:gd name="connsiteX38" fmla="*/ 64205 w 5635688"/>
              <a:gd name="connsiteY38" fmla="*/ 7189772 h 7192213"/>
              <a:gd name="connsiteX39" fmla="*/ 28826 w 5635688"/>
              <a:gd name="connsiteY39" fmla="*/ 7165867 h 7192213"/>
              <a:gd name="connsiteX40" fmla="*/ 28826 w 5635688"/>
              <a:gd name="connsiteY40" fmla="*/ 6079439 h 7192213"/>
              <a:gd name="connsiteX41" fmla="*/ 18871 w 5635688"/>
              <a:gd name="connsiteY41" fmla="*/ 6043977 h 7192213"/>
              <a:gd name="connsiteX42" fmla="*/ 28826 w 5635688"/>
              <a:gd name="connsiteY42" fmla="*/ 6007501 h 7192213"/>
              <a:gd name="connsiteX43" fmla="*/ 28826 w 5635688"/>
              <a:gd name="connsiteY43" fmla="*/ 5521424 h 7192213"/>
              <a:gd name="connsiteX44" fmla="*/ 28826 w 5635688"/>
              <a:gd name="connsiteY44" fmla="*/ 5456903 h 7192213"/>
              <a:gd name="connsiteX45" fmla="*/ 18216 w 5635688"/>
              <a:gd name="connsiteY45" fmla="*/ 5420866 h 7192213"/>
              <a:gd name="connsiteX46" fmla="*/ 6056 w 5635688"/>
              <a:gd name="connsiteY46" fmla="*/ 5384020 h 7192213"/>
              <a:gd name="connsiteX47" fmla="*/ 815 w 5635688"/>
              <a:gd name="connsiteY47" fmla="*/ 5348515 h 7192213"/>
              <a:gd name="connsiteX48" fmla="*/ 0 w 5635688"/>
              <a:gd name="connsiteY48"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7 w 5635688"/>
              <a:gd name="connsiteY30" fmla="*/ 5426373 h 7192213"/>
              <a:gd name="connsiteX31" fmla="*/ 5629737 w 5635688"/>
              <a:gd name="connsiteY31" fmla="*/ 5848539 h 7192213"/>
              <a:gd name="connsiteX32" fmla="*/ 5629737 w 5635688"/>
              <a:gd name="connsiteY32" fmla="*/ 6736614 h 7192213"/>
              <a:gd name="connsiteX33" fmla="*/ 5629737 w 5635688"/>
              <a:gd name="connsiteY33" fmla="*/ 7158780 h 7192213"/>
              <a:gd name="connsiteX34" fmla="*/ 5596210 w 5635688"/>
              <a:gd name="connsiteY34" fmla="*/ 7192213 h 7192213"/>
              <a:gd name="connsiteX35" fmla="*/ 1982520 w 5635688"/>
              <a:gd name="connsiteY35" fmla="*/ 7192213 h 7192213"/>
              <a:gd name="connsiteX36" fmla="*/ 1976650 w 5635688"/>
              <a:gd name="connsiteY36" fmla="*/ 7189772 h 7192213"/>
              <a:gd name="connsiteX37" fmla="*/ 64205 w 5635688"/>
              <a:gd name="connsiteY37" fmla="*/ 7189772 h 7192213"/>
              <a:gd name="connsiteX38" fmla="*/ 28826 w 5635688"/>
              <a:gd name="connsiteY38" fmla="*/ 7165867 h 7192213"/>
              <a:gd name="connsiteX39" fmla="*/ 28826 w 5635688"/>
              <a:gd name="connsiteY39" fmla="*/ 6079439 h 7192213"/>
              <a:gd name="connsiteX40" fmla="*/ 18871 w 5635688"/>
              <a:gd name="connsiteY40" fmla="*/ 6043977 h 7192213"/>
              <a:gd name="connsiteX41" fmla="*/ 28826 w 5635688"/>
              <a:gd name="connsiteY41" fmla="*/ 6007501 h 7192213"/>
              <a:gd name="connsiteX42" fmla="*/ 28826 w 5635688"/>
              <a:gd name="connsiteY42" fmla="*/ 5521424 h 7192213"/>
              <a:gd name="connsiteX43" fmla="*/ 28826 w 5635688"/>
              <a:gd name="connsiteY43" fmla="*/ 5456903 h 7192213"/>
              <a:gd name="connsiteX44" fmla="*/ 18216 w 5635688"/>
              <a:gd name="connsiteY44" fmla="*/ 5420866 h 7192213"/>
              <a:gd name="connsiteX45" fmla="*/ 6056 w 5635688"/>
              <a:gd name="connsiteY45" fmla="*/ 5384020 h 7192213"/>
              <a:gd name="connsiteX46" fmla="*/ 815 w 5635688"/>
              <a:gd name="connsiteY46" fmla="*/ 5348515 h 7192213"/>
              <a:gd name="connsiteX47" fmla="*/ 0 w 5635688"/>
              <a:gd name="connsiteY47"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8 w 5629738"/>
              <a:gd name="connsiteY28" fmla="*/ 900024 h 7192213"/>
              <a:gd name="connsiteX29" fmla="*/ 5629737 w 5629738"/>
              <a:gd name="connsiteY29" fmla="*/ 5426373 h 7192213"/>
              <a:gd name="connsiteX30" fmla="*/ 5629737 w 5629738"/>
              <a:gd name="connsiteY30" fmla="*/ 5848539 h 7192213"/>
              <a:gd name="connsiteX31" fmla="*/ 5629737 w 5629738"/>
              <a:gd name="connsiteY31" fmla="*/ 6736614 h 7192213"/>
              <a:gd name="connsiteX32" fmla="*/ 5629737 w 5629738"/>
              <a:gd name="connsiteY32" fmla="*/ 7158780 h 7192213"/>
              <a:gd name="connsiteX33" fmla="*/ 5596210 w 5629738"/>
              <a:gd name="connsiteY33" fmla="*/ 7192213 h 7192213"/>
              <a:gd name="connsiteX34" fmla="*/ 1982520 w 5629738"/>
              <a:gd name="connsiteY34" fmla="*/ 7192213 h 7192213"/>
              <a:gd name="connsiteX35" fmla="*/ 1976650 w 5629738"/>
              <a:gd name="connsiteY35" fmla="*/ 7189772 h 7192213"/>
              <a:gd name="connsiteX36" fmla="*/ 64205 w 5629738"/>
              <a:gd name="connsiteY36" fmla="*/ 7189772 h 7192213"/>
              <a:gd name="connsiteX37" fmla="*/ 28826 w 5629738"/>
              <a:gd name="connsiteY37" fmla="*/ 7165867 h 7192213"/>
              <a:gd name="connsiteX38" fmla="*/ 28826 w 5629738"/>
              <a:gd name="connsiteY38" fmla="*/ 6079439 h 7192213"/>
              <a:gd name="connsiteX39" fmla="*/ 18871 w 5629738"/>
              <a:gd name="connsiteY39" fmla="*/ 6043977 h 7192213"/>
              <a:gd name="connsiteX40" fmla="*/ 28826 w 5629738"/>
              <a:gd name="connsiteY40" fmla="*/ 6007501 h 7192213"/>
              <a:gd name="connsiteX41" fmla="*/ 28826 w 5629738"/>
              <a:gd name="connsiteY41" fmla="*/ 5521424 h 7192213"/>
              <a:gd name="connsiteX42" fmla="*/ 28826 w 5629738"/>
              <a:gd name="connsiteY42" fmla="*/ 5456903 h 7192213"/>
              <a:gd name="connsiteX43" fmla="*/ 18216 w 5629738"/>
              <a:gd name="connsiteY43" fmla="*/ 5420866 h 7192213"/>
              <a:gd name="connsiteX44" fmla="*/ 6056 w 5629738"/>
              <a:gd name="connsiteY44" fmla="*/ 5384020 h 7192213"/>
              <a:gd name="connsiteX45" fmla="*/ 815 w 5629738"/>
              <a:gd name="connsiteY45" fmla="*/ 5348515 h 7192213"/>
              <a:gd name="connsiteX46" fmla="*/ 0 w 5629738"/>
              <a:gd name="connsiteY46"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6736614 h 7192213"/>
              <a:gd name="connsiteX31" fmla="*/ 5629737 w 5629738"/>
              <a:gd name="connsiteY31" fmla="*/ 7158780 h 7192213"/>
              <a:gd name="connsiteX32" fmla="*/ 5596210 w 5629738"/>
              <a:gd name="connsiteY32" fmla="*/ 7192213 h 7192213"/>
              <a:gd name="connsiteX33" fmla="*/ 1982520 w 5629738"/>
              <a:gd name="connsiteY33" fmla="*/ 7192213 h 7192213"/>
              <a:gd name="connsiteX34" fmla="*/ 1976650 w 5629738"/>
              <a:gd name="connsiteY34" fmla="*/ 7189772 h 7192213"/>
              <a:gd name="connsiteX35" fmla="*/ 64205 w 5629738"/>
              <a:gd name="connsiteY35" fmla="*/ 7189772 h 7192213"/>
              <a:gd name="connsiteX36" fmla="*/ 28826 w 5629738"/>
              <a:gd name="connsiteY36" fmla="*/ 7165867 h 7192213"/>
              <a:gd name="connsiteX37" fmla="*/ 28826 w 5629738"/>
              <a:gd name="connsiteY37" fmla="*/ 6079439 h 7192213"/>
              <a:gd name="connsiteX38" fmla="*/ 18871 w 5629738"/>
              <a:gd name="connsiteY38" fmla="*/ 6043977 h 7192213"/>
              <a:gd name="connsiteX39" fmla="*/ 28826 w 5629738"/>
              <a:gd name="connsiteY39" fmla="*/ 6007501 h 7192213"/>
              <a:gd name="connsiteX40" fmla="*/ 28826 w 5629738"/>
              <a:gd name="connsiteY40" fmla="*/ 5521424 h 7192213"/>
              <a:gd name="connsiteX41" fmla="*/ 28826 w 5629738"/>
              <a:gd name="connsiteY41" fmla="*/ 5456903 h 7192213"/>
              <a:gd name="connsiteX42" fmla="*/ 18216 w 5629738"/>
              <a:gd name="connsiteY42" fmla="*/ 5420866 h 7192213"/>
              <a:gd name="connsiteX43" fmla="*/ 6056 w 5629738"/>
              <a:gd name="connsiteY43" fmla="*/ 5384020 h 7192213"/>
              <a:gd name="connsiteX44" fmla="*/ 815 w 5629738"/>
              <a:gd name="connsiteY44" fmla="*/ 5348515 h 7192213"/>
              <a:gd name="connsiteX45" fmla="*/ 0 w 5629738"/>
              <a:gd name="connsiteY45"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7158780 h 7192213"/>
              <a:gd name="connsiteX31" fmla="*/ 5596210 w 5629738"/>
              <a:gd name="connsiteY31" fmla="*/ 7192213 h 7192213"/>
              <a:gd name="connsiteX32" fmla="*/ 1982520 w 5629738"/>
              <a:gd name="connsiteY32" fmla="*/ 7192213 h 7192213"/>
              <a:gd name="connsiteX33" fmla="*/ 1976650 w 5629738"/>
              <a:gd name="connsiteY33" fmla="*/ 7189772 h 7192213"/>
              <a:gd name="connsiteX34" fmla="*/ 64205 w 5629738"/>
              <a:gd name="connsiteY34" fmla="*/ 7189772 h 7192213"/>
              <a:gd name="connsiteX35" fmla="*/ 28826 w 5629738"/>
              <a:gd name="connsiteY35" fmla="*/ 7165867 h 7192213"/>
              <a:gd name="connsiteX36" fmla="*/ 28826 w 5629738"/>
              <a:gd name="connsiteY36" fmla="*/ 6079439 h 7192213"/>
              <a:gd name="connsiteX37" fmla="*/ 18871 w 5629738"/>
              <a:gd name="connsiteY37" fmla="*/ 6043977 h 7192213"/>
              <a:gd name="connsiteX38" fmla="*/ 28826 w 5629738"/>
              <a:gd name="connsiteY38" fmla="*/ 6007501 h 7192213"/>
              <a:gd name="connsiteX39" fmla="*/ 28826 w 5629738"/>
              <a:gd name="connsiteY39" fmla="*/ 5521424 h 7192213"/>
              <a:gd name="connsiteX40" fmla="*/ 28826 w 5629738"/>
              <a:gd name="connsiteY40" fmla="*/ 5456903 h 7192213"/>
              <a:gd name="connsiteX41" fmla="*/ 18216 w 5629738"/>
              <a:gd name="connsiteY41" fmla="*/ 5420866 h 7192213"/>
              <a:gd name="connsiteX42" fmla="*/ 6056 w 5629738"/>
              <a:gd name="connsiteY42" fmla="*/ 5384020 h 7192213"/>
              <a:gd name="connsiteX43" fmla="*/ 815 w 5629738"/>
              <a:gd name="connsiteY43" fmla="*/ 5348515 h 7192213"/>
              <a:gd name="connsiteX44" fmla="*/ 0 w 5629738"/>
              <a:gd name="connsiteY44"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7158780 h 7192213"/>
              <a:gd name="connsiteX30" fmla="*/ 5596210 w 5629738"/>
              <a:gd name="connsiteY30" fmla="*/ 7192213 h 7192213"/>
              <a:gd name="connsiteX31" fmla="*/ 1982520 w 5629738"/>
              <a:gd name="connsiteY31" fmla="*/ 7192213 h 7192213"/>
              <a:gd name="connsiteX32" fmla="*/ 1976650 w 5629738"/>
              <a:gd name="connsiteY32" fmla="*/ 7189772 h 7192213"/>
              <a:gd name="connsiteX33" fmla="*/ 64205 w 5629738"/>
              <a:gd name="connsiteY33" fmla="*/ 7189772 h 7192213"/>
              <a:gd name="connsiteX34" fmla="*/ 28826 w 5629738"/>
              <a:gd name="connsiteY34" fmla="*/ 7165867 h 7192213"/>
              <a:gd name="connsiteX35" fmla="*/ 28826 w 5629738"/>
              <a:gd name="connsiteY35" fmla="*/ 6079439 h 7192213"/>
              <a:gd name="connsiteX36" fmla="*/ 18871 w 5629738"/>
              <a:gd name="connsiteY36" fmla="*/ 6043977 h 7192213"/>
              <a:gd name="connsiteX37" fmla="*/ 28826 w 5629738"/>
              <a:gd name="connsiteY37" fmla="*/ 6007501 h 7192213"/>
              <a:gd name="connsiteX38" fmla="*/ 28826 w 5629738"/>
              <a:gd name="connsiteY38" fmla="*/ 5521424 h 7192213"/>
              <a:gd name="connsiteX39" fmla="*/ 28826 w 5629738"/>
              <a:gd name="connsiteY39" fmla="*/ 5456903 h 7192213"/>
              <a:gd name="connsiteX40" fmla="*/ 18216 w 5629738"/>
              <a:gd name="connsiteY40" fmla="*/ 5420866 h 7192213"/>
              <a:gd name="connsiteX41" fmla="*/ 6056 w 5629738"/>
              <a:gd name="connsiteY41" fmla="*/ 5384020 h 7192213"/>
              <a:gd name="connsiteX42" fmla="*/ 815 w 5629738"/>
              <a:gd name="connsiteY42" fmla="*/ 5348515 h 7192213"/>
              <a:gd name="connsiteX43" fmla="*/ 0 w 5629738"/>
              <a:gd name="connsiteY43"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1976650 w 5633928"/>
              <a:gd name="connsiteY31" fmla="*/ 7189772 h 7192213"/>
              <a:gd name="connsiteX32" fmla="*/ 64205 w 5633928"/>
              <a:gd name="connsiteY32" fmla="*/ 7189772 h 7192213"/>
              <a:gd name="connsiteX33" fmla="*/ 28826 w 5633928"/>
              <a:gd name="connsiteY33" fmla="*/ 7165867 h 7192213"/>
              <a:gd name="connsiteX34" fmla="*/ 28826 w 5633928"/>
              <a:gd name="connsiteY34" fmla="*/ 6079439 h 7192213"/>
              <a:gd name="connsiteX35" fmla="*/ 18871 w 5633928"/>
              <a:gd name="connsiteY35" fmla="*/ 6043977 h 7192213"/>
              <a:gd name="connsiteX36" fmla="*/ 28826 w 5633928"/>
              <a:gd name="connsiteY36" fmla="*/ 6007501 h 7192213"/>
              <a:gd name="connsiteX37" fmla="*/ 28826 w 5633928"/>
              <a:gd name="connsiteY37" fmla="*/ 5521424 h 7192213"/>
              <a:gd name="connsiteX38" fmla="*/ 28826 w 5633928"/>
              <a:gd name="connsiteY38" fmla="*/ 5456903 h 7192213"/>
              <a:gd name="connsiteX39" fmla="*/ 18216 w 5633928"/>
              <a:gd name="connsiteY39" fmla="*/ 5420866 h 7192213"/>
              <a:gd name="connsiteX40" fmla="*/ 6056 w 5633928"/>
              <a:gd name="connsiteY40" fmla="*/ 5384020 h 7192213"/>
              <a:gd name="connsiteX41" fmla="*/ 815 w 5633928"/>
              <a:gd name="connsiteY41" fmla="*/ 5348515 h 7192213"/>
              <a:gd name="connsiteX42" fmla="*/ 0 w 5633928"/>
              <a:gd name="connsiteY42"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64205 w 5633928"/>
              <a:gd name="connsiteY31" fmla="*/ 7189772 h 7192213"/>
              <a:gd name="connsiteX32" fmla="*/ 28826 w 5633928"/>
              <a:gd name="connsiteY32" fmla="*/ 7165867 h 7192213"/>
              <a:gd name="connsiteX33" fmla="*/ 28826 w 5633928"/>
              <a:gd name="connsiteY33" fmla="*/ 6079439 h 7192213"/>
              <a:gd name="connsiteX34" fmla="*/ 18871 w 5633928"/>
              <a:gd name="connsiteY34" fmla="*/ 6043977 h 7192213"/>
              <a:gd name="connsiteX35" fmla="*/ 28826 w 5633928"/>
              <a:gd name="connsiteY35" fmla="*/ 6007501 h 7192213"/>
              <a:gd name="connsiteX36" fmla="*/ 28826 w 5633928"/>
              <a:gd name="connsiteY36" fmla="*/ 5521424 h 7192213"/>
              <a:gd name="connsiteX37" fmla="*/ 28826 w 5633928"/>
              <a:gd name="connsiteY37" fmla="*/ 5456903 h 7192213"/>
              <a:gd name="connsiteX38" fmla="*/ 18216 w 5633928"/>
              <a:gd name="connsiteY38" fmla="*/ 5420866 h 7192213"/>
              <a:gd name="connsiteX39" fmla="*/ 6056 w 5633928"/>
              <a:gd name="connsiteY39" fmla="*/ 5384020 h 7192213"/>
              <a:gd name="connsiteX40" fmla="*/ 815 w 5633928"/>
              <a:gd name="connsiteY40" fmla="*/ 5348515 h 7192213"/>
              <a:gd name="connsiteX41" fmla="*/ 0 w 5633928"/>
              <a:gd name="connsiteY41"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64205 w 5633928"/>
              <a:gd name="connsiteY30" fmla="*/ 7189772 h 7192213"/>
              <a:gd name="connsiteX31" fmla="*/ 28826 w 5633928"/>
              <a:gd name="connsiteY31" fmla="*/ 7165867 h 7192213"/>
              <a:gd name="connsiteX32" fmla="*/ 28826 w 5633928"/>
              <a:gd name="connsiteY32" fmla="*/ 6079439 h 7192213"/>
              <a:gd name="connsiteX33" fmla="*/ 18871 w 5633928"/>
              <a:gd name="connsiteY33" fmla="*/ 6043977 h 7192213"/>
              <a:gd name="connsiteX34" fmla="*/ 28826 w 5633928"/>
              <a:gd name="connsiteY34" fmla="*/ 6007501 h 7192213"/>
              <a:gd name="connsiteX35" fmla="*/ 28826 w 5633928"/>
              <a:gd name="connsiteY35" fmla="*/ 5521424 h 7192213"/>
              <a:gd name="connsiteX36" fmla="*/ 28826 w 5633928"/>
              <a:gd name="connsiteY36" fmla="*/ 5456903 h 7192213"/>
              <a:gd name="connsiteX37" fmla="*/ 18216 w 5633928"/>
              <a:gd name="connsiteY37" fmla="*/ 5420866 h 7192213"/>
              <a:gd name="connsiteX38" fmla="*/ 6056 w 5633928"/>
              <a:gd name="connsiteY38" fmla="*/ 5384020 h 7192213"/>
              <a:gd name="connsiteX39" fmla="*/ 815 w 5633928"/>
              <a:gd name="connsiteY39" fmla="*/ 5348515 h 7192213"/>
              <a:gd name="connsiteX40" fmla="*/ 0 w 5633928"/>
              <a:gd name="connsiteY40"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5549063 w 5633928"/>
              <a:gd name="connsiteY21" fmla="*/ 0 h 7192213"/>
              <a:gd name="connsiteX22" fmla="*/ 5549068 w 5633928"/>
              <a:gd name="connsiteY22" fmla="*/ 2 h 7192213"/>
              <a:gd name="connsiteX23" fmla="*/ 5553587 w 5633928"/>
              <a:gd name="connsiteY23" fmla="*/ 0 h 7192213"/>
              <a:gd name="connsiteX24" fmla="*/ 5559961 w 5633928"/>
              <a:gd name="connsiteY24" fmla="*/ 3034 h 7192213"/>
              <a:gd name="connsiteX25" fmla="*/ 5596211 w 5633928"/>
              <a:gd name="connsiteY25" fmla="*/ 3034 h 7192213"/>
              <a:gd name="connsiteX26" fmla="*/ 5629738 w 5633928"/>
              <a:gd name="connsiteY26" fmla="*/ 36562 h 7192213"/>
              <a:gd name="connsiteX27" fmla="*/ 5629737 w 5633928"/>
              <a:gd name="connsiteY27" fmla="*/ 7158780 h 7192213"/>
              <a:gd name="connsiteX28" fmla="*/ 5596210 w 5633928"/>
              <a:gd name="connsiteY28" fmla="*/ 7192213 h 7192213"/>
              <a:gd name="connsiteX29" fmla="*/ 64205 w 5633928"/>
              <a:gd name="connsiteY29" fmla="*/ 7189772 h 7192213"/>
              <a:gd name="connsiteX30" fmla="*/ 28826 w 5633928"/>
              <a:gd name="connsiteY30" fmla="*/ 7165867 h 7192213"/>
              <a:gd name="connsiteX31" fmla="*/ 28826 w 5633928"/>
              <a:gd name="connsiteY31" fmla="*/ 6079439 h 7192213"/>
              <a:gd name="connsiteX32" fmla="*/ 18871 w 5633928"/>
              <a:gd name="connsiteY32" fmla="*/ 6043977 h 7192213"/>
              <a:gd name="connsiteX33" fmla="*/ 28826 w 5633928"/>
              <a:gd name="connsiteY33" fmla="*/ 6007501 h 7192213"/>
              <a:gd name="connsiteX34" fmla="*/ 28826 w 5633928"/>
              <a:gd name="connsiteY34" fmla="*/ 5521424 h 7192213"/>
              <a:gd name="connsiteX35" fmla="*/ 28826 w 5633928"/>
              <a:gd name="connsiteY35" fmla="*/ 5456903 h 7192213"/>
              <a:gd name="connsiteX36" fmla="*/ 18216 w 5633928"/>
              <a:gd name="connsiteY36" fmla="*/ 5420866 h 7192213"/>
              <a:gd name="connsiteX37" fmla="*/ 6056 w 5633928"/>
              <a:gd name="connsiteY37" fmla="*/ 5384020 h 7192213"/>
              <a:gd name="connsiteX38" fmla="*/ 815 w 5633928"/>
              <a:gd name="connsiteY38" fmla="*/ 5348515 h 7192213"/>
              <a:gd name="connsiteX39" fmla="*/ 0 w 5633928"/>
              <a:gd name="connsiteY39"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59961 w 5633928"/>
              <a:gd name="connsiteY23" fmla="*/ 3034 h 7192213"/>
              <a:gd name="connsiteX24" fmla="*/ 5596211 w 5633928"/>
              <a:gd name="connsiteY24" fmla="*/ 3034 h 7192213"/>
              <a:gd name="connsiteX25" fmla="*/ 5629738 w 5633928"/>
              <a:gd name="connsiteY25" fmla="*/ 36562 h 7192213"/>
              <a:gd name="connsiteX26" fmla="*/ 5629737 w 5633928"/>
              <a:gd name="connsiteY26" fmla="*/ 7158780 h 7192213"/>
              <a:gd name="connsiteX27" fmla="*/ 5596210 w 5633928"/>
              <a:gd name="connsiteY27" fmla="*/ 7192213 h 7192213"/>
              <a:gd name="connsiteX28" fmla="*/ 64205 w 5633928"/>
              <a:gd name="connsiteY28" fmla="*/ 7189772 h 7192213"/>
              <a:gd name="connsiteX29" fmla="*/ 28826 w 5633928"/>
              <a:gd name="connsiteY29" fmla="*/ 7165867 h 7192213"/>
              <a:gd name="connsiteX30" fmla="*/ 28826 w 5633928"/>
              <a:gd name="connsiteY30" fmla="*/ 6079439 h 7192213"/>
              <a:gd name="connsiteX31" fmla="*/ 18871 w 5633928"/>
              <a:gd name="connsiteY31" fmla="*/ 6043977 h 7192213"/>
              <a:gd name="connsiteX32" fmla="*/ 28826 w 5633928"/>
              <a:gd name="connsiteY32" fmla="*/ 6007501 h 7192213"/>
              <a:gd name="connsiteX33" fmla="*/ 28826 w 5633928"/>
              <a:gd name="connsiteY33" fmla="*/ 5521424 h 7192213"/>
              <a:gd name="connsiteX34" fmla="*/ 28826 w 5633928"/>
              <a:gd name="connsiteY34" fmla="*/ 5456903 h 7192213"/>
              <a:gd name="connsiteX35" fmla="*/ 18216 w 5633928"/>
              <a:gd name="connsiteY35" fmla="*/ 5420866 h 7192213"/>
              <a:gd name="connsiteX36" fmla="*/ 6056 w 5633928"/>
              <a:gd name="connsiteY36" fmla="*/ 5384020 h 7192213"/>
              <a:gd name="connsiteX37" fmla="*/ 815 w 5633928"/>
              <a:gd name="connsiteY37" fmla="*/ 5348515 h 7192213"/>
              <a:gd name="connsiteX38" fmla="*/ 0 w 5633928"/>
              <a:gd name="connsiteY38"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96211 w 5633928"/>
              <a:gd name="connsiteY23" fmla="*/ 3034 h 7192213"/>
              <a:gd name="connsiteX24" fmla="*/ 5629738 w 5633928"/>
              <a:gd name="connsiteY24" fmla="*/ 36562 h 7192213"/>
              <a:gd name="connsiteX25" fmla="*/ 5629737 w 5633928"/>
              <a:gd name="connsiteY25" fmla="*/ 7158780 h 7192213"/>
              <a:gd name="connsiteX26" fmla="*/ 5596210 w 5633928"/>
              <a:gd name="connsiteY26" fmla="*/ 7192213 h 7192213"/>
              <a:gd name="connsiteX27" fmla="*/ 64205 w 5633928"/>
              <a:gd name="connsiteY27" fmla="*/ 7189772 h 7192213"/>
              <a:gd name="connsiteX28" fmla="*/ 28826 w 5633928"/>
              <a:gd name="connsiteY28" fmla="*/ 7165867 h 7192213"/>
              <a:gd name="connsiteX29" fmla="*/ 28826 w 5633928"/>
              <a:gd name="connsiteY29" fmla="*/ 6079439 h 7192213"/>
              <a:gd name="connsiteX30" fmla="*/ 18871 w 5633928"/>
              <a:gd name="connsiteY30" fmla="*/ 6043977 h 7192213"/>
              <a:gd name="connsiteX31" fmla="*/ 28826 w 5633928"/>
              <a:gd name="connsiteY31" fmla="*/ 6007501 h 7192213"/>
              <a:gd name="connsiteX32" fmla="*/ 28826 w 5633928"/>
              <a:gd name="connsiteY32" fmla="*/ 5521424 h 7192213"/>
              <a:gd name="connsiteX33" fmla="*/ 28826 w 5633928"/>
              <a:gd name="connsiteY33" fmla="*/ 5456903 h 7192213"/>
              <a:gd name="connsiteX34" fmla="*/ 18216 w 5633928"/>
              <a:gd name="connsiteY34" fmla="*/ 5420866 h 7192213"/>
              <a:gd name="connsiteX35" fmla="*/ 6056 w 5633928"/>
              <a:gd name="connsiteY35" fmla="*/ 5384020 h 7192213"/>
              <a:gd name="connsiteX36" fmla="*/ 815 w 5633928"/>
              <a:gd name="connsiteY36" fmla="*/ 5348515 h 7192213"/>
              <a:gd name="connsiteX37" fmla="*/ 0 w 5633928"/>
              <a:gd name="connsiteY37" fmla="*/ 5321182 h 7192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633928" h="7192213">
                <a:moveTo>
                  <a:pt x="0" y="5321182"/>
                </a:moveTo>
                <a:lnTo>
                  <a:pt x="7176" y="5292545"/>
                </a:lnTo>
                <a:cubicBezTo>
                  <a:pt x="7874" y="5284550"/>
                  <a:pt x="3408" y="5282436"/>
                  <a:pt x="4191" y="5273215"/>
                </a:cubicBezTo>
                <a:lnTo>
                  <a:pt x="11880" y="5237214"/>
                </a:lnTo>
                <a:lnTo>
                  <a:pt x="18963" y="5184548"/>
                </a:lnTo>
                <a:lnTo>
                  <a:pt x="26514" y="5148294"/>
                </a:lnTo>
                <a:lnTo>
                  <a:pt x="28826" y="5141304"/>
                </a:lnTo>
                <a:lnTo>
                  <a:pt x="28826" y="4904080"/>
                </a:lnTo>
                <a:lnTo>
                  <a:pt x="26241" y="4886580"/>
                </a:lnTo>
                <a:lnTo>
                  <a:pt x="28826" y="4827542"/>
                </a:lnTo>
                <a:lnTo>
                  <a:pt x="25306" y="4818968"/>
                </a:lnTo>
                <a:lnTo>
                  <a:pt x="28826" y="4761248"/>
                </a:lnTo>
                <a:cubicBezTo>
                  <a:pt x="28328" y="4742134"/>
                  <a:pt x="29114" y="4709012"/>
                  <a:pt x="25835" y="4698008"/>
                </a:cubicBezTo>
                <a:lnTo>
                  <a:pt x="17801" y="4693286"/>
                </a:lnTo>
                <a:lnTo>
                  <a:pt x="17096" y="4679416"/>
                </a:lnTo>
                <a:cubicBezTo>
                  <a:pt x="17711" y="4678402"/>
                  <a:pt x="17198" y="4658407"/>
                  <a:pt x="17250" y="4657582"/>
                </a:cubicBezTo>
                <a:lnTo>
                  <a:pt x="25682" y="4608673"/>
                </a:lnTo>
                <a:lnTo>
                  <a:pt x="20696" y="27254"/>
                </a:lnTo>
                <a:cubicBezTo>
                  <a:pt x="28640" y="13408"/>
                  <a:pt x="30825" y="11178"/>
                  <a:pt x="44529" y="3139"/>
                </a:cubicBezTo>
                <a:lnTo>
                  <a:pt x="64219" y="24"/>
                </a:lnTo>
                <a:lnTo>
                  <a:pt x="5549063" y="0"/>
                </a:lnTo>
                <a:cubicBezTo>
                  <a:pt x="5549065" y="1"/>
                  <a:pt x="5549066" y="2"/>
                  <a:pt x="5549068" y="2"/>
                </a:cubicBezTo>
                <a:lnTo>
                  <a:pt x="5553587" y="0"/>
                </a:lnTo>
                <a:lnTo>
                  <a:pt x="5596211" y="3034"/>
                </a:lnTo>
                <a:cubicBezTo>
                  <a:pt x="5614708" y="3086"/>
                  <a:pt x="5629691" y="18066"/>
                  <a:pt x="5629738" y="36562"/>
                </a:cubicBezTo>
                <a:cubicBezTo>
                  <a:pt x="5635326" y="1229186"/>
                  <a:pt x="5635325" y="5966172"/>
                  <a:pt x="5629737" y="7158780"/>
                </a:cubicBezTo>
                <a:cubicBezTo>
                  <a:pt x="5629632" y="7177240"/>
                  <a:pt x="5614669" y="7192165"/>
                  <a:pt x="5596210" y="7192213"/>
                </a:cubicBezTo>
                <a:lnTo>
                  <a:pt x="64205" y="7189772"/>
                </a:lnTo>
                <a:cubicBezTo>
                  <a:pt x="44670" y="7189697"/>
                  <a:pt x="28876" y="7179028"/>
                  <a:pt x="28826" y="7165867"/>
                </a:cubicBezTo>
                <a:lnTo>
                  <a:pt x="28826" y="6079439"/>
                </a:lnTo>
                <a:lnTo>
                  <a:pt x="18871" y="6043977"/>
                </a:lnTo>
                <a:cubicBezTo>
                  <a:pt x="19309" y="6024074"/>
                  <a:pt x="25508" y="6019660"/>
                  <a:pt x="28826" y="6007501"/>
                </a:cubicBezTo>
                <a:lnTo>
                  <a:pt x="28826" y="5521424"/>
                </a:lnTo>
                <a:lnTo>
                  <a:pt x="28826" y="5456903"/>
                </a:lnTo>
                <a:lnTo>
                  <a:pt x="18216" y="5420866"/>
                </a:lnTo>
                <a:cubicBezTo>
                  <a:pt x="26699" y="5406368"/>
                  <a:pt x="10111" y="5395765"/>
                  <a:pt x="6056" y="5384020"/>
                </a:cubicBezTo>
                <a:lnTo>
                  <a:pt x="815" y="5348515"/>
                </a:lnTo>
                <a:cubicBezTo>
                  <a:pt x="543" y="5339404"/>
                  <a:pt x="272" y="5330293"/>
                  <a:pt x="0" y="5321182"/>
                </a:cubicBezTo>
                <a:close/>
              </a:path>
            </a:pathLst>
          </a:custGeom>
          <a:solidFill>
            <a:srgbClr val="FFFFFF"/>
          </a:solidFill>
          <a:ln w="1270" cap="flat">
            <a:noFill/>
            <a:prstDash val="solid"/>
            <a:miter/>
          </a:ln>
          <a:effectLst/>
        </p:spPr>
        <p:txBody>
          <a:bodyPr rtlCol="0" anchor="ctr"/>
          <a:lstStyle/>
          <a:p>
            <a:endParaRPr lang="en-US"/>
          </a:p>
        </p:txBody>
      </p:sp>
      <p:sp>
        <p:nvSpPr>
          <p:cNvPr id="2" name="Title 1">
            <a:extLst>
              <a:ext uri="{FF2B5EF4-FFF2-40B4-BE49-F238E27FC236}">
                <a16:creationId xmlns:a16="http://schemas.microsoft.com/office/drawing/2014/main" id="{4F74AE68-16DF-9102-23AA-79C9983CE5F4}"/>
              </a:ext>
            </a:extLst>
          </p:cNvPr>
          <p:cNvSpPr>
            <a:spLocks noGrp="1"/>
          </p:cNvSpPr>
          <p:nvPr>
            <p:ph type="title"/>
          </p:nvPr>
        </p:nvSpPr>
        <p:spPr>
          <a:xfrm>
            <a:off x="1219200" y="1129897"/>
            <a:ext cx="4535114" cy="3534118"/>
          </a:xfrm>
        </p:spPr>
        <p:txBody>
          <a:bodyPr vert="horz" lIns="91440" tIns="45720" rIns="91440" bIns="45720" rtlCol="0" anchor="t">
            <a:normAutofit/>
          </a:bodyPr>
          <a:lstStyle/>
          <a:p>
            <a:r>
              <a:rPr lang="en-US" sz="5400"/>
              <a:t>Reflecting on the experience</a:t>
            </a:r>
          </a:p>
        </p:txBody>
      </p:sp>
      <p:sp>
        <p:nvSpPr>
          <p:cNvPr id="22" name="Freeform: Shape 21">
            <a:extLst>
              <a:ext uri="{FF2B5EF4-FFF2-40B4-BE49-F238E27FC236}">
                <a16:creationId xmlns:a16="http://schemas.microsoft.com/office/drawing/2014/main" id="{0847B228-7D3B-4853-8273-2B7CDAF9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691138">
            <a:off x="11065979" y="5411450"/>
            <a:ext cx="444795" cy="1778462"/>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4" name="Group 23">
            <a:extLst>
              <a:ext uri="{FF2B5EF4-FFF2-40B4-BE49-F238E27FC236}">
                <a16:creationId xmlns:a16="http://schemas.microsoft.com/office/drawing/2014/main" id="{0C30B85B-755D-41D3-ABF5-CA397F4E90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5" name="Group 24">
              <a:extLst>
                <a:ext uri="{FF2B5EF4-FFF2-40B4-BE49-F238E27FC236}">
                  <a16:creationId xmlns:a16="http://schemas.microsoft.com/office/drawing/2014/main" id="{D7BC25D2-6F1B-4637-92CD-097AA38205E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7" name="Straight Connector 26">
                <a:extLst>
                  <a:ext uri="{FF2B5EF4-FFF2-40B4-BE49-F238E27FC236}">
                    <a16:creationId xmlns:a16="http://schemas.microsoft.com/office/drawing/2014/main" id="{1FA6E854-1685-4F0F-B62D-19B1BBAA5F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D40A913B-5C65-414F-BA5F-4B7EB5C96A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6" name="Oval 25">
              <a:extLst>
                <a:ext uri="{FF2B5EF4-FFF2-40B4-BE49-F238E27FC236}">
                  <a16:creationId xmlns:a16="http://schemas.microsoft.com/office/drawing/2014/main" id="{BC45A694-EF2A-443C-983B-8D9FAEA04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Content Placeholder 6" descr="Idea with solid fill">
            <a:extLst>
              <a:ext uri="{FF2B5EF4-FFF2-40B4-BE49-F238E27FC236}">
                <a16:creationId xmlns:a16="http://schemas.microsoft.com/office/drawing/2014/main" id="{C0A8B1BE-C917-3613-8CCB-E4D598A9FB0B}"/>
              </a:ext>
            </a:extLst>
          </p:cNvPr>
          <p:cNvPicPr>
            <a:picLocks noGrp="1" noChangeAspect="1"/>
          </p:cNvPicPr>
          <p:nvPr>
            <p:ph idx="1"/>
          </p:nvPr>
        </p:nvPicPr>
        <p:blipFill>
          <a:blip r:embed="rId4">
            <a:extLst>
              <a:ext uri="{96DAC541-7B7A-43D3-8B79-37D633B846F1}">
                <asvg:svgBlip xmlns:asvg="http://schemas.microsoft.com/office/drawing/2016/SVG/main" r:embed="rId5"/>
              </a:ext>
            </a:extLst>
          </a:blip>
          <a:stretch>
            <a:fillRect/>
          </a:stretch>
        </p:blipFill>
        <p:spPr>
          <a:xfrm>
            <a:off x="5754220" y="897126"/>
            <a:ext cx="5094194" cy="5060577"/>
          </a:xfrm>
        </p:spPr>
      </p:pic>
    </p:spTree>
    <p:extLst>
      <p:ext uri="{BB962C8B-B14F-4D97-AF65-F5344CB8AC3E}">
        <p14:creationId xmlns:p14="http://schemas.microsoft.com/office/powerpoint/2010/main" val="1433165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F9751-E984-C251-0E79-0DA8E7006716}"/>
              </a:ext>
            </a:extLst>
          </p:cNvPr>
          <p:cNvSpPr>
            <a:spLocks noGrp="1"/>
          </p:cNvSpPr>
          <p:nvPr>
            <p:ph type="title"/>
          </p:nvPr>
        </p:nvSpPr>
        <p:spPr/>
        <p:txBody>
          <a:bodyPr/>
          <a:lstStyle/>
          <a:p>
            <a:r>
              <a:rPr lang="en-US"/>
              <a:t>My Experience – </a:t>
            </a:r>
            <a:br>
              <a:rPr lang="en-US"/>
            </a:br>
            <a:r>
              <a:rPr lang="en-US"/>
              <a:t>Reflection on my feelings</a:t>
            </a:r>
          </a:p>
        </p:txBody>
      </p:sp>
      <p:sp>
        <p:nvSpPr>
          <p:cNvPr id="3" name="Content Placeholder 2">
            <a:extLst>
              <a:ext uri="{FF2B5EF4-FFF2-40B4-BE49-F238E27FC236}">
                <a16:creationId xmlns:a16="http://schemas.microsoft.com/office/drawing/2014/main" id="{005DC052-A6CA-11A3-159A-79CEAE5AEBEE}"/>
              </a:ext>
            </a:extLst>
          </p:cNvPr>
          <p:cNvSpPr>
            <a:spLocks noGrp="1"/>
          </p:cNvSpPr>
          <p:nvPr>
            <p:ph idx="1"/>
          </p:nvPr>
        </p:nvSpPr>
        <p:spPr/>
        <p:txBody>
          <a:bodyPr vert="horz" lIns="91440" tIns="45720" rIns="91440" bIns="45720" rtlCol="0" anchor="t">
            <a:normAutofit/>
          </a:bodyPr>
          <a:lstStyle/>
          <a:p>
            <a:pPr marL="0" indent="0">
              <a:buNone/>
            </a:pPr>
            <a:r>
              <a:rPr lang="en-US">
                <a:latin typeface="Arial"/>
                <a:cs typeface="Arial"/>
              </a:rPr>
              <a:t>Discovering a place that required my attention was easy, as the cycle path is a location I frequent with my girlfriend and dog, this meant I was able to explore the area often therefore discovering a problem was equally as easy. Litter is a clear issue and is visible just while walking along the path. Because the issue of littering was so severe it was clear that was the issue that needed the most attention, the problem is so severe that most people in the local area are aware of the problem, and many have reported the problem to the local council. Due to my previous experience of conserving the outdoor area in which I worked I understood the quickest and simplest way would be to litter pick along the path, I debating doing this whilst walking the dog but decided that the better way would be to go alone (without the dog) in case the litter caused the dog harm. Whilst doing the litter pick it became apparent just how serious the situation was when I actually started collecting the litter because instantly there was a lot of litter to collect at one of the entrances. </a:t>
            </a:r>
          </a:p>
        </p:txBody>
      </p:sp>
    </p:spTree>
    <p:extLst>
      <p:ext uri="{BB962C8B-B14F-4D97-AF65-F5344CB8AC3E}">
        <p14:creationId xmlns:p14="http://schemas.microsoft.com/office/powerpoint/2010/main" val="1971406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F9751-E984-C251-0E79-0DA8E7006716}"/>
              </a:ext>
            </a:extLst>
          </p:cNvPr>
          <p:cNvSpPr>
            <a:spLocks noGrp="1"/>
          </p:cNvSpPr>
          <p:nvPr>
            <p:ph type="title"/>
          </p:nvPr>
        </p:nvSpPr>
        <p:spPr/>
        <p:txBody>
          <a:bodyPr>
            <a:normAutofit fontScale="90000"/>
          </a:bodyPr>
          <a:lstStyle/>
          <a:p>
            <a:r>
              <a:rPr lang="en-US"/>
              <a:t>My Experience - </a:t>
            </a:r>
            <a:br>
              <a:rPr lang="en-US"/>
            </a:br>
            <a:r>
              <a:rPr lang="en-US"/>
              <a:t>Reflecting on the impact of the experience</a:t>
            </a:r>
          </a:p>
        </p:txBody>
      </p:sp>
      <p:sp>
        <p:nvSpPr>
          <p:cNvPr id="3" name="Content Placeholder 2">
            <a:extLst>
              <a:ext uri="{FF2B5EF4-FFF2-40B4-BE49-F238E27FC236}">
                <a16:creationId xmlns:a16="http://schemas.microsoft.com/office/drawing/2014/main" id="{005DC052-A6CA-11A3-159A-79CEAE5AEBEE}"/>
              </a:ext>
            </a:extLst>
          </p:cNvPr>
          <p:cNvSpPr>
            <a:spLocks noGrp="1"/>
          </p:cNvSpPr>
          <p:nvPr>
            <p:ph idx="1"/>
          </p:nvPr>
        </p:nvSpPr>
        <p:spPr/>
        <p:txBody>
          <a:bodyPr vert="horz" lIns="91440" tIns="45720" rIns="91440" bIns="45720" rtlCol="0" anchor="t">
            <a:normAutofit/>
          </a:bodyPr>
          <a:lstStyle/>
          <a:p>
            <a:pPr marL="0" indent="0">
              <a:buNone/>
            </a:pPr>
            <a:r>
              <a:rPr lang="en-US">
                <a:latin typeface="Arial"/>
                <a:cs typeface="Arial"/>
              </a:rPr>
              <a:t>As previously mentioned, the severity of the situation became apparent quickly, because of this I understood that even if I only cleared a section of the cycle path it would have a significant impact on the area and the cleanliness of the cycle path, in turn this would benefit the wildlife and natural area. When discussing this project with neighbors many stated that their glad I took the initivite and did the litter picking as the problem is ongoing and nothings been done for a while. This experience has made me see wild places differently and I've been noticing more things while being in wild spaces that I wouldn't have seen otherwise.</a:t>
            </a:r>
          </a:p>
        </p:txBody>
      </p:sp>
    </p:spTree>
    <p:extLst>
      <p:ext uri="{BB962C8B-B14F-4D97-AF65-F5344CB8AC3E}">
        <p14:creationId xmlns:p14="http://schemas.microsoft.com/office/powerpoint/2010/main" val="675650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F9751-E984-C251-0E79-0DA8E7006716}"/>
              </a:ext>
            </a:extLst>
          </p:cNvPr>
          <p:cNvSpPr>
            <a:spLocks noGrp="1"/>
          </p:cNvSpPr>
          <p:nvPr>
            <p:ph type="title"/>
          </p:nvPr>
        </p:nvSpPr>
        <p:spPr>
          <a:xfrm>
            <a:off x="1219200" y="365125"/>
            <a:ext cx="10356101" cy="1577975"/>
          </a:xfrm>
        </p:spPr>
        <p:txBody>
          <a:bodyPr>
            <a:normAutofit fontScale="90000"/>
          </a:bodyPr>
          <a:lstStyle/>
          <a:p>
            <a:r>
              <a:rPr lang="en-US"/>
              <a:t>My Experience - </a:t>
            </a:r>
            <a:br>
              <a:rPr lang="en-US"/>
            </a:br>
            <a:r>
              <a:rPr lang="en-US"/>
              <a:t>Reflecting on the connection with my interests</a:t>
            </a:r>
          </a:p>
        </p:txBody>
      </p:sp>
      <p:sp>
        <p:nvSpPr>
          <p:cNvPr id="3" name="Content Placeholder 2">
            <a:extLst>
              <a:ext uri="{FF2B5EF4-FFF2-40B4-BE49-F238E27FC236}">
                <a16:creationId xmlns:a16="http://schemas.microsoft.com/office/drawing/2014/main" id="{005DC052-A6CA-11A3-159A-79CEAE5AEBEE}"/>
              </a:ext>
            </a:extLst>
          </p:cNvPr>
          <p:cNvSpPr>
            <a:spLocks noGrp="1"/>
          </p:cNvSpPr>
          <p:nvPr>
            <p:ph idx="1"/>
          </p:nvPr>
        </p:nvSpPr>
        <p:spPr/>
        <p:txBody>
          <a:bodyPr vert="horz" lIns="91440" tIns="45720" rIns="91440" bIns="45720" rtlCol="0" anchor="t">
            <a:normAutofit/>
          </a:bodyPr>
          <a:lstStyle/>
          <a:p>
            <a:pPr marL="0" indent="0">
              <a:buNone/>
            </a:pPr>
            <a:r>
              <a:rPr lang="en-US">
                <a:latin typeface="Arial"/>
                <a:cs typeface="Arial"/>
              </a:rPr>
              <a:t>I have a keen interest in forest schools and would like to work or run one in the future, however I understand that these places needed to be persevered and looked after for these activities to run. Although I didn’t conserve a whole forest the connection between these smaller and larger areas is essential to keep all natural spaces clean and usable, so by doing my smaller area I am in turn helping my future self be able to achieve the outcome I want. </a:t>
            </a:r>
          </a:p>
        </p:txBody>
      </p:sp>
    </p:spTree>
    <p:extLst>
      <p:ext uri="{BB962C8B-B14F-4D97-AF65-F5344CB8AC3E}">
        <p14:creationId xmlns:p14="http://schemas.microsoft.com/office/powerpoint/2010/main" val="1033195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2A281-B935-A176-8806-C71449D57AB6}"/>
              </a:ext>
            </a:extLst>
          </p:cNvPr>
          <p:cNvSpPr>
            <a:spLocks noGrp="1"/>
          </p:cNvSpPr>
          <p:nvPr>
            <p:ph type="title"/>
          </p:nvPr>
        </p:nvSpPr>
        <p:spPr/>
        <p:txBody>
          <a:bodyPr/>
          <a:lstStyle/>
          <a:p>
            <a:r>
              <a:rPr lang="en-US"/>
              <a:t>Conclusion </a:t>
            </a:r>
          </a:p>
        </p:txBody>
      </p:sp>
      <p:sp>
        <p:nvSpPr>
          <p:cNvPr id="3" name="Content Placeholder 2">
            <a:extLst>
              <a:ext uri="{FF2B5EF4-FFF2-40B4-BE49-F238E27FC236}">
                <a16:creationId xmlns:a16="http://schemas.microsoft.com/office/drawing/2014/main" id="{575F0ECA-2159-2CB3-9029-FE5659FA3B6B}"/>
              </a:ext>
            </a:extLst>
          </p:cNvPr>
          <p:cNvSpPr>
            <a:spLocks noGrp="1"/>
          </p:cNvSpPr>
          <p:nvPr>
            <p:ph idx="1"/>
          </p:nvPr>
        </p:nvSpPr>
        <p:spPr/>
        <p:txBody>
          <a:bodyPr vert="horz" lIns="91440" tIns="45720" rIns="91440" bIns="45720" rtlCol="0" anchor="t">
            <a:normAutofit/>
          </a:bodyPr>
          <a:lstStyle/>
          <a:p>
            <a:r>
              <a:rPr lang="en-US">
                <a:latin typeface="Arial"/>
                <a:ea typeface="+mn-lt"/>
                <a:cs typeface="+mn-lt"/>
              </a:rPr>
              <a:t>In conclusion, this experience has deepened my appreciation for the importance of maintaining and preserving natural spaces, no matter their size. By addressing the issue of litter along the cycle path, I was able to make a tangible difference in the cleanliness and health of the area, benefitting both the local community and wildlife. This project also underscored the interconnectedness of all natural spaces, showing how even small acts of conservation contribute to the larger goal of sustaining environments for future generations. My efforts not only brought immediate improvements but also reinforced my commitment to safeguarding outdoor spaces, a vital step toward achieving my dream of working with forest schools. Ultimately, this experience has taught me that individual actions can inspire broader awareness and change, encouraging others to value and protect the natural world around them.</a:t>
            </a:r>
            <a:endParaRPr lang="en-US">
              <a:latin typeface="Arial"/>
            </a:endParaRPr>
          </a:p>
          <a:p>
            <a:endParaRPr lang="en-US"/>
          </a:p>
        </p:txBody>
      </p:sp>
    </p:spTree>
    <p:extLst>
      <p:ext uri="{BB962C8B-B14F-4D97-AF65-F5344CB8AC3E}">
        <p14:creationId xmlns:p14="http://schemas.microsoft.com/office/powerpoint/2010/main" val="1039101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DA003-31A9-435F-3A57-D50D0B9632F8}"/>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E39F1842-C2F7-7725-B1FA-F90E43141371}"/>
              </a:ext>
            </a:extLst>
          </p:cNvPr>
          <p:cNvSpPr>
            <a:spLocks noGrp="1"/>
          </p:cNvSpPr>
          <p:nvPr>
            <p:ph idx="1"/>
          </p:nvPr>
        </p:nvSpPr>
        <p:spPr/>
        <p:txBody>
          <a:bodyPr vert="horz" lIns="91440" tIns="45720" rIns="91440" bIns="45720" rtlCol="0" anchor="t">
            <a:normAutofit/>
          </a:bodyPr>
          <a:lstStyle/>
          <a:p>
            <a:pPr marL="0" indent="0">
              <a:buNone/>
            </a:pPr>
            <a:r>
              <a:rPr lang="en-US">
                <a:ea typeface="+mn-lt"/>
                <a:cs typeface="+mn-lt"/>
                <a:hlinkClick r:id="rId2"/>
              </a:rPr>
              <a:t>680+ Trash Pickup Stock Illustrations, Royalty-Free Vector Graphics &amp; Clip Art - iStock | Volunteer trash pickup, Trash pickup icon, Roadside trash pickup</a:t>
            </a:r>
            <a:endParaRPr lang="en-US">
              <a:ea typeface="+mn-lt"/>
              <a:cs typeface="+mn-lt"/>
            </a:endParaRPr>
          </a:p>
        </p:txBody>
      </p:sp>
    </p:spTree>
    <p:extLst>
      <p:ext uri="{BB962C8B-B14F-4D97-AF65-F5344CB8AC3E}">
        <p14:creationId xmlns:p14="http://schemas.microsoft.com/office/powerpoint/2010/main" val="1585831386"/>
      </p:ext>
    </p:extLst>
  </p:cSld>
  <p:clrMapOvr>
    <a:masterClrMapping/>
  </p:clrMapOvr>
</p:sld>
</file>

<file path=ppt/theme/theme1.xml><?xml version="1.0" encoding="utf-8"?>
<a:theme xmlns:a="http://schemas.openxmlformats.org/drawingml/2006/main" name="StreetscapeVTI">
  <a:themeElements>
    <a:clrScheme name="AnalogousFromLightSeedLeftStep">
      <a:dk1>
        <a:srgbClr val="000000"/>
      </a:dk1>
      <a:lt1>
        <a:srgbClr val="FFFFFF"/>
      </a:lt1>
      <a:dk2>
        <a:srgbClr val="243241"/>
      </a:dk2>
      <a:lt2>
        <a:srgbClr val="E2E5E8"/>
      </a:lt2>
      <a:accent1>
        <a:srgbClr val="BB9B82"/>
      </a:accent1>
      <a:accent2>
        <a:srgbClr val="BA807F"/>
      </a:accent2>
      <a:accent3>
        <a:srgbClr val="C594A7"/>
      </a:accent3>
      <a:accent4>
        <a:srgbClr val="BA7FAE"/>
      </a:accent4>
      <a:accent5>
        <a:srgbClr val="BB95C5"/>
      </a:accent5>
      <a:accent6>
        <a:srgbClr val="947FBA"/>
      </a:accent6>
      <a:hlink>
        <a:srgbClr val="5C85A7"/>
      </a:hlink>
      <a:folHlink>
        <a:srgbClr val="7F7F7F"/>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1014</Words>
  <Application>Microsoft Office PowerPoint</Application>
  <PresentationFormat>Widescreen</PresentationFormat>
  <Paragraphs>41</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Consolas</vt:lpstr>
      <vt:lpstr>Franklin Gothic Heavy</vt:lpstr>
      <vt:lpstr>StreetscapeVTI</vt:lpstr>
      <vt:lpstr>John Muir Award</vt:lpstr>
      <vt:lpstr>Discover A Wild Place</vt:lpstr>
      <vt:lpstr>Trallwn Bike Park</vt:lpstr>
      <vt:lpstr>Why Here?</vt:lpstr>
      <vt:lpstr>Explore its wildness </vt:lpstr>
      <vt:lpstr>The Extreme </vt:lpstr>
      <vt:lpstr>Conserve </vt:lpstr>
      <vt:lpstr>Reflecting on the experience</vt:lpstr>
      <vt:lpstr>My Experience –  Reflection on my feelings</vt:lpstr>
      <vt:lpstr>My Experience -  Reflecting on the impact of the experience</vt:lpstr>
      <vt:lpstr>My Experience -  Reflecting on the connection with my interests</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Lewis Ensor (2317067)</cp:lastModifiedBy>
  <cp:revision>1</cp:revision>
  <dcterms:created xsi:type="dcterms:W3CDTF">2024-12-17T14:45:45Z</dcterms:created>
  <dcterms:modified xsi:type="dcterms:W3CDTF">2024-12-20T14:46:01Z</dcterms:modified>
</cp:coreProperties>
</file>