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262" r:id="rId2"/>
    <p:sldId id="263" r:id="rId3"/>
    <p:sldId id="264" r:id="rId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347" autoAdjust="0"/>
    <p:restoredTop sz="94576" autoAdjust="0"/>
  </p:normalViewPr>
  <p:slideViewPr>
    <p:cSldViewPr>
      <p:cViewPr varScale="1">
        <p:scale>
          <a:sx n="84" d="100"/>
          <a:sy n="84" d="100"/>
        </p:scale>
        <p:origin x="90" y="7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D5A82F9-C6B8-4E7E-B8B7-3A3FED1585DE}" type="slidenum">
              <a:rPr lang="en-GB" altLang="en-US" sz="1200"/>
              <a:pPr/>
              <a:t>1</a:t>
            </a:fld>
            <a:endParaRPr lang="en-GB" altLang="en-US" sz="120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242468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DA443D-E1F1-43A7-8EDA-90466DBECB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1470025"/>
          </a:xfrm>
        </p:spPr>
        <p:txBody>
          <a:bodyPr/>
          <a:lstStyle/>
          <a:p>
            <a:r>
              <a:rPr lang="en-US" dirty="0"/>
              <a:t>Week 2 </a:t>
            </a: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F2E0F09-F410-429E-848A-19A9253144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2938313"/>
            <a:ext cx="6400800" cy="981373"/>
          </a:xfrm>
        </p:spPr>
        <p:txBody>
          <a:bodyPr/>
          <a:lstStyle/>
          <a:p>
            <a:r>
              <a:rPr lang="en-US" dirty="0"/>
              <a:t>Seminar Activity</a:t>
            </a:r>
            <a:endParaRPr lang="en-GB" dirty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None/>
            </a:pPr>
            <a:fld id="{0E441ACE-487F-4E82-90E4-79F5C0D45113}" type="slidenum">
              <a:rPr lang="en-GB" smtClean="0"/>
              <a:pPr>
                <a:spcBef>
                  <a:spcPct val="0"/>
                </a:spcBef>
                <a:buNone/>
              </a:pPr>
              <a:t>1</a:t>
            </a:fld>
            <a:endParaRPr lang="en-US" altLang="en-US" sz="120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519500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C7437-92B0-4F46-B678-21B18A65C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Seminar Activity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88E3554-1708-4D9A-955F-610818C341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73015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/>
              <a:t>Form a group of 4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Read the case study “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Corbyn Mulls Ban on Dividend Payments by Low-Wage Companies”.</a:t>
            </a:r>
          </a:p>
          <a:p>
            <a:pPr marL="0" indent="0">
              <a:buNone/>
            </a:pP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800" dirty="0"/>
              <a:t>Identify some political issues and discuss the impact it has had on businesses.</a:t>
            </a:r>
            <a:endParaRPr lang="en-GB" sz="28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296B5E-3D82-4DB8-8E0F-8F662FB95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A74538-CE64-403E-8819-15B098313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20851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82A0A-F12D-4768-9E50-AA2696508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7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Present your findings to the class and allow room for open conversations.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A15B1-0074-4F77-86CA-A3586D36B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17/10/2021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FA3A8C-0A23-466A-BBAB-938A22476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019768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1045</TotalTime>
  <Words>59</Words>
  <Application>Microsoft Office PowerPoint</Application>
  <PresentationFormat>On-screen Show (4:3)</PresentationFormat>
  <Paragraphs>15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Myriad Pro</vt:lpstr>
      <vt:lpstr>Times New Roman</vt:lpstr>
      <vt:lpstr>Verdana</vt:lpstr>
      <vt:lpstr>20140311PresentationUWTSDTemplate</vt:lpstr>
      <vt:lpstr>Week 2 </vt:lpstr>
      <vt:lpstr>Seminar Activity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Molly Jack</cp:lastModifiedBy>
  <cp:revision>82</cp:revision>
  <cp:lastPrinted>2018-07-09T15:27:01Z</cp:lastPrinted>
  <dcterms:created xsi:type="dcterms:W3CDTF">2002-10-07T19:43:58Z</dcterms:created>
  <dcterms:modified xsi:type="dcterms:W3CDTF">2021-10-17T14:52:41Z</dcterms:modified>
</cp:coreProperties>
</file>