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image/png" Extension="png"/>
  <Default ContentType="application/vnd.openxmlformats-officedocument.obfuscatedFont" Extension="odttf"/>
  <Default ContentType="application/vnd.openxmlformats-package.relationships+xml" Extension="rels"/>
  <Override ContentType="application/vnd.openxmlformats-officedocument.presentationml.notesSlide+xml" PartName="/ppt/notesSlides/notesSlide37.xml"/>
  <Override ContentType="application/vnd.openxmlformats-officedocument.presentationml.notesSlide+xml" PartName="/ppt/notesSlides/notesSlide29.xml"/>
  <Override ContentType="application/vnd.openxmlformats-officedocument.presentationml.notesSlide+xml" PartName="/ppt/notesSlides/notesSlide32.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28.xml"/>
  <Override ContentType="application/vnd.openxmlformats-officedocument.presentationml.notesSlide+xml" PartName="/ppt/notesSlides/notesSlide33.xml"/>
  <Override ContentType="application/vnd.openxmlformats-officedocument.presentationml.notesSlide+xml" PartName="/ppt/notesSlides/notesSlide15.xml"/>
  <Override ContentType="application/vnd.openxmlformats-officedocument.presentationml.notesSlide+xml" PartName="/ppt/notesSlides/notesSlide11.xml"/>
  <Override ContentType="application/vnd.openxmlformats-officedocument.presentationml.notesSlide+xml" PartName="/ppt/notesSlides/notesSlide24.xml"/>
  <Override ContentType="application/vnd.openxmlformats-officedocument.presentationml.notesSlide+xml" PartName="/ppt/notesSlides/notesSlide12.xml"/>
  <Override ContentType="application/vnd.openxmlformats-officedocument.presentationml.notesSlide+xml" PartName="/ppt/notesSlides/notesSlide20.xml"/>
  <Override ContentType="application/vnd.openxmlformats-officedocument.presentationml.notesSlide+xml" PartName="/ppt/notesSlides/notesSlide17.xml"/>
  <Override ContentType="application/vnd.openxmlformats-officedocument.presentationml.notesSlide+xml" PartName="/ppt/notesSlides/notesSlide16.xml"/>
  <Override ContentType="application/vnd.openxmlformats-officedocument.presentationml.notesSlide+xml" PartName="/ppt/notesSlides/notesSlide21.xml"/>
  <Override ContentType="application/vnd.openxmlformats-officedocument.presentationml.notesSlide+xml" PartName="/ppt/notesSlides/notesSlide8.xml"/>
  <Override ContentType="application/vnd.openxmlformats-officedocument.presentationml.notesSlide+xml" PartName="/ppt/notesSlides/notesSlide34.xml"/>
  <Override ContentType="application/vnd.openxmlformats-officedocument.presentationml.notesSlide+xml" PartName="/ppt/notesSlides/notesSlide38.xml"/>
  <Override ContentType="application/vnd.openxmlformats-officedocument.presentationml.notesSlide+xml" PartName="/ppt/notesSlides/notesSlide4.xml"/>
  <Override ContentType="application/vnd.openxmlformats-officedocument.presentationml.notesSlide+xml" PartName="/ppt/notesSlides/notesSlide25.xml"/>
  <Override ContentType="application/vnd.openxmlformats-officedocument.presentationml.notesSlide+xml" PartName="/ppt/notesSlides/notesSlide18.xml"/>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0.xml"/>
  <Override ContentType="application/vnd.openxmlformats-officedocument.presentationml.notesSlide+xml" PartName="/ppt/notesSlides/notesSlide22.xml"/>
  <Override ContentType="application/vnd.openxmlformats-officedocument.presentationml.notesSlide+xml" PartName="/ppt/notesSlides/notesSlide7.xml"/>
  <Override ContentType="application/vnd.openxmlformats-officedocument.presentationml.notesSlide+xml" PartName="/ppt/notesSlides/notesSlide26.xml"/>
  <Override ContentType="application/vnd.openxmlformats-officedocument.presentationml.notesSlide+xml" PartName="/ppt/notesSlides/notesSlide35.xml"/>
  <Override ContentType="application/vnd.openxmlformats-officedocument.presentationml.notesSlide+xml" PartName="/ppt/notesSlides/notesSlide5.xml"/>
  <Override ContentType="application/vnd.openxmlformats-officedocument.presentationml.notesSlide+xml" PartName="/ppt/notesSlides/notesSlide39.xml"/>
  <Override ContentType="application/vnd.openxmlformats-officedocument.presentationml.notesSlide+xml" PartName="/ppt/notesSlides/notesSlide31.xml"/>
  <Override ContentType="application/vnd.openxmlformats-officedocument.presentationml.notesSlide+xml" PartName="/ppt/notesSlides/notesSlide36.xml"/>
  <Override ContentType="application/vnd.openxmlformats-officedocument.presentationml.notesSlide+xml" PartName="/ppt/notesSlides/notesSlide19.xml"/>
  <Override ContentType="application/vnd.openxmlformats-officedocument.presentationml.notesSlide+xml" PartName="/ppt/notesSlides/notesSlide27.xml"/>
  <Override ContentType="application/vnd.openxmlformats-officedocument.presentationml.notesSlide+xml" PartName="/ppt/notesSlides/notesSlide14.xml"/>
  <Override ContentType="application/vnd.openxmlformats-officedocument.presentationml.notesSlide+xml" PartName="/ppt/notesSlides/notesSlide23.xml"/>
  <Override ContentType="application/vnd.openxmlformats-officedocument.presentationml.notesSlide+xml" PartName="/ppt/notesSlides/notesSlide2.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5.xml"/>
  <Override ContentType="application/vnd.openxmlformats-officedocument.presentationml.slideLayout+xml" PartName="/ppt/slideLayouts/slideLayout11.xml"/>
  <Override ContentType="application/vnd.openxmlformats-officedocument.presentationml.slideLayout+xml" PartName="/ppt/slideLayouts/slideLayout13.xml"/>
  <Override ContentType="application/vnd.openxmlformats-officedocument.presentationml.slideLayout+xml" PartName="/ppt/slideLayouts/slideLayout1.xml"/>
  <Override ContentType="application/vnd.openxmlformats-officedocument.presentationml.slideLayout+xml" PartName="/ppt/slideLayouts/slideLayout7.xml"/>
  <Override ContentType="application/vnd.openxmlformats-officedocument.presentationml.slideLayout+xml" PartName="/ppt/slideLayouts/slideLayout16.xml"/>
  <Override ContentType="application/vnd.openxmlformats-officedocument.presentationml.slideLayout+xml" PartName="/ppt/slideLayouts/slideLayout9.xml"/>
  <Override ContentType="application/vnd.openxmlformats-officedocument.presentationml.slideLayout+xml" PartName="/ppt/slideLayouts/slideLayout4.xml"/>
  <Override ContentType="application/vnd.openxmlformats-officedocument.presentationml.slideLayout+xml" PartName="/ppt/slideLayouts/slideLayout17.xml"/>
  <Override ContentType="application/vnd.openxmlformats-officedocument.presentationml.slideLayout+xml" PartName="/ppt/slideLayouts/slideLayout14.xml"/>
  <Override ContentType="application/vnd.openxmlformats-officedocument.presentationml.slideLayout+xml" PartName="/ppt/slideLayouts/slideLayout2.xml"/>
  <Override ContentType="application/vnd.openxmlformats-officedocument.presentationml.slideLayout+xml" PartName="/ppt/slideLayouts/slideLayout12.xml"/>
  <Override ContentType="application/vnd.openxmlformats-officedocument.presentationml.slideLayout+xml" PartName="/ppt/slideLayouts/slideLayout10.xml"/>
  <Override ContentType="application/vnd.openxmlformats-officedocument.presentationml.slideLayout+xml" PartName="/ppt/slideLayouts/slideLayout15.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Master+xml" PartName="/ppt/slideMasters/slideMaster1.xml"/>
  <Override ContentType="application/binary" PartName="/ppt/metadata"/>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30.xml"/>
  <Override ContentType="application/vnd.openxmlformats-officedocument.presentationml.slide+xml" PartName="/ppt/slides/slide22.xml"/>
  <Override ContentType="application/vnd.openxmlformats-officedocument.presentationml.slide+xml" PartName="/ppt/slides/slide35.xml"/>
  <Override ContentType="application/vnd.openxmlformats-officedocument.presentationml.slide+xml" PartName="/ppt/slides/slide26.xml"/>
  <Override ContentType="application/vnd.openxmlformats-officedocument.presentationml.slide+xml" PartName="/ppt/slides/slide19.xml"/>
  <Override ContentType="application/vnd.openxmlformats-officedocument.presentationml.slide+xml" PartName="/ppt/slides/slide39.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12.xml"/>
  <Override ContentType="application/vnd.openxmlformats-officedocument.presentationml.slide+xml" PartName="/ppt/slides/slide17.xml"/>
  <Override ContentType="application/vnd.openxmlformats-officedocument.presentationml.slide+xml" PartName="/ppt/slides/slide25.xml"/>
  <Override ContentType="application/vnd.openxmlformats-officedocument.presentationml.slide+xml" PartName="/ppt/slides/slide34.xml"/>
  <Override ContentType="application/vnd.openxmlformats-officedocument.presentationml.slide+xml" PartName="/ppt/slides/slide20.xml"/>
  <Override ContentType="application/vnd.openxmlformats-officedocument.presentationml.slide+xml" PartName="/ppt/slides/slide21.xml"/>
  <Override ContentType="application/vnd.openxmlformats-officedocument.presentationml.slide+xml" PartName="/ppt/slides/slide33.xml"/>
  <Override ContentType="application/vnd.openxmlformats-officedocument.presentationml.slide+xml" PartName="/ppt/slides/slide38.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29.xml"/>
  <Override ContentType="application/vnd.openxmlformats-officedocument.presentationml.slide+xml" PartName="/ppt/slides/slide24.xml"/>
  <Override ContentType="application/vnd.openxmlformats-officedocument.presentationml.slide+xml" PartName="/ppt/slides/slide11.xml"/>
  <Override ContentType="application/vnd.openxmlformats-officedocument.presentationml.slide+xml" PartName="/ppt/slides/slide32.xml"/>
  <Override ContentType="application/vnd.openxmlformats-officedocument.presentationml.slide+xml" PartName="/ppt/slides/slide37.xml"/>
  <Override ContentType="application/vnd.openxmlformats-officedocument.presentationml.slide+xml" PartName="/ppt/slides/slide1.xml"/>
  <Override ContentType="application/vnd.openxmlformats-officedocument.presentationml.slide+xml" PartName="/ppt/slides/slide28.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36.xml"/>
  <Override ContentType="application/vnd.openxmlformats-officedocument.presentationml.slide+xml" PartName="/ppt/slides/slide31.xml"/>
  <Override ContentType="application/vnd.openxmlformats-officedocument.presentationml.slide+xml" PartName="/ppt/slides/slide23.xml"/>
  <Override ContentType="application/vnd.openxmlformats-officedocument.presentationml.slide+xml" PartName="/ppt/slides/slide27.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package/2006/relationships/metadata/core-properties" Target="docProps/core.xml"/><Relationship Id="rId2"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48"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 id="273" r:id="rId23"/>
    <p:sldId id="274" r:id="rId24"/>
    <p:sldId id="275" r:id="rId25"/>
    <p:sldId id="276" r:id="rId26"/>
    <p:sldId id="277" r:id="rId27"/>
    <p:sldId id="278" r:id="rId28"/>
    <p:sldId id="279" r:id="rId29"/>
    <p:sldId id="280" r:id="rId30"/>
    <p:sldId id="281" r:id="rId31"/>
    <p:sldId id="282" r:id="rId32"/>
    <p:sldId id="283" r:id="rId33"/>
    <p:sldId id="284" r:id="rId34"/>
    <p:sldId id="285" r:id="rId35"/>
    <p:sldId id="286" r:id="rId36"/>
    <p:sldId id="287" r:id="rId37"/>
    <p:sldId id="288" r:id="rId38"/>
    <p:sldId id="289" r:id="rId39"/>
    <p:sldId id="290" r:id="rId40"/>
    <p:sldId id="291" r:id="rId41"/>
    <p:sldId id="292" r:id="rId42"/>
    <p:sldId id="293" r:id="rId43"/>
    <p:sldId id="294" r:id="rId44"/>
  </p:sldIdLst>
  <p:sldSz cy="10287000" cx="18288000"/>
  <p:notesSz cx="6858000" cy="9144000"/>
  <p:embeddedFontLst>
    <p:embeddedFont>
      <p:font typeface="Poppins"/>
      <p:regular r:id="rId45"/>
      <p:bold r:id="rId46"/>
      <p:italic r:id="rId47"/>
      <p:boldItalic r:id="rId48"/>
    </p:embeddedFont>
    <p:embeddedFont>
      <p:font typeface="Century Gothic"/>
      <p:regular r:id="rId49"/>
      <p:bold r:id="rId50"/>
      <p:italic r:id="rId51"/>
      <p:boldItalic r:id="rId52"/>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2160">
          <p15:clr>
            <a:srgbClr val="A4A3A4"/>
          </p15:clr>
        </p15:guide>
        <p15:guide id="2" pos="2880">
          <p15:clr>
            <a:srgbClr val="A4A3A4"/>
          </p15:clr>
        </p15:guide>
      </p15:sldGuideLst>
    </p:ext>
    <p:ext uri="GoogleSlidesCustomDataVersion2">
      <go:slidesCustomData xmlns:go="http://customooxmlschemas.google.com/" r:id="rId53" roundtripDataSignature="AMtx7mjS04K5Oy7QvIPFloX2SHoWUx5nVw=="/>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2160" orient="horz"/>
        <p:guide pos="2880"/>
      </p:guideLst>
    </p:cSldViewPr>
  </p:slideViewPr>
</p:viewPr>
</file>

<file path=ppt/_rels/presentation.xml.rels><?xml version="1.0" encoding="UTF-8" standalone="yes"?><Relationships xmlns="http://schemas.openxmlformats.org/package/2006/relationships"><Relationship Id="rId40" Type="http://schemas.openxmlformats.org/officeDocument/2006/relationships/slide" Target="slides/slide35.xml"/><Relationship Id="rId42" Type="http://schemas.openxmlformats.org/officeDocument/2006/relationships/slide" Target="slides/slide37.xml"/><Relationship Id="rId41" Type="http://schemas.openxmlformats.org/officeDocument/2006/relationships/slide" Target="slides/slide36.xml"/><Relationship Id="rId44" Type="http://schemas.openxmlformats.org/officeDocument/2006/relationships/slide" Target="slides/slide39.xml"/><Relationship Id="rId43" Type="http://schemas.openxmlformats.org/officeDocument/2006/relationships/slide" Target="slides/slide38.xml"/><Relationship Id="rId46" Type="http://schemas.openxmlformats.org/officeDocument/2006/relationships/font" Target="fonts/Poppins-bold.fntdata"/><Relationship Id="rId45" Type="http://schemas.openxmlformats.org/officeDocument/2006/relationships/font" Target="fonts/Poppins-regular.fntdata"/><Relationship Id="rId1" Type="http://schemas.openxmlformats.org/officeDocument/2006/relationships/theme" Target="theme/theme1.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48" Type="http://schemas.openxmlformats.org/officeDocument/2006/relationships/font" Target="fonts/Poppins-boldItalic.fntdata"/><Relationship Id="rId47" Type="http://schemas.openxmlformats.org/officeDocument/2006/relationships/font" Target="fonts/Poppins-italic.fntdata"/><Relationship Id="rId49" Type="http://schemas.openxmlformats.org/officeDocument/2006/relationships/font" Target="fonts/CenturyGothic-regular.fntdata"/><Relationship Id="rId5" Type="http://schemas.openxmlformats.org/officeDocument/2006/relationships/notesMaster" Target="notesMasters/notesMaster1.xml"/><Relationship Id="rId6" Type="http://schemas.openxmlformats.org/officeDocument/2006/relationships/slide" Target="slides/slide1.xml"/><Relationship Id="rId7" Type="http://schemas.openxmlformats.org/officeDocument/2006/relationships/slide" Target="slides/slide2.xml"/><Relationship Id="rId8" Type="http://schemas.openxmlformats.org/officeDocument/2006/relationships/slide" Target="slides/slide3.xml"/><Relationship Id="rId31" Type="http://schemas.openxmlformats.org/officeDocument/2006/relationships/slide" Target="slides/slide26.xml"/><Relationship Id="rId30" Type="http://schemas.openxmlformats.org/officeDocument/2006/relationships/slide" Target="slides/slide25.xml"/><Relationship Id="rId33" Type="http://schemas.openxmlformats.org/officeDocument/2006/relationships/slide" Target="slides/slide28.xml"/><Relationship Id="rId32" Type="http://schemas.openxmlformats.org/officeDocument/2006/relationships/slide" Target="slides/slide27.xml"/><Relationship Id="rId35" Type="http://schemas.openxmlformats.org/officeDocument/2006/relationships/slide" Target="slides/slide30.xml"/><Relationship Id="rId34" Type="http://schemas.openxmlformats.org/officeDocument/2006/relationships/slide" Target="slides/slide29.xml"/><Relationship Id="rId37" Type="http://schemas.openxmlformats.org/officeDocument/2006/relationships/slide" Target="slides/slide32.xml"/><Relationship Id="rId36" Type="http://schemas.openxmlformats.org/officeDocument/2006/relationships/slide" Target="slides/slide31.xml"/><Relationship Id="rId39" Type="http://schemas.openxmlformats.org/officeDocument/2006/relationships/slide" Target="slides/slide34.xml"/><Relationship Id="rId38" Type="http://schemas.openxmlformats.org/officeDocument/2006/relationships/slide" Target="slides/slide33.xml"/><Relationship Id="rId20" Type="http://schemas.openxmlformats.org/officeDocument/2006/relationships/slide" Target="slides/slide15.xml"/><Relationship Id="rId22" Type="http://schemas.openxmlformats.org/officeDocument/2006/relationships/slide" Target="slides/slide17.xml"/><Relationship Id="rId21" Type="http://schemas.openxmlformats.org/officeDocument/2006/relationships/slide" Target="slides/slide16.xml"/><Relationship Id="rId24" Type="http://schemas.openxmlformats.org/officeDocument/2006/relationships/slide" Target="slides/slide19.xml"/><Relationship Id="rId23" Type="http://schemas.openxmlformats.org/officeDocument/2006/relationships/slide" Target="slides/slide18.xml"/><Relationship Id="rId26" Type="http://schemas.openxmlformats.org/officeDocument/2006/relationships/slide" Target="slides/slide21.xml"/><Relationship Id="rId25" Type="http://schemas.openxmlformats.org/officeDocument/2006/relationships/slide" Target="slides/slide20.xml"/><Relationship Id="rId28" Type="http://schemas.openxmlformats.org/officeDocument/2006/relationships/slide" Target="slides/slide23.xml"/><Relationship Id="rId27" Type="http://schemas.openxmlformats.org/officeDocument/2006/relationships/slide" Target="slides/slide22.xml"/><Relationship Id="rId29" Type="http://schemas.openxmlformats.org/officeDocument/2006/relationships/slide" Target="slides/slide24.xml"/><Relationship Id="rId51" Type="http://schemas.openxmlformats.org/officeDocument/2006/relationships/font" Target="fonts/CenturyGothic-italic.fntdata"/><Relationship Id="rId50" Type="http://schemas.openxmlformats.org/officeDocument/2006/relationships/font" Target="fonts/CenturyGothic-bold.fntdata"/><Relationship Id="rId53" Type="http://customschemas.google.com/relationships/presentationmetadata" Target="metadata"/><Relationship Id="rId52" Type="http://schemas.openxmlformats.org/officeDocument/2006/relationships/font" Target="fonts/CenturyGothic-boldItalic.fntdata"/><Relationship Id="rId11" Type="http://schemas.openxmlformats.org/officeDocument/2006/relationships/slide" Target="slides/slide6.xml"/><Relationship Id="rId10" Type="http://schemas.openxmlformats.org/officeDocument/2006/relationships/slide" Target="slides/slide5.xml"/><Relationship Id="rId13" Type="http://schemas.openxmlformats.org/officeDocument/2006/relationships/slide" Target="slides/slide8.xml"/><Relationship Id="rId12" Type="http://schemas.openxmlformats.org/officeDocument/2006/relationships/slide" Target="slides/slide7.xml"/><Relationship Id="rId15" Type="http://schemas.openxmlformats.org/officeDocument/2006/relationships/slide" Target="slides/slide10.xml"/><Relationship Id="rId14" Type="http://schemas.openxmlformats.org/officeDocument/2006/relationships/slide" Target="slides/slide9.xml"/><Relationship Id="rId17" Type="http://schemas.openxmlformats.org/officeDocument/2006/relationships/slide" Target="slides/slide12.xml"/><Relationship Id="rId16" Type="http://schemas.openxmlformats.org/officeDocument/2006/relationships/slide" Target="slides/slide11.xml"/><Relationship Id="rId19" Type="http://schemas.openxmlformats.org/officeDocument/2006/relationships/slide" Target="slides/slide14.xml"/><Relationship Id="rId18"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 name="Shape 2"/>
        <p:cNvGrpSpPr/>
        <p:nvPr/>
      </p:nvGrpSpPr>
      <p:grpSpPr>
        <a:xfrm>
          <a:off x="0" y="0"/>
          <a:ext cx="0" cy="0"/>
          <a:chOff x="0" y="0"/>
          <a:chExt cx="0" cy="0"/>
        </a:xfrm>
      </p:grpSpPr>
      <p:sp>
        <p:nvSpPr>
          <p:cNvPr id="3" name="Google Shape;3;n"/>
          <p:cNvSpPr txBox="1"/>
          <p:nvPr>
            <p:ph idx="2" type="hdr"/>
          </p:nvPr>
        </p:nvSpPr>
        <p:spPr>
          <a:xfrm>
            <a:off x="0" y="0"/>
            <a:ext cx="2971800" cy="458788"/>
          </a:xfrm>
          <a:prstGeom prst="rect">
            <a:avLst/>
          </a:prstGeom>
          <a:noFill/>
          <a:ln>
            <a:noFill/>
          </a:ln>
        </p:spPr>
        <p:txBody>
          <a:bodyPr anchorCtr="0" anchor="t"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4" name="Google Shape;4;n"/>
          <p:cNvSpPr txBox="1"/>
          <p:nvPr>
            <p:ph idx="10" type="dt"/>
          </p:nvPr>
        </p:nvSpPr>
        <p:spPr>
          <a:xfrm>
            <a:off x="3884613" y="0"/>
            <a:ext cx="2971800" cy="458788"/>
          </a:xfrm>
          <a:prstGeom prst="rect">
            <a:avLst/>
          </a:prstGeom>
          <a:noFill/>
          <a:ln>
            <a:noFill/>
          </a:ln>
        </p:spPr>
        <p:txBody>
          <a:bodyPr anchorCtr="0" anchor="t" bIns="45700" lIns="91425" spcFirstLastPara="1" rIns="91425" wrap="square" tIns="45700">
            <a:noAutofit/>
          </a:bodyPr>
          <a:lstStyle>
            <a:lvl1pPr lvl="0" marR="0" rtl="0" algn="r">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5" name="Google Shape;5;n"/>
          <p:cNvSpPr/>
          <p:nvPr>
            <p:ph idx="3"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6" name="Google Shape;6;n"/>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lvl1pPr indent="-228600" lvl="0" marL="457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indent="-228600" lvl="1" marL="914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2pPr>
            <a:lvl3pPr indent="-228600" lvl="2" marL="1371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3pPr>
            <a:lvl4pPr indent="-228600" lvl="3" marL="1828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4pPr>
            <a:lvl5pPr indent="-228600" lvl="4" marL="22860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5pPr>
            <a:lvl6pPr indent="-228600" lvl="5" marL="2743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6pPr>
            <a:lvl7pPr indent="-228600" lvl="6" marL="3200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7pPr>
            <a:lvl8pPr indent="-228600" lvl="7" marL="3657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8pPr>
            <a:lvl9pPr indent="-228600" lvl="8" marL="4114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9pPr>
          </a:lstStyle>
          <a:p/>
        </p:txBody>
      </p:sp>
      <p:sp>
        <p:nvSpPr>
          <p:cNvPr id="7" name="Google Shape;7;n"/>
          <p:cNvSpPr txBox="1"/>
          <p:nvPr>
            <p:ph idx="11" type="ftr"/>
          </p:nvPr>
        </p:nvSpPr>
        <p:spPr>
          <a:xfrm>
            <a:off x="0" y="8685213"/>
            <a:ext cx="2971800" cy="458787"/>
          </a:xfrm>
          <a:prstGeom prst="rect">
            <a:avLst/>
          </a:prstGeom>
          <a:noFill/>
          <a:ln>
            <a:noFill/>
          </a:ln>
        </p:spPr>
        <p:txBody>
          <a:bodyPr anchorCtr="0" anchor="b"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8" name="Google Shape;8;n"/>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marR="0" rtl="0" algn="r">
              <a:spcBef>
                <a:spcPts val="0"/>
              </a:spcBef>
              <a:spcAft>
                <a:spcPts val="0"/>
              </a:spcAft>
              <a:buNone/>
            </a:pPr>
            <a:fld id="{00000000-1234-1234-1234-123412341234}" type="slidenum">
              <a:rPr b="0" i="0" lang="en-IN" sz="1200" u="none" cap="none" strike="noStrike">
                <a:solidFill>
                  <a:schemeClr val="dk1"/>
                </a:solidFill>
                <a:latin typeface="Calibri"/>
                <a:ea typeface="Calibri"/>
                <a:cs typeface="Calibri"/>
                <a:sym typeface="Calibri"/>
              </a:rPr>
              <a:t>‹#›</a:t>
            </a:fld>
            <a:endParaRPr b="0" i="0" sz="1200" u="none" cap="none" strike="noStrike">
              <a:solidFill>
                <a:schemeClr val="dk1"/>
              </a:solidFill>
              <a:latin typeface="Calibri"/>
              <a:ea typeface="Calibri"/>
              <a:cs typeface="Calibri"/>
              <a:sym typeface="Calibri"/>
            </a:endParaRPr>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8" name="Shape 128"/>
        <p:cNvGrpSpPr/>
        <p:nvPr/>
      </p:nvGrpSpPr>
      <p:grpSpPr>
        <a:xfrm>
          <a:off x="0" y="0"/>
          <a:ext cx="0" cy="0"/>
          <a:chOff x="0" y="0"/>
          <a:chExt cx="0" cy="0"/>
        </a:xfrm>
      </p:grpSpPr>
      <p:sp>
        <p:nvSpPr>
          <p:cNvPr id="129" name="Google Shape;129;p1: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30" name="Google Shape;130;p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5" name="Shape 135"/>
        <p:cNvGrpSpPr/>
        <p:nvPr/>
      </p:nvGrpSpPr>
      <p:grpSpPr>
        <a:xfrm>
          <a:off x="0" y="0"/>
          <a:ext cx="0" cy="0"/>
          <a:chOff x="0" y="0"/>
          <a:chExt cx="0" cy="0"/>
        </a:xfrm>
      </p:grpSpPr>
      <p:sp>
        <p:nvSpPr>
          <p:cNvPr id="136" name="Google Shape;136;p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37" name="Google Shape;137;p2: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38" name="Google Shape;138;p2: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1" name="Shape 141"/>
        <p:cNvGrpSpPr/>
        <p:nvPr/>
      </p:nvGrpSpPr>
      <p:grpSpPr>
        <a:xfrm>
          <a:off x="0" y="0"/>
          <a:ext cx="0" cy="0"/>
          <a:chOff x="0" y="0"/>
          <a:chExt cx="0" cy="0"/>
        </a:xfrm>
      </p:grpSpPr>
      <p:sp>
        <p:nvSpPr>
          <p:cNvPr id="142" name="Google Shape;142;p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43" name="Google Shape;143;p3: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44" name="Google Shape;144;p3: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2" name="Shape 162"/>
        <p:cNvGrpSpPr/>
        <p:nvPr/>
      </p:nvGrpSpPr>
      <p:grpSpPr>
        <a:xfrm>
          <a:off x="0" y="0"/>
          <a:ext cx="0" cy="0"/>
          <a:chOff x="0" y="0"/>
          <a:chExt cx="0" cy="0"/>
        </a:xfrm>
      </p:grpSpPr>
      <p:sp>
        <p:nvSpPr>
          <p:cNvPr id="163" name="Google Shape;163;p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64" name="Google Shape;164;p4: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65" name="Google Shape;165;p4: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7" name="Shape 177"/>
        <p:cNvGrpSpPr/>
        <p:nvPr/>
      </p:nvGrpSpPr>
      <p:grpSpPr>
        <a:xfrm>
          <a:off x="0" y="0"/>
          <a:ext cx="0" cy="0"/>
          <a:chOff x="0" y="0"/>
          <a:chExt cx="0" cy="0"/>
        </a:xfrm>
      </p:grpSpPr>
      <p:sp>
        <p:nvSpPr>
          <p:cNvPr id="178" name="Google Shape;178;p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79" name="Google Shape;179;p5: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80" name="Google Shape;180;p5: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8" name="Shape 198"/>
        <p:cNvGrpSpPr/>
        <p:nvPr/>
      </p:nvGrpSpPr>
      <p:grpSpPr>
        <a:xfrm>
          <a:off x="0" y="0"/>
          <a:ext cx="0" cy="0"/>
          <a:chOff x="0" y="0"/>
          <a:chExt cx="0" cy="0"/>
        </a:xfrm>
      </p:grpSpPr>
      <p:sp>
        <p:nvSpPr>
          <p:cNvPr id="199" name="Google Shape;199;p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00" name="Google Shape;200;p6: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01" name="Google Shape;201;p6: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13" name="Shape 213"/>
        <p:cNvGrpSpPr/>
        <p:nvPr/>
      </p:nvGrpSpPr>
      <p:grpSpPr>
        <a:xfrm>
          <a:off x="0" y="0"/>
          <a:ext cx="0" cy="0"/>
          <a:chOff x="0" y="0"/>
          <a:chExt cx="0" cy="0"/>
        </a:xfrm>
      </p:grpSpPr>
      <p:sp>
        <p:nvSpPr>
          <p:cNvPr id="214" name="Google Shape;214;p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15" name="Google Shape;215;p7: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16" name="Google Shape;216;p7: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28" name="Shape 228"/>
        <p:cNvGrpSpPr/>
        <p:nvPr/>
      </p:nvGrpSpPr>
      <p:grpSpPr>
        <a:xfrm>
          <a:off x="0" y="0"/>
          <a:ext cx="0" cy="0"/>
          <a:chOff x="0" y="0"/>
          <a:chExt cx="0" cy="0"/>
        </a:xfrm>
      </p:grpSpPr>
      <p:sp>
        <p:nvSpPr>
          <p:cNvPr id="229" name="Google Shape;229;p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30" name="Google Shape;230;p8: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31" name="Google Shape;231;p8: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53" name="Shape 253"/>
        <p:cNvGrpSpPr/>
        <p:nvPr/>
      </p:nvGrpSpPr>
      <p:grpSpPr>
        <a:xfrm>
          <a:off x="0" y="0"/>
          <a:ext cx="0" cy="0"/>
          <a:chOff x="0" y="0"/>
          <a:chExt cx="0" cy="0"/>
        </a:xfrm>
      </p:grpSpPr>
      <p:sp>
        <p:nvSpPr>
          <p:cNvPr id="254" name="Google Shape;254;p9: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55" name="Google Shape;255;p9: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56" name="Google Shape;256;p9: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70" name="Shape 270"/>
        <p:cNvGrpSpPr/>
        <p:nvPr/>
      </p:nvGrpSpPr>
      <p:grpSpPr>
        <a:xfrm>
          <a:off x="0" y="0"/>
          <a:ext cx="0" cy="0"/>
          <a:chOff x="0" y="0"/>
          <a:chExt cx="0" cy="0"/>
        </a:xfrm>
      </p:grpSpPr>
      <p:sp>
        <p:nvSpPr>
          <p:cNvPr id="271" name="Google Shape;271;p1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72" name="Google Shape;272;p10: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73" name="Google Shape;273;p10: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97" name="Shape 297"/>
        <p:cNvGrpSpPr/>
        <p:nvPr/>
      </p:nvGrpSpPr>
      <p:grpSpPr>
        <a:xfrm>
          <a:off x="0" y="0"/>
          <a:ext cx="0" cy="0"/>
          <a:chOff x="0" y="0"/>
          <a:chExt cx="0" cy="0"/>
        </a:xfrm>
      </p:grpSpPr>
      <p:sp>
        <p:nvSpPr>
          <p:cNvPr id="298" name="Google Shape;298;p1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99" name="Google Shape;299;p11: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300" name="Google Shape;300;p11: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12" name="Shape 312"/>
        <p:cNvGrpSpPr/>
        <p:nvPr/>
      </p:nvGrpSpPr>
      <p:grpSpPr>
        <a:xfrm>
          <a:off x="0" y="0"/>
          <a:ext cx="0" cy="0"/>
          <a:chOff x="0" y="0"/>
          <a:chExt cx="0" cy="0"/>
        </a:xfrm>
      </p:grpSpPr>
      <p:sp>
        <p:nvSpPr>
          <p:cNvPr id="313" name="Google Shape;313;p1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314" name="Google Shape;314;p12: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315" name="Google Shape;315;p12: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33" name="Shape 333"/>
        <p:cNvGrpSpPr/>
        <p:nvPr/>
      </p:nvGrpSpPr>
      <p:grpSpPr>
        <a:xfrm>
          <a:off x="0" y="0"/>
          <a:ext cx="0" cy="0"/>
          <a:chOff x="0" y="0"/>
          <a:chExt cx="0" cy="0"/>
        </a:xfrm>
      </p:grpSpPr>
      <p:sp>
        <p:nvSpPr>
          <p:cNvPr id="334" name="Google Shape;334;p13: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335" name="Google Shape;335;p1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50" name="Shape 350"/>
        <p:cNvGrpSpPr/>
        <p:nvPr/>
      </p:nvGrpSpPr>
      <p:grpSpPr>
        <a:xfrm>
          <a:off x="0" y="0"/>
          <a:ext cx="0" cy="0"/>
          <a:chOff x="0" y="0"/>
          <a:chExt cx="0" cy="0"/>
        </a:xfrm>
      </p:grpSpPr>
      <p:sp>
        <p:nvSpPr>
          <p:cNvPr id="351" name="Google Shape;351;p14: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352" name="Google Shape;352;p1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71" name="Shape 371"/>
        <p:cNvGrpSpPr/>
        <p:nvPr/>
      </p:nvGrpSpPr>
      <p:grpSpPr>
        <a:xfrm>
          <a:off x="0" y="0"/>
          <a:ext cx="0" cy="0"/>
          <a:chOff x="0" y="0"/>
          <a:chExt cx="0" cy="0"/>
        </a:xfrm>
      </p:grpSpPr>
      <p:sp>
        <p:nvSpPr>
          <p:cNvPr id="372" name="Google Shape;372;p15: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373" name="Google Shape;373;p1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95" name="Shape 395"/>
        <p:cNvGrpSpPr/>
        <p:nvPr/>
      </p:nvGrpSpPr>
      <p:grpSpPr>
        <a:xfrm>
          <a:off x="0" y="0"/>
          <a:ext cx="0" cy="0"/>
          <a:chOff x="0" y="0"/>
          <a:chExt cx="0" cy="0"/>
        </a:xfrm>
      </p:grpSpPr>
      <p:sp>
        <p:nvSpPr>
          <p:cNvPr id="396" name="Google Shape;396;p16: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397" name="Google Shape;397;p1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13" name="Shape 413"/>
        <p:cNvGrpSpPr/>
        <p:nvPr/>
      </p:nvGrpSpPr>
      <p:grpSpPr>
        <a:xfrm>
          <a:off x="0" y="0"/>
          <a:ext cx="0" cy="0"/>
          <a:chOff x="0" y="0"/>
          <a:chExt cx="0" cy="0"/>
        </a:xfrm>
      </p:grpSpPr>
      <p:sp>
        <p:nvSpPr>
          <p:cNvPr id="414" name="Google Shape;414;p17: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415" name="Google Shape;415;p1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33" name="Shape 433"/>
        <p:cNvGrpSpPr/>
        <p:nvPr/>
      </p:nvGrpSpPr>
      <p:grpSpPr>
        <a:xfrm>
          <a:off x="0" y="0"/>
          <a:ext cx="0" cy="0"/>
          <a:chOff x="0" y="0"/>
          <a:chExt cx="0" cy="0"/>
        </a:xfrm>
      </p:grpSpPr>
      <p:sp>
        <p:nvSpPr>
          <p:cNvPr id="434" name="Google Shape;434;p18: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435" name="Google Shape;435;p1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50" name="Shape 450"/>
        <p:cNvGrpSpPr/>
        <p:nvPr/>
      </p:nvGrpSpPr>
      <p:grpSpPr>
        <a:xfrm>
          <a:off x="0" y="0"/>
          <a:ext cx="0" cy="0"/>
          <a:chOff x="0" y="0"/>
          <a:chExt cx="0" cy="0"/>
        </a:xfrm>
      </p:grpSpPr>
      <p:sp>
        <p:nvSpPr>
          <p:cNvPr id="451" name="Google Shape;451;p19: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452" name="Google Shape;452;p19: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66" name="Shape 466"/>
        <p:cNvGrpSpPr/>
        <p:nvPr/>
      </p:nvGrpSpPr>
      <p:grpSpPr>
        <a:xfrm>
          <a:off x="0" y="0"/>
          <a:ext cx="0" cy="0"/>
          <a:chOff x="0" y="0"/>
          <a:chExt cx="0" cy="0"/>
        </a:xfrm>
      </p:grpSpPr>
      <p:sp>
        <p:nvSpPr>
          <p:cNvPr id="467" name="Google Shape;467;p20: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468" name="Google Shape;468;p2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85" name="Shape 485"/>
        <p:cNvGrpSpPr/>
        <p:nvPr/>
      </p:nvGrpSpPr>
      <p:grpSpPr>
        <a:xfrm>
          <a:off x="0" y="0"/>
          <a:ext cx="0" cy="0"/>
          <a:chOff x="0" y="0"/>
          <a:chExt cx="0" cy="0"/>
        </a:xfrm>
      </p:grpSpPr>
      <p:sp>
        <p:nvSpPr>
          <p:cNvPr id="486" name="Google Shape;486;p21: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487" name="Google Shape;487;p2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14" name="Shape 514"/>
        <p:cNvGrpSpPr/>
        <p:nvPr/>
      </p:nvGrpSpPr>
      <p:grpSpPr>
        <a:xfrm>
          <a:off x="0" y="0"/>
          <a:ext cx="0" cy="0"/>
          <a:chOff x="0" y="0"/>
          <a:chExt cx="0" cy="0"/>
        </a:xfrm>
      </p:grpSpPr>
      <p:sp>
        <p:nvSpPr>
          <p:cNvPr id="515" name="Google Shape;515;p22: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516" name="Google Shape;516;p2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38" name="Shape 538"/>
        <p:cNvGrpSpPr/>
        <p:nvPr/>
      </p:nvGrpSpPr>
      <p:grpSpPr>
        <a:xfrm>
          <a:off x="0" y="0"/>
          <a:ext cx="0" cy="0"/>
          <a:chOff x="0" y="0"/>
          <a:chExt cx="0" cy="0"/>
        </a:xfrm>
      </p:grpSpPr>
      <p:sp>
        <p:nvSpPr>
          <p:cNvPr id="539" name="Google Shape;539;p23: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540" name="Google Shape;540;p2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59" name="Shape 559"/>
        <p:cNvGrpSpPr/>
        <p:nvPr/>
      </p:nvGrpSpPr>
      <p:grpSpPr>
        <a:xfrm>
          <a:off x="0" y="0"/>
          <a:ext cx="0" cy="0"/>
          <a:chOff x="0" y="0"/>
          <a:chExt cx="0" cy="0"/>
        </a:xfrm>
      </p:grpSpPr>
      <p:sp>
        <p:nvSpPr>
          <p:cNvPr id="560" name="Google Shape;560;p24: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561" name="Google Shape;561;p2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86" name="Shape 586"/>
        <p:cNvGrpSpPr/>
        <p:nvPr/>
      </p:nvGrpSpPr>
      <p:grpSpPr>
        <a:xfrm>
          <a:off x="0" y="0"/>
          <a:ext cx="0" cy="0"/>
          <a:chOff x="0" y="0"/>
          <a:chExt cx="0" cy="0"/>
        </a:xfrm>
      </p:grpSpPr>
      <p:sp>
        <p:nvSpPr>
          <p:cNvPr id="587" name="Google Shape;587;p25: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588" name="Google Shape;588;p2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03" name="Shape 603"/>
        <p:cNvGrpSpPr/>
        <p:nvPr/>
      </p:nvGrpSpPr>
      <p:grpSpPr>
        <a:xfrm>
          <a:off x="0" y="0"/>
          <a:ext cx="0" cy="0"/>
          <a:chOff x="0" y="0"/>
          <a:chExt cx="0" cy="0"/>
        </a:xfrm>
      </p:grpSpPr>
      <p:sp>
        <p:nvSpPr>
          <p:cNvPr id="604" name="Google Shape;604;p26: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605" name="Google Shape;605;p2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24" name="Shape 624"/>
        <p:cNvGrpSpPr/>
        <p:nvPr/>
      </p:nvGrpSpPr>
      <p:grpSpPr>
        <a:xfrm>
          <a:off x="0" y="0"/>
          <a:ext cx="0" cy="0"/>
          <a:chOff x="0" y="0"/>
          <a:chExt cx="0" cy="0"/>
        </a:xfrm>
      </p:grpSpPr>
      <p:sp>
        <p:nvSpPr>
          <p:cNvPr id="625" name="Google Shape;625;p27: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626" name="Google Shape;626;p2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44" name="Shape 644"/>
        <p:cNvGrpSpPr/>
        <p:nvPr/>
      </p:nvGrpSpPr>
      <p:grpSpPr>
        <a:xfrm>
          <a:off x="0" y="0"/>
          <a:ext cx="0" cy="0"/>
          <a:chOff x="0" y="0"/>
          <a:chExt cx="0" cy="0"/>
        </a:xfrm>
      </p:grpSpPr>
      <p:sp>
        <p:nvSpPr>
          <p:cNvPr id="645" name="Google Shape;645;p28: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646" name="Google Shape;646;p2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62" name="Shape 662"/>
        <p:cNvGrpSpPr/>
        <p:nvPr/>
      </p:nvGrpSpPr>
      <p:grpSpPr>
        <a:xfrm>
          <a:off x="0" y="0"/>
          <a:ext cx="0" cy="0"/>
          <a:chOff x="0" y="0"/>
          <a:chExt cx="0" cy="0"/>
        </a:xfrm>
      </p:grpSpPr>
      <p:sp>
        <p:nvSpPr>
          <p:cNvPr id="663" name="Google Shape;663;p29: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664" name="Google Shape;664;p29: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69" name="Shape 669"/>
        <p:cNvGrpSpPr/>
        <p:nvPr/>
      </p:nvGrpSpPr>
      <p:grpSpPr>
        <a:xfrm>
          <a:off x="0" y="0"/>
          <a:ext cx="0" cy="0"/>
          <a:chOff x="0" y="0"/>
          <a:chExt cx="0" cy="0"/>
        </a:xfrm>
      </p:grpSpPr>
      <p:sp>
        <p:nvSpPr>
          <p:cNvPr id="670" name="Google Shape;670;p30: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671" name="Google Shape;671;p3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90" name="Shape 690"/>
        <p:cNvGrpSpPr/>
        <p:nvPr/>
      </p:nvGrpSpPr>
      <p:grpSpPr>
        <a:xfrm>
          <a:off x="0" y="0"/>
          <a:ext cx="0" cy="0"/>
          <a:chOff x="0" y="0"/>
          <a:chExt cx="0" cy="0"/>
        </a:xfrm>
      </p:grpSpPr>
      <p:sp>
        <p:nvSpPr>
          <p:cNvPr id="691" name="Google Shape;691;p31: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692" name="Google Shape;692;p3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04" name="Shape 704"/>
        <p:cNvGrpSpPr/>
        <p:nvPr/>
      </p:nvGrpSpPr>
      <p:grpSpPr>
        <a:xfrm>
          <a:off x="0" y="0"/>
          <a:ext cx="0" cy="0"/>
          <a:chOff x="0" y="0"/>
          <a:chExt cx="0" cy="0"/>
        </a:xfrm>
      </p:grpSpPr>
      <p:sp>
        <p:nvSpPr>
          <p:cNvPr id="705" name="Google Shape;705;p32: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706" name="Google Shape;706;p3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11" name="Shape 711"/>
        <p:cNvGrpSpPr/>
        <p:nvPr/>
      </p:nvGrpSpPr>
      <p:grpSpPr>
        <a:xfrm>
          <a:off x="0" y="0"/>
          <a:ext cx="0" cy="0"/>
          <a:chOff x="0" y="0"/>
          <a:chExt cx="0" cy="0"/>
        </a:xfrm>
      </p:grpSpPr>
      <p:sp>
        <p:nvSpPr>
          <p:cNvPr id="712" name="Google Shape;712;p33: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713" name="Google Shape;713;p3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18" name="Shape 718"/>
        <p:cNvGrpSpPr/>
        <p:nvPr/>
      </p:nvGrpSpPr>
      <p:grpSpPr>
        <a:xfrm>
          <a:off x="0" y="0"/>
          <a:ext cx="0" cy="0"/>
          <a:chOff x="0" y="0"/>
          <a:chExt cx="0" cy="0"/>
        </a:xfrm>
      </p:grpSpPr>
      <p:sp>
        <p:nvSpPr>
          <p:cNvPr id="719" name="Google Shape;719;p34: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720" name="Google Shape;720;p3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25" name="Shape 725"/>
        <p:cNvGrpSpPr/>
        <p:nvPr/>
      </p:nvGrpSpPr>
      <p:grpSpPr>
        <a:xfrm>
          <a:off x="0" y="0"/>
          <a:ext cx="0" cy="0"/>
          <a:chOff x="0" y="0"/>
          <a:chExt cx="0" cy="0"/>
        </a:xfrm>
      </p:grpSpPr>
      <p:sp>
        <p:nvSpPr>
          <p:cNvPr id="726" name="Google Shape;726;p35: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727" name="Google Shape;727;p3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31" name="Shape 731"/>
        <p:cNvGrpSpPr/>
        <p:nvPr/>
      </p:nvGrpSpPr>
      <p:grpSpPr>
        <a:xfrm>
          <a:off x="0" y="0"/>
          <a:ext cx="0" cy="0"/>
          <a:chOff x="0" y="0"/>
          <a:chExt cx="0" cy="0"/>
        </a:xfrm>
      </p:grpSpPr>
      <p:sp>
        <p:nvSpPr>
          <p:cNvPr id="732" name="Google Shape;732;p3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733" name="Google Shape;733;p36: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734" name="Google Shape;734;p36: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notes>
</file>

<file path=ppt/notesSlides/notesSlide3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47" name="Shape 747"/>
        <p:cNvGrpSpPr/>
        <p:nvPr/>
      </p:nvGrpSpPr>
      <p:grpSpPr>
        <a:xfrm>
          <a:off x="0" y="0"/>
          <a:ext cx="0" cy="0"/>
          <a:chOff x="0" y="0"/>
          <a:chExt cx="0" cy="0"/>
        </a:xfrm>
      </p:grpSpPr>
      <p:sp>
        <p:nvSpPr>
          <p:cNvPr id="748" name="Google Shape;748;p3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749" name="Google Shape;749;p37: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750" name="Google Shape;750;p37: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notes>
</file>

<file path=ppt/notesSlides/notesSlide3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63" name="Shape 763"/>
        <p:cNvGrpSpPr/>
        <p:nvPr/>
      </p:nvGrpSpPr>
      <p:grpSpPr>
        <a:xfrm>
          <a:off x="0" y="0"/>
          <a:ext cx="0" cy="0"/>
          <a:chOff x="0" y="0"/>
          <a:chExt cx="0" cy="0"/>
        </a:xfrm>
      </p:grpSpPr>
      <p:sp>
        <p:nvSpPr>
          <p:cNvPr id="764" name="Google Shape;764;p3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765" name="Google Shape;765;p38: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766" name="Google Shape;766;p38: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notes>
</file>

<file path=ppt/notesSlides/notesSlide3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84" name="Shape 784"/>
        <p:cNvGrpSpPr/>
        <p:nvPr/>
      </p:nvGrpSpPr>
      <p:grpSpPr>
        <a:xfrm>
          <a:off x="0" y="0"/>
          <a:ext cx="0" cy="0"/>
          <a:chOff x="0" y="0"/>
          <a:chExt cx="0" cy="0"/>
        </a:xfrm>
      </p:grpSpPr>
      <p:sp>
        <p:nvSpPr>
          <p:cNvPr id="785" name="Google Shape;785;p39: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786" name="Google Shape;786;p39: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15" name="Shape 15"/>
        <p:cNvGrpSpPr/>
        <p:nvPr/>
      </p:nvGrpSpPr>
      <p:grpSpPr>
        <a:xfrm>
          <a:off x="0" y="0"/>
          <a:ext cx="0" cy="0"/>
          <a:chOff x="0" y="0"/>
          <a:chExt cx="0" cy="0"/>
        </a:xfrm>
      </p:grpSpPr>
      <p:sp>
        <p:nvSpPr>
          <p:cNvPr id="16" name="Google Shape;16;p41"/>
          <p:cNvSpPr txBox="1"/>
          <p:nvPr>
            <p:ph type="title"/>
          </p:nvPr>
        </p:nvSpPr>
        <p:spPr>
          <a:xfrm>
            <a:off x="1712120" y="914400"/>
            <a:ext cx="14858997" cy="2857500"/>
          </a:xfrm>
          <a:prstGeom prst="rect">
            <a:avLst/>
          </a:prstGeom>
          <a:noFill/>
          <a:ln>
            <a:noFill/>
          </a:ln>
        </p:spPr>
        <p:txBody>
          <a:bodyPr anchorCtr="0" anchor="ctr" bIns="45700" lIns="91425" spcFirstLastPara="1" rIns="91425" wrap="square" tIns="45700">
            <a:normAutofit/>
          </a:bodyPr>
          <a:lstStyle>
            <a:lvl1pPr lvl="0" algn="l">
              <a:spcBef>
                <a:spcPts val="0"/>
              </a:spcBef>
              <a:spcAft>
                <a:spcPts val="0"/>
              </a:spcAft>
              <a:buClr>
                <a:schemeClr val="lt1"/>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7" name="Google Shape;17;p41"/>
          <p:cNvSpPr txBox="1"/>
          <p:nvPr>
            <p:ph idx="1" type="body"/>
          </p:nvPr>
        </p:nvSpPr>
        <p:spPr>
          <a:xfrm>
            <a:off x="1712120" y="4000499"/>
            <a:ext cx="14858997" cy="4686302"/>
          </a:xfrm>
          <a:prstGeom prst="rect">
            <a:avLst/>
          </a:prstGeom>
          <a:noFill/>
          <a:ln>
            <a:noFill/>
          </a:ln>
        </p:spPr>
        <p:txBody>
          <a:bodyPr anchorCtr="0" anchor="ctr" bIns="45700" lIns="91425" spcFirstLastPara="1" rIns="91425" wrap="square" tIns="45700">
            <a:normAutofit/>
          </a:bodyPr>
          <a:lstStyle>
            <a:lvl1pPr indent="-342900" lvl="0" marL="457200" algn="l">
              <a:spcBef>
                <a:spcPts val="360"/>
              </a:spcBef>
              <a:spcAft>
                <a:spcPts val="0"/>
              </a:spcAft>
              <a:buSzPts val="1800"/>
              <a:buChar char="•"/>
              <a:defRPr/>
            </a:lvl1pPr>
            <a:lvl2pPr indent="-342900" lvl="1" marL="914400" algn="l">
              <a:spcBef>
                <a:spcPts val="900"/>
              </a:spcBef>
              <a:spcAft>
                <a:spcPts val="0"/>
              </a:spcAft>
              <a:buSzPts val="1800"/>
              <a:buChar char="•"/>
              <a:defRPr/>
            </a:lvl2pPr>
            <a:lvl3pPr indent="-342900" lvl="2" marL="1371600" algn="l">
              <a:spcBef>
                <a:spcPts val="900"/>
              </a:spcBef>
              <a:spcAft>
                <a:spcPts val="0"/>
              </a:spcAft>
              <a:buSzPts val="1800"/>
              <a:buChar char="•"/>
              <a:defRPr/>
            </a:lvl3pPr>
            <a:lvl4pPr indent="-342900" lvl="3" marL="1828800" algn="l">
              <a:spcBef>
                <a:spcPts val="900"/>
              </a:spcBef>
              <a:spcAft>
                <a:spcPts val="0"/>
              </a:spcAft>
              <a:buSzPts val="1800"/>
              <a:buChar char="•"/>
              <a:defRPr/>
            </a:lvl4pPr>
            <a:lvl5pPr indent="-342900" lvl="4" marL="2286000" algn="l">
              <a:spcBef>
                <a:spcPts val="900"/>
              </a:spcBef>
              <a:spcAft>
                <a:spcPts val="0"/>
              </a:spcAft>
              <a:buSzPts val="1800"/>
              <a:buChar char="•"/>
              <a:defRPr/>
            </a:lvl5pPr>
            <a:lvl6pPr indent="-342900" lvl="5" marL="2743200" algn="l">
              <a:spcBef>
                <a:spcPts val="900"/>
              </a:spcBef>
              <a:spcAft>
                <a:spcPts val="0"/>
              </a:spcAft>
              <a:buSzPts val="1800"/>
              <a:buChar char="•"/>
              <a:defRPr/>
            </a:lvl6pPr>
            <a:lvl7pPr indent="-342900" lvl="6" marL="3200400" algn="l">
              <a:spcBef>
                <a:spcPts val="900"/>
              </a:spcBef>
              <a:spcAft>
                <a:spcPts val="0"/>
              </a:spcAft>
              <a:buSzPts val="1800"/>
              <a:buChar char="•"/>
              <a:defRPr/>
            </a:lvl7pPr>
            <a:lvl8pPr indent="-342900" lvl="7" marL="3657600" algn="l">
              <a:spcBef>
                <a:spcPts val="900"/>
              </a:spcBef>
              <a:spcAft>
                <a:spcPts val="0"/>
              </a:spcAft>
              <a:buSzPts val="1800"/>
              <a:buChar char="•"/>
              <a:defRPr/>
            </a:lvl8pPr>
            <a:lvl9pPr indent="-342900" lvl="8" marL="4114800" algn="l">
              <a:spcBef>
                <a:spcPts val="900"/>
              </a:spcBef>
              <a:spcAft>
                <a:spcPts val="900"/>
              </a:spcAft>
              <a:buSzPts val="1800"/>
              <a:buChar char="•"/>
              <a:defRPr/>
            </a:lvl9pPr>
          </a:lstStyle>
          <a:p/>
        </p:txBody>
      </p:sp>
      <p:sp>
        <p:nvSpPr>
          <p:cNvPr id="18" name="Google Shape;18;p41"/>
          <p:cNvSpPr txBox="1"/>
          <p:nvPr>
            <p:ph idx="10" type="dt"/>
          </p:nvPr>
        </p:nvSpPr>
        <p:spPr>
          <a:xfrm>
            <a:off x="13256418" y="8824913"/>
            <a:ext cx="2400300" cy="547688"/>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9" name="Google Shape;19;p41"/>
          <p:cNvSpPr txBox="1"/>
          <p:nvPr>
            <p:ph idx="11" type="ftr"/>
          </p:nvPr>
        </p:nvSpPr>
        <p:spPr>
          <a:xfrm>
            <a:off x="1712118" y="8824913"/>
            <a:ext cx="11315700" cy="547688"/>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0" name="Google Shape;20;p41"/>
          <p:cNvSpPr txBox="1"/>
          <p:nvPr>
            <p:ph idx="12" type="sldNum"/>
          </p:nvPr>
        </p:nvSpPr>
        <p:spPr>
          <a:xfrm>
            <a:off x="15771019" y="8824913"/>
            <a:ext cx="826751" cy="547688"/>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21" name="Shape 21"/>
        <p:cNvGrpSpPr/>
        <p:nvPr/>
      </p:nvGrpSpPr>
      <p:grpSpPr>
        <a:xfrm>
          <a:off x="0" y="0"/>
          <a:ext cx="0" cy="0"/>
          <a:chOff x="0" y="0"/>
          <a:chExt cx="0" cy="0"/>
        </a:xfrm>
      </p:grpSpPr>
      <p:sp>
        <p:nvSpPr>
          <p:cNvPr id="22" name="Google Shape;22;p42"/>
          <p:cNvSpPr txBox="1"/>
          <p:nvPr>
            <p:ph type="ctrTitle"/>
          </p:nvPr>
        </p:nvSpPr>
        <p:spPr>
          <a:xfrm>
            <a:off x="2626518" y="914402"/>
            <a:ext cx="13014333" cy="4800600"/>
          </a:xfrm>
          <a:prstGeom prst="rect">
            <a:avLst/>
          </a:prstGeom>
          <a:noFill/>
          <a:ln>
            <a:noFill/>
          </a:ln>
        </p:spPr>
        <p:txBody>
          <a:bodyPr anchorCtr="0" anchor="b" bIns="45700" lIns="91425" spcFirstLastPara="1" rIns="91425" wrap="square" tIns="45700">
            <a:normAutofit/>
          </a:bodyPr>
          <a:lstStyle>
            <a:lvl1pPr lvl="0" algn="ctr">
              <a:spcBef>
                <a:spcPts val="0"/>
              </a:spcBef>
              <a:spcAft>
                <a:spcPts val="0"/>
              </a:spcAft>
              <a:buClr>
                <a:schemeClr val="lt1"/>
              </a:buClr>
              <a:buSzPts val="7200"/>
              <a:buFont typeface="Century Gothic"/>
              <a:buNone/>
              <a:defRPr sz="72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3" name="Google Shape;23;p42"/>
          <p:cNvSpPr txBox="1"/>
          <p:nvPr>
            <p:ph idx="1" type="subTitle"/>
          </p:nvPr>
        </p:nvSpPr>
        <p:spPr>
          <a:xfrm>
            <a:off x="2626518" y="5829300"/>
            <a:ext cx="13014333" cy="2857500"/>
          </a:xfrm>
          <a:prstGeom prst="rect">
            <a:avLst/>
          </a:prstGeom>
          <a:noFill/>
          <a:ln>
            <a:noFill/>
          </a:ln>
        </p:spPr>
        <p:txBody>
          <a:bodyPr anchorCtr="0" anchor="t" bIns="45700" lIns="91425" spcFirstLastPara="1" rIns="91425" wrap="square" tIns="45700">
            <a:normAutofit/>
          </a:bodyPr>
          <a:lstStyle>
            <a:lvl1pPr lvl="0" algn="ctr">
              <a:spcBef>
                <a:spcPts val="630"/>
              </a:spcBef>
              <a:spcAft>
                <a:spcPts val="0"/>
              </a:spcAft>
              <a:buSzPts val="3150"/>
              <a:buNone/>
              <a:defRPr sz="3150">
                <a:solidFill>
                  <a:schemeClr val="lt1"/>
                </a:solidFill>
              </a:defRPr>
            </a:lvl1pPr>
            <a:lvl2pPr lvl="1" algn="ctr">
              <a:spcBef>
                <a:spcPts val="900"/>
              </a:spcBef>
              <a:spcAft>
                <a:spcPts val="0"/>
              </a:spcAft>
              <a:buSzPts val="2700"/>
              <a:buNone/>
              <a:defRPr>
                <a:solidFill>
                  <a:schemeClr val="lt1"/>
                </a:solidFill>
              </a:defRPr>
            </a:lvl2pPr>
            <a:lvl3pPr lvl="2" algn="ctr">
              <a:spcBef>
                <a:spcPts val="900"/>
              </a:spcBef>
              <a:spcAft>
                <a:spcPts val="0"/>
              </a:spcAft>
              <a:buSzPts val="2400"/>
              <a:buNone/>
              <a:defRPr>
                <a:solidFill>
                  <a:schemeClr val="lt1"/>
                </a:solidFill>
              </a:defRPr>
            </a:lvl3pPr>
            <a:lvl4pPr lvl="3" algn="ctr">
              <a:spcBef>
                <a:spcPts val="900"/>
              </a:spcBef>
              <a:spcAft>
                <a:spcPts val="0"/>
              </a:spcAft>
              <a:buSzPts val="2100"/>
              <a:buNone/>
              <a:defRPr>
                <a:solidFill>
                  <a:schemeClr val="lt1"/>
                </a:solidFill>
              </a:defRPr>
            </a:lvl4pPr>
            <a:lvl5pPr lvl="4" algn="ctr">
              <a:spcBef>
                <a:spcPts val="900"/>
              </a:spcBef>
              <a:spcAft>
                <a:spcPts val="0"/>
              </a:spcAft>
              <a:buSzPts val="2100"/>
              <a:buNone/>
              <a:defRPr>
                <a:solidFill>
                  <a:schemeClr val="lt1"/>
                </a:solidFill>
              </a:defRPr>
            </a:lvl5pPr>
            <a:lvl6pPr lvl="5" algn="ctr">
              <a:spcBef>
                <a:spcPts val="900"/>
              </a:spcBef>
              <a:spcAft>
                <a:spcPts val="0"/>
              </a:spcAft>
              <a:buSzPts val="1800"/>
              <a:buNone/>
              <a:defRPr>
                <a:solidFill>
                  <a:schemeClr val="lt1"/>
                </a:solidFill>
              </a:defRPr>
            </a:lvl6pPr>
            <a:lvl7pPr lvl="6" algn="ctr">
              <a:spcBef>
                <a:spcPts val="900"/>
              </a:spcBef>
              <a:spcAft>
                <a:spcPts val="0"/>
              </a:spcAft>
              <a:buSzPts val="1800"/>
              <a:buNone/>
              <a:defRPr>
                <a:solidFill>
                  <a:schemeClr val="lt1"/>
                </a:solidFill>
              </a:defRPr>
            </a:lvl7pPr>
            <a:lvl8pPr lvl="7" algn="ctr">
              <a:spcBef>
                <a:spcPts val="900"/>
              </a:spcBef>
              <a:spcAft>
                <a:spcPts val="0"/>
              </a:spcAft>
              <a:buSzPts val="1800"/>
              <a:buNone/>
              <a:defRPr>
                <a:solidFill>
                  <a:schemeClr val="lt1"/>
                </a:solidFill>
              </a:defRPr>
            </a:lvl8pPr>
            <a:lvl9pPr lvl="8" algn="ctr">
              <a:spcBef>
                <a:spcPts val="900"/>
              </a:spcBef>
              <a:spcAft>
                <a:spcPts val="900"/>
              </a:spcAft>
              <a:buSzPts val="1800"/>
              <a:buNone/>
              <a:defRPr>
                <a:solidFill>
                  <a:schemeClr val="lt1"/>
                </a:solidFill>
              </a:defRPr>
            </a:lvl9pPr>
          </a:lstStyle>
          <a:p/>
        </p:txBody>
      </p:sp>
      <p:sp>
        <p:nvSpPr>
          <p:cNvPr id="24" name="Google Shape;24;p42"/>
          <p:cNvSpPr txBox="1"/>
          <p:nvPr>
            <p:ph idx="10" type="dt"/>
          </p:nvPr>
        </p:nvSpPr>
        <p:spPr>
          <a:xfrm>
            <a:off x="13256418" y="8824913"/>
            <a:ext cx="2400300" cy="547688"/>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5" name="Google Shape;25;p42"/>
          <p:cNvSpPr txBox="1"/>
          <p:nvPr>
            <p:ph idx="11" type="ftr"/>
          </p:nvPr>
        </p:nvSpPr>
        <p:spPr>
          <a:xfrm>
            <a:off x="1712118" y="8824913"/>
            <a:ext cx="11315700" cy="547688"/>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6" name="Google Shape;26;p42"/>
          <p:cNvSpPr txBox="1"/>
          <p:nvPr>
            <p:ph idx="12" type="sldNum"/>
          </p:nvPr>
        </p:nvSpPr>
        <p:spPr>
          <a:xfrm>
            <a:off x="15771019" y="8824913"/>
            <a:ext cx="826751" cy="547688"/>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27" name="Shape 27"/>
        <p:cNvGrpSpPr/>
        <p:nvPr/>
      </p:nvGrpSpPr>
      <p:grpSpPr>
        <a:xfrm>
          <a:off x="0" y="0"/>
          <a:ext cx="0" cy="0"/>
          <a:chOff x="0" y="0"/>
          <a:chExt cx="0" cy="0"/>
        </a:xfrm>
      </p:grpSpPr>
      <p:sp>
        <p:nvSpPr>
          <p:cNvPr id="28" name="Google Shape;28;p43"/>
          <p:cNvSpPr txBox="1"/>
          <p:nvPr>
            <p:ph idx="10" type="dt"/>
          </p:nvPr>
        </p:nvSpPr>
        <p:spPr>
          <a:xfrm>
            <a:off x="13256418" y="8824913"/>
            <a:ext cx="2400300" cy="547688"/>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9" name="Google Shape;29;p43"/>
          <p:cNvSpPr txBox="1"/>
          <p:nvPr>
            <p:ph idx="11" type="ftr"/>
          </p:nvPr>
        </p:nvSpPr>
        <p:spPr>
          <a:xfrm>
            <a:off x="1712118" y="8824913"/>
            <a:ext cx="11315700" cy="547688"/>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0" name="Google Shape;30;p43"/>
          <p:cNvSpPr txBox="1"/>
          <p:nvPr>
            <p:ph idx="12" type="sldNum"/>
          </p:nvPr>
        </p:nvSpPr>
        <p:spPr>
          <a:xfrm>
            <a:off x="15771019" y="8824913"/>
            <a:ext cx="826751" cy="547688"/>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31" name="Shape 31"/>
        <p:cNvGrpSpPr/>
        <p:nvPr/>
      </p:nvGrpSpPr>
      <p:grpSpPr>
        <a:xfrm>
          <a:off x="0" y="0"/>
          <a:ext cx="0" cy="0"/>
          <a:chOff x="0" y="0"/>
          <a:chExt cx="0" cy="0"/>
        </a:xfrm>
      </p:grpSpPr>
      <p:sp>
        <p:nvSpPr>
          <p:cNvPr id="32" name="Google Shape;32;p44"/>
          <p:cNvSpPr txBox="1"/>
          <p:nvPr>
            <p:ph type="title"/>
          </p:nvPr>
        </p:nvSpPr>
        <p:spPr>
          <a:xfrm>
            <a:off x="2626520" y="4962872"/>
            <a:ext cx="13030200" cy="2203200"/>
          </a:xfrm>
          <a:prstGeom prst="rect">
            <a:avLst/>
          </a:prstGeom>
          <a:noFill/>
          <a:ln>
            <a:noFill/>
          </a:ln>
        </p:spPr>
        <p:txBody>
          <a:bodyPr anchorCtr="0" anchor="b" bIns="45700" lIns="91425" spcFirstLastPara="1" rIns="91425" wrap="square" tIns="45700">
            <a:normAutofit/>
          </a:bodyPr>
          <a:lstStyle>
            <a:lvl1pPr lvl="0" algn="r">
              <a:spcBef>
                <a:spcPts val="0"/>
              </a:spcBef>
              <a:spcAft>
                <a:spcPts val="0"/>
              </a:spcAft>
              <a:buClr>
                <a:schemeClr val="lt1"/>
              </a:buClr>
              <a:buSzPts val="6000"/>
              <a:buFont typeface="Century Gothic"/>
              <a:buNone/>
              <a:defRPr b="0" sz="600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3" name="Google Shape;33;p44"/>
          <p:cNvSpPr txBox="1"/>
          <p:nvPr>
            <p:ph idx="1" type="body"/>
          </p:nvPr>
        </p:nvSpPr>
        <p:spPr>
          <a:xfrm>
            <a:off x="2626517" y="7166072"/>
            <a:ext cx="13030202" cy="1290600"/>
          </a:xfrm>
          <a:prstGeom prst="rect">
            <a:avLst/>
          </a:prstGeom>
          <a:noFill/>
          <a:ln>
            <a:noFill/>
          </a:ln>
        </p:spPr>
        <p:txBody>
          <a:bodyPr anchorCtr="0" anchor="t" bIns="45700" lIns="91425" spcFirstLastPara="1" rIns="91425" wrap="square" tIns="45700">
            <a:normAutofit/>
          </a:bodyPr>
          <a:lstStyle>
            <a:lvl1pPr indent="-228600" lvl="0" marL="457200" algn="r">
              <a:spcBef>
                <a:spcPts val="600"/>
              </a:spcBef>
              <a:spcAft>
                <a:spcPts val="0"/>
              </a:spcAft>
              <a:buSzPts val="3000"/>
              <a:buNone/>
              <a:defRPr sz="3000">
                <a:solidFill>
                  <a:schemeClr val="lt1"/>
                </a:solidFill>
              </a:defRPr>
            </a:lvl1pPr>
            <a:lvl2pPr indent="-228600" lvl="1" marL="914400" algn="l">
              <a:spcBef>
                <a:spcPts val="900"/>
              </a:spcBef>
              <a:spcAft>
                <a:spcPts val="0"/>
              </a:spcAft>
              <a:buSzPts val="2700"/>
              <a:buNone/>
              <a:defRPr sz="2700">
                <a:solidFill>
                  <a:schemeClr val="lt1"/>
                </a:solidFill>
              </a:defRPr>
            </a:lvl2pPr>
            <a:lvl3pPr indent="-228600" lvl="2" marL="1371600" algn="l">
              <a:spcBef>
                <a:spcPts val="900"/>
              </a:spcBef>
              <a:spcAft>
                <a:spcPts val="0"/>
              </a:spcAft>
              <a:buSzPts val="2400"/>
              <a:buNone/>
              <a:defRPr sz="2400">
                <a:solidFill>
                  <a:schemeClr val="lt1"/>
                </a:solidFill>
              </a:defRPr>
            </a:lvl3pPr>
            <a:lvl4pPr indent="-228600" lvl="3" marL="1828800" algn="l">
              <a:spcBef>
                <a:spcPts val="900"/>
              </a:spcBef>
              <a:spcAft>
                <a:spcPts val="0"/>
              </a:spcAft>
              <a:buSzPts val="2100"/>
              <a:buNone/>
              <a:defRPr sz="2100">
                <a:solidFill>
                  <a:schemeClr val="lt1"/>
                </a:solidFill>
              </a:defRPr>
            </a:lvl4pPr>
            <a:lvl5pPr indent="-228600" lvl="4" marL="2286000" algn="l">
              <a:spcBef>
                <a:spcPts val="900"/>
              </a:spcBef>
              <a:spcAft>
                <a:spcPts val="0"/>
              </a:spcAft>
              <a:buSzPts val="2100"/>
              <a:buNone/>
              <a:defRPr sz="2100">
                <a:solidFill>
                  <a:schemeClr val="lt1"/>
                </a:solidFill>
              </a:defRPr>
            </a:lvl5pPr>
            <a:lvl6pPr indent="-228600" lvl="5" marL="2743200" algn="l">
              <a:spcBef>
                <a:spcPts val="900"/>
              </a:spcBef>
              <a:spcAft>
                <a:spcPts val="0"/>
              </a:spcAft>
              <a:buSzPts val="2100"/>
              <a:buNone/>
              <a:defRPr sz="2100">
                <a:solidFill>
                  <a:schemeClr val="lt1"/>
                </a:solidFill>
              </a:defRPr>
            </a:lvl6pPr>
            <a:lvl7pPr indent="-228600" lvl="6" marL="3200400" algn="l">
              <a:spcBef>
                <a:spcPts val="900"/>
              </a:spcBef>
              <a:spcAft>
                <a:spcPts val="0"/>
              </a:spcAft>
              <a:buSzPts val="2100"/>
              <a:buNone/>
              <a:defRPr sz="2100">
                <a:solidFill>
                  <a:schemeClr val="lt1"/>
                </a:solidFill>
              </a:defRPr>
            </a:lvl7pPr>
            <a:lvl8pPr indent="-228600" lvl="7" marL="3657600" algn="l">
              <a:spcBef>
                <a:spcPts val="900"/>
              </a:spcBef>
              <a:spcAft>
                <a:spcPts val="0"/>
              </a:spcAft>
              <a:buSzPts val="2100"/>
              <a:buNone/>
              <a:defRPr sz="2100">
                <a:solidFill>
                  <a:schemeClr val="lt1"/>
                </a:solidFill>
              </a:defRPr>
            </a:lvl8pPr>
            <a:lvl9pPr indent="-228600" lvl="8" marL="4114800" algn="l">
              <a:spcBef>
                <a:spcPts val="900"/>
              </a:spcBef>
              <a:spcAft>
                <a:spcPts val="900"/>
              </a:spcAft>
              <a:buSzPts val="2100"/>
              <a:buNone/>
              <a:defRPr sz="2100">
                <a:solidFill>
                  <a:schemeClr val="lt1"/>
                </a:solidFill>
              </a:defRPr>
            </a:lvl9pPr>
          </a:lstStyle>
          <a:p/>
        </p:txBody>
      </p:sp>
      <p:sp>
        <p:nvSpPr>
          <p:cNvPr id="34" name="Google Shape;34;p44"/>
          <p:cNvSpPr txBox="1"/>
          <p:nvPr>
            <p:ph idx="10" type="dt"/>
          </p:nvPr>
        </p:nvSpPr>
        <p:spPr>
          <a:xfrm>
            <a:off x="13256418" y="8824913"/>
            <a:ext cx="2400300" cy="547688"/>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5" name="Google Shape;35;p44"/>
          <p:cNvSpPr txBox="1"/>
          <p:nvPr>
            <p:ph idx="11" type="ftr"/>
          </p:nvPr>
        </p:nvSpPr>
        <p:spPr>
          <a:xfrm>
            <a:off x="1712118" y="8824913"/>
            <a:ext cx="11315700" cy="547688"/>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6" name="Google Shape;36;p44"/>
          <p:cNvSpPr txBox="1"/>
          <p:nvPr>
            <p:ph idx="12" type="sldNum"/>
          </p:nvPr>
        </p:nvSpPr>
        <p:spPr>
          <a:xfrm>
            <a:off x="15771019" y="8824913"/>
            <a:ext cx="826751" cy="547688"/>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37" name="Shape 37"/>
        <p:cNvGrpSpPr/>
        <p:nvPr/>
      </p:nvGrpSpPr>
      <p:grpSpPr>
        <a:xfrm>
          <a:off x="0" y="0"/>
          <a:ext cx="0" cy="0"/>
          <a:chOff x="0" y="0"/>
          <a:chExt cx="0" cy="0"/>
        </a:xfrm>
      </p:grpSpPr>
      <p:sp>
        <p:nvSpPr>
          <p:cNvPr id="38" name="Google Shape;38;p45"/>
          <p:cNvSpPr txBox="1"/>
          <p:nvPr>
            <p:ph type="title"/>
          </p:nvPr>
        </p:nvSpPr>
        <p:spPr>
          <a:xfrm>
            <a:off x="1712120" y="914400"/>
            <a:ext cx="14858997" cy="2857500"/>
          </a:xfrm>
          <a:prstGeom prst="rect">
            <a:avLst/>
          </a:prstGeom>
          <a:noFill/>
          <a:ln>
            <a:noFill/>
          </a:ln>
        </p:spPr>
        <p:txBody>
          <a:bodyPr anchorCtr="0" anchor="ctr" bIns="45700" lIns="91425" spcFirstLastPara="1" rIns="91425" wrap="square" tIns="45700">
            <a:normAutofit/>
          </a:bodyPr>
          <a:lstStyle>
            <a:lvl1pPr lvl="0" algn="l">
              <a:spcBef>
                <a:spcPts val="0"/>
              </a:spcBef>
              <a:spcAft>
                <a:spcPts val="0"/>
              </a:spcAft>
              <a:buClr>
                <a:schemeClr val="lt1"/>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9" name="Google Shape;39;p45"/>
          <p:cNvSpPr txBox="1"/>
          <p:nvPr>
            <p:ph idx="1" type="body"/>
          </p:nvPr>
        </p:nvSpPr>
        <p:spPr>
          <a:xfrm>
            <a:off x="1712118" y="4000499"/>
            <a:ext cx="7315200" cy="4686302"/>
          </a:xfrm>
          <a:prstGeom prst="rect">
            <a:avLst/>
          </a:prstGeom>
          <a:noFill/>
          <a:ln>
            <a:noFill/>
          </a:ln>
        </p:spPr>
        <p:txBody>
          <a:bodyPr anchorCtr="0" anchor="ctr" bIns="45700" lIns="91425" spcFirstLastPara="1" rIns="91425" wrap="square" tIns="45700">
            <a:normAutofit/>
          </a:bodyPr>
          <a:lstStyle>
            <a:lvl1pPr indent="-400050" lvl="0" marL="457200" algn="l">
              <a:spcBef>
                <a:spcPts val="540"/>
              </a:spcBef>
              <a:spcAft>
                <a:spcPts val="0"/>
              </a:spcAft>
              <a:buSzPts val="2700"/>
              <a:buChar char="•"/>
              <a:defRPr sz="2700"/>
            </a:lvl1pPr>
            <a:lvl2pPr indent="-381000" lvl="1" marL="914400" algn="l">
              <a:spcBef>
                <a:spcPts val="900"/>
              </a:spcBef>
              <a:spcAft>
                <a:spcPts val="0"/>
              </a:spcAft>
              <a:buSzPts val="2400"/>
              <a:buChar char="•"/>
              <a:defRPr sz="2400"/>
            </a:lvl2pPr>
            <a:lvl3pPr indent="-361950" lvl="2" marL="1371600" algn="l">
              <a:spcBef>
                <a:spcPts val="900"/>
              </a:spcBef>
              <a:spcAft>
                <a:spcPts val="0"/>
              </a:spcAft>
              <a:buSzPts val="2100"/>
              <a:buChar char="•"/>
              <a:defRPr sz="2100"/>
            </a:lvl3pPr>
            <a:lvl4pPr indent="-342900" lvl="3" marL="1828800" algn="l">
              <a:spcBef>
                <a:spcPts val="900"/>
              </a:spcBef>
              <a:spcAft>
                <a:spcPts val="0"/>
              </a:spcAft>
              <a:buSzPts val="1800"/>
              <a:buChar char="•"/>
              <a:defRPr sz="1800"/>
            </a:lvl4pPr>
            <a:lvl5pPr indent="-342900" lvl="4" marL="2286000" algn="l">
              <a:spcBef>
                <a:spcPts val="900"/>
              </a:spcBef>
              <a:spcAft>
                <a:spcPts val="0"/>
              </a:spcAft>
              <a:buSzPts val="1800"/>
              <a:buChar char="•"/>
              <a:defRPr sz="1800"/>
            </a:lvl5pPr>
            <a:lvl6pPr indent="-342900" lvl="5" marL="2743200" algn="l">
              <a:spcBef>
                <a:spcPts val="900"/>
              </a:spcBef>
              <a:spcAft>
                <a:spcPts val="0"/>
              </a:spcAft>
              <a:buSzPts val="1800"/>
              <a:buChar char="•"/>
              <a:defRPr sz="1800"/>
            </a:lvl6pPr>
            <a:lvl7pPr indent="-342900" lvl="6" marL="3200400" algn="l">
              <a:spcBef>
                <a:spcPts val="900"/>
              </a:spcBef>
              <a:spcAft>
                <a:spcPts val="0"/>
              </a:spcAft>
              <a:buSzPts val="1800"/>
              <a:buChar char="•"/>
              <a:defRPr sz="1800"/>
            </a:lvl7pPr>
            <a:lvl8pPr indent="-342900" lvl="7" marL="3657600" algn="l">
              <a:spcBef>
                <a:spcPts val="900"/>
              </a:spcBef>
              <a:spcAft>
                <a:spcPts val="0"/>
              </a:spcAft>
              <a:buSzPts val="1800"/>
              <a:buChar char="•"/>
              <a:defRPr sz="1800"/>
            </a:lvl8pPr>
            <a:lvl9pPr indent="-342900" lvl="8" marL="4114800" algn="l">
              <a:spcBef>
                <a:spcPts val="900"/>
              </a:spcBef>
              <a:spcAft>
                <a:spcPts val="900"/>
              </a:spcAft>
              <a:buSzPts val="1800"/>
              <a:buChar char="•"/>
              <a:defRPr sz="1800"/>
            </a:lvl9pPr>
          </a:lstStyle>
          <a:p/>
        </p:txBody>
      </p:sp>
      <p:sp>
        <p:nvSpPr>
          <p:cNvPr id="40" name="Google Shape;40;p45"/>
          <p:cNvSpPr txBox="1"/>
          <p:nvPr>
            <p:ph idx="2" type="body"/>
          </p:nvPr>
        </p:nvSpPr>
        <p:spPr>
          <a:xfrm>
            <a:off x="9255918" y="4000500"/>
            <a:ext cx="7315200" cy="4686300"/>
          </a:xfrm>
          <a:prstGeom prst="rect">
            <a:avLst/>
          </a:prstGeom>
          <a:noFill/>
          <a:ln>
            <a:noFill/>
          </a:ln>
        </p:spPr>
        <p:txBody>
          <a:bodyPr anchorCtr="0" anchor="ctr" bIns="45700" lIns="91425" spcFirstLastPara="1" rIns="91425" wrap="square" tIns="45700">
            <a:normAutofit/>
          </a:bodyPr>
          <a:lstStyle>
            <a:lvl1pPr indent="-400050" lvl="0" marL="457200" algn="l">
              <a:spcBef>
                <a:spcPts val="540"/>
              </a:spcBef>
              <a:spcAft>
                <a:spcPts val="0"/>
              </a:spcAft>
              <a:buSzPts val="2700"/>
              <a:buChar char="•"/>
              <a:defRPr sz="2700"/>
            </a:lvl1pPr>
            <a:lvl2pPr indent="-381000" lvl="1" marL="914400" algn="l">
              <a:spcBef>
                <a:spcPts val="900"/>
              </a:spcBef>
              <a:spcAft>
                <a:spcPts val="0"/>
              </a:spcAft>
              <a:buSzPts val="2400"/>
              <a:buChar char="•"/>
              <a:defRPr sz="2400"/>
            </a:lvl2pPr>
            <a:lvl3pPr indent="-361950" lvl="2" marL="1371600" algn="l">
              <a:spcBef>
                <a:spcPts val="900"/>
              </a:spcBef>
              <a:spcAft>
                <a:spcPts val="0"/>
              </a:spcAft>
              <a:buSzPts val="2100"/>
              <a:buChar char="•"/>
              <a:defRPr sz="2100"/>
            </a:lvl3pPr>
            <a:lvl4pPr indent="-342900" lvl="3" marL="1828800" algn="l">
              <a:spcBef>
                <a:spcPts val="900"/>
              </a:spcBef>
              <a:spcAft>
                <a:spcPts val="0"/>
              </a:spcAft>
              <a:buSzPts val="1800"/>
              <a:buChar char="•"/>
              <a:defRPr sz="1800"/>
            </a:lvl4pPr>
            <a:lvl5pPr indent="-342900" lvl="4" marL="2286000" algn="l">
              <a:spcBef>
                <a:spcPts val="900"/>
              </a:spcBef>
              <a:spcAft>
                <a:spcPts val="0"/>
              </a:spcAft>
              <a:buSzPts val="1800"/>
              <a:buChar char="•"/>
              <a:defRPr sz="1800"/>
            </a:lvl5pPr>
            <a:lvl6pPr indent="-342900" lvl="5" marL="2743200" algn="l">
              <a:spcBef>
                <a:spcPts val="900"/>
              </a:spcBef>
              <a:spcAft>
                <a:spcPts val="0"/>
              </a:spcAft>
              <a:buSzPts val="1800"/>
              <a:buChar char="•"/>
              <a:defRPr sz="1800"/>
            </a:lvl6pPr>
            <a:lvl7pPr indent="-342900" lvl="6" marL="3200400" algn="l">
              <a:spcBef>
                <a:spcPts val="900"/>
              </a:spcBef>
              <a:spcAft>
                <a:spcPts val="0"/>
              </a:spcAft>
              <a:buSzPts val="1800"/>
              <a:buChar char="•"/>
              <a:defRPr sz="1800"/>
            </a:lvl7pPr>
            <a:lvl8pPr indent="-342900" lvl="7" marL="3657600" algn="l">
              <a:spcBef>
                <a:spcPts val="900"/>
              </a:spcBef>
              <a:spcAft>
                <a:spcPts val="0"/>
              </a:spcAft>
              <a:buSzPts val="1800"/>
              <a:buChar char="•"/>
              <a:defRPr sz="1800"/>
            </a:lvl8pPr>
            <a:lvl9pPr indent="-342900" lvl="8" marL="4114800" algn="l">
              <a:spcBef>
                <a:spcPts val="900"/>
              </a:spcBef>
              <a:spcAft>
                <a:spcPts val="900"/>
              </a:spcAft>
              <a:buSzPts val="1800"/>
              <a:buChar char="•"/>
              <a:defRPr sz="1800"/>
            </a:lvl9pPr>
          </a:lstStyle>
          <a:p/>
        </p:txBody>
      </p:sp>
      <p:sp>
        <p:nvSpPr>
          <p:cNvPr id="41" name="Google Shape;41;p45"/>
          <p:cNvSpPr txBox="1"/>
          <p:nvPr>
            <p:ph idx="10" type="dt"/>
          </p:nvPr>
        </p:nvSpPr>
        <p:spPr>
          <a:xfrm>
            <a:off x="13256418" y="8824913"/>
            <a:ext cx="2400300" cy="547688"/>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2" name="Google Shape;42;p45"/>
          <p:cNvSpPr txBox="1"/>
          <p:nvPr>
            <p:ph idx="11" type="ftr"/>
          </p:nvPr>
        </p:nvSpPr>
        <p:spPr>
          <a:xfrm>
            <a:off x="1712118" y="8824913"/>
            <a:ext cx="11315700" cy="547688"/>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3" name="Google Shape;43;p45"/>
          <p:cNvSpPr txBox="1"/>
          <p:nvPr>
            <p:ph idx="12" type="sldNum"/>
          </p:nvPr>
        </p:nvSpPr>
        <p:spPr>
          <a:xfrm>
            <a:off x="15771019" y="8824913"/>
            <a:ext cx="826751" cy="547688"/>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type="twoTxTwoObj">
  <p:cSld name="TWO_OBJECTS_WITH_TEXT">
    <p:spTree>
      <p:nvGrpSpPr>
        <p:cNvPr id="44" name="Shape 44"/>
        <p:cNvGrpSpPr/>
        <p:nvPr/>
      </p:nvGrpSpPr>
      <p:grpSpPr>
        <a:xfrm>
          <a:off x="0" y="0"/>
          <a:ext cx="0" cy="0"/>
          <a:chOff x="0" y="0"/>
          <a:chExt cx="0" cy="0"/>
        </a:xfrm>
      </p:grpSpPr>
      <p:sp>
        <p:nvSpPr>
          <p:cNvPr id="45" name="Google Shape;45;p46"/>
          <p:cNvSpPr txBox="1"/>
          <p:nvPr>
            <p:ph type="title"/>
          </p:nvPr>
        </p:nvSpPr>
        <p:spPr>
          <a:xfrm>
            <a:off x="1712120" y="914400"/>
            <a:ext cx="14858997" cy="2857500"/>
          </a:xfrm>
          <a:prstGeom prst="rect">
            <a:avLst/>
          </a:prstGeom>
          <a:noFill/>
          <a:ln>
            <a:noFill/>
          </a:ln>
        </p:spPr>
        <p:txBody>
          <a:bodyPr anchorCtr="0" anchor="ctr" bIns="45700" lIns="91425" spcFirstLastPara="1" rIns="91425" wrap="square" tIns="45700">
            <a:normAutofit/>
          </a:bodyPr>
          <a:lstStyle>
            <a:lvl1pPr lvl="0" algn="l">
              <a:spcBef>
                <a:spcPts val="0"/>
              </a:spcBef>
              <a:spcAft>
                <a:spcPts val="0"/>
              </a:spcAft>
              <a:buClr>
                <a:schemeClr val="lt1"/>
              </a:buClr>
              <a:buSzPts val="4800"/>
              <a:buFont typeface="Century Gothic"/>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6" name="Google Shape;46;p46"/>
          <p:cNvSpPr txBox="1"/>
          <p:nvPr>
            <p:ph idx="1" type="body"/>
          </p:nvPr>
        </p:nvSpPr>
        <p:spPr>
          <a:xfrm>
            <a:off x="2143921" y="3987800"/>
            <a:ext cx="6883397" cy="864393"/>
          </a:xfrm>
          <a:prstGeom prst="rect">
            <a:avLst/>
          </a:prstGeom>
          <a:noFill/>
          <a:ln>
            <a:noFill/>
          </a:ln>
        </p:spPr>
        <p:txBody>
          <a:bodyPr anchorCtr="0" anchor="b" bIns="45700" lIns="91425" spcFirstLastPara="1" rIns="91425" wrap="square" tIns="45700">
            <a:noAutofit/>
          </a:bodyPr>
          <a:lstStyle>
            <a:lvl1pPr indent="-228600" lvl="0" marL="457200" algn="l">
              <a:spcBef>
                <a:spcPts val="840"/>
              </a:spcBef>
              <a:spcAft>
                <a:spcPts val="0"/>
              </a:spcAft>
              <a:buSzPts val="4200"/>
              <a:buNone/>
              <a:defRPr b="0" sz="4200"/>
            </a:lvl1pPr>
            <a:lvl2pPr indent="-228600" lvl="1" marL="914400" algn="l">
              <a:spcBef>
                <a:spcPts val="900"/>
              </a:spcBef>
              <a:spcAft>
                <a:spcPts val="0"/>
              </a:spcAft>
              <a:buSzPts val="3000"/>
              <a:buNone/>
              <a:defRPr b="1" sz="3000"/>
            </a:lvl2pPr>
            <a:lvl3pPr indent="-228600" lvl="2" marL="1371600" algn="l">
              <a:spcBef>
                <a:spcPts val="900"/>
              </a:spcBef>
              <a:spcAft>
                <a:spcPts val="0"/>
              </a:spcAft>
              <a:buSzPts val="2700"/>
              <a:buNone/>
              <a:defRPr b="1" sz="2700"/>
            </a:lvl3pPr>
            <a:lvl4pPr indent="-228600" lvl="3" marL="1828800" algn="l">
              <a:spcBef>
                <a:spcPts val="900"/>
              </a:spcBef>
              <a:spcAft>
                <a:spcPts val="0"/>
              </a:spcAft>
              <a:buSzPts val="2400"/>
              <a:buNone/>
              <a:defRPr b="1" sz="2400"/>
            </a:lvl4pPr>
            <a:lvl5pPr indent="-228600" lvl="4" marL="2286000" algn="l">
              <a:spcBef>
                <a:spcPts val="900"/>
              </a:spcBef>
              <a:spcAft>
                <a:spcPts val="0"/>
              </a:spcAft>
              <a:buSzPts val="2400"/>
              <a:buNone/>
              <a:defRPr b="1" sz="2400"/>
            </a:lvl5pPr>
            <a:lvl6pPr indent="-228600" lvl="5" marL="2743200" algn="l">
              <a:spcBef>
                <a:spcPts val="900"/>
              </a:spcBef>
              <a:spcAft>
                <a:spcPts val="0"/>
              </a:spcAft>
              <a:buSzPts val="2400"/>
              <a:buNone/>
              <a:defRPr b="1" sz="2400"/>
            </a:lvl6pPr>
            <a:lvl7pPr indent="-228600" lvl="6" marL="3200400" algn="l">
              <a:spcBef>
                <a:spcPts val="900"/>
              </a:spcBef>
              <a:spcAft>
                <a:spcPts val="0"/>
              </a:spcAft>
              <a:buSzPts val="2400"/>
              <a:buNone/>
              <a:defRPr b="1" sz="2400"/>
            </a:lvl7pPr>
            <a:lvl8pPr indent="-228600" lvl="7" marL="3657600" algn="l">
              <a:spcBef>
                <a:spcPts val="900"/>
              </a:spcBef>
              <a:spcAft>
                <a:spcPts val="0"/>
              </a:spcAft>
              <a:buSzPts val="2400"/>
              <a:buNone/>
              <a:defRPr b="1" sz="2400"/>
            </a:lvl8pPr>
            <a:lvl9pPr indent="-228600" lvl="8" marL="4114800" algn="l">
              <a:spcBef>
                <a:spcPts val="900"/>
              </a:spcBef>
              <a:spcAft>
                <a:spcPts val="900"/>
              </a:spcAft>
              <a:buSzPts val="2400"/>
              <a:buNone/>
              <a:defRPr b="1" sz="2400"/>
            </a:lvl9pPr>
          </a:lstStyle>
          <a:p/>
        </p:txBody>
      </p:sp>
      <p:sp>
        <p:nvSpPr>
          <p:cNvPr id="47" name="Google Shape;47;p46"/>
          <p:cNvSpPr txBox="1"/>
          <p:nvPr>
            <p:ph idx="2" type="body"/>
          </p:nvPr>
        </p:nvSpPr>
        <p:spPr>
          <a:xfrm>
            <a:off x="1712118" y="4864894"/>
            <a:ext cx="7315200" cy="3821906"/>
          </a:xfrm>
          <a:prstGeom prst="rect">
            <a:avLst/>
          </a:prstGeom>
          <a:noFill/>
          <a:ln>
            <a:noFill/>
          </a:ln>
        </p:spPr>
        <p:txBody>
          <a:bodyPr anchorCtr="0" anchor="t" bIns="45700" lIns="91425" spcFirstLastPara="1" rIns="91425" wrap="square" tIns="45700">
            <a:normAutofit/>
          </a:bodyPr>
          <a:lstStyle>
            <a:lvl1pPr indent="-400050" lvl="0" marL="457200" algn="l">
              <a:spcBef>
                <a:spcPts val="540"/>
              </a:spcBef>
              <a:spcAft>
                <a:spcPts val="0"/>
              </a:spcAft>
              <a:buSzPts val="2700"/>
              <a:buChar char="•"/>
              <a:defRPr sz="2700"/>
            </a:lvl1pPr>
            <a:lvl2pPr indent="-381000" lvl="1" marL="914400" algn="l">
              <a:spcBef>
                <a:spcPts val="900"/>
              </a:spcBef>
              <a:spcAft>
                <a:spcPts val="0"/>
              </a:spcAft>
              <a:buSzPts val="2400"/>
              <a:buChar char="•"/>
              <a:defRPr sz="2400"/>
            </a:lvl2pPr>
            <a:lvl3pPr indent="-361950" lvl="2" marL="1371600" algn="l">
              <a:spcBef>
                <a:spcPts val="900"/>
              </a:spcBef>
              <a:spcAft>
                <a:spcPts val="0"/>
              </a:spcAft>
              <a:buSzPts val="2100"/>
              <a:buChar char="•"/>
              <a:defRPr sz="2100"/>
            </a:lvl3pPr>
            <a:lvl4pPr indent="-342900" lvl="3" marL="1828800" algn="l">
              <a:spcBef>
                <a:spcPts val="900"/>
              </a:spcBef>
              <a:spcAft>
                <a:spcPts val="0"/>
              </a:spcAft>
              <a:buSzPts val="1800"/>
              <a:buChar char="•"/>
              <a:defRPr sz="1800"/>
            </a:lvl4pPr>
            <a:lvl5pPr indent="-342900" lvl="4" marL="2286000" algn="l">
              <a:spcBef>
                <a:spcPts val="900"/>
              </a:spcBef>
              <a:spcAft>
                <a:spcPts val="0"/>
              </a:spcAft>
              <a:buSzPts val="1800"/>
              <a:buChar char="•"/>
              <a:defRPr sz="1800"/>
            </a:lvl5pPr>
            <a:lvl6pPr indent="-342900" lvl="5" marL="2743200" algn="l">
              <a:spcBef>
                <a:spcPts val="900"/>
              </a:spcBef>
              <a:spcAft>
                <a:spcPts val="0"/>
              </a:spcAft>
              <a:buSzPts val="1800"/>
              <a:buChar char="•"/>
              <a:defRPr sz="1800"/>
            </a:lvl6pPr>
            <a:lvl7pPr indent="-342900" lvl="6" marL="3200400" algn="l">
              <a:spcBef>
                <a:spcPts val="900"/>
              </a:spcBef>
              <a:spcAft>
                <a:spcPts val="0"/>
              </a:spcAft>
              <a:buSzPts val="1800"/>
              <a:buChar char="•"/>
              <a:defRPr sz="1800"/>
            </a:lvl7pPr>
            <a:lvl8pPr indent="-342900" lvl="7" marL="3657600" algn="l">
              <a:spcBef>
                <a:spcPts val="900"/>
              </a:spcBef>
              <a:spcAft>
                <a:spcPts val="0"/>
              </a:spcAft>
              <a:buSzPts val="1800"/>
              <a:buChar char="•"/>
              <a:defRPr sz="1800"/>
            </a:lvl8pPr>
            <a:lvl9pPr indent="-342900" lvl="8" marL="4114800" algn="l">
              <a:spcBef>
                <a:spcPts val="900"/>
              </a:spcBef>
              <a:spcAft>
                <a:spcPts val="900"/>
              </a:spcAft>
              <a:buSzPts val="1800"/>
              <a:buChar char="•"/>
              <a:defRPr sz="1800"/>
            </a:lvl9pPr>
          </a:lstStyle>
          <a:p/>
        </p:txBody>
      </p:sp>
      <p:sp>
        <p:nvSpPr>
          <p:cNvPr id="48" name="Google Shape;48;p46"/>
          <p:cNvSpPr txBox="1"/>
          <p:nvPr>
            <p:ph idx="3" type="body"/>
          </p:nvPr>
        </p:nvSpPr>
        <p:spPr>
          <a:xfrm>
            <a:off x="9664700" y="4000500"/>
            <a:ext cx="6906420" cy="864393"/>
          </a:xfrm>
          <a:prstGeom prst="rect">
            <a:avLst/>
          </a:prstGeom>
          <a:noFill/>
          <a:ln>
            <a:noFill/>
          </a:ln>
        </p:spPr>
        <p:txBody>
          <a:bodyPr anchorCtr="0" anchor="b" bIns="45700" lIns="91425" spcFirstLastPara="1" rIns="91425" wrap="square" tIns="45700">
            <a:noAutofit/>
          </a:bodyPr>
          <a:lstStyle>
            <a:lvl1pPr indent="-228600" lvl="0" marL="457200" algn="l">
              <a:spcBef>
                <a:spcPts val="840"/>
              </a:spcBef>
              <a:spcAft>
                <a:spcPts val="0"/>
              </a:spcAft>
              <a:buSzPts val="4200"/>
              <a:buNone/>
              <a:defRPr b="0" sz="4200"/>
            </a:lvl1pPr>
            <a:lvl2pPr indent="-228600" lvl="1" marL="914400" algn="l">
              <a:spcBef>
                <a:spcPts val="900"/>
              </a:spcBef>
              <a:spcAft>
                <a:spcPts val="0"/>
              </a:spcAft>
              <a:buSzPts val="3000"/>
              <a:buNone/>
              <a:defRPr b="1" sz="3000"/>
            </a:lvl2pPr>
            <a:lvl3pPr indent="-228600" lvl="2" marL="1371600" algn="l">
              <a:spcBef>
                <a:spcPts val="900"/>
              </a:spcBef>
              <a:spcAft>
                <a:spcPts val="0"/>
              </a:spcAft>
              <a:buSzPts val="2700"/>
              <a:buNone/>
              <a:defRPr b="1" sz="2700"/>
            </a:lvl3pPr>
            <a:lvl4pPr indent="-228600" lvl="3" marL="1828800" algn="l">
              <a:spcBef>
                <a:spcPts val="900"/>
              </a:spcBef>
              <a:spcAft>
                <a:spcPts val="0"/>
              </a:spcAft>
              <a:buSzPts val="2400"/>
              <a:buNone/>
              <a:defRPr b="1" sz="2400"/>
            </a:lvl4pPr>
            <a:lvl5pPr indent="-228600" lvl="4" marL="2286000" algn="l">
              <a:spcBef>
                <a:spcPts val="900"/>
              </a:spcBef>
              <a:spcAft>
                <a:spcPts val="0"/>
              </a:spcAft>
              <a:buSzPts val="2400"/>
              <a:buNone/>
              <a:defRPr b="1" sz="2400"/>
            </a:lvl5pPr>
            <a:lvl6pPr indent="-228600" lvl="5" marL="2743200" algn="l">
              <a:spcBef>
                <a:spcPts val="900"/>
              </a:spcBef>
              <a:spcAft>
                <a:spcPts val="0"/>
              </a:spcAft>
              <a:buSzPts val="2400"/>
              <a:buNone/>
              <a:defRPr b="1" sz="2400"/>
            </a:lvl6pPr>
            <a:lvl7pPr indent="-228600" lvl="6" marL="3200400" algn="l">
              <a:spcBef>
                <a:spcPts val="900"/>
              </a:spcBef>
              <a:spcAft>
                <a:spcPts val="0"/>
              </a:spcAft>
              <a:buSzPts val="2400"/>
              <a:buNone/>
              <a:defRPr b="1" sz="2400"/>
            </a:lvl7pPr>
            <a:lvl8pPr indent="-228600" lvl="7" marL="3657600" algn="l">
              <a:spcBef>
                <a:spcPts val="900"/>
              </a:spcBef>
              <a:spcAft>
                <a:spcPts val="0"/>
              </a:spcAft>
              <a:buSzPts val="2400"/>
              <a:buNone/>
              <a:defRPr b="1" sz="2400"/>
            </a:lvl8pPr>
            <a:lvl9pPr indent="-228600" lvl="8" marL="4114800" algn="l">
              <a:spcBef>
                <a:spcPts val="900"/>
              </a:spcBef>
              <a:spcAft>
                <a:spcPts val="900"/>
              </a:spcAft>
              <a:buSzPts val="2400"/>
              <a:buNone/>
              <a:defRPr b="1" sz="2400"/>
            </a:lvl9pPr>
          </a:lstStyle>
          <a:p/>
        </p:txBody>
      </p:sp>
      <p:sp>
        <p:nvSpPr>
          <p:cNvPr id="49" name="Google Shape;49;p46"/>
          <p:cNvSpPr txBox="1"/>
          <p:nvPr>
            <p:ph idx="4" type="body"/>
          </p:nvPr>
        </p:nvSpPr>
        <p:spPr>
          <a:xfrm>
            <a:off x="9255919" y="4864894"/>
            <a:ext cx="7315202" cy="3821906"/>
          </a:xfrm>
          <a:prstGeom prst="rect">
            <a:avLst/>
          </a:prstGeom>
          <a:noFill/>
          <a:ln>
            <a:noFill/>
          </a:ln>
        </p:spPr>
        <p:txBody>
          <a:bodyPr anchorCtr="0" anchor="t" bIns="45700" lIns="91425" spcFirstLastPara="1" rIns="91425" wrap="square" tIns="45700">
            <a:normAutofit/>
          </a:bodyPr>
          <a:lstStyle>
            <a:lvl1pPr indent="-400050" lvl="0" marL="457200" algn="l">
              <a:spcBef>
                <a:spcPts val="540"/>
              </a:spcBef>
              <a:spcAft>
                <a:spcPts val="0"/>
              </a:spcAft>
              <a:buSzPts val="2700"/>
              <a:buChar char="•"/>
              <a:defRPr sz="2700"/>
            </a:lvl1pPr>
            <a:lvl2pPr indent="-381000" lvl="1" marL="914400" algn="l">
              <a:spcBef>
                <a:spcPts val="900"/>
              </a:spcBef>
              <a:spcAft>
                <a:spcPts val="0"/>
              </a:spcAft>
              <a:buSzPts val="2400"/>
              <a:buChar char="•"/>
              <a:defRPr sz="2400"/>
            </a:lvl2pPr>
            <a:lvl3pPr indent="-361950" lvl="2" marL="1371600" algn="l">
              <a:spcBef>
                <a:spcPts val="900"/>
              </a:spcBef>
              <a:spcAft>
                <a:spcPts val="0"/>
              </a:spcAft>
              <a:buSzPts val="2100"/>
              <a:buChar char="•"/>
              <a:defRPr sz="2100"/>
            </a:lvl3pPr>
            <a:lvl4pPr indent="-342900" lvl="3" marL="1828800" algn="l">
              <a:spcBef>
                <a:spcPts val="900"/>
              </a:spcBef>
              <a:spcAft>
                <a:spcPts val="0"/>
              </a:spcAft>
              <a:buSzPts val="1800"/>
              <a:buChar char="•"/>
              <a:defRPr sz="1800"/>
            </a:lvl4pPr>
            <a:lvl5pPr indent="-342900" lvl="4" marL="2286000" algn="l">
              <a:spcBef>
                <a:spcPts val="900"/>
              </a:spcBef>
              <a:spcAft>
                <a:spcPts val="0"/>
              </a:spcAft>
              <a:buSzPts val="1800"/>
              <a:buChar char="•"/>
              <a:defRPr sz="1800"/>
            </a:lvl5pPr>
            <a:lvl6pPr indent="-342900" lvl="5" marL="2743200" algn="l">
              <a:spcBef>
                <a:spcPts val="900"/>
              </a:spcBef>
              <a:spcAft>
                <a:spcPts val="0"/>
              </a:spcAft>
              <a:buSzPts val="1800"/>
              <a:buChar char="•"/>
              <a:defRPr sz="1800"/>
            </a:lvl6pPr>
            <a:lvl7pPr indent="-342900" lvl="6" marL="3200400" algn="l">
              <a:spcBef>
                <a:spcPts val="900"/>
              </a:spcBef>
              <a:spcAft>
                <a:spcPts val="0"/>
              </a:spcAft>
              <a:buSzPts val="1800"/>
              <a:buChar char="•"/>
              <a:defRPr sz="1800"/>
            </a:lvl7pPr>
            <a:lvl8pPr indent="-342900" lvl="7" marL="3657600" algn="l">
              <a:spcBef>
                <a:spcPts val="900"/>
              </a:spcBef>
              <a:spcAft>
                <a:spcPts val="0"/>
              </a:spcAft>
              <a:buSzPts val="1800"/>
              <a:buChar char="•"/>
              <a:defRPr sz="1800"/>
            </a:lvl8pPr>
            <a:lvl9pPr indent="-342900" lvl="8" marL="4114800" algn="l">
              <a:spcBef>
                <a:spcPts val="900"/>
              </a:spcBef>
              <a:spcAft>
                <a:spcPts val="900"/>
              </a:spcAft>
              <a:buSzPts val="1800"/>
              <a:buChar char="•"/>
              <a:defRPr sz="1800"/>
            </a:lvl9pPr>
          </a:lstStyle>
          <a:p/>
        </p:txBody>
      </p:sp>
      <p:sp>
        <p:nvSpPr>
          <p:cNvPr id="50" name="Google Shape;50;p46"/>
          <p:cNvSpPr txBox="1"/>
          <p:nvPr>
            <p:ph idx="10" type="dt"/>
          </p:nvPr>
        </p:nvSpPr>
        <p:spPr>
          <a:xfrm>
            <a:off x="13256418" y="8824913"/>
            <a:ext cx="2400300" cy="547688"/>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1" name="Google Shape;51;p46"/>
          <p:cNvSpPr txBox="1"/>
          <p:nvPr>
            <p:ph idx="11" type="ftr"/>
          </p:nvPr>
        </p:nvSpPr>
        <p:spPr>
          <a:xfrm>
            <a:off x="1712118" y="8824913"/>
            <a:ext cx="11315700" cy="547688"/>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2" name="Google Shape;52;p46"/>
          <p:cNvSpPr txBox="1"/>
          <p:nvPr>
            <p:ph idx="12" type="sldNum"/>
          </p:nvPr>
        </p:nvSpPr>
        <p:spPr>
          <a:xfrm>
            <a:off x="15771019" y="8824913"/>
            <a:ext cx="826751" cy="547688"/>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53" name="Shape 53"/>
        <p:cNvGrpSpPr/>
        <p:nvPr/>
      </p:nvGrpSpPr>
      <p:grpSpPr>
        <a:xfrm>
          <a:off x="0" y="0"/>
          <a:ext cx="0" cy="0"/>
          <a:chOff x="0" y="0"/>
          <a:chExt cx="0" cy="0"/>
        </a:xfrm>
      </p:grpSpPr>
      <p:sp>
        <p:nvSpPr>
          <p:cNvPr id="54" name="Google Shape;54;p47"/>
          <p:cNvSpPr txBox="1"/>
          <p:nvPr>
            <p:ph type="title"/>
          </p:nvPr>
        </p:nvSpPr>
        <p:spPr>
          <a:xfrm>
            <a:off x="1712120" y="914400"/>
            <a:ext cx="14858997" cy="2857500"/>
          </a:xfrm>
          <a:prstGeom prst="rect">
            <a:avLst/>
          </a:prstGeom>
          <a:noFill/>
          <a:ln>
            <a:noFill/>
          </a:ln>
        </p:spPr>
        <p:txBody>
          <a:bodyPr anchorCtr="0" anchor="ctr" bIns="45700" lIns="91425" spcFirstLastPara="1" rIns="91425" wrap="square" tIns="45700">
            <a:normAutofit/>
          </a:bodyPr>
          <a:lstStyle>
            <a:lvl1pPr lvl="0" algn="l">
              <a:spcBef>
                <a:spcPts val="0"/>
              </a:spcBef>
              <a:spcAft>
                <a:spcPts val="0"/>
              </a:spcAft>
              <a:buClr>
                <a:schemeClr val="lt1"/>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5" name="Google Shape;55;p47"/>
          <p:cNvSpPr txBox="1"/>
          <p:nvPr>
            <p:ph idx="10" type="dt"/>
          </p:nvPr>
        </p:nvSpPr>
        <p:spPr>
          <a:xfrm>
            <a:off x="13256418" y="8824913"/>
            <a:ext cx="2400300" cy="547688"/>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6" name="Google Shape;56;p47"/>
          <p:cNvSpPr txBox="1"/>
          <p:nvPr>
            <p:ph idx="11" type="ftr"/>
          </p:nvPr>
        </p:nvSpPr>
        <p:spPr>
          <a:xfrm>
            <a:off x="1712118" y="8824913"/>
            <a:ext cx="11315700" cy="547688"/>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7" name="Google Shape;57;p47"/>
          <p:cNvSpPr txBox="1"/>
          <p:nvPr>
            <p:ph idx="12" type="sldNum"/>
          </p:nvPr>
        </p:nvSpPr>
        <p:spPr>
          <a:xfrm>
            <a:off x="15771019" y="8824913"/>
            <a:ext cx="826751" cy="547688"/>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type="objTx">
  <p:cSld name="OBJECT_WITH_CAPTION_TEXT">
    <p:spTree>
      <p:nvGrpSpPr>
        <p:cNvPr id="58" name="Shape 58"/>
        <p:cNvGrpSpPr/>
        <p:nvPr/>
      </p:nvGrpSpPr>
      <p:grpSpPr>
        <a:xfrm>
          <a:off x="0" y="0"/>
          <a:ext cx="0" cy="0"/>
          <a:chOff x="0" y="0"/>
          <a:chExt cx="0" cy="0"/>
        </a:xfrm>
      </p:grpSpPr>
      <p:sp>
        <p:nvSpPr>
          <p:cNvPr id="59" name="Google Shape;59;p48"/>
          <p:cNvSpPr txBox="1"/>
          <p:nvPr>
            <p:ph type="title"/>
          </p:nvPr>
        </p:nvSpPr>
        <p:spPr>
          <a:xfrm>
            <a:off x="1712117" y="2400300"/>
            <a:ext cx="5323682" cy="2057400"/>
          </a:xfrm>
          <a:prstGeom prst="rect">
            <a:avLst/>
          </a:prstGeom>
          <a:noFill/>
          <a:ln>
            <a:noFill/>
          </a:ln>
        </p:spPr>
        <p:txBody>
          <a:bodyPr anchorCtr="0" anchor="b" bIns="45700" lIns="91425" spcFirstLastPara="1" rIns="91425" wrap="square" tIns="45700">
            <a:normAutofit/>
          </a:bodyPr>
          <a:lstStyle>
            <a:lvl1pPr lvl="0" algn="l">
              <a:spcBef>
                <a:spcPts val="0"/>
              </a:spcBef>
              <a:spcAft>
                <a:spcPts val="0"/>
              </a:spcAft>
              <a:buClr>
                <a:schemeClr val="lt1"/>
              </a:buClr>
              <a:buSzPts val="3600"/>
              <a:buFont typeface="Century Gothic"/>
              <a:buNone/>
              <a:defRPr b="0" sz="36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0" name="Google Shape;60;p48"/>
          <p:cNvSpPr txBox="1"/>
          <p:nvPr>
            <p:ph idx="1" type="body"/>
          </p:nvPr>
        </p:nvSpPr>
        <p:spPr>
          <a:xfrm>
            <a:off x="7655719" y="914402"/>
            <a:ext cx="8915402" cy="7772400"/>
          </a:xfrm>
          <a:prstGeom prst="rect">
            <a:avLst/>
          </a:prstGeom>
          <a:noFill/>
          <a:ln>
            <a:noFill/>
          </a:ln>
        </p:spPr>
        <p:txBody>
          <a:bodyPr anchorCtr="0" anchor="ctr" bIns="45700" lIns="91425" spcFirstLastPara="1" rIns="91425" wrap="square" tIns="45700">
            <a:normAutofit/>
          </a:bodyPr>
          <a:lstStyle>
            <a:lvl1pPr indent="-419100" lvl="0" marL="457200" algn="l">
              <a:spcBef>
                <a:spcPts val="600"/>
              </a:spcBef>
              <a:spcAft>
                <a:spcPts val="0"/>
              </a:spcAft>
              <a:buSzPts val="3000"/>
              <a:buChar char="•"/>
              <a:defRPr sz="3000"/>
            </a:lvl1pPr>
            <a:lvl2pPr indent="-400050" lvl="1" marL="914400" algn="l">
              <a:spcBef>
                <a:spcPts val="900"/>
              </a:spcBef>
              <a:spcAft>
                <a:spcPts val="0"/>
              </a:spcAft>
              <a:buSzPts val="2700"/>
              <a:buChar char="•"/>
              <a:defRPr sz="2700"/>
            </a:lvl2pPr>
            <a:lvl3pPr indent="-381000" lvl="2" marL="1371600" algn="l">
              <a:spcBef>
                <a:spcPts val="900"/>
              </a:spcBef>
              <a:spcAft>
                <a:spcPts val="0"/>
              </a:spcAft>
              <a:buSzPts val="2400"/>
              <a:buChar char="•"/>
              <a:defRPr sz="2400"/>
            </a:lvl3pPr>
            <a:lvl4pPr indent="-361950" lvl="3" marL="1828800" algn="l">
              <a:spcBef>
                <a:spcPts val="900"/>
              </a:spcBef>
              <a:spcAft>
                <a:spcPts val="0"/>
              </a:spcAft>
              <a:buSzPts val="2100"/>
              <a:buChar char="•"/>
              <a:defRPr sz="2100"/>
            </a:lvl4pPr>
            <a:lvl5pPr indent="-361950" lvl="4" marL="2286000" algn="l">
              <a:spcBef>
                <a:spcPts val="900"/>
              </a:spcBef>
              <a:spcAft>
                <a:spcPts val="0"/>
              </a:spcAft>
              <a:buSzPts val="2100"/>
              <a:buChar char="•"/>
              <a:defRPr sz="2100"/>
            </a:lvl5pPr>
            <a:lvl6pPr indent="-361950" lvl="5" marL="2743200" algn="l">
              <a:spcBef>
                <a:spcPts val="900"/>
              </a:spcBef>
              <a:spcAft>
                <a:spcPts val="0"/>
              </a:spcAft>
              <a:buSzPts val="2100"/>
              <a:buChar char="•"/>
              <a:defRPr sz="2100"/>
            </a:lvl6pPr>
            <a:lvl7pPr indent="-361950" lvl="6" marL="3200400" algn="l">
              <a:spcBef>
                <a:spcPts val="900"/>
              </a:spcBef>
              <a:spcAft>
                <a:spcPts val="0"/>
              </a:spcAft>
              <a:buSzPts val="2100"/>
              <a:buChar char="•"/>
              <a:defRPr sz="2100"/>
            </a:lvl7pPr>
            <a:lvl8pPr indent="-361950" lvl="7" marL="3657600" algn="l">
              <a:spcBef>
                <a:spcPts val="900"/>
              </a:spcBef>
              <a:spcAft>
                <a:spcPts val="0"/>
              </a:spcAft>
              <a:buSzPts val="2100"/>
              <a:buChar char="•"/>
              <a:defRPr sz="2100"/>
            </a:lvl8pPr>
            <a:lvl9pPr indent="-361950" lvl="8" marL="4114800" algn="l">
              <a:spcBef>
                <a:spcPts val="900"/>
              </a:spcBef>
              <a:spcAft>
                <a:spcPts val="900"/>
              </a:spcAft>
              <a:buSzPts val="2100"/>
              <a:buChar char="•"/>
              <a:defRPr sz="2100"/>
            </a:lvl9pPr>
          </a:lstStyle>
          <a:p/>
        </p:txBody>
      </p:sp>
      <p:sp>
        <p:nvSpPr>
          <p:cNvPr id="61" name="Google Shape;61;p48"/>
          <p:cNvSpPr txBox="1"/>
          <p:nvPr>
            <p:ph idx="2" type="body"/>
          </p:nvPr>
        </p:nvSpPr>
        <p:spPr>
          <a:xfrm>
            <a:off x="1712117" y="4457700"/>
            <a:ext cx="5323682" cy="2743200"/>
          </a:xfrm>
          <a:prstGeom prst="rect">
            <a:avLst/>
          </a:prstGeom>
          <a:noFill/>
          <a:ln>
            <a:noFill/>
          </a:ln>
        </p:spPr>
        <p:txBody>
          <a:bodyPr anchorCtr="0" anchor="ctr" bIns="45700" lIns="91425" spcFirstLastPara="1" rIns="91425" wrap="square" tIns="45700">
            <a:normAutofit/>
          </a:bodyPr>
          <a:lstStyle>
            <a:lvl1pPr indent="-228600" lvl="0" marL="457200" algn="l">
              <a:spcBef>
                <a:spcPts val="480"/>
              </a:spcBef>
              <a:spcAft>
                <a:spcPts val="0"/>
              </a:spcAft>
              <a:buSzPts val="2400"/>
              <a:buNone/>
              <a:defRPr sz="2400"/>
            </a:lvl1pPr>
            <a:lvl2pPr indent="-228600" lvl="1" marL="914400" algn="l">
              <a:spcBef>
                <a:spcPts val="900"/>
              </a:spcBef>
              <a:spcAft>
                <a:spcPts val="0"/>
              </a:spcAft>
              <a:buSzPts val="1800"/>
              <a:buNone/>
              <a:defRPr sz="1800"/>
            </a:lvl2pPr>
            <a:lvl3pPr indent="-228600" lvl="2" marL="1371600" algn="l">
              <a:spcBef>
                <a:spcPts val="900"/>
              </a:spcBef>
              <a:spcAft>
                <a:spcPts val="0"/>
              </a:spcAft>
              <a:buSzPts val="1500"/>
              <a:buNone/>
              <a:defRPr sz="1500"/>
            </a:lvl3pPr>
            <a:lvl4pPr indent="-228600" lvl="3" marL="1828800" algn="l">
              <a:spcBef>
                <a:spcPts val="900"/>
              </a:spcBef>
              <a:spcAft>
                <a:spcPts val="0"/>
              </a:spcAft>
              <a:buSzPts val="1350"/>
              <a:buNone/>
              <a:defRPr sz="1350"/>
            </a:lvl4pPr>
            <a:lvl5pPr indent="-228600" lvl="4" marL="2286000" algn="l">
              <a:spcBef>
                <a:spcPts val="900"/>
              </a:spcBef>
              <a:spcAft>
                <a:spcPts val="0"/>
              </a:spcAft>
              <a:buSzPts val="1350"/>
              <a:buNone/>
              <a:defRPr sz="1350"/>
            </a:lvl5pPr>
            <a:lvl6pPr indent="-228600" lvl="5" marL="2743200" algn="l">
              <a:spcBef>
                <a:spcPts val="900"/>
              </a:spcBef>
              <a:spcAft>
                <a:spcPts val="0"/>
              </a:spcAft>
              <a:buSzPts val="1350"/>
              <a:buNone/>
              <a:defRPr sz="1350"/>
            </a:lvl6pPr>
            <a:lvl7pPr indent="-228600" lvl="6" marL="3200400" algn="l">
              <a:spcBef>
                <a:spcPts val="900"/>
              </a:spcBef>
              <a:spcAft>
                <a:spcPts val="0"/>
              </a:spcAft>
              <a:buSzPts val="1350"/>
              <a:buNone/>
              <a:defRPr sz="1350"/>
            </a:lvl7pPr>
            <a:lvl8pPr indent="-228600" lvl="7" marL="3657600" algn="l">
              <a:spcBef>
                <a:spcPts val="900"/>
              </a:spcBef>
              <a:spcAft>
                <a:spcPts val="0"/>
              </a:spcAft>
              <a:buSzPts val="1350"/>
              <a:buNone/>
              <a:defRPr sz="1350"/>
            </a:lvl8pPr>
            <a:lvl9pPr indent="-228600" lvl="8" marL="4114800" algn="l">
              <a:spcBef>
                <a:spcPts val="900"/>
              </a:spcBef>
              <a:spcAft>
                <a:spcPts val="900"/>
              </a:spcAft>
              <a:buSzPts val="1350"/>
              <a:buNone/>
              <a:defRPr sz="1350"/>
            </a:lvl9pPr>
          </a:lstStyle>
          <a:p/>
        </p:txBody>
      </p:sp>
      <p:sp>
        <p:nvSpPr>
          <p:cNvPr id="62" name="Google Shape;62;p48"/>
          <p:cNvSpPr txBox="1"/>
          <p:nvPr>
            <p:ph idx="10" type="dt"/>
          </p:nvPr>
        </p:nvSpPr>
        <p:spPr>
          <a:xfrm>
            <a:off x="13256418" y="8824913"/>
            <a:ext cx="2400300" cy="547688"/>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3" name="Google Shape;63;p48"/>
          <p:cNvSpPr txBox="1"/>
          <p:nvPr>
            <p:ph idx="11" type="ftr"/>
          </p:nvPr>
        </p:nvSpPr>
        <p:spPr>
          <a:xfrm>
            <a:off x="1712118" y="8824913"/>
            <a:ext cx="11315700" cy="547688"/>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4" name="Google Shape;64;p48"/>
          <p:cNvSpPr txBox="1"/>
          <p:nvPr>
            <p:ph idx="12" type="sldNum"/>
          </p:nvPr>
        </p:nvSpPr>
        <p:spPr>
          <a:xfrm>
            <a:off x="15771019" y="8824913"/>
            <a:ext cx="826751" cy="547688"/>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type="picTx">
  <p:cSld name="PICTURE_WITH_CAPTION_TEXT">
    <p:spTree>
      <p:nvGrpSpPr>
        <p:cNvPr id="65" name="Shape 65"/>
        <p:cNvGrpSpPr/>
        <p:nvPr/>
      </p:nvGrpSpPr>
      <p:grpSpPr>
        <a:xfrm>
          <a:off x="0" y="0"/>
          <a:ext cx="0" cy="0"/>
          <a:chOff x="0" y="0"/>
          <a:chExt cx="0" cy="0"/>
        </a:xfrm>
      </p:grpSpPr>
      <p:sp>
        <p:nvSpPr>
          <p:cNvPr id="66" name="Google Shape;66;p49"/>
          <p:cNvSpPr txBox="1"/>
          <p:nvPr>
            <p:ph type="title"/>
          </p:nvPr>
        </p:nvSpPr>
        <p:spPr>
          <a:xfrm>
            <a:off x="1712117" y="2400300"/>
            <a:ext cx="8001002" cy="2057400"/>
          </a:xfrm>
          <a:prstGeom prst="rect">
            <a:avLst/>
          </a:prstGeom>
          <a:noFill/>
          <a:ln>
            <a:noFill/>
          </a:ln>
        </p:spPr>
        <p:txBody>
          <a:bodyPr anchorCtr="0" anchor="b" bIns="45700" lIns="91425" spcFirstLastPara="1" rIns="91425" wrap="square" tIns="45700">
            <a:normAutofit/>
          </a:bodyPr>
          <a:lstStyle>
            <a:lvl1pPr lvl="0" algn="l">
              <a:spcBef>
                <a:spcPts val="0"/>
              </a:spcBef>
              <a:spcAft>
                <a:spcPts val="0"/>
              </a:spcAft>
              <a:buClr>
                <a:schemeClr val="lt1"/>
              </a:buClr>
              <a:buSzPts val="4200"/>
              <a:buFont typeface="Century Gothic"/>
              <a:buNone/>
              <a:defRPr b="0" sz="42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7" name="Google Shape;67;p49"/>
          <p:cNvSpPr/>
          <p:nvPr>
            <p:ph idx="2" type="pic"/>
          </p:nvPr>
        </p:nvSpPr>
        <p:spPr>
          <a:xfrm>
            <a:off x="11150600" y="-27432"/>
            <a:ext cx="4914899" cy="10355580"/>
          </a:xfrm>
          <a:prstGeom prst="rect">
            <a:avLst/>
          </a:prstGeom>
          <a:noFill/>
          <a:ln cap="flat" cmpd="sng" w="38100">
            <a:solidFill>
              <a:schemeClr val="dk2"/>
            </a:solidFill>
            <a:prstDash val="solid"/>
            <a:round/>
            <a:headEnd len="sm" w="sm" type="none"/>
            <a:tailEnd len="sm" w="sm" type="none"/>
          </a:ln>
        </p:spPr>
      </p:sp>
      <p:sp>
        <p:nvSpPr>
          <p:cNvPr id="68" name="Google Shape;68;p49"/>
          <p:cNvSpPr txBox="1"/>
          <p:nvPr>
            <p:ph idx="1" type="body"/>
          </p:nvPr>
        </p:nvSpPr>
        <p:spPr>
          <a:xfrm>
            <a:off x="1712117" y="4457700"/>
            <a:ext cx="8001002" cy="2743200"/>
          </a:xfrm>
          <a:prstGeom prst="rect">
            <a:avLst/>
          </a:prstGeom>
          <a:noFill/>
          <a:ln>
            <a:noFill/>
          </a:ln>
        </p:spPr>
        <p:txBody>
          <a:bodyPr anchorCtr="0" anchor="ctr" bIns="45700" lIns="91425" spcFirstLastPara="1" rIns="91425" wrap="square" tIns="45700">
            <a:normAutofit/>
          </a:bodyPr>
          <a:lstStyle>
            <a:lvl1pPr indent="-228600" lvl="0" marL="457200" algn="l">
              <a:spcBef>
                <a:spcPts val="540"/>
              </a:spcBef>
              <a:spcAft>
                <a:spcPts val="0"/>
              </a:spcAft>
              <a:buSzPts val="2700"/>
              <a:buNone/>
              <a:defRPr sz="2700"/>
            </a:lvl1pPr>
            <a:lvl2pPr indent="-228600" lvl="1" marL="914400" algn="l">
              <a:spcBef>
                <a:spcPts val="900"/>
              </a:spcBef>
              <a:spcAft>
                <a:spcPts val="0"/>
              </a:spcAft>
              <a:buSzPts val="1800"/>
              <a:buNone/>
              <a:defRPr sz="1800"/>
            </a:lvl2pPr>
            <a:lvl3pPr indent="-228600" lvl="2" marL="1371600" algn="l">
              <a:spcBef>
                <a:spcPts val="900"/>
              </a:spcBef>
              <a:spcAft>
                <a:spcPts val="0"/>
              </a:spcAft>
              <a:buSzPts val="1500"/>
              <a:buNone/>
              <a:defRPr sz="1500"/>
            </a:lvl3pPr>
            <a:lvl4pPr indent="-228600" lvl="3" marL="1828800" algn="l">
              <a:spcBef>
                <a:spcPts val="900"/>
              </a:spcBef>
              <a:spcAft>
                <a:spcPts val="0"/>
              </a:spcAft>
              <a:buSzPts val="1350"/>
              <a:buNone/>
              <a:defRPr sz="1350"/>
            </a:lvl4pPr>
            <a:lvl5pPr indent="-228600" lvl="4" marL="2286000" algn="l">
              <a:spcBef>
                <a:spcPts val="900"/>
              </a:spcBef>
              <a:spcAft>
                <a:spcPts val="0"/>
              </a:spcAft>
              <a:buSzPts val="1350"/>
              <a:buNone/>
              <a:defRPr sz="1350"/>
            </a:lvl5pPr>
            <a:lvl6pPr indent="-228600" lvl="5" marL="2743200" algn="l">
              <a:spcBef>
                <a:spcPts val="900"/>
              </a:spcBef>
              <a:spcAft>
                <a:spcPts val="0"/>
              </a:spcAft>
              <a:buSzPts val="1350"/>
              <a:buNone/>
              <a:defRPr sz="1350"/>
            </a:lvl6pPr>
            <a:lvl7pPr indent="-228600" lvl="6" marL="3200400" algn="l">
              <a:spcBef>
                <a:spcPts val="900"/>
              </a:spcBef>
              <a:spcAft>
                <a:spcPts val="0"/>
              </a:spcAft>
              <a:buSzPts val="1350"/>
              <a:buNone/>
              <a:defRPr sz="1350"/>
            </a:lvl7pPr>
            <a:lvl8pPr indent="-228600" lvl="7" marL="3657600" algn="l">
              <a:spcBef>
                <a:spcPts val="900"/>
              </a:spcBef>
              <a:spcAft>
                <a:spcPts val="0"/>
              </a:spcAft>
              <a:buSzPts val="1350"/>
              <a:buNone/>
              <a:defRPr sz="1350"/>
            </a:lvl8pPr>
            <a:lvl9pPr indent="-228600" lvl="8" marL="4114800" algn="l">
              <a:spcBef>
                <a:spcPts val="900"/>
              </a:spcBef>
              <a:spcAft>
                <a:spcPts val="900"/>
              </a:spcAft>
              <a:buSzPts val="1350"/>
              <a:buNone/>
              <a:defRPr sz="1350"/>
            </a:lvl9pPr>
          </a:lstStyle>
          <a:p/>
        </p:txBody>
      </p:sp>
      <p:sp>
        <p:nvSpPr>
          <p:cNvPr id="69" name="Google Shape;69;p49"/>
          <p:cNvSpPr txBox="1"/>
          <p:nvPr>
            <p:ph idx="10" type="dt"/>
          </p:nvPr>
        </p:nvSpPr>
        <p:spPr>
          <a:xfrm>
            <a:off x="9598818" y="8824913"/>
            <a:ext cx="1371600" cy="547688"/>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0" name="Google Shape;70;p49"/>
          <p:cNvSpPr txBox="1"/>
          <p:nvPr>
            <p:ph idx="11" type="ftr"/>
          </p:nvPr>
        </p:nvSpPr>
        <p:spPr>
          <a:xfrm>
            <a:off x="1712118" y="8824913"/>
            <a:ext cx="7658100" cy="547688"/>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1" name="Google Shape;71;p49"/>
          <p:cNvSpPr txBox="1"/>
          <p:nvPr>
            <p:ph idx="12" type="sldNum"/>
          </p:nvPr>
        </p:nvSpPr>
        <p:spPr>
          <a:xfrm>
            <a:off x="16113919" y="8824913"/>
            <a:ext cx="483851" cy="547688"/>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anoramic Picture with Caption">
  <p:cSld name="Panoramic Picture with Caption">
    <p:spTree>
      <p:nvGrpSpPr>
        <p:cNvPr id="72" name="Shape 72"/>
        <p:cNvGrpSpPr/>
        <p:nvPr/>
      </p:nvGrpSpPr>
      <p:grpSpPr>
        <a:xfrm>
          <a:off x="0" y="0"/>
          <a:ext cx="0" cy="0"/>
          <a:chOff x="0" y="0"/>
          <a:chExt cx="0" cy="0"/>
        </a:xfrm>
      </p:grpSpPr>
      <p:sp>
        <p:nvSpPr>
          <p:cNvPr id="73" name="Google Shape;73;p50"/>
          <p:cNvSpPr txBox="1"/>
          <p:nvPr>
            <p:ph type="title"/>
          </p:nvPr>
        </p:nvSpPr>
        <p:spPr>
          <a:xfrm>
            <a:off x="1712120" y="7099298"/>
            <a:ext cx="14859000" cy="850107"/>
          </a:xfrm>
          <a:prstGeom prst="rect">
            <a:avLst/>
          </a:prstGeom>
          <a:noFill/>
          <a:ln>
            <a:noFill/>
          </a:ln>
        </p:spPr>
        <p:txBody>
          <a:bodyPr anchorCtr="0" anchor="b" bIns="45700" lIns="91425" spcFirstLastPara="1" rIns="91425" wrap="square" tIns="45700">
            <a:normAutofit/>
          </a:bodyPr>
          <a:lstStyle>
            <a:lvl1pPr lvl="0" algn="l">
              <a:spcBef>
                <a:spcPts val="0"/>
              </a:spcBef>
              <a:spcAft>
                <a:spcPts val="0"/>
              </a:spcAft>
              <a:buClr>
                <a:schemeClr val="lt1"/>
              </a:buClr>
              <a:buSzPts val="3600"/>
              <a:buFont typeface="Century Gothic"/>
              <a:buNone/>
              <a:defRPr b="0" sz="36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4" name="Google Shape;74;p50"/>
          <p:cNvSpPr/>
          <p:nvPr>
            <p:ph idx="2" type="pic"/>
          </p:nvPr>
        </p:nvSpPr>
        <p:spPr>
          <a:xfrm>
            <a:off x="2969418" y="1398168"/>
            <a:ext cx="12338916" cy="4747464"/>
          </a:xfrm>
          <a:prstGeom prst="roundRect">
            <a:avLst>
              <a:gd fmla="val 4380" name="adj"/>
            </a:avLst>
          </a:prstGeom>
          <a:noFill/>
          <a:ln cap="flat" cmpd="sng" w="38100">
            <a:solidFill>
              <a:schemeClr val="dk2"/>
            </a:solidFill>
            <a:prstDash val="solid"/>
            <a:round/>
            <a:headEnd len="sm" w="sm" type="none"/>
            <a:tailEnd len="sm" w="sm" type="none"/>
          </a:ln>
        </p:spPr>
      </p:sp>
      <p:sp>
        <p:nvSpPr>
          <p:cNvPr id="75" name="Google Shape;75;p50"/>
          <p:cNvSpPr txBox="1"/>
          <p:nvPr>
            <p:ph idx="1" type="body"/>
          </p:nvPr>
        </p:nvSpPr>
        <p:spPr>
          <a:xfrm>
            <a:off x="1712120" y="7949405"/>
            <a:ext cx="14859000" cy="740568"/>
          </a:xfrm>
          <a:prstGeom prst="rect">
            <a:avLst/>
          </a:prstGeom>
          <a:noFill/>
          <a:ln>
            <a:noFill/>
          </a:ln>
        </p:spPr>
        <p:txBody>
          <a:bodyPr anchorCtr="0" anchor="ctr" bIns="45700" lIns="91425" spcFirstLastPara="1" rIns="91425" wrap="square" tIns="45700">
            <a:normAutofit/>
          </a:bodyPr>
          <a:lstStyle>
            <a:lvl1pPr indent="-228600" lvl="0" marL="457200" algn="l">
              <a:spcBef>
                <a:spcPts val="420"/>
              </a:spcBef>
              <a:spcAft>
                <a:spcPts val="0"/>
              </a:spcAft>
              <a:buSzPts val="2100"/>
              <a:buNone/>
              <a:defRPr sz="2100"/>
            </a:lvl1pPr>
            <a:lvl2pPr indent="-228600" lvl="1" marL="914400" algn="l">
              <a:spcBef>
                <a:spcPts val="900"/>
              </a:spcBef>
              <a:spcAft>
                <a:spcPts val="0"/>
              </a:spcAft>
              <a:buSzPts val="1800"/>
              <a:buNone/>
              <a:defRPr sz="1800"/>
            </a:lvl2pPr>
            <a:lvl3pPr indent="-228600" lvl="2" marL="1371600" algn="l">
              <a:spcBef>
                <a:spcPts val="900"/>
              </a:spcBef>
              <a:spcAft>
                <a:spcPts val="0"/>
              </a:spcAft>
              <a:buSzPts val="1500"/>
              <a:buNone/>
              <a:defRPr sz="1500"/>
            </a:lvl3pPr>
            <a:lvl4pPr indent="-228600" lvl="3" marL="1828800" algn="l">
              <a:spcBef>
                <a:spcPts val="900"/>
              </a:spcBef>
              <a:spcAft>
                <a:spcPts val="0"/>
              </a:spcAft>
              <a:buSzPts val="1350"/>
              <a:buNone/>
              <a:defRPr sz="1350"/>
            </a:lvl4pPr>
            <a:lvl5pPr indent="-228600" lvl="4" marL="2286000" algn="l">
              <a:spcBef>
                <a:spcPts val="900"/>
              </a:spcBef>
              <a:spcAft>
                <a:spcPts val="0"/>
              </a:spcAft>
              <a:buSzPts val="1350"/>
              <a:buNone/>
              <a:defRPr sz="1350"/>
            </a:lvl5pPr>
            <a:lvl6pPr indent="-228600" lvl="5" marL="2743200" algn="l">
              <a:spcBef>
                <a:spcPts val="900"/>
              </a:spcBef>
              <a:spcAft>
                <a:spcPts val="0"/>
              </a:spcAft>
              <a:buSzPts val="1350"/>
              <a:buNone/>
              <a:defRPr sz="1350"/>
            </a:lvl6pPr>
            <a:lvl7pPr indent="-228600" lvl="6" marL="3200400" algn="l">
              <a:spcBef>
                <a:spcPts val="900"/>
              </a:spcBef>
              <a:spcAft>
                <a:spcPts val="0"/>
              </a:spcAft>
              <a:buSzPts val="1350"/>
              <a:buNone/>
              <a:defRPr sz="1350"/>
            </a:lvl7pPr>
            <a:lvl8pPr indent="-228600" lvl="7" marL="3657600" algn="l">
              <a:spcBef>
                <a:spcPts val="900"/>
              </a:spcBef>
              <a:spcAft>
                <a:spcPts val="0"/>
              </a:spcAft>
              <a:buSzPts val="1350"/>
              <a:buNone/>
              <a:defRPr sz="1350"/>
            </a:lvl8pPr>
            <a:lvl9pPr indent="-228600" lvl="8" marL="4114800" algn="l">
              <a:spcBef>
                <a:spcPts val="900"/>
              </a:spcBef>
              <a:spcAft>
                <a:spcPts val="900"/>
              </a:spcAft>
              <a:buSzPts val="1350"/>
              <a:buNone/>
              <a:defRPr sz="1350"/>
            </a:lvl9pPr>
          </a:lstStyle>
          <a:p/>
        </p:txBody>
      </p:sp>
      <p:sp>
        <p:nvSpPr>
          <p:cNvPr id="76" name="Google Shape;76;p50"/>
          <p:cNvSpPr txBox="1"/>
          <p:nvPr>
            <p:ph idx="10" type="dt"/>
          </p:nvPr>
        </p:nvSpPr>
        <p:spPr>
          <a:xfrm>
            <a:off x="13256418" y="8824913"/>
            <a:ext cx="2400300" cy="547688"/>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7" name="Google Shape;77;p50"/>
          <p:cNvSpPr txBox="1"/>
          <p:nvPr>
            <p:ph idx="11" type="ftr"/>
          </p:nvPr>
        </p:nvSpPr>
        <p:spPr>
          <a:xfrm>
            <a:off x="1712118" y="8824913"/>
            <a:ext cx="11315700" cy="547688"/>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8" name="Google Shape;78;p50"/>
          <p:cNvSpPr txBox="1"/>
          <p:nvPr>
            <p:ph idx="12" type="sldNum"/>
          </p:nvPr>
        </p:nvSpPr>
        <p:spPr>
          <a:xfrm>
            <a:off x="15771019" y="8824913"/>
            <a:ext cx="826751" cy="547688"/>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aption">
  <p:cSld name="Title and Caption">
    <p:spTree>
      <p:nvGrpSpPr>
        <p:cNvPr id="79" name="Shape 79"/>
        <p:cNvGrpSpPr/>
        <p:nvPr/>
      </p:nvGrpSpPr>
      <p:grpSpPr>
        <a:xfrm>
          <a:off x="0" y="0"/>
          <a:ext cx="0" cy="0"/>
          <a:chOff x="0" y="0"/>
          <a:chExt cx="0" cy="0"/>
        </a:xfrm>
      </p:grpSpPr>
      <p:sp>
        <p:nvSpPr>
          <p:cNvPr id="80" name="Google Shape;80;p51"/>
          <p:cNvSpPr txBox="1"/>
          <p:nvPr>
            <p:ph type="title"/>
          </p:nvPr>
        </p:nvSpPr>
        <p:spPr>
          <a:xfrm>
            <a:off x="1712119" y="914402"/>
            <a:ext cx="14858999" cy="4686299"/>
          </a:xfrm>
          <a:prstGeom prst="rect">
            <a:avLst/>
          </a:prstGeom>
          <a:noFill/>
          <a:ln>
            <a:noFill/>
          </a:ln>
        </p:spPr>
        <p:txBody>
          <a:bodyPr anchorCtr="0" anchor="ctr" bIns="45700" lIns="91425" spcFirstLastPara="1" rIns="91425" wrap="square" tIns="45700">
            <a:normAutofit/>
          </a:bodyPr>
          <a:lstStyle>
            <a:lvl1pPr lvl="0" algn="l">
              <a:spcBef>
                <a:spcPts val="0"/>
              </a:spcBef>
              <a:spcAft>
                <a:spcPts val="0"/>
              </a:spcAft>
              <a:buClr>
                <a:schemeClr val="lt1"/>
              </a:buClr>
              <a:buSzPts val="4800"/>
              <a:buFont typeface="Century Gothic"/>
              <a:buNone/>
              <a:defRPr b="0" sz="480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1" name="Google Shape;81;p51"/>
          <p:cNvSpPr txBox="1"/>
          <p:nvPr>
            <p:ph idx="1" type="body"/>
          </p:nvPr>
        </p:nvSpPr>
        <p:spPr>
          <a:xfrm>
            <a:off x="1712117" y="6515100"/>
            <a:ext cx="14859000" cy="2171700"/>
          </a:xfrm>
          <a:prstGeom prst="rect">
            <a:avLst/>
          </a:prstGeom>
          <a:noFill/>
          <a:ln>
            <a:noFill/>
          </a:ln>
        </p:spPr>
        <p:txBody>
          <a:bodyPr anchorCtr="0" anchor="ctr" bIns="45700" lIns="91425" spcFirstLastPara="1" rIns="91425" wrap="square" tIns="45700">
            <a:normAutofit/>
          </a:bodyPr>
          <a:lstStyle>
            <a:lvl1pPr indent="-228600" lvl="0" marL="457200" algn="l">
              <a:spcBef>
                <a:spcPts val="600"/>
              </a:spcBef>
              <a:spcAft>
                <a:spcPts val="0"/>
              </a:spcAft>
              <a:buSzPts val="3000"/>
              <a:buNone/>
              <a:defRPr sz="3000">
                <a:solidFill>
                  <a:schemeClr val="lt1"/>
                </a:solidFill>
              </a:defRPr>
            </a:lvl1pPr>
            <a:lvl2pPr indent="-228600" lvl="1" marL="914400" algn="l">
              <a:spcBef>
                <a:spcPts val="900"/>
              </a:spcBef>
              <a:spcAft>
                <a:spcPts val="0"/>
              </a:spcAft>
              <a:buSzPts val="2700"/>
              <a:buNone/>
              <a:defRPr sz="2700">
                <a:solidFill>
                  <a:schemeClr val="lt1"/>
                </a:solidFill>
              </a:defRPr>
            </a:lvl2pPr>
            <a:lvl3pPr indent="-228600" lvl="2" marL="1371600" algn="l">
              <a:spcBef>
                <a:spcPts val="900"/>
              </a:spcBef>
              <a:spcAft>
                <a:spcPts val="0"/>
              </a:spcAft>
              <a:buSzPts val="2400"/>
              <a:buNone/>
              <a:defRPr sz="2400">
                <a:solidFill>
                  <a:schemeClr val="lt1"/>
                </a:solidFill>
              </a:defRPr>
            </a:lvl3pPr>
            <a:lvl4pPr indent="-228600" lvl="3" marL="1828800" algn="l">
              <a:spcBef>
                <a:spcPts val="900"/>
              </a:spcBef>
              <a:spcAft>
                <a:spcPts val="0"/>
              </a:spcAft>
              <a:buSzPts val="2100"/>
              <a:buNone/>
              <a:defRPr sz="2100">
                <a:solidFill>
                  <a:schemeClr val="lt1"/>
                </a:solidFill>
              </a:defRPr>
            </a:lvl4pPr>
            <a:lvl5pPr indent="-228600" lvl="4" marL="2286000" algn="l">
              <a:spcBef>
                <a:spcPts val="900"/>
              </a:spcBef>
              <a:spcAft>
                <a:spcPts val="0"/>
              </a:spcAft>
              <a:buSzPts val="2100"/>
              <a:buNone/>
              <a:defRPr sz="2100">
                <a:solidFill>
                  <a:schemeClr val="lt1"/>
                </a:solidFill>
              </a:defRPr>
            </a:lvl5pPr>
            <a:lvl6pPr indent="-228600" lvl="5" marL="2743200" algn="l">
              <a:spcBef>
                <a:spcPts val="900"/>
              </a:spcBef>
              <a:spcAft>
                <a:spcPts val="0"/>
              </a:spcAft>
              <a:buSzPts val="2100"/>
              <a:buNone/>
              <a:defRPr sz="2100">
                <a:solidFill>
                  <a:schemeClr val="lt1"/>
                </a:solidFill>
              </a:defRPr>
            </a:lvl6pPr>
            <a:lvl7pPr indent="-228600" lvl="6" marL="3200400" algn="l">
              <a:spcBef>
                <a:spcPts val="900"/>
              </a:spcBef>
              <a:spcAft>
                <a:spcPts val="0"/>
              </a:spcAft>
              <a:buSzPts val="2100"/>
              <a:buNone/>
              <a:defRPr sz="2100">
                <a:solidFill>
                  <a:schemeClr val="lt1"/>
                </a:solidFill>
              </a:defRPr>
            </a:lvl7pPr>
            <a:lvl8pPr indent="-228600" lvl="7" marL="3657600" algn="l">
              <a:spcBef>
                <a:spcPts val="900"/>
              </a:spcBef>
              <a:spcAft>
                <a:spcPts val="0"/>
              </a:spcAft>
              <a:buSzPts val="2100"/>
              <a:buNone/>
              <a:defRPr sz="2100">
                <a:solidFill>
                  <a:schemeClr val="lt1"/>
                </a:solidFill>
              </a:defRPr>
            </a:lvl8pPr>
            <a:lvl9pPr indent="-228600" lvl="8" marL="4114800" algn="l">
              <a:spcBef>
                <a:spcPts val="900"/>
              </a:spcBef>
              <a:spcAft>
                <a:spcPts val="900"/>
              </a:spcAft>
              <a:buSzPts val="2100"/>
              <a:buNone/>
              <a:defRPr sz="2100">
                <a:solidFill>
                  <a:schemeClr val="lt1"/>
                </a:solidFill>
              </a:defRPr>
            </a:lvl9pPr>
          </a:lstStyle>
          <a:p/>
        </p:txBody>
      </p:sp>
      <p:sp>
        <p:nvSpPr>
          <p:cNvPr id="82" name="Google Shape;82;p51"/>
          <p:cNvSpPr txBox="1"/>
          <p:nvPr>
            <p:ph idx="10" type="dt"/>
          </p:nvPr>
        </p:nvSpPr>
        <p:spPr>
          <a:xfrm>
            <a:off x="13256418" y="8824913"/>
            <a:ext cx="2400300" cy="547688"/>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3" name="Google Shape;83;p51"/>
          <p:cNvSpPr txBox="1"/>
          <p:nvPr>
            <p:ph idx="11" type="ftr"/>
          </p:nvPr>
        </p:nvSpPr>
        <p:spPr>
          <a:xfrm>
            <a:off x="1712118" y="8824913"/>
            <a:ext cx="11315700" cy="547688"/>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4" name="Google Shape;84;p51"/>
          <p:cNvSpPr txBox="1"/>
          <p:nvPr>
            <p:ph idx="12" type="sldNum"/>
          </p:nvPr>
        </p:nvSpPr>
        <p:spPr>
          <a:xfrm>
            <a:off x="15771019" y="8824913"/>
            <a:ext cx="826751" cy="547688"/>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Quote with Caption">
  <p:cSld name="Quote with Caption">
    <p:spTree>
      <p:nvGrpSpPr>
        <p:cNvPr id="85" name="Shape 85"/>
        <p:cNvGrpSpPr/>
        <p:nvPr/>
      </p:nvGrpSpPr>
      <p:grpSpPr>
        <a:xfrm>
          <a:off x="0" y="0"/>
          <a:ext cx="0" cy="0"/>
          <a:chOff x="0" y="0"/>
          <a:chExt cx="0" cy="0"/>
        </a:xfrm>
      </p:grpSpPr>
      <p:sp>
        <p:nvSpPr>
          <p:cNvPr id="86" name="Google Shape;86;p52"/>
          <p:cNvSpPr txBox="1"/>
          <p:nvPr/>
        </p:nvSpPr>
        <p:spPr>
          <a:xfrm>
            <a:off x="1254918" y="1180236"/>
            <a:ext cx="914400" cy="877164"/>
          </a:xfrm>
          <a:prstGeom prst="rect">
            <a:avLst/>
          </a:prstGeom>
          <a:noFill/>
          <a:ln>
            <a:noFill/>
          </a:ln>
        </p:spPr>
        <p:txBody>
          <a:bodyPr anchorCtr="0" anchor="ctr" bIns="68575" lIns="137150" spcFirstLastPara="1" rIns="137150" wrap="square" tIns="68575">
            <a:noAutofit/>
          </a:bodyPr>
          <a:lstStyle/>
          <a:p>
            <a:pPr indent="0" lvl="0" marL="0" marR="0" rtl="0" algn="l">
              <a:spcBef>
                <a:spcPts val="0"/>
              </a:spcBef>
              <a:spcAft>
                <a:spcPts val="0"/>
              </a:spcAft>
              <a:buClr>
                <a:schemeClr val="accent1"/>
              </a:buClr>
              <a:buSzPts val="12000"/>
              <a:buFont typeface="Century Gothic"/>
              <a:buNone/>
            </a:pPr>
            <a:r>
              <a:rPr b="0" lang="en-IN" sz="12000" cap="none">
                <a:solidFill>
                  <a:schemeClr val="accent1"/>
                </a:solidFill>
                <a:latin typeface="Century Gothic"/>
                <a:ea typeface="Century Gothic"/>
                <a:cs typeface="Century Gothic"/>
                <a:sym typeface="Century Gothic"/>
              </a:rPr>
              <a:t>“</a:t>
            </a:r>
            <a:endParaRPr/>
          </a:p>
        </p:txBody>
      </p:sp>
      <p:sp>
        <p:nvSpPr>
          <p:cNvPr id="87" name="Google Shape;87;p52"/>
          <p:cNvSpPr txBox="1"/>
          <p:nvPr/>
        </p:nvSpPr>
        <p:spPr>
          <a:xfrm>
            <a:off x="15656718" y="4114800"/>
            <a:ext cx="914400" cy="877164"/>
          </a:xfrm>
          <a:prstGeom prst="rect">
            <a:avLst/>
          </a:prstGeom>
          <a:noFill/>
          <a:ln>
            <a:noFill/>
          </a:ln>
        </p:spPr>
        <p:txBody>
          <a:bodyPr anchorCtr="0" anchor="ctr" bIns="68575" lIns="137150" spcFirstLastPara="1" rIns="137150" wrap="square" tIns="68575">
            <a:noAutofit/>
          </a:bodyPr>
          <a:lstStyle/>
          <a:p>
            <a:pPr indent="0" lvl="0" marL="0" marR="0" rtl="0" algn="r">
              <a:spcBef>
                <a:spcPts val="0"/>
              </a:spcBef>
              <a:spcAft>
                <a:spcPts val="0"/>
              </a:spcAft>
              <a:buClr>
                <a:schemeClr val="accent1"/>
              </a:buClr>
              <a:buSzPts val="12000"/>
              <a:buFont typeface="Century Gothic"/>
              <a:buNone/>
            </a:pPr>
            <a:r>
              <a:rPr b="0" lang="en-IN" sz="12000" cap="none">
                <a:solidFill>
                  <a:schemeClr val="accent1"/>
                </a:solidFill>
                <a:latin typeface="Century Gothic"/>
                <a:ea typeface="Century Gothic"/>
                <a:cs typeface="Century Gothic"/>
                <a:sym typeface="Century Gothic"/>
              </a:rPr>
              <a:t>”</a:t>
            </a:r>
            <a:endParaRPr/>
          </a:p>
        </p:txBody>
      </p:sp>
      <p:sp>
        <p:nvSpPr>
          <p:cNvPr id="88" name="Google Shape;88;p52"/>
          <p:cNvSpPr txBox="1"/>
          <p:nvPr>
            <p:ph type="title"/>
          </p:nvPr>
        </p:nvSpPr>
        <p:spPr>
          <a:xfrm>
            <a:off x="2169320" y="914402"/>
            <a:ext cx="13944597" cy="4114799"/>
          </a:xfrm>
          <a:prstGeom prst="rect">
            <a:avLst/>
          </a:prstGeom>
          <a:noFill/>
          <a:ln>
            <a:noFill/>
          </a:ln>
        </p:spPr>
        <p:txBody>
          <a:bodyPr anchorCtr="0" anchor="ctr" bIns="45700" lIns="91425" spcFirstLastPara="1" rIns="91425" wrap="square" tIns="45700">
            <a:normAutofit/>
          </a:bodyPr>
          <a:lstStyle>
            <a:lvl1pPr lvl="0" algn="l">
              <a:spcBef>
                <a:spcPts val="0"/>
              </a:spcBef>
              <a:spcAft>
                <a:spcPts val="0"/>
              </a:spcAft>
              <a:buClr>
                <a:schemeClr val="lt1"/>
              </a:buClr>
              <a:buSzPts val="4800"/>
              <a:buFont typeface="Century Gothic"/>
              <a:buNone/>
              <a:defRPr b="0" sz="4800" cap="none">
                <a:solidFill>
                  <a:schemeClr val="lt1"/>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9" name="Google Shape;89;p52"/>
          <p:cNvSpPr txBox="1"/>
          <p:nvPr>
            <p:ph idx="1" type="body"/>
          </p:nvPr>
        </p:nvSpPr>
        <p:spPr>
          <a:xfrm>
            <a:off x="2512218" y="5029200"/>
            <a:ext cx="13258803" cy="571500"/>
          </a:xfrm>
          <a:prstGeom prst="rect">
            <a:avLst/>
          </a:prstGeom>
          <a:noFill/>
          <a:ln>
            <a:noFill/>
          </a:ln>
        </p:spPr>
        <p:txBody>
          <a:bodyPr anchorCtr="0" anchor="ctr" bIns="45700" lIns="91425" spcFirstLastPara="1" rIns="91425" wrap="square" tIns="45700">
            <a:normAutofit/>
          </a:bodyPr>
          <a:lstStyle>
            <a:lvl1pPr indent="-228600" lvl="0" marL="457200" algn="l">
              <a:spcBef>
                <a:spcPts val="600"/>
              </a:spcBef>
              <a:spcAft>
                <a:spcPts val="0"/>
              </a:spcAft>
              <a:buSzPts val="3000"/>
              <a:buFont typeface="Century Gothic"/>
              <a:buNone/>
              <a:defRPr/>
            </a:lvl1pPr>
            <a:lvl2pPr indent="-228600" lvl="1" marL="914400" algn="l">
              <a:spcBef>
                <a:spcPts val="900"/>
              </a:spcBef>
              <a:spcAft>
                <a:spcPts val="0"/>
              </a:spcAft>
              <a:buSzPts val="2700"/>
              <a:buFont typeface="Century Gothic"/>
              <a:buNone/>
              <a:defRPr/>
            </a:lvl2pPr>
            <a:lvl3pPr indent="-228600" lvl="2" marL="1371600" algn="l">
              <a:spcBef>
                <a:spcPts val="900"/>
              </a:spcBef>
              <a:spcAft>
                <a:spcPts val="0"/>
              </a:spcAft>
              <a:buSzPts val="2400"/>
              <a:buFont typeface="Century Gothic"/>
              <a:buNone/>
              <a:defRPr/>
            </a:lvl3pPr>
            <a:lvl4pPr indent="-228600" lvl="3" marL="1828800" algn="l">
              <a:spcBef>
                <a:spcPts val="900"/>
              </a:spcBef>
              <a:spcAft>
                <a:spcPts val="0"/>
              </a:spcAft>
              <a:buSzPts val="2100"/>
              <a:buFont typeface="Century Gothic"/>
              <a:buNone/>
              <a:defRPr/>
            </a:lvl4pPr>
            <a:lvl5pPr indent="-228600" lvl="4" marL="2286000" algn="l">
              <a:spcBef>
                <a:spcPts val="900"/>
              </a:spcBef>
              <a:spcAft>
                <a:spcPts val="0"/>
              </a:spcAft>
              <a:buSzPts val="2100"/>
              <a:buFont typeface="Century Gothic"/>
              <a:buNone/>
              <a:defRPr/>
            </a:lvl5pPr>
            <a:lvl6pPr indent="-342900" lvl="5" marL="2743200" algn="l">
              <a:spcBef>
                <a:spcPts val="900"/>
              </a:spcBef>
              <a:spcAft>
                <a:spcPts val="0"/>
              </a:spcAft>
              <a:buSzPts val="1800"/>
              <a:buChar char="•"/>
              <a:defRPr/>
            </a:lvl6pPr>
            <a:lvl7pPr indent="-342900" lvl="6" marL="3200400" algn="l">
              <a:spcBef>
                <a:spcPts val="900"/>
              </a:spcBef>
              <a:spcAft>
                <a:spcPts val="0"/>
              </a:spcAft>
              <a:buSzPts val="1800"/>
              <a:buChar char="•"/>
              <a:defRPr/>
            </a:lvl7pPr>
            <a:lvl8pPr indent="-342900" lvl="7" marL="3657600" algn="l">
              <a:spcBef>
                <a:spcPts val="900"/>
              </a:spcBef>
              <a:spcAft>
                <a:spcPts val="0"/>
              </a:spcAft>
              <a:buSzPts val="1800"/>
              <a:buChar char="•"/>
              <a:defRPr/>
            </a:lvl8pPr>
            <a:lvl9pPr indent="-342900" lvl="8" marL="4114800" algn="l">
              <a:spcBef>
                <a:spcPts val="900"/>
              </a:spcBef>
              <a:spcAft>
                <a:spcPts val="900"/>
              </a:spcAft>
              <a:buSzPts val="1800"/>
              <a:buChar char="•"/>
              <a:defRPr/>
            </a:lvl9pPr>
          </a:lstStyle>
          <a:p/>
        </p:txBody>
      </p:sp>
      <p:sp>
        <p:nvSpPr>
          <p:cNvPr id="90" name="Google Shape;90;p52"/>
          <p:cNvSpPr txBox="1"/>
          <p:nvPr>
            <p:ph idx="2" type="body"/>
          </p:nvPr>
        </p:nvSpPr>
        <p:spPr>
          <a:xfrm>
            <a:off x="1712117" y="6515100"/>
            <a:ext cx="14859000" cy="2171700"/>
          </a:xfrm>
          <a:prstGeom prst="rect">
            <a:avLst/>
          </a:prstGeom>
          <a:noFill/>
          <a:ln>
            <a:noFill/>
          </a:ln>
        </p:spPr>
        <p:txBody>
          <a:bodyPr anchorCtr="0" anchor="ctr" bIns="45700" lIns="91425" spcFirstLastPara="1" rIns="91425" wrap="square" tIns="45700">
            <a:normAutofit/>
          </a:bodyPr>
          <a:lstStyle>
            <a:lvl1pPr indent="-228600" lvl="0" marL="457200" algn="l">
              <a:spcBef>
                <a:spcPts val="600"/>
              </a:spcBef>
              <a:spcAft>
                <a:spcPts val="0"/>
              </a:spcAft>
              <a:buSzPts val="3000"/>
              <a:buNone/>
              <a:defRPr sz="3000">
                <a:solidFill>
                  <a:schemeClr val="lt1"/>
                </a:solidFill>
              </a:defRPr>
            </a:lvl1pPr>
            <a:lvl2pPr indent="-342900" lvl="1" marL="914400" algn="l">
              <a:spcBef>
                <a:spcPts val="900"/>
              </a:spcBef>
              <a:spcAft>
                <a:spcPts val="0"/>
              </a:spcAft>
              <a:buSzPts val="1800"/>
              <a:buChar char="•"/>
              <a:defRPr/>
            </a:lvl2pPr>
            <a:lvl3pPr indent="-342900" lvl="2" marL="1371600" algn="l">
              <a:spcBef>
                <a:spcPts val="900"/>
              </a:spcBef>
              <a:spcAft>
                <a:spcPts val="0"/>
              </a:spcAft>
              <a:buSzPts val="1800"/>
              <a:buChar char="•"/>
              <a:defRPr/>
            </a:lvl3pPr>
            <a:lvl4pPr indent="-342900" lvl="3" marL="1828800" algn="l">
              <a:spcBef>
                <a:spcPts val="900"/>
              </a:spcBef>
              <a:spcAft>
                <a:spcPts val="0"/>
              </a:spcAft>
              <a:buSzPts val="1800"/>
              <a:buChar char="•"/>
              <a:defRPr/>
            </a:lvl4pPr>
            <a:lvl5pPr indent="-342900" lvl="4" marL="2286000" algn="l">
              <a:spcBef>
                <a:spcPts val="900"/>
              </a:spcBef>
              <a:spcAft>
                <a:spcPts val="0"/>
              </a:spcAft>
              <a:buSzPts val="1800"/>
              <a:buChar char="•"/>
              <a:defRPr/>
            </a:lvl5pPr>
            <a:lvl6pPr indent="-342900" lvl="5" marL="2743200" algn="l">
              <a:spcBef>
                <a:spcPts val="900"/>
              </a:spcBef>
              <a:spcAft>
                <a:spcPts val="0"/>
              </a:spcAft>
              <a:buSzPts val="1800"/>
              <a:buChar char="•"/>
              <a:defRPr/>
            </a:lvl6pPr>
            <a:lvl7pPr indent="-342900" lvl="6" marL="3200400" algn="l">
              <a:spcBef>
                <a:spcPts val="900"/>
              </a:spcBef>
              <a:spcAft>
                <a:spcPts val="0"/>
              </a:spcAft>
              <a:buSzPts val="1800"/>
              <a:buChar char="•"/>
              <a:defRPr/>
            </a:lvl7pPr>
            <a:lvl8pPr indent="-342900" lvl="7" marL="3657600" algn="l">
              <a:spcBef>
                <a:spcPts val="900"/>
              </a:spcBef>
              <a:spcAft>
                <a:spcPts val="0"/>
              </a:spcAft>
              <a:buSzPts val="1800"/>
              <a:buChar char="•"/>
              <a:defRPr/>
            </a:lvl8pPr>
            <a:lvl9pPr indent="-342900" lvl="8" marL="4114800" algn="l">
              <a:spcBef>
                <a:spcPts val="900"/>
              </a:spcBef>
              <a:spcAft>
                <a:spcPts val="900"/>
              </a:spcAft>
              <a:buSzPts val="1800"/>
              <a:buChar char="•"/>
              <a:defRPr/>
            </a:lvl9pPr>
          </a:lstStyle>
          <a:p/>
        </p:txBody>
      </p:sp>
      <p:sp>
        <p:nvSpPr>
          <p:cNvPr id="91" name="Google Shape;91;p52"/>
          <p:cNvSpPr txBox="1"/>
          <p:nvPr>
            <p:ph idx="10" type="dt"/>
          </p:nvPr>
        </p:nvSpPr>
        <p:spPr>
          <a:xfrm>
            <a:off x="13256418" y="8824913"/>
            <a:ext cx="2400300" cy="547688"/>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2" name="Google Shape;92;p52"/>
          <p:cNvSpPr txBox="1"/>
          <p:nvPr>
            <p:ph idx="11" type="ftr"/>
          </p:nvPr>
        </p:nvSpPr>
        <p:spPr>
          <a:xfrm>
            <a:off x="1712118" y="8824913"/>
            <a:ext cx="11315700" cy="547688"/>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3" name="Google Shape;93;p52"/>
          <p:cNvSpPr txBox="1"/>
          <p:nvPr>
            <p:ph idx="12" type="sldNum"/>
          </p:nvPr>
        </p:nvSpPr>
        <p:spPr>
          <a:xfrm>
            <a:off x="15771019" y="8824913"/>
            <a:ext cx="826751" cy="547688"/>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Name Card">
  <p:cSld name="Name Card">
    <p:spTree>
      <p:nvGrpSpPr>
        <p:cNvPr id="94" name="Shape 94"/>
        <p:cNvGrpSpPr/>
        <p:nvPr/>
      </p:nvGrpSpPr>
      <p:grpSpPr>
        <a:xfrm>
          <a:off x="0" y="0"/>
          <a:ext cx="0" cy="0"/>
          <a:chOff x="0" y="0"/>
          <a:chExt cx="0" cy="0"/>
        </a:xfrm>
      </p:grpSpPr>
      <p:sp>
        <p:nvSpPr>
          <p:cNvPr id="95" name="Google Shape;95;p53"/>
          <p:cNvSpPr txBox="1"/>
          <p:nvPr>
            <p:ph type="title"/>
          </p:nvPr>
        </p:nvSpPr>
        <p:spPr>
          <a:xfrm>
            <a:off x="1712118" y="4962872"/>
            <a:ext cx="14859000" cy="2203200"/>
          </a:xfrm>
          <a:prstGeom prst="rect">
            <a:avLst/>
          </a:prstGeom>
          <a:noFill/>
          <a:ln>
            <a:noFill/>
          </a:ln>
        </p:spPr>
        <p:txBody>
          <a:bodyPr anchorCtr="0" anchor="b" bIns="45700" lIns="91425" spcFirstLastPara="1" rIns="91425" wrap="square" tIns="45700">
            <a:normAutofit/>
          </a:bodyPr>
          <a:lstStyle>
            <a:lvl1pPr lvl="0" algn="l">
              <a:spcBef>
                <a:spcPts val="0"/>
              </a:spcBef>
              <a:spcAft>
                <a:spcPts val="0"/>
              </a:spcAft>
              <a:buClr>
                <a:schemeClr val="lt1"/>
              </a:buClr>
              <a:buSzPts val="4800"/>
              <a:buFont typeface="Century Gothic"/>
              <a:buNone/>
              <a:defRPr b="0" sz="480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6" name="Google Shape;96;p53"/>
          <p:cNvSpPr txBox="1"/>
          <p:nvPr>
            <p:ph idx="1" type="body"/>
          </p:nvPr>
        </p:nvSpPr>
        <p:spPr>
          <a:xfrm>
            <a:off x="1712116" y="7166072"/>
            <a:ext cx="14859002" cy="1290600"/>
          </a:xfrm>
          <a:prstGeom prst="rect">
            <a:avLst/>
          </a:prstGeom>
          <a:noFill/>
          <a:ln>
            <a:noFill/>
          </a:ln>
        </p:spPr>
        <p:txBody>
          <a:bodyPr anchorCtr="0" anchor="t" bIns="45700" lIns="91425" spcFirstLastPara="1" rIns="91425" wrap="square" tIns="45700">
            <a:normAutofit/>
          </a:bodyPr>
          <a:lstStyle>
            <a:lvl1pPr indent="-419100" lvl="0" marL="457200" algn="l">
              <a:spcBef>
                <a:spcPts val="600"/>
              </a:spcBef>
              <a:spcAft>
                <a:spcPts val="0"/>
              </a:spcAft>
              <a:buSzPts val="3000"/>
              <a:buChar char="•"/>
              <a:defRPr sz="3000">
                <a:solidFill>
                  <a:schemeClr val="lt1"/>
                </a:solidFill>
              </a:defRPr>
            </a:lvl1pPr>
            <a:lvl2pPr indent="-342900" lvl="1" marL="914400" algn="l">
              <a:spcBef>
                <a:spcPts val="900"/>
              </a:spcBef>
              <a:spcAft>
                <a:spcPts val="0"/>
              </a:spcAft>
              <a:buSzPts val="1800"/>
              <a:buChar char="•"/>
              <a:defRPr/>
            </a:lvl2pPr>
            <a:lvl3pPr indent="-342900" lvl="2" marL="1371600" algn="l">
              <a:spcBef>
                <a:spcPts val="900"/>
              </a:spcBef>
              <a:spcAft>
                <a:spcPts val="0"/>
              </a:spcAft>
              <a:buSzPts val="1800"/>
              <a:buChar char="•"/>
              <a:defRPr/>
            </a:lvl3pPr>
            <a:lvl4pPr indent="-342900" lvl="3" marL="1828800" algn="l">
              <a:spcBef>
                <a:spcPts val="900"/>
              </a:spcBef>
              <a:spcAft>
                <a:spcPts val="0"/>
              </a:spcAft>
              <a:buSzPts val="1800"/>
              <a:buChar char="•"/>
              <a:defRPr/>
            </a:lvl4pPr>
            <a:lvl5pPr indent="-342900" lvl="4" marL="2286000" algn="l">
              <a:spcBef>
                <a:spcPts val="900"/>
              </a:spcBef>
              <a:spcAft>
                <a:spcPts val="0"/>
              </a:spcAft>
              <a:buSzPts val="1800"/>
              <a:buChar char="•"/>
              <a:defRPr/>
            </a:lvl5pPr>
            <a:lvl6pPr indent="-342900" lvl="5" marL="2743200" algn="l">
              <a:spcBef>
                <a:spcPts val="900"/>
              </a:spcBef>
              <a:spcAft>
                <a:spcPts val="0"/>
              </a:spcAft>
              <a:buSzPts val="1800"/>
              <a:buChar char="•"/>
              <a:defRPr/>
            </a:lvl6pPr>
            <a:lvl7pPr indent="-342900" lvl="6" marL="3200400" algn="l">
              <a:spcBef>
                <a:spcPts val="900"/>
              </a:spcBef>
              <a:spcAft>
                <a:spcPts val="0"/>
              </a:spcAft>
              <a:buSzPts val="1800"/>
              <a:buChar char="•"/>
              <a:defRPr/>
            </a:lvl7pPr>
            <a:lvl8pPr indent="-342900" lvl="7" marL="3657600" algn="l">
              <a:spcBef>
                <a:spcPts val="900"/>
              </a:spcBef>
              <a:spcAft>
                <a:spcPts val="0"/>
              </a:spcAft>
              <a:buSzPts val="1800"/>
              <a:buChar char="•"/>
              <a:defRPr/>
            </a:lvl8pPr>
            <a:lvl9pPr indent="-342900" lvl="8" marL="4114800" algn="l">
              <a:spcBef>
                <a:spcPts val="900"/>
              </a:spcBef>
              <a:spcAft>
                <a:spcPts val="900"/>
              </a:spcAft>
              <a:buSzPts val="1800"/>
              <a:buChar char="•"/>
              <a:defRPr/>
            </a:lvl9pPr>
          </a:lstStyle>
          <a:p/>
        </p:txBody>
      </p:sp>
      <p:sp>
        <p:nvSpPr>
          <p:cNvPr id="97" name="Google Shape;97;p53"/>
          <p:cNvSpPr txBox="1"/>
          <p:nvPr>
            <p:ph idx="10" type="dt"/>
          </p:nvPr>
        </p:nvSpPr>
        <p:spPr>
          <a:xfrm>
            <a:off x="13256418" y="8824913"/>
            <a:ext cx="2400300" cy="547688"/>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8" name="Google Shape;98;p53"/>
          <p:cNvSpPr txBox="1"/>
          <p:nvPr>
            <p:ph idx="11" type="ftr"/>
          </p:nvPr>
        </p:nvSpPr>
        <p:spPr>
          <a:xfrm>
            <a:off x="1712118" y="8824913"/>
            <a:ext cx="11315700" cy="547688"/>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9" name="Google Shape;99;p53"/>
          <p:cNvSpPr txBox="1"/>
          <p:nvPr>
            <p:ph idx="12" type="sldNum"/>
          </p:nvPr>
        </p:nvSpPr>
        <p:spPr>
          <a:xfrm>
            <a:off x="15771019" y="8824913"/>
            <a:ext cx="826751" cy="547688"/>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Quote Name Card">
  <p:cSld name="Quote Name Card">
    <p:spTree>
      <p:nvGrpSpPr>
        <p:cNvPr id="100" name="Shape 100"/>
        <p:cNvGrpSpPr/>
        <p:nvPr/>
      </p:nvGrpSpPr>
      <p:grpSpPr>
        <a:xfrm>
          <a:off x="0" y="0"/>
          <a:ext cx="0" cy="0"/>
          <a:chOff x="0" y="0"/>
          <a:chExt cx="0" cy="0"/>
        </a:xfrm>
      </p:grpSpPr>
      <p:sp>
        <p:nvSpPr>
          <p:cNvPr id="101" name="Google Shape;101;p54"/>
          <p:cNvSpPr txBox="1"/>
          <p:nvPr/>
        </p:nvSpPr>
        <p:spPr>
          <a:xfrm>
            <a:off x="1254918" y="1180236"/>
            <a:ext cx="914400" cy="877164"/>
          </a:xfrm>
          <a:prstGeom prst="rect">
            <a:avLst/>
          </a:prstGeom>
          <a:noFill/>
          <a:ln>
            <a:noFill/>
          </a:ln>
        </p:spPr>
        <p:txBody>
          <a:bodyPr anchorCtr="0" anchor="ctr" bIns="68575" lIns="137150" spcFirstLastPara="1" rIns="137150" wrap="square" tIns="68575">
            <a:noAutofit/>
          </a:bodyPr>
          <a:lstStyle/>
          <a:p>
            <a:pPr indent="0" lvl="0" marL="0" marR="0" rtl="0" algn="l">
              <a:spcBef>
                <a:spcPts val="0"/>
              </a:spcBef>
              <a:spcAft>
                <a:spcPts val="0"/>
              </a:spcAft>
              <a:buClr>
                <a:schemeClr val="accent1"/>
              </a:buClr>
              <a:buSzPts val="12000"/>
              <a:buFont typeface="Century Gothic"/>
              <a:buNone/>
            </a:pPr>
            <a:r>
              <a:rPr b="0" lang="en-IN" sz="12000" cap="none">
                <a:solidFill>
                  <a:schemeClr val="accent1"/>
                </a:solidFill>
                <a:latin typeface="Century Gothic"/>
                <a:ea typeface="Century Gothic"/>
                <a:cs typeface="Century Gothic"/>
                <a:sym typeface="Century Gothic"/>
              </a:rPr>
              <a:t>“</a:t>
            </a:r>
            <a:endParaRPr/>
          </a:p>
        </p:txBody>
      </p:sp>
      <p:sp>
        <p:nvSpPr>
          <p:cNvPr id="102" name="Google Shape;102;p54"/>
          <p:cNvSpPr txBox="1"/>
          <p:nvPr/>
        </p:nvSpPr>
        <p:spPr>
          <a:xfrm>
            <a:off x="15656718" y="4114800"/>
            <a:ext cx="914400" cy="877164"/>
          </a:xfrm>
          <a:prstGeom prst="rect">
            <a:avLst/>
          </a:prstGeom>
          <a:noFill/>
          <a:ln>
            <a:noFill/>
          </a:ln>
        </p:spPr>
        <p:txBody>
          <a:bodyPr anchorCtr="0" anchor="ctr" bIns="68575" lIns="137150" spcFirstLastPara="1" rIns="137150" wrap="square" tIns="68575">
            <a:noAutofit/>
          </a:bodyPr>
          <a:lstStyle/>
          <a:p>
            <a:pPr indent="0" lvl="0" marL="0" marR="0" rtl="0" algn="r">
              <a:spcBef>
                <a:spcPts val="0"/>
              </a:spcBef>
              <a:spcAft>
                <a:spcPts val="0"/>
              </a:spcAft>
              <a:buClr>
                <a:schemeClr val="accent1"/>
              </a:buClr>
              <a:buSzPts val="12000"/>
              <a:buFont typeface="Century Gothic"/>
              <a:buNone/>
            </a:pPr>
            <a:r>
              <a:rPr b="0" lang="en-IN" sz="12000" cap="none">
                <a:solidFill>
                  <a:schemeClr val="accent1"/>
                </a:solidFill>
                <a:latin typeface="Century Gothic"/>
                <a:ea typeface="Century Gothic"/>
                <a:cs typeface="Century Gothic"/>
                <a:sym typeface="Century Gothic"/>
              </a:rPr>
              <a:t>”</a:t>
            </a:r>
            <a:endParaRPr/>
          </a:p>
        </p:txBody>
      </p:sp>
      <p:sp>
        <p:nvSpPr>
          <p:cNvPr id="103" name="Google Shape;103;p54"/>
          <p:cNvSpPr txBox="1"/>
          <p:nvPr>
            <p:ph type="title"/>
          </p:nvPr>
        </p:nvSpPr>
        <p:spPr>
          <a:xfrm>
            <a:off x="2169320" y="914402"/>
            <a:ext cx="13944597" cy="4114799"/>
          </a:xfrm>
          <a:prstGeom prst="rect">
            <a:avLst/>
          </a:prstGeom>
          <a:noFill/>
          <a:ln>
            <a:noFill/>
          </a:ln>
        </p:spPr>
        <p:txBody>
          <a:bodyPr anchorCtr="0" anchor="ctr" bIns="45700" lIns="91425" spcFirstLastPara="1" rIns="91425" wrap="square" tIns="45700">
            <a:normAutofit/>
          </a:bodyPr>
          <a:lstStyle>
            <a:lvl1pPr lvl="0" algn="l">
              <a:spcBef>
                <a:spcPts val="0"/>
              </a:spcBef>
              <a:spcAft>
                <a:spcPts val="0"/>
              </a:spcAft>
              <a:buClr>
                <a:schemeClr val="lt1"/>
              </a:buClr>
              <a:buSzPts val="4800"/>
              <a:buFont typeface="Century Gothic"/>
              <a:buNone/>
              <a:defRPr b="0" sz="4800" cap="none">
                <a:solidFill>
                  <a:schemeClr val="lt1"/>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04" name="Google Shape;104;p54"/>
          <p:cNvSpPr txBox="1"/>
          <p:nvPr>
            <p:ph idx="1" type="body"/>
          </p:nvPr>
        </p:nvSpPr>
        <p:spPr>
          <a:xfrm>
            <a:off x="1712118" y="5829300"/>
            <a:ext cx="14859000" cy="1333500"/>
          </a:xfrm>
          <a:prstGeom prst="rect">
            <a:avLst/>
          </a:prstGeom>
          <a:noFill/>
          <a:ln>
            <a:noFill/>
          </a:ln>
        </p:spPr>
        <p:txBody>
          <a:bodyPr anchorCtr="0" anchor="b" bIns="45700" lIns="91425" spcFirstLastPara="1" rIns="91425" wrap="square" tIns="45700">
            <a:normAutofit/>
          </a:bodyPr>
          <a:lstStyle>
            <a:lvl1pPr indent="-228600" lvl="0" marL="457200" algn="l">
              <a:spcBef>
                <a:spcPts val="720"/>
              </a:spcBef>
              <a:spcAft>
                <a:spcPts val="0"/>
              </a:spcAft>
              <a:buSzPts val="3600"/>
              <a:buNone/>
              <a:defRPr b="0" sz="3600" cap="none">
                <a:solidFill>
                  <a:schemeClr val="lt1"/>
                </a:solidFill>
              </a:defRPr>
            </a:lvl1pPr>
            <a:lvl2pPr indent="-342900" lvl="1" marL="914400" algn="l">
              <a:spcBef>
                <a:spcPts val="900"/>
              </a:spcBef>
              <a:spcAft>
                <a:spcPts val="0"/>
              </a:spcAft>
              <a:buSzPts val="1800"/>
              <a:buChar char="•"/>
              <a:defRPr/>
            </a:lvl2pPr>
            <a:lvl3pPr indent="-342900" lvl="2" marL="1371600" algn="l">
              <a:spcBef>
                <a:spcPts val="900"/>
              </a:spcBef>
              <a:spcAft>
                <a:spcPts val="0"/>
              </a:spcAft>
              <a:buSzPts val="1800"/>
              <a:buChar char="•"/>
              <a:defRPr/>
            </a:lvl3pPr>
            <a:lvl4pPr indent="-342900" lvl="3" marL="1828800" algn="l">
              <a:spcBef>
                <a:spcPts val="900"/>
              </a:spcBef>
              <a:spcAft>
                <a:spcPts val="0"/>
              </a:spcAft>
              <a:buSzPts val="1800"/>
              <a:buChar char="•"/>
              <a:defRPr/>
            </a:lvl4pPr>
            <a:lvl5pPr indent="-342900" lvl="4" marL="2286000" algn="l">
              <a:spcBef>
                <a:spcPts val="900"/>
              </a:spcBef>
              <a:spcAft>
                <a:spcPts val="0"/>
              </a:spcAft>
              <a:buSzPts val="1800"/>
              <a:buChar char="•"/>
              <a:defRPr/>
            </a:lvl5pPr>
            <a:lvl6pPr indent="-342900" lvl="5" marL="2743200" algn="l">
              <a:spcBef>
                <a:spcPts val="900"/>
              </a:spcBef>
              <a:spcAft>
                <a:spcPts val="0"/>
              </a:spcAft>
              <a:buSzPts val="1800"/>
              <a:buChar char="•"/>
              <a:defRPr/>
            </a:lvl6pPr>
            <a:lvl7pPr indent="-342900" lvl="6" marL="3200400" algn="l">
              <a:spcBef>
                <a:spcPts val="900"/>
              </a:spcBef>
              <a:spcAft>
                <a:spcPts val="0"/>
              </a:spcAft>
              <a:buSzPts val="1800"/>
              <a:buChar char="•"/>
              <a:defRPr/>
            </a:lvl7pPr>
            <a:lvl8pPr indent="-342900" lvl="7" marL="3657600" algn="l">
              <a:spcBef>
                <a:spcPts val="900"/>
              </a:spcBef>
              <a:spcAft>
                <a:spcPts val="0"/>
              </a:spcAft>
              <a:buSzPts val="1800"/>
              <a:buChar char="•"/>
              <a:defRPr/>
            </a:lvl8pPr>
            <a:lvl9pPr indent="-342900" lvl="8" marL="4114800" algn="l">
              <a:spcBef>
                <a:spcPts val="900"/>
              </a:spcBef>
              <a:spcAft>
                <a:spcPts val="900"/>
              </a:spcAft>
              <a:buSzPts val="1800"/>
              <a:buChar char="•"/>
              <a:defRPr/>
            </a:lvl9pPr>
          </a:lstStyle>
          <a:p/>
        </p:txBody>
      </p:sp>
      <p:sp>
        <p:nvSpPr>
          <p:cNvPr id="105" name="Google Shape;105;p54"/>
          <p:cNvSpPr txBox="1"/>
          <p:nvPr>
            <p:ph idx="2" type="body"/>
          </p:nvPr>
        </p:nvSpPr>
        <p:spPr>
          <a:xfrm>
            <a:off x="1712117" y="7162800"/>
            <a:ext cx="14859000" cy="1524000"/>
          </a:xfrm>
          <a:prstGeom prst="rect">
            <a:avLst/>
          </a:prstGeom>
          <a:noFill/>
          <a:ln>
            <a:noFill/>
          </a:ln>
        </p:spPr>
        <p:txBody>
          <a:bodyPr anchorCtr="0" anchor="t" bIns="45700" lIns="91425" spcFirstLastPara="1" rIns="91425" wrap="square" tIns="45700">
            <a:normAutofit/>
          </a:bodyPr>
          <a:lstStyle>
            <a:lvl1pPr indent="-228600" lvl="0" marL="457200" algn="l">
              <a:spcBef>
                <a:spcPts val="540"/>
              </a:spcBef>
              <a:spcAft>
                <a:spcPts val="0"/>
              </a:spcAft>
              <a:buSzPts val="2700"/>
              <a:buNone/>
              <a:defRPr sz="2700">
                <a:solidFill>
                  <a:schemeClr val="lt1"/>
                </a:solidFill>
              </a:defRPr>
            </a:lvl1pPr>
            <a:lvl2pPr indent="-228600" lvl="1" marL="914400" algn="l">
              <a:spcBef>
                <a:spcPts val="900"/>
              </a:spcBef>
              <a:spcAft>
                <a:spcPts val="0"/>
              </a:spcAft>
              <a:buSzPts val="2700"/>
              <a:buNone/>
              <a:defRPr sz="2700">
                <a:solidFill>
                  <a:schemeClr val="lt1"/>
                </a:solidFill>
              </a:defRPr>
            </a:lvl2pPr>
            <a:lvl3pPr indent="-228600" lvl="2" marL="1371600" algn="l">
              <a:spcBef>
                <a:spcPts val="900"/>
              </a:spcBef>
              <a:spcAft>
                <a:spcPts val="0"/>
              </a:spcAft>
              <a:buSzPts val="2400"/>
              <a:buNone/>
              <a:defRPr sz="2400">
                <a:solidFill>
                  <a:schemeClr val="lt1"/>
                </a:solidFill>
              </a:defRPr>
            </a:lvl3pPr>
            <a:lvl4pPr indent="-228600" lvl="3" marL="1828800" algn="l">
              <a:spcBef>
                <a:spcPts val="900"/>
              </a:spcBef>
              <a:spcAft>
                <a:spcPts val="0"/>
              </a:spcAft>
              <a:buSzPts val="2100"/>
              <a:buNone/>
              <a:defRPr sz="2100">
                <a:solidFill>
                  <a:schemeClr val="lt1"/>
                </a:solidFill>
              </a:defRPr>
            </a:lvl4pPr>
            <a:lvl5pPr indent="-228600" lvl="4" marL="2286000" algn="l">
              <a:spcBef>
                <a:spcPts val="900"/>
              </a:spcBef>
              <a:spcAft>
                <a:spcPts val="0"/>
              </a:spcAft>
              <a:buSzPts val="2100"/>
              <a:buNone/>
              <a:defRPr sz="2100">
                <a:solidFill>
                  <a:schemeClr val="lt1"/>
                </a:solidFill>
              </a:defRPr>
            </a:lvl5pPr>
            <a:lvl6pPr indent="-228600" lvl="5" marL="2743200" algn="l">
              <a:spcBef>
                <a:spcPts val="900"/>
              </a:spcBef>
              <a:spcAft>
                <a:spcPts val="0"/>
              </a:spcAft>
              <a:buSzPts val="2100"/>
              <a:buNone/>
              <a:defRPr sz="2100">
                <a:solidFill>
                  <a:schemeClr val="lt1"/>
                </a:solidFill>
              </a:defRPr>
            </a:lvl6pPr>
            <a:lvl7pPr indent="-228600" lvl="6" marL="3200400" algn="l">
              <a:spcBef>
                <a:spcPts val="900"/>
              </a:spcBef>
              <a:spcAft>
                <a:spcPts val="0"/>
              </a:spcAft>
              <a:buSzPts val="2100"/>
              <a:buNone/>
              <a:defRPr sz="2100">
                <a:solidFill>
                  <a:schemeClr val="lt1"/>
                </a:solidFill>
              </a:defRPr>
            </a:lvl7pPr>
            <a:lvl8pPr indent="-228600" lvl="7" marL="3657600" algn="l">
              <a:spcBef>
                <a:spcPts val="900"/>
              </a:spcBef>
              <a:spcAft>
                <a:spcPts val="0"/>
              </a:spcAft>
              <a:buSzPts val="2100"/>
              <a:buNone/>
              <a:defRPr sz="2100">
                <a:solidFill>
                  <a:schemeClr val="lt1"/>
                </a:solidFill>
              </a:defRPr>
            </a:lvl8pPr>
            <a:lvl9pPr indent="-228600" lvl="8" marL="4114800" algn="l">
              <a:spcBef>
                <a:spcPts val="900"/>
              </a:spcBef>
              <a:spcAft>
                <a:spcPts val="900"/>
              </a:spcAft>
              <a:buSzPts val="2100"/>
              <a:buNone/>
              <a:defRPr sz="2100">
                <a:solidFill>
                  <a:schemeClr val="lt1"/>
                </a:solidFill>
              </a:defRPr>
            </a:lvl9pPr>
          </a:lstStyle>
          <a:p/>
        </p:txBody>
      </p:sp>
      <p:sp>
        <p:nvSpPr>
          <p:cNvPr id="106" name="Google Shape;106;p54"/>
          <p:cNvSpPr txBox="1"/>
          <p:nvPr>
            <p:ph idx="10" type="dt"/>
          </p:nvPr>
        </p:nvSpPr>
        <p:spPr>
          <a:xfrm>
            <a:off x="13256418" y="8824913"/>
            <a:ext cx="2400300" cy="547688"/>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07" name="Google Shape;107;p54"/>
          <p:cNvSpPr txBox="1"/>
          <p:nvPr>
            <p:ph idx="11" type="ftr"/>
          </p:nvPr>
        </p:nvSpPr>
        <p:spPr>
          <a:xfrm>
            <a:off x="1712118" y="8824913"/>
            <a:ext cx="11315700" cy="547688"/>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08" name="Google Shape;108;p54"/>
          <p:cNvSpPr txBox="1"/>
          <p:nvPr>
            <p:ph idx="12" type="sldNum"/>
          </p:nvPr>
        </p:nvSpPr>
        <p:spPr>
          <a:xfrm>
            <a:off x="15771019" y="8824913"/>
            <a:ext cx="826751" cy="547688"/>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rue or False">
  <p:cSld name="True or False">
    <p:spTree>
      <p:nvGrpSpPr>
        <p:cNvPr id="109" name="Shape 109"/>
        <p:cNvGrpSpPr/>
        <p:nvPr/>
      </p:nvGrpSpPr>
      <p:grpSpPr>
        <a:xfrm>
          <a:off x="0" y="0"/>
          <a:ext cx="0" cy="0"/>
          <a:chOff x="0" y="0"/>
          <a:chExt cx="0" cy="0"/>
        </a:xfrm>
      </p:grpSpPr>
      <p:sp>
        <p:nvSpPr>
          <p:cNvPr id="110" name="Google Shape;110;p55"/>
          <p:cNvSpPr txBox="1"/>
          <p:nvPr>
            <p:ph type="title"/>
          </p:nvPr>
        </p:nvSpPr>
        <p:spPr>
          <a:xfrm>
            <a:off x="1712119" y="914402"/>
            <a:ext cx="14858999" cy="4114799"/>
          </a:xfrm>
          <a:prstGeom prst="rect">
            <a:avLst/>
          </a:prstGeom>
          <a:noFill/>
          <a:ln>
            <a:noFill/>
          </a:ln>
        </p:spPr>
        <p:txBody>
          <a:bodyPr anchorCtr="0" anchor="ctr" bIns="45700" lIns="91425" spcFirstLastPara="1" rIns="91425" wrap="square" tIns="45700">
            <a:normAutofit/>
          </a:bodyPr>
          <a:lstStyle>
            <a:lvl1pPr lvl="0" algn="l">
              <a:spcBef>
                <a:spcPts val="0"/>
              </a:spcBef>
              <a:spcAft>
                <a:spcPts val="0"/>
              </a:spcAft>
              <a:buClr>
                <a:schemeClr val="lt1"/>
              </a:buClr>
              <a:buSzPts val="4800"/>
              <a:buFont typeface="Century Gothic"/>
              <a:buNone/>
              <a:defRPr b="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11" name="Google Shape;111;p55"/>
          <p:cNvSpPr txBox="1"/>
          <p:nvPr>
            <p:ph idx="1" type="body"/>
          </p:nvPr>
        </p:nvSpPr>
        <p:spPr>
          <a:xfrm>
            <a:off x="1712118" y="5257800"/>
            <a:ext cx="14859000" cy="1257300"/>
          </a:xfrm>
          <a:prstGeom prst="rect">
            <a:avLst/>
          </a:prstGeom>
          <a:noFill/>
          <a:ln>
            <a:noFill/>
          </a:ln>
        </p:spPr>
        <p:txBody>
          <a:bodyPr anchorCtr="0" anchor="b" bIns="45700" lIns="91425" spcFirstLastPara="1" rIns="91425" wrap="square" tIns="45700">
            <a:normAutofit/>
          </a:bodyPr>
          <a:lstStyle>
            <a:lvl1pPr indent="-228600" lvl="0" marL="457200" algn="l">
              <a:spcBef>
                <a:spcPts val="840"/>
              </a:spcBef>
              <a:spcAft>
                <a:spcPts val="0"/>
              </a:spcAft>
              <a:buSzPts val="4200"/>
              <a:buNone/>
              <a:defRPr b="0" sz="4200" cap="none">
                <a:solidFill>
                  <a:schemeClr val="lt1"/>
                </a:solidFill>
              </a:defRPr>
            </a:lvl1pPr>
            <a:lvl2pPr indent="-342900" lvl="1" marL="914400" algn="l">
              <a:spcBef>
                <a:spcPts val="900"/>
              </a:spcBef>
              <a:spcAft>
                <a:spcPts val="0"/>
              </a:spcAft>
              <a:buSzPts val="1800"/>
              <a:buChar char="•"/>
              <a:defRPr/>
            </a:lvl2pPr>
            <a:lvl3pPr indent="-342900" lvl="2" marL="1371600" algn="l">
              <a:spcBef>
                <a:spcPts val="900"/>
              </a:spcBef>
              <a:spcAft>
                <a:spcPts val="0"/>
              </a:spcAft>
              <a:buSzPts val="1800"/>
              <a:buChar char="•"/>
              <a:defRPr/>
            </a:lvl3pPr>
            <a:lvl4pPr indent="-342900" lvl="3" marL="1828800" algn="l">
              <a:spcBef>
                <a:spcPts val="900"/>
              </a:spcBef>
              <a:spcAft>
                <a:spcPts val="0"/>
              </a:spcAft>
              <a:buSzPts val="1800"/>
              <a:buChar char="•"/>
              <a:defRPr/>
            </a:lvl4pPr>
            <a:lvl5pPr indent="-342900" lvl="4" marL="2286000" algn="l">
              <a:spcBef>
                <a:spcPts val="900"/>
              </a:spcBef>
              <a:spcAft>
                <a:spcPts val="0"/>
              </a:spcAft>
              <a:buSzPts val="1800"/>
              <a:buChar char="•"/>
              <a:defRPr/>
            </a:lvl5pPr>
            <a:lvl6pPr indent="-342900" lvl="5" marL="2743200" algn="l">
              <a:spcBef>
                <a:spcPts val="900"/>
              </a:spcBef>
              <a:spcAft>
                <a:spcPts val="0"/>
              </a:spcAft>
              <a:buSzPts val="1800"/>
              <a:buChar char="•"/>
              <a:defRPr/>
            </a:lvl6pPr>
            <a:lvl7pPr indent="-342900" lvl="6" marL="3200400" algn="l">
              <a:spcBef>
                <a:spcPts val="900"/>
              </a:spcBef>
              <a:spcAft>
                <a:spcPts val="0"/>
              </a:spcAft>
              <a:buSzPts val="1800"/>
              <a:buChar char="•"/>
              <a:defRPr/>
            </a:lvl7pPr>
            <a:lvl8pPr indent="-342900" lvl="7" marL="3657600" algn="l">
              <a:spcBef>
                <a:spcPts val="900"/>
              </a:spcBef>
              <a:spcAft>
                <a:spcPts val="0"/>
              </a:spcAft>
              <a:buSzPts val="1800"/>
              <a:buChar char="•"/>
              <a:defRPr/>
            </a:lvl8pPr>
            <a:lvl9pPr indent="-342900" lvl="8" marL="4114800" algn="l">
              <a:spcBef>
                <a:spcPts val="900"/>
              </a:spcBef>
              <a:spcAft>
                <a:spcPts val="900"/>
              </a:spcAft>
              <a:buSzPts val="1800"/>
              <a:buChar char="•"/>
              <a:defRPr/>
            </a:lvl9pPr>
          </a:lstStyle>
          <a:p/>
        </p:txBody>
      </p:sp>
      <p:sp>
        <p:nvSpPr>
          <p:cNvPr id="112" name="Google Shape;112;p55"/>
          <p:cNvSpPr txBox="1"/>
          <p:nvPr>
            <p:ph idx="2" type="body"/>
          </p:nvPr>
        </p:nvSpPr>
        <p:spPr>
          <a:xfrm>
            <a:off x="1712117" y="6515100"/>
            <a:ext cx="14859000" cy="2171700"/>
          </a:xfrm>
          <a:prstGeom prst="rect">
            <a:avLst/>
          </a:prstGeom>
          <a:noFill/>
          <a:ln>
            <a:noFill/>
          </a:ln>
        </p:spPr>
        <p:txBody>
          <a:bodyPr anchorCtr="0" anchor="t" bIns="45700" lIns="91425" spcFirstLastPara="1" rIns="91425" wrap="square" tIns="45700">
            <a:normAutofit/>
          </a:bodyPr>
          <a:lstStyle>
            <a:lvl1pPr indent="-228600" lvl="0" marL="457200" algn="l">
              <a:spcBef>
                <a:spcPts val="540"/>
              </a:spcBef>
              <a:spcAft>
                <a:spcPts val="0"/>
              </a:spcAft>
              <a:buSzPts val="2700"/>
              <a:buNone/>
              <a:defRPr sz="2700">
                <a:solidFill>
                  <a:schemeClr val="lt1"/>
                </a:solidFill>
              </a:defRPr>
            </a:lvl1pPr>
            <a:lvl2pPr indent="-228600" lvl="1" marL="914400" algn="l">
              <a:spcBef>
                <a:spcPts val="900"/>
              </a:spcBef>
              <a:spcAft>
                <a:spcPts val="0"/>
              </a:spcAft>
              <a:buSzPts val="2700"/>
              <a:buNone/>
              <a:defRPr sz="2700">
                <a:solidFill>
                  <a:schemeClr val="lt1"/>
                </a:solidFill>
              </a:defRPr>
            </a:lvl2pPr>
            <a:lvl3pPr indent="-228600" lvl="2" marL="1371600" algn="l">
              <a:spcBef>
                <a:spcPts val="900"/>
              </a:spcBef>
              <a:spcAft>
                <a:spcPts val="0"/>
              </a:spcAft>
              <a:buSzPts val="2400"/>
              <a:buNone/>
              <a:defRPr sz="2400">
                <a:solidFill>
                  <a:schemeClr val="lt1"/>
                </a:solidFill>
              </a:defRPr>
            </a:lvl3pPr>
            <a:lvl4pPr indent="-228600" lvl="3" marL="1828800" algn="l">
              <a:spcBef>
                <a:spcPts val="900"/>
              </a:spcBef>
              <a:spcAft>
                <a:spcPts val="0"/>
              </a:spcAft>
              <a:buSzPts val="2100"/>
              <a:buNone/>
              <a:defRPr sz="2100">
                <a:solidFill>
                  <a:schemeClr val="lt1"/>
                </a:solidFill>
              </a:defRPr>
            </a:lvl4pPr>
            <a:lvl5pPr indent="-228600" lvl="4" marL="2286000" algn="l">
              <a:spcBef>
                <a:spcPts val="900"/>
              </a:spcBef>
              <a:spcAft>
                <a:spcPts val="0"/>
              </a:spcAft>
              <a:buSzPts val="2100"/>
              <a:buNone/>
              <a:defRPr sz="2100">
                <a:solidFill>
                  <a:schemeClr val="lt1"/>
                </a:solidFill>
              </a:defRPr>
            </a:lvl5pPr>
            <a:lvl6pPr indent="-228600" lvl="5" marL="2743200" algn="l">
              <a:spcBef>
                <a:spcPts val="900"/>
              </a:spcBef>
              <a:spcAft>
                <a:spcPts val="0"/>
              </a:spcAft>
              <a:buSzPts val="2100"/>
              <a:buNone/>
              <a:defRPr sz="2100">
                <a:solidFill>
                  <a:schemeClr val="lt1"/>
                </a:solidFill>
              </a:defRPr>
            </a:lvl6pPr>
            <a:lvl7pPr indent="-228600" lvl="6" marL="3200400" algn="l">
              <a:spcBef>
                <a:spcPts val="900"/>
              </a:spcBef>
              <a:spcAft>
                <a:spcPts val="0"/>
              </a:spcAft>
              <a:buSzPts val="2100"/>
              <a:buNone/>
              <a:defRPr sz="2100">
                <a:solidFill>
                  <a:schemeClr val="lt1"/>
                </a:solidFill>
              </a:defRPr>
            </a:lvl7pPr>
            <a:lvl8pPr indent="-228600" lvl="7" marL="3657600" algn="l">
              <a:spcBef>
                <a:spcPts val="900"/>
              </a:spcBef>
              <a:spcAft>
                <a:spcPts val="0"/>
              </a:spcAft>
              <a:buSzPts val="2100"/>
              <a:buNone/>
              <a:defRPr sz="2100">
                <a:solidFill>
                  <a:schemeClr val="lt1"/>
                </a:solidFill>
              </a:defRPr>
            </a:lvl8pPr>
            <a:lvl9pPr indent="-228600" lvl="8" marL="4114800" algn="l">
              <a:spcBef>
                <a:spcPts val="900"/>
              </a:spcBef>
              <a:spcAft>
                <a:spcPts val="900"/>
              </a:spcAft>
              <a:buSzPts val="2100"/>
              <a:buNone/>
              <a:defRPr sz="2100">
                <a:solidFill>
                  <a:schemeClr val="lt1"/>
                </a:solidFill>
              </a:defRPr>
            </a:lvl9pPr>
          </a:lstStyle>
          <a:p/>
        </p:txBody>
      </p:sp>
      <p:sp>
        <p:nvSpPr>
          <p:cNvPr id="113" name="Google Shape;113;p55"/>
          <p:cNvSpPr txBox="1"/>
          <p:nvPr>
            <p:ph idx="10" type="dt"/>
          </p:nvPr>
        </p:nvSpPr>
        <p:spPr>
          <a:xfrm>
            <a:off x="13256418" y="8824913"/>
            <a:ext cx="2400300" cy="547688"/>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14" name="Google Shape;114;p55"/>
          <p:cNvSpPr txBox="1"/>
          <p:nvPr>
            <p:ph idx="11" type="ftr"/>
          </p:nvPr>
        </p:nvSpPr>
        <p:spPr>
          <a:xfrm>
            <a:off x="1712118" y="8824913"/>
            <a:ext cx="11315700" cy="547688"/>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15" name="Google Shape;115;p55"/>
          <p:cNvSpPr txBox="1"/>
          <p:nvPr>
            <p:ph idx="12" type="sldNum"/>
          </p:nvPr>
        </p:nvSpPr>
        <p:spPr>
          <a:xfrm>
            <a:off x="15771019" y="8824913"/>
            <a:ext cx="826751" cy="547688"/>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type="vertTx">
  <p:cSld name="VERTICAL_TEXT">
    <p:spTree>
      <p:nvGrpSpPr>
        <p:cNvPr id="116" name="Shape 116"/>
        <p:cNvGrpSpPr/>
        <p:nvPr/>
      </p:nvGrpSpPr>
      <p:grpSpPr>
        <a:xfrm>
          <a:off x="0" y="0"/>
          <a:ext cx="0" cy="0"/>
          <a:chOff x="0" y="0"/>
          <a:chExt cx="0" cy="0"/>
        </a:xfrm>
      </p:grpSpPr>
      <p:sp>
        <p:nvSpPr>
          <p:cNvPr id="117" name="Google Shape;117;p56"/>
          <p:cNvSpPr txBox="1"/>
          <p:nvPr>
            <p:ph type="title"/>
          </p:nvPr>
        </p:nvSpPr>
        <p:spPr>
          <a:xfrm>
            <a:off x="1712120" y="914400"/>
            <a:ext cx="14858997" cy="2857500"/>
          </a:xfrm>
          <a:prstGeom prst="rect">
            <a:avLst/>
          </a:prstGeom>
          <a:noFill/>
          <a:ln>
            <a:noFill/>
          </a:ln>
        </p:spPr>
        <p:txBody>
          <a:bodyPr anchorCtr="0" anchor="ctr" bIns="45700" lIns="91425" spcFirstLastPara="1" rIns="91425" wrap="square" tIns="45700">
            <a:normAutofit/>
          </a:bodyPr>
          <a:lstStyle>
            <a:lvl1pPr lvl="0" algn="l">
              <a:spcBef>
                <a:spcPts val="0"/>
              </a:spcBef>
              <a:spcAft>
                <a:spcPts val="0"/>
              </a:spcAft>
              <a:buClr>
                <a:schemeClr val="lt1"/>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18" name="Google Shape;118;p56"/>
          <p:cNvSpPr txBox="1"/>
          <p:nvPr>
            <p:ph idx="1" type="body"/>
          </p:nvPr>
        </p:nvSpPr>
        <p:spPr>
          <a:xfrm rot="5400000">
            <a:off x="6798468" y="-1085848"/>
            <a:ext cx="4686302" cy="14858997"/>
          </a:xfrm>
          <a:prstGeom prst="rect">
            <a:avLst/>
          </a:prstGeom>
          <a:noFill/>
          <a:ln>
            <a:noFill/>
          </a:ln>
        </p:spPr>
        <p:txBody>
          <a:bodyPr anchorCtr="0" anchor="t" bIns="45700" lIns="91425" spcFirstLastPara="1" rIns="91425" wrap="square" tIns="45700">
            <a:normAutofit/>
          </a:bodyPr>
          <a:lstStyle>
            <a:lvl1pPr indent="-342900" lvl="0" marL="457200" algn="l">
              <a:spcBef>
                <a:spcPts val="360"/>
              </a:spcBef>
              <a:spcAft>
                <a:spcPts val="0"/>
              </a:spcAft>
              <a:buSzPts val="1800"/>
              <a:buChar char="•"/>
              <a:defRPr/>
            </a:lvl1pPr>
            <a:lvl2pPr indent="-342900" lvl="1" marL="914400" algn="l">
              <a:spcBef>
                <a:spcPts val="900"/>
              </a:spcBef>
              <a:spcAft>
                <a:spcPts val="0"/>
              </a:spcAft>
              <a:buSzPts val="1800"/>
              <a:buChar char="•"/>
              <a:defRPr/>
            </a:lvl2pPr>
            <a:lvl3pPr indent="-342900" lvl="2" marL="1371600" algn="l">
              <a:spcBef>
                <a:spcPts val="900"/>
              </a:spcBef>
              <a:spcAft>
                <a:spcPts val="0"/>
              </a:spcAft>
              <a:buSzPts val="1800"/>
              <a:buChar char="•"/>
              <a:defRPr/>
            </a:lvl3pPr>
            <a:lvl4pPr indent="-342900" lvl="3" marL="1828800" algn="l">
              <a:spcBef>
                <a:spcPts val="900"/>
              </a:spcBef>
              <a:spcAft>
                <a:spcPts val="0"/>
              </a:spcAft>
              <a:buSzPts val="1800"/>
              <a:buChar char="•"/>
              <a:defRPr/>
            </a:lvl4pPr>
            <a:lvl5pPr indent="-342900" lvl="4" marL="2286000" algn="l">
              <a:spcBef>
                <a:spcPts val="900"/>
              </a:spcBef>
              <a:spcAft>
                <a:spcPts val="0"/>
              </a:spcAft>
              <a:buSzPts val="1800"/>
              <a:buChar char="•"/>
              <a:defRPr/>
            </a:lvl5pPr>
            <a:lvl6pPr indent="-342900" lvl="5" marL="2743200" algn="l">
              <a:spcBef>
                <a:spcPts val="900"/>
              </a:spcBef>
              <a:spcAft>
                <a:spcPts val="0"/>
              </a:spcAft>
              <a:buSzPts val="1800"/>
              <a:buChar char="•"/>
              <a:defRPr/>
            </a:lvl6pPr>
            <a:lvl7pPr indent="-342900" lvl="6" marL="3200400" algn="l">
              <a:spcBef>
                <a:spcPts val="900"/>
              </a:spcBef>
              <a:spcAft>
                <a:spcPts val="0"/>
              </a:spcAft>
              <a:buSzPts val="1800"/>
              <a:buChar char="•"/>
              <a:defRPr/>
            </a:lvl7pPr>
            <a:lvl8pPr indent="-342900" lvl="7" marL="3657600" algn="l">
              <a:spcBef>
                <a:spcPts val="900"/>
              </a:spcBef>
              <a:spcAft>
                <a:spcPts val="0"/>
              </a:spcAft>
              <a:buSzPts val="1800"/>
              <a:buChar char="•"/>
              <a:defRPr/>
            </a:lvl8pPr>
            <a:lvl9pPr indent="-342900" lvl="8" marL="4114800" algn="l">
              <a:spcBef>
                <a:spcPts val="900"/>
              </a:spcBef>
              <a:spcAft>
                <a:spcPts val="900"/>
              </a:spcAft>
              <a:buSzPts val="1800"/>
              <a:buChar char="•"/>
              <a:defRPr/>
            </a:lvl9pPr>
          </a:lstStyle>
          <a:p/>
        </p:txBody>
      </p:sp>
      <p:sp>
        <p:nvSpPr>
          <p:cNvPr id="119" name="Google Shape;119;p56"/>
          <p:cNvSpPr txBox="1"/>
          <p:nvPr>
            <p:ph idx="10" type="dt"/>
          </p:nvPr>
        </p:nvSpPr>
        <p:spPr>
          <a:xfrm>
            <a:off x="13256418" y="8824913"/>
            <a:ext cx="2400300" cy="547688"/>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20" name="Google Shape;120;p56"/>
          <p:cNvSpPr txBox="1"/>
          <p:nvPr>
            <p:ph idx="11" type="ftr"/>
          </p:nvPr>
        </p:nvSpPr>
        <p:spPr>
          <a:xfrm>
            <a:off x="1712118" y="8824913"/>
            <a:ext cx="11315700" cy="547688"/>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21" name="Google Shape;121;p56"/>
          <p:cNvSpPr txBox="1"/>
          <p:nvPr>
            <p:ph idx="12" type="sldNum"/>
          </p:nvPr>
        </p:nvSpPr>
        <p:spPr>
          <a:xfrm>
            <a:off x="15771019" y="8824913"/>
            <a:ext cx="826751" cy="547688"/>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type="vertTitleAndTx">
  <p:cSld name="VERTICAL_TITLE_AND_VERTICAL_TEXT">
    <p:spTree>
      <p:nvGrpSpPr>
        <p:cNvPr id="122" name="Shape 122"/>
        <p:cNvGrpSpPr/>
        <p:nvPr/>
      </p:nvGrpSpPr>
      <p:grpSpPr>
        <a:xfrm>
          <a:off x="0" y="0"/>
          <a:ext cx="0" cy="0"/>
          <a:chOff x="0" y="0"/>
          <a:chExt cx="0" cy="0"/>
        </a:xfrm>
      </p:grpSpPr>
      <p:sp>
        <p:nvSpPr>
          <p:cNvPr id="123" name="Google Shape;123;p57"/>
          <p:cNvSpPr txBox="1"/>
          <p:nvPr>
            <p:ph type="title"/>
          </p:nvPr>
        </p:nvSpPr>
        <p:spPr>
          <a:xfrm rot="5400000">
            <a:off x="11027031" y="3142715"/>
            <a:ext cx="7772402" cy="3315771"/>
          </a:xfrm>
          <a:prstGeom prst="rect">
            <a:avLst/>
          </a:prstGeom>
          <a:noFill/>
          <a:ln>
            <a:noFill/>
          </a:ln>
        </p:spPr>
        <p:txBody>
          <a:bodyPr anchorCtr="0" anchor="ctr" bIns="45700" lIns="91425" spcFirstLastPara="1" rIns="91425" wrap="square" tIns="45700">
            <a:normAutofit/>
          </a:bodyPr>
          <a:lstStyle>
            <a:lvl1pPr lvl="0" algn="l">
              <a:spcBef>
                <a:spcPts val="0"/>
              </a:spcBef>
              <a:spcAft>
                <a:spcPts val="0"/>
              </a:spcAft>
              <a:buClr>
                <a:schemeClr val="lt1"/>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24" name="Google Shape;124;p57"/>
          <p:cNvSpPr txBox="1"/>
          <p:nvPr>
            <p:ph idx="1" type="body"/>
          </p:nvPr>
        </p:nvSpPr>
        <p:spPr>
          <a:xfrm rot="5400000">
            <a:off x="3483768" y="-857250"/>
            <a:ext cx="7772400" cy="11315700"/>
          </a:xfrm>
          <a:prstGeom prst="rect">
            <a:avLst/>
          </a:prstGeom>
          <a:noFill/>
          <a:ln>
            <a:noFill/>
          </a:ln>
        </p:spPr>
        <p:txBody>
          <a:bodyPr anchorCtr="0" anchor="t" bIns="45700" lIns="91425" spcFirstLastPara="1" rIns="91425" wrap="square" tIns="45700">
            <a:normAutofit/>
          </a:bodyPr>
          <a:lstStyle>
            <a:lvl1pPr indent="-342900" lvl="0" marL="457200" algn="l">
              <a:spcBef>
                <a:spcPts val="360"/>
              </a:spcBef>
              <a:spcAft>
                <a:spcPts val="0"/>
              </a:spcAft>
              <a:buSzPts val="1800"/>
              <a:buChar char="•"/>
              <a:defRPr/>
            </a:lvl1pPr>
            <a:lvl2pPr indent="-342900" lvl="1" marL="914400" algn="l">
              <a:spcBef>
                <a:spcPts val="900"/>
              </a:spcBef>
              <a:spcAft>
                <a:spcPts val="0"/>
              </a:spcAft>
              <a:buSzPts val="1800"/>
              <a:buChar char="•"/>
              <a:defRPr/>
            </a:lvl2pPr>
            <a:lvl3pPr indent="-342900" lvl="2" marL="1371600" algn="l">
              <a:spcBef>
                <a:spcPts val="900"/>
              </a:spcBef>
              <a:spcAft>
                <a:spcPts val="0"/>
              </a:spcAft>
              <a:buSzPts val="1800"/>
              <a:buChar char="•"/>
              <a:defRPr/>
            </a:lvl3pPr>
            <a:lvl4pPr indent="-342900" lvl="3" marL="1828800" algn="l">
              <a:spcBef>
                <a:spcPts val="900"/>
              </a:spcBef>
              <a:spcAft>
                <a:spcPts val="0"/>
              </a:spcAft>
              <a:buSzPts val="1800"/>
              <a:buChar char="•"/>
              <a:defRPr/>
            </a:lvl4pPr>
            <a:lvl5pPr indent="-342900" lvl="4" marL="2286000" algn="l">
              <a:spcBef>
                <a:spcPts val="900"/>
              </a:spcBef>
              <a:spcAft>
                <a:spcPts val="0"/>
              </a:spcAft>
              <a:buSzPts val="1800"/>
              <a:buChar char="•"/>
              <a:defRPr/>
            </a:lvl5pPr>
            <a:lvl6pPr indent="-342900" lvl="5" marL="2743200" algn="l">
              <a:spcBef>
                <a:spcPts val="900"/>
              </a:spcBef>
              <a:spcAft>
                <a:spcPts val="0"/>
              </a:spcAft>
              <a:buSzPts val="1800"/>
              <a:buChar char="•"/>
              <a:defRPr/>
            </a:lvl6pPr>
            <a:lvl7pPr indent="-342900" lvl="6" marL="3200400" algn="l">
              <a:spcBef>
                <a:spcPts val="900"/>
              </a:spcBef>
              <a:spcAft>
                <a:spcPts val="0"/>
              </a:spcAft>
              <a:buSzPts val="1800"/>
              <a:buChar char="•"/>
              <a:defRPr/>
            </a:lvl7pPr>
            <a:lvl8pPr indent="-342900" lvl="7" marL="3657600" algn="l">
              <a:spcBef>
                <a:spcPts val="900"/>
              </a:spcBef>
              <a:spcAft>
                <a:spcPts val="0"/>
              </a:spcAft>
              <a:buSzPts val="1800"/>
              <a:buChar char="•"/>
              <a:defRPr/>
            </a:lvl8pPr>
            <a:lvl9pPr indent="-342900" lvl="8" marL="4114800" algn="l">
              <a:spcBef>
                <a:spcPts val="900"/>
              </a:spcBef>
              <a:spcAft>
                <a:spcPts val="900"/>
              </a:spcAft>
              <a:buSzPts val="1800"/>
              <a:buChar char="•"/>
              <a:defRPr/>
            </a:lvl9pPr>
          </a:lstStyle>
          <a:p/>
        </p:txBody>
      </p:sp>
      <p:sp>
        <p:nvSpPr>
          <p:cNvPr id="125" name="Google Shape;125;p57"/>
          <p:cNvSpPr txBox="1"/>
          <p:nvPr>
            <p:ph idx="10" type="dt"/>
          </p:nvPr>
        </p:nvSpPr>
        <p:spPr>
          <a:xfrm>
            <a:off x="13256418" y="8824913"/>
            <a:ext cx="2400300" cy="547688"/>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26" name="Google Shape;126;p57"/>
          <p:cNvSpPr txBox="1"/>
          <p:nvPr>
            <p:ph idx="11" type="ftr"/>
          </p:nvPr>
        </p:nvSpPr>
        <p:spPr>
          <a:xfrm>
            <a:off x="1712118" y="8824913"/>
            <a:ext cx="11315700" cy="547688"/>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27" name="Google Shape;127;p57"/>
          <p:cNvSpPr txBox="1"/>
          <p:nvPr>
            <p:ph idx="12" type="sldNum"/>
          </p:nvPr>
        </p:nvSpPr>
        <p:spPr>
          <a:xfrm>
            <a:off x="15771019" y="8824913"/>
            <a:ext cx="826751" cy="547688"/>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0.xml"/><Relationship Id="rId10" Type="http://schemas.openxmlformats.org/officeDocument/2006/relationships/slideLayout" Target="../slideLayouts/slideLayout9.xml"/><Relationship Id="rId13" Type="http://schemas.openxmlformats.org/officeDocument/2006/relationships/slideLayout" Target="../slideLayouts/slideLayout12.xml"/><Relationship Id="rId12" Type="http://schemas.openxmlformats.org/officeDocument/2006/relationships/slideLayout" Target="../slideLayouts/slideLayout11.xml"/><Relationship Id="rId1" Type="http://schemas.openxmlformats.org/officeDocument/2006/relationships/image" Target="../media/image1.png"/><Relationship Id="rId2" Type="http://schemas.openxmlformats.org/officeDocument/2006/relationships/slideLayout" Target="../slideLayouts/slideLayout1.xml"/><Relationship Id="rId3" Type="http://schemas.openxmlformats.org/officeDocument/2006/relationships/slideLayout" Target="../slideLayouts/slideLayout2.xml"/><Relationship Id="rId4" Type="http://schemas.openxmlformats.org/officeDocument/2006/relationships/slideLayout" Target="../slideLayouts/slideLayout3.xml"/><Relationship Id="rId9" Type="http://schemas.openxmlformats.org/officeDocument/2006/relationships/slideLayout" Target="../slideLayouts/slideLayout8.xml"/><Relationship Id="rId15" Type="http://schemas.openxmlformats.org/officeDocument/2006/relationships/slideLayout" Target="../slideLayouts/slideLayout14.xml"/><Relationship Id="rId14" Type="http://schemas.openxmlformats.org/officeDocument/2006/relationships/slideLayout" Target="../slideLayouts/slideLayout13.xml"/><Relationship Id="rId17" Type="http://schemas.openxmlformats.org/officeDocument/2006/relationships/slideLayout" Target="../slideLayouts/slideLayout16.xml"/><Relationship Id="rId16" Type="http://schemas.openxmlformats.org/officeDocument/2006/relationships/slideLayout" Target="../slideLayouts/slideLayout15.xml"/><Relationship Id="rId5" Type="http://schemas.openxmlformats.org/officeDocument/2006/relationships/slideLayout" Target="../slideLayouts/slideLayout4.xml"/><Relationship Id="rId19" Type="http://schemas.openxmlformats.org/officeDocument/2006/relationships/theme" Target="../theme/theme1.xml"/><Relationship Id="rId6" Type="http://schemas.openxmlformats.org/officeDocument/2006/relationships/slideLayout" Target="../slideLayouts/slideLayout5.xml"/><Relationship Id="rId18" Type="http://schemas.openxmlformats.org/officeDocument/2006/relationships/slideLayout" Target="../slideLayouts/slideLayout17.xml"/><Relationship Id="rId7" Type="http://schemas.openxmlformats.org/officeDocument/2006/relationships/slideLayout" Target="../slideLayouts/slideLayout6.xml"/><Relationship Id="rId8" Type="http://schemas.openxmlformats.org/officeDocument/2006/relationships/slideLayout" Target="../slideLayouts/slideLayout7.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1">
            <a:alphaModFix/>
          </a:blip>
          <a:stretch>
            <a:fillRect/>
          </a:stretch>
        </a:blipFill>
      </p:bgPr>
    </p:bg>
    <p:spTree>
      <p:nvGrpSpPr>
        <p:cNvPr id="9" name="Shape 9"/>
        <p:cNvGrpSpPr/>
        <p:nvPr/>
      </p:nvGrpSpPr>
      <p:grpSpPr>
        <a:xfrm>
          <a:off x="0" y="0"/>
          <a:ext cx="0" cy="0"/>
          <a:chOff x="0" y="0"/>
          <a:chExt cx="0" cy="0"/>
        </a:xfrm>
      </p:grpSpPr>
      <p:sp>
        <p:nvSpPr>
          <p:cNvPr id="10" name="Google Shape;10;p40"/>
          <p:cNvSpPr txBox="1"/>
          <p:nvPr>
            <p:ph type="title"/>
          </p:nvPr>
        </p:nvSpPr>
        <p:spPr>
          <a:xfrm>
            <a:off x="1712120" y="914400"/>
            <a:ext cx="14858997" cy="2857500"/>
          </a:xfrm>
          <a:prstGeom prst="rect">
            <a:avLst/>
          </a:prstGeom>
          <a:noFill/>
          <a:ln>
            <a:noFill/>
          </a:ln>
        </p:spPr>
        <p:txBody>
          <a:bodyPr anchorCtr="0" anchor="ctr" bIns="45700" lIns="91425" spcFirstLastPara="1" rIns="91425" wrap="square" tIns="45700">
            <a:normAutofit/>
          </a:bodyPr>
          <a:lstStyle>
            <a:lvl1pPr lvl="0" marR="0" rtl="0" algn="l">
              <a:spcBef>
                <a:spcPts val="0"/>
              </a:spcBef>
              <a:spcAft>
                <a:spcPts val="0"/>
              </a:spcAft>
              <a:buClr>
                <a:schemeClr val="lt1"/>
              </a:buClr>
              <a:buSzPts val="4800"/>
              <a:buFont typeface="Century Gothic"/>
              <a:buNone/>
              <a:defRPr b="0" i="0" sz="4800" u="none" cap="none" strike="noStrike">
                <a:solidFill>
                  <a:schemeClr val="lt1"/>
                </a:solidFill>
                <a:latin typeface="Century Gothic"/>
                <a:ea typeface="Century Gothic"/>
                <a:cs typeface="Century Gothic"/>
                <a:sym typeface="Century Gothic"/>
              </a:defRPr>
            </a:lvl1pPr>
            <a:lvl2pPr lvl="1" marR="0" rtl="0" algn="l">
              <a:spcBef>
                <a:spcPts val="0"/>
              </a:spcBef>
              <a:spcAft>
                <a:spcPts val="0"/>
              </a:spcAft>
              <a:buSzPts val="1400"/>
              <a:buNone/>
              <a:defRPr b="0" i="0" sz="1800" u="none" cap="none" strike="noStrike">
                <a:solidFill>
                  <a:schemeClr val="lt2"/>
                </a:solidFill>
              </a:defRPr>
            </a:lvl2pPr>
            <a:lvl3pPr lvl="2" marR="0" rtl="0" algn="l">
              <a:spcBef>
                <a:spcPts val="0"/>
              </a:spcBef>
              <a:spcAft>
                <a:spcPts val="0"/>
              </a:spcAft>
              <a:buSzPts val="1400"/>
              <a:buNone/>
              <a:defRPr b="0" i="0" sz="1800" u="none" cap="none" strike="noStrike">
                <a:solidFill>
                  <a:schemeClr val="lt2"/>
                </a:solidFill>
              </a:defRPr>
            </a:lvl3pPr>
            <a:lvl4pPr lvl="3" marR="0" rtl="0" algn="l">
              <a:spcBef>
                <a:spcPts val="0"/>
              </a:spcBef>
              <a:spcAft>
                <a:spcPts val="0"/>
              </a:spcAft>
              <a:buSzPts val="1400"/>
              <a:buNone/>
              <a:defRPr b="0" i="0" sz="1800" u="none" cap="none" strike="noStrike">
                <a:solidFill>
                  <a:schemeClr val="lt2"/>
                </a:solidFill>
              </a:defRPr>
            </a:lvl4pPr>
            <a:lvl5pPr lvl="4" marR="0" rtl="0" algn="l">
              <a:spcBef>
                <a:spcPts val="0"/>
              </a:spcBef>
              <a:spcAft>
                <a:spcPts val="0"/>
              </a:spcAft>
              <a:buSzPts val="1400"/>
              <a:buNone/>
              <a:defRPr b="0" i="0" sz="1800" u="none" cap="none" strike="noStrike">
                <a:solidFill>
                  <a:schemeClr val="lt2"/>
                </a:solidFill>
              </a:defRPr>
            </a:lvl5pPr>
            <a:lvl6pPr lvl="5" marR="0" rtl="0" algn="l">
              <a:spcBef>
                <a:spcPts val="0"/>
              </a:spcBef>
              <a:spcAft>
                <a:spcPts val="0"/>
              </a:spcAft>
              <a:buSzPts val="1400"/>
              <a:buNone/>
              <a:defRPr b="0" i="0" sz="1800" u="none" cap="none" strike="noStrike">
                <a:solidFill>
                  <a:schemeClr val="lt2"/>
                </a:solidFill>
              </a:defRPr>
            </a:lvl6pPr>
            <a:lvl7pPr lvl="6" marR="0" rtl="0" algn="l">
              <a:spcBef>
                <a:spcPts val="0"/>
              </a:spcBef>
              <a:spcAft>
                <a:spcPts val="0"/>
              </a:spcAft>
              <a:buSzPts val="1400"/>
              <a:buNone/>
              <a:defRPr b="0" i="0" sz="1800" u="none" cap="none" strike="noStrike">
                <a:solidFill>
                  <a:schemeClr val="lt2"/>
                </a:solidFill>
              </a:defRPr>
            </a:lvl7pPr>
            <a:lvl8pPr lvl="7" marR="0" rtl="0" algn="l">
              <a:spcBef>
                <a:spcPts val="0"/>
              </a:spcBef>
              <a:spcAft>
                <a:spcPts val="0"/>
              </a:spcAft>
              <a:buSzPts val="1400"/>
              <a:buNone/>
              <a:defRPr b="0" i="0" sz="1800" u="none" cap="none" strike="noStrike">
                <a:solidFill>
                  <a:schemeClr val="lt2"/>
                </a:solidFill>
              </a:defRPr>
            </a:lvl8pPr>
            <a:lvl9pPr lvl="8" marR="0" rtl="0" algn="l">
              <a:spcBef>
                <a:spcPts val="0"/>
              </a:spcBef>
              <a:spcAft>
                <a:spcPts val="0"/>
              </a:spcAft>
              <a:buSzPts val="1400"/>
              <a:buNone/>
              <a:defRPr b="0" i="0" sz="1800" u="none" cap="none" strike="noStrike">
                <a:solidFill>
                  <a:schemeClr val="lt2"/>
                </a:solidFill>
              </a:defRPr>
            </a:lvl9pPr>
          </a:lstStyle>
          <a:p/>
        </p:txBody>
      </p:sp>
      <p:sp>
        <p:nvSpPr>
          <p:cNvPr id="11" name="Google Shape;11;p40"/>
          <p:cNvSpPr txBox="1"/>
          <p:nvPr>
            <p:ph idx="1" type="body"/>
          </p:nvPr>
        </p:nvSpPr>
        <p:spPr>
          <a:xfrm>
            <a:off x="1712120" y="4000499"/>
            <a:ext cx="14858997" cy="4686302"/>
          </a:xfrm>
          <a:prstGeom prst="rect">
            <a:avLst/>
          </a:prstGeom>
          <a:noFill/>
          <a:ln>
            <a:noFill/>
          </a:ln>
        </p:spPr>
        <p:txBody>
          <a:bodyPr anchorCtr="0" anchor="ctr" bIns="45700" lIns="91425" spcFirstLastPara="1" rIns="91425" wrap="square" tIns="45700">
            <a:normAutofit/>
          </a:bodyPr>
          <a:lstStyle>
            <a:lvl1pPr indent="-419100" lvl="0" marL="457200" marR="0" rtl="0" algn="l">
              <a:spcBef>
                <a:spcPts val="600"/>
              </a:spcBef>
              <a:spcAft>
                <a:spcPts val="0"/>
              </a:spcAft>
              <a:buClr>
                <a:schemeClr val="lt1"/>
              </a:buClr>
              <a:buSzPts val="3000"/>
              <a:buFont typeface="Arial"/>
              <a:buChar char="•"/>
              <a:defRPr b="0" i="0" sz="3000" u="none" cap="small" strike="noStrike">
                <a:solidFill>
                  <a:schemeClr val="lt1"/>
                </a:solidFill>
                <a:latin typeface="Century Gothic"/>
                <a:ea typeface="Century Gothic"/>
                <a:cs typeface="Century Gothic"/>
                <a:sym typeface="Century Gothic"/>
              </a:defRPr>
            </a:lvl1pPr>
            <a:lvl2pPr indent="-400050" lvl="1" marL="914400" marR="0" rtl="0" algn="l">
              <a:spcBef>
                <a:spcPts val="900"/>
              </a:spcBef>
              <a:spcAft>
                <a:spcPts val="0"/>
              </a:spcAft>
              <a:buClr>
                <a:schemeClr val="lt1"/>
              </a:buClr>
              <a:buSzPts val="2700"/>
              <a:buFont typeface="Arial"/>
              <a:buChar char="•"/>
              <a:defRPr b="0" i="0" sz="2700" u="none" cap="small" strike="noStrike">
                <a:solidFill>
                  <a:schemeClr val="lt1"/>
                </a:solidFill>
                <a:latin typeface="Century Gothic"/>
                <a:ea typeface="Century Gothic"/>
                <a:cs typeface="Century Gothic"/>
                <a:sym typeface="Century Gothic"/>
              </a:defRPr>
            </a:lvl2pPr>
            <a:lvl3pPr indent="-381000" lvl="2" marL="1371600" marR="0" rtl="0" algn="l">
              <a:spcBef>
                <a:spcPts val="900"/>
              </a:spcBef>
              <a:spcAft>
                <a:spcPts val="0"/>
              </a:spcAft>
              <a:buClr>
                <a:schemeClr val="lt1"/>
              </a:buClr>
              <a:buSzPts val="2400"/>
              <a:buFont typeface="Arial"/>
              <a:buChar char="•"/>
              <a:defRPr b="0" i="0" sz="2400" u="none" cap="small" strike="noStrike">
                <a:solidFill>
                  <a:schemeClr val="lt1"/>
                </a:solidFill>
                <a:latin typeface="Century Gothic"/>
                <a:ea typeface="Century Gothic"/>
                <a:cs typeface="Century Gothic"/>
                <a:sym typeface="Century Gothic"/>
              </a:defRPr>
            </a:lvl3pPr>
            <a:lvl4pPr indent="-361950" lvl="3" marL="1828800" marR="0" rtl="0" algn="l">
              <a:spcBef>
                <a:spcPts val="900"/>
              </a:spcBef>
              <a:spcAft>
                <a:spcPts val="0"/>
              </a:spcAft>
              <a:buClr>
                <a:schemeClr val="lt1"/>
              </a:buClr>
              <a:buSzPts val="2100"/>
              <a:buFont typeface="Arial"/>
              <a:buChar char="•"/>
              <a:defRPr b="0" i="0" sz="2100" u="none" cap="small" strike="noStrike">
                <a:solidFill>
                  <a:schemeClr val="lt1"/>
                </a:solidFill>
                <a:latin typeface="Century Gothic"/>
                <a:ea typeface="Century Gothic"/>
                <a:cs typeface="Century Gothic"/>
                <a:sym typeface="Century Gothic"/>
              </a:defRPr>
            </a:lvl4pPr>
            <a:lvl5pPr indent="-361950" lvl="4" marL="2286000" marR="0" rtl="0" algn="l">
              <a:spcBef>
                <a:spcPts val="900"/>
              </a:spcBef>
              <a:spcAft>
                <a:spcPts val="0"/>
              </a:spcAft>
              <a:buClr>
                <a:schemeClr val="lt1"/>
              </a:buClr>
              <a:buSzPts val="2100"/>
              <a:buFont typeface="Arial"/>
              <a:buChar char="•"/>
              <a:defRPr b="0" i="0" sz="2100" u="none" cap="small" strike="noStrike">
                <a:solidFill>
                  <a:schemeClr val="lt1"/>
                </a:solidFill>
                <a:latin typeface="Century Gothic"/>
                <a:ea typeface="Century Gothic"/>
                <a:cs typeface="Century Gothic"/>
                <a:sym typeface="Century Gothic"/>
              </a:defRPr>
            </a:lvl5pPr>
            <a:lvl6pPr indent="-342900" lvl="5" marL="2743200" marR="0" rtl="0" algn="l">
              <a:spcBef>
                <a:spcPts val="900"/>
              </a:spcBef>
              <a:spcAft>
                <a:spcPts val="0"/>
              </a:spcAft>
              <a:buClr>
                <a:schemeClr val="lt1"/>
              </a:buClr>
              <a:buSzPts val="1800"/>
              <a:buFont typeface="Arial"/>
              <a:buChar char="•"/>
              <a:defRPr b="0" i="0" sz="1800" u="none" cap="small" strike="noStrike">
                <a:solidFill>
                  <a:schemeClr val="lt1"/>
                </a:solidFill>
                <a:latin typeface="Century Gothic"/>
                <a:ea typeface="Century Gothic"/>
                <a:cs typeface="Century Gothic"/>
                <a:sym typeface="Century Gothic"/>
              </a:defRPr>
            </a:lvl6pPr>
            <a:lvl7pPr indent="-342900" lvl="6" marL="3200400" marR="0" rtl="0" algn="l">
              <a:spcBef>
                <a:spcPts val="900"/>
              </a:spcBef>
              <a:spcAft>
                <a:spcPts val="0"/>
              </a:spcAft>
              <a:buClr>
                <a:schemeClr val="lt1"/>
              </a:buClr>
              <a:buSzPts val="1800"/>
              <a:buFont typeface="Arial"/>
              <a:buChar char="•"/>
              <a:defRPr b="0" i="0" sz="1800" u="none" cap="small" strike="noStrike">
                <a:solidFill>
                  <a:schemeClr val="lt1"/>
                </a:solidFill>
                <a:latin typeface="Century Gothic"/>
                <a:ea typeface="Century Gothic"/>
                <a:cs typeface="Century Gothic"/>
                <a:sym typeface="Century Gothic"/>
              </a:defRPr>
            </a:lvl7pPr>
            <a:lvl8pPr indent="-342900" lvl="7" marL="3657600" marR="0" rtl="0" algn="l">
              <a:spcBef>
                <a:spcPts val="900"/>
              </a:spcBef>
              <a:spcAft>
                <a:spcPts val="0"/>
              </a:spcAft>
              <a:buClr>
                <a:schemeClr val="lt1"/>
              </a:buClr>
              <a:buSzPts val="1800"/>
              <a:buFont typeface="Arial"/>
              <a:buChar char="•"/>
              <a:defRPr b="0" i="0" sz="1800" u="none" cap="small" strike="noStrike">
                <a:solidFill>
                  <a:schemeClr val="lt1"/>
                </a:solidFill>
                <a:latin typeface="Century Gothic"/>
                <a:ea typeface="Century Gothic"/>
                <a:cs typeface="Century Gothic"/>
                <a:sym typeface="Century Gothic"/>
              </a:defRPr>
            </a:lvl8pPr>
            <a:lvl9pPr indent="-342900" lvl="8" marL="4114800" marR="0" rtl="0" algn="l">
              <a:spcBef>
                <a:spcPts val="900"/>
              </a:spcBef>
              <a:spcAft>
                <a:spcPts val="900"/>
              </a:spcAft>
              <a:buClr>
                <a:schemeClr val="lt1"/>
              </a:buClr>
              <a:buSzPts val="1800"/>
              <a:buFont typeface="Arial"/>
              <a:buChar char="•"/>
              <a:defRPr b="0" i="0" sz="1800" u="none" cap="small" strike="noStrike">
                <a:solidFill>
                  <a:schemeClr val="lt1"/>
                </a:solidFill>
                <a:latin typeface="Century Gothic"/>
                <a:ea typeface="Century Gothic"/>
                <a:cs typeface="Century Gothic"/>
                <a:sym typeface="Century Gothic"/>
              </a:defRPr>
            </a:lvl9pPr>
          </a:lstStyle>
          <a:p/>
        </p:txBody>
      </p:sp>
      <p:sp>
        <p:nvSpPr>
          <p:cNvPr id="12" name="Google Shape;12;p40"/>
          <p:cNvSpPr txBox="1"/>
          <p:nvPr>
            <p:ph idx="10" type="dt"/>
          </p:nvPr>
        </p:nvSpPr>
        <p:spPr>
          <a:xfrm>
            <a:off x="13256418" y="8824913"/>
            <a:ext cx="2400300" cy="547688"/>
          </a:xfrm>
          <a:prstGeom prst="rect">
            <a:avLst/>
          </a:prstGeom>
          <a:noFill/>
          <a:ln>
            <a:noFill/>
          </a:ln>
        </p:spPr>
        <p:txBody>
          <a:bodyPr anchorCtr="0" anchor="ctr" bIns="45700" lIns="91425" spcFirstLastPara="1" rIns="91425" wrap="square" tIns="45700">
            <a:noAutofit/>
          </a:bodyPr>
          <a:lstStyle>
            <a:lvl1pPr lvl="0" marR="0" rtl="0" algn="r">
              <a:spcBef>
                <a:spcPts val="0"/>
              </a:spcBef>
              <a:spcAft>
                <a:spcPts val="0"/>
              </a:spcAft>
              <a:buSzPts val="1400"/>
              <a:buNone/>
              <a:defRPr b="1" i="0" sz="1350" u="none" cap="none" strike="noStrike">
                <a:solidFill>
                  <a:srgbClr val="BFBFBF"/>
                </a:solidFill>
                <a:latin typeface="Century Gothic"/>
                <a:ea typeface="Century Gothic"/>
                <a:cs typeface="Century Gothic"/>
                <a:sym typeface="Century Gothic"/>
              </a:defRPr>
            </a:lvl1pPr>
            <a:lvl2pPr lvl="1" marR="0" rtl="0" algn="l">
              <a:spcBef>
                <a:spcPts val="0"/>
              </a:spcBef>
              <a:spcAft>
                <a:spcPts val="0"/>
              </a:spcAft>
              <a:buSzPts val="1400"/>
              <a:buNone/>
              <a:defRPr b="0" i="0" sz="1800" u="none" cap="none" strike="noStrike">
                <a:solidFill>
                  <a:schemeClr val="lt1"/>
                </a:solidFill>
                <a:latin typeface="Century Gothic"/>
                <a:ea typeface="Century Gothic"/>
                <a:cs typeface="Century Gothic"/>
                <a:sym typeface="Century Gothic"/>
              </a:defRPr>
            </a:lvl2pPr>
            <a:lvl3pPr lvl="2" marR="0" rtl="0" algn="l">
              <a:spcBef>
                <a:spcPts val="0"/>
              </a:spcBef>
              <a:spcAft>
                <a:spcPts val="0"/>
              </a:spcAft>
              <a:buSzPts val="1400"/>
              <a:buNone/>
              <a:defRPr b="0" i="0" sz="1800" u="none" cap="none" strike="noStrike">
                <a:solidFill>
                  <a:schemeClr val="lt1"/>
                </a:solidFill>
                <a:latin typeface="Century Gothic"/>
                <a:ea typeface="Century Gothic"/>
                <a:cs typeface="Century Gothic"/>
                <a:sym typeface="Century Gothic"/>
              </a:defRPr>
            </a:lvl3pPr>
            <a:lvl4pPr lvl="3" marR="0" rtl="0" algn="l">
              <a:spcBef>
                <a:spcPts val="0"/>
              </a:spcBef>
              <a:spcAft>
                <a:spcPts val="0"/>
              </a:spcAft>
              <a:buSzPts val="1400"/>
              <a:buNone/>
              <a:defRPr b="0" i="0" sz="1800" u="none" cap="none" strike="noStrike">
                <a:solidFill>
                  <a:schemeClr val="lt1"/>
                </a:solidFill>
                <a:latin typeface="Century Gothic"/>
                <a:ea typeface="Century Gothic"/>
                <a:cs typeface="Century Gothic"/>
                <a:sym typeface="Century Gothic"/>
              </a:defRPr>
            </a:lvl4pPr>
            <a:lvl5pPr lvl="4" marR="0" rtl="0" algn="l">
              <a:spcBef>
                <a:spcPts val="0"/>
              </a:spcBef>
              <a:spcAft>
                <a:spcPts val="0"/>
              </a:spcAft>
              <a:buSzPts val="1400"/>
              <a:buNone/>
              <a:defRPr b="0" i="0" sz="1800" u="none" cap="none" strike="noStrike">
                <a:solidFill>
                  <a:schemeClr val="lt1"/>
                </a:solidFill>
                <a:latin typeface="Century Gothic"/>
                <a:ea typeface="Century Gothic"/>
                <a:cs typeface="Century Gothic"/>
                <a:sym typeface="Century Gothic"/>
              </a:defRPr>
            </a:lvl5pPr>
            <a:lvl6pPr lvl="5" marR="0" rtl="0" algn="l">
              <a:spcBef>
                <a:spcPts val="0"/>
              </a:spcBef>
              <a:spcAft>
                <a:spcPts val="0"/>
              </a:spcAft>
              <a:buSzPts val="1400"/>
              <a:buNone/>
              <a:defRPr b="0" i="0" sz="1800" u="none" cap="none" strike="noStrike">
                <a:solidFill>
                  <a:schemeClr val="lt1"/>
                </a:solidFill>
                <a:latin typeface="Century Gothic"/>
                <a:ea typeface="Century Gothic"/>
                <a:cs typeface="Century Gothic"/>
                <a:sym typeface="Century Gothic"/>
              </a:defRPr>
            </a:lvl6pPr>
            <a:lvl7pPr lvl="6" marR="0" rtl="0" algn="l">
              <a:spcBef>
                <a:spcPts val="0"/>
              </a:spcBef>
              <a:spcAft>
                <a:spcPts val="0"/>
              </a:spcAft>
              <a:buSzPts val="1400"/>
              <a:buNone/>
              <a:defRPr b="0" i="0" sz="1800" u="none" cap="none" strike="noStrike">
                <a:solidFill>
                  <a:schemeClr val="lt1"/>
                </a:solidFill>
                <a:latin typeface="Century Gothic"/>
                <a:ea typeface="Century Gothic"/>
                <a:cs typeface="Century Gothic"/>
                <a:sym typeface="Century Gothic"/>
              </a:defRPr>
            </a:lvl7pPr>
            <a:lvl8pPr lvl="7" marR="0" rtl="0" algn="l">
              <a:spcBef>
                <a:spcPts val="0"/>
              </a:spcBef>
              <a:spcAft>
                <a:spcPts val="0"/>
              </a:spcAft>
              <a:buSzPts val="1400"/>
              <a:buNone/>
              <a:defRPr b="0" i="0" sz="1800" u="none" cap="none" strike="noStrike">
                <a:solidFill>
                  <a:schemeClr val="lt1"/>
                </a:solidFill>
                <a:latin typeface="Century Gothic"/>
                <a:ea typeface="Century Gothic"/>
                <a:cs typeface="Century Gothic"/>
                <a:sym typeface="Century Gothic"/>
              </a:defRPr>
            </a:lvl8pPr>
            <a:lvl9pPr lvl="8" marR="0" rtl="0" algn="l">
              <a:spcBef>
                <a:spcPts val="0"/>
              </a:spcBef>
              <a:spcAft>
                <a:spcPts val="0"/>
              </a:spcAft>
              <a:buSzPts val="1400"/>
              <a:buNone/>
              <a:defRPr b="0" i="0" sz="1800" u="none" cap="none" strike="noStrike">
                <a:solidFill>
                  <a:schemeClr val="lt1"/>
                </a:solidFill>
                <a:latin typeface="Century Gothic"/>
                <a:ea typeface="Century Gothic"/>
                <a:cs typeface="Century Gothic"/>
                <a:sym typeface="Century Gothic"/>
              </a:defRPr>
            </a:lvl9pPr>
          </a:lstStyle>
          <a:p/>
        </p:txBody>
      </p:sp>
      <p:sp>
        <p:nvSpPr>
          <p:cNvPr id="13" name="Google Shape;13;p40"/>
          <p:cNvSpPr txBox="1"/>
          <p:nvPr>
            <p:ph idx="11" type="ftr"/>
          </p:nvPr>
        </p:nvSpPr>
        <p:spPr>
          <a:xfrm>
            <a:off x="1712118" y="8824913"/>
            <a:ext cx="11315700" cy="547688"/>
          </a:xfrm>
          <a:prstGeom prst="rect">
            <a:avLst/>
          </a:prstGeom>
          <a:noFill/>
          <a:ln>
            <a:noFill/>
          </a:ln>
        </p:spPr>
        <p:txBody>
          <a:bodyPr anchorCtr="0" anchor="ctr" bIns="45700" lIns="91425" spcFirstLastPara="1" rIns="91425" wrap="square" tIns="45700">
            <a:noAutofit/>
          </a:bodyPr>
          <a:lstStyle>
            <a:lvl1pPr lvl="0" marR="0" rtl="0" algn="l">
              <a:spcBef>
                <a:spcPts val="0"/>
              </a:spcBef>
              <a:spcAft>
                <a:spcPts val="0"/>
              </a:spcAft>
              <a:buSzPts val="1400"/>
              <a:buNone/>
              <a:defRPr b="1" i="0" sz="1350" u="none" cap="none" strike="noStrike">
                <a:solidFill>
                  <a:srgbClr val="BFBFBF"/>
                </a:solidFill>
                <a:latin typeface="Century Gothic"/>
                <a:ea typeface="Century Gothic"/>
                <a:cs typeface="Century Gothic"/>
                <a:sym typeface="Century Gothic"/>
              </a:defRPr>
            </a:lvl1pPr>
            <a:lvl2pPr lvl="1" marR="0" rtl="0" algn="l">
              <a:spcBef>
                <a:spcPts val="0"/>
              </a:spcBef>
              <a:spcAft>
                <a:spcPts val="0"/>
              </a:spcAft>
              <a:buSzPts val="1400"/>
              <a:buNone/>
              <a:defRPr b="0" i="0" sz="1800" u="none" cap="none" strike="noStrike">
                <a:solidFill>
                  <a:schemeClr val="lt1"/>
                </a:solidFill>
                <a:latin typeface="Century Gothic"/>
                <a:ea typeface="Century Gothic"/>
                <a:cs typeface="Century Gothic"/>
                <a:sym typeface="Century Gothic"/>
              </a:defRPr>
            </a:lvl2pPr>
            <a:lvl3pPr lvl="2" marR="0" rtl="0" algn="l">
              <a:spcBef>
                <a:spcPts val="0"/>
              </a:spcBef>
              <a:spcAft>
                <a:spcPts val="0"/>
              </a:spcAft>
              <a:buSzPts val="1400"/>
              <a:buNone/>
              <a:defRPr b="0" i="0" sz="1800" u="none" cap="none" strike="noStrike">
                <a:solidFill>
                  <a:schemeClr val="lt1"/>
                </a:solidFill>
                <a:latin typeface="Century Gothic"/>
                <a:ea typeface="Century Gothic"/>
                <a:cs typeface="Century Gothic"/>
                <a:sym typeface="Century Gothic"/>
              </a:defRPr>
            </a:lvl3pPr>
            <a:lvl4pPr lvl="3" marR="0" rtl="0" algn="l">
              <a:spcBef>
                <a:spcPts val="0"/>
              </a:spcBef>
              <a:spcAft>
                <a:spcPts val="0"/>
              </a:spcAft>
              <a:buSzPts val="1400"/>
              <a:buNone/>
              <a:defRPr b="0" i="0" sz="1800" u="none" cap="none" strike="noStrike">
                <a:solidFill>
                  <a:schemeClr val="lt1"/>
                </a:solidFill>
                <a:latin typeface="Century Gothic"/>
                <a:ea typeface="Century Gothic"/>
                <a:cs typeface="Century Gothic"/>
                <a:sym typeface="Century Gothic"/>
              </a:defRPr>
            </a:lvl4pPr>
            <a:lvl5pPr lvl="4" marR="0" rtl="0" algn="l">
              <a:spcBef>
                <a:spcPts val="0"/>
              </a:spcBef>
              <a:spcAft>
                <a:spcPts val="0"/>
              </a:spcAft>
              <a:buSzPts val="1400"/>
              <a:buNone/>
              <a:defRPr b="0" i="0" sz="1800" u="none" cap="none" strike="noStrike">
                <a:solidFill>
                  <a:schemeClr val="lt1"/>
                </a:solidFill>
                <a:latin typeface="Century Gothic"/>
                <a:ea typeface="Century Gothic"/>
                <a:cs typeface="Century Gothic"/>
                <a:sym typeface="Century Gothic"/>
              </a:defRPr>
            </a:lvl5pPr>
            <a:lvl6pPr lvl="5" marR="0" rtl="0" algn="l">
              <a:spcBef>
                <a:spcPts val="0"/>
              </a:spcBef>
              <a:spcAft>
                <a:spcPts val="0"/>
              </a:spcAft>
              <a:buSzPts val="1400"/>
              <a:buNone/>
              <a:defRPr b="0" i="0" sz="1800" u="none" cap="none" strike="noStrike">
                <a:solidFill>
                  <a:schemeClr val="lt1"/>
                </a:solidFill>
                <a:latin typeface="Century Gothic"/>
                <a:ea typeface="Century Gothic"/>
                <a:cs typeface="Century Gothic"/>
                <a:sym typeface="Century Gothic"/>
              </a:defRPr>
            </a:lvl6pPr>
            <a:lvl7pPr lvl="6" marR="0" rtl="0" algn="l">
              <a:spcBef>
                <a:spcPts val="0"/>
              </a:spcBef>
              <a:spcAft>
                <a:spcPts val="0"/>
              </a:spcAft>
              <a:buSzPts val="1400"/>
              <a:buNone/>
              <a:defRPr b="0" i="0" sz="1800" u="none" cap="none" strike="noStrike">
                <a:solidFill>
                  <a:schemeClr val="lt1"/>
                </a:solidFill>
                <a:latin typeface="Century Gothic"/>
                <a:ea typeface="Century Gothic"/>
                <a:cs typeface="Century Gothic"/>
                <a:sym typeface="Century Gothic"/>
              </a:defRPr>
            </a:lvl7pPr>
            <a:lvl8pPr lvl="7" marR="0" rtl="0" algn="l">
              <a:spcBef>
                <a:spcPts val="0"/>
              </a:spcBef>
              <a:spcAft>
                <a:spcPts val="0"/>
              </a:spcAft>
              <a:buSzPts val="1400"/>
              <a:buNone/>
              <a:defRPr b="0" i="0" sz="1800" u="none" cap="none" strike="noStrike">
                <a:solidFill>
                  <a:schemeClr val="lt1"/>
                </a:solidFill>
                <a:latin typeface="Century Gothic"/>
                <a:ea typeface="Century Gothic"/>
                <a:cs typeface="Century Gothic"/>
                <a:sym typeface="Century Gothic"/>
              </a:defRPr>
            </a:lvl8pPr>
            <a:lvl9pPr lvl="8" marR="0" rtl="0" algn="l">
              <a:spcBef>
                <a:spcPts val="0"/>
              </a:spcBef>
              <a:spcAft>
                <a:spcPts val="0"/>
              </a:spcAft>
              <a:buSzPts val="1400"/>
              <a:buNone/>
              <a:defRPr b="0" i="0" sz="1800" u="none" cap="none" strike="noStrike">
                <a:solidFill>
                  <a:schemeClr val="lt1"/>
                </a:solidFill>
                <a:latin typeface="Century Gothic"/>
                <a:ea typeface="Century Gothic"/>
                <a:cs typeface="Century Gothic"/>
                <a:sym typeface="Century Gothic"/>
              </a:defRPr>
            </a:lvl9pPr>
          </a:lstStyle>
          <a:p/>
        </p:txBody>
      </p:sp>
      <p:sp>
        <p:nvSpPr>
          <p:cNvPr id="14" name="Google Shape;14;p40"/>
          <p:cNvSpPr txBox="1"/>
          <p:nvPr>
            <p:ph idx="12" type="sldNum"/>
          </p:nvPr>
        </p:nvSpPr>
        <p:spPr>
          <a:xfrm>
            <a:off x="15771019" y="8824913"/>
            <a:ext cx="826751" cy="547688"/>
          </a:xfrm>
          <a:prstGeom prst="rect">
            <a:avLst/>
          </a:prstGeom>
          <a:noFill/>
          <a:ln>
            <a:noFill/>
          </a:ln>
        </p:spPr>
        <p:txBody>
          <a:bodyPr anchorCtr="0" anchor="ctr" bIns="45700" lIns="91425" spcFirstLastPara="1" rIns="91425" wrap="square" tIns="45700">
            <a:noAutofit/>
          </a:bodyPr>
          <a:lstStyle>
            <a:lvl1pPr indent="0" lvl="0" marL="0" marR="0" rtl="0" algn="r">
              <a:spcBef>
                <a:spcPts val="0"/>
              </a:spcBef>
              <a:buNone/>
              <a:defRPr b="1" i="0" sz="1350" u="none" cap="none" strike="noStrike">
                <a:solidFill>
                  <a:srgbClr val="BFBFBF"/>
                </a:solidFill>
                <a:latin typeface="Century Gothic"/>
                <a:ea typeface="Century Gothic"/>
                <a:cs typeface="Century Gothic"/>
                <a:sym typeface="Century Gothic"/>
              </a:defRPr>
            </a:lvl1pPr>
            <a:lvl2pPr indent="0" lvl="1" marL="0" marR="0" rtl="0" algn="r">
              <a:spcBef>
                <a:spcPts val="0"/>
              </a:spcBef>
              <a:buNone/>
              <a:defRPr b="1" i="0" sz="1350" u="none" cap="none" strike="noStrike">
                <a:solidFill>
                  <a:srgbClr val="BFBFBF"/>
                </a:solidFill>
                <a:latin typeface="Century Gothic"/>
                <a:ea typeface="Century Gothic"/>
                <a:cs typeface="Century Gothic"/>
                <a:sym typeface="Century Gothic"/>
              </a:defRPr>
            </a:lvl2pPr>
            <a:lvl3pPr indent="0" lvl="2" marL="0" marR="0" rtl="0" algn="r">
              <a:spcBef>
                <a:spcPts val="0"/>
              </a:spcBef>
              <a:buNone/>
              <a:defRPr b="1" i="0" sz="1350" u="none" cap="none" strike="noStrike">
                <a:solidFill>
                  <a:srgbClr val="BFBFBF"/>
                </a:solidFill>
                <a:latin typeface="Century Gothic"/>
                <a:ea typeface="Century Gothic"/>
                <a:cs typeface="Century Gothic"/>
                <a:sym typeface="Century Gothic"/>
              </a:defRPr>
            </a:lvl3pPr>
            <a:lvl4pPr indent="0" lvl="3" marL="0" marR="0" rtl="0" algn="r">
              <a:spcBef>
                <a:spcPts val="0"/>
              </a:spcBef>
              <a:buNone/>
              <a:defRPr b="1" i="0" sz="1350" u="none" cap="none" strike="noStrike">
                <a:solidFill>
                  <a:srgbClr val="BFBFBF"/>
                </a:solidFill>
                <a:latin typeface="Century Gothic"/>
                <a:ea typeface="Century Gothic"/>
                <a:cs typeface="Century Gothic"/>
                <a:sym typeface="Century Gothic"/>
              </a:defRPr>
            </a:lvl4pPr>
            <a:lvl5pPr indent="0" lvl="4" marL="0" marR="0" rtl="0" algn="r">
              <a:spcBef>
                <a:spcPts val="0"/>
              </a:spcBef>
              <a:buNone/>
              <a:defRPr b="1" i="0" sz="1350" u="none" cap="none" strike="noStrike">
                <a:solidFill>
                  <a:srgbClr val="BFBFBF"/>
                </a:solidFill>
                <a:latin typeface="Century Gothic"/>
                <a:ea typeface="Century Gothic"/>
                <a:cs typeface="Century Gothic"/>
                <a:sym typeface="Century Gothic"/>
              </a:defRPr>
            </a:lvl5pPr>
            <a:lvl6pPr indent="0" lvl="5" marL="0" marR="0" rtl="0" algn="r">
              <a:spcBef>
                <a:spcPts val="0"/>
              </a:spcBef>
              <a:buNone/>
              <a:defRPr b="1" i="0" sz="1350" u="none" cap="none" strike="noStrike">
                <a:solidFill>
                  <a:srgbClr val="BFBFBF"/>
                </a:solidFill>
                <a:latin typeface="Century Gothic"/>
                <a:ea typeface="Century Gothic"/>
                <a:cs typeface="Century Gothic"/>
                <a:sym typeface="Century Gothic"/>
              </a:defRPr>
            </a:lvl6pPr>
            <a:lvl7pPr indent="0" lvl="6" marL="0" marR="0" rtl="0" algn="r">
              <a:spcBef>
                <a:spcPts val="0"/>
              </a:spcBef>
              <a:buNone/>
              <a:defRPr b="1" i="0" sz="1350" u="none" cap="none" strike="noStrike">
                <a:solidFill>
                  <a:srgbClr val="BFBFBF"/>
                </a:solidFill>
                <a:latin typeface="Century Gothic"/>
                <a:ea typeface="Century Gothic"/>
                <a:cs typeface="Century Gothic"/>
                <a:sym typeface="Century Gothic"/>
              </a:defRPr>
            </a:lvl7pPr>
            <a:lvl8pPr indent="0" lvl="7" marL="0" marR="0" rtl="0" algn="r">
              <a:spcBef>
                <a:spcPts val="0"/>
              </a:spcBef>
              <a:buNone/>
              <a:defRPr b="1" i="0" sz="1350" u="none" cap="none" strike="noStrike">
                <a:solidFill>
                  <a:srgbClr val="BFBFBF"/>
                </a:solidFill>
                <a:latin typeface="Century Gothic"/>
                <a:ea typeface="Century Gothic"/>
                <a:cs typeface="Century Gothic"/>
                <a:sym typeface="Century Gothic"/>
              </a:defRPr>
            </a:lvl8pPr>
            <a:lvl9pPr indent="0" lvl="8" marL="0" marR="0" rtl="0" algn="r">
              <a:spcBef>
                <a:spcPts val="0"/>
              </a:spcBef>
              <a:buNone/>
              <a:defRPr b="1" i="0" sz="1350" u="none" cap="none" strike="noStrike">
                <a:solidFill>
                  <a:srgbClr val="BFBFBF"/>
                </a:solidFill>
                <a:latin typeface="Century Gothic"/>
                <a:ea typeface="Century Gothic"/>
                <a:cs typeface="Century Gothic"/>
                <a:sym typeface="Century Gothic"/>
              </a:defRPr>
            </a:lvl9pPr>
          </a:lstStyle>
          <a:p>
            <a:pPr indent="0" lvl="0" marL="0" rtl="0" algn="r">
              <a:spcBef>
                <a:spcPts val="0"/>
              </a:spcBef>
              <a:spcAft>
                <a:spcPts val="0"/>
              </a:spcAft>
              <a:buNone/>
            </a:pPr>
            <a:fld id="{00000000-1234-1234-1234-123412341234}" type="slidenum">
              <a:rPr lang="en-IN"/>
              <a:t>‹#›</a:t>
            </a:fld>
            <a:endParaRPr/>
          </a:p>
        </p:txBody>
      </p:sp>
    </p:spTree>
  </p:cSld>
  <p:clrMap accent1="accent1" accent2="accent2" accent3="accent3" accent4="accent4" accent5="accent5" accent6="accent6" bg1="lt1" bg2="dk2" tx1="dk1" tx2="lt2" folHlink="folHlink" hlink="hlink"/>
  <p:sldLayoutIdLst>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 id="2147483663" r:id="rId16"/>
    <p:sldLayoutId id="2147483664" r:id="rId17"/>
    <p:sldLayoutId id="2147483665" r:id="rId18"/>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4.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3.xml"/><Relationship Id="rId3" Type="http://schemas.openxmlformats.org/officeDocument/2006/relationships/image" Target="../media/image10.png"/><Relationship Id="rId4" Type="http://schemas.openxmlformats.org/officeDocument/2006/relationships/image" Target="../media/image15.png"/><Relationship Id="rId5" Type="http://schemas.openxmlformats.org/officeDocument/2006/relationships/image" Target="../media/image5.png"/><Relationship Id="rId6" Type="http://schemas.openxmlformats.org/officeDocument/2006/relationships/image" Target="../media/image2.png"/><Relationship Id="rId7" Type="http://schemas.openxmlformats.org/officeDocument/2006/relationships/image" Target="../media/image14.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4.xml"/><Relationship Id="rId3" Type="http://schemas.openxmlformats.org/officeDocument/2006/relationships/image" Target="../media/image10.png"/><Relationship Id="rId4" Type="http://schemas.openxmlformats.org/officeDocument/2006/relationships/image" Target="../media/image15.png"/><Relationship Id="rId9" Type="http://schemas.openxmlformats.org/officeDocument/2006/relationships/image" Target="../media/image12.png"/><Relationship Id="rId5" Type="http://schemas.openxmlformats.org/officeDocument/2006/relationships/image" Target="../media/image5.png"/><Relationship Id="rId6" Type="http://schemas.openxmlformats.org/officeDocument/2006/relationships/image" Target="../media/image6.png"/><Relationship Id="rId7" Type="http://schemas.openxmlformats.org/officeDocument/2006/relationships/image" Target="../media/image8.png"/><Relationship Id="rId8" Type="http://schemas.openxmlformats.org/officeDocument/2006/relationships/image" Target="../media/image11.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5.xml"/><Relationship Id="rId3" Type="http://schemas.openxmlformats.org/officeDocument/2006/relationships/image" Target="../media/image10.png"/><Relationship Id="rId4" Type="http://schemas.openxmlformats.org/officeDocument/2006/relationships/image" Target="../media/image15.png"/><Relationship Id="rId5" Type="http://schemas.openxmlformats.org/officeDocument/2006/relationships/image" Target="../media/image5.png"/><Relationship Id="rId6" Type="http://schemas.openxmlformats.org/officeDocument/2006/relationships/image" Target="../media/image3.png"/><Relationship Id="rId7" Type="http://schemas.openxmlformats.org/officeDocument/2006/relationships/image" Target="../media/image16.png"/><Relationship Id="rId8" Type="http://schemas.openxmlformats.org/officeDocument/2006/relationships/image" Target="../media/image30.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6.xml"/><Relationship Id="rId3" Type="http://schemas.openxmlformats.org/officeDocument/2006/relationships/image" Target="../media/image10.png"/><Relationship Id="rId4" Type="http://schemas.openxmlformats.org/officeDocument/2006/relationships/image" Target="../media/image15.png"/><Relationship Id="rId5" Type="http://schemas.openxmlformats.org/officeDocument/2006/relationships/image" Target="../media/image5.png"/><Relationship Id="rId6" Type="http://schemas.openxmlformats.org/officeDocument/2006/relationships/image" Target="../media/image18.png"/><Relationship Id="rId7" Type="http://schemas.openxmlformats.org/officeDocument/2006/relationships/image" Target="../media/image23.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7.xml"/><Relationship Id="rId3" Type="http://schemas.openxmlformats.org/officeDocument/2006/relationships/image" Target="../media/image10.png"/><Relationship Id="rId4" Type="http://schemas.openxmlformats.org/officeDocument/2006/relationships/image" Target="../media/image15.png"/><Relationship Id="rId9" Type="http://schemas.openxmlformats.org/officeDocument/2006/relationships/image" Target="../media/image20.png"/><Relationship Id="rId5" Type="http://schemas.openxmlformats.org/officeDocument/2006/relationships/image" Target="../media/image5.png"/><Relationship Id="rId6" Type="http://schemas.openxmlformats.org/officeDocument/2006/relationships/image" Target="../media/image3.png"/><Relationship Id="rId7" Type="http://schemas.openxmlformats.org/officeDocument/2006/relationships/image" Target="../media/image32.png"/><Relationship Id="rId8" Type="http://schemas.openxmlformats.org/officeDocument/2006/relationships/image" Target="../media/image8.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8.xml"/><Relationship Id="rId3" Type="http://schemas.openxmlformats.org/officeDocument/2006/relationships/image" Target="../media/image10.png"/><Relationship Id="rId4" Type="http://schemas.openxmlformats.org/officeDocument/2006/relationships/image" Target="../media/image15.png"/><Relationship Id="rId5" Type="http://schemas.openxmlformats.org/officeDocument/2006/relationships/image" Target="../media/image5.png"/><Relationship Id="rId6" Type="http://schemas.openxmlformats.org/officeDocument/2006/relationships/image" Target="../media/image26.png"/><Relationship Id="rId7" Type="http://schemas.openxmlformats.org/officeDocument/2006/relationships/image" Target="../media/image27.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9.xml"/><Relationship Id="rId3" Type="http://schemas.openxmlformats.org/officeDocument/2006/relationships/image" Target="../media/image10.png"/><Relationship Id="rId4" Type="http://schemas.openxmlformats.org/officeDocument/2006/relationships/image" Target="../media/image15.png"/><Relationship Id="rId5" Type="http://schemas.openxmlformats.org/officeDocument/2006/relationships/image" Target="../media/image5.png"/><Relationship Id="rId6" Type="http://schemas.openxmlformats.org/officeDocument/2006/relationships/image" Target="../media/image3.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0.xml"/><Relationship Id="rId3" Type="http://schemas.openxmlformats.org/officeDocument/2006/relationships/image" Target="../media/image10.png"/><Relationship Id="rId4" Type="http://schemas.openxmlformats.org/officeDocument/2006/relationships/image" Target="../media/image15.png"/><Relationship Id="rId9" Type="http://schemas.openxmlformats.org/officeDocument/2006/relationships/image" Target="../media/image6.png"/><Relationship Id="rId5" Type="http://schemas.openxmlformats.org/officeDocument/2006/relationships/image" Target="../media/image19.png"/><Relationship Id="rId6" Type="http://schemas.openxmlformats.org/officeDocument/2006/relationships/image" Target="../media/image5.png"/><Relationship Id="rId7" Type="http://schemas.openxmlformats.org/officeDocument/2006/relationships/image" Target="../media/image37.png"/><Relationship Id="rId8" Type="http://schemas.openxmlformats.org/officeDocument/2006/relationships/image" Target="../media/image38.png"/></Relationships>
</file>

<file path=ppt/slides/_rels/slide21.xml.rels><?xml version="1.0" encoding="UTF-8" standalone="yes"?><Relationships xmlns="http://schemas.openxmlformats.org/package/2006/relationships"><Relationship Id="rId10" Type="http://schemas.openxmlformats.org/officeDocument/2006/relationships/image" Target="../media/image30.png"/><Relationship Id="rId1" Type="http://schemas.openxmlformats.org/officeDocument/2006/relationships/slideLayout" Target="../slideLayouts/slideLayout3.xml"/><Relationship Id="rId2" Type="http://schemas.openxmlformats.org/officeDocument/2006/relationships/notesSlide" Target="../notesSlides/notesSlide21.xml"/><Relationship Id="rId3" Type="http://schemas.openxmlformats.org/officeDocument/2006/relationships/image" Target="../media/image10.png"/><Relationship Id="rId4" Type="http://schemas.openxmlformats.org/officeDocument/2006/relationships/image" Target="../media/image15.png"/><Relationship Id="rId9" Type="http://schemas.openxmlformats.org/officeDocument/2006/relationships/image" Target="../media/image44.png"/><Relationship Id="rId5" Type="http://schemas.openxmlformats.org/officeDocument/2006/relationships/image" Target="../media/image5.png"/><Relationship Id="rId6" Type="http://schemas.openxmlformats.org/officeDocument/2006/relationships/image" Target="../media/image3.png"/><Relationship Id="rId7" Type="http://schemas.openxmlformats.org/officeDocument/2006/relationships/image" Target="../media/image46.png"/><Relationship Id="rId8" Type="http://schemas.openxmlformats.org/officeDocument/2006/relationships/image" Target="../media/image11.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2.xml"/><Relationship Id="rId3" Type="http://schemas.openxmlformats.org/officeDocument/2006/relationships/image" Target="../media/image10.png"/><Relationship Id="rId4" Type="http://schemas.openxmlformats.org/officeDocument/2006/relationships/image" Target="../media/image15.png"/><Relationship Id="rId9" Type="http://schemas.openxmlformats.org/officeDocument/2006/relationships/image" Target="../media/image30.png"/><Relationship Id="rId5" Type="http://schemas.openxmlformats.org/officeDocument/2006/relationships/image" Target="../media/image5.png"/><Relationship Id="rId6" Type="http://schemas.openxmlformats.org/officeDocument/2006/relationships/image" Target="../media/image11.png"/><Relationship Id="rId7" Type="http://schemas.openxmlformats.org/officeDocument/2006/relationships/image" Target="../media/image34.png"/><Relationship Id="rId8" Type="http://schemas.openxmlformats.org/officeDocument/2006/relationships/image" Target="../media/image39.pn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3.xml"/><Relationship Id="rId3" Type="http://schemas.openxmlformats.org/officeDocument/2006/relationships/image" Target="../media/image10.png"/><Relationship Id="rId4" Type="http://schemas.openxmlformats.org/officeDocument/2006/relationships/image" Target="../media/image15.png"/><Relationship Id="rId5" Type="http://schemas.openxmlformats.org/officeDocument/2006/relationships/image" Target="../media/image5.png"/><Relationship Id="rId6" Type="http://schemas.openxmlformats.org/officeDocument/2006/relationships/image" Target="../media/image3.png"/><Relationship Id="rId7" Type="http://schemas.openxmlformats.org/officeDocument/2006/relationships/image" Target="../media/image35.png"/><Relationship Id="rId8" Type="http://schemas.openxmlformats.org/officeDocument/2006/relationships/image" Target="../media/image65.pn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4.xml"/><Relationship Id="rId3" Type="http://schemas.openxmlformats.org/officeDocument/2006/relationships/image" Target="../media/image10.png"/><Relationship Id="rId4" Type="http://schemas.openxmlformats.org/officeDocument/2006/relationships/image" Target="../media/image15.png"/><Relationship Id="rId9" Type="http://schemas.openxmlformats.org/officeDocument/2006/relationships/image" Target="../media/image30.png"/><Relationship Id="rId5" Type="http://schemas.openxmlformats.org/officeDocument/2006/relationships/image" Target="../media/image5.png"/><Relationship Id="rId6" Type="http://schemas.openxmlformats.org/officeDocument/2006/relationships/image" Target="../media/image11.png"/><Relationship Id="rId7" Type="http://schemas.openxmlformats.org/officeDocument/2006/relationships/image" Target="../media/image41.png"/><Relationship Id="rId8" Type="http://schemas.openxmlformats.org/officeDocument/2006/relationships/image" Target="../media/image36.pn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5.xml"/><Relationship Id="rId3" Type="http://schemas.openxmlformats.org/officeDocument/2006/relationships/image" Target="../media/image10.png"/><Relationship Id="rId4" Type="http://schemas.openxmlformats.org/officeDocument/2006/relationships/image" Target="../media/image15.png"/><Relationship Id="rId5" Type="http://schemas.openxmlformats.org/officeDocument/2006/relationships/image" Target="../media/image5.png"/><Relationship Id="rId6" Type="http://schemas.openxmlformats.org/officeDocument/2006/relationships/image" Target="../media/image3.png"/><Relationship Id="rId7" Type="http://schemas.openxmlformats.org/officeDocument/2006/relationships/image" Target="../media/image16.png"/></Relationships>
</file>

<file path=ppt/slides/_rels/slide26.xml.rels><?xml version="1.0" encoding="UTF-8" standalone="yes"?><Relationships xmlns="http://schemas.openxmlformats.org/package/2006/relationships"><Relationship Id="rId10" Type="http://schemas.openxmlformats.org/officeDocument/2006/relationships/image" Target="../media/image30.png"/><Relationship Id="rId1" Type="http://schemas.openxmlformats.org/officeDocument/2006/relationships/slideLayout" Target="../slideLayouts/slideLayout3.xml"/><Relationship Id="rId2" Type="http://schemas.openxmlformats.org/officeDocument/2006/relationships/notesSlide" Target="../notesSlides/notesSlide26.xml"/><Relationship Id="rId3" Type="http://schemas.openxmlformats.org/officeDocument/2006/relationships/image" Target="../media/image10.png"/><Relationship Id="rId4" Type="http://schemas.openxmlformats.org/officeDocument/2006/relationships/image" Target="../media/image15.png"/><Relationship Id="rId9" Type="http://schemas.openxmlformats.org/officeDocument/2006/relationships/image" Target="../media/image20.png"/><Relationship Id="rId5" Type="http://schemas.openxmlformats.org/officeDocument/2006/relationships/image" Target="../media/image5.png"/><Relationship Id="rId6" Type="http://schemas.openxmlformats.org/officeDocument/2006/relationships/image" Target="../media/image3.png"/><Relationship Id="rId7" Type="http://schemas.openxmlformats.org/officeDocument/2006/relationships/image" Target="../media/image32.png"/><Relationship Id="rId8" Type="http://schemas.openxmlformats.org/officeDocument/2006/relationships/image" Target="../media/image8.pn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7.xml"/><Relationship Id="rId3" Type="http://schemas.openxmlformats.org/officeDocument/2006/relationships/image" Target="../media/image10.png"/><Relationship Id="rId4" Type="http://schemas.openxmlformats.org/officeDocument/2006/relationships/image" Target="../media/image15.png"/><Relationship Id="rId5" Type="http://schemas.openxmlformats.org/officeDocument/2006/relationships/image" Target="../media/image5.png"/><Relationship Id="rId6" Type="http://schemas.openxmlformats.org/officeDocument/2006/relationships/image" Target="../media/image11.png"/><Relationship Id="rId7" Type="http://schemas.openxmlformats.org/officeDocument/2006/relationships/image" Target="../media/image34.png"/><Relationship Id="rId8" Type="http://schemas.openxmlformats.org/officeDocument/2006/relationships/image" Target="../media/image39.pn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8.xml"/><Relationship Id="rId3" Type="http://schemas.openxmlformats.org/officeDocument/2006/relationships/image" Target="../media/image10.png"/><Relationship Id="rId4" Type="http://schemas.openxmlformats.org/officeDocument/2006/relationships/image" Target="../media/image15.png"/><Relationship Id="rId9" Type="http://schemas.openxmlformats.org/officeDocument/2006/relationships/hyperlink" Target="https://ai.google/education/" TargetMode="External"/><Relationship Id="rId5" Type="http://schemas.openxmlformats.org/officeDocument/2006/relationships/image" Target="../media/image5.png"/><Relationship Id="rId6" Type="http://schemas.openxmlformats.org/officeDocument/2006/relationships/image" Target="../media/image3.png"/><Relationship Id="rId7" Type="http://schemas.openxmlformats.org/officeDocument/2006/relationships/image" Target="../media/image11.png"/><Relationship Id="rId8" Type="http://schemas.openxmlformats.org/officeDocument/2006/relationships/hyperlink" Target="https://learn.microsoft.com/en-us/training/" TargetMode="Externa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9.xml"/><Relationship Id="rId3" Type="http://schemas.openxmlformats.org/officeDocument/2006/relationships/image" Target="../media/image50.png"/></Relationships>
</file>

<file path=ppt/slides/_rels/slide30.xml.rels><?xml version="1.0" encoding="UTF-8" standalone="yes"?><Relationships xmlns="http://schemas.openxmlformats.org/package/2006/relationships"><Relationship Id="rId11" Type="http://schemas.openxmlformats.org/officeDocument/2006/relationships/image" Target="../media/image48.png"/><Relationship Id="rId10" Type="http://schemas.openxmlformats.org/officeDocument/2006/relationships/image" Target="../media/image52.png"/><Relationship Id="rId13" Type="http://schemas.openxmlformats.org/officeDocument/2006/relationships/image" Target="../media/image56.png"/><Relationship Id="rId12" Type="http://schemas.openxmlformats.org/officeDocument/2006/relationships/image" Target="../media/image59.png"/><Relationship Id="rId1" Type="http://schemas.openxmlformats.org/officeDocument/2006/relationships/slideLayout" Target="../slideLayouts/slideLayout1.xml"/><Relationship Id="rId2" Type="http://schemas.openxmlformats.org/officeDocument/2006/relationships/notesSlide" Target="../notesSlides/notesSlide30.xml"/><Relationship Id="rId3" Type="http://schemas.openxmlformats.org/officeDocument/2006/relationships/image" Target="../media/image54.png"/><Relationship Id="rId4" Type="http://schemas.openxmlformats.org/officeDocument/2006/relationships/image" Target="../media/image55.png"/><Relationship Id="rId9" Type="http://schemas.openxmlformats.org/officeDocument/2006/relationships/image" Target="../media/image47.png"/><Relationship Id="rId5" Type="http://schemas.openxmlformats.org/officeDocument/2006/relationships/image" Target="../media/image49.png"/><Relationship Id="rId6" Type="http://schemas.openxmlformats.org/officeDocument/2006/relationships/image" Target="../media/image57.png"/><Relationship Id="rId7" Type="http://schemas.openxmlformats.org/officeDocument/2006/relationships/image" Target="../media/image58.png"/><Relationship Id="rId8" Type="http://schemas.openxmlformats.org/officeDocument/2006/relationships/image" Target="../media/image53.pn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1.xml"/><Relationship Id="rId3" Type="http://schemas.openxmlformats.org/officeDocument/2006/relationships/image" Target="../media/image51.png"/><Relationship Id="rId4" Type="http://schemas.openxmlformats.org/officeDocument/2006/relationships/image" Target="../media/image43.png"/><Relationship Id="rId5" Type="http://schemas.openxmlformats.org/officeDocument/2006/relationships/image" Target="../media/image60.png"/><Relationship Id="rId6" Type="http://schemas.openxmlformats.org/officeDocument/2006/relationships/image" Target="../media/image62.jpg"/><Relationship Id="rId7" Type="http://schemas.openxmlformats.org/officeDocument/2006/relationships/image" Target="../media/image61.jpg"/></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2.xml"/><Relationship Id="rId3" Type="http://schemas.openxmlformats.org/officeDocument/2006/relationships/image" Target="../media/image63.png"/></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3.xml"/><Relationship Id="rId3" Type="http://schemas.openxmlformats.org/officeDocument/2006/relationships/image" Target="../media/image64.png"/></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4.xml"/><Relationship Id="rId3" Type="http://schemas.openxmlformats.org/officeDocument/2006/relationships/image" Target="../media/image66.png"/></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5.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6.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7.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8.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9.xml"/><Relationship Id="rId3" Type="http://schemas.openxmlformats.org/officeDocument/2006/relationships/hyperlink" Target="https://doi.org/10.1007/s12008-021-00810-z" TargetMode="External"/><Relationship Id="rId4" Type="http://schemas.openxmlformats.org/officeDocument/2006/relationships/hyperlink" Target="https://doi.org/10.3390/electronics12081825" TargetMode="External"/><Relationship Id="rId9" Type="http://schemas.openxmlformats.org/officeDocument/2006/relationships/hyperlink" Target="https://doi.org/10.1142/s021987702150005x" TargetMode="External"/><Relationship Id="rId5" Type="http://schemas.openxmlformats.org/officeDocument/2006/relationships/hyperlink" Target="https://doi.org/10.2478/9788367405850-028" TargetMode="External"/><Relationship Id="rId6" Type="http://schemas.openxmlformats.org/officeDocument/2006/relationships/hyperlink" Target="https://doi.org/10.3390/su151411093" TargetMode="External"/><Relationship Id="rId7" Type="http://schemas.openxmlformats.org/officeDocument/2006/relationships/hyperlink" Target="https://doi.org/10.3390/su15032781" TargetMode="External"/><Relationship Id="rId8" Type="http://schemas.openxmlformats.org/officeDocument/2006/relationships/hyperlink" Target="https://onlinelibrary.wiley.com/doi/abs/10.1111/caim.12414" TargetMode="Externa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1" name="Shape 131"/>
        <p:cNvGrpSpPr/>
        <p:nvPr/>
      </p:nvGrpSpPr>
      <p:grpSpPr>
        <a:xfrm>
          <a:off x="0" y="0"/>
          <a:ext cx="0" cy="0"/>
          <a:chOff x="0" y="0"/>
          <a:chExt cx="0" cy="0"/>
        </a:xfrm>
      </p:grpSpPr>
      <p:sp>
        <p:nvSpPr>
          <p:cNvPr id="132" name="Google Shape;132;p1"/>
          <p:cNvSpPr txBox="1"/>
          <p:nvPr>
            <p:ph type="title"/>
          </p:nvPr>
        </p:nvSpPr>
        <p:spPr>
          <a:xfrm>
            <a:off x="1257300" y="4398860"/>
            <a:ext cx="7886700" cy="4921430"/>
          </a:xfrm>
          <a:prstGeom prst="rect">
            <a:avLst/>
          </a:prstGeom>
          <a:noFill/>
          <a:ln>
            <a:noFill/>
          </a:ln>
        </p:spPr>
        <p:txBody>
          <a:bodyPr anchorCtr="0" anchor="ctr" bIns="45700" lIns="91425" spcFirstLastPara="1" rIns="91425" wrap="square" tIns="45700">
            <a:noAutofit/>
          </a:bodyPr>
          <a:lstStyle/>
          <a:p>
            <a:pPr indent="0" lvl="0" marL="0" rtl="0" algn="l">
              <a:spcBef>
                <a:spcPts val="0"/>
              </a:spcBef>
              <a:spcAft>
                <a:spcPts val="0"/>
              </a:spcAft>
              <a:buClr>
                <a:schemeClr val="lt1"/>
              </a:buClr>
              <a:buSzPts val="3000"/>
              <a:buFont typeface="Century Gothic"/>
              <a:buNone/>
            </a:pPr>
            <a:r>
              <a:rPr b="1" lang="en-IN" sz="3000"/>
              <a:t>COURSE TITLE: </a:t>
            </a:r>
            <a:r>
              <a:rPr lang="en-IN" sz="3000"/>
              <a:t>MBA - INTERNATIONAL BUSINESS</a:t>
            </a:r>
            <a:br>
              <a:rPr lang="en-IN" sz="3000"/>
            </a:br>
            <a:r>
              <a:rPr b="1" lang="en-IN" sz="3000"/>
              <a:t>TERM 1</a:t>
            </a:r>
            <a:br>
              <a:rPr lang="en-IN" sz="3000"/>
            </a:br>
            <a:r>
              <a:rPr b="1" lang="en-IN" sz="3000"/>
              <a:t> </a:t>
            </a:r>
            <a:br>
              <a:rPr lang="en-IN" sz="3000"/>
            </a:br>
            <a:r>
              <a:rPr b="1" lang="en-IN" sz="3000"/>
              <a:t> </a:t>
            </a:r>
            <a:br>
              <a:rPr lang="en-IN" sz="3000"/>
            </a:br>
            <a:r>
              <a:rPr b="1" lang="en-IN" sz="3000"/>
              <a:t>MODULE NAME: </a:t>
            </a:r>
            <a:r>
              <a:rPr lang="en-IN" sz="3000"/>
              <a:t>HUMAN CAPITAL MANAGEMENT</a:t>
            </a:r>
            <a:br>
              <a:rPr lang="en-IN" sz="3000"/>
            </a:br>
            <a:r>
              <a:rPr b="1" lang="en-IN" sz="3000"/>
              <a:t>MODULE CODE: </a:t>
            </a:r>
            <a:r>
              <a:rPr lang="en-IN" sz="3000"/>
              <a:t>LCMB7023</a:t>
            </a:r>
            <a:br>
              <a:rPr lang="en-IN" sz="3000"/>
            </a:br>
            <a:r>
              <a:rPr lang="en-IN" sz="3000"/>
              <a:t> </a:t>
            </a:r>
            <a:br>
              <a:rPr lang="en-IN" sz="3000"/>
            </a:br>
            <a:br>
              <a:rPr lang="en-IN" sz="3000"/>
            </a:br>
            <a:r>
              <a:rPr b="1" lang="en-IN" sz="3000"/>
              <a:t>LECTURER’S NAME: </a:t>
            </a:r>
            <a:r>
              <a:rPr lang="en-IN" sz="3000"/>
              <a:t>DR. GLADIUS KULOTHUNGAN</a:t>
            </a:r>
            <a:endParaRPr sz="3000"/>
          </a:p>
        </p:txBody>
      </p:sp>
      <p:pic>
        <p:nvPicPr>
          <p:cNvPr id="133" name="Google Shape;133;p1"/>
          <p:cNvPicPr preferRelativeResize="0"/>
          <p:nvPr>
            <p:ph idx="1" type="body"/>
          </p:nvPr>
        </p:nvPicPr>
        <p:blipFill rotWithShape="1">
          <a:blip r:embed="rId3">
            <a:alphaModFix/>
          </a:blip>
          <a:srcRect b="0" l="0" r="0" t="0"/>
          <a:stretch/>
        </p:blipFill>
        <p:spPr>
          <a:xfrm>
            <a:off x="3645425" y="-246230"/>
            <a:ext cx="10997100" cy="4398900"/>
          </a:xfrm>
          <a:prstGeom prst="rect">
            <a:avLst/>
          </a:prstGeom>
          <a:noFill/>
          <a:ln>
            <a:noFill/>
          </a:ln>
        </p:spPr>
      </p:pic>
      <p:sp>
        <p:nvSpPr>
          <p:cNvPr id="134" name="Google Shape;134;p1"/>
          <p:cNvSpPr txBox="1"/>
          <p:nvPr/>
        </p:nvSpPr>
        <p:spPr>
          <a:xfrm>
            <a:off x="10699224" y="4398858"/>
            <a:ext cx="7588776" cy="5888142"/>
          </a:xfrm>
          <a:prstGeom prst="rect">
            <a:avLst/>
          </a:prstGeom>
          <a:noFill/>
          <a:ln>
            <a:noFill/>
          </a:ln>
        </p:spPr>
        <p:txBody>
          <a:bodyPr anchorCtr="0" anchor="ctr" bIns="68575" lIns="137150" spcFirstLastPara="1" rIns="137150" wrap="square" tIns="68575">
            <a:noAutofit/>
          </a:bodyPr>
          <a:lstStyle/>
          <a:p>
            <a:pPr indent="0" lvl="0" marL="0" marR="0" rtl="0" algn="l">
              <a:lnSpc>
                <a:spcPct val="90000"/>
              </a:lnSpc>
              <a:spcBef>
                <a:spcPts val="0"/>
              </a:spcBef>
              <a:spcAft>
                <a:spcPts val="0"/>
              </a:spcAft>
              <a:buClr>
                <a:schemeClr val="lt1"/>
              </a:buClr>
              <a:buSzPts val="2700"/>
              <a:buFont typeface="Century Gothic"/>
              <a:buNone/>
            </a:pPr>
            <a:r>
              <a:rPr b="1" i="0" lang="en-IN" sz="2700" u="none" cap="none" strike="noStrike">
                <a:solidFill>
                  <a:schemeClr val="lt1"/>
                </a:solidFill>
                <a:latin typeface="Century Gothic"/>
                <a:ea typeface="Century Gothic"/>
                <a:cs typeface="Century Gothic"/>
                <a:sym typeface="Century Gothic"/>
              </a:rPr>
              <a:t>Presenters:</a:t>
            </a:r>
            <a:endParaRPr/>
          </a:p>
          <a:p>
            <a:pPr indent="0" lvl="0" marL="0" marR="0" rtl="0" algn="l">
              <a:lnSpc>
                <a:spcPct val="90000"/>
              </a:lnSpc>
              <a:spcBef>
                <a:spcPts val="0"/>
              </a:spcBef>
              <a:spcAft>
                <a:spcPts val="0"/>
              </a:spcAft>
              <a:buClr>
                <a:schemeClr val="lt1"/>
              </a:buClr>
              <a:buSzPts val="2700"/>
              <a:buFont typeface="Century Gothic"/>
              <a:buNone/>
            </a:pPr>
            <a:r>
              <a:t/>
            </a:r>
            <a:endParaRPr b="1" i="0" sz="2700" u="none" cap="none" strike="noStrike">
              <a:solidFill>
                <a:schemeClr val="lt1"/>
              </a:solidFill>
              <a:latin typeface="Century Gothic"/>
              <a:ea typeface="Century Gothic"/>
              <a:cs typeface="Century Gothic"/>
              <a:sym typeface="Century Gothic"/>
            </a:endParaRPr>
          </a:p>
          <a:p>
            <a:pPr indent="0" lvl="0" marL="0" marR="0" rtl="0" algn="l">
              <a:lnSpc>
                <a:spcPct val="90000"/>
              </a:lnSpc>
              <a:spcBef>
                <a:spcPts val="0"/>
              </a:spcBef>
              <a:spcAft>
                <a:spcPts val="0"/>
              </a:spcAft>
              <a:buClr>
                <a:schemeClr val="lt1"/>
              </a:buClr>
              <a:buSzPts val="2400"/>
              <a:buFont typeface="Century Gothic"/>
              <a:buNone/>
            </a:pPr>
            <a:r>
              <a:rPr b="1" i="0" lang="en-IN" sz="2400" u="none" cap="none" strike="noStrike">
                <a:solidFill>
                  <a:schemeClr val="lt1"/>
                </a:solidFill>
                <a:latin typeface="Century Gothic"/>
                <a:ea typeface="Century Gothic"/>
                <a:cs typeface="Century Gothic"/>
                <a:sym typeface="Century Gothic"/>
              </a:rPr>
              <a:t>Student Name: </a:t>
            </a:r>
            <a:r>
              <a:rPr b="0" i="0" lang="en-IN" sz="2400" u="none" cap="none" strike="noStrike">
                <a:solidFill>
                  <a:schemeClr val="lt1"/>
                </a:solidFill>
                <a:latin typeface="Century Gothic"/>
                <a:ea typeface="Century Gothic"/>
                <a:cs typeface="Century Gothic"/>
                <a:sym typeface="Century Gothic"/>
              </a:rPr>
              <a:t>Vishal Ramjibhai Bhalala(Leader) </a:t>
            </a:r>
            <a:endParaRPr/>
          </a:p>
          <a:p>
            <a:pPr indent="0" lvl="0" marL="0" marR="0" rtl="0" algn="l">
              <a:lnSpc>
                <a:spcPct val="90000"/>
              </a:lnSpc>
              <a:spcBef>
                <a:spcPts val="0"/>
              </a:spcBef>
              <a:spcAft>
                <a:spcPts val="0"/>
              </a:spcAft>
              <a:buClr>
                <a:schemeClr val="lt1"/>
              </a:buClr>
              <a:buSzPts val="2400"/>
              <a:buFont typeface="Century Gothic"/>
              <a:buNone/>
            </a:pPr>
            <a:r>
              <a:rPr b="1" i="0" lang="en-IN" sz="2400" u="none" cap="none" strike="noStrike">
                <a:solidFill>
                  <a:schemeClr val="lt1"/>
                </a:solidFill>
                <a:latin typeface="Century Gothic"/>
                <a:ea typeface="Century Gothic"/>
                <a:cs typeface="Century Gothic"/>
                <a:sym typeface="Century Gothic"/>
              </a:rPr>
              <a:t>Student ID: </a:t>
            </a:r>
            <a:r>
              <a:rPr b="0" i="0" lang="en-IN" sz="2400" u="none" cap="none" strike="noStrike">
                <a:solidFill>
                  <a:schemeClr val="lt1"/>
                </a:solidFill>
                <a:latin typeface="Century Gothic"/>
                <a:ea typeface="Century Gothic"/>
                <a:cs typeface="Century Gothic"/>
                <a:sym typeface="Century Gothic"/>
              </a:rPr>
              <a:t>2509170</a:t>
            </a:r>
            <a:br>
              <a:rPr b="0" i="0" lang="en-IN" sz="2400" u="none" cap="none" strike="noStrike">
                <a:solidFill>
                  <a:schemeClr val="lt1"/>
                </a:solidFill>
                <a:latin typeface="Century Gothic"/>
                <a:ea typeface="Century Gothic"/>
                <a:cs typeface="Century Gothic"/>
                <a:sym typeface="Century Gothic"/>
              </a:rPr>
            </a:br>
            <a:r>
              <a:rPr b="0" i="0" lang="en-IN" sz="2400" u="none" cap="none" strike="noStrike">
                <a:solidFill>
                  <a:schemeClr val="lt1"/>
                </a:solidFill>
                <a:latin typeface="Century Gothic"/>
                <a:ea typeface="Century Gothic"/>
                <a:cs typeface="Century Gothic"/>
                <a:sym typeface="Century Gothic"/>
              </a:rPr>
              <a:t> </a:t>
            </a:r>
            <a:br>
              <a:rPr b="0" i="0" lang="en-IN" sz="2400" u="none" cap="none" strike="noStrike">
                <a:solidFill>
                  <a:schemeClr val="lt1"/>
                </a:solidFill>
                <a:latin typeface="Century Gothic"/>
                <a:ea typeface="Century Gothic"/>
                <a:cs typeface="Century Gothic"/>
                <a:sym typeface="Century Gothic"/>
              </a:rPr>
            </a:br>
            <a:r>
              <a:rPr b="1" i="0" lang="en-IN" sz="2400" u="none" cap="none" strike="noStrike">
                <a:solidFill>
                  <a:schemeClr val="lt1"/>
                </a:solidFill>
                <a:latin typeface="Century Gothic"/>
                <a:ea typeface="Century Gothic"/>
                <a:cs typeface="Century Gothic"/>
                <a:sym typeface="Century Gothic"/>
              </a:rPr>
              <a:t>Student Name: </a:t>
            </a:r>
            <a:r>
              <a:rPr b="0" i="0" lang="en-IN" sz="2400" u="none" cap="none" strike="noStrike">
                <a:solidFill>
                  <a:schemeClr val="lt1"/>
                </a:solidFill>
                <a:latin typeface="Century Gothic"/>
                <a:ea typeface="Century Gothic"/>
                <a:cs typeface="Century Gothic"/>
                <a:sym typeface="Century Gothic"/>
              </a:rPr>
              <a:t>Shaikhul Alam Shanto</a:t>
            </a:r>
            <a:br>
              <a:rPr b="0" i="0" lang="en-IN" sz="2400" u="none" cap="none" strike="noStrike">
                <a:solidFill>
                  <a:schemeClr val="lt1"/>
                </a:solidFill>
                <a:latin typeface="Century Gothic"/>
                <a:ea typeface="Century Gothic"/>
                <a:cs typeface="Century Gothic"/>
                <a:sym typeface="Century Gothic"/>
              </a:rPr>
            </a:br>
            <a:r>
              <a:rPr b="1" i="0" lang="en-IN" sz="2400" u="none" cap="none" strike="noStrike">
                <a:solidFill>
                  <a:schemeClr val="lt1"/>
                </a:solidFill>
                <a:latin typeface="Century Gothic"/>
                <a:ea typeface="Century Gothic"/>
                <a:cs typeface="Century Gothic"/>
                <a:sym typeface="Century Gothic"/>
              </a:rPr>
              <a:t>Student ID: </a:t>
            </a:r>
            <a:r>
              <a:rPr b="0" i="0" lang="en-IN" sz="2400" u="none" cap="none" strike="noStrike">
                <a:solidFill>
                  <a:schemeClr val="lt1"/>
                </a:solidFill>
                <a:latin typeface="Century Gothic"/>
                <a:ea typeface="Century Gothic"/>
                <a:cs typeface="Century Gothic"/>
                <a:sym typeface="Century Gothic"/>
              </a:rPr>
              <a:t>2504527</a:t>
            </a:r>
            <a:br>
              <a:rPr b="0" i="0" lang="en-IN" sz="2400" u="none" cap="none" strike="noStrike">
                <a:solidFill>
                  <a:schemeClr val="lt1"/>
                </a:solidFill>
                <a:latin typeface="Century Gothic"/>
                <a:ea typeface="Century Gothic"/>
                <a:cs typeface="Century Gothic"/>
                <a:sym typeface="Century Gothic"/>
              </a:rPr>
            </a:br>
            <a:br>
              <a:rPr b="0" i="0" lang="en-IN" sz="2400" u="none" cap="none" strike="noStrike">
                <a:solidFill>
                  <a:schemeClr val="lt1"/>
                </a:solidFill>
                <a:latin typeface="Century Gothic"/>
                <a:ea typeface="Century Gothic"/>
                <a:cs typeface="Century Gothic"/>
                <a:sym typeface="Century Gothic"/>
              </a:rPr>
            </a:br>
            <a:r>
              <a:rPr b="1" i="0" lang="en-IN" sz="2400" u="none" cap="none" strike="noStrike">
                <a:solidFill>
                  <a:schemeClr val="lt1"/>
                </a:solidFill>
                <a:latin typeface="Century Gothic"/>
                <a:ea typeface="Century Gothic"/>
                <a:cs typeface="Century Gothic"/>
                <a:sym typeface="Century Gothic"/>
              </a:rPr>
              <a:t>Student Name: </a:t>
            </a:r>
            <a:r>
              <a:rPr b="0" i="0" lang="en-IN" sz="2400" u="none" cap="none" strike="noStrike">
                <a:solidFill>
                  <a:schemeClr val="lt1"/>
                </a:solidFill>
                <a:latin typeface="Century Gothic"/>
                <a:ea typeface="Century Gothic"/>
                <a:cs typeface="Century Gothic"/>
                <a:sym typeface="Century Gothic"/>
              </a:rPr>
              <a:t>Anicha Taslim Kana</a:t>
            </a:r>
            <a:br>
              <a:rPr b="0" i="0" lang="en-IN" sz="2400" u="none" cap="none" strike="noStrike">
                <a:solidFill>
                  <a:schemeClr val="lt1"/>
                </a:solidFill>
                <a:latin typeface="Century Gothic"/>
                <a:ea typeface="Century Gothic"/>
                <a:cs typeface="Century Gothic"/>
                <a:sym typeface="Century Gothic"/>
              </a:rPr>
            </a:br>
            <a:r>
              <a:rPr b="1" i="0" lang="en-IN" sz="2400" u="none" cap="none" strike="noStrike">
                <a:solidFill>
                  <a:schemeClr val="lt1"/>
                </a:solidFill>
                <a:latin typeface="Century Gothic"/>
                <a:ea typeface="Century Gothic"/>
                <a:cs typeface="Century Gothic"/>
                <a:sym typeface="Century Gothic"/>
              </a:rPr>
              <a:t>Student ID: </a:t>
            </a:r>
            <a:r>
              <a:rPr b="0" i="0" lang="en-IN" sz="2400" u="none" cap="none" strike="noStrike">
                <a:solidFill>
                  <a:schemeClr val="lt1"/>
                </a:solidFill>
                <a:latin typeface="Century Gothic"/>
                <a:ea typeface="Century Gothic"/>
                <a:cs typeface="Century Gothic"/>
                <a:sym typeface="Century Gothic"/>
              </a:rPr>
              <a:t>2434291</a:t>
            </a:r>
            <a:br>
              <a:rPr b="0" i="0" lang="en-IN" sz="2400" u="none" cap="none" strike="noStrike">
                <a:solidFill>
                  <a:schemeClr val="lt1"/>
                </a:solidFill>
                <a:latin typeface="Century Gothic"/>
                <a:ea typeface="Century Gothic"/>
                <a:cs typeface="Century Gothic"/>
                <a:sym typeface="Century Gothic"/>
              </a:rPr>
            </a:br>
            <a:br>
              <a:rPr b="0" i="0" lang="en-IN" sz="2400" u="none" cap="none" strike="noStrike">
                <a:solidFill>
                  <a:schemeClr val="lt1"/>
                </a:solidFill>
                <a:latin typeface="Century Gothic"/>
                <a:ea typeface="Century Gothic"/>
                <a:cs typeface="Century Gothic"/>
                <a:sym typeface="Century Gothic"/>
              </a:rPr>
            </a:br>
            <a:r>
              <a:rPr b="1" i="0" lang="en-IN" sz="2400" u="none" cap="none" strike="noStrike">
                <a:solidFill>
                  <a:schemeClr val="lt1"/>
                </a:solidFill>
                <a:latin typeface="Century Gothic"/>
                <a:ea typeface="Century Gothic"/>
                <a:cs typeface="Century Gothic"/>
                <a:sym typeface="Century Gothic"/>
              </a:rPr>
              <a:t>Student Name: </a:t>
            </a:r>
            <a:r>
              <a:rPr b="0" i="0" lang="en-IN" sz="2400" u="none" cap="none" strike="noStrike">
                <a:solidFill>
                  <a:schemeClr val="lt1"/>
                </a:solidFill>
                <a:latin typeface="Century Gothic"/>
                <a:ea typeface="Century Gothic"/>
                <a:cs typeface="Century Gothic"/>
                <a:sym typeface="Century Gothic"/>
              </a:rPr>
              <a:t>Shubhamsingh Bhadauriya</a:t>
            </a:r>
            <a:br>
              <a:rPr b="0" i="0" lang="en-IN" sz="2400" u="none" cap="none" strike="noStrike">
                <a:solidFill>
                  <a:schemeClr val="lt1"/>
                </a:solidFill>
                <a:latin typeface="Century Gothic"/>
                <a:ea typeface="Century Gothic"/>
                <a:cs typeface="Century Gothic"/>
                <a:sym typeface="Century Gothic"/>
              </a:rPr>
            </a:br>
            <a:r>
              <a:rPr b="1" i="0" lang="en-IN" sz="2400" u="none" cap="none" strike="noStrike">
                <a:solidFill>
                  <a:schemeClr val="lt1"/>
                </a:solidFill>
                <a:latin typeface="Century Gothic"/>
                <a:ea typeface="Century Gothic"/>
                <a:cs typeface="Century Gothic"/>
                <a:sym typeface="Century Gothic"/>
              </a:rPr>
              <a:t>Student ID: </a:t>
            </a:r>
            <a:r>
              <a:rPr b="0" i="0" lang="en-IN" sz="2400" u="none" cap="none" strike="noStrike">
                <a:solidFill>
                  <a:schemeClr val="lt1"/>
                </a:solidFill>
                <a:latin typeface="Century Gothic"/>
                <a:ea typeface="Century Gothic"/>
                <a:cs typeface="Century Gothic"/>
                <a:sym typeface="Century Gothic"/>
              </a:rPr>
              <a:t>2510990</a:t>
            </a:r>
            <a:br>
              <a:rPr b="0" i="0" lang="en-IN" sz="2400" u="none" cap="none" strike="noStrike">
                <a:solidFill>
                  <a:schemeClr val="lt1"/>
                </a:solidFill>
                <a:latin typeface="Century Gothic"/>
                <a:ea typeface="Century Gothic"/>
                <a:cs typeface="Century Gothic"/>
                <a:sym typeface="Century Gothic"/>
              </a:rPr>
            </a:br>
            <a:br>
              <a:rPr b="0" i="0" lang="en-IN" sz="2100" u="none" cap="none" strike="noStrike">
                <a:solidFill>
                  <a:schemeClr val="lt1"/>
                </a:solidFill>
                <a:latin typeface="Century Gothic"/>
                <a:ea typeface="Century Gothic"/>
                <a:cs typeface="Century Gothic"/>
                <a:sym typeface="Century Gothic"/>
              </a:rPr>
            </a:br>
            <a:endParaRPr b="0" i="0" sz="2100" u="none" cap="none" strike="noStrike">
              <a:solidFill>
                <a:schemeClr val="lt1"/>
              </a:solidFill>
              <a:latin typeface="Century Gothic"/>
              <a:ea typeface="Century Gothic"/>
              <a:cs typeface="Century Gothic"/>
              <a:sym typeface="Century Gothic"/>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9" name="Shape 139"/>
        <p:cNvGrpSpPr/>
        <p:nvPr/>
      </p:nvGrpSpPr>
      <p:grpSpPr>
        <a:xfrm>
          <a:off x="0" y="0"/>
          <a:ext cx="0" cy="0"/>
          <a:chOff x="0" y="0"/>
          <a:chExt cx="0" cy="0"/>
        </a:xfrm>
      </p:grpSpPr>
      <p:sp>
        <p:nvSpPr>
          <p:cNvPr id="140" name="Google Shape;140;p2"/>
          <p:cNvSpPr txBox="1"/>
          <p:nvPr>
            <p:ph type="ctrTitle"/>
          </p:nvPr>
        </p:nvSpPr>
        <p:spPr>
          <a:xfrm>
            <a:off x="2286000" y="1940007"/>
            <a:ext cx="13716000" cy="4911888"/>
          </a:xfrm>
          <a:prstGeom prst="rect">
            <a:avLst/>
          </a:prstGeom>
          <a:noFill/>
          <a:ln>
            <a:noFill/>
          </a:ln>
        </p:spPr>
        <p:txBody>
          <a:bodyPr anchorCtr="0" anchor="ctr" bIns="45700" lIns="91425" spcFirstLastPara="1" rIns="91425" wrap="square" tIns="45700">
            <a:normAutofit fontScale="90000"/>
          </a:bodyPr>
          <a:lstStyle/>
          <a:p>
            <a:pPr indent="0" lvl="0" marL="0" rtl="0" algn="ctr">
              <a:spcBef>
                <a:spcPts val="0"/>
              </a:spcBef>
              <a:spcAft>
                <a:spcPts val="0"/>
              </a:spcAft>
              <a:buClr>
                <a:schemeClr val="lt1"/>
              </a:buClr>
              <a:buSzPct val="100000"/>
              <a:buFont typeface="Times New Roman"/>
              <a:buNone/>
            </a:pPr>
            <a:r>
              <a:rPr b="1" lang="en-IN" sz="10800">
                <a:latin typeface="Times New Roman"/>
                <a:ea typeface="Times New Roman"/>
                <a:cs typeface="Times New Roman"/>
                <a:sym typeface="Times New Roman"/>
              </a:rPr>
              <a:t>HR TECHNOLOGY AND DIGITAL TRANSFORMATION AT MICROSOFT</a:t>
            </a:r>
            <a:endParaRPr sz="10800">
              <a:latin typeface="Times New Roman"/>
              <a:ea typeface="Times New Roman"/>
              <a:cs typeface="Times New Roman"/>
              <a:sym typeface="Times New Roman"/>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5" name="Shape 145"/>
        <p:cNvGrpSpPr/>
        <p:nvPr/>
      </p:nvGrpSpPr>
      <p:grpSpPr>
        <a:xfrm>
          <a:off x="0" y="0"/>
          <a:ext cx="0" cy="0"/>
          <a:chOff x="0" y="0"/>
          <a:chExt cx="0" cy="0"/>
        </a:xfrm>
      </p:grpSpPr>
      <p:sp>
        <p:nvSpPr>
          <p:cNvPr id="146" name="Google Shape;146;p3"/>
          <p:cNvSpPr txBox="1"/>
          <p:nvPr>
            <p:ph type="title"/>
          </p:nvPr>
        </p:nvSpPr>
        <p:spPr>
          <a:xfrm>
            <a:off x="2075347" y="523298"/>
            <a:ext cx="14577167" cy="2364669"/>
          </a:xfrm>
          <a:prstGeom prst="rect">
            <a:avLst/>
          </a:prstGeom>
          <a:noFill/>
          <a:ln>
            <a:noFill/>
          </a:ln>
        </p:spPr>
        <p:txBody>
          <a:bodyPr anchorCtr="0" anchor="ctr" bIns="45700" lIns="91425" spcFirstLastPara="1" rIns="91425" wrap="square" tIns="45700">
            <a:normAutofit/>
          </a:bodyPr>
          <a:lstStyle/>
          <a:p>
            <a:pPr indent="0" lvl="0" marL="0" rtl="0" algn="l">
              <a:spcBef>
                <a:spcPts val="0"/>
              </a:spcBef>
              <a:spcAft>
                <a:spcPts val="0"/>
              </a:spcAft>
              <a:buClr>
                <a:srgbClr val="FFFFFF"/>
              </a:buClr>
              <a:buSzPts val="6000"/>
              <a:buFont typeface="Times New Roman"/>
              <a:buNone/>
            </a:pPr>
            <a:r>
              <a:rPr b="1" lang="en-IN" sz="6000">
                <a:solidFill>
                  <a:srgbClr val="FFFFFF"/>
                </a:solidFill>
                <a:latin typeface="Times New Roman"/>
                <a:ea typeface="Times New Roman"/>
                <a:cs typeface="Times New Roman"/>
                <a:sym typeface="Times New Roman"/>
              </a:rPr>
              <a:t>INTRODUCTION (1/2)</a:t>
            </a:r>
            <a:endParaRPr sz="6000">
              <a:solidFill>
                <a:srgbClr val="FFFFFF"/>
              </a:solidFill>
              <a:latin typeface="Times New Roman"/>
              <a:ea typeface="Times New Roman"/>
              <a:cs typeface="Times New Roman"/>
              <a:sym typeface="Times New Roman"/>
            </a:endParaRPr>
          </a:p>
        </p:txBody>
      </p:sp>
      <p:grpSp>
        <p:nvGrpSpPr>
          <p:cNvPr id="147" name="Google Shape;147;p3"/>
          <p:cNvGrpSpPr/>
          <p:nvPr/>
        </p:nvGrpSpPr>
        <p:grpSpPr>
          <a:xfrm>
            <a:off x="966085" y="3923969"/>
            <a:ext cx="16391743" cy="5534107"/>
            <a:chOff x="0" y="0"/>
            <a:chExt cx="16391743" cy="5534107"/>
          </a:xfrm>
        </p:grpSpPr>
        <p:sp>
          <p:nvSpPr>
            <p:cNvPr id="148" name="Google Shape;148;p3"/>
            <p:cNvSpPr/>
            <p:nvPr/>
          </p:nvSpPr>
          <p:spPr>
            <a:xfrm>
              <a:off x="0" y="0"/>
              <a:ext cx="13113395" cy="1217503"/>
            </a:xfrm>
            <a:prstGeom prst="roundRect">
              <a:avLst>
                <a:gd fmla="val 10000" name="adj"/>
              </a:avLst>
            </a:prstGeom>
            <a:solidFill>
              <a:schemeClr val="accent2"/>
            </a:solidFill>
            <a:ln cap="rnd" cmpd="sng" w="19050">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9" name="Google Shape;149;p3"/>
            <p:cNvSpPr txBox="1"/>
            <p:nvPr/>
          </p:nvSpPr>
          <p:spPr>
            <a:xfrm>
              <a:off x="35659" y="35659"/>
              <a:ext cx="11696735" cy="1146185"/>
            </a:xfrm>
            <a:prstGeom prst="rect">
              <a:avLst/>
            </a:prstGeom>
            <a:noFill/>
            <a:ln>
              <a:noFill/>
            </a:ln>
          </p:spPr>
          <p:txBody>
            <a:bodyPr anchorCtr="0" anchor="ctr" bIns="125725" lIns="125725" spcFirstLastPara="1" rIns="125725" wrap="square" tIns="125725">
              <a:noAutofit/>
            </a:bodyPr>
            <a:lstStyle/>
            <a:p>
              <a:pPr indent="0" lvl="0" marL="0" marR="0" rtl="0" algn="l">
                <a:lnSpc>
                  <a:spcPct val="90000"/>
                </a:lnSpc>
                <a:spcBef>
                  <a:spcPts val="0"/>
                </a:spcBef>
                <a:spcAft>
                  <a:spcPts val="0"/>
                </a:spcAft>
                <a:buClr>
                  <a:schemeClr val="lt1"/>
                </a:buClr>
                <a:buSzPts val="3300"/>
                <a:buFont typeface="Times New Roman"/>
                <a:buNone/>
              </a:pPr>
              <a:r>
                <a:rPr b="0" i="0" lang="en-IN" sz="3300" u="none" cap="none" strike="noStrike">
                  <a:solidFill>
                    <a:schemeClr val="lt1"/>
                  </a:solidFill>
                  <a:latin typeface="Times New Roman"/>
                  <a:ea typeface="Times New Roman"/>
                  <a:cs typeface="Times New Roman"/>
                  <a:sym typeface="Times New Roman"/>
                </a:rPr>
                <a:t>HR Technology Digital systems that automate HR processes are known as HR Technology.</a:t>
              </a:r>
              <a:endParaRPr b="0" i="0" sz="3300" u="none" cap="none" strike="noStrike">
                <a:solidFill>
                  <a:schemeClr val="lt1"/>
                </a:solidFill>
                <a:latin typeface="Times New Roman"/>
                <a:ea typeface="Times New Roman"/>
                <a:cs typeface="Times New Roman"/>
                <a:sym typeface="Times New Roman"/>
              </a:endParaRPr>
            </a:p>
          </p:txBody>
        </p:sp>
        <p:sp>
          <p:nvSpPr>
            <p:cNvPr id="150" name="Google Shape;150;p3"/>
            <p:cNvSpPr/>
            <p:nvPr/>
          </p:nvSpPr>
          <p:spPr>
            <a:xfrm>
              <a:off x="1098246" y="1438868"/>
              <a:ext cx="13113395" cy="1217503"/>
            </a:xfrm>
            <a:prstGeom prst="roundRect">
              <a:avLst>
                <a:gd fmla="val 10000" name="adj"/>
              </a:avLst>
            </a:prstGeom>
            <a:solidFill>
              <a:srgbClr val="DACE83"/>
            </a:solidFill>
            <a:ln cap="rnd" cmpd="sng" w="19050">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1" name="Google Shape;151;p3"/>
            <p:cNvSpPr txBox="1"/>
            <p:nvPr/>
          </p:nvSpPr>
          <p:spPr>
            <a:xfrm>
              <a:off x="1133905" y="1474527"/>
              <a:ext cx="11152452" cy="1146185"/>
            </a:xfrm>
            <a:prstGeom prst="rect">
              <a:avLst/>
            </a:prstGeom>
            <a:noFill/>
            <a:ln>
              <a:noFill/>
            </a:ln>
          </p:spPr>
          <p:txBody>
            <a:bodyPr anchorCtr="0" anchor="ctr" bIns="125725" lIns="125725" spcFirstLastPara="1" rIns="125725" wrap="square" tIns="125725">
              <a:noAutofit/>
            </a:bodyPr>
            <a:lstStyle/>
            <a:p>
              <a:pPr indent="0" lvl="0" marL="0" marR="0" rtl="0" algn="l">
                <a:lnSpc>
                  <a:spcPct val="90000"/>
                </a:lnSpc>
                <a:spcBef>
                  <a:spcPts val="0"/>
                </a:spcBef>
                <a:spcAft>
                  <a:spcPts val="0"/>
                </a:spcAft>
                <a:buClr>
                  <a:schemeClr val="lt1"/>
                </a:buClr>
                <a:buSzPts val="3300"/>
                <a:buFont typeface="Times New Roman"/>
                <a:buNone/>
              </a:pPr>
              <a:r>
                <a:rPr b="0" i="0" lang="en-IN" sz="3300" u="none" cap="none" strike="noStrike">
                  <a:solidFill>
                    <a:schemeClr val="lt1"/>
                  </a:solidFill>
                  <a:latin typeface="Times New Roman"/>
                  <a:ea typeface="Times New Roman"/>
                  <a:cs typeface="Times New Roman"/>
                  <a:sym typeface="Times New Roman"/>
                </a:rPr>
                <a:t>The modern HR has ceased to be manual but turned to digital solutions based on data (Noya Natalia and Malinda, 2024).</a:t>
              </a:r>
              <a:endParaRPr b="0" i="0" sz="3300" u="none" cap="none" strike="noStrike">
                <a:solidFill>
                  <a:schemeClr val="lt1"/>
                </a:solidFill>
                <a:latin typeface="Times New Roman"/>
                <a:ea typeface="Times New Roman"/>
                <a:cs typeface="Times New Roman"/>
                <a:sym typeface="Times New Roman"/>
              </a:endParaRPr>
            </a:p>
          </p:txBody>
        </p:sp>
        <p:sp>
          <p:nvSpPr>
            <p:cNvPr id="152" name="Google Shape;152;p3"/>
            <p:cNvSpPr/>
            <p:nvPr/>
          </p:nvSpPr>
          <p:spPr>
            <a:xfrm>
              <a:off x="2180101" y="2877736"/>
              <a:ext cx="13113395" cy="1217503"/>
            </a:xfrm>
            <a:prstGeom prst="roundRect">
              <a:avLst>
                <a:gd fmla="val 10000" name="adj"/>
              </a:avLst>
            </a:prstGeom>
            <a:solidFill>
              <a:srgbClr val="E7BF5C"/>
            </a:solidFill>
            <a:ln cap="rnd" cmpd="sng" w="19050">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3" name="Google Shape;153;p3"/>
            <p:cNvSpPr txBox="1"/>
            <p:nvPr/>
          </p:nvSpPr>
          <p:spPr>
            <a:xfrm>
              <a:off x="2215760" y="2913395"/>
              <a:ext cx="11168844" cy="1146185"/>
            </a:xfrm>
            <a:prstGeom prst="rect">
              <a:avLst/>
            </a:prstGeom>
            <a:noFill/>
            <a:ln>
              <a:noFill/>
            </a:ln>
          </p:spPr>
          <p:txBody>
            <a:bodyPr anchorCtr="0" anchor="ctr" bIns="125725" lIns="125725" spcFirstLastPara="1" rIns="125725" wrap="square" tIns="125725">
              <a:noAutofit/>
            </a:bodyPr>
            <a:lstStyle/>
            <a:p>
              <a:pPr indent="0" lvl="0" marL="0" marR="0" rtl="0" algn="l">
                <a:lnSpc>
                  <a:spcPct val="90000"/>
                </a:lnSpc>
                <a:spcBef>
                  <a:spcPts val="0"/>
                </a:spcBef>
                <a:spcAft>
                  <a:spcPts val="0"/>
                </a:spcAft>
                <a:buClr>
                  <a:schemeClr val="lt1"/>
                </a:buClr>
                <a:buSzPts val="3300"/>
                <a:buFont typeface="Times New Roman"/>
                <a:buNone/>
              </a:pPr>
              <a:r>
                <a:rPr b="0" i="0" lang="en-IN" sz="3300" u="none" cap="none" strike="noStrike">
                  <a:solidFill>
                    <a:schemeClr val="lt1"/>
                  </a:solidFill>
                  <a:latin typeface="Times New Roman"/>
                  <a:ea typeface="Times New Roman"/>
                  <a:cs typeface="Times New Roman"/>
                  <a:sym typeface="Times New Roman"/>
                </a:rPr>
                <a:t>Microsoft uses HR technology to enhance the performance of global workforce.</a:t>
              </a:r>
              <a:endParaRPr b="0" i="0" sz="3300" u="none" cap="none" strike="noStrike">
                <a:solidFill>
                  <a:schemeClr val="lt1"/>
                </a:solidFill>
                <a:latin typeface="Times New Roman"/>
                <a:ea typeface="Times New Roman"/>
                <a:cs typeface="Times New Roman"/>
                <a:sym typeface="Times New Roman"/>
              </a:endParaRPr>
            </a:p>
          </p:txBody>
        </p:sp>
        <p:sp>
          <p:nvSpPr>
            <p:cNvPr id="154" name="Google Shape;154;p3"/>
            <p:cNvSpPr/>
            <p:nvPr/>
          </p:nvSpPr>
          <p:spPr>
            <a:xfrm>
              <a:off x="3278348" y="4316604"/>
              <a:ext cx="13113395" cy="1217503"/>
            </a:xfrm>
            <a:prstGeom prst="roundRect">
              <a:avLst>
                <a:gd fmla="val 10000" name="adj"/>
              </a:avLst>
            </a:prstGeom>
            <a:solidFill>
              <a:srgbClr val="E79F38"/>
            </a:solidFill>
            <a:ln cap="rnd" cmpd="sng" w="19050">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5" name="Google Shape;155;p3"/>
            <p:cNvSpPr txBox="1"/>
            <p:nvPr/>
          </p:nvSpPr>
          <p:spPr>
            <a:xfrm>
              <a:off x="3314007" y="4352263"/>
              <a:ext cx="11152452" cy="1146185"/>
            </a:xfrm>
            <a:prstGeom prst="rect">
              <a:avLst/>
            </a:prstGeom>
            <a:noFill/>
            <a:ln>
              <a:noFill/>
            </a:ln>
          </p:spPr>
          <p:txBody>
            <a:bodyPr anchorCtr="0" anchor="ctr" bIns="125725" lIns="125725" spcFirstLastPara="1" rIns="125725" wrap="square" tIns="125725">
              <a:noAutofit/>
            </a:bodyPr>
            <a:lstStyle/>
            <a:p>
              <a:pPr indent="0" lvl="0" marL="0" marR="0" rtl="0" algn="l">
                <a:lnSpc>
                  <a:spcPct val="90000"/>
                </a:lnSpc>
                <a:spcBef>
                  <a:spcPts val="0"/>
                </a:spcBef>
                <a:spcAft>
                  <a:spcPts val="0"/>
                </a:spcAft>
                <a:buClr>
                  <a:schemeClr val="lt1"/>
                </a:buClr>
                <a:buSzPts val="3300"/>
                <a:buFont typeface="Times New Roman"/>
                <a:buNone/>
              </a:pPr>
              <a:r>
                <a:rPr b="0" i="0" lang="en-IN" sz="3300" u="none" cap="none" strike="noStrike">
                  <a:solidFill>
                    <a:schemeClr val="lt1"/>
                  </a:solidFill>
                  <a:latin typeface="Times New Roman"/>
                  <a:ea typeface="Times New Roman"/>
                  <a:cs typeface="Times New Roman"/>
                  <a:sym typeface="Times New Roman"/>
                </a:rPr>
                <a:t>HR technology can be used to enhance productivity, teamwork, and employee experience (Noya Natalia and Malinda, 2024).</a:t>
              </a:r>
              <a:endParaRPr b="0" i="0" sz="3300" u="none" cap="none" strike="noStrike">
                <a:solidFill>
                  <a:schemeClr val="lt1"/>
                </a:solidFill>
                <a:latin typeface="Times New Roman"/>
                <a:ea typeface="Times New Roman"/>
                <a:cs typeface="Times New Roman"/>
                <a:sym typeface="Times New Roman"/>
              </a:endParaRPr>
            </a:p>
          </p:txBody>
        </p:sp>
        <p:sp>
          <p:nvSpPr>
            <p:cNvPr id="156" name="Google Shape;156;p3"/>
            <p:cNvSpPr/>
            <p:nvPr/>
          </p:nvSpPr>
          <p:spPr>
            <a:xfrm>
              <a:off x="12322017" y="932497"/>
              <a:ext cx="791377" cy="791377"/>
            </a:xfrm>
            <a:prstGeom prst="downArrow">
              <a:avLst>
                <a:gd fmla="val 55000" name="adj1"/>
                <a:gd fmla="val 45000" name="adj2"/>
              </a:avLst>
            </a:prstGeom>
            <a:solidFill>
              <a:srgbClr val="E8E8E0">
                <a:alpha val="89803"/>
              </a:srgbClr>
            </a:solidFill>
            <a:ln cap="rnd" cmpd="sng" w="19050">
              <a:solidFill>
                <a:srgbClr val="E8E8E0">
                  <a:alpha val="89803"/>
                </a:srgbClr>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7" name="Google Shape;157;p3"/>
            <p:cNvSpPr txBox="1"/>
            <p:nvPr/>
          </p:nvSpPr>
          <p:spPr>
            <a:xfrm>
              <a:off x="12500077" y="932497"/>
              <a:ext cx="435257" cy="595511"/>
            </a:xfrm>
            <a:prstGeom prst="rect">
              <a:avLst/>
            </a:prstGeom>
            <a:noFill/>
            <a:ln>
              <a:noFill/>
            </a:ln>
          </p:spPr>
          <p:txBody>
            <a:bodyPr anchorCtr="0" anchor="ctr" bIns="44450" lIns="44450" spcFirstLastPara="1" rIns="44450" wrap="square" tIns="44450">
              <a:noAutofit/>
            </a:bodyPr>
            <a:lstStyle/>
            <a:p>
              <a:pPr indent="0" lvl="0" marL="0" marR="0" rtl="0" algn="ctr">
                <a:lnSpc>
                  <a:spcPct val="90000"/>
                </a:lnSpc>
                <a:spcBef>
                  <a:spcPts val="0"/>
                </a:spcBef>
                <a:spcAft>
                  <a:spcPts val="0"/>
                </a:spcAft>
                <a:buClr>
                  <a:schemeClr val="lt1"/>
                </a:buClr>
                <a:buSzPts val="3500"/>
                <a:buFont typeface="Century Gothic"/>
                <a:buNone/>
              </a:pPr>
              <a:r>
                <a:t/>
              </a:r>
              <a:endParaRPr b="0" i="0" sz="3500" u="none" cap="none" strike="noStrike">
                <a:solidFill>
                  <a:schemeClr val="lt1"/>
                </a:solidFill>
                <a:latin typeface="Century Gothic"/>
                <a:ea typeface="Century Gothic"/>
                <a:cs typeface="Century Gothic"/>
                <a:sym typeface="Century Gothic"/>
              </a:endParaRPr>
            </a:p>
          </p:txBody>
        </p:sp>
        <p:sp>
          <p:nvSpPr>
            <p:cNvPr id="158" name="Google Shape;158;p3"/>
            <p:cNvSpPr/>
            <p:nvPr/>
          </p:nvSpPr>
          <p:spPr>
            <a:xfrm>
              <a:off x="13420264" y="2371365"/>
              <a:ext cx="791377" cy="791377"/>
            </a:xfrm>
            <a:prstGeom prst="downArrow">
              <a:avLst>
                <a:gd fmla="val 55000" name="adj1"/>
                <a:gd fmla="val 45000" name="adj2"/>
              </a:avLst>
            </a:prstGeom>
            <a:solidFill>
              <a:srgbClr val="F2EED8">
                <a:alpha val="89803"/>
              </a:srgbClr>
            </a:solidFill>
            <a:ln cap="rnd" cmpd="sng" w="19050">
              <a:solidFill>
                <a:srgbClr val="F2EED8">
                  <a:alpha val="89803"/>
                </a:srgbClr>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9" name="Google Shape;159;p3"/>
            <p:cNvSpPr txBox="1"/>
            <p:nvPr/>
          </p:nvSpPr>
          <p:spPr>
            <a:xfrm>
              <a:off x="13598324" y="2371365"/>
              <a:ext cx="435257" cy="595511"/>
            </a:xfrm>
            <a:prstGeom prst="rect">
              <a:avLst/>
            </a:prstGeom>
            <a:noFill/>
            <a:ln>
              <a:noFill/>
            </a:ln>
          </p:spPr>
          <p:txBody>
            <a:bodyPr anchorCtr="0" anchor="ctr" bIns="44450" lIns="44450" spcFirstLastPara="1" rIns="44450" wrap="square" tIns="44450">
              <a:noAutofit/>
            </a:bodyPr>
            <a:lstStyle/>
            <a:p>
              <a:pPr indent="0" lvl="0" marL="0" marR="0" rtl="0" algn="ctr">
                <a:lnSpc>
                  <a:spcPct val="90000"/>
                </a:lnSpc>
                <a:spcBef>
                  <a:spcPts val="0"/>
                </a:spcBef>
                <a:spcAft>
                  <a:spcPts val="0"/>
                </a:spcAft>
                <a:buClr>
                  <a:schemeClr val="lt1"/>
                </a:buClr>
                <a:buSzPts val="3500"/>
                <a:buFont typeface="Century Gothic"/>
                <a:buNone/>
              </a:pPr>
              <a:r>
                <a:t/>
              </a:r>
              <a:endParaRPr b="0" i="0" sz="3500" u="none" cap="none" strike="noStrike">
                <a:solidFill>
                  <a:schemeClr val="lt1"/>
                </a:solidFill>
                <a:latin typeface="Century Gothic"/>
                <a:ea typeface="Century Gothic"/>
                <a:cs typeface="Century Gothic"/>
                <a:sym typeface="Century Gothic"/>
              </a:endParaRPr>
            </a:p>
          </p:txBody>
        </p:sp>
        <p:sp>
          <p:nvSpPr>
            <p:cNvPr id="160" name="Google Shape;160;p3"/>
            <p:cNvSpPr/>
            <p:nvPr/>
          </p:nvSpPr>
          <p:spPr>
            <a:xfrm>
              <a:off x="14502119" y="3810233"/>
              <a:ext cx="791377" cy="791377"/>
            </a:xfrm>
            <a:prstGeom prst="downArrow">
              <a:avLst>
                <a:gd fmla="val 55000" name="adj1"/>
                <a:gd fmla="val 45000" name="adj2"/>
              </a:avLst>
            </a:prstGeom>
            <a:solidFill>
              <a:srgbClr val="F6E8CE">
                <a:alpha val="89803"/>
              </a:srgbClr>
            </a:solidFill>
            <a:ln cap="rnd" cmpd="sng" w="19050">
              <a:solidFill>
                <a:srgbClr val="F6E8CE">
                  <a:alpha val="89803"/>
                </a:srgbClr>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1" name="Google Shape;161;p3"/>
            <p:cNvSpPr txBox="1"/>
            <p:nvPr/>
          </p:nvSpPr>
          <p:spPr>
            <a:xfrm>
              <a:off x="14680179" y="3810233"/>
              <a:ext cx="435257" cy="595511"/>
            </a:xfrm>
            <a:prstGeom prst="rect">
              <a:avLst/>
            </a:prstGeom>
            <a:noFill/>
            <a:ln>
              <a:noFill/>
            </a:ln>
          </p:spPr>
          <p:txBody>
            <a:bodyPr anchorCtr="0" anchor="ctr" bIns="44450" lIns="44450" spcFirstLastPara="1" rIns="44450" wrap="square" tIns="44450">
              <a:noAutofit/>
            </a:bodyPr>
            <a:lstStyle/>
            <a:p>
              <a:pPr indent="0" lvl="0" marL="0" marR="0" rtl="0" algn="ctr">
                <a:lnSpc>
                  <a:spcPct val="90000"/>
                </a:lnSpc>
                <a:spcBef>
                  <a:spcPts val="0"/>
                </a:spcBef>
                <a:spcAft>
                  <a:spcPts val="0"/>
                </a:spcAft>
                <a:buClr>
                  <a:schemeClr val="lt1"/>
                </a:buClr>
                <a:buSzPts val="3500"/>
                <a:buFont typeface="Century Gothic"/>
                <a:buNone/>
              </a:pPr>
              <a:r>
                <a:t/>
              </a:r>
              <a:endParaRPr b="0" i="0" sz="3500" u="none" cap="none" strike="noStrike">
                <a:solidFill>
                  <a:schemeClr val="lt1"/>
                </a:solidFill>
                <a:latin typeface="Century Gothic"/>
                <a:ea typeface="Century Gothic"/>
                <a:cs typeface="Century Gothic"/>
                <a:sym typeface="Century Gothic"/>
              </a:endParaRPr>
            </a:p>
          </p:txBody>
        </p:sp>
      </p:gr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6" name="Shape 166"/>
        <p:cNvGrpSpPr/>
        <p:nvPr/>
      </p:nvGrpSpPr>
      <p:grpSpPr>
        <a:xfrm>
          <a:off x="0" y="0"/>
          <a:ext cx="0" cy="0"/>
          <a:chOff x="0" y="0"/>
          <a:chExt cx="0" cy="0"/>
        </a:xfrm>
      </p:grpSpPr>
      <p:sp>
        <p:nvSpPr>
          <p:cNvPr id="167" name="Google Shape;167;p4"/>
          <p:cNvSpPr txBox="1"/>
          <p:nvPr>
            <p:ph type="title"/>
          </p:nvPr>
        </p:nvSpPr>
        <p:spPr>
          <a:xfrm>
            <a:off x="0" y="2525635"/>
            <a:ext cx="6056736" cy="3594539"/>
          </a:xfrm>
          <a:prstGeom prst="rect">
            <a:avLst/>
          </a:prstGeom>
          <a:noFill/>
          <a:ln>
            <a:noFill/>
          </a:ln>
        </p:spPr>
        <p:txBody>
          <a:bodyPr anchorCtr="0" anchor="b" bIns="45700" lIns="91425" spcFirstLastPara="1" rIns="91425" wrap="square" tIns="45700">
            <a:normAutofit/>
          </a:bodyPr>
          <a:lstStyle/>
          <a:p>
            <a:pPr indent="0" lvl="0" marL="0" rtl="0" algn="r">
              <a:spcBef>
                <a:spcPts val="0"/>
              </a:spcBef>
              <a:spcAft>
                <a:spcPts val="0"/>
              </a:spcAft>
              <a:buClr>
                <a:srgbClr val="FFFFFF"/>
              </a:buClr>
              <a:buSzPts val="5550"/>
              <a:buFont typeface="Times New Roman"/>
              <a:buNone/>
            </a:pPr>
            <a:r>
              <a:rPr b="1" lang="en-IN" sz="5550">
                <a:solidFill>
                  <a:srgbClr val="FFFFFF"/>
                </a:solidFill>
                <a:latin typeface="Times New Roman"/>
                <a:ea typeface="Times New Roman"/>
                <a:cs typeface="Times New Roman"/>
                <a:sym typeface="Times New Roman"/>
              </a:rPr>
              <a:t>INTRODUCTION (2/2)</a:t>
            </a:r>
            <a:endParaRPr sz="5550">
              <a:solidFill>
                <a:srgbClr val="FFFFFF"/>
              </a:solidFill>
              <a:latin typeface="Times New Roman"/>
              <a:ea typeface="Times New Roman"/>
              <a:cs typeface="Times New Roman"/>
              <a:sym typeface="Times New Roman"/>
            </a:endParaRPr>
          </a:p>
        </p:txBody>
      </p:sp>
      <p:grpSp>
        <p:nvGrpSpPr>
          <p:cNvPr id="168" name="Google Shape;168;p4"/>
          <p:cNvGrpSpPr/>
          <p:nvPr/>
        </p:nvGrpSpPr>
        <p:grpSpPr>
          <a:xfrm>
            <a:off x="7357579" y="1160159"/>
            <a:ext cx="10000250" cy="8111881"/>
            <a:chOff x="0" y="34499"/>
            <a:chExt cx="10000250" cy="8111881"/>
          </a:xfrm>
        </p:grpSpPr>
        <p:sp>
          <p:nvSpPr>
            <p:cNvPr id="169" name="Google Shape;169;p4"/>
            <p:cNvSpPr/>
            <p:nvPr/>
          </p:nvSpPr>
          <p:spPr>
            <a:xfrm>
              <a:off x="0" y="34499"/>
              <a:ext cx="10000250" cy="1948050"/>
            </a:xfrm>
            <a:prstGeom prst="roundRect">
              <a:avLst>
                <a:gd fmla="val 16667" name="adj"/>
              </a:avLst>
            </a:prstGeom>
            <a:gradFill>
              <a:gsLst>
                <a:gs pos="0">
                  <a:srgbClr val="C8C8B2"/>
                </a:gs>
                <a:gs pos="100000">
                  <a:srgbClr val="99997A"/>
                </a:gs>
              </a:gsLst>
              <a:lin ang="5400000" scaled="0"/>
            </a:gra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0" name="Google Shape;170;p4"/>
            <p:cNvSpPr txBox="1"/>
            <p:nvPr/>
          </p:nvSpPr>
          <p:spPr>
            <a:xfrm>
              <a:off x="95096" y="129595"/>
              <a:ext cx="9810058" cy="1757858"/>
            </a:xfrm>
            <a:prstGeom prst="rect">
              <a:avLst/>
            </a:prstGeom>
            <a:noFill/>
            <a:ln>
              <a:noFill/>
            </a:ln>
          </p:spPr>
          <p:txBody>
            <a:bodyPr anchorCtr="0" anchor="ctr" bIns="140950" lIns="140950" spcFirstLastPara="1" rIns="140950" wrap="square" tIns="140950">
              <a:noAutofit/>
            </a:bodyPr>
            <a:lstStyle/>
            <a:p>
              <a:pPr indent="0" lvl="0" marL="0" marR="0" rtl="0" algn="just">
                <a:lnSpc>
                  <a:spcPct val="90000"/>
                </a:lnSpc>
                <a:spcBef>
                  <a:spcPts val="0"/>
                </a:spcBef>
                <a:spcAft>
                  <a:spcPts val="0"/>
                </a:spcAft>
                <a:buClr>
                  <a:schemeClr val="lt1"/>
                </a:buClr>
                <a:buSzPts val="3700"/>
                <a:buFont typeface="Times New Roman"/>
                <a:buNone/>
              </a:pPr>
              <a:r>
                <a:rPr b="0" i="0" lang="en-IN" sz="3700" u="none" cap="none" strike="noStrike">
                  <a:solidFill>
                    <a:schemeClr val="lt1"/>
                  </a:solidFill>
                  <a:latin typeface="Times New Roman"/>
                  <a:ea typeface="Times New Roman"/>
                  <a:cs typeface="Times New Roman"/>
                  <a:sym typeface="Times New Roman"/>
                </a:rPr>
                <a:t>There are Microsoft Viva, Azure AI, LinkedIn Talent Insights, and cloud HRIS (Noya Natalia and Malinda, 2024).</a:t>
              </a:r>
              <a:endParaRPr b="0" i="0" sz="3700" u="none" cap="none" strike="noStrike">
                <a:solidFill>
                  <a:schemeClr val="lt1"/>
                </a:solidFill>
                <a:latin typeface="Times New Roman"/>
                <a:ea typeface="Times New Roman"/>
                <a:cs typeface="Times New Roman"/>
                <a:sym typeface="Times New Roman"/>
              </a:endParaRPr>
            </a:p>
          </p:txBody>
        </p:sp>
        <p:sp>
          <p:nvSpPr>
            <p:cNvPr id="171" name="Google Shape;171;p4"/>
            <p:cNvSpPr/>
            <p:nvPr/>
          </p:nvSpPr>
          <p:spPr>
            <a:xfrm>
              <a:off x="0" y="2089109"/>
              <a:ext cx="10000250" cy="1948050"/>
            </a:xfrm>
            <a:prstGeom prst="roundRect">
              <a:avLst>
                <a:gd fmla="val 16667" name="adj"/>
              </a:avLst>
            </a:prstGeom>
            <a:gradFill>
              <a:gsLst>
                <a:gs pos="0">
                  <a:srgbClr val="CFCCA9"/>
                </a:gs>
                <a:gs pos="100000">
                  <a:srgbClr val="A2A06E"/>
                </a:gs>
              </a:gsLst>
              <a:lin ang="5400000" scaled="0"/>
            </a:gra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2" name="Google Shape;172;p4"/>
            <p:cNvSpPr txBox="1"/>
            <p:nvPr/>
          </p:nvSpPr>
          <p:spPr>
            <a:xfrm>
              <a:off x="95096" y="2184205"/>
              <a:ext cx="9810058" cy="1757858"/>
            </a:xfrm>
            <a:prstGeom prst="rect">
              <a:avLst/>
            </a:prstGeom>
            <a:noFill/>
            <a:ln>
              <a:noFill/>
            </a:ln>
          </p:spPr>
          <p:txBody>
            <a:bodyPr anchorCtr="0" anchor="ctr" bIns="140950" lIns="140950" spcFirstLastPara="1" rIns="140950" wrap="square" tIns="140950">
              <a:noAutofit/>
            </a:bodyPr>
            <a:lstStyle/>
            <a:p>
              <a:pPr indent="0" lvl="0" marL="0" marR="0" rtl="0" algn="just">
                <a:lnSpc>
                  <a:spcPct val="90000"/>
                </a:lnSpc>
                <a:spcBef>
                  <a:spcPts val="0"/>
                </a:spcBef>
                <a:spcAft>
                  <a:spcPts val="0"/>
                </a:spcAft>
                <a:buClr>
                  <a:schemeClr val="lt1"/>
                </a:buClr>
                <a:buSzPts val="3700"/>
                <a:buFont typeface="Times New Roman"/>
                <a:buNone/>
              </a:pPr>
              <a:r>
                <a:rPr b="0" i="0" lang="en-IN" sz="3700" u="none" cap="none" strike="noStrike">
                  <a:solidFill>
                    <a:schemeClr val="lt1"/>
                  </a:solidFill>
                  <a:latin typeface="Times New Roman"/>
                  <a:ea typeface="Times New Roman"/>
                  <a:cs typeface="Times New Roman"/>
                  <a:sym typeface="Times New Roman"/>
                </a:rPr>
                <a:t>Concentrates on digital onboarding, remote-work solutions and analytics-driven HR.</a:t>
              </a:r>
              <a:endParaRPr b="0" i="0" sz="3700" u="none" cap="none" strike="noStrike">
                <a:solidFill>
                  <a:schemeClr val="lt1"/>
                </a:solidFill>
                <a:latin typeface="Times New Roman"/>
                <a:ea typeface="Times New Roman"/>
                <a:cs typeface="Times New Roman"/>
                <a:sym typeface="Times New Roman"/>
              </a:endParaRPr>
            </a:p>
          </p:txBody>
        </p:sp>
        <p:sp>
          <p:nvSpPr>
            <p:cNvPr id="173" name="Google Shape;173;p4"/>
            <p:cNvSpPr/>
            <p:nvPr/>
          </p:nvSpPr>
          <p:spPr>
            <a:xfrm>
              <a:off x="0" y="4143720"/>
              <a:ext cx="10000250" cy="1948050"/>
            </a:xfrm>
            <a:prstGeom prst="roundRect">
              <a:avLst>
                <a:gd fmla="val 16667" name="adj"/>
              </a:avLst>
            </a:prstGeom>
            <a:gradFill>
              <a:gsLst>
                <a:gs pos="0">
                  <a:srgbClr val="D7D0A0"/>
                </a:gs>
                <a:gs pos="100000">
                  <a:srgbClr val="AFA661"/>
                </a:gs>
              </a:gsLst>
              <a:lin ang="5400000" scaled="0"/>
            </a:gra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4" name="Google Shape;174;p4"/>
            <p:cNvSpPr txBox="1"/>
            <p:nvPr/>
          </p:nvSpPr>
          <p:spPr>
            <a:xfrm>
              <a:off x="95096" y="4238816"/>
              <a:ext cx="9810058" cy="1757858"/>
            </a:xfrm>
            <a:prstGeom prst="rect">
              <a:avLst/>
            </a:prstGeom>
            <a:noFill/>
            <a:ln>
              <a:noFill/>
            </a:ln>
          </p:spPr>
          <p:txBody>
            <a:bodyPr anchorCtr="0" anchor="ctr" bIns="140950" lIns="140950" spcFirstLastPara="1" rIns="140950" wrap="square" tIns="140950">
              <a:noAutofit/>
            </a:bodyPr>
            <a:lstStyle/>
            <a:p>
              <a:pPr indent="0" lvl="0" marL="0" marR="0" rtl="0" algn="just">
                <a:lnSpc>
                  <a:spcPct val="90000"/>
                </a:lnSpc>
                <a:spcBef>
                  <a:spcPts val="0"/>
                </a:spcBef>
                <a:spcAft>
                  <a:spcPts val="0"/>
                </a:spcAft>
                <a:buClr>
                  <a:schemeClr val="lt1"/>
                </a:buClr>
                <a:buSzPts val="3700"/>
                <a:buFont typeface="Times New Roman"/>
                <a:buNone/>
              </a:pPr>
              <a:r>
                <a:rPr b="0" i="0" lang="en-IN" sz="3700" u="none" cap="none" strike="noStrike">
                  <a:solidFill>
                    <a:schemeClr val="lt1"/>
                  </a:solidFill>
                  <a:latin typeface="Times New Roman"/>
                  <a:ea typeface="Times New Roman"/>
                  <a:cs typeface="Times New Roman"/>
                  <a:sym typeface="Times New Roman"/>
                </a:rPr>
                <a:t>Performance and engagement dashboard used by line managers are real-time.</a:t>
              </a:r>
              <a:endParaRPr b="0" i="0" sz="3700" u="none" cap="none" strike="noStrike">
                <a:solidFill>
                  <a:schemeClr val="lt1"/>
                </a:solidFill>
                <a:latin typeface="Times New Roman"/>
                <a:ea typeface="Times New Roman"/>
                <a:cs typeface="Times New Roman"/>
                <a:sym typeface="Times New Roman"/>
              </a:endParaRPr>
            </a:p>
          </p:txBody>
        </p:sp>
        <p:sp>
          <p:nvSpPr>
            <p:cNvPr id="175" name="Google Shape;175;p4"/>
            <p:cNvSpPr/>
            <p:nvPr/>
          </p:nvSpPr>
          <p:spPr>
            <a:xfrm>
              <a:off x="0" y="6198330"/>
              <a:ext cx="10000250" cy="1948050"/>
            </a:xfrm>
            <a:prstGeom prst="roundRect">
              <a:avLst>
                <a:gd fmla="val 16667" name="adj"/>
              </a:avLst>
            </a:prstGeom>
            <a:gradFill>
              <a:gsLst>
                <a:gs pos="0">
                  <a:srgbClr val="E0D396"/>
                </a:gs>
                <a:gs pos="100000">
                  <a:srgbClr val="BBAA53"/>
                </a:gs>
              </a:gsLst>
              <a:lin ang="5400000" scaled="0"/>
            </a:gra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6" name="Google Shape;176;p4"/>
            <p:cNvSpPr txBox="1"/>
            <p:nvPr/>
          </p:nvSpPr>
          <p:spPr>
            <a:xfrm>
              <a:off x="95096" y="6293426"/>
              <a:ext cx="9810058" cy="1757858"/>
            </a:xfrm>
            <a:prstGeom prst="rect">
              <a:avLst/>
            </a:prstGeom>
            <a:noFill/>
            <a:ln>
              <a:noFill/>
            </a:ln>
          </p:spPr>
          <p:txBody>
            <a:bodyPr anchorCtr="0" anchor="ctr" bIns="140950" lIns="140950" spcFirstLastPara="1" rIns="140950" wrap="square" tIns="140950">
              <a:noAutofit/>
            </a:bodyPr>
            <a:lstStyle/>
            <a:p>
              <a:pPr indent="0" lvl="0" marL="0" marR="0" rtl="0" algn="just">
                <a:lnSpc>
                  <a:spcPct val="90000"/>
                </a:lnSpc>
                <a:spcBef>
                  <a:spcPts val="0"/>
                </a:spcBef>
                <a:spcAft>
                  <a:spcPts val="0"/>
                </a:spcAft>
                <a:buClr>
                  <a:schemeClr val="lt1"/>
                </a:buClr>
                <a:buSzPts val="3700"/>
                <a:buFont typeface="Times New Roman"/>
                <a:buNone/>
              </a:pPr>
              <a:r>
                <a:rPr b="0" i="0" lang="en-IN" sz="3700" u="none" cap="none" strike="noStrike">
                  <a:solidFill>
                    <a:schemeClr val="lt1"/>
                  </a:solidFill>
                  <a:latin typeface="Times New Roman"/>
                  <a:ea typeface="Times New Roman"/>
                  <a:cs typeface="Times New Roman"/>
                  <a:sym typeface="Times New Roman"/>
                </a:rPr>
                <a:t>The HR technology compliments the digital innovation strategy at Microsoft (Noya Natalia and Malinda, 2024).</a:t>
              </a:r>
              <a:endParaRPr b="0" i="0" sz="3700" u="none" cap="none" strike="noStrike">
                <a:solidFill>
                  <a:schemeClr val="lt1"/>
                </a:solidFill>
                <a:latin typeface="Times New Roman"/>
                <a:ea typeface="Times New Roman"/>
                <a:cs typeface="Times New Roman"/>
                <a:sym typeface="Times New Roman"/>
              </a:endParaRPr>
            </a:p>
          </p:txBody>
        </p:sp>
      </p:gr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81" name="Shape 181"/>
        <p:cNvGrpSpPr/>
        <p:nvPr/>
      </p:nvGrpSpPr>
      <p:grpSpPr>
        <a:xfrm>
          <a:off x="0" y="0"/>
          <a:ext cx="0" cy="0"/>
          <a:chOff x="0" y="0"/>
          <a:chExt cx="0" cy="0"/>
        </a:xfrm>
      </p:grpSpPr>
      <p:sp>
        <p:nvSpPr>
          <p:cNvPr id="182" name="Google Shape;182;p5"/>
          <p:cNvSpPr txBox="1"/>
          <p:nvPr>
            <p:ph type="title"/>
          </p:nvPr>
        </p:nvSpPr>
        <p:spPr>
          <a:xfrm>
            <a:off x="1179578" y="1261873"/>
            <a:ext cx="5272866" cy="8010146"/>
          </a:xfrm>
          <a:prstGeom prst="rect">
            <a:avLst/>
          </a:prstGeom>
          <a:noFill/>
          <a:ln>
            <a:noFill/>
          </a:ln>
        </p:spPr>
        <p:txBody>
          <a:bodyPr anchorCtr="0" anchor="ctr" bIns="45700" lIns="91425" spcFirstLastPara="1" rIns="91425" wrap="square" tIns="45700">
            <a:normAutofit/>
          </a:bodyPr>
          <a:lstStyle/>
          <a:p>
            <a:pPr indent="0" lvl="0" marL="0" rtl="0" algn="l">
              <a:spcBef>
                <a:spcPts val="0"/>
              </a:spcBef>
              <a:spcAft>
                <a:spcPts val="0"/>
              </a:spcAft>
              <a:buClr>
                <a:schemeClr val="dk1"/>
              </a:buClr>
              <a:buSzPts val="7200"/>
              <a:buFont typeface="Times New Roman"/>
              <a:buNone/>
            </a:pPr>
            <a:r>
              <a:rPr b="1" lang="en-IN" sz="7200">
                <a:solidFill>
                  <a:schemeClr val="dk1"/>
                </a:solidFill>
                <a:latin typeface="Times New Roman"/>
                <a:ea typeface="Times New Roman"/>
                <a:cs typeface="Times New Roman"/>
                <a:sym typeface="Times New Roman"/>
              </a:rPr>
              <a:t>INTRODUCTION TO HR TECHNOLOGY</a:t>
            </a:r>
            <a:endParaRPr/>
          </a:p>
        </p:txBody>
      </p:sp>
      <p:grpSp>
        <p:nvGrpSpPr>
          <p:cNvPr id="183" name="Google Shape;183;p5"/>
          <p:cNvGrpSpPr/>
          <p:nvPr/>
        </p:nvGrpSpPr>
        <p:grpSpPr>
          <a:xfrm>
            <a:off x="7480695" y="1968007"/>
            <a:ext cx="9548139" cy="6365425"/>
            <a:chOff x="1865" y="1621497"/>
            <a:chExt cx="9548139" cy="6365425"/>
          </a:xfrm>
        </p:grpSpPr>
        <p:sp>
          <p:nvSpPr>
            <p:cNvPr id="184" name="Google Shape;184;p5"/>
            <p:cNvSpPr/>
            <p:nvPr/>
          </p:nvSpPr>
          <p:spPr>
            <a:xfrm>
              <a:off x="1865" y="1621497"/>
              <a:ext cx="3978391" cy="2387034"/>
            </a:xfrm>
            <a:prstGeom prst="roundRect">
              <a:avLst>
                <a:gd fmla="val 10000" name="adj"/>
              </a:avLst>
            </a:prstGeom>
            <a:solidFill>
              <a:schemeClr val="accent2"/>
            </a:solidFill>
            <a:ln cap="rnd" cmpd="sng" w="19050">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5" name="Google Shape;185;p5"/>
            <p:cNvSpPr txBox="1"/>
            <p:nvPr/>
          </p:nvSpPr>
          <p:spPr>
            <a:xfrm>
              <a:off x="71779" y="1691411"/>
              <a:ext cx="3838563" cy="2247206"/>
            </a:xfrm>
            <a:prstGeom prst="rect">
              <a:avLst/>
            </a:prstGeom>
            <a:noFill/>
            <a:ln>
              <a:noFill/>
            </a:ln>
          </p:spPr>
          <p:txBody>
            <a:bodyPr anchorCtr="0" anchor="ctr" bIns="114300" lIns="114300" spcFirstLastPara="1" rIns="114300" wrap="square" tIns="114300">
              <a:noAutofit/>
            </a:bodyPr>
            <a:lstStyle/>
            <a:p>
              <a:pPr indent="0" lvl="0" marL="0" marR="0" rtl="0" algn="ctr">
                <a:lnSpc>
                  <a:spcPct val="90000"/>
                </a:lnSpc>
                <a:spcBef>
                  <a:spcPts val="0"/>
                </a:spcBef>
                <a:spcAft>
                  <a:spcPts val="0"/>
                </a:spcAft>
                <a:buClr>
                  <a:schemeClr val="lt1"/>
                </a:buClr>
                <a:buSzPts val="3000"/>
                <a:buFont typeface="Times New Roman"/>
                <a:buNone/>
              </a:pPr>
              <a:r>
                <a:rPr b="0" i="0" lang="en-IN" sz="3000" u="none" cap="none" strike="noStrike">
                  <a:solidFill>
                    <a:schemeClr val="lt1"/>
                  </a:solidFill>
                  <a:latin typeface="Times New Roman"/>
                  <a:ea typeface="Times New Roman"/>
                  <a:cs typeface="Times New Roman"/>
                  <a:sym typeface="Times New Roman"/>
                </a:rPr>
                <a:t>HR technology employs digital HR.</a:t>
              </a:r>
              <a:endParaRPr b="0" i="0" sz="3000" u="none" cap="none" strike="noStrike">
                <a:solidFill>
                  <a:schemeClr val="lt1"/>
                </a:solidFill>
                <a:latin typeface="Times New Roman"/>
                <a:ea typeface="Times New Roman"/>
                <a:cs typeface="Times New Roman"/>
                <a:sym typeface="Times New Roman"/>
              </a:endParaRPr>
            </a:p>
          </p:txBody>
        </p:sp>
        <p:sp>
          <p:nvSpPr>
            <p:cNvPr id="186" name="Google Shape;186;p5"/>
            <p:cNvSpPr/>
            <p:nvPr/>
          </p:nvSpPr>
          <p:spPr>
            <a:xfrm>
              <a:off x="4330355" y="2321693"/>
              <a:ext cx="843418" cy="986641"/>
            </a:xfrm>
            <a:prstGeom prst="rightArrow">
              <a:avLst>
                <a:gd fmla="val 60000" name="adj1"/>
                <a:gd fmla="val 50000" name="adj2"/>
              </a:avLst>
            </a:pr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7" name="Google Shape;187;p5"/>
            <p:cNvSpPr txBox="1"/>
            <p:nvPr/>
          </p:nvSpPr>
          <p:spPr>
            <a:xfrm>
              <a:off x="4330355" y="2519021"/>
              <a:ext cx="590393" cy="591985"/>
            </a:xfrm>
            <a:prstGeom prst="rect">
              <a:avLst/>
            </a:prstGeom>
            <a:noFill/>
            <a:ln>
              <a:noFill/>
            </a:ln>
          </p:spPr>
          <p:txBody>
            <a:bodyPr anchorCtr="0" anchor="ctr" bIns="0" lIns="0" spcFirstLastPara="1" rIns="0" wrap="square" tIns="0">
              <a:noAutofit/>
            </a:bodyPr>
            <a:lstStyle/>
            <a:p>
              <a:pPr indent="0" lvl="0" marL="0" marR="0" rtl="0" algn="ctr">
                <a:lnSpc>
                  <a:spcPct val="90000"/>
                </a:lnSpc>
                <a:spcBef>
                  <a:spcPts val="0"/>
                </a:spcBef>
                <a:spcAft>
                  <a:spcPts val="0"/>
                </a:spcAft>
                <a:buClr>
                  <a:schemeClr val="lt1"/>
                </a:buClr>
                <a:buSzPts val="2400"/>
                <a:buFont typeface="Century Gothic"/>
                <a:buNone/>
              </a:pPr>
              <a:r>
                <a:t/>
              </a:r>
              <a:endParaRPr b="0" i="0" sz="2400" u="none" cap="none" strike="noStrike">
                <a:solidFill>
                  <a:schemeClr val="lt1"/>
                </a:solidFill>
                <a:latin typeface="Century Gothic"/>
                <a:ea typeface="Century Gothic"/>
                <a:cs typeface="Century Gothic"/>
                <a:sym typeface="Century Gothic"/>
              </a:endParaRPr>
            </a:p>
          </p:txBody>
        </p:sp>
        <p:sp>
          <p:nvSpPr>
            <p:cNvPr id="188" name="Google Shape;188;p5"/>
            <p:cNvSpPr/>
            <p:nvPr/>
          </p:nvSpPr>
          <p:spPr>
            <a:xfrm>
              <a:off x="5571613" y="1621497"/>
              <a:ext cx="3978391" cy="2387034"/>
            </a:xfrm>
            <a:prstGeom prst="roundRect">
              <a:avLst>
                <a:gd fmla="val 10000" name="adj"/>
              </a:avLst>
            </a:prstGeom>
            <a:solidFill>
              <a:srgbClr val="DACE83"/>
            </a:solidFill>
            <a:ln cap="rnd" cmpd="sng" w="19050">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9" name="Google Shape;189;p5"/>
            <p:cNvSpPr txBox="1"/>
            <p:nvPr/>
          </p:nvSpPr>
          <p:spPr>
            <a:xfrm>
              <a:off x="5641527" y="1691411"/>
              <a:ext cx="3838563" cy="2247206"/>
            </a:xfrm>
            <a:prstGeom prst="rect">
              <a:avLst/>
            </a:prstGeom>
            <a:noFill/>
            <a:ln>
              <a:noFill/>
            </a:ln>
          </p:spPr>
          <p:txBody>
            <a:bodyPr anchorCtr="0" anchor="ctr" bIns="114300" lIns="114300" spcFirstLastPara="1" rIns="114300" wrap="square" tIns="114300">
              <a:noAutofit/>
            </a:bodyPr>
            <a:lstStyle/>
            <a:p>
              <a:pPr indent="0" lvl="0" marL="0" marR="0" rtl="0" algn="ctr">
                <a:lnSpc>
                  <a:spcPct val="90000"/>
                </a:lnSpc>
                <a:spcBef>
                  <a:spcPts val="0"/>
                </a:spcBef>
                <a:spcAft>
                  <a:spcPts val="0"/>
                </a:spcAft>
                <a:buClr>
                  <a:schemeClr val="lt1"/>
                </a:buClr>
                <a:buSzPts val="3000"/>
                <a:buFont typeface="Times New Roman"/>
                <a:buNone/>
              </a:pPr>
              <a:r>
                <a:rPr b="0" i="0" lang="en-IN" sz="3000" u="none" cap="none" strike="noStrike">
                  <a:solidFill>
                    <a:schemeClr val="lt1"/>
                  </a:solidFill>
                  <a:latin typeface="Times New Roman"/>
                  <a:ea typeface="Times New Roman"/>
                  <a:cs typeface="Times New Roman"/>
                  <a:sym typeface="Times New Roman"/>
                </a:rPr>
                <a:t>Modern HRM is based on effective online structures (Vardarlier and Ozsahin, 2021).</a:t>
              </a:r>
              <a:endParaRPr b="0" i="0" sz="3000" u="none" cap="none" strike="noStrike">
                <a:solidFill>
                  <a:schemeClr val="lt1"/>
                </a:solidFill>
                <a:latin typeface="Times New Roman"/>
                <a:ea typeface="Times New Roman"/>
                <a:cs typeface="Times New Roman"/>
                <a:sym typeface="Times New Roman"/>
              </a:endParaRPr>
            </a:p>
          </p:txBody>
        </p:sp>
        <p:sp>
          <p:nvSpPr>
            <p:cNvPr id="190" name="Google Shape;190;p5"/>
            <p:cNvSpPr/>
            <p:nvPr/>
          </p:nvSpPr>
          <p:spPr>
            <a:xfrm rot="5400000">
              <a:off x="7139099" y="4287019"/>
              <a:ext cx="843418" cy="986641"/>
            </a:xfrm>
            <a:prstGeom prst="rightArrow">
              <a:avLst>
                <a:gd fmla="val 60000" name="adj1"/>
                <a:gd fmla="val 50000" name="adj2"/>
              </a:avLst>
            </a:prstGeom>
            <a:solidFill>
              <a:srgbClr val="DACE8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1" name="Google Shape;191;p5"/>
            <p:cNvSpPr txBox="1"/>
            <p:nvPr/>
          </p:nvSpPr>
          <p:spPr>
            <a:xfrm>
              <a:off x="7264816" y="4358631"/>
              <a:ext cx="591985" cy="590393"/>
            </a:xfrm>
            <a:prstGeom prst="rect">
              <a:avLst/>
            </a:prstGeom>
            <a:noFill/>
            <a:ln>
              <a:noFill/>
            </a:ln>
          </p:spPr>
          <p:txBody>
            <a:bodyPr anchorCtr="0" anchor="ctr" bIns="0" lIns="0" spcFirstLastPara="1" rIns="0" wrap="square" tIns="0">
              <a:noAutofit/>
            </a:bodyPr>
            <a:lstStyle/>
            <a:p>
              <a:pPr indent="0" lvl="0" marL="0" marR="0" rtl="0" algn="ctr">
                <a:lnSpc>
                  <a:spcPct val="90000"/>
                </a:lnSpc>
                <a:spcBef>
                  <a:spcPts val="0"/>
                </a:spcBef>
                <a:spcAft>
                  <a:spcPts val="0"/>
                </a:spcAft>
                <a:buClr>
                  <a:schemeClr val="lt1"/>
                </a:buClr>
                <a:buSzPts val="2400"/>
                <a:buFont typeface="Century Gothic"/>
                <a:buNone/>
              </a:pPr>
              <a:r>
                <a:t/>
              </a:r>
              <a:endParaRPr b="0" i="0" sz="2400" u="none" cap="none" strike="noStrike">
                <a:solidFill>
                  <a:schemeClr val="lt1"/>
                </a:solidFill>
                <a:latin typeface="Century Gothic"/>
                <a:ea typeface="Century Gothic"/>
                <a:cs typeface="Century Gothic"/>
                <a:sym typeface="Century Gothic"/>
              </a:endParaRPr>
            </a:p>
          </p:txBody>
        </p:sp>
        <p:sp>
          <p:nvSpPr>
            <p:cNvPr id="192" name="Google Shape;192;p5"/>
            <p:cNvSpPr/>
            <p:nvPr/>
          </p:nvSpPr>
          <p:spPr>
            <a:xfrm>
              <a:off x="5571613" y="5599888"/>
              <a:ext cx="3978391" cy="2387034"/>
            </a:xfrm>
            <a:prstGeom prst="roundRect">
              <a:avLst>
                <a:gd fmla="val 10000" name="adj"/>
              </a:avLst>
            </a:prstGeom>
            <a:solidFill>
              <a:srgbClr val="E7BF5C"/>
            </a:solidFill>
            <a:ln cap="rnd" cmpd="sng" w="19050">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3" name="Google Shape;193;p5"/>
            <p:cNvSpPr txBox="1"/>
            <p:nvPr/>
          </p:nvSpPr>
          <p:spPr>
            <a:xfrm>
              <a:off x="5641527" y="5669802"/>
              <a:ext cx="3838563" cy="2247206"/>
            </a:xfrm>
            <a:prstGeom prst="rect">
              <a:avLst/>
            </a:prstGeom>
            <a:noFill/>
            <a:ln>
              <a:noFill/>
            </a:ln>
          </p:spPr>
          <p:txBody>
            <a:bodyPr anchorCtr="0" anchor="ctr" bIns="114300" lIns="114300" spcFirstLastPara="1" rIns="114300" wrap="square" tIns="114300">
              <a:noAutofit/>
            </a:bodyPr>
            <a:lstStyle/>
            <a:p>
              <a:pPr indent="0" lvl="0" marL="0" marR="0" rtl="0" algn="ctr">
                <a:lnSpc>
                  <a:spcPct val="90000"/>
                </a:lnSpc>
                <a:spcBef>
                  <a:spcPts val="0"/>
                </a:spcBef>
                <a:spcAft>
                  <a:spcPts val="0"/>
                </a:spcAft>
                <a:buClr>
                  <a:schemeClr val="lt1"/>
                </a:buClr>
                <a:buSzPts val="3000"/>
                <a:buFont typeface="Times New Roman"/>
                <a:buNone/>
              </a:pPr>
              <a:r>
                <a:rPr b="0" i="0" lang="en-IN" sz="3000" u="none" cap="none" strike="noStrike">
                  <a:solidFill>
                    <a:schemeClr val="lt1"/>
                  </a:solidFill>
                  <a:latin typeface="Times New Roman"/>
                  <a:ea typeface="Times New Roman"/>
                  <a:cs typeface="Times New Roman"/>
                  <a:sym typeface="Times New Roman"/>
                </a:rPr>
                <a:t>Global HR became cloud-based.</a:t>
              </a:r>
              <a:endParaRPr b="0" i="0" sz="3000" u="none" cap="none" strike="noStrike">
                <a:solidFill>
                  <a:schemeClr val="lt1"/>
                </a:solidFill>
                <a:latin typeface="Times New Roman"/>
                <a:ea typeface="Times New Roman"/>
                <a:cs typeface="Times New Roman"/>
                <a:sym typeface="Times New Roman"/>
              </a:endParaRPr>
            </a:p>
          </p:txBody>
        </p:sp>
        <p:sp>
          <p:nvSpPr>
            <p:cNvPr id="194" name="Google Shape;194;p5"/>
            <p:cNvSpPr/>
            <p:nvPr/>
          </p:nvSpPr>
          <p:spPr>
            <a:xfrm rot="10800000">
              <a:off x="4378095" y="6300085"/>
              <a:ext cx="843418" cy="986641"/>
            </a:xfrm>
            <a:prstGeom prst="rightArrow">
              <a:avLst>
                <a:gd fmla="val 60000" name="adj1"/>
                <a:gd fmla="val 50000" name="adj2"/>
              </a:avLst>
            </a:prstGeom>
            <a:solidFill>
              <a:srgbClr val="E7BF5C"/>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5" name="Google Shape;195;p5"/>
            <p:cNvSpPr txBox="1"/>
            <p:nvPr/>
          </p:nvSpPr>
          <p:spPr>
            <a:xfrm>
              <a:off x="4631120" y="6497413"/>
              <a:ext cx="590393" cy="591985"/>
            </a:xfrm>
            <a:prstGeom prst="rect">
              <a:avLst/>
            </a:prstGeom>
            <a:noFill/>
            <a:ln>
              <a:noFill/>
            </a:ln>
          </p:spPr>
          <p:txBody>
            <a:bodyPr anchorCtr="0" anchor="ctr" bIns="0" lIns="0" spcFirstLastPara="1" rIns="0" wrap="square" tIns="0">
              <a:noAutofit/>
            </a:bodyPr>
            <a:lstStyle/>
            <a:p>
              <a:pPr indent="0" lvl="0" marL="0" marR="0" rtl="0" algn="ctr">
                <a:lnSpc>
                  <a:spcPct val="90000"/>
                </a:lnSpc>
                <a:spcBef>
                  <a:spcPts val="0"/>
                </a:spcBef>
                <a:spcAft>
                  <a:spcPts val="0"/>
                </a:spcAft>
                <a:buClr>
                  <a:schemeClr val="lt1"/>
                </a:buClr>
                <a:buSzPts val="2400"/>
                <a:buFont typeface="Century Gothic"/>
                <a:buNone/>
              </a:pPr>
              <a:r>
                <a:t/>
              </a:r>
              <a:endParaRPr b="0" i="0" sz="2400" u="none" cap="none" strike="noStrike">
                <a:solidFill>
                  <a:schemeClr val="lt1"/>
                </a:solidFill>
                <a:latin typeface="Century Gothic"/>
                <a:ea typeface="Century Gothic"/>
                <a:cs typeface="Century Gothic"/>
                <a:sym typeface="Century Gothic"/>
              </a:endParaRPr>
            </a:p>
          </p:txBody>
        </p:sp>
        <p:sp>
          <p:nvSpPr>
            <p:cNvPr id="196" name="Google Shape;196;p5"/>
            <p:cNvSpPr/>
            <p:nvPr/>
          </p:nvSpPr>
          <p:spPr>
            <a:xfrm>
              <a:off x="1865" y="5599888"/>
              <a:ext cx="3978391" cy="2387034"/>
            </a:xfrm>
            <a:prstGeom prst="roundRect">
              <a:avLst>
                <a:gd fmla="val 10000" name="adj"/>
              </a:avLst>
            </a:prstGeom>
            <a:solidFill>
              <a:srgbClr val="E79F38"/>
            </a:solidFill>
            <a:ln cap="rnd" cmpd="sng" w="19050">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7" name="Google Shape;197;p5"/>
            <p:cNvSpPr txBox="1"/>
            <p:nvPr/>
          </p:nvSpPr>
          <p:spPr>
            <a:xfrm>
              <a:off x="71779" y="5669802"/>
              <a:ext cx="3838563" cy="2247206"/>
            </a:xfrm>
            <a:prstGeom prst="rect">
              <a:avLst/>
            </a:prstGeom>
            <a:noFill/>
            <a:ln>
              <a:noFill/>
            </a:ln>
          </p:spPr>
          <p:txBody>
            <a:bodyPr anchorCtr="0" anchor="ctr" bIns="114300" lIns="114300" spcFirstLastPara="1" rIns="114300" wrap="square" tIns="114300">
              <a:noAutofit/>
            </a:bodyPr>
            <a:lstStyle/>
            <a:p>
              <a:pPr indent="0" lvl="0" marL="0" marR="0" rtl="0" algn="ctr">
                <a:lnSpc>
                  <a:spcPct val="90000"/>
                </a:lnSpc>
                <a:spcBef>
                  <a:spcPts val="0"/>
                </a:spcBef>
                <a:spcAft>
                  <a:spcPts val="0"/>
                </a:spcAft>
                <a:buClr>
                  <a:schemeClr val="lt1"/>
                </a:buClr>
                <a:buSzPts val="3000"/>
                <a:buFont typeface="Times New Roman"/>
                <a:buNone/>
              </a:pPr>
              <a:r>
                <a:rPr b="0" i="0" lang="en-IN" sz="3000" u="none" cap="none" strike="noStrike">
                  <a:solidFill>
                    <a:schemeClr val="lt1"/>
                  </a:solidFill>
                  <a:latin typeface="Times New Roman"/>
                  <a:ea typeface="Times New Roman"/>
                  <a:cs typeface="Times New Roman"/>
                  <a:sym typeface="Times New Roman"/>
                </a:rPr>
                <a:t>Necessary in dealing with complex multinational workforces (Vardarlier and Ozsahin, 2021).</a:t>
              </a:r>
              <a:endParaRPr b="0" i="0" sz="3000" u="none" cap="none" strike="noStrike">
                <a:solidFill>
                  <a:schemeClr val="lt1"/>
                </a:solidFill>
                <a:latin typeface="Times New Roman"/>
                <a:ea typeface="Times New Roman"/>
                <a:cs typeface="Times New Roman"/>
                <a:sym typeface="Times New Roman"/>
              </a:endParaRPr>
            </a:p>
          </p:txBody>
        </p:sp>
      </p:gr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02" name="Shape 202"/>
        <p:cNvGrpSpPr/>
        <p:nvPr/>
      </p:nvGrpSpPr>
      <p:grpSpPr>
        <a:xfrm>
          <a:off x="0" y="0"/>
          <a:ext cx="0" cy="0"/>
          <a:chOff x="0" y="0"/>
          <a:chExt cx="0" cy="0"/>
        </a:xfrm>
      </p:grpSpPr>
      <p:sp>
        <p:nvSpPr>
          <p:cNvPr id="203" name="Google Shape;203;p6"/>
          <p:cNvSpPr txBox="1"/>
          <p:nvPr>
            <p:ph type="title"/>
          </p:nvPr>
        </p:nvSpPr>
        <p:spPr>
          <a:xfrm>
            <a:off x="2057396" y="523298"/>
            <a:ext cx="15066035" cy="1316594"/>
          </a:xfrm>
          <a:prstGeom prst="rect">
            <a:avLst/>
          </a:prstGeom>
          <a:noFill/>
          <a:ln>
            <a:noFill/>
          </a:ln>
        </p:spPr>
        <p:txBody>
          <a:bodyPr anchorCtr="0" anchor="ctr" bIns="45700" lIns="91425" spcFirstLastPara="1" rIns="91425" wrap="square" tIns="45700">
            <a:noAutofit/>
          </a:bodyPr>
          <a:lstStyle/>
          <a:p>
            <a:pPr indent="0" lvl="0" marL="0" rtl="0" algn="l">
              <a:spcBef>
                <a:spcPts val="0"/>
              </a:spcBef>
              <a:spcAft>
                <a:spcPts val="0"/>
              </a:spcAft>
              <a:buClr>
                <a:srgbClr val="FFFFFF"/>
              </a:buClr>
              <a:buSzPts val="5400"/>
              <a:buFont typeface="Times New Roman"/>
              <a:buNone/>
            </a:pPr>
            <a:r>
              <a:rPr b="1" lang="en-IN" sz="5400">
                <a:solidFill>
                  <a:srgbClr val="FFFFFF"/>
                </a:solidFill>
                <a:latin typeface="Times New Roman"/>
                <a:ea typeface="Times New Roman"/>
                <a:cs typeface="Times New Roman"/>
                <a:sym typeface="Times New Roman"/>
              </a:rPr>
              <a:t>DIGITAL TRANSFORMATION IN MICROSOFT</a:t>
            </a:r>
            <a:br>
              <a:rPr b="1" lang="en-IN" sz="5400">
                <a:solidFill>
                  <a:srgbClr val="FFFFFF"/>
                </a:solidFill>
                <a:latin typeface="Times New Roman"/>
                <a:ea typeface="Times New Roman"/>
                <a:cs typeface="Times New Roman"/>
                <a:sym typeface="Times New Roman"/>
              </a:rPr>
            </a:br>
            <a:endParaRPr b="1" sz="5400">
              <a:solidFill>
                <a:srgbClr val="FFFFFF"/>
              </a:solidFill>
              <a:latin typeface="Times New Roman"/>
              <a:ea typeface="Times New Roman"/>
              <a:cs typeface="Times New Roman"/>
              <a:sym typeface="Times New Roman"/>
            </a:endParaRPr>
          </a:p>
        </p:txBody>
      </p:sp>
      <p:grpSp>
        <p:nvGrpSpPr>
          <p:cNvPr id="204" name="Google Shape;204;p6"/>
          <p:cNvGrpSpPr/>
          <p:nvPr/>
        </p:nvGrpSpPr>
        <p:grpSpPr>
          <a:xfrm>
            <a:off x="1427102" y="3171188"/>
            <a:ext cx="15469708" cy="6284569"/>
            <a:chOff x="461017" y="2319"/>
            <a:chExt cx="15469708" cy="6284569"/>
          </a:xfrm>
        </p:grpSpPr>
        <p:sp>
          <p:nvSpPr>
            <p:cNvPr id="205" name="Google Shape;205;p6"/>
            <p:cNvSpPr/>
            <p:nvPr/>
          </p:nvSpPr>
          <p:spPr>
            <a:xfrm>
              <a:off x="461017" y="2319"/>
              <a:ext cx="4834283" cy="2900570"/>
            </a:xfrm>
            <a:prstGeom prst="rect">
              <a:avLst/>
            </a:prstGeom>
            <a:solidFill>
              <a:schemeClr val="accent2"/>
            </a:solidFill>
            <a:ln cap="rnd" cmpd="sng" w="19050">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6" name="Google Shape;206;p6"/>
            <p:cNvSpPr txBox="1"/>
            <p:nvPr/>
          </p:nvSpPr>
          <p:spPr>
            <a:xfrm>
              <a:off x="461017" y="2319"/>
              <a:ext cx="4834283" cy="2900570"/>
            </a:xfrm>
            <a:prstGeom prst="rect">
              <a:avLst/>
            </a:prstGeom>
            <a:noFill/>
            <a:ln>
              <a:noFill/>
            </a:ln>
          </p:spPr>
          <p:txBody>
            <a:bodyPr anchorCtr="0" anchor="ctr" bIns="148575" lIns="148575" spcFirstLastPara="1" rIns="148575" wrap="square" tIns="148575">
              <a:noAutofit/>
            </a:bodyPr>
            <a:lstStyle/>
            <a:p>
              <a:pPr indent="0" lvl="0" marL="0" marR="0" rtl="0" algn="ctr">
                <a:lnSpc>
                  <a:spcPct val="90000"/>
                </a:lnSpc>
                <a:spcBef>
                  <a:spcPts val="0"/>
                </a:spcBef>
                <a:spcAft>
                  <a:spcPts val="0"/>
                </a:spcAft>
                <a:buClr>
                  <a:schemeClr val="lt1"/>
                </a:buClr>
                <a:buSzPts val="3900"/>
                <a:buFont typeface="Times New Roman"/>
                <a:buNone/>
              </a:pPr>
              <a:r>
                <a:rPr b="0" i="0" lang="en-IN" sz="3900" u="none" cap="none" strike="noStrike">
                  <a:solidFill>
                    <a:schemeClr val="lt1"/>
                  </a:solidFill>
                  <a:latin typeface="Times New Roman"/>
                  <a:ea typeface="Times New Roman"/>
                  <a:cs typeface="Times New Roman"/>
                  <a:sym typeface="Times New Roman"/>
                </a:rPr>
                <a:t>The Microsoft utilizes Viva, Azure, LinkedIn insights (Vardarlier and Ozsahin, 2021).</a:t>
              </a:r>
              <a:endParaRPr b="0" i="0" sz="3900" u="none" cap="none" strike="noStrike">
                <a:solidFill>
                  <a:schemeClr val="lt1"/>
                </a:solidFill>
                <a:latin typeface="Times New Roman"/>
                <a:ea typeface="Times New Roman"/>
                <a:cs typeface="Times New Roman"/>
                <a:sym typeface="Times New Roman"/>
              </a:endParaRPr>
            </a:p>
          </p:txBody>
        </p:sp>
        <p:sp>
          <p:nvSpPr>
            <p:cNvPr id="207" name="Google Shape;207;p6"/>
            <p:cNvSpPr/>
            <p:nvPr/>
          </p:nvSpPr>
          <p:spPr>
            <a:xfrm>
              <a:off x="5778730" y="2319"/>
              <a:ext cx="4834283" cy="2900570"/>
            </a:xfrm>
            <a:prstGeom prst="rect">
              <a:avLst/>
            </a:prstGeom>
            <a:solidFill>
              <a:srgbClr val="DACE83"/>
            </a:solidFill>
            <a:ln cap="rnd" cmpd="sng" w="19050">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8" name="Google Shape;208;p6"/>
            <p:cNvSpPr txBox="1"/>
            <p:nvPr/>
          </p:nvSpPr>
          <p:spPr>
            <a:xfrm>
              <a:off x="5778730" y="2319"/>
              <a:ext cx="4834283" cy="2900570"/>
            </a:xfrm>
            <a:prstGeom prst="rect">
              <a:avLst/>
            </a:prstGeom>
            <a:noFill/>
            <a:ln>
              <a:noFill/>
            </a:ln>
          </p:spPr>
          <p:txBody>
            <a:bodyPr anchorCtr="0" anchor="ctr" bIns="148575" lIns="148575" spcFirstLastPara="1" rIns="148575" wrap="square" tIns="148575">
              <a:noAutofit/>
            </a:bodyPr>
            <a:lstStyle/>
            <a:p>
              <a:pPr indent="0" lvl="0" marL="0" marR="0" rtl="0" algn="ctr">
                <a:lnSpc>
                  <a:spcPct val="90000"/>
                </a:lnSpc>
                <a:spcBef>
                  <a:spcPts val="0"/>
                </a:spcBef>
                <a:spcAft>
                  <a:spcPts val="0"/>
                </a:spcAft>
                <a:buClr>
                  <a:schemeClr val="lt1"/>
                </a:buClr>
                <a:buSzPts val="3900"/>
                <a:buFont typeface="Times New Roman"/>
                <a:buNone/>
              </a:pPr>
              <a:r>
                <a:rPr b="0" i="0" lang="en-IN" sz="3900" u="none" cap="none" strike="noStrike">
                  <a:solidFill>
                    <a:schemeClr val="lt1"/>
                  </a:solidFill>
                  <a:latin typeface="Times New Roman"/>
                  <a:ea typeface="Times New Roman"/>
                  <a:cs typeface="Times New Roman"/>
                  <a:sym typeface="Times New Roman"/>
                </a:rPr>
                <a:t>Dashboards are used by managers to make real time decisions.</a:t>
              </a:r>
              <a:endParaRPr b="0" i="0" sz="3900" u="none" cap="none" strike="noStrike">
                <a:solidFill>
                  <a:schemeClr val="lt1"/>
                </a:solidFill>
                <a:latin typeface="Times New Roman"/>
                <a:ea typeface="Times New Roman"/>
                <a:cs typeface="Times New Roman"/>
                <a:sym typeface="Times New Roman"/>
              </a:endParaRPr>
            </a:p>
          </p:txBody>
        </p:sp>
        <p:sp>
          <p:nvSpPr>
            <p:cNvPr id="209" name="Google Shape;209;p6"/>
            <p:cNvSpPr/>
            <p:nvPr/>
          </p:nvSpPr>
          <p:spPr>
            <a:xfrm>
              <a:off x="11096442" y="2319"/>
              <a:ext cx="4834283" cy="2900570"/>
            </a:xfrm>
            <a:prstGeom prst="rect">
              <a:avLst/>
            </a:prstGeom>
            <a:solidFill>
              <a:srgbClr val="E7BF5C"/>
            </a:solidFill>
            <a:ln cap="rnd" cmpd="sng" w="19050">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0" name="Google Shape;210;p6"/>
            <p:cNvSpPr txBox="1"/>
            <p:nvPr/>
          </p:nvSpPr>
          <p:spPr>
            <a:xfrm>
              <a:off x="11096442" y="2319"/>
              <a:ext cx="4834283" cy="2900570"/>
            </a:xfrm>
            <a:prstGeom prst="rect">
              <a:avLst/>
            </a:prstGeom>
            <a:noFill/>
            <a:ln>
              <a:noFill/>
            </a:ln>
          </p:spPr>
          <p:txBody>
            <a:bodyPr anchorCtr="0" anchor="ctr" bIns="148575" lIns="148575" spcFirstLastPara="1" rIns="148575" wrap="square" tIns="148575">
              <a:noAutofit/>
            </a:bodyPr>
            <a:lstStyle/>
            <a:p>
              <a:pPr indent="0" lvl="0" marL="0" marR="0" rtl="0" algn="ctr">
                <a:lnSpc>
                  <a:spcPct val="90000"/>
                </a:lnSpc>
                <a:spcBef>
                  <a:spcPts val="0"/>
                </a:spcBef>
                <a:spcAft>
                  <a:spcPts val="0"/>
                </a:spcAft>
                <a:buClr>
                  <a:schemeClr val="lt1"/>
                </a:buClr>
                <a:buSzPts val="3900"/>
                <a:buFont typeface="Times New Roman"/>
                <a:buNone/>
              </a:pPr>
              <a:r>
                <a:rPr b="0" i="0" lang="en-IN" sz="3900" u="none" cap="none" strike="noStrike">
                  <a:solidFill>
                    <a:schemeClr val="lt1"/>
                  </a:solidFill>
                  <a:latin typeface="Times New Roman"/>
                  <a:ea typeface="Times New Roman"/>
                  <a:cs typeface="Times New Roman"/>
                  <a:sym typeface="Times New Roman"/>
                </a:rPr>
                <a:t>HR technology backed by international security regulations.</a:t>
              </a:r>
              <a:endParaRPr b="0" i="0" sz="3900" u="none" cap="none" strike="noStrike">
                <a:solidFill>
                  <a:schemeClr val="lt1"/>
                </a:solidFill>
                <a:latin typeface="Times New Roman"/>
                <a:ea typeface="Times New Roman"/>
                <a:cs typeface="Times New Roman"/>
                <a:sym typeface="Times New Roman"/>
              </a:endParaRPr>
            </a:p>
          </p:txBody>
        </p:sp>
        <p:sp>
          <p:nvSpPr>
            <p:cNvPr id="211" name="Google Shape;211;p6"/>
            <p:cNvSpPr/>
            <p:nvPr/>
          </p:nvSpPr>
          <p:spPr>
            <a:xfrm>
              <a:off x="5778730" y="3386318"/>
              <a:ext cx="4834283" cy="2900570"/>
            </a:xfrm>
            <a:prstGeom prst="rect">
              <a:avLst/>
            </a:prstGeom>
            <a:solidFill>
              <a:srgbClr val="E79F38"/>
            </a:solidFill>
            <a:ln cap="rnd" cmpd="sng" w="19050">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2" name="Google Shape;212;p6"/>
            <p:cNvSpPr txBox="1"/>
            <p:nvPr/>
          </p:nvSpPr>
          <p:spPr>
            <a:xfrm>
              <a:off x="5778730" y="3386318"/>
              <a:ext cx="4834283" cy="2900570"/>
            </a:xfrm>
            <a:prstGeom prst="rect">
              <a:avLst/>
            </a:prstGeom>
            <a:noFill/>
            <a:ln>
              <a:noFill/>
            </a:ln>
          </p:spPr>
          <p:txBody>
            <a:bodyPr anchorCtr="0" anchor="ctr" bIns="148575" lIns="148575" spcFirstLastPara="1" rIns="148575" wrap="square" tIns="148575">
              <a:noAutofit/>
            </a:bodyPr>
            <a:lstStyle/>
            <a:p>
              <a:pPr indent="0" lvl="0" marL="0" marR="0" rtl="0" algn="ctr">
                <a:lnSpc>
                  <a:spcPct val="90000"/>
                </a:lnSpc>
                <a:spcBef>
                  <a:spcPts val="0"/>
                </a:spcBef>
                <a:spcAft>
                  <a:spcPts val="0"/>
                </a:spcAft>
                <a:buClr>
                  <a:schemeClr val="lt1"/>
                </a:buClr>
                <a:buSzPts val="3900"/>
                <a:buFont typeface="Times New Roman"/>
                <a:buNone/>
              </a:pPr>
              <a:r>
                <a:rPr b="0" i="0" lang="en-IN" sz="3900" u="none" cap="none" strike="noStrike">
                  <a:solidFill>
                    <a:schemeClr val="lt1"/>
                  </a:solidFill>
                  <a:latin typeface="Times New Roman"/>
                  <a:ea typeface="Times New Roman"/>
                  <a:cs typeface="Times New Roman"/>
                  <a:sym typeface="Times New Roman"/>
                </a:rPr>
                <a:t>Microsoft is extremely highly digital (Vardarlier and Ozsahin, 2021).</a:t>
              </a:r>
              <a:endParaRPr b="0" i="0" sz="3900" u="none" cap="none" strike="noStrike">
                <a:solidFill>
                  <a:schemeClr val="lt1"/>
                </a:solidFill>
                <a:latin typeface="Times New Roman"/>
                <a:ea typeface="Times New Roman"/>
                <a:cs typeface="Times New Roman"/>
                <a:sym typeface="Times New Roman"/>
              </a:endParaRPr>
            </a:p>
          </p:txBody>
        </p:sp>
      </p:gr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17" name="Shape 217"/>
        <p:cNvGrpSpPr/>
        <p:nvPr/>
      </p:nvGrpSpPr>
      <p:grpSpPr>
        <a:xfrm>
          <a:off x="0" y="0"/>
          <a:ext cx="0" cy="0"/>
          <a:chOff x="0" y="0"/>
          <a:chExt cx="0" cy="0"/>
        </a:xfrm>
      </p:grpSpPr>
      <p:sp>
        <p:nvSpPr>
          <p:cNvPr id="218" name="Google Shape;218;p7"/>
          <p:cNvSpPr txBox="1"/>
          <p:nvPr>
            <p:ph type="title"/>
          </p:nvPr>
        </p:nvSpPr>
        <p:spPr>
          <a:xfrm>
            <a:off x="1257300" y="835784"/>
            <a:ext cx="5061204" cy="8351837"/>
          </a:xfrm>
          <a:prstGeom prst="rect">
            <a:avLst/>
          </a:prstGeom>
          <a:noFill/>
          <a:ln>
            <a:noFill/>
          </a:ln>
        </p:spPr>
        <p:txBody>
          <a:bodyPr anchorCtr="0" anchor="ctr" bIns="45700" lIns="91425" spcFirstLastPara="1" rIns="91425" wrap="square" tIns="45700">
            <a:normAutofit/>
          </a:bodyPr>
          <a:lstStyle/>
          <a:p>
            <a:pPr indent="0" lvl="0" marL="0" rtl="0" algn="l">
              <a:spcBef>
                <a:spcPts val="0"/>
              </a:spcBef>
              <a:spcAft>
                <a:spcPts val="0"/>
              </a:spcAft>
              <a:buClr>
                <a:schemeClr val="lt1"/>
              </a:buClr>
              <a:buSzPts val="7800"/>
              <a:buFont typeface="Times New Roman"/>
              <a:buNone/>
            </a:pPr>
            <a:r>
              <a:rPr b="1" lang="en-IN" sz="7800">
                <a:latin typeface="Times New Roman"/>
                <a:ea typeface="Times New Roman"/>
                <a:cs typeface="Times New Roman"/>
                <a:sym typeface="Times New Roman"/>
              </a:rPr>
              <a:t>CURRENT HR TECH PRACTICES</a:t>
            </a:r>
            <a:endParaRPr sz="7800">
              <a:latin typeface="Times New Roman"/>
              <a:ea typeface="Times New Roman"/>
              <a:cs typeface="Times New Roman"/>
              <a:sym typeface="Times New Roman"/>
            </a:endParaRPr>
          </a:p>
        </p:txBody>
      </p:sp>
      <p:grpSp>
        <p:nvGrpSpPr>
          <p:cNvPr id="219" name="Google Shape;219;p7"/>
          <p:cNvGrpSpPr/>
          <p:nvPr/>
        </p:nvGrpSpPr>
        <p:grpSpPr>
          <a:xfrm>
            <a:off x="7639812" y="1003163"/>
            <a:ext cx="9395460" cy="8111881"/>
            <a:chOff x="0" y="72575"/>
            <a:chExt cx="9395460" cy="8111881"/>
          </a:xfrm>
        </p:grpSpPr>
        <p:sp>
          <p:nvSpPr>
            <p:cNvPr id="220" name="Google Shape;220;p7"/>
            <p:cNvSpPr/>
            <p:nvPr/>
          </p:nvSpPr>
          <p:spPr>
            <a:xfrm>
              <a:off x="0" y="72575"/>
              <a:ext cx="9395460" cy="1948050"/>
            </a:xfrm>
            <a:prstGeom prst="roundRect">
              <a:avLst>
                <a:gd fmla="val 16667" name="adj"/>
              </a:avLst>
            </a:prstGeom>
            <a:solidFill>
              <a:schemeClr val="accent2"/>
            </a:solidFill>
            <a:ln cap="rnd" cmpd="sng" w="19050">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1" name="Google Shape;221;p7"/>
            <p:cNvSpPr txBox="1"/>
            <p:nvPr/>
          </p:nvSpPr>
          <p:spPr>
            <a:xfrm>
              <a:off x="95096" y="167671"/>
              <a:ext cx="9205268" cy="1757858"/>
            </a:xfrm>
            <a:prstGeom prst="rect">
              <a:avLst/>
            </a:prstGeom>
            <a:noFill/>
            <a:ln>
              <a:noFill/>
            </a:ln>
          </p:spPr>
          <p:txBody>
            <a:bodyPr anchorCtr="0" anchor="ctr" bIns="140950" lIns="140950" spcFirstLastPara="1" rIns="140950" wrap="square" tIns="140950">
              <a:noAutofit/>
            </a:bodyPr>
            <a:lstStyle/>
            <a:p>
              <a:pPr indent="0" lvl="0" marL="0" marR="0" rtl="0" algn="just">
                <a:lnSpc>
                  <a:spcPct val="90000"/>
                </a:lnSpc>
                <a:spcBef>
                  <a:spcPts val="0"/>
                </a:spcBef>
                <a:spcAft>
                  <a:spcPts val="0"/>
                </a:spcAft>
                <a:buClr>
                  <a:schemeClr val="lt1"/>
                </a:buClr>
                <a:buSzPts val="3700"/>
                <a:buFont typeface="Times New Roman"/>
                <a:buNone/>
              </a:pPr>
              <a:r>
                <a:rPr b="0" i="0" lang="en-IN" sz="3700" u="none" cap="none" strike="noStrike">
                  <a:solidFill>
                    <a:schemeClr val="lt1"/>
                  </a:solidFill>
                  <a:latin typeface="Times New Roman"/>
                  <a:ea typeface="Times New Roman"/>
                  <a:cs typeface="Times New Roman"/>
                  <a:sym typeface="Times New Roman"/>
                </a:rPr>
                <a:t>Cloud HRIS incorporates the international labour force data flawlessly (Salvadorinho and Teixeira, 2023).</a:t>
              </a:r>
              <a:endParaRPr b="0" i="0" sz="3700" u="none" cap="none" strike="noStrike">
                <a:solidFill>
                  <a:schemeClr val="lt1"/>
                </a:solidFill>
                <a:latin typeface="Times New Roman"/>
                <a:ea typeface="Times New Roman"/>
                <a:cs typeface="Times New Roman"/>
                <a:sym typeface="Times New Roman"/>
              </a:endParaRPr>
            </a:p>
          </p:txBody>
        </p:sp>
        <p:sp>
          <p:nvSpPr>
            <p:cNvPr id="222" name="Google Shape;222;p7"/>
            <p:cNvSpPr/>
            <p:nvPr/>
          </p:nvSpPr>
          <p:spPr>
            <a:xfrm>
              <a:off x="0" y="2127185"/>
              <a:ext cx="9395460" cy="1948050"/>
            </a:xfrm>
            <a:prstGeom prst="roundRect">
              <a:avLst>
                <a:gd fmla="val 16667" name="adj"/>
              </a:avLst>
            </a:prstGeom>
            <a:solidFill>
              <a:srgbClr val="DACE83"/>
            </a:solidFill>
            <a:ln cap="rnd" cmpd="sng" w="19050">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3" name="Google Shape;223;p7"/>
            <p:cNvSpPr txBox="1"/>
            <p:nvPr/>
          </p:nvSpPr>
          <p:spPr>
            <a:xfrm>
              <a:off x="95096" y="2222281"/>
              <a:ext cx="9205268" cy="1757858"/>
            </a:xfrm>
            <a:prstGeom prst="rect">
              <a:avLst/>
            </a:prstGeom>
            <a:noFill/>
            <a:ln>
              <a:noFill/>
            </a:ln>
          </p:spPr>
          <p:txBody>
            <a:bodyPr anchorCtr="0" anchor="ctr" bIns="140950" lIns="140950" spcFirstLastPara="1" rIns="140950" wrap="square" tIns="140950">
              <a:noAutofit/>
            </a:bodyPr>
            <a:lstStyle/>
            <a:p>
              <a:pPr indent="0" lvl="0" marL="0" marR="0" rtl="0" algn="just">
                <a:lnSpc>
                  <a:spcPct val="90000"/>
                </a:lnSpc>
                <a:spcBef>
                  <a:spcPts val="0"/>
                </a:spcBef>
                <a:spcAft>
                  <a:spcPts val="0"/>
                </a:spcAft>
                <a:buClr>
                  <a:schemeClr val="lt1"/>
                </a:buClr>
                <a:buSzPts val="3700"/>
                <a:buFont typeface="Times New Roman"/>
                <a:buNone/>
              </a:pPr>
              <a:r>
                <a:rPr b="0" i="0" lang="en-IN" sz="3700" u="none" cap="none" strike="noStrike">
                  <a:solidFill>
                    <a:schemeClr val="lt1"/>
                  </a:solidFill>
                  <a:latin typeface="Times New Roman"/>
                  <a:ea typeface="Times New Roman"/>
                  <a:cs typeface="Times New Roman"/>
                  <a:sym typeface="Times New Roman"/>
                </a:rPr>
                <a:t>Hiring automated with LinkedIn talent systems.</a:t>
              </a:r>
              <a:endParaRPr b="0" i="0" sz="3700" u="none" cap="none" strike="noStrike">
                <a:solidFill>
                  <a:schemeClr val="lt1"/>
                </a:solidFill>
                <a:latin typeface="Times New Roman"/>
                <a:ea typeface="Times New Roman"/>
                <a:cs typeface="Times New Roman"/>
                <a:sym typeface="Times New Roman"/>
              </a:endParaRPr>
            </a:p>
          </p:txBody>
        </p:sp>
        <p:sp>
          <p:nvSpPr>
            <p:cNvPr id="224" name="Google Shape;224;p7"/>
            <p:cNvSpPr/>
            <p:nvPr/>
          </p:nvSpPr>
          <p:spPr>
            <a:xfrm>
              <a:off x="0" y="4181795"/>
              <a:ext cx="9395460" cy="1948050"/>
            </a:xfrm>
            <a:prstGeom prst="roundRect">
              <a:avLst>
                <a:gd fmla="val 16667" name="adj"/>
              </a:avLst>
            </a:prstGeom>
            <a:solidFill>
              <a:srgbClr val="E7BF5C"/>
            </a:solidFill>
            <a:ln cap="rnd" cmpd="sng" w="19050">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5" name="Google Shape;225;p7"/>
            <p:cNvSpPr txBox="1"/>
            <p:nvPr/>
          </p:nvSpPr>
          <p:spPr>
            <a:xfrm>
              <a:off x="95096" y="4276891"/>
              <a:ext cx="9205268" cy="1757858"/>
            </a:xfrm>
            <a:prstGeom prst="rect">
              <a:avLst/>
            </a:prstGeom>
            <a:noFill/>
            <a:ln>
              <a:noFill/>
            </a:ln>
          </p:spPr>
          <p:txBody>
            <a:bodyPr anchorCtr="0" anchor="ctr" bIns="140950" lIns="140950" spcFirstLastPara="1" rIns="140950" wrap="square" tIns="140950">
              <a:noAutofit/>
            </a:bodyPr>
            <a:lstStyle/>
            <a:p>
              <a:pPr indent="0" lvl="0" marL="0" marR="0" rtl="0" algn="just">
                <a:lnSpc>
                  <a:spcPct val="90000"/>
                </a:lnSpc>
                <a:spcBef>
                  <a:spcPts val="0"/>
                </a:spcBef>
                <a:spcAft>
                  <a:spcPts val="0"/>
                </a:spcAft>
                <a:buClr>
                  <a:schemeClr val="lt1"/>
                </a:buClr>
                <a:buSzPts val="3700"/>
                <a:buFont typeface="Times New Roman"/>
                <a:buNone/>
              </a:pPr>
              <a:r>
                <a:rPr b="0" i="0" lang="en-IN" sz="3700" u="none" cap="none" strike="noStrike">
                  <a:solidFill>
                    <a:schemeClr val="lt1"/>
                  </a:solidFill>
                  <a:latin typeface="Times New Roman"/>
                  <a:ea typeface="Times New Roman"/>
                  <a:cs typeface="Times New Roman"/>
                  <a:sym typeface="Times New Roman"/>
                </a:rPr>
                <a:t>Viva apps improve employee experience tremendously (Salvadorinho and Teixeira, 2023).</a:t>
              </a:r>
              <a:endParaRPr b="0" i="0" sz="3700" u="none" cap="none" strike="noStrike">
                <a:solidFill>
                  <a:schemeClr val="lt1"/>
                </a:solidFill>
                <a:latin typeface="Times New Roman"/>
                <a:ea typeface="Times New Roman"/>
                <a:cs typeface="Times New Roman"/>
                <a:sym typeface="Times New Roman"/>
              </a:endParaRPr>
            </a:p>
          </p:txBody>
        </p:sp>
        <p:sp>
          <p:nvSpPr>
            <p:cNvPr id="226" name="Google Shape;226;p7"/>
            <p:cNvSpPr/>
            <p:nvPr/>
          </p:nvSpPr>
          <p:spPr>
            <a:xfrm>
              <a:off x="0" y="6236406"/>
              <a:ext cx="9395460" cy="1948050"/>
            </a:xfrm>
            <a:prstGeom prst="roundRect">
              <a:avLst>
                <a:gd fmla="val 16667" name="adj"/>
              </a:avLst>
            </a:prstGeom>
            <a:solidFill>
              <a:srgbClr val="E79F38"/>
            </a:solidFill>
            <a:ln cap="rnd" cmpd="sng" w="19050">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7" name="Google Shape;227;p7"/>
            <p:cNvSpPr txBox="1"/>
            <p:nvPr/>
          </p:nvSpPr>
          <p:spPr>
            <a:xfrm>
              <a:off x="95096" y="6331502"/>
              <a:ext cx="9205268" cy="1757858"/>
            </a:xfrm>
            <a:prstGeom prst="rect">
              <a:avLst/>
            </a:prstGeom>
            <a:noFill/>
            <a:ln>
              <a:noFill/>
            </a:ln>
          </p:spPr>
          <p:txBody>
            <a:bodyPr anchorCtr="0" anchor="ctr" bIns="140950" lIns="140950" spcFirstLastPara="1" rIns="140950" wrap="square" tIns="140950">
              <a:noAutofit/>
            </a:bodyPr>
            <a:lstStyle/>
            <a:p>
              <a:pPr indent="0" lvl="0" marL="0" marR="0" rtl="0" algn="just">
                <a:lnSpc>
                  <a:spcPct val="90000"/>
                </a:lnSpc>
                <a:spcBef>
                  <a:spcPts val="0"/>
                </a:spcBef>
                <a:spcAft>
                  <a:spcPts val="0"/>
                </a:spcAft>
                <a:buClr>
                  <a:schemeClr val="lt1"/>
                </a:buClr>
                <a:buSzPts val="3700"/>
                <a:buFont typeface="Times New Roman"/>
                <a:buNone/>
              </a:pPr>
              <a:r>
                <a:rPr b="0" i="0" lang="en-IN" sz="3700" u="none" cap="none" strike="noStrike">
                  <a:solidFill>
                    <a:schemeClr val="lt1"/>
                  </a:solidFill>
                  <a:latin typeface="Times New Roman"/>
                  <a:ea typeface="Times New Roman"/>
                  <a:cs typeface="Times New Roman"/>
                  <a:sym typeface="Times New Roman"/>
                </a:rPr>
                <a:t>The dashboards present managerial insights.</a:t>
              </a:r>
              <a:endParaRPr b="0" i="0" sz="3700" u="none" cap="none" strike="noStrike">
                <a:solidFill>
                  <a:schemeClr val="lt1"/>
                </a:solidFill>
                <a:latin typeface="Times New Roman"/>
                <a:ea typeface="Times New Roman"/>
                <a:cs typeface="Times New Roman"/>
                <a:sym typeface="Times New Roman"/>
              </a:endParaRPr>
            </a:p>
          </p:txBody>
        </p:sp>
      </p:gr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32" name="Shape 232"/>
        <p:cNvGrpSpPr/>
        <p:nvPr/>
      </p:nvGrpSpPr>
      <p:grpSpPr>
        <a:xfrm>
          <a:off x="0" y="0"/>
          <a:ext cx="0" cy="0"/>
          <a:chOff x="0" y="0"/>
          <a:chExt cx="0" cy="0"/>
        </a:xfrm>
      </p:grpSpPr>
      <p:sp>
        <p:nvSpPr>
          <p:cNvPr id="233" name="Google Shape;233;p8"/>
          <p:cNvSpPr txBox="1"/>
          <p:nvPr>
            <p:ph type="title"/>
          </p:nvPr>
        </p:nvSpPr>
        <p:spPr>
          <a:xfrm>
            <a:off x="1257300" y="547688"/>
            <a:ext cx="15773400" cy="1988345"/>
          </a:xfrm>
          <a:prstGeom prst="rect">
            <a:avLst/>
          </a:prstGeom>
          <a:noFill/>
          <a:ln>
            <a:noFill/>
          </a:ln>
        </p:spPr>
        <p:txBody>
          <a:bodyPr anchorCtr="0" anchor="ctr" bIns="45700" lIns="91425" spcFirstLastPara="1" rIns="91425" wrap="square" tIns="45700">
            <a:normAutofit/>
          </a:bodyPr>
          <a:lstStyle/>
          <a:p>
            <a:pPr indent="0" lvl="0" marL="0" rtl="0" algn="ctr">
              <a:spcBef>
                <a:spcPts val="0"/>
              </a:spcBef>
              <a:spcAft>
                <a:spcPts val="0"/>
              </a:spcAft>
              <a:buClr>
                <a:schemeClr val="lt1"/>
              </a:buClr>
              <a:buSzPts val="4800"/>
              <a:buFont typeface="Times New Roman"/>
              <a:buNone/>
            </a:pPr>
            <a:r>
              <a:rPr b="1" lang="en-IN">
                <a:latin typeface="Times New Roman"/>
                <a:ea typeface="Times New Roman"/>
                <a:cs typeface="Times New Roman"/>
                <a:sym typeface="Times New Roman"/>
              </a:rPr>
              <a:t>KEY CHALLENGES</a:t>
            </a:r>
            <a:endParaRPr>
              <a:latin typeface="Times New Roman"/>
              <a:ea typeface="Times New Roman"/>
              <a:cs typeface="Times New Roman"/>
              <a:sym typeface="Times New Roman"/>
            </a:endParaRPr>
          </a:p>
        </p:txBody>
      </p:sp>
      <p:grpSp>
        <p:nvGrpSpPr>
          <p:cNvPr id="234" name="Google Shape;234;p8"/>
          <p:cNvGrpSpPr/>
          <p:nvPr/>
        </p:nvGrpSpPr>
        <p:grpSpPr>
          <a:xfrm>
            <a:off x="1402865" y="2742516"/>
            <a:ext cx="15482269" cy="6518849"/>
            <a:chOff x="145565" y="4078"/>
            <a:chExt cx="15482269" cy="6518849"/>
          </a:xfrm>
        </p:grpSpPr>
        <p:sp>
          <p:nvSpPr>
            <p:cNvPr id="235" name="Google Shape;235;p8"/>
            <p:cNvSpPr/>
            <p:nvPr/>
          </p:nvSpPr>
          <p:spPr>
            <a:xfrm>
              <a:off x="145565" y="4078"/>
              <a:ext cx="4074281" cy="2444568"/>
            </a:xfrm>
            <a:prstGeom prst="roundRect">
              <a:avLst>
                <a:gd fmla="val 10000" name="adj"/>
              </a:avLst>
            </a:prstGeom>
            <a:solidFill>
              <a:srgbClr val="E79F38"/>
            </a:solidFill>
            <a:ln cap="rnd" cmpd="sng" w="19050">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6" name="Google Shape;236;p8"/>
            <p:cNvSpPr txBox="1"/>
            <p:nvPr/>
          </p:nvSpPr>
          <p:spPr>
            <a:xfrm>
              <a:off x="217164" y="75677"/>
              <a:ext cx="3931083" cy="2301370"/>
            </a:xfrm>
            <a:prstGeom prst="rect">
              <a:avLst/>
            </a:prstGeom>
            <a:noFill/>
            <a:ln>
              <a:noFill/>
            </a:ln>
          </p:spPr>
          <p:txBody>
            <a:bodyPr anchorCtr="0" anchor="ctr" bIns="118100" lIns="118100" spcFirstLastPara="1" rIns="118100" wrap="square" tIns="118100">
              <a:noAutofit/>
            </a:bodyPr>
            <a:lstStyle/>
            <a:p>
              <a:pPr indent="0" lvl="0" marL="0" marR="0" rtl="0" algn="ctr">
                <a:lnSpc>
                  <a:spcPct val="90000"/>
                </a:lnSpc>
                <a:spcBef>
                  <a:spcPts val="0"/>
                </a:spcBef>
                <a:spcAft>
                  <a:spcPts val="0"/>
                </a:spcAft>
                <a:buClr>
                  <a:schemeClr val="lt1"/>
                </a:buClr>
                <a:buSzPts val="3100"/>
                <a:buFont typeface="Times New Roman"/>
                <a:buNone/>
              </a:pPr>
              <a:r>
                <a:rPr b="0" i="0" lang="en-IN" sz="3100" u="none" cap="none" strike="noStrike">
                  <a:solidFill>
                    <a:schemeClr val="lt1"/>
                  </a:solidFill>
                  <a:latin typeface="Times New Roman"/>
                  <a:ea typeface="Times New Roman"/>
                  <a:cs typeface="Times New Roman"/>
                  <a:sym typeface="Times New Roman"/>
                </a:rPr>
                <a:t>Some of the employees do not embrace constant technological shifts.</a:t>
              </a:r>
              <a:endParaRPr b="0" i="0" sz="3100" u="none" cap="none" strike="noStrike">
                <a:solidFill>
                  <a:schemeClr val="lt1"/>
                </a:solidFill>
                <a:latin typeface="Times New Roman"/>
                <a:ea typeface="Times New Roman"/>
                <a:cs typeface="Times New Roman"/>
                <a:sym typeface="Times New Roman"/>
              </a:endParaRPr>
            </a:p>
          </p:txBody>
        </p:sp>
        <p:sp>
          <p:nvSpPr>
            <p:cNvPr id="237" name="Google Shape;237;p8"/>
            <p:cNvSpPr/>
            <p:nvPr/>
          </p:nvSpPr>
          <p:spPr>
            <a:xfrm>
              <a:off x="4578383" y="721151"/>
              <a:ext cx="863747" cy="1010421"/>
            </a:xfrm>
            <a:prstGeom prst="rightArrow">
              <a:avLst>
                <a:gd fmla="val 60000" name="adj1"/>
                <a:gd fmla="val 50000" name="adj2"/>
              </a:avLst>
            </a:prstGeom>
            <a:solidFill>
              <a:srgbClr val="E79F38"/>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8" name="Google Shape;238;p8"/>
            <p:cNvSpPr txBox="1"/>
            <p:nvPr/>
          </p:nvSpPr>
          <p:spPr>
            <a:xfrm>
              <a:off x="4578383" y="923235"/>
              <a:ext cx="604623" cy="606253"/>
            </a:xfrm>
            <a:prstGeom prst="rect">
              <a:avLst/>
            </a:prstGeom>
            <a:noFill/>
            <a:ln>
              <a:noFill/>
            </a:ln>
          </p:spPr>
          <p:txBody>
            <a:bodyPr anchorCtr="0" anchor="ctr" bIns="0" lIns="0" spcFirstLastPara="1" rIns="0" wrap="square" tIns="0">
              <a:noAutofit/>
            </a:bodyPr>
            <a:lstStyle/>
            <a:p>
              <a:pPr indent="0" lvl="0" marL="0" marR="0" rtl="0" algn="ctr">
                <a:lnSpc>
                  <a:spcPct val="90000"/>
                </a:lnSpc>
                <a:spcBef>
                  <a:spcPts val="0"/>
                </a:spcBef>
                <a:spcAft>
                  <a:spcPts val="0"/>
                </a:spcAft>
                <a:buClr>
                  <a:schemeClr val="lt1"/>
                </a:buClr>
                <a:buSzPts val="2500"/>
                <a:buFont typeface="Century Gothic"/>
                <a:buNone/>
              </a:pPr>
              <a:r>
                <a:t/>
              </a:r>
              <a:endParaRPr b="0" i="0" sz="2500" u="none" cap="none" strike="noStrike">
                <a:solidFill>
                  <a:schemeClr val="lt1"/>
                </a:solidFill>
                <a:latin typeface="Century Gothic"/>
                <a:ea typeface="Century Gothic"/>
                <a:cs typeface="Century Gothic"/>
                <a:sym typeface="Century Gothic"/>
              </a:endParaRPr>
            </a:p>
          </p:txBody>
        </p:sp>
        <p:sp>
          <p:nvSpPr>
            <p:cNvPr id="239" name="Google Shape;239;p8"/>
            <p:cNvSpPr/>
            <p:nvPr/>
          </p:nvSpPr>
          <p:spPr>
            <a:xfrm>
              <a:off x="5849559" y="4078"/>
              <a:ext cx="4074281" cy="2444568"/>
            </a:xfrm>
            <a:prstGeom prst="roundRect">
              <a:avLst>
                <a:gd fmla="val 10000" name="adj"/>
              </a:avLst>
            </a:prstGeom>
            <a:solidFill>
              <a:srgbClr val="E39234"/>
            </a:solidFill>
            <a:ln cap="rnd" cmpd="sng" w="19050">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0" name="Google Shape;240;p8"/>
            <p:cNvSpPr txBox="1"/>
            <p:nvPr/>
          </p:nvSpPr>
          <p:spPr>
            <a:xfrm>
              <a:off x="5921158" y="75677"/>
              <a:ext cx="3931083" cy="2301370"/>
            </a:xfrm>
            <a:prstGeom prst="rect">
              <a:avLst/>
            </a:prstGeom>
            <a:noFill/>
            <a:ln>
              <a:noFill/>
            </a:ln>
          </p:spPr>
          <p:txBody>
            <a:bodyPr anchorCtr="0" anchor="ctr" bIns="118100" lIns="118100" spcFirstLastPara="1" rIns="118100" wrap="square" tIns="118100">
              <a:noAutofit/>
            </a:bodyPr>
            <a:lstStyle/>
            <a:p>
              <a:pPr indent="0" lvl="0" marL="0" marR="0" rtl="0" algn="ctr">
                <a:lnSpc>
                  <a:spcPct val="90000"/>
                </a:lnSpc>
                <a:spcBef>
                  <a:spcPts val="0"/>
                </a:spcBef>
                <a:spcAft>
                  <a:spcPts val="0"/>
                </a:spcAft>
                <a:buClr>
                  <a:schemeClr val="lt1"/>
                </a:buClr>
                <a:buSzPts val="3100"/>
                <a:buFont typeface="Times New Roman"/>
                <a:buNone/>
              </a:pPr>
              <a:r>
                <a:rPr b="0" i="0" lang="en-IN" sz="3100" u="none" cap="none" strike="noStrike">
                  <a:solidFill>
                    <a:schemeClr val="lt1"/>
                  </a:solidFill>
                  <a:latin typeface="Times New Roman"/>
                  <a:ea typeface="Times New Roman"/>
                  <a:cs typeface="Times New Roman"/>
                  <a:sym typeface="Times New Roman"/>
                </a:rPr>
                <a:t>There are still digital skills gaps within multinational teams (Salvadorinho and Teixeira, 2023).</a:t>
              </a:r>
              <a:endParaRPr b="0" i="0" sz="3100" u="none" cap="none" strike="noStrike">
                <a:solidFill>
                  <a:schemeClr val="lt1"/>
                </a:solidFill>
                <a:latin typeface="Times New Roman"/>
                <a:ea typeface="Times New Roman"/>
                <a:cs typeface="Times New Roman"/>
                <a:sym typeface="Times New Roman"/>
              </a:endParaRPr>
            </a:p>
          </p:txBody>
        </p:sp>
        <p:sp>
          <p:nvSpPr>
            <p:cNvPr id="241" name="Google Shape;241;p8"/>
            <p:cNvSpPr/>
            <p:nvPr/>
          </p:nvSpPr>
          <p:spPr>
            <a:xfrm>
              <a:off x="10282377" y="721151"/>
              <a:ext cx="863747" cy="1010421"/>
            </a:xfrm>
            <a:prstGeom prst="rightArrow">
              <a:avLst>
                <a:gd fmla="val 60000" name="adj1"/>
                <a:gd fmla="val 50000" name="adj2"/>
              </a:avLst>
            </a:prstGeom>
            <a:solidFill>
              <a:srgbClr val="E08D3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2" name="Google Shape;242;p8"/>
            <p:cNvSpPr txBox="1"/>
            <p:nvPr/>
          </p:nvSpPr>
          <p:spPr>
            <a:xfrm>
              <a:off x="10282377" y="923235"/>
              <a:ext cx="604623" cy="606253"/>
            </a:xfrm>
            <a:prstGeom prst="rect">
              <a:avLst/>
            </a:prstGeom>
            <a:noFill/>
            <a:ln>
              <a:noFill/>
            </a:ln>
          </p:spPr>
          <p:txBody>
            <a:bodyPr anchorCtr="0" anchor="ctr" bIns="0" lIns="0" spcFirstLastPara="1" rIns="0" wrap="square" tIns="0">
              <a:noAutofit/>
            </a:bodyPr>
            <a:lstStyle/>
            <a:p>
              <a:pPr indent="0" lvl="0" marL="0" marR="0" rtl="0" algn="ctr">
                <a:lnSpc>
                  <a:spcPct val="90000"/>
                </a:lnSpc>
                <a:spcBef>
                  <a:spcPts val="0"/>
                </a:spcBef>
                <a:spcAft>
                  <a:spcPts val="0"/>
                </a:spcAft>
                <a:buClr>
                  <a:schemeClr val="lt1"/>
                </a:buClr>
                <a:buSzPts val="2500"/>
                <a:buFont typeface="Century Gothic"/>
                <a:buNone/>
              </a:pPr>
              <a:r>
                <a:t/>
              </a:r>
              <a:endParaRPr b="0" i="0" sz="2500" u="none" cap="none" strike="noStrike">
                <a:solidFill>
                  <a:schemeClr val="lt1"/>
                </a:solidFill>
                <a:latin typeface="Century Gothic"/>
                <a:ea typeface="Century Gothic"/>
                <a:cs typeface="Century Gothic"/>
                <a:sym typeface="Century Gothic"/>
              </a:endParaRPr>
            </a:p>
          </p:txBody>
        </p:sp>
        <p:sp>
          <p:nvSpPr>
            <p:cNvPr id="243" name="Google Shape;243;p8"/>
            <p:cNvSpPr/>
            <p:nvPr/>
          </p:nvSpPr>
          <p:spPr>
            <a:xfrm>
              <a:off x="11553553" y="4078"/>
              <a:ext cx="4074281" cy="2444568"/>
            </a:xfrm>
            <a:prstGeom prst="roundRect">
              <a:avLst>
                <a:gd fmla="val 10000" name="adj"/>
              </a:avLst>
            </a:prstGeom>
            <a:solidFill>
              <a:srgbClr val="DC8633"/>
            </a:solidFill>
            <a:ln cap="rnd" cmpd="sng" w="19050">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4" name="Google Shape;244;p8"/>
            <p:cNvSpPr txBox="1"/>
            <p:nvPr/>
          </p:nvSpPr>
          <p:spPr>
            <a:xfrm>
              <a:off x="11625152" y="75677"/>
              <a:ext cx="3931083" cy="2301370"/>
            </a:xfrm>
            <a:prstGeom prst="rect">
              <a:avLst/>
            </a:prstGeom>
            <a:noFill/>
            <a:ln>
              <a:noFill/>
            </a:ln>
          </p:spPr>
          <p:txBody>
            <a:bodyPr anchorCtr="0" anchor="ctr" bIns="118100" lIns="118100" spcFirstLastPara="1" rIns="118100" wrap="square" tIns="118100">
              <a:noAutofit/>
            </a:bodyPr>
            <a:lstStyle/>
            <a:p>
              <a:pPr indent="0" lvl="0" marL="0" marR="0" rtl="0" algn="ctr">
                <a:lnSpc>
                  <a:spcPct val="90000"/>
                </a:lnSpc>
                <a:spcBef>
                  <a:spcPts val="0"/>
                </a:spcBef>
                <a:spcAft>
                  <a:spcPts val="0"/>
                </a:spcAft>
                <a:buClr>
                  <a:schemeClr val="lt1"/>
                </a:buClr>
                <a:buSzPts val="3100"/>
                <a:buFont typeface="Times New Roman"/>
                <a:buNone/>
              </a:pPr>
              <a:r>
                <a:rPr b="0" i="0" lang="en-IN" sz="3100" u="none" cap="none" strike="noStrike">
                  <a:solidFill>
                    <a:schemeClr val="lt1"/>
                  </a:solidFill>
                  <a:latin typeface="Times New Roman"/>
                  <a:ea typeface="Times New Roman"/>
                  <a:cs typeface="Times New Roman"/>
                  <a:sym typeface="Times New Roman"/>
                </a:rPr>
                <a:t>The old systems bring about integration issues that need to be updated.</a:t>
              </a:r>
              <a:endParaRPr b="0" i="0" sz="3100" u="none" cap="none" strike="noStrike">
                <a:solidFill>
                  <a:schemeClr val="lt1"/>
                </a:solidFill>
                <a:latin typeface="Times New Roman"/>
                <a:ea typeface="Times New Roman"/>
                <a:cs typeface="Times New Roman"/>
                <a:sym typeface="Times New Roman"/>
              </a:endParaRPr>
            </a:p>
          </p:txBody>
        </p:sp>
        <p:sp>
          <p:nvSpPr>
            <p:cNvPr id="245" name="Google Shape;245;p8"/>
            <p:cNvSpPr/>
            <p:nvPr/>
          </p:nvSpPr>
          <p:spPr>
            <a:xfrm rot="5400000">
              <a:off x="13158820" y="2733846"/>
              <a:ext cx="863747" cy="1010421"/>
            </a:xfrm>
            <a:prstGeom prst="rightArrow">
              <a:avLst>
                <a:gd fmla="val 60000" name="adj1"/>
                <a:gd fmla="val 50000" name="adj2"/>
              </a:avLst>
            </a:prstGeom>
            <a:solidFill>
              <a:srgbClr val="D77E3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6" name="Google Shape;246;p8"/>
            <p:cNvSpPr txBox="1"/>
            <p:nvPr/>
          </p:nvSpPr>
          <p:spPr>
            <a:xfrm>
              <a:off x="13287567" y="2807183"/>
              <a:ext cx="606253" cy="604623"/>
            </a:xfrm>
            <a:prstGeom prst="rect">
              <a:avLst/>
            </a:prstGeom>
            <a:noFill/>
            <a:ln>
              <a:noFill/>
            </a:ln>
          </p:spPr>
          <p:txBody>
            <a:bodyPr anchorCtr="0" anchor="ctr" bIns="0" lIns="0" spcFirstLastPara="1" rIns="0" wrap="square" tIns="0">
              <a:noAutofit/>
            </a:bodyPr>
            <a:lstStyle/>
            <a:p>
              <a:pPr indent="0" lvl="0" marL="0" marR="0" rtl="0" algn="ctr">
                <a:lnSpc>
                  <a:spcPct val="90000"/>
                </a:lnSpc>
                <a:spcBef>
                  <a:spcPts val="0"/>
                </a:spcBef>
                <a:spcAft>
                  <a:spcPts val="0"/>
                </a:spcAft>
                <a:buClr>
                  <a:schemeClr val="lt1"/>
                </a:buClr>
                <a:buSzPts val="2500"/>
                <a:buFont typeface="Century Gothic"/>
                <a:buNone/>
              </a:pPr>
              <a:r>
                <a:t/>
              </a:r>
              <a:endParaRPr b="0" i="0" sz="2500" u="none" cap="none" strike="noStrike">
                <a:solidFill>
                  <a:schemeClr val="lt1"/>
                </a:solidFill>
                <a:latin typeface="Century Gothic"/>
                <a:ea typeface="Century Gothic"/>
                <a:cs typeface="Century Gothic"/>
                <a:sym typeface="Century Gothic"/>
              </a:endParaRPr>
            </a:p>
          </p:txBody>
        </p:sp>
        <p:sp>
          <p:nvSpPr>
            <p:cNvPr id="247" name="Google Shape;247;p8"/>
            <p:cNvSpPr/>
            <p:nvPr/>
          </p:nvSpPr>
          <p:spPr>
            <a:xfrm>
              <a:off x="11553553" y="4078359"/>
              <a:ext cx="4074281" cy="2444568"/>
            </a:xfrm>
            <a:prstGeom prst="roundRect">
              <a:avLst>
                <a:gd fmla="val 10000" name="adj"/>
              </a:avLst>
            </a:prstGeom>
            <a:solidFill>
              <a:srgbClr val="D57B31"/>
            </a:solidFill>
            <a:ln cap="rnd" cmpd="sng" w="19050">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8" name="Google Shape;248;p8"/>
            <p:cNvSpPr txBox="1"/>
            <p:nvPr/>
          </p:nvSpPr>
          <p:spPr>
            <a:xfrm>
              <a:off x="11625152" y="4149958"/>
              <a:ext cx="3931083" cy="2301370"/>
            </a:xfrm>
            <a:prstGeom prst="rect">
              <a:avLst/>
            </a:prstGeom>
            <a:noFill/>
            <a:ln>
              <a:noFill/>
            </a:ln>
          </p:spPr>
          <p:txBody>
            <a:bodyPr anchorCtr="0" anchor="ctr" bIns="118100" lIns="118100" spcFirstLastPara="1" rIns="118100" wrap="square" tIns="118100">
              <a:noAutofit/>
            </a:bodyPr>
            <a:lstStyle/>
            <a:p>
              <a:pPr indent="0" lvl="0" marL="0" marR="0" rtl="0" algn="ctr">
                <a:lnSpc>
                  <a:spcPct val="90000"/>
                </a:lnSpc>
                <a:spcBef>
                  <a:spcPts val="0"/>
                </a:spcBef>
                <a:spcAft>
                  <a:spcPts val="0"/>
                </a:spcAft>
                <a:buClr>
                  <a:schemeClr val="lt1"/>
                </a:buClr>
                <a:buSzPts val="3100"/>
                <a:buFont typeface="Times New Roman"/>
                <a:buNone/>
              </a:pPr>
              <a:r>
                <a:rPr b="0" i="0" lang="en-IN" sz="3100" u="none" cap="none" strike="noStrike">
                  <a:solidFill>
                    <a:schemeClr val="lt1"/>
                  </a:solidFill>
                  <a:latin typeface="Times New Roman"/>
                  <a:ea typeface="Times New Roman"/>
                  <a:cs typeface="Times New Roman"/>
                  <a:sym typeface="Times New Roman"/>
                </a:rPr>
                <a:t>Risks in data privacy in more than one jurisdiction in the world.</a:t>
              </a:r>
              <a:endParaRPr b="0" i="0" sz="3100" u="none" cap="none" strike="noStrike">
                <a:solidFill>
                  <a:schemeClr val="lt1"/>
                </a:solidFill>
                <a:latin typeface="Times New Roman"/>
                <a:ea typeface="Times New Roman"/>
                <a:cs typeface="Times New Roman"/>
                <a:sym typeface="Times New Roman"/>
              </a:endParaRPr>
            </a:p>
          </p:txBody>
        </p:sp>
        <p:sp>
          <p:nvSpPr>
            <p:cNvPr id="249" name="Google Shape;249;p8"/>
            <p:cNvSpPr/>
            <p:nvPr/>
          </p:nvSpPr>
          <p:spPr>
            <a:xfrm rot="10800000">
              <a:off x="10331268" y="4795433"/>
              <a:ext cx="863747" cy="1010421"/>
            </a:xfrm>
            <a:prstGeom prst="rightArrow">
              <a:avLst>
                <a:gd fmla="val 60000" name="adj1"/>
                <a:gd fmla="val 50000" name="adj2"/>
              </a:avLst>
            </a:prstGeom>
            <a:solidFill>
              <a:srgbClr val="CE6F3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0" name="Google Shape;250;p8"/>
            <p:cNvSpPr txBox="1"/>
            <p:nvPr/>
          </p:nvSpPr>
          <p:spPr>
            <a:xfrm>
              <a:off x="10590392" y="4997517"/>
              <a:ext cx="604623" cy="606253"/>
            </a:xfrm>
            <a:prstGeom prst="rect">
              <a:avLst/>
            </a:prstGeom>
            <a:noFill/>
            <a:ln>
              <a:noFill/>
            </a:ln>
          </p:spPr>
          <p:txBody>
            <a:bodyPr anchorCtr="0" anchor="ctr" bIns="0" lIns="0" spcFirstLastPara="1" rIns="0" wrap="square" tIns="0">
              <a:noAutofit/>
            </a:bodyPr>
            <a:lstStyle/>
            <a:p>
              <a:pPr indent="0" lvl="0" marL="0" marR="0" rtl="0" algn="ctr">
                <a:lnSpc>
                  <a:spcPct val="90000"/>
                </a:lnSpc>
                <a:spcBef>
                  <a:spcPts val="0"/>
                </a:spcBef>
                <a:spcAft>
                  <a:spcPts val="0"/>
                </a:spcAft>
                <a:buClr>
                  <a:schemeClr val="lt1"/>
                </a:buClr>
                <a:buSzPts val="2500"/>
                <a:buFont typeface="Century Gothic"/>
                <a:buNone/>
              </a:pPr>
              <a:r>
                <a:t/>
              </a:r>
              <a:endParaRPr b="0" i="0" sz="2500" u="none" cap="none" strike="noStrike">
                <a:solidFill>
                  <a:schemeClr val="lt1"/>
                </a:solidFill>
                <a:latin typeface="Century Gothic"/>
                <a:ea typeface="Century Gothic"/>
                <a:cs typeface="Century Gothic"/>
                <a:sym typeface="Century Gothic"/>
              </a:endParaRPr>
            </a:p>
          </p:txBody>
        </p:sp>
        <p:sp>
          <p:nvSpPr>
            <p:cNvPr id="251" name="Google Shape;251;p8"/>
            <p:cNvSpPr/>
            <p:nvPr/>
          </p:nvSpPr>
          <p:spPr>
            <a:xfrm>
              <a:off x="5849559" y="4078359"/>
              <a:ext cx="4074281" cy="2444568"/>
            </a:xfrm>
            <a:prstGeom prst="roundRect">
              <a:avLst>
                <a:gd fmla="val 10000" name="adj"/>
              </a:avLst>
            </a:prstGeom>
            <a:solidFill>
              <a:srgbClr val="CE6F31"/>
            </a:solidFill>
            <a:ln cap="rnd" cmpd="sng" w="19050">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2" name="Google Shape;252;p8"/>
            <p:cNvSpPr txBox="1"/>
            <p:nvPr/>
          </p:nvSpPr>
          <p:spPr>
            <a:xfrm>
              <a:off x="5921158" y="4149958"/>
              <a:ext cx="3931083" cy="2301370"/>
            </a:xfrm>
            <a:prstGeom prst="rect">
              <a:avLst/>
            </a:prstGeom>
            <a:noFill/>
            <a:ln>
              <a:noFill/>
            </a:ln>
          </p:spPr>
          <p:txBody>
            <a:bodyPr anchorCtr="0" anchor="ctr" bIns="118100" lIns="118100" spcFirstLastPara="1" rIns="118100" wrap="square" tIns="118100">
              <a:noAutofit/>
            </a:bodyPr>
            <a:lstStyle/>
            <a:p>
              <a:pPr indent="0" lvl="0" marL="0" marR="0" rtl="0" algn="ctr">
                <a:lnSpc>
                  <a:spcPct val="90000"/>
                </a:lnSpc>
                <a:spcBef>
                  <a:spcPts val="0"/>
                </a:spcBef>
                <a:spcAft>
                  <a:spcPts val="0"/>
                </a:spcAft>
                <a:buClr>
                  <a:schemeClr val="lt1"/>
                </a:buClr>
                <a:buSzPts val="3100"/>
                <a:buFont typeface="Times New Roman"/>
                <a:buNone/>
              </a:pPr>
              <a:r>
                <a:rPr b="0" i="0" lang="en-IN" sz="3100" u="none" cap="none" strike="noStrike">
                  <a:solidFill>
                    <a:schemeClr val="lt1"/>
                  </a:solidFill>
                  <a:latin typeface="Times New Roman"/>
                  <a:ea typeface="Times New Roman"/>
                  <a:cs typeface="Times New Roman"/>
                  <a:sym typeface="Times New Roman"/>
                </a:rPr>
                <a:t>Expensive training of superior HR systems (Salvadorinho and Teixeira, 2023).</a:t>
              </a:r>
              <a:endParaRPr b="0" i="0" sz="3100" u="none" cap="none" strike="noStrike">
                <a:solidFill>
                  <a:schemeClr val="lt1"/>
                </a:solidFill>
                <a:latin typeface="Times New Roman"/>
                <a:ea typeface="Times New Roman"/>
                <a:cs typeface="Times New Roman"/>
                <a:sym typeface="Times New Roman"/>
              </a:endParaRPr>
            </a:p>
          </p:txBody>
        </p:sp>
      </p:gr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57" name="Shape 257"/>
        <p:cNvGrpSpPr/>
        <p:nvPr/>
      </p:nvGrpSpPr>
      <p:grpSpPr>
        <a:xfrm>
          <a:off x="0" y="0"/>
          <a:ext cx="0" cy="0"/>
          <a:chOff x="0" y="0"/>
          <a:chExt cx="0" cy="0"/>
        </a:xfrm>
      </p:grpSpPr>
      <p:sp>
        <p:nvSpPr>
          <p:cNvPr id="258" name="Google Shape;258;p9"/>
          <p:cNvSpPr txBox="1"/>
          <p:nvPr>
            <p:ph type="title"/>
          </p:nvPr>
        </p:nvSpPr>
        <p:spPr>
          <a:xfrm>
            <a:off x="1257300" y="835493"/>
            <a:ext cx="15773400" cy="1700540"/>
          </a:xfrm>
          <a:prstGeom prst="rect">
            <a:avLst/>
          </a:prstGeom>
          <a:noFill/>
          <a:ln>
            <a:noFill/>
          </a:ln>
        </p:spPr>
        <p:txBody>
          <a:bodyPr anchorCtr="0" anchor="ctr" bIns="45700" lIns="91425" spcFirstLastPara="1" rIns="91425" wrap="square" tIns="45700">
            <a:normAutofit fontScale="90000"/>
          </a:bodyPr>
          <a:lstStyle/>
          <a:p>
            <a:pPr indent="0" lvl="0" marL="0" rtl="0" algn="l">
              <a:spcBef>
                <a:spcPts val="0"/>
              </a:spcBef>
              <a:spcAft>
                <a:spcPts val="0"/>
              </a:spcAft>
              <a:buClr>
                <a:schemeClr val="lt1"/>
              </a:buClr>
              <a:buSzPct val="100000"/>
              <a:buFont typeface="Times New Roman"/>
              <a:buNone/>
            </a:pPr>
            <a:r>
              <a:rPr b="1" lang="en-IN" sz="7800">
                <a:latin typeface="Times New Roman"/>
                <a:ea typeface="Times New Roman"/>
                <a:cs typeface="Times New Roman"/>
                <a:sym typeface="Times New Roman"/>
              </a:rPr>
              <a:t>IMPACT ON HR AND MANAGERS</a:t>
            </a:r>
            <a:endParaRPr sz="7800">
              <a:latin typeface="Times New Roman"/>
              <a:ea typeface="Times New Roman"/>
              <a:cs typeface="Times New Roman"/>
              <a:sym typeface="Times New Roman"/>
            </a:endParaRPr>
          </a:p>
        </p:txBody>
      </p:sp>
      <p:grpSp>
        <p:nvGrpSpPr>
          <p:cNvPr id="259" name="Google Shape;259;p9"/>
          <p:cNvGrpSpPr/>
          <p:nvPr/>
        </p:nvGrpSpPr>
        <p:grpSpPr>
          <a:xfrm>
            <a:off x="5451735" y="2739844"/>
            <a:ext cx="7384527" cy="7023103"/>
            <a:chOff x="4194435" y="1406"/>
            <a:chExt cx="7384527" cy="7023103"/>
          </a:xfrm>
        </p:grpSpPr>
        <p:sp>
          <p:nvSpPr>
            <p:cNvPr id="260" name="Google Shape;260;p9"/>
            <p:cNvSpPr/>
            <p:nvPr/>
          </p:nvSpPr>
          <p:spPr>
            <a:xfrm>
              <a:off x="6629372" y="1406"/>
              <a:ext cx="2514655" cy="2514655"/>
            </a:xfrm>
            <a:prstGeom prst="downArrow">
              <a:avLst>
                <a:gd fmla="val 50000" name="adj1"/>
                <a:gd fmla="val 35000" name="adj2"/>
              </a:avLst>
            </a:prstGeom>
            <a:solidFill>
              <a:schemeClr val="accent2"/>
            </a:solidFill>
            <a:ln cap="rnd" cmpd="sng" w="19050">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1" name="Google Shape;261;p9"/>
            <p:cNvSpPr txBox="1"/>
            <p:nvPr/>
          </p:nvSpPr>
          <p:spPr>
            <a:xfrm>
              <a:off x="7258036" y="1406"/>
              <a:ext cx="1257327" cy="2074590"/>
            </a:xfrm>
            <a:prstGeom prst="rect">
              <a:avLst/>
            </a:prstGeom>
            <a:noFill/>
            <a:ln>
              <a:noFill/>
            </a:ln>
          </p:spPr>
          <p:txBody>
            <a:bodyPr anchorCtr="0" anchor="ctr" bIns="99550" lIns="99550" spcFirstLastPara="1" rIns="99550" wrap="square" tIns="99550">
              <a:noAutofit/>
            </a:bodyPr>
            <a:lstStyle/>
            <a:p>
              <a:pPr indent="0" lvl="0" marL="0" marR="0" rtl="0" algn="ctr">
                <a:lnSpc>
                  <a:spcPct val="90000"/>
                </a:lnSpc>
                <a:spcBef>
                  <a:spcPts val="0"/>
                </a:spcBef>
                <a:spcAft>
                  <a:spcPts val="0"/>
                </a:spcAft>
                <a:buClr>
                  <a:schemeClr val="lt1"/>
                </a:buClr>
                <a:buSzPts val="1400"/>
                <a:buFont typeface="Times New Roman"/>
                <a:buNone/>
              </a:pPr>
              <a:r>
                <a:rPr b="0" i="0" lang="en-IN" sz="1400" u="none" cap="none" strike="noStrike">
                  <a:solidFill>
                    <a:schemeClr val="lt1"/>
                  </a:solidFill>
                  <a:latin typeface="Times New Roman"/>
                  <a:ea typeface="Times New Roman"/>
                  <a:cs typeface="Times New Roman"/>
                  <a:sym typeface="Times New Roman"/>
                </a:rPr>
                <a:t>Insights are derived by managers using analytics dashboard (Schneider and Kokshagina, 2021).</a:t>
              </a:r>
              <a:endParaRPr b="0" i="0" sz="1400" u="none" cap="none" strike="noStrike">
                <a:solidFill>
                  <a:schemeClr val="lt1"/>
                </a:solidFill>
                <a:latin typeface="Times New Roman"/>
                <a:ea typeface="Times New Roman"/>
                <a:cs typeface="Times New Roman"/>
                <a:sym typeface="Times New Roman"/>
              </a:endParaRPr>
            </a:p>
          </p:txBody>
        </p:sp>
        <p:sp>
          <p:nvSpPr>
            <p:cNvPr id="262" name="Google Shape;262;p9"/>
            <p:cNvSpPr/>
            <p:nvPr/>
          </p:nvSpPr>
          <p:spPr>
            <a:xfrm rot="4320000">
              <a:off x="8737310" y="1532913"/>
              <a:ext cx="2514655" cy="2514655"/>
            </a:xfrm>
            <a:prstGeom prst="downArrow">
              <a:avLst>
                <a:gd fmla="val 50000" name="adj1"/>
                <a:gd fmla="val 35000" name="adj2"/>
              </a:avLst>
            </a:prstGeom>
            <a:solidFill>
              <a:srgbClr val="DACE83"/>
            </a:solidFill>
            <a:ln cap="rnd" cmpd="sng" w="19050">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3" name="Google Shape;263;p9"/>
            <p:cNvSpPr txBox="1"/>
            <p:nvPr/>
          </p:nvSpPr>
          <p:spPr>
            <a:xfrm rot="-1080000">
              <a:off x="9166606" y="2093583"/>
              <a:ext cx="2074590" cy="1257327"/>
            </a:xfrm>
            <a:prstGeom prst="rect">
              <a:avLst/>
            </a:prstGeom>
            <a:noFill/>
            <a:ln>
              <a:noFill/>
            </a:ln>
          </p:spPr>
          <p:txBody>
            <a:bodyPr anchorCtr="0" anchor="ctr" bIns="99550" lIns="99550" spcFirstLastPara="1" rIns="99550" wrap="square" tIns="99550">
              <a:noAutofit/>
            </a:bodyPr>
            <a:lstStyle/>
            <a:p>
              <a:pPr indent="0" lvl="0" marL="0" marR="0" rtl="0" algn="ctr">
                <a:lnSpc>
                  <a:spcPct val="90000"/>
                </a:lnSpc>
                <a:spcBef>
                  <a:spcPts val="0"/>
                </a:spcBef>
                <a:spcAft>
                  <a:spcPts val="0"/>
                </a:spcAft>
                <a:buClr>
                  <a:schemeClr val="lt1"/>
                </a:buClr>
                <a:buSzPts val="1400"/>
                <a:buFont typeface="Times New Roman"/>
                <a:buNone/>
              </a:pPr>
              <a:r>
                <a:rPr b="0" i="0" lang="en-IN" sz="1400" u="none" cap="none" strike="noStrike">
                  <a:solidFill>
                    <a:schemeClr val="lt1"/>
                  </a:solidFill>
                  <a:latin typeface="Times New Roman"/>
                  <a:ea typeface="Times New Roman"/>
                  <a:cs typeface="Times New Roman"/>
                  <a:sym typeface="Times New Roman"/>
                </a:rPr>
                <a:t>Productivity yields to automated monotonous duties.</a:t>
              </a:r>
              <a:endParaRPr b="0" i="0" sz="1400" u="none" cap="none" strike="noStrike">
                <a:solidFill>
                  <a:schemeClr val="lt1"/>
                </a:solidFill>
                <a:latin typeface="Times New Roman"/>
                <a:ea typeface="Times New Roman"/>
                <a:cs typeface="Times New Roman"/>
                <a:sym typeface="Times New Roman"/>
              </a:endParaRPr>
            </a:p>
          </p:txBody>
        </p:sp>
        <p:sp>
          <p:nvSpPr>
            <p:cNvPr id="264" name="Google Shape;264;p9"/>
            <p:cNvSpPr/>
            <p:nvPr/>
          </p:nvSpPr>
          <p:spPr>
            <a:xfrm rot="8640000">
              <a:off x="7932149" y="4010944"/>
              <a:ext cx="2514655" cy="2514655"/>
            </a:xfrm>
            <a:prstGeom prst="downArrow">
              <a:avLst>
                <a:gd fmla="val 50000" name="adj1"/>
                <a:gd fmla="val 35000" name="adj2"/>
              </a:avLst>
            </a:prstGeom>
            <a:solidFill>
              <a:srgbClr val="E7BF5C"/>
            </a:solidFill>
            <a:ln cap="rnd" cmpd="sng" w="19050">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5" name="Google Shape;265;p9"/>
            <p:cNvSpPr txBox="1"/>
            <p:nvPr/>
          </p:nvSpPr>
          <p:spPr>
            <a:xfrm rot="-2160000">
              <a:off x="8690145" y="4408987"/>
              <a:ext cx="1257327" cy="2074590"/>
            </a:xfrm>
            <a:prstGeom prst="rect">
              <a:avLst/>
            </a:prstGeom>
            <a:noFill/>
            <a:ln>
              <a:noFill/>
            </a:ln>
          </p:spPr>
          <p:txBody>
            <a:bodyPr anchorCtr="0" anchor="ctr" bIns="99550" lIns="99550" spcFirstLastPara="1" rIns="99550" wrap="square" tIns="99550">
              <a:noAutofit/>
            </a:bodyPr>
            <a:lstStyle/>
            <a:p>
              <a:pPr indent="0" lvl="0" marL="0" marR="0" rtl="0" algn="ctr">
                <a:lnSpc>
                  <a:spcPct val="90000"/>
                </a:lnSpc>
                <a:spcBef>
                  <a:spcPts val="0"/>
                </a:spcBef>
                <a:spcAft>
                  <a:spcPts val="0"/>
                </a:spcAft>
                <a:buClr>
                  <a:schemeClr val="lt1"/>
                </a:buClr>
                <a:buSzPts val="1400"/>
                <a:buFont typeface="Times New Roman"/>
                <a:buNone/>
              </a:pPr>
              <a:r>
                <a:rPr b="0" i="0" lang="en-IN" sz="1400" u="none" cap="none" strike="noStrike">
                  <a:solidFill>
                    <a:schemeClr val="lt1"/>
                  </a:solidFill>
                  <a:latin typeface="Times New Roman"/>
                  <a:ea typeface="Times New Roman"/>
                  <a:cs typeface="Times New Roman"/>
                  <a:sym typeface="Times New Roman"/>
                </a:rPr>
                <a:t>Transparency in data enhances accurate decision-making.</a:t>
              </a:r>
              <a:endParaRPr b="0" i="0" sz="1400" u="none" cap="none" strike="noStrike">
                <a:solidFill>
                  <a:schemeClr val="lt1"/>
                </a:solidFill>
                <a:latin typeface="Times New Roman"/>
                <a:ea typeface="Times New Roman"/>
                <a:cs typeface="Times New Roman"/>
                <a:sym typeface="Times New Roman"/>
              </a:endParaRPr>
            </a:p>
          </p:txBody>
        </p:sp>
        <p:sp>
          <p:nvSpPr>
            <p:cNvPr id="266" name="Google Shape;266;p9"/>
            <p:cNvSpPr/>
            <p:nvPr/>
          </p:nvSpPr>
          <p:spPr>
            <a:xfrm rot="-8640000">
              <a:off x="5326594" y="4010944"/>
              <a:ext cx="2514655" cy="2514655"/>
            </a:xfrm>
            <a:prstGeom prst="downArrow">
              <a:avLst>
                <a:gd fmla="val 50000" name="adj1"/>
                <a:gd fmla="val 35000" name="adj2"/>
              </a:avLst>
            </a:prstGeom>
            <a:solidFill>
              <a:srgbClr val="E79F38"/>
            </a:solidFill>
            <a:ln cap="rnd" cmpd="sng" w="19050">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7" name="Google Shape;267;p9"/>
            <p:cNvSpPr txBox="1"/>
            <p:nvPr/>
          </p:nvSpPr>
          <p:spPr>
            <a:xfrm rot="2160000">
              <a:off x="5825926" y="4408987"/>
              <a:ext cx="1257327" cy="2074590"/>
            </a:xfrm>
            <a:prstGeom prst="rect">
              <a:avLst/>
            </a:prstGeom>
            <a:noFill/>
            <a:ln>
              <a:noFill/>
            </a:ln>
          </p:spPr>
          <p:txBody>
            <a:bodyPr anchorCtr="0" anchor="ctr" bIns="99550" lIns="99550" spcFirstLastPara="1" rIns="99550" wrap="square" tIns="99550">
              <a:noAutofit/>
            </a:bodyPr>
            <a:lstStyle/>
            <a:p>
              <a:pPr indent="0" lvl="0" marL="0" marR="0" rtl="0" algn="ctr">
                <a:lnSpc>
                  <a:spcPct val="90000"/>
                </a:lnSpc>
                <a:spcBef>
                  <a:spcPts val="0"/>
                </a:spcBef>
                <a:spcAft>
                  <a:spcPts val="0"/>
                </a:spcAft>
                <a:buClr>
                  <a:schemeClr val="lt1"/>
                </a:buClr>
                <a:buSzPts val="1400"/>
                <a:buFont typeface="Times New Roman"/>
                <a:buNone/>
              </a:pPr>
              <a:r>
                <a:rPr b="0" i="0" lang="en-IN" sz="1400" u="none" cap="none" strike="noStrike">
                  <a:solidFill>
                    <a:schemeClr val="lt1"/>
                  </a:solidFill>
                  <a:latin typeface="Times New Roman"/>
                  <a:ea typeface="Times New Roman"/>
                  <a:cs typeface="Times New Roman"/>
                  <a:sym typeface="Times New Roman"/>
                </a:rPr>
                <a:t>Managers must have excellent digital analytical competencies (Schneider and Kokshagina, 2021).</a:t>
              </a:r>
              <a:endParaRPr b="0" i="0" sz="1400" u="none" cap="none" strike="noStrike">
                <a:solidFill>
                  <a:schemeClr val="lt1"/>
                </a:solidFill>
                <a:latin typeface="Times New Roman"/>
                <a:ea typeface="Times New Roman"/>
                <a:cs typeface="Times New Roman"/>
                <a:sym typeface="Times New Roman"/>
              </a:endParaRPr>
            </a:p>
          </p:txBody>
        </p:sp>
        <p:sp>
          <p:nvSpPr>
            <p:cNvPr id="268" name="Google Shape;268;p9"/>
            <p:cNvSpPr/>
            <p:nvPr/>
          </p:nvSpPr>
          <p:spPr>
            <a:xfrm rot="-4320000">
              <a:off x="4521433" y="1532913"/>
              <a:ext cx="2514655" cy="2514655"/>
            </a:xfrm>
            <a:prstGeom prst="downArrow">
              <a:avLst>
                <a:gd fmla="val 50000" name="adj1"/>
                <a:gd fmla="val 35000" name="adj2"/>
              </a:avLst>
            </a:prstGeom>
            <a:solidFill>
              <a:schemeClr val="accent6"/>
            </a:solidFill>
            <a:ln cap="rnd" cmpd="sng" w="19050">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9" name="Google Shape;269;p9"/>
            <p:cNvSpPr txBox="1"/>
            <p:nvPr/>
          </p:nvSpPr>
          <p:spPr>
            <a:xfrm rot="1080000">
              <a:off x="4532203" y="2093583"/>
              <a:ext cx="2074590" cy="1257327"/>
            </a:xfrm>
            <a:prstGeom prst="rect">
              <a:avLst/>
            </a:prstGeom>
            <a:noFill/>
            <a:ln>
              <a:noFill/>
            </a:ln>
          </p:spPr>
          <p:txBody>
            <a:bodyPr anchorCtr="0" anchor="ctr" bIns="99550" lIns="99550" spcFirstLastPara="1" rIns="99550" wrap="square" tIns="99550">
              <a:noAutofit/>
            </a:bodyPr>
            <a:lstStyle/>
            <a:p>
              <a:pPr indent="0" lvl="0" marL="0" marR="0" rtl="0" algn="ctr">
                <a:lnSpc>
                  <a:spcPct val="90000"/>
                </a:lnSpc>
                <a:spcBef>
                  <a:spcPts val="0"/>
                </a:spcBef>
                <a:spcAft>
                  <a:spcPts val="0"/>
                </a:spcAft>
                <a:buClr>
                  <a:schemeClr val="lt1"/>
                </a:buClr>
                <a:buSzPts val="1400"/>
                <a:buFont typeface="Times New Roman"/>
                <a:buNone/>
              </a:pPr>
              <a:r>
                <a:rPr b="0" i="0" lang="en-IN" sz="1400" u="none" cap="none" strike="noStrike">
                  <a:solidFill>
                    <a:schemeClr val="lt1"/>
                  </a:solidFill>
                  <a:latin typeface="Times New Roman"/>
                  <a:ea typeface="Times New Roman"/>
                  <a:cs typeface="Times New Roman"/>
                  <a:sym typeface="Times New Roman"/>
                </a:rPr>
                <a:t>The continuous changes pose adoption problems around the world.</a:t>
              </a:r>
              <a:endParaRPr b="0" i="0" sz="1400" u="none" cap="none" strike="noStrike">
                <a:solidFill>
                  <a:schemeClr val="lt1"/>
                </a:solidFill>
                <a:latin typeface="Times New Roman"/>
                <a:ea typeface="Times New Roman"/>
                <a:cs typeface="Times New Roman"/>
                <a:sym typeface="Times New Roman"/>
              </a:endParaRPr>
            </a:p>
          </p:txBody>
        </p:sp>
      </p:gr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74" name="Shape 274"/>
        <p:cNvGrpSpPr/>
        <p:nvPr/>
      </p:nvGrpSpPr>
      <p:grpSpPr>
        <a:xfrm>
          <a:off x="0" y="0"/>
          <a:ext cx="0" cy="0"/>
          <a:chOff x="0" y="0"/>
          <a:chExt cx="0" cy="0"/>
        </a:xfrm>
      </p:grpSpPr>
      <p:sp>
        <p:nvSpPr>
          <p:cNvPr id="275" name="Google Shape;275;p10"/>
          <p:cNvSpPr txBox="1"/>
          <p:nvPr>
            <p:ph type="title"/>
          </p:nvPr>
        </p:nvSpPr>
        <p:spPr>
          <a:xfrm>
            <a:off x="2075347" y="523298"/>
            <a:ext cx="14577167" cy="2364669"/>
          </a:xfrm>
          <a:prstGeom prst="rect">
            <a:avLst/>
          </a:prstGeom>
          <a:noFill/>
          <a:ln>
            <a:noFill/>
          </a:ln>
        </p:spPr>
        <p:txBody>
          <a:bodyPr anchorCtr="0" anchor="ctr" bIns="45700" lIns="91425" spcFirstLastPara="1" rIns="91425" wrap="square" tIns="45700">
            <a:normAutofit/>
          </a:bodyPr>
          <a:lstStyle/>
          <a:p>
            <a:pPr indent="0" lvl="0" marL="0" rtl="0" algn="l">
              <a:spcBef>
                <a:spcPts val="0"/>
              </a:spcBef>
              <a:spcAft>
                <a:spcPts val="0"/>
              </a:spcAft>
              <a:buClr>
                <a:srgbClr val="FFFFFF"/>
              </a:buClr>
              <a:buSzPts val="6000"/>
              <a:buFont typeface="Times New Roman"/>
              <a:buNone/>
            </a:pPr>
            <a:r>
              <a:rPr b="1" lang="en-IN" sz="6000">
                <a:solidFill>
                  <a:srgbClr val="FFFFFF"/>
                </a:solidFill>
                <a:latin typeface="Times New Roman"/>
                <a:ea typeface="Times New Roman"/>
                <a:cs typeface="Times New Roman"/>
                <a:sym typeface="Times New Roman"/>
              </a:rPr>
              <a:t>RECOMMENDATIONS</a:t>
            </a:r>
            <a:endParaRPr sz="6000">
              <a:solidFill>
                <a:srgbClr val="FFFFFF"/>
              </a:solidFill>
              <a:latin typeface="Times New Roman"/>
              <a:ea typeface="Times New Roman"/>
              <a:cs typeface="Times New Roman"/>
              <a:sym typeface="Times New Roman"/>
            </a:endParaRPr>
          </a:p>
        </p:txBody>
      </p:sp>
      <p:grpSp>
        <p:nvGrpSpPr>
          <p:cNvPr id="276" name="Google Shape;276;p10"/>
          <p:cNvGrpSpPr/>
          <p:nvPr/>
        </p:nvGrpSpPr>
        <p:grpSpPr>
          <a:xfrm>
            <a:off x="970887" y="4024163"/>
            <a:ext cx="16382138" cy="5333719"/>
            <a:chOff x="4802" y="100194"/>
            <a:chExt cx="16382138" cy="5333719"/>
          </a:xfrm>
        </p:grpSpPr>
        <p:sp>
          <p:nvSpPr>
            <p:cNvPr id="277" name="Google Shape;277;p10"/>
            <p:cNvSpPr/>
            <p:nvPr/>
          </p:nvSpPr>
          <p:spPr>
            <a:xfrm>
              <a:off x="4802" y="100194"/>
              <a:ext cx="3809799" cy="5333719"/>
            </a:xfrm>
            <a:prstGeom prst="rect">
              <a:avLst/>
            </a:prstGeom>
            <a:solidFill>
              <a:srgbClr val="E8E8E0">
                <a:alpha val="89803"/>
              </a:srgbClr>
            </a:solidFill>
            <a:ln cap="rnd" cmpd="sng" w="19050">
              <a:solidFill>
                <a:srgbClr val="E8E8E0">
                  <a:alpha val="89803"/>
                </a:srgbClr>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8" name="Google Shape;278;p10"/>
            <p:cNvSpPr txBox="1"/>
            <p:nvPr/>
          </p:nvSpPr>
          <p:spPr>
            <a:xfrm>
              <a:off x="4802" y="2127007"/>
              <a:ext cx="3809799" cy="3200231"/>
            </a:xfrm>
            <a:prstGeom prst="rect">
              <a:avLst/>
            </a:prstGeom>
            <a:noFill/>
            <a:ln>
              <a:noFill/>
            </a:ln>
          </p:spPr>
          <p:txBody>
            <a:bodyPr anchorCtr="0" anchor="t" bIns="330200" lIns="297025" spcFirstLastPara="1" rIns="297025" wrap="square" tIns="330200">
              <a:noAutofit/>
            </a:bodyPr>
            <a:lstStyle/>
            <a:p>
              <a:pPr indent="0" lvl="0" marL="0" marR="0" rtl="0" algn="l">
                <a:lnSpc>
                  <a:spcPct val="90000"/>
                </a:lnSpc>
                <a:spcBef>
                  <a:spcPts val="0"/>
                </a:spcBef>
                <a:spcAft>
                  <a:spcPts val="0"/>
                </a:spcAft>
                <a:buClr>
                  <a:schemeClr val="lt1"/>
                </a:buClr>
                <a:buSzPts val="2600"/>
                <a:buFont typeface="Times New Roman"/>
                <a:buNone/>
              </a:pPr>
              <a:r>
                <a:rPr b="0" i="0" lang="en-IN" sz="2600" u="none" cap="none" strike="noStrike">
                  <a:solidFill>
                    <a:schemeClr val="lt1"/>
                  </a:solidFill>
                  <a:latin typeface="Times New Roman"/>
                  <a:ea typeface="Times New Roman"/>
                  <a:cs typeface="Times New Roman"/>
                  <a:sym typeface="Times New Roman"/>
                </a:rPr>
                <a:t>Provide on-going training in digital skills in the world (Schneider and Kokshagina, 2021).</a:t>
              </a:r>
              <a:endParaRPr b="0" i="0" sz="2600" u="none" cap="none" strike="noStrike">
                <a:solidFill>
                  <a:schemeClr val="lt1"/>
                </a:solidFill>
                <a:latin typeface="Times New Roman"/>
                <a:ea typeface="Times New Roman"/>
                <a:cs typeface="Times New Roman"/>
                <a:sym typeface="Times New Roman"/>
              </a:endParaRPr>
            </a:p>
          </p:txBody>
        </p:sp>
        <p:sp>
          <p:nvSpPr>
            <p:cNvPr id="279" name="Google Shape;279;p10"/>
            <p:cNvSpPr/>
            <p:nvPr/>
          </p:nvSpPr>
          <p:spPr>
            <a:xfrm>
              <a:off x="1109644" y="633566"/>
              <a:ext cx="1600115" cy="1600115"/>
            </a:xfrm>
            <a:prstGeom prst="ellipse">
              <a:avLst/>
            </a:prstGeom>
            <a:solidFill>
              <a:schemeClr val="accent2"/>
            </a:solidFill>
            <a:ln cap="rnd" cmpd="sng" w="19050">
              <a:solidFill>
                <a:schemeClr val="accent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0" name="Google Shape;280;p10"/>
            <p:cNvSpPr txBox="1"/>
            <p:nvPr/>
          </p:nvSpPr>
          <p:spPr>
            <a:xfrm>
              <a:off x="1343975" y="867897"/>
              <a:ext cx="1131453" cy="1131453"/>
            </a:xfrm>
            <a:prstGeom prst="rect">
              <a:avLst/>
            </a:prstGeom>
            <a:noFill/>
            <a:ln>
              <a:noFill/>
            </a:ln>
          </p:spPr>
          <p:txBody>
            <a:bodyPr anchorCtr="0" anchor="ctr" bIns="12700" lIns="124750" spcFirstLastPara="1" rIns="124750" wrap="square" tIns="12700">
              <a:noAutofit/>
            </a:bodyPr>
            <a:lstStyle/>
            <a:p>
              <a:pPr indent="0" lvl="0" marL="0" marR="0" rtl="0" algn="ctr">
                <a:lnSpc>
                  <a:spcPct val="90000"/>
                </a:lnSpc>
                <a:spcBef>
                  <a:spcPts val="0"/>
                </a:spcBef>
                <a:spcAft>
                  <a:spcPts val="0"/>
                </a:spcAft>
                <a:buClr>
                  <a:schemeClr val="lt1"/>
                </a:buClr>
                <a:buSzPts val="4800"/>
                <a:buFont typeface="Century Gothic"/>
                <a:buNone/>
              </a:pPr>
              <a:r>
                <a:rPr b="0" i="0" lang="en-IN" sz="4800" u="none" cap="none" strike="noStrike">
                  <a:solidFill>
                    <a:schemeClr val="lt1"/>
                  </a:solidFill>
                  <a:latin typeface="Century Gothic"/>
                  <a:ea typeface="Century Gothic"/>
                  <a:cs typeface="Century Gothic"/>
                  <a:sym typeface="Century Gothic"/>
                </a:rPr>
                <a:t>1</a:t>
              </a:r>
              <a:endParaRPr/>
            </a:p>
          </p:txBody>
        </p:sp>
        <p:sp>
          <p:nvSpPr>
            <p:cNvPr id="281" name="Google Shape;281;p10"/>
            <p:cNvSpPr/>
            <p:nvPr/>
          </p:nvSpPr>
          <p:spPr>
            <a:xfrm>
              <a:off x="4802" y="5433841"/>
              <a:ext cx="3809799" cy="72"/>
            </a:xfrm>
            <a:prstGeom prst="rect">
              <a:avLst/>
            </a:prstGeom>
            <a:solidFill>
              <a:srgbClr val="C2C09F"/>
            </a:solidFill>
            <a:ln cap="rnd" cmpd="sng" w="19050">
              <a:solidFill>
                <a:srgbClr val="C2C09F"/>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2" name="Google Shape;282;p10"/>
            <p:cNvSpPr/>
            <p:nvPr/>
          </p:nvSpPr>
          <p:spPr>
            <a:xfrm>
              <a:off x="4195582" y="100194"/>
              <a:ext cx="3809799" cy="5333719"/>
            </a:xfrm>
            <a:prstGeom prst="rect">
              <a:avLst/>
            </a:prstGeom>
            <a:solidFill>
              <a:srgbClr val="EBE9DC">
                <a:alpha val="89803"/>
              </a:srgbClr>
            </a:solidFill>
            <a:ln cap="rnd" cmpd="sng" w="19050">
              <a:solidFill>
                <a:srgbClr val="EBE9DC">
                  <a:alpha val="89803"/>
                </a:srgbClr>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3" name="Google Shape;283;p10"/>
            <p:cNvSpPr txBox="1"/>
            <p:nvPr/>
          </p:nvSpPr>
          <p:spPr>
            <a:xfrm>
              <a:off x="4195582" y="2127007"/>
              <a:ext cx="3809799" cy="3200231"/>
            </a:xfrm>
            <a:prstGeom prst="rect">
              <a:avLst/>
            </a:prstGeom>
            <a:noFill/>
            <a:ln>
              <a:noFill/>
            </a:ln>
          </p:spPr>
          <p:txBody>
            <a:bodyPr anchorCtr="0" anchor="t" bIns="330200" lIns="297025" spcFirstLastPara="1" rIns="297025" wrap="square" tIns="330200">
              <a:noAutofit/>
            </a:bodyPr>
            <a:lstStyle/>
            <a:p>
              <a:pPr indent="0" lvl="0" marL="0" marR="0" rtl="0" algn="l">
                <a:lnSpc>
                  <a:spcPct val="90000"/>
                </a:lnSpc>
                <a:spcBef>
                  <a:spcPts val="0"/>
                </a:spcBef>
                <a:spcAft>
                  <a:spcPts val="0"/>
                </a:spcAft>
                <a:buClr>
                  <a:schemeClr val="lt1"/>
                </a:buClr>
                <a:buSzPts val="2600"/>
                <a:buFont typeface="Times New Roman"/>
                <a:buNone/>
              </a:pPr>
              <a:r>
                <a:rPr b="0" i="0" lang="en-IN" sz="2600" u="none" cap="none" strike="noStrike">
                  <a:solidFill>
                    <a:schemeClr val="lt1"/>
                  </a:solidFill>
                  <a:latin typeface="Times New Roman"/>
                  <a:ea typeface="Times New Roman"/>
                  <a:cs typeface="Times New Roman"/>
                  <a:sym typeface="Times New Roman"/>
                </a:rPr>
                <a:t>Grow AI-based HR decision-systems.</a:t>
              </a:r>
              <a:endParaRPr b="0" i="0" sz="2600" u="none" cap="none" strike="noStrike">
                <a:solidFill>
                  <a:schemeClr val="lt1"/>
                </a:solidFill>
                <a:latin typeface="Times New Roman"/>
                <a:ea typeface="Times New Roman"/>
                <a:cs typeface="Times New Roman"/>
                <a:sym typeface="Times New Roman"/>
              </a:endParaRPr>
            </a:p>
          </p:txBody>
        </p:sp>
        <p:sp>
          <p:nvSpPr>
            <p:cNvPr id="284" name="Google Shape;284;p10"/>
            <p:cNvSpPr/>
            <p:nvPr/>
          </p:nvSpPr>
          <p:spPr>
            <a:xfrm>
              <a:off x="5300424" y="633566"/>
              <a:ext cx="1600115" cy="1600115"/>
            </a:xfrm>
            <a:prstGeom prst="ellipse">
              <a:avLst/>
            </a:prstGeom>
            <a:solidFill>
              <a:srgbClr val="C6C39B"/>
            </a:solidFill>
            <a:ln cap="rnd" cmpd="sng" w="19050">
              <a:solidFill>
                <a:srgbClr val="C6C39B"/>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5" name="Google Shape;285;p10"/>
            <p:cNvSpPr txBox="1"/>
            <p:nvPr/>
          </p:nvSpPr>
          <p:spPr>
            <a:xfrm>
              <a:off x="5534755" y="867897"/>
              <a:ext cx="1131453" cy="1131453"/>
            </a:xfrm>
            <a:prstGeom prst="rect">
              <a:avLst/>
            </a:prstGeom>
            <a:noFill/>
            <a:ln>
              <a:noFill/>
            </a:ln>
          </p:spPr>
          <p:txBody>
            <a:bodyPr anchorCtr="0" anchor="ctr" bIns="12700" lIns="124750" spcFirstLastPara="1" rIns="124750" wrap="square" tIns="12700">
              <a:noAutofit/>
            </a:bodyPr>
            <a:lstStyle/>
            <a:p>
              <a:pPr indent="0" lvl="0" marL="0" marR="0" rtl="0" algn="ctr">
                <a:lnSpc>
                  <a:spcPct val="90000"/>
                </a:lnSpc>
                <a:spcBef>
                  <a:spcPts val="0"/>
                </a:spcBef>
                <a:spcAft>
                  <a:spcPts val="0"/>
                </a:spcAft>
                <a:buClr>
                  <a:schemeClr val="lt1"/>
                </a:buClr>
                <a:buSzPts val="4800"/>
                <a:buFont typeface="Century Gothic"/>
                <a:buNone/>
              </a:pPr>
              <a:r>
                <a:rPr b="0" i="0" lang="en-IN" sz="4800" u="none" cap="none" strike="noStrike">
                  <a:solidFill>
                    <a:schemeClr val="lt1"/>
                  </a:solidFill>
                  <a:latin typeface="Century Gothic"/>
                  <a:ea typeface="Century Gothic"/>
                  <a:cs typeface="Century Gothic"/>
                  <a:sym typeface="Century Gothic"/>
                </a:rPr>
                <a:t>2</a:t>
              </a:r>
              <a:endParaRPr/>
            </a:p>
          </p:txBody>
        </p:sp>
        <p:sp>
          <p:nvSpPr>
            <p:cNvPr id="286" name="Google Shape;286;p10"/>
            <p:cNvSpPr/>
            <p:nvPr/>
          </p:nvSpPr>
          <p:spPr>
            <a:xfrm>
              <a:off x="4195582" y="5433841"/>
              <a:ext cx="3809799" cy="72"/>
            </a:xfrm>
            <a:prstGeom prst="rect">
              <a:avLst/>
            </a:prstGeom>
            <a:solidFill>
              <a:srgbClr val="CAC696"/>
            </a:solidFill>
            <a:ln cap="rnd" cmpd="sng" w="19050">
              <a:solidFill>
                <a:srgbClr val="CAC696"/>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7" name="Google Shape;287;p10"/>
            <p:cNvSpPr/>
            <p:nvPr/>
          </p:nvSpPr>
          <p:spPr>
            <a:xfrm>
              <a:off x="8386361" y="100194"/>
              <a:ext cx="3809799" cy="5333719"/>
            </a:xfrm>
            <a:prstGeom prst="rect">
              <a:avLst/>
            </a:prstGeom>
            <a:solidFill>
              <a:srgbClr val="EEEBD9">
                <a:alpha val="89803"/>
              </a:srgbClr>
            </a:solidFill>
            <a:ln cap="rnd" cmpd="sng" w="19050">
              <a:solidFill>
                <a:srgbClr val="EEEBD9">
                  <a:alpha val="89803"/>
                </a:srgbClr>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8" name="Google Shape;288;p10"/>
            <p:cNvSpPr txBox="1"/>
            <p:nvPr/>
          </p:nvSpPr>
          <p:spPr>
            <a:xfrm>
              <a:off x="8386361" y="2127007"/>
              <a:ext cx="3809799" cy="3200231"/>
            </a:xfrm>
            <a:prstGeom prst="rect">
              <a:avLst/>
            </a:prstGeom>
            <a:noFill/>
            <a:ln>
              <a:noFill/>
            </a:ln>
          </p:spPr>
          <p:txBody>
            <a:bodyPr anchorCtr="0" anchor="t" bIns="330200" lIns="297025" spcFirstLastPara="1" rIns="297025" wrap="square" tIns="330200">
              <a:noAutofit/>
            </a:bodyPr>
            <a:lstStyle/>
            <a:p>
              <a:pPr indent="0" lvl="0" marL="0" marR="0" rtl="0" algn="l">
                <a:lnSpc>
                  <a:spcPct val="90000"/>
                </a:lnSpc>
                <a:spcBef>
                  <a:spcPts val="0"/>
                </a:spcBef>
                <a:spcAft>
                  <a:spcPts val="0"/>
                </a:spcAft>
                <a:buClr>
                  <a:schemeClr val="lt1"/>
                </a:buClr>
                <a:buSzPts val="2600"/>
                <a:buFont typeface="Times New Roman"/>
                <a:buNone/>
              </a:pPr>
              <a:r>
                <a:rPr b="0" i="0" lang="en-IN" sz="2600" u="none" cap="none" strike="noStrike">
                  <a:solidFill>
                    <a:schemeClr val="lt1"/>
                  </a:solidFill>
                  <a:latin typeface="Times New Roman"/>
                  <a:ea typeface="Times New Roman"/>
                  <a:cs typeface="Times New Roman"/>
                  <a:sym typeface="Times New Roman"/>
                </a:rPr>
                <a:t>Enhance data governance by being more restrictive (Schneider and Kokshagina, 2021).</a:t>
              </a:r>
              <a:endParaRPr b="0" i="0" sz="2600" u="none" cap="none" strike="noStrike">
                <a:solidFill>
                  <a:schemeClr val="lt1"/>
                </a:solidFill>
                <a:latin typeface="Times New Roman"/>
                <a:ea typeface="Times New Roman"/>
                <a:cs typeface="Times New Roman"/>
                <a:sym typeface="Times New Roman"/>
              </a:endParaRPr>
            </a:p>
          </p:txBody>
        </p:sp>
        <p:sp>
          <p:nvSpPr>
            <p:cNvPr id="289" name="Google Shape;289;p10"/>
            <p:cNvSpPr/>
            <p:nvPr/>
          </p:nvSpPr>
          <p:spPr>
            <a:xfrm>
              <a:off x="9491203" y="633566"/>
              <a:ext cx="1600115" cy="1600115"/>
            </a:xfrm>
            <a:prstGeom prst="ellipse">
              <a:avLst/>
            </a:prstGeom>
            <a:solidFill>
              <a:srgbClr val="CFC891"/>
            </a:solidFill>
            <a:ln cap="rnd" cmpd="sng" w="19050">
              <a:solidFill>
                <a:srgbClr val="CFC89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0" name="Google Shape;290;p10"/>
            <p:cNvSpPr txBox="1"/>
            <p:nvPr/>
          </p:nvSpPr>
          <p:spPr>
            <a:xfrm>
              <a:off x="9725534" y="867897"/>
              <a:ext cx="1131453" cy="1131453"/>
            </a:xfrm>
            <a:prstGeom prst="rect">
              <a:avLst/>
            </a:prstGeom>
            <a:noFill/>
            <a:ln>
              <a:noFill/>
            </a:ln>
          </p:spPr>
          <p:txBody>
            <a:bodyPr anchorCtr="0" anchor="ctr" bIns="12700" lIns="124750" spcFirstLastPara="1" rIns="124750" wrap="square" tIns="12700">
              <a:noAutofit/>
            </a:bodyPr>
            <a:lstStyle/>
            <a:p>
              <a:pPr indent="0" lvl="0" marL="0" marR="0" rtl="0" algn="ctr">
                <a:lnSpc>
                  <a:spcPct val="90000"/>
                </a:lnSpc>
                <a:spcBef>
                  <a:spcPts val="0"/>
                </a:spcBef>
                <a:spcAft>
                  <a:spcPts val="0"/>
                </a:spcAft>
                <a:buClr>
                  <a:schemeClr val="lt1"/>
                </a:buClr>
                <a:buSzPts val="4800"/>
                <a:buFont typeface="Century Gothic"/>
                <a:buNone/>
              </a:pPr>
              <a:r>
                <a:rPr b="0" i="0" lang="en-IN" sz="4800" u="none" cap="none" strike="noStrike">
                  <a:solidFill>
                    <a:schemeClr val="lt1"/>
                  </a:solidFill>
                  <a:latin typeface="Century Gothic"/>
                  <a:ea typeface="Century Gothic"/>
                  <a:cs typeface="Century Gothic"/>
                  <a:sym typeface="Century Gothic"/>
                </a:rPr>
                <a:t>3</a:t>
              </a:r>
              <a:endParaRPr/>
            </a:p>
          </p:txBody>
        </p:sp>
        <p:sp>
          <p:nvSpPr>
            <p:cNvPr id="291" name="Google Shape;291;p10"/>
            <p:cNvSpPr/>
            <p:nvPr/>
          </p:nvSpPr>
          <p:spPr>
            <a:xfrm>
              <a:off x="8386361" y="5433841"/>
              <a:ext cx="3809799" cy="72"/>
            </a:xfrm>
            <a:prstGeom prst="rect">
              <a:avLst/>
            </a:prstGeom>
            <a:solidFill>
              <a:srgbClr val="D3CB8C"/>
            </a:solidFill>
            <a:ln cap="rnd" cmpd="sng" w="19050">
              <a:solidFill>
                <a:srgbClr val="D3CB8C"/>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2" name="Google Shape;292;p10"/>
            <p:cNvSpPr/>
            <p:nvPr/>
          </p:nvSpPr>
          <p:spPr>
            <a:xfrm>
              <a:off x="12577141" y="100194"/>
              <a:ext cx="3809799" cy="5333719"/>
            </a:xfrm>
            <a:prstGeom prst="rect">
              <a:avLst/>
            </a:prstGeom>
            <a:solidFill>
              <a:srgbClr val="F1EAD7">
                <a:alpha val="89803"/>
              </a:srgbClr>
            </a:solidFill>
            <a:ln cap="rnd" cmpd="sng" w="19050">
              <a:solidFill>
                <a:srgbClr val="F1EAD7">
                  <a:alpha val="89803"/>
                </a:srgbClr>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3" name="Google Shape;293;p10"/>
            <p:cNvSpPr txBox="1"/>
            <p:nvPr/>
          </p:nvSpPr>
          <p:spPr>
            <a:xfrm>
              <a:off x="12577141" y="2127007"/>
              <a:ext cx="3809799" cy="3200231"/>
            </a:xfrm>
            <a:prstGeom prst="rect">
              <a:avLst/>
            </a:prstGeom>
            <a:noFill/>
            <a:ln>
              <a:noFill/>
            </a:ln>
          </p:spPr>
          <p:txBody>
            <a:bodyPr anchorCtr="0" anchor="t" bIns="330200" lIns="297025" spcFirstLastPara="1" rIns="297025" wrap="square" tIns="330200">
              <a:noAutofit/>
            </a:bodyPr>
            <a:lstStyle/>
            <a:p>
              <a:pPr indent="0" lvl="0" marL="0" marR="0" rtl="0" algn="l">
                <a:lnSpc>
                  <a:spcPct val="90000"/>
                </a:lnSpc>
                <a:spcBef>
                  <a:spcPts val="0"/>
                </a:spcBef>
                <a:spcAft>
                  <a:spcPts val="0"/>
                </a:spcAft>
                <a:buClr>
                  <a:schemeClr val="lt1"/>
                </a:buClr>
                <a:buSzPts val="2600"/>
                <a:buFont typeface="Times New Roman"/>
                <a:buNone/>
              </a:pPr>
              <a:r>
                <a:rPr b="0" i="0" lang="en-IN" sz="2600" u="none" cap="none" strike="noStrike">
                  <a:solidFill>
                    <a:schemeClr val="lt1"/>
                  </a:solidFill>
                  <a:latin typeface="Times New Roman"/>
                  <a:ea typeface="Times New Roman"/>
                  <a:cs typeface="Times New Roman"/>
                  <a:sym typeface="Times New Roman"/>
                </a:rPr>
                <a:t>Introduce incremental system modernisation.</a:t>
              </a:r>
              <a:endParaRPr b="0" i="0" sz="2600" u="none" cap="none" strike="noStrike">
                <a:solidFill>
                  <a:schemeClr val="lt1"/>
                </a:solidFill>
                <a:latin typeface="Times New Roman"/>
                <a:ea typeface="Times New Roman"/>
                <a:cs typeface="Times New Roman"/>
                <a:sym typeface="Times New Roman"/>
              </a:endParaRPr>
            </a:p>
          </p:txBody>
        </p:sp>
        <p:sp>
          <p:nvSpPr>
            <p:cNvPr id="294" name="Google Shape;294;p10"/>
            <p:cNvSpPr/>
            <p:nvPr/>
          </p:nvSpPr>
          <p:spPr>
            <a:xfrm>
              <a:off x="13681983" y="633566"/>
              <a:ext cx="1600115" cy="1600115"/>
            </a:xfrm>
            <a:prstGeom prst="ellipse">
              <a:avLst/>
            </a:prstGeom>
            <a:solidFill>
              <a:srgbClr val="D7CA88"/>
            </a:solidFill>
            <a:ln cap="rnd" cmpd="sng" w="19050">
              <a:solidFill>
                <a:srgbClr val="D7CA88"/>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5" name="Google Shape;295;p10"/>
            <p:cNvSpPr txBox="1"/>
            <p:nvPr/>
          </p:nvSpPr>
          <p:spPr>
            <a:xfrm>
              <a:off x="13916314" y="867897"/>
              <a:ext cx="1131453" cy="1131453"/>
            </a:xfrm>
            <a:prstGeom prst="rect">
              <a:avLst/>
            </a:prstGeom>
            <a:noFill/>
            <a:ln>
              <a:noFill/>
            </a:ln>
          </p:spPr>
          <p:txBody>
            <a:bodyPr anchorCtr="0" anchor="ctr" bIns="12700" lIns="124750" spcFirstLastPara="1" rIns="124750" wrap="square" tIns="12700">
              <a:noAutofit/>
            </a:bodyPr>
            <a:lstStyle/>
            <a:p>
              <a:pPr indent="0" lvl="0" marL="0" marR="0" rtl="0" algn="ctr">
                <a:lnSpc>
                  <a:spcPct val="90000"/>
                </a:lnSpc>
                <a:spcBef>
                  <a:spcPts val="0"/>
                </a:spcBef>
                <a:spcAft>
                  <a:spcPts val="0"/>
                </a:spcAft>
                <a:buClr>
                  <a:schemeClr val="lt1"/>
                </a:buClr>
                <a:buSzPts val="4800"/>
                <a:buFont typeface="Century Gothic"/>
                <a:buNone/>
              </a:pPr>
              <a:r>
                <a:rPr b="0" i="0" lang="en-IN" sz="4800" u="none" cap="none" strike="noStrike">
                  <a:solidFill>
                    <a:schemeClr val="lt1"/>
                  </a:solidFill>
                  <a:latin typeface="Century Gothic"/>
                  <a:ea typeface="Century Gothic"/>
                  <a:cs typeface="Century Gothic"/>
                  <a:sym typeface="Century Gothic"/>
                </a:rPr>
                <a:t>4</a:t>
              </a:r>
              <a:endParaRPr/>
            </a:p>
          </p:txBody>
        </p:sp>
        <p:sp>
          <p:nvSpPr>
            <p:cNvPr id="296" name="Google Shape;296;p10"/>
            <p:cNvSpPr/>
            <p:nvPr/>
          </p:nvSpPr>
          <p:spPr>
            <a:xfrm>
              <a:off x="12577141" y="5433841"/>
              <a:ext cx="3809799" cy="72"/>
            </a:xfrm>
            <a:prstGeom prst="rect">
              <a:avLst/>
            </a:prstGeom>
            <a:solidFill>
              <a:srgbClr val="DBCD83"/>
            </a:solidFill>
            <a:ln cap="rnd" cmpd="sng" w="19050">
              <a:solidFill>
                <a:srgbClr val="DBCD83"/>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01" name="Shape 301"/>
        <p:cNvGrpSpPr/>
        <p:nvPr/>
      </p:nvGrpSpPr>
      <p:grpSpPr>
        <a:xfrm>
          <a:off x="0" y="0"/>
          <a:ext cx="0" cy="0"/>
          <a:chOff x="0" y="0"/>
          <a:chExt cx="0" cy="0"/>
        </a:xfrm>
      </p:grpSpPr>
      <p:sp>
        <p:nvSpPr>
          <p:cNvPr id="302" name="Google Shape;302;p11"/>
          <p:cNvSpPr txBox="1"/>
          <p:nvPr>
            <p:ph type="title"/>
          </p:nvPr>
        </p:nvSpPr>
        <p:spPr>
          <a:xfrm>
            <a:off x="1257300" y="547688"/>
            <a:ext cx="15773400" cy="1988345"/>
          </a:xfrm>
          <a:prstGeom prst="rect">
            <a:avLst/>
          </a:prstGeom>
          <a:noFill/>
          <a:ln>
            <a:noFill/>
          </a:ln>
        </p:spPr>
        <p:txBody>
          <a:bodyPr anchorCtr="0" anchor="ctr" bIns="45700" lIns="91425" spcFirstLastPara="1" rIns="91425" wrap="square" tIns="45700">
            <a:normAutofit/>
          </a:bodyPr>
          <a:lstStyle/>
          <a:p>
            <a:pPr indent="0" lvl="0" marL="0" rtl="0" algn="l">
              <a:spcBef>
                <a:spcPts val="0"/>
              </a:spcBef>
              <a:spcAft>
                <a:spcPts val="0"/>
              </a:spcAft>
              <a:buClr>
                <a:schemeClr val="lt1"/>
              </a:buClr>
              <a:buSzPts val="8100"/>
              <a:buFont typeface="Times New Roman"/>
              <a:buNone/>
            </a:pPr>
            <a:r>
              <a:rPr b="1" lang="en-IN" sz="8100">
                <a:latin typeface="Times New Roman"/>
                <a:ea typeface="Times New Roman"/>
                <a:cs typeface="Times New Roman"/>
                <a:sym typeface="Times New Roman"/>
              </a:rPr>
              <a:t>STRATEGIC ALIGNMENT</a:t>
            </a:r>
            <a:endParaRPr sz="8100">
              <a:latin typeface="Times New Roman"/>
              <a:ea typeface="Times New Roman"/>
              <a:cs typeface="Times New Roman"/>
              <a:sym typeface="Times New Roman"/>
            </a:endParaRPr>
          </a:p>
        </p:txBody>
      </p:sp>
      <p:grpSp>
        <p:nvGrpSpPr>
          <p:cNvPr id="303" name="Google Shape;303;p11"/>
          <p:cNvGrpSpPr/>
          <p:nvPr/>
        </p:nvGrpSpPr>
        <p:grpSpPr>
          <a:xfrm>
            <a:off x="1861125" y="3345120"/>
            <a:ext cx="14565748" cy="5917334"/>
            <a:chOff x="603825" y="2989"/>
            <a:chExt cx="14565748" cy="5917334"/>
          </a:xfrm>
        </p:grpSpPr>
        <p:sp>
          <p:nvSpPr>
            <p:cNvPr id="304" name="Google Shape;304;p11"/>
            <p:cNvSpPr/>
            <p:nvPr/>
          </p:nvSpPr>
          <p:spPr>
            <a:xfrm>
              <a:off x="603825" y="2989"/>
              <a:ext cx="4551796" cy="2731077"/>
            </a:xfrm>
            <a:prstGeom prst="rect">
              <a:avLst/>
            </a:prstGeom>
            <a:solidFill>
              <a:schemeClr val="accent2"/>
            </a:solidFill>
            <a:ln cap="rnd" cmpd="sng" w="19050">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5" name="Google Shape;305;p11"/>
            <p:cNvSpPr txBox="1"/>
            <p:nvPr/>
          </p:nvSpPr>
          <p:spPr>
            <a:xfrm>
              <a:off x="603825" y="2989"/>
              <a:ext cx="4551796" cy="2731077"/>
            </a:xfrm>
            <a:prstGeom prst="rect">
              <a:avLst/>
            </a:prstGeom>
            <a:noFill/>
            <a:ln>
              <a:noFill/>
            </a:ln>
          </p:spPr>
          <p:txBody>
            <a:bodyPr anchorCtr="0" anchor="ctr" bIns="133350" lIns="133350" spcFirstLastPara="1" rIns="133350" wrap="square" tIns="133350">
              <a:noAutofit/>
            </a:bodyPr>
            <a:lstStyle/>
            <a:p>
              <a:pPr indent="0" lvl="0" marL="0" marR="0" rtl="0" algn="ctr">
                <a:lnSpc>
                  <a:spcPct val="90000"/>
                </a:lnSpc>
                <a:spcBef>
                  <a:spcPts val="0"/>
                </a:spcBef>
                <a:spcAft>
                  <a:spcPts val="0"/>
                </a:spcAft>
                <a:buClr>
                  <a:schemeClr val="lt1"/>
                </a:buClr>
                <a:buSzPts val="3500"/>
                <a:buFont typeface="Times New Roman"/>
                <a:buNone/>
              </a:pPr>
              <a:r>
                <a:rPr b="0" i="0" lang="en-IN" sz="3500" u="none" cap="none" strike="noStrike">
                  <a:solidFill>
                    <a:schemeClr val="lt1"/>
                  </a:solidFill>
                  <a:latin typeface="Times New Roman"/>
                  <a:ea typeface="Times New Roman"/>
                  <a:cs typeface="Times New Roman"/>
                  <a:sym typeface="Times New Roman"/>
                </a:rPr>
                <a:t>Some recommendations underpin the digital innovation at Microsoft (Lara-Prieto and Flores-Garza, 2022).</a:t>
              </a:r>
              <a:endParaRPr b="0" i="0" sz="3500" u="none" cap="none" strike="noStrike">
                <a:solidFill>
                  <a:schemeClr val="lt1"/>
                </a:solidFill>
                <a:latin typeface="Times New Roman"/>
                <a:ea typeface="Times New Roman"/>
                <a:cs typeface="Times New Roman"/>
                <a:sym typeface="Times New Roman"/>
              </a:endParaRPr>
            </a:p>
          </p:txBody>
        </p:sp>
        <p:sp>
          <p:nvSpPr>
            <p:cNvPr id="306" name="Google Shape;306;p11"/>
            <p:cNvSpPr/>
            <p:nvPr/>
          </p:nvSpPr>
          <p:spPr>
            <a:xfrm>
              <a:off x="5610801" y="2989"/>
              <a:ext cx="4551796" cy="2731077"/>
            </a:xfrm>
            <a:prstGeom prst="rect">
              <a:avLst/>
            </a:prstGeom>
            <a:solidFill>
              <a:srgbClr val="DACE83"/>
            </a:solidFill>
            <a:ln cap="rnd" cmpd="sng" w="19050">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7" name="Google Shape;307;p11"/>
            <p:cNvSpPr txBox="1"/>
            <p:nvPr/>
          </p:nvSpPr>
          <p:spPr>
            <a:xfrm>
              <a:off x="5610801" y="2989"/>
              <a:ext cx="4551796" cy="2731077"/>
            </a:xfrm>
            <a:prstGeom prst="rect">
              <a:avLst/>
            </a:prstGeom>
            <a:noFill/>
            <a:ln>
              <a:noFill/>
            </a:ln>
          </p:spPr>
          <p:txBody>
            <a:bodyPr anchorCtr="0" anchor="ctr" bIns="133350" lIns="133350" spcFirstLastPara="1" rIns="133350" wrap="square" tIns="133350">
              <a:noAutofit/>
            </a:bodyPr>
            <a:lstStyle/>
            <a:p>
              <a:pPr indent="0" lvl="0" marL="0" marR="0" rtl="0" algn="ctr">
                <a:lnSpc>
                  <a:spcPct val="90000"/>
                </a:lnSpc>
                <a:spcBef>
                  <a:spcPts val="0"/>
                </a:spcBef>
                <a:spcAft>
                  <a:spcPts val="0"/>
                </a:spcAft>
                <a:buClr>
                  <a:schemeClr val="lt1"/>
                </a:buClr>
                <a:buSzPts val="3500"/>
                <a:buFont typeface="Times New Roman"/>
                <a:buNone/>
              </a:pPr>
              <a:r>
                <a:rPr b="0" i="0" lang="en-IN" sz="3500" u="none" cap="none" strike="noStrike">
                  <a:solidFill>
                    <a:schemeClr val="lt1"/>
                  </a:solidFill>
                  <a:latin typeface="Times New Roman"/>
                  <a:ea typeface="Times New Roman"/>
                  <a:cs typeface="Times New Roman"/>
                  <a:sym typeface="Times New Roman"/>
                </a:rPr>
                <a:t>Automation and the use of analytics enhances productivity.</a:t>
              </a:r>
              <a:endParaRPr b="0" i="0" sz="3500" u="none" cap="none" strike="noStrike">
                <a:solidFill>
                  <a:schemeClr val="lt1"/>
                </a:solidFill>
                <a:latin typeface="Times New Roman"/>
                <a:ea typeface="Times New Roman"/>
                <a:cs typeface="Times New Roman"/>
                <a:sym typeface="Times New Roman"/>
              </a:endParaRPr>
            </a:p>
          </p:txBody>
        </p:sp>
        <p:sp>
          <p:nvSpPr>
            <p:cNvPr id="308" name="Google Shape;308;p11"/>
            <p:cNvSpPr/>
            <p:nvPr/>
          </p:nvSpPr>
          <p:spPr>
            <a:xfrm>
              <a:off x="10617777" y="2989"/>
              <a:ext cx="4551796" cy="2731077"/>
            </a:xfrm>
            <a:prstGeom prst="rect">
              <a:avLst/>
            </a:prstGeom>
            <a:solidFill>
              <a:srgbClr val="E7BF5C"/>
            </a:solidFill>
            <a:ln cap="rnd" cmpd="sng" w="19050">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9" name="Google Shape;309;p11"/>
            <p:cNvSpPr txBox="1"/>
            <p:nvPr/>
          </p:nvSpPr>
          <p:spPr>
            <a:xfrm>
              <a:off x="10617777" y="2989"/>
              <a:ext cx="4551796" cy="2731077"/>
            </a:xfrm>
            <a:prstGeom prst="rect">
              <a:avLst/>
            </a:prstGeom>
            <a:noFill/>
            <a:ln>
              <a:noFill/>
            </a:ln>
          </p:spPr>
          <p:txBody>
            <a:bodyPr anchorCtr="0" anchor="ctr" bIns="133350" lIns="133350" spcFirstLastPara="1" rIns="133350" wrap="square" tIns="133350">
              <a:noAutofit/>
            </a:bodyPr>
            <a:lstStyle/>
            <a:p>
              <a:pPr indent="0" lvl="0" marL="0" marR="0" rtl="0" algn="ctr">
                <a:lnSpc>
                  <a:spcPct val="90000"/>
                </a:lnSpc>
                <a:spcBef>
                  <a:spcPts val="0"/>
                </a:spcBef>
                <a:spcAft>
                  <a:spcPts val="0"/>
                </a:spcAft>
                <a:buClr>
                  <a:schemeClr val="lt1"/>
                </a:buClr>
                <a:buSzPts val="3500"/>
                <a:buFont typeface="Times New Roman"/>
                <a:buNone/>
              </a:pPr>
              <a:r>
                <a:rPr b="0" i="0" lang="en-IN" sz="3500" u="none" cap="none" strike="noStrike">
                  <a:solidFill>
                    <a:schemeClr val="lt1"/>
                  </a:solidFill>
                  <a:latin typeface="Times New Roman"/>
                  <a:ea typeface="Times New Roman"/>
                  <a:cs typeface="Times New Roman"/>
                  <a:sym typeface="Times New Roman"/>
                </a:rPr>
                <a:t>Big data enhances talent management across the world (Lara-Prieto and Flores-Garza, 2022).</a:t>
              </a:r>
              <a:endParaRPr b="0" i="0" sz="3500" u="none" cap="none" strike="noStrike">
                <a:solidFill>
                  <a:schemeClr val="lt1"/>
                </a:solidFill>
                <a:latin typeface="Times New Roman"/>
                <a:ea typeface="Times New Roman"/>
                <a:cs typeface="Times New Roman"/>
                <a:sym typeface="Times New Roman"/>
              </a:endParaRPr>
            </a:p>
          </p:txBody>
        </p:sp>
        <p:sp>
          <p:nvSpPr>
            <p:cNvPr id="310" name="Google Shape;310;p11"/>
            <p:cNvSpPr/>
            <p:nvPr/>
          </p:nvSpPr>
          <p:spPr>
            <a:xfrm>
              <a:off x="5610801" y="3189246"/>
              <a:ext cx="4551796" cy="2731077"/>
            </a:xfrm>
            <a:prstGeom prst="rect">
              <a:avLst/>
            </a:prstGeom>
            <a:solidFill>
              <a:srgbClr val="E79F38"/>
            </a:solidFill>
            <a:ln cap="rnd" cmpd="sng" w="19050">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1" name="Google Shape;311;p11"/>
            <p:cNvSpPr txBox="1"/>
            <p:nvPr/>
          </p:nvSpPr>
          <p:spPr>
            <a:xfrm>
              <a:off x="5610801" y="3189246"/>
              <a:ext cx="4551796" cy="2731077"/>
            </a:xfrm>
            <a:prstGeom prst="rect">
              <a:avLst/>
            </a:prstGeom>
            <a:noFill/>
            <a:ln>
              <a:noFill/>
            </a:ln>
          </p:spPr>
          <p:txBody>
            <a:bodyPr anchorCtr="0" anchor="ctr" bIns="133350" lIns="133350" spcFirstLastPara="1" rIns="133350" wrap="square" tIns="133350">
              <a:noAutofit/>
            </a:bodyPr>
            <a:lstStyle/>
            <a:p>
              <a:pPr indent="0" lvl="0" marL="0" marR="0" rtl="0" algn="ctr">
                <a:lnSpc>
                  <a:spcPct val="90000"/>
                </a:lnSpc>
                <a:spcBef>
                  <a:spcPts val="0"/>
                </a:spcBef>
                <a:spcAft>
                  <a:spcPts val="0"/>
                </a:spcAft>
                <a:buClr>
                  <a:schemeClr val="lt1"/>
                </a:buClr>
                <a:buSzPts val="3500"/>
                <a:buFont typeface="Times New Roman"/>
                <a:buNone/>
              </a:pPr>
              <a:r>
                <a:rPr b="0" i="0" lang="en-IN" sz="3500" u="none" cap="none" strike="noStrike">
                  <a:solidFill>
                    <a:schemeClr val="lt1"/>
                  </a:solidFill>
                  <a:latin typeface="Times New Roman"/>
                  <a:ea typeface="Times New Roman"/>
                  <a:cs typeface="Times New Roman"/>
                  <a:sym typeface="Times New Roman"/>
                </a:rPr>
                <a:t>HR technology provides long-term competitiveness in Microsoft.</a:t>
              </a:r>
              <a:endParaRPr b="0" i="0" sz="3500" u="none" cap="none" strike="noStrike">
                <a:solidFill>
                  <a:schemeClr val="lt1"/>
                </a:solidFill>
                <a:latin typeface="Times New Roman"/>
                <a:ea typeface="Times New Roman"/>
                <a:cs typeface="Times New Roman"/>
                <a:sym typeface="Times New Roman"/>
              </a:endParaRPr>
            </a:p>
          </p:txBody>
        </p:sp>
      </p:gr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16" name="Shape 316"/>
        <p:cNvGrpSpPr/>
        <p:nvPr/>
      </p:nvGrpSpPr>
      <p:grpSpPr>
        <a:xfrm>
          <a:off x="0" y="0"/>
          <a:ext cx="0" cy="0"/>
          <a:chOff x="0" y="0"/>
          <a:chExt cx="0" cy="0"/>
        </a:xfrm>
      </p:grpSpPr>
      <p:sp>
        <p:nvSpPr>
          <p:cNvPr id="317" name="Google Shape;317;p12"/>
          <p:cNvSpPr txBox="1"/>
          <p:nvPr>
            <p:ph type="title"/>
          </p:nvPr>
        </p:nvSpPr>
        <p:spPr>
          <a:xfrm>
            <a:off x="1261872" y="501966"/>
            <a:ext cx="15764256" cy="1615371"/>
          </a:xfrm>
          <a:prstGeom prst="rect">
            <a:avLst/>
          </a:prstGeom>
          <a:noFill/>
          <a:ln>
            <a:noFill/>
          </a:ln>
        </p:spPr>
        <p:txBody>
          <a:bodyPr anchorCtr="0" anchor="ctr" bIns="45700" lIns="91425" spcFirstLastPara="1" rIns="91425" wrap="square" tIns="45700">
            <a:normAutofit/>
          </a:bodyPr>
          <a:lstStyle/>
          <a:p>
            <a:pPr indent="0" lvl="0" marL="0" rtl="0" algn="l">
              <a:spcBef>
                <a:spcPts val="0"/>
              </a:spcBef>
              <a:spcAft>
                <a:spcPts val="0"/>
              </a:spcAft>
              <a:buClr>
                <a:schemeClr val="lt1"/>
              </a:buClr>
              <a:buSzPts val="6000"/>
              <a:buFont typeface="Times New Roman"/>
              <a:buNone/>
            </a:pPr>
            <a:r>
              <a:rPr b="1" lang="en-IN" sz="6000">
                <a:latin typeface="Times New Roman"/>
                <a:ea typeface="Times New Roman"/>
                <a:cs typeface="Times New Roman"/>
                <a:sym typeface="Times New Roman"/>
              </a:rPr>
              <a:t>FINAL REFLECTION</a:t>
            </a:r>
            <a:endParaRPr sz="6000">
              <a:latin typeface="Times New Roman"/>
              <a:ea typeface="Times New Roman"/>
              <a:cs typeface="Times New Roman"/>
              <a:sym typeface="Times New Roman"/>
            </a:endParaRPr>
          </a:p>
        </p:txBody>
      </p:sp>
      <p:grpSp>
        <p:nvGrpSpPr>
          <p:cNvPr id="318" name="Google Shape;318;p12"/>
          <p:cNvGrpSpPr/>
          <p:nvPr/>
        </p:nvGrpSpPr>
        <p:grpSpPr>
          <a:xfrm>
            <a:off x="4039869" y="2609426"/>
            <a:ext cx="10194545" cy="6796363"/>
            <a:chOff x="2782569" y="3386"/>
            <a:chExt cx="10194545" cy="6796363"/>
          </a:xfrm>
        </p:grpSpPr>
        <p:sp>
          <p:nvSpPr>
            <p:cNvPr id="319" name="Google Shape;319;p12"/>
            <p:cNvSpPr/>
            <p:nvPr/>
          </p:nvSpPr>
          <p:spPr>
            <a:xfrm>
              <a:off x="2782569" y="3386"/>
              <a:ext cx="4247727" cy="2548636"/>
            </a:xfrm>
            <a:prstGeom prst="roundRect">
              <a:avLst>
                <a:gd fmla="val 10000" name="adj"/>
              </a:avLst>
            </a:prstGeom>
            <a:solidFill>
              <a:srgbClr val="E79F38"/>
            </a:solidFill>
            <a:ln cap="rnd" cmpd="sng" w="19050">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0" name="Google Shape;320;p12"/>
            <p:cNvSpPr txBox="1"/>
            <p:nvPr/>
          </p:nvSpPr>
          <p:spPr>
            <a:xfrm>
              <a:off x="2857216" y="78033"/>
              <a:ext cx="4098433" cy="2399342"/>
            </a:xfrm>
            <a:prstGeom prst="rect">
              <a:avLst/>
            </a:prstGeom>
            <a:noFill/>
            <a:ln>
              <a:noFill/>
            </a:ln>
          </p:spPr>
          <p:txBody>
            <a:bodyPr anchorCtr="0" anchor="ctr" bIns="121900" lIns="121900" spcFirstLastPara="1" rIns="121900" wrap="square" tIns="121900">
              <a:noAutofit/>
            </a:bodyPr>
            <a:lstStyle/>
            <a:p>
              <a:pPr indent="0" lvl="0" marL="0" marR="0" rtl="0" algn="ctr">
                <a:lnSpc>
                  <a:spcPct val="90000"/>
                </a:lnSpc>
                <a:spcBef>
                  <a:spcPts val="0"/>
                </a:spcBef>
                <a:spcAft>
                  <a:spcPts val="0"/>
                </a:spcAft>
                <a:buClr>
                  <a:schemeClr val="lt1"/>
                </a:buClr>
                <a:buSzPts val="3200"/>
                <a:buFont typeface="Times New Roman"/>
                <a:buNone/>
              </a:pPr>
              <a:r>
                <a:rPr b="0" i="0" lang="en-IN" sz="3200" u="none" cap="none" strike="noStrike">
                  <a:solidFill>
                    <a:schemeClr val="lt1"/>
                  </a:solidFill>
                  <a:latin typeface="Times New Roman"/>
                  <a:ea typeface="Times New Roman"/>
                  <a:cs typeface="Times New Roman"/>
                  <a:sym typeface="Times New Roman"/>
                </a:rPr>
                <a:t>HR technology that will be needed at Microsoft (Lara-Prieto and Flores-Garza, 2022).</a:t>
              </a:r>
              <a:endParaRPr b="0" i="0" sz="3200" u="none" cap="none" strike="noStrike">
                <a:solidFill>
                  <a:schemeClr val="lt1"/>
                </a:solidFill>
                <a:latin typeface="Times New Roman"/>
                <a:ea typeface="Times New Roman"/>
                <a:cs typeface="Times New Roman"/>
                <a:sym typeface="Times New Roman"/>
              </a:endParaRPr>
            </a:p>
          </p:txBody>
        </p:sp>
        <p:sp>
          <p:nvSpPr>
            <p:cNvPr id="321" name="Google Shape;321;p12"/>
            <p:cNvSpPr/>
            <p:nvPr/>
          </p:nvSpPr>
          <p:spPr>
            <a:xfrm>
              <a:off x="7404096" y="750986"/>
              <a:ext cx="900518" cy="1053436"/>
            </a:xfrm>
            <a:prstGeom prst="rightArrow">
              <a:avLst>
                <a:gd fmla="val 60000" name="adj1"/>
                <a:gd fmla="val 50000" name="adj2"/>
              </a:avLst>
            </a:prstGeom>
            <a:solidFill>
              <a:srgbClr val="E79F38"/>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2" name="Google Shape;322;p12"/>
            <p:cNvSpPr txBox="1"/>
            <p:nvPr/>
          </p:nvSpPr>
          <p:spPr>
            <a:xfrm>
              <a:off x="7404096" y="961673"/>
              <a:ext cx="630363" cy="632062"/>
            </a:xfrm>
            <a:prstGeom prst="rect">
              <a:avLst/>
            </a:prstGeom>
            <a:noFill/>
            <a:ln>
              <a:noFill/>
            </a:ln>
          </p:spPr>
          <p:txBody>
            <a:bodyPr anchorCtr="0" anchor="ctr" bIns="0" lIns="0" spcFirstLastPara="1" rIns="0" wrap="square" tIns="0">
              <a:noAutofit/>
            </a:bodyPr>
            <a:lstStyle/>
            <a:p>
              <a:pPr indent="0" lvl="0" marL="0" marR="0" rtl="0" algn="ctr">
                <a:lnSpc>
                  <a:spcPct val="90000"/>
                </a:lnSpc>
                <a:spcBef>
                  <a:spcPts val="0"/>
                </a:spcBef>
                <a:spcAft>
                  <a:spcPts val="0"/>
                </a:spcAft>
                <a:buClr>
                  <a:schemeClr val="lt1"/>
                </a:buClr>
                <a:buSzPts val="2600"/>
                <a:buFont typeface="Century Gothic"/>
                <a:buNone/>
              </a:pPr>
              <a:r>
                <a:t/>
              </a:r>
              <a:endParaRPr b="0" i="0" sz="2600" u="none" cap="none" strike="noStrike">
                <a:solidFill>
                  <a:schemeClr val="lt1"/>
                </a:solidFill>
                <a:latin typeface="Century Gothic"/>
                <a:ea typeface="Century Gothic"/>
                <a:cs typeface="Century Gothic"/>
                <a:sym typeface="Century Gothic"/>
              </a:endParaRPr>
            </a:p>
          </p:txBody>
        </p:sp>
        <p:sp>
          <p:nvSpPr>
            <p:cNvPr id="323" name="Google Shape;323;p12"/>
            <p:cNvSpPr/>
            <p:nvPr/>
          </p:nvSpPr>
          <p:spPr>
            <a:xfrm>
              <a:off x="8729387" y="3386"/>
              <a:ext cx="4247727" cy="2548636"/>
            </a:xfrm>
            <a:prstGeom prst="roundRect">
              <a:avLst>
                <a:gd fmla="val 10000" name="adj"/>
              </a:avLst>
            </a:prstGeom>
            <a:solidFill>
              <a:srgbClr val="E08D34"/>
            </a:solidFill>
            <a:ln cap="rnd" cmpd="sng" w="19050">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4" name="Google Shape;324;p12"/>
            <p:cNvSpPr txBox="1"/>
            <p:nvPr/>
          </p:nvSpPr>
          <p:spPr>
            <a:xfrm>
              <a:off x="8804034" y="78033"/>
              <a:ext cx="4098433" cy="2399342"/>
            </a:xfrm>
            <a:prstGeom prst="rect">
              <a:avLst/>
            </a:prstGeom>
            <a:noFill/>
            <a:ln>
              <a:noFill/>
            </a:ln>
          </p:spPr>
          <p:txBody>
            <a:bodyPr anchorCtr="0" anchor="ctr" bIns="121900" lIns="121900" spcFirstLastPara="1" rIns="121900" wrap="square" tIns="121900">
              <a:noAutofit/>
            </a:bodyPr>
            <a:lstStyle/>
            <a:p>
              <a:pPr indent="0" lvl="0" marL="0" marR="0" rtl="0" algn="ctr">
                <a:lnSpc>
                  <a:spcPct val="90000"/>
                </a:lnSpc>
                <a:spcBef>
                  <a:spcPts val="0"/>
                </a:spcBef>
                <a:spcAft>
                  <a:spcPts val="0"/>
                </a:spcAft>
                <a:buClr>
                  <a:schemeClr val="lt1"/>
                </a:buClr>
                <a:buSzPts val="3200"/>
                <a:buFont typeface="Times New Roman"/>
                <a:buNone/>
              </a:pPr>
              <a:r>
                <a:rPr b="0" i="0" lang="en-IN" sz="3200" u="none" cap="none" strike="noStrike">
                  <a:solidFill>
                    <a:schemeClr val="lt1"/>
                  </a:solidFill>
                  <a:latin typeface="Times New Roman"/>
                  <a:ea typeface="Times New Roman"/>
                  <a:cs typeface="Times New Roman"/>
                  <a:sym typeface="Times New Roman"/>
                </a:rPr>
                <a:t>Offers efficiency and accuracy and better employee experience.</a:t>
              </a:r>
              <a:endParaRPr b="0" i="0" sz="3200" u="none" cap="none" strike="noStrike">
                <a:solidFill>
                  <a:schemeClr val="lt1"/>
                </a:solidFill>
                <a:latin typeface="Times New Roman"/>
                <a:ea typeface="Times New Roman"/>
                <a:cs typeface="Times New Roman"/>
                <a:sym typeface="Times New Roman"/>
              </a:endParaRPr>
            </a:p>
          </p:txBody>
        </p:sp>
        <p:sp>
          <p:nvSpPr>
            <p:cNvPr id="325" name="Google Shape;325;p12"/>
            <p:cNvSpPr/>
            <p:nvPr/>
          </p:nvSpPr>
          <p:spPr>
            <a:xfrm rot="5400000">
              <a:off x="10402992" y="2849363"/>
              <a:ext cx="900518" cy="1053436"/>
            </a:xfrm>
            <a:prstGeom prst="rightArrow">
              <a:avLst>
                <a:gd fmla="val 60000" name="adj1"/>
                <a:gd fmla="val 50000" name="adj2"/>
              </a:avLst>
            </a:prstGeom>
            <a:solidFill>
              <a:srgbClr val="DC863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6" name="Google Shape;326;p12"/>
            <p:cNvSpPr txBox="1"/>
            <p:nvPr/>
          </p:nvSpPr>
          <p:spPr>
            <a:xfrm>
              <a:off x="10537221" y="2925822"/>
              <a:ext cx="632062" cy="630363"/>
            </a:xfrm>
            <a:prstGeom prst="rect">
              <a:avLst/>
            </a:prstGeom>
            <a:noFill/>
            <a:ln>
              <a:noFill/>
            </a:ln>
          </p:spPr>
          <p:txBody>
            <a:bodyPr anchorCtr="0" anchor="ctr" bIns="0" lIns="0" spcFirstLastPara="1" rIns="0" wrap="square" tIns="0">
              <a:noAutofit/>
            </a:bodyPr>
            <a:lstStyle/>
            <a:p>
              <a:pPr indent="0" lvl="0" marL="0" marR="0" rtl="0" algn="ctr">
                <a:lnSpc>
                  <a:spcPct val="90000"/>
                </a:lnSpc>
                <a:spcBef>
                  <a:spcPts val="0"/>
                </a:spcBef>
                <a:spcAft>
                  <a:spcPts val="0"/>
                </a:spcAft>
                <a:buClr>
                  <a:schemeClr val="lt1"/>
                </a:buClr>
                <a:buSzPts val="2600"/>
                <a:buFont typeface="Century Gothic"/>
                <a:buNone/>
              </a:pPr>
              <a:r>
                <a:t/>
              </a:r>
              <a:endParaRPr b="0" i="0" sz="2600" u="none" cap="none" strike="noStrike">
                <a:solidFill>
                  <a:schemeClr val="lt1"/>
                </a:solidFill>
                <a:latin typeface="Century Gothic"/>
                <a:ea typeface="Century Gothic"/>
                <a:cs typeface="Century Gothic"/>
                <a:sym typeface="Century Gothic"/>
              </a:endParaRPr>
            </a:p>
          </p:txBody>
        </p:sp>
        <p:sp>
          <p:nvSpPr>
            <p:cNvPr id="327" name="Google Shape;327;p12"/>
            <p:cNvSpPr/>
            <p:nvPr/>
          </p:nvSpPr>
          <p:spPr>
            <a:xfrm>
              <a:off x="8729387" y="4251113"/>
              <a:ext cx="4247727" cy="2548636"/>
            </a:xfrm>
            <a:prstGeom prst="roundRect">
              <a:avLst>
                <a:gd fmla="val 10000" name="adj"/>
              </a:avLst>
            </a:prstGeom>
            <a:solidFill>
              <a:srgbClr val="D77E33"/>
            </a:solidFill>
            <a:ln cap="rnd" cmpd="sng" w="19050">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8" name="Google Shape;328;p12"/>
            <p:cNvSpPr txBox="1"/>
            <p:nvPr/>
          </p:nvSpPr>
          <p:spPr>
            <a:xfrm>
              <a:off x="8804034" y="4325760"/>
              <a:ext cx="4098433" cy="2399342"/>
            </a:xfrm>
            <a:prstGeom prst="rect">
              <a:avLst/>
            </a:prstGeom>
            <a:noFill/>
            <a:ln>
              <a:noFill/>
            </a:ln>
          </p:spPr>
          <p:txBody>
            <a:bodyPr anchorCtr="0" anchor="ctr" bIns="121900" lIns="121900" spcFirstLastPara="1" rIns="121900" wrap="square" tIns="121900">
              <a:noAutofit/>
            </a:bodyPr>
            <a:lstStyle/>
            <a:p>
              <a:pPr indent="0" lvl="0" marL="0" marR="0" rtl="0" algn="ctr">
                <a:lnSpc>
                  <a:spcPct val="90000"/>
                </a:lnSpc>
                <a:spcBef>
                  <a:spcPts val="0"/>
                </a:spcBef>
                <a:spcAft>
                  <a:spcPts val="0"/>
                </a:spcAft>
                <a:buClr>
                  <a:schemeClr val="lt1"/>
                </a:buClr>
                <a:buSzPts val="3200"/>
                <a:buFont typeface="Times New Roman"/>
                <a:buNone/>
              </a:pPr>
              <a:r>
                <a:rPr b="0" i="0" lang="en-IN" sz="3200" u="none" cap="none" strike="noStrike">
                  <a:solidFill>
                    <a:schemeClr val="lt1"/>
                  </a:solidFill>
                  <a:latin typeface="Times New Roman"/>
                  <a:ea typeface="Times New Roman"/>
                  <a:cs typeface="Times New Roman"/>
                  <a:sym typeface="Times New Roman"/>
                </a:rPr>
                <a:t>Needs continuous change in order to be competitive (Lara-Prieto and Flores-Garza, 2022).</a:t>
              </a:r>
              <a:endParaRPr b="0" i="0" sz="3200" u="none" cap="none" strike="noStrike">
                <a:solidFill>
                  <a:schemeClr val="lt1"/>
                </a:solidFill>
                <a:latin typeface="Times New Roman"/>
                <a:ea typeface="Times New Roman"/>
                <a:cs typeface="Times New Roman"/>
                <a:sym typeface="Times New Roman"/>
              </a:endParaRPr>
            </a:p>
          </p:txBody>
        </p:sp>
        <p:sp>
          <p:nvSpPr>
            <p:cNvPr id="329" name="Google Shape;329;p12"/>
            <p:cNvSpPr/>
            <p:nvPr/>
          </p:nvSpPr>
          <p:spPr>
            <a:xfrm rot="10800000">
              <a:off x="7455069" y="4998713"/>
              <a:ext cx="900518" cy="1053436"/>
            </a:xfrm>
            <a:prstGeom prst="rightArrow">
              <a:avLst>
                <a:gd fmla="val 60000" name="adj1"/>
                <a:gd fmla="val 50000" name="adj2"/>
              </a:avLst>
            </a:prstGeom>
            <a:solidFill>
              <a:srgbClr val="CE6F3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0" name="Google Shape;330;p12"/>
            <p:cNvSpPr txBox="1"/>
            <p:nvPr/>
          </p:nvSpPr>
          <p:spPr>
            <a:xfrm>
              <a:off x="7725224" y="5209400"/>
              <a:ext cx="630363" cy="632062"/>
            </a:xfrm>
            <a:prstGeom prst="rect">
              <a:avLst/>
            </a:prstGeom>
            <a:noFill/>
            <a:ln>
              <a:noFill/>
            </a:ln>
          </p:spPr>
          <p:txBody>
            <a:bodyPr anchorCtr="0" anchor="ctr" bIns="0" lIns="0" spcFirstLastPara="1" rIns="0" wrap="square" tIns="0">
              <a:noAutofit/>
            </a:bodyPr>
            <a:lstStyle/>
            <a:p>
              <a:pPr indent="0" lvl="0" marL="0" marR="0" rtl="0" algn="ctr">
                <a:lnSpc>
                  <a:spcPct val="90000"/>
                </a:lnSpc>
                <a:spcBef>
                  <a:spcPts val="0"/>
                </a:spcBef>
                <a:spcAft>
                  <a:spcPts val="0"/>
                </a:spcAft>
                <a:buClr>
                  <a:schemeClr val="lt1"/>
                </a:buClr>
                <a:buSzPts val="2600"/>
                <a:buFont typeface="Century Gothic"/>
                <a:buNone/>
              </a:pPr>
              <a:r>
                <a:t/>
              </a:r>
              <a:endParaRPr b="0" i="0" sz="2600" u="none" cap="none" strike="noStrike">
                <a:solidFill>
                  <a:schemeClr val="lt1"/>
                </a:solidFill>
                <a:latin typeface="Century Gothic"/>
                <a:ea typeface="Century Gothic"/>
                <a:cs typeface="Century Gothic"/>
                <a:sym typeface="Century Gothic"/>
              </a:endParaRPr>
            </a:p>
          </p:txBody>
        </p:sp>
        <p:sp>
          <p:nvSpPr>
            <p:cNvPr id="331" name="Google Shape;331;p12"/>
            <p:cNvSpPr/>
            <p:nvPr/>
          </p:nvSpPr>
          <p:spPr>
            <a:xfrm>
              <a:off x="2782569" y="4251113"/>
              <a:ext cx="4247727" cy="2548636"/>
            </a:xfrm>
            <a:prstGeom prst="roundRect">
              <a:avLst>
                <a:gd fmla="val 10000" name="adj"/>
              </a:avLst>
            </a:prstGeom>
            <a:solidFill>
              <a:srgbClr val="CE6F31"/>
            </a:solidFill>
            <a:ln cap="rnd" cmpd="sng" w="19050">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2" name="Google Shape;332;p12"/>
            <p:cNvSpPr txBox="1"/>
            <p:nvPr/>
          </p:nvSpPr>
          <p:spPr>
            <a:xfrm>
              <a:off x="2857216" y="4325760"/>
              <a:ext cx="4098433" cy="2399342"/>
            </a:xfrm>
            <a:prstGeom prst="rect">
              <a:avLst/>
            </a:prstGeom>
            <a:noFill/>
            <a:ln>
              <a:noFill/>
            </a:ln>
          </p:spPr>
          <p:txBody>
            <a:bodyPr anchorCtr="0" anchor="ctr" bIns="121900" lIns="121900" spcFirstLastPara="1" rIns="121900" wrap="square" tIns="121900">
              <a:noAutofit/>
            </a:bodyPr>
            <a:lstStyle/>
            <a:p>
              <a:pPr indent="0" lvl="0" marL="0" marR="0" rtl="0" algn="ctr">
                <a:lnSpc>
                  <a:spcPct val="90000"/>
                </a:lnSpc>
                <a:spcBef>
                  <a:spcPts val="0"/>
                </a:spcBef>
                <a:spcAft>
                  <a:spcPts val="0"/>
                </a:spcAft>
                <a:buClr>
                  <a:schemeClr val="lt1"/>
                </a:buClr>
                <a:buSzPts val="3200"/>
                <a:buFont typeface="Times New Roman"/>
                <a:buNone/>
              </a:pPr>
              <a:r>
                <a:rPr b="0" i="0" lang="en-IN" sz="3200" u="none" cap="none" strike="noStrike">
                  <a:solidFill>
                    <a:schemeClr val="lt1"/>
                  </a:solidFill>
                  <a:latin typeface="Times New Roman"/>
                  <a:ea typeface="Times New Roman"/>
                  <a:cs typeface="Times New Roman"/>
                  <a:sym typeface="Times New Roman"/>
                </a:rPr>
                <a:t>Fits well with the trends in the digitalisation of global HR.</a:t>
              </a:r>
              <a:endParaRPr b="0" i="0" sz="3200" u="none" cap="none" strike="noStrike">
                <a:solidFill>
                  <a:schemeClr val="lt1"/>
                </a:solidFill>
                <a:latin typeface="Times New Roman"/>
                <a:ea typeface="Times New Roman"/>
                <a:cs typeface="Times New Roman"/>
                <a:sym typeface="Times New Roman"/>
              </a:endParaRPr>
            </a:p>
          </p:txBody>
        </p:sp>
      </p:gr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E3F4FA"/>
        </a:solidFill>
      </p:bgPr>
    </p:bg>
    <p:spTree>
      <p:nvGrpSpPr>
        <p:cNvPr id="336" name="Shape 336"/>
        <p:cNvGrpSpPr/>
        <p:nvPr/>
      </p:nvGrpSpPr>
      <p:grpSpPr>
        <a:xfrm>
          <a:off x="0" y="0"/>
          <a:ext cx="0" cy="0"/>
          <a:chOff x="0" y="0"/>
          <a:chExt cx="0" cy="0"/>
        </a:xfrm>
      </p:grpSpPr>
      <p:grpSp>
        <p:nvGrpSpPr>
          <p:cNvPr id="337" name="Google Shape;337;p13"/>
          <p:cNvGrpSpPr/>
          <p:nvPr/>
        </p:nvGrpSpPr>
        <p:grpSpPr>
          <a:xfrm>
            <a:off x="-970336" y="9503317"/>
            <a:ext cx="19527875" cy="3086100"/>
            <a:chOff x="0" y="0"/>
            <a:chExt cx="5143144" cy="812800"/>
          </a:xfrm>
        </p:grpSpPr>
        <p:sp>
          <p:nvSpPr>
            <p:cNvPr id="338" name="Google Shape;338;p13"/>
            <p:cNvSpPr/>
            <p:nvPr/>
          </p:nvSpPr>
          <p:spPr>
            <a:xfrm>
              <a:off x="0" y="0"/>
              <a:ext cx="5143144" cy="812800"/>
            </a:xfrm>
            <a:custGeom>
              <a:rect b="b" l="l" r="r" t="t"/>
              <a:pathLst>
                <a:path extrusionOk="0" h="812800" w="5143144">
                  <a:moveTo>
                    <a:pt x="0" y="0"/>
                  </a:moveTo>
                  <a:lnTo>
                    <a:pt x="5143144" y="0"/>
                  </a:lnTo>
                  <a:lnTo>
                    <a:pt x="5143144" y="812800"/>
                  </a:lnTo>
                  <a:lnTo>
                    <a:pt x="0" y="812800"/>
                  </a:lnTo>
                  <a:close/>
                </a:path>
              </a:pathLst>
            </a:custGeom>
            <a:solidFill>
              <a:srgbClr val="16456A"/>
            </a:solidFill>
            <a:ln>
              <a:noFill/>
            </a:ln>
          </p:spPr>
        </p:sp>
        <p:sp>
          <p:nvSpPr>
            <p:cNvPr id="339" name="Google Shape;339;p13"/>
            <p:cNvSpPr txBox="1"/>
            <p:nvPr/>
          </p:nvSpPr>
          <p:spPr>
            <a:xfrm>
              <a:off x="0" y="28575"/>
              <a:ext cx="5143144" cy="784225"/>
            </a:xfrm>
            <a:prstGeom prst="rect">
              <a:avLst/>
            </a:prstGeom>
            <a:noFill/>
            <a:ln>
              <a:noFill/>
            </a:ln>
          </p:spPr>
          <p:txBody>
            <a:bodyPr anchorCtr="0" anchor="ctr" bIns="50800" lIns="50800" spcFirstLastPara="1" rIns="50800" wrap="square" tIns="50800">
              <a:noAutofit/>
            </a:bodyPr>
            <a:lstStyle/>
            <a:p>
              <a:pPr indent="0" lvl="0" marL="0" marR="0" rtl="0" algn="ctr">
                <a:lnSpc>
                  <a:spcPct val="116611"/>
                </a:lnSpc>
                <a:spcBef>
                  <a:spcPts val="0"/>
                </a:spcBef>
                <a:spcAft>
                  <a:spcPts val="0"/>
                </a:spcAft>
                <a:buNone/>
              </a:pPr>
              <a:r>
                <a:t/>
              </a:r>
              <a:endParaRPr b="0" i="0" sz="1800" u="none" cap="none" strike="noStrike">
                <a:solidFill>
                  <a:schemeClr val="lt1"/>
                </a:solidFill>
                <a:latin typeface="Century Gothic"/>
                <a:ea typeface="Century Gothic"/>
                <a:cs typeface="Century Gothic"/>
                <a:sym typeface="Century Gothic"/>
              </a:endParaRPr>
            </a:p>
          </p:txBody>
        </p:sp>
      </p:grpSp>
      <p:sp>
        <p:nvSpPr>
          <p:cNvPr id="340" name="Google Shape;340;p13"/>
          <p:cNvSpPr/>
          <p:nvPr/>
        </p:nvSpPr>
        <p:spPr>
          <a:xfrm>
            <a:off x="16850588" y="9759996"/>
            <a:ext cx="307586" cy="307586"/>
          </a:xfrm>
          <a:custGeom>
            <a:rect b="b" l="l" r="r" t="t"/>
            <a:pathLst>
              <a:path extrusionOk="0" h="307586" w="307586">
                <a:moveTo>
                  <a:pt x="0" y="0"/>
                </a:moveTo>
                <a:lnTo>
                  <a:pt x="307586" y="0"/>
                </a:lnTo>
                <a:lnTo>
                  <a:pt x="307586" y="307586"/>
                </a:lnTo>
                <a:lnTo>
                  <a:pt x="0" y="307586"/>
                </a:lnTo>
                <a:lnTo>
                  <a:pt x="0" y="0"/>
                </a:lnTo>
                <a:close/>
              </a:path>
            </a:pathLst>
          </a:custGeom>
          <a:blipFill rotWithShape="1">
            <a:blip r:embed="rId3">
              <a:alphaModFix/>
            </a:blip>
            <a:stretch>
              <a:fillRect b="0" l="0" r="0" t="0"/>
            </a:stretch>
          </a:blipFill>
          <a:ln>
            <a:noFill/>
          </a:ln>
        </p:spPr>
      </p:sp>
      <p:sp>
        <p:nvSpPr>
          <p:cNvPr id="341" name="Google Shape;341;p13"/>
          <p:cNvSpPr/>
          <p:nvPr/>
        </p:nvSpPr>
        <p:spPr>
          <a:xfrm>
            <a:off x="-6247320" y="-3455576"/>
            <a:ext cx="13145186" cy="11209259"/>
          </a:xfrm>
          <a:custGeom>
            <a:rect b="b" l="l" r="r" t="t"/>
            <a:pathLst>
              <a:path extrusionOk="0" h="11209259" w="13145186">
                <a:moveTo>
                  <a:pt x="0" y="0"/>
                </a:moveTo>
                <a:lnTo>
                  <a:pt x="13145186" y="0"/>
                </a:lnTo>
                <a:lnTo>
                  <a:pt x="13145186" y="11209258"/>
                </a:lnTo>
                <a:lnTo>
                  <a:pt x="0" y="11209258"/>
                </a:lnTo>
                <a:lnTo>
                  <a:pt x="0" y="0"/>
                </a:lnTo>
                <a:close/>
              </a:path>
            </a:pathLst>
          </a:custGeom>
          <a:blipFill rotWithShape="1">
            <a:blip r:embed="rId4">
              <a:alphaModFix amt="50000"/>
            </a:blip>
            <a:stretch>
              <a:fillRect b="0" l="0" r="0" t="0"/>
            </a:stretch>
          </a:blipFill>
          <a:ln>
            <a:noFill/>
          </a:ln>
        </p:spPr>
      </p:sp>
      <p:sp>
        <p:nvSpPr>
          <p:cNvPr id="342" name="Google Shape;342;p13"/>
          <p:cNvSpPr/>
          <p:nvPr/>
        </p:nvSpPr>
        <p:spPr>
          <a:xfrm>
            <a:off x="1974308" y="1149188"/>
            <a:ext cx="487499" cy="450271"/>
          </a:xfrm>
          <a:custGeom>
            <a:rect b="b" l="l" r="r" t="t"/>
            <a:pathLst>
              <a:path extrusionOk="0" h="450271" w="487499">
                <a:moveTo>
                  <a:pt x="0" y="0"/>
                </a:moveTo>
                <a:lnTo>
                  <a:pt x="487499" y="0"/>
                </a:lnTo>
                <a:lnTo>
                  <a:pt x="487499" y="450271"/>
                </a:lnTo>
                <a:lnTo>
                  <a:pt x="0" y="450271"/>
                </a:lnTo>
                <a:lnTo>
                  <a:pt x="0" y="0"/>
                </a:lnTo>
                <a:close/>
              </a:path>
            </a:pathLst>
          </a:custGeom>
          <a:blipFill rotWithShape="1">
            <a:blip r:embed="rId5">
              <a:alphaModFix/>
            </a:blip>
            <a:stretch>
              <a:fillRect b="0" l="0" r="0" t="0"/>
            </a:stretch>
          </a:blipFill>
          <a:ln>
            <a:noFill/>
          </a:ln>
        </p:spPr>
      </p:sp>
      <p:sp>
        <p:nvSpPr>
          <p:cNvPr id="343" name="Google Shape;343;p13"/>
          <p:cNvSpPr/>
          <p:nvPr/>
        </p:nvSpPr>
        <p:spPr>
          <a:xfrm>
            <a:off x="1772988" y="4412214"/>
            <a:ext cx="6304011" cy="4114800"/>
          </a:xfrm>
          <a:custGeom>
            <a:rect b="b" l="l" r="r" t="t"/>
            <a:pathLst>
              <a:path extrusionOk="0" h="4114800" w="6304011">
                <a:moveTo>
                  <a:pt x="0" y="0"/>
                </a:moveTo>
                <a:lnTo>
                  <a:pt x="6304011" y="0"/>
                </a:lnTo>
                <a:lnTo>
                  <a:pt x="6304011" y="4114800"/>
                </a:lnTo>
                <a:lnTo>
                  <a:pt x="0" y="4114800"/>
                </a:lnTo>
                <a:lnTo>
                  <a:pt x="0" y="0"/>
                </a:lnTo>
                <a:close/>
              </a:path>
            </a:pathLst>
          </a:custGeom>
          <a:blipFill rotWithShape="1">
            <a:blip r:embed="rId6">
              <a:alphaModFix/>
            </a:blip>
            <a:stretch>
              <a:fillRect b="0" l="0" r="0" t="0"/>
            </a:stretch>
          </a:blipFill>
          <a:ln>
            <a:noFill/>
          </a:ln>
        </p:spPr>
      </p:sp>
      <p:sp>
        <p:nvSpPr>
          <p:cNvPr id="344" name="Google Shape;344;p13"/>
          <p:cNvSpPr/>
          <p:nvPr/>
        </p:nvSpPr>
        <p:spPr>
          <a:xfrm>
            <a:off x="8305800" y="7161456"/>
            <a:ext cx="9109487" cy="2203097"/>
          </a:xfrm>
          <a:custGeom>
            <a:rect b="b" l="l" r="r" t="t"/>
            <a:pathLst>
              <a:path extrusionOk="0" h="2203097" w="3344360">
                <a:moveTo>
                  <a:pt x="0" y="0"/>
                </a:moveTo>
                <a:lnTo>
                  <a:pt x="3344360" y="0"/>
                </a:lnTo>
                <a:lnTo>
                  <a:pt x="3344360" y="2203097"/>
                </a:lnTo>
                <a:lnTo>
                  <a:pt x="0" y="2203097"/>
                </a:lnTo>
                <a:lnTo>
                  <a:pt x="0" y="0"/>
                </a:lnTo>
                <a:close/>
              </a:path>
            </a:pathLst>
          </a:custGeom>
          <a:blipFill rotWithShape="1">
            <a:blip r:embed="rId7">
              <a:alphaModFix/>
            </a:blip>
            <a:stretch>
              <a:fillRect b="0" l="0" r="0" t="0"/>
            </a:stretch>
          </a:blipFill>
          <a:ln>
            <a:noFill/>
          </a:ln>
        </p:spPr>
      </p:sp>
      <p:sp>
        <p:nvSpPr>
          <p:cNvPr id="345" name="Google Shape;345;p13"/>
          <p:cNvSpPr txBox="1"/>
          <p:nvPr/>
        </p:nvSpPr>
        <p:spPr>
          <a:xfrm>
            <a:off x="6708356" y="9769521"/>
            <a:ext cx="4871287" cy="229623"/>
          </a:xfrm>
          <a:prstGeom prst="rect">
            <a:avLst/>
          </a:prstGeom>
          <a:noFill/>
          <a:ln>
            <a:noFill/>
          </a:ln>
        </p:spPr>
        <p:txBody>
          <a:bodyPr anchorCtr="0" anchor="t" bIns="0" lIns="0" spcFirstLastPara="1" rIns="0" wrap="square" tIns="0">
            <a:spAutoFit/>
          </a:bodyPr>
          <a:lstStyle/>
          <a:p>
            <a:pPr indent="0" lvl="0" marL="0" marR="0" rtl="0" algn="ctr">
              <a:lnSpc>
                <a:spcPct val="101049"/>
              </a:lnSpc>
              <a:spcBef>
                <a:spcPts val="0"/>
              </a:spcBef>
              <a:spcAft>
                <a:spcPts val="0"/>
              </a:spcAft>
              <a:buNone/>
            </a:pPr>
            <a:r>
              <a:rPr b="0" i="0" lang="en-IN" sz="1620" u="none" cap="none" strike="noStrike">
                <a:solidFill>
                  <a:srgbClr val="FFFFFF"/>
                </a:solidFill>
                <a:latin typeface="Arial"/>
                <a:ea typeface="Arial"/>
                <a:cs typeface="Arial"/>
                <a:sym typeface="Arial"/>
              </a:rPr>
              <a:t>www.reallygreatsite.com</a:t>
            </a:r>
            <a:endParaRPr/>
          </a:p>
        </p:txBody>
      </p:sp>
      <p:sp>
        <p:nvSpPr>
          <p:cNvPr id="346" name="Google Shape;346;p13"/>
          <p:cNvSpPr txBox="1"/>
          <p:nvPr/>
        </p:nvSpPr>
        <p:spPr>
          <a:xfrm>
            <a:off x="1174973" y="9803758"/>
            <a:ext cx="1196029" cy="229623"/>
          </a:xfrm>
          <a:prstGeom prst="rect">
            <a:avLst/>
          </a:prstGeom>
          <a:noFill/>
          <a:ln>
            <a:noFill/>
          </a:ln>
        </p:spPr>
        <p:txBody>
          <a:bodyPr anchorCtr="0" anchor="t" bIns="0" lIns="0" spcFirstLastPara="1" rIns="0" wrap="square" tIns="0">
            <a:spAutoFit/>
          </a:bodyPr>
          <a:lstStyle/>
          <a:p>
            <a:pPr indent="0" lvl="0" marL="0" marR="0" rtl="0" algn="l">
              <a:lnSpc>
                <a:spcPct val="101049"/>
              </a:lnSpc>
              <a:spcBef>
                <a:spcPts val="0"/>
              </a:spcBef>
              <a:spcAft>
                <a:spcPts val="0"/>
              </a:spcAft>
              <a:buNone/>
            </a:pPr>
            <a:r>
              <a:rPr b="0" i="0" lang="en-IN" sz="1620" u="none" cap="none" strike="noStrike">
                <a:solidFill>
                  <a:srgbClr val="FFFFFF"/>
                </a:solidFill>
                <a:latin typeface="Arial"/>
                <a:ea typeface="Arial"/>
                <a:cs typeface="Arial"/>
                <a:sym typeface="Arial"/>
              </a:rPr>
              <a:t>page 003</a:t>
            </a:r>
            <a:endParaRPr/>
          </a:p>
        </p:txBody>
      </p:sp>
      <p:sp>
        <p:nvSpPr>
          <p:cNvPr id="347" name="Google Shape;347;p13"/>
          <p:cNvSpPr txBox="1"/>
          <p:nvPr/>
        </p:nvSpPr>
        <p:spPr>
          <a:xfrm>
            <a:off x="2722391" y="1244532"/>
            <a:ext cx="2124693" cy="288149"/>
          </a:xfrm>
          <a:prstGeom prst="rect">
            <a:avLst/>
          </a:prstGeom>
          <a:noFill/>
          <a:ln>
            <a:noFill/>
          </a:ln>
        </p:spPr>
        <p:txBody>
          <a:bodyPr anchorCtr="0" anchor="t" bIns="0" lIns="0" spcFirstLastPara="1" rIns="0" wrap="square" tIns="0">
            <a:spAutoFit/>
          </a:bodyPr>
          <a:lstStyle/>
          <a:p>
            <a:pPr indent="0" lvl="0" marL="0" marR="0" rtl="0" algn="l">
              <a:lnSpc>
                <a:spcPct val="101010"/>
              </a:lnSpc>
              <a:spcBef>
                <a:spcPts val="0"/>
              </a:spcBef>
              <a:spcAft>
                <a:spcPts val="0"/>
              </a:spcAft>
              <a:buNone/>
            </a:pPr>
            <a:r>
              <a:rPr b="1" i="0" lang="en-IN" sz="2078" u="none" cap="none" strike="noStrike">
                <a:solidFill>
                  <a:srgbClr val="368CD1"/>
                </a:solidFill>
                <a:latin typeface="Arial"/>
                <a:ea typeface="Arial"/>
                <a:cs typeface="Arial"/>
                <a:sym typeface="Arial"/>
              </a:rPr>
              <a:t>Microsoft</a:t>
            </a:r>
            <a:endParaRPr/>
          </a:p>
        </p:txBody>
      </p:sp>
      <p:sp>
        <p:nvSpPr>
          <p:cNvPr id="348" name="Google Shape;348;p13"/>
          <p:cNvSpPr txBox="1"/>
          <p:nvPr/>
        </p:nvSpPr>
        <p:spPr>
          <a:xfrm>
            <a:off x="1028700" y="2206203"/>
            <a:ext cx="5556986" cy="1553845"/>
          </a:xfrm>
          <a:prstGeom prst="rect">
            <a:avLst/>
          </a:prstGeom>
          <a:noFill/>
          <a:ln>
            <a:noFill/>
          </a:ln>
        </p:spPr>
        <p:txBody>
          <a:bodyPr anchorCtr="0" anchor="t" bIns="0" lIns="0" spcFirstLastPara="1" rIns="0" wrap="square" tIns="0">
            <a:spAutoFit/>
          </a:bodyPr>
          <a:lstStyle/>
          <a:p>
            <a:pPr indent="0" lvl="0" marL="0" marR="0" rtl="0" algn="l">
              <a:lnSpc>
                <a:spcPct val="101000"/>
              </a:lnSpc>
              <a:spcBef>
                <a:spcPts val="0"/>
              </a:spcBef>
              <a:spcAft>
                <a:spcPts val="0"/>
              </a:spcAft>
              <a:buNone/>
            </a:pPr>
            <a:r>
              <a:rPr b="1" i="0" lang="en-IN" sz="3999" u="none" cap="none" strike="noStrike">
                <a:solidFill>
                  <a:srgbClr val="16456A"/>
                </a:solidFill>
                <a:latin typeface="Arial"/>
                <a:ea typeface="Arial"/>
                <a:cs typeface="Arial"/>
                <a:sym typeface="Arial"/>
              </a:rPr>
              <a:t>Overview of Training &amp; Development at Microsoft</a:t>
            </a:r>
            <a:endParaRPr/>
          </a:p>
        </p:txBody>
      </p:sp>
      <p:sp>
        <p:nvSpPr>
          <p:cNvPr id="349" name="Google Shape;349;p13"/>
          <p:cNvSpPr txBox="1"/>
          <p:nvPr/>
        </p:nvSpPr>
        <p:spPr>
          <a:xfrm>
            <a:off x="8076999" y="1943108"/>
            <a:ext cx="8687129" cy="5079585"/>
          </a:xfrm>
          <a:prstGeom prst="rect">
            <a:avLst/>
          </a:prstGeom>
          <a:noFill/>
          <a:ln>
            <a:noFill/>
          </a:ln>
        </p:spPr>
        <p:txBody>
          <a:bodyPr anchorCtr="0" anchor="t" bIns="0" lIns="0" spcFirstLastPara="1" rIns="0" wrap="square" tIns="0">
            <a:spAutoFit/>
          </a:bodyPr>
          <a:lstStyle/>
          <a:p>
            <a:pPr indent="0" lvl="0" marL="0" marR="0" rtl="0" algn="just">
              <a:lnSpc>
                <a:spcPct val="100978"/>
              </a:lnSpc>
              <a:spcBef>
                <a:spcPts val="0"/>
              </a:spcBef>
              <a:spcAft>
                <a:spcPts val="0"/>
              </a:spcAft>
              <a:buNone/>
            </a:pPr>
            <a:r>
              <a:rPr b="0" i="0" lang="en-IN" sz="3272" u="none" cap="none" strike="noStrike">
                <a:solidFill>
                  <a:srgbClr val="368CD1"/>
                </a:solidFill>
                <a:latin typeface="Arial"/>
                <a:ea typeface="Arial"/>
                <a:cs typeface="Arial"/>
                <a:sym typeface="Arial"/>
              </a:rPr>
              <a:t>Microsoft delivers extensive training to its global workforce of over 200,000 employees, offering continuous upskilling to match rapid technological changes (Microsoft, 2023). The company uses the Microsoft Learn platform to support digital, AI, and cloud-based skill development across all roles. Additionally, Microsoft prioritises leadership capability through its Microsoft Aspire Experience, a structured programme designed to nurture early-career talent and strengthen future leadership pipelines (Microsoft, 2024).</a:t>
            </a:r>
            <a:endParaRPr/>
          </a:p>
        </p:txBody>
      </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E3F4FA"/>
        </a:solidFill>
      </p:bgPr>
    </p:bg>
    <p:spTree>
      <p:nvGrpSpPr>
        <p:cNvPr id="353" name="Shape 353"/>
        <p:cNvGrpSpPr/>
        <p:nvPr/>
      </p:nvGrpSpPr>
      <p:grpSpPr>
        <a:xfrm>
          <a:off x="0" y="0"/>
          <a:ext cx="0" cy="0"/>
          <a:chOff x="0" y="0"/>
          <a:chExt cx="0" cy="0"/>
        </a:xfrm>
      </p:grpSpPr>
      <p:grpSp>
        <p:nvGrpSpPr>
          <p:cNvPr id="354" name="Google Shape;354;p14"/>
          <p:cNvGrpSpPr/>
          <p:nvPr/>
        </p:nvGrpSpPr>
        <p:grpSpPr>
          <a:xfrm>
            <a:off x="-970336" y="9503317"/>
            <a:ext cx="19527875" cy="3086100"/>
            <a:chOff x="0" y="0"/>
            <a:chExt cx="5143144" cy="812800"/>
          </a:xfrm>
        </p:grpSpPr>
        <p:sp>
          <p:nvSpPr>
            <p:cNvPr id="355" name="Google Shape;355;p14"/>
            <p:cNvSpPr/>
            <p:nvPr/>
          </p:nvSpPr>
          <p:spPr>
            <a:xfrm>
              <a:off x="0" y="0"/>
              <a:ext cx="5143144" cy="812800"/>
            </a:xfrm>
            <a:custGeom>
              <a:rect b="b" l="l" r="r" t="t"/>
              <a:pathLst>
                <a:path extrusionOk="0" h="812800" w="5143144">
                  <a:moveTo>
                    <a:pt x="0" y="0"/>
                  </a:moveTo>
                  <a:lnTo>
                    <a:pt x="5143144" y="0"/>
                  </a:lnTo>
                  <a:lnTo>
                    <a:pt x="5143144" y="812800"/>
                  </a:lnTo>
                  <a:lnTo>
                    <a:pt x="0" y="812800"/>
                  </a:lnTo>
                  <a:close/>
                </a:path>
              </a:pathLst>
            </a:custGeom>
            <a:solidFill>
              <a:srgbClr val="16456A"/>
            </a:solidFill>
            <a:ln>
              <a:noFill/>
            </a:ln>
          </p:spPr>
        </p:sp>
        <p:sp>
          <p:nvSpPr>
            <p:cNvPr id="356" name="Google Shape;356;p14"/>
            <p:cNvSpPr txBox="1"/>
            <p:nvPr/>
          </p:nvSpPr>
          <p:spPr>
            <a:xfrm>
              <a:off x="0" y="28575"/>
              <a:ext cx="5143144" cy="784225"/>
            </a:xfrm>
            <a:prstGeom prst="rect">
              <a:avLst/>
            </a:prstGeom>
            <a:noFill/>
            <a:ln>
              <a:noFill/>
            </a:ln>
          </p:spPr>
          <p:txBody>
            <a:bodyPr anchorCtr="0" anchor="ctr" bIns="50800" lIns="50800" spcFirstLastPara="1" rIns="50800" wrap="square" tIns="50800">
              <a:noAutofit/>
            </a:bodyPr>
            <a:lstStyle/>
            <a:p>
              <a:pPr indent="0" lvl="0" marL="0" marR="0" rtl="0" algn="ctr">
                <a:lnSpc>
                  <a:spcPct val="116611"/>
                </a:lnSpc>
                <a:spcBef>
                  <a:spcPts val="0"/>
                </a:spcBef>
                <a:spcAft>
                  <a:spcPts val="0"/>
                </a:spcAft>
                <a:buNone/>
              </a:pPr>
              <a:r>
                <a:t/>
              </a:r>
              <a:endParaRPr b="0" i="0" sz="1800" u="none" cap="none" strike="noStrike">
                <a:solidFill>
                  <a:schemeClr val="lt1"/>
                </a:solidFill>
                <a:latin typeface="Century Gothic"/>
                <a:ea typeface="Century Gothic"/>
                <a:cs typeface="Century Gothic"/>
                <a:sym typeface="Century Gothic"/>
              </a:endParaRPr>
            </a:p>
          </p:txBody>
        </p:sp>
      </p:grpSp>
      <p:sp>
        <p:nvSpPr>
          <p:cNvPr id="357" name="Google Shape;357;p14"/>
          <p:cNvSpPr/>
          <p:nvPr/>
        </p:nvSpPr>
        <p:spPr>
          <a:xfrm>
            <a:off x="16850588" y="9759996"/>
            <a:ext cx="307586" cy="307586"/>
          </a:xfrm>
          <a:custGeom>
            <a:rect b="b" l="l" r="r" t="t"/>
            <a:pathLst>
              <a:path extrusionOk="0" h="307586" w="307586">
                <a:moveTo>
                  <a:pt x="0" y="0"/>
                </a:moveTo>
                <a:lnTo>
                  <a:pt x="307586" y="0"/>
                </a:lnTo>
                <a:lnTo>
                  <a:pt x="307586" y="307586"/>
                </a:lnTo>
                <a:lnTo>
                  <a:pt x="0" y="307586"/>
                </a:lnTo>
                <a:lnTo>
                  <a:pt x="0" y="0"/>
                </a:lnTo>
                <a:close/>
              </a:path>
            </a:pathLst>
          </a:custGeom>
          <a:blipFill rotWithShape="1">
            <a:blip r:embed="rId3">
              <a:alphaModFix/>
            </a:blip>
            <a:stretch>
              <a:fillRect b="0" l="0" r="0" t="0"/>
            </a:stretch>
          </a:blipFill>
          <a:ln>
            <a:noFill/>
          </a:ln>
        </p:spPr>
      </p:sp>
      <p:sp>
        <p:nvSpPr>
          <p:cNvPr id="358" name="Google Shape;358;p14"/>
          <p:cNvSpPr/>
          <p:nvPr/>
        </p:nvSpPr>
        <p:spPr>
          <a:xfrm>
            <a:off x="-6247320" y="-3455576"/>
            <a:ext cx="13145186" cy="11209259"/>
          </a:xfrm>
          <a:custGeom>
            <a:rect b="b" l="l" r="r" t="t"/>
            <a:pathLst>
              <a:path extrusionOk="0" h="11209259" w="13145186">
                <a:moveTo>
                  <a:pt x="0" y="0"/>
                </a:moveTo>
                <a:lnTo>
                  <a:pt x="13145186" y="0"/>
                </a:lnTo>
                <a:lnTo>
                  <a:pt x="13145186" y="11209258"/>
                </a:lnTo>
                <a:lnTo>
                  <a:pt x="0" y="11209258"/>
                </a:lnTo>
                <a:lnTo>
                  <a:pt x="0" y="0"/>
                </a:lnTo>
                <a:close/>
              </a:path>
            </a:pathLst>
          </a:custGeom>
          <a:blipFill rotWithShape="1">
            <a:blip r:embed="rId4">
              <a:alphaModFix amt="50000"/>
            </a:blip>
            <a:stretch>
              <a:fillRect b="0" l="0" r="0" t="0"/>
            </a:stretch>
          </a:blipFill>
          <a:ln>
            <a:noFill/>
          </a:ln>
        </p:spPr>
      </p:sp>
      <p:sp>
        <p:nvSpPr>
          <p:cNvPr id="359" name="Google Shape;359;p14"/>
          <p:cNvSpPr/>
          <p:nvPr/>
        </p:nvSpPr>
        <p:spPr>
          <a:xfrm>
            <a:off x="8706867" y="1149188"/>
            <a:ext cx="487499" cy="450271"/>
          </a:xfrm>
          <a:custGeom>
            <a:rect b="b" l="l" r="r" t="t"/>
            <a:pathLst>
              <a:path extrusionOk="0" h="450271" w="487499">
                <a:moveTo>
                  <a:pt x="0" y="0"/>
                </a:moveTo>
                <a:lnTo>
                  <a:pt x="487499" y="0"/>
                </a:lnTo>
                <a:lnTo>
                  <a:pt x="487499" y="450271"/>
                </a:lnTo>
                <a:lnTo>
                  <a:pt x="0" y="450271"/>
                </a:lnTo>
                <a:lnTo>
                  <a:pt x="0" y="0"/>
                </a:lnTo>
                <a:close/>
              </a:path>
            </a:pathLst>
          </a:custGeom>
          <a:blipFill rotWithShape="1">
            <a:blip r:embed="rId5">
              <a:alphaModFix/>
            </a:blip>
            <a:stretch>
              <a:fillRect b="0" l="0" r="0" t="0"/>
            </a:stretch>
          </a:blipFill>
          <a:ln>
            <a:noFill/>
          </a:ln>
        </p:spPr>
      </p:sp>
      <p:sp>
        <p:nvSpPr>
          <p:cNvPr id="360" name="Google Shape;360;p14"/>
          <p:cNvSpPr/>
          <p:nvPr/>
        </p:nvSpPr>
        <p:spPr>
          <a:xfrm flipH="1">
            <a:off x="1607328" y="1532689"/>
            <a:ext cx="5833617" cy="7444290"/>
          </a:xfrm>
          <a:custGeom>
            <a:rect b="b" l="l" r="r" t="t"/>
            <a:pathLst>
              <a:path extrusionOk="0" h="7444290" w="5833617">
                <a:moveTo>
                  <a:pt x="5833617" y="0"/>
                </a:moveTo>
                <a:lnTo>
                  <a:pt x="0" y="0"/>
                </a:lnTo>
                <a:lnTo>
                  <a:pt x="0" y="7444290"/>
                </a:lnTo>
                <a:lnTo>
                  <a:pt x="5833617" y="7444290"/>
                </a:lnTo>
                <a:lnTo>
                  <a:pt x="5833617" y="0"/>
                </a:lnTo>
                <a:close/>
              </a:path>
            </a:pathLst>
          </a:custGeom>
          <a:blipFill rotWithShape="1">
            <a:blip r:embed="rId6">
              <a:alphaModFix/>
            </a:blip>
            <a:stretch>
              <a:fillRect b="0" l="0" r="0" t="0"/>
            </a:stretch>
          </a:blipFill>
          <a:ln>
            <a:noFill/>
          </a:ln>
        </p:spPr>
      </p:sp>
      <p:sp>
        <p:nvSpPr>
          <p:cNvPr id="361" name="Google Shape;361;p14"/>
          <p:cNvSpPr/>
          <p:nvPr/>
        </p:nvSpPr>
        <p:spPr>
          <a:xfrm flipH="1">
            <a:off x="1449786" y="2149053"/>
            <a:ext cx="2827990" cy="4114800"/>
          </a:xfrm>
          <a:custGeom>
            <a:rect b="b" l="l" r="r" t="t"/>
            <a:pathLst>
              <a:path extrusionOk="0" h="4114800" w="2827990">
                <a:moveTo>
                  <a:pt x="2827990" y="0"/>
                </a:moveTo>
                <a:lnTo>
                  <a:pt x="0" y="0"/>
                </a:lnTo>
                <a:lnTo>
                  <a:pt x="0" y="4114800"/>
                </a:lnTo>
                <a:lnTo>
                  <a:pt x="2827990" y="4114800"/>
                </a:lnTo>
                <a:lnTo>
                  <a:pt x="2827990" y="0"/>
                </a:lnTo>
                <a:close/>
              </a:path>
            </a:pathLst>
          </a:custGeom>
          <a:blipFill rotWithShape="1">
            <a:blip r:embed="rId7">
              <a:alphaModFix/>
            </a:blip>
            <a:stretch>
              <a:fillRect b="0" l="0" r="0" t="0"/>
            </a:stretch>
          </a:blipFill>
          <a:ln>
            <a:noFill/>
          </a:ln>
        </p:spPr>
      </p:sp>
      <p:sp>
        <p:nvSpPr>
          <p:cNvPr id="362" name="Google Shape;362;p14"/>
          <p:cNvSpPr/>
          <p:nvPr/>
        </p:nvSpPr>
        <p:spPr>
          <a:xfrm>
            <a:off x="4365537" y="1028700"/>
            <a:ext cx="1640427" cy="1649424"/>
          </a:xfrm>
          <a:custGeom>
            <a:rect b="b" l="l" r="r" t="t"/>
            <a:pathLst>
              <a:path extrusionOk="0" h="1649424" w="1640427">
                <a:moveTo>
                  <a:pt x="0" y="0"/>
                </a:moveTo>
                <a:lnTo>
                  <a:pt x="1640427" y="0"/>
                </a:lnTo>
                <a:lnTo>
                  <a:pt x="1640427" y="1649424"/>
                </a:lnTo>
                <a:lnTo>
                  <a:pt x="0" y="1649424"/>
                </a:lnTo>
                <a:lnTo>
                  <a:pt x="0" y="0"/>
                </a:lnTo>
                <a:close/>
              </a:path>
            </a:pathLst>
          </a:custGeom>
          <a:blipFill rotWithShape="1">
            <a:blip r:embed="rId8">
              <a:alphaModFix/>
            </a:blip>
            <a:stretch>
              <a:fillRect b="0" l="0" r="0" t="0"/>
            </a:stretch>
          </a:blipFill>
          <a:ln>
            <a:noFill/>
          </a:ln>
        </p:spPr>
      </p:sp>
      <p:sp>
        <p:nvSpPr>
          <p:cNvPr id="363" name="Google Shape;363;p14"/>
          <p:cNvSpPr/>
          <p:nvPr/>
        </p:nvSpPr>
        <p:spPr>
          <a:xfrm>
            <a:off x="5451789" y="1028700"/>
            <a:ext cx="1640427" cy="1649424"/>
          </a:xfrm>
          <a:custGeom>
            <a:rect b="b" l="l" r="r" t="t"/>
            <a:pathLst>
              <a:path extrusionOk="0" h="1649424" w="1640427">
                <a:moveTo>
                  <a:pt x="0" y="0"/>
                </a:moveTo>
                <a:lnTo>
                  <a:pt x="1640427" y="0"/>
                </a:lnTo>
                <a:lnTo>
                  <a:pt x="1640427" y="1649424"/>
                </a:lnTo>
                <a:lnTo>
                  <a:pt x="0" y="1649424"/>
                </a:lnTo>
                <a:lnTo>
                  <a:pt x="0" y="0"/>
                </a:lnTo>
                <a:close/>
              </a:path>
            </a:pathLst>
          </a:custGeom>
          <a:blipFill rotWithShape="1">
            <a:blip r:embed="rId8">
              <a:alphaModFix/>
            </a:blip>
            <a:stretch>
              <a:fillRect b="0" l="0" r="0" t="0"/>
            </a:stretch>
          </a:blipFill>
          <a:ln>
            <a:noFill/>
          </a:ln>
        </p:spPr>
      </p:sp>
      <p:sp>
        <p:nvSpPr>
          <p:cNvPr id="364" name="Google Shape;364;p14"/>
          <p:cNvSpPr/>
          <p:nvPr/>
        </p:nvSpPr>
        <p:spPr>
          <a:xfrm>
            <a:off x="6538040" y="1028700"/>
            <a:ext cx="1640427" cy="1649424"/>
          </a:xfrm>
          <a:custGeom>
            <a:rect b="b" l="l" r="r" t="t"/>
            <a:pathLst>
              <a:path extrusionOk="0" h="1649424" w="1640427">
                <a:moveTo>
                  <a:pt x="0" y="0"/>
                </a:moveTo>
                <a:lnTo>
                  <a:pt x="1640428" y="0"/>
                </a:lnTo>
                <a:lnTo>
                  <a:pt x="1640428" y="1649424"/>
                </a:lnTo>
                <a:lnTo>
                  <a:pt x="0" y="1649424"/>
                </a:lnTo>
                <a:lnTo>
                  <a:pt x="0" y="0"/>
                </a:lnTo>
                <a:close/>
              </a:path>
            </a:pathLst>
          </a:custGeom>
          <a:blipFill rotWithShape="1">
            <a:blip r:embed="rId8">
              <a:alphaModFix/>
            </a:blip>
            <a:stretch>
              <a:fillRect b="0" l="0" r="0" t="0"/>
            </a:stretch>
          </a:blipFill>
          <a:ln>
            <a:noFill/>
          </a:ln>
        </p:spPr>
      </p:sp>
      <p:sp>
        <p:nvSpPr>
          <p:cNvPr id="365" name="Google Shape;365;p14"/>
          <p:cNvSpPr/>
          <p:nvPr/>
        </p:nvSpPr>
        <p:spPr>
          <a:xfrm>
            <a:off x="5562600" y="6591300"/>
            <a:ext cx="3401176" cy="2580642"/>
          </a:xfrm>
          <a:custGeom>
            <a:rect b="b" l="l" r="r" t="t"/>
            <a:pathLst>
              <a:path extrusionOk="0" h="2580642" w="3401176">
                <a:moveTo>
                  <a:pt x="0" y="0"/>
                </a:moveTo>
                <a:lnTo>
                  <a:pt x="3401176" y="0"/>
                </a:lnTo>
                <a:lnTo>
                  <a:pt x="3401176" y="2580642"/>
                </a:lnTo>
                <a:lnTo>
                  <a:pt x="0" y="2580642"/>
                </a:lnTo>
                <a:lnTo>
                  <a:pt x="0" y="0"/>
                </a:lnTo>
                <a:close/>
              </a:path>
            </a:pathLst>
          </a:custGeom>
          <a:blipFill rotWithShape="1">
            <a:blip r:embed="rId9">
              <a:alphaModFix/>
            </a:blip>
            <a:stretch>
              <a:fillRect b="0" l="0" r="0" t="0"/>
            </a:stretch>
          </a:blipFill>
          <a:ln>
            <a:noFill/>
          </a:ln>
        </p:spPr>
      </p:sp>
      <p:sp>
        <p:nvSpPr>
          <p:cNvPr id="366" name="Google Shape;366;p14"/>
          <p:cNvSpPr txBox="1"/>
          <p:nvPr/>
        </p:nvSpPr>
        <p:spPr>
          <a:xfrm>
            <a:off x="8793602" y="2084133"/>
            <a:ext cx="8465698" cy="1330325"/>
          </a:xfrm>
          <a:prstGeom prst="rect">
            <a:avLst/>
          </a:prstGeom>
          <a:noFill/>
          <a:ln>
            <a:noFill/>
          </a:ln>
        </p:spPr>
        <p:txBody>
          <a:bodyPr anchorCtr="0" anchor="t" bIns="0" lIns="0" spcFirstLastPara="1" rIns="0" wrap="square" tIns="0">
            <a:spAutoFit/>
          </a:bodyPr>
          <a:lstStyle/>
          <a:p>
            <a:pPr indent="0" lvl="0" marL="0" marR="0" rtl="0" algn="just">
              <a:lnSpc>
                <a:spcPct val="101000"/>
              </a:lnSpc>
              <a:spcBef>
                <a:spcPts val="0"/>
              </a:spcBef>
              <a:spcAft>
                <a:spcPts val="0"/>
              </a:spcAft>
              <a:buNone/>
            </a:pPr>
            <a:r>
              <a:rPr b="1" i="0" lang="en-IN" sz="5000" u="none" cap="none" strike="noStrike">
                <a:solidFill>
                  <a:srgbClr val="16456A"/>
                </a:solidFill>
                <a:latin typeface="Arial"/>
                <a:ea typeface="Arial"/>
                <a:cs typeface="Arial"/>
                <a:sym typeface="Arial"/>
              </a:rPr>
              <a:t>Current Training Policies &amp; Practices</a:t>
            </a:r>
            <a:endParaRPr/>
          </a:p>
        </p:txBody>
      </p:sp>
      <p:sp>
        <p:nvSpPr>
          <p:cNvPr id="367" name="Google Shape;367;p14"/>
          <p:cNvSpPr txBox="1"/>
          <p:nvPr/>
        </p:nvSpPr>
        <p:spPr>
          <a:xfrm>
            <a:off x="6708356" y="9769521"/>
            <a:ext cx="4871287" cy="229623"/>
          </a:xfrm>
          <a:prstGeom prst="rect">
            <a:avLst/>
          </a:prstGeom>
          <a:noFill/>
          <a:ln>
            <a:noFill/>
          </a:ln>
        </p:spPr>
        <p:txBody>
          <a:bodyPr anchorCtr="0" anchor="t" bIns="0" lIns="0" spcFirstLastPara="1" rIns="0" wrap="square" tIns="0">
            <a:spAutoFit/>
          </a:bodyPr>
          <a:lstStyle/>
          <a:p>
            <a:pPr indent="0" lvl="0" marL="0" marR="0" rtl="0" algn="ctr">
              <a:lnSpc>
                <a:spcPct val="101049"/>
              </a:lnSpc>
              <a:spcBef>
                <a:spcPts val="0"/>
              </a:spcBef>
              <a:spcAft>
                <a:spcPts val="0"/>
              </a:spcAft>
              <a:buNone/>
            </a:pPr>
            <a:r>
              <a:rPr b="0" i="0" lang="en-IN" sz="1620" u="none" cap="none" strike="noStrike">
                <a:solidFill>
                  <a:srgbClr val="FFFFFF"/>
                </a:solidFill>
                <a:latin typeface="Arial"/>
                <a:ea typeface="Arial"/>
                <a:cs typeface="Arial"/>
                <a:sym typeface="Arial"/>
              </a:rPr>
              <a:t>www.reallygreatsite.com</a:t>
            </a:r>
            <a:endParaRPr/>
          </a:p>
        </p:txBody>
      </p:sp>
      <p:sp>
        <p:nvSpPr>
          <p:cNvPr id="368" name="Google Shape;368;p14"/>
          <p:cNvSpPr txBox="1"/>
          <p:nvPr/>
        </p:nvSpPr>
        <p:spPr>
          <a:xfrm>
            <a:off x="1174973" y="9803758"/>
            <a:ext cx="1196029" cy="229623"/>
          </a:xfrm>
          <a:prstGeom prst="rect">
            <a:avLst/>
          </a:prstGeom>
          <a:noFill/>
          <a:ln>
            <a:noFill/>
          </a:ln>
        </p:spPr>
        <p:txBody>
          <a:bodyPr anchorCtr="0" anchor="t" bIns="0" lIns="0" spcFirstLastPara="1" rIns="0" wrap="square" tIns="0">
            <a:spAutoFit/>
          </a:bodyPr>
          <a:lstStyle/>
          <a:p>
            <a:pPr indent="0" lvl="0" marL="0" marR="0" rtl="0" algn="l">
              <a:lnSpc>
                <a:spcPct val="101049"/>
              </a:lnSpc>
              <a:spcBef>
                <a:spcPts val="0"/>
              </a:spcBef>
              <a:spcAft>
                <a:spcPts val="0"/>
              </a:spcAft>
              <a:buNone/>
            </a:pPr>
            <a:r>
              <a:rPr b="0" i="0" lang="en-IN" sz="1620" u="none" cap="none" strike="noStrike">
                <a:solidFill>
                  <a:srgbClr val="FFFFFF"/>
                </a:solidFill>
                <a:latin typeface="Arial"/>
                <a:ea typeface="Arial"/>
                <a:cs typeface="Arial"/>
                <a:sym typeface="Arial"/>
              </a:rPr>
              <a:t>page 004</a:t>
            </a:r>
            <a:endParaRPr/>
          </a:p>
        </p:txBody>
      </p:sp>
      <p:sp>
        <p:nvSpPr>
          <p:cNvPr id="369" name="Google Shape;369;p14"/>
          <p:cNvSpPr txBox="1"/>
          <p:nvPr/>
        </p:nvSpPr>
        <p:spPr>
          <a:xfrm>
            <a:off x="9454951" y="1244532"/>
            <a:ext cx="2124693" cy="288149"/>
          </a:xfrm>
          <a:prstGeom prst="rect">
            <a:avLst/>
          </a:prstGeom>
          <a:noFill/>
          <a:ln>
            <a:noFill/>
          </a:ln>
        </p:spPr>
        <p:txBody>
          <a:bodyPr anchorCtr="0" anchor="t" bIns="0" lIns="0" spcFirstLastPara="1" rIns="0" wrap="square" tIns="0">
            <a:spAutoFit/>
          </a:bodyPr>
          <a:lstStyle/>
          <a:p>
            <a:pPr indent="0" lvl="0" marL="0" marR="0" rtl="0" algn="l">
              <a:lnSpc>
                <a:spcPct val="101010"/>
              </a:lnSpc>
              <a:spcBef>
                <a:spcPts val="0"/>
              </a:spcBef>
              <a:spcAft>
                <a:spcPts val="0"/>
              </a:spcAft>
              <a:buNone/>
            </a:pPr>
            <a:r>
              <a:rPr b="1" i="0" lang="en-IN" sz="2078" u="none" cap="none" strike="noStrike">
                <a:solidFill>
                  <a:srgbClr val="368CD1"/>
                </a:solidFill>
                <a:latin typeface="Arial"/>
                <a:ea typeface="Arial"/>
                <a:cs typeface="Arial"/>
                <a:sym typeface="Arial"/>
              </a:rPr>
              <a:t>Microsoft</a:t>
            </a:r>
            <a:endParaRPr/>
          </a:p>
        </p:txBody>
      </p:sp>
      <p:sp>
        <p:nvSpPr>
          <p:cNvPr id="370" name="Google Shape;370;p14"/>
          <p:cNvSpPr txBox="1"/>
          <p:nvPr/>
        </p:nvSpPr>
        <p:spPr>
          <a:xfrm>
            <a:off x="8763000" y="3429000"/>
            <a:ext cx="7397031" cy="5079276"/>
          </a:xfrm>
          <a:prstGeom prst="rect">
            <a:avLst/>
          </a:prstGeom>
          <a:noFill/>
          <a:ln>
            <a:noFill/>
          </a:ln>
        </p:spPr>
        <p:txBody>
          <a:bodyPr anchorCtr="0" anchor="t" bIns="0" lIns="0" spcFirstLastPara="1" rIns="0" wrap="square" tIns="0">
            <a:spAutoFit/>
          </a:bodyPr>
          <a:lstStyle/>
          <a:p>
            <a:pPr indent="-457200" lvl="1" marL="781050" marR="0" rtl="0" algn="just">
              <a:lnSpc>
                <a:spcPct val="150000"/>
              </a:lnSpc>
              <a:spcBef>
                <a:spcPts val="0"/>
              </a:spcBef>
              <a:spcAft>
                <a:spcPts val="0"/>
              </a:spcAft>
              <a:buClr>
                <a:srgbClr val="368CD1"/>
              </a:buClr>
              <a:buSzPts val="3000"/>
              <a:buFont typeface="Noto Sans Symbols"/>
              <a:buChar char="⮚"/>
            </a:pPr>
            <a:r>
              <a:rPr b="0" i="0" lang="en-IN" sz="3000" u="none" cap="none" strike="noStrike">
                <a:solidFill>
                  <a:srgbClr val="368CD1"/>
                </a:solidFill>
                <a:latin typeface="Arial"/>
                <a:ea typeface="Arial"/>
                <a:cs typeface="Arial"/>
                <a:sym typeface="Arial"/>
              </a:rPr>
              <a:t>Mandatory technical upskilling programmed</a:t>
            </a:r>
            <a:endParaRPr/>
          </a:p>
          <a:p>
            <a:pPr indent="-457200" lvl="1" marL="781050" marR="0" rtl="0" algn="just">
              <a:lnSpc>
                <a:spcPct val="150000"/>
              </a:lnSpc>
              <a:spcBef>
                <a:spcPts val="0"/>
              </a:spcBef>
              <a:spcAft>
                <a:spcPts val="0"/>
              </a:spcAft>
              <a:buClr>
                <a:srgbClr val="368CD1"/>
              </a:buClr>
              <a:buSzPts val="3000"/>
              <a:buFont typeface="Noto Sans Symbols"/>
              <a:buChar char="⮚"/>
            </a:pPr>
            <a:r>
              <a:rPr b="0" i="0" lang="en-IN" sz="3000" u="none" cap="none" strike="noStrike">
                <a:solidFill>
                  <a:srgbClr val="368CD1"/>
                </a:solidFill>
                <a:latin typeface="Arial"/>
                <a:ea typeface="Arial"/>
                <a:cs typeface="Arial"/>
                <a:sym typeface="Arial"/>
              </a:rPr>
              <a:t>Career development pathways</a:t>
            </a:r>
            <a:endParaRPr/>
          </a:p>
          <a:p>
            <a:pPr indent="-457200" lvl="1" marL="781050" marR="0" rtl="0" algn="just">
              <a:lnSpc>
                <a:spcPct val="150000"/>
              </a:lnSpc>
              <a:spcBef>
                <a:spcPts val="0"/>
              </a:spcBef>
              <a:spcAft>
                <a:spcPts val="0"/>
              </a:spcAft>
              <a:buClr>
                <a:srgbClr val="368CD1"/>
              </a:buClr>
              <a:buSzPts val="3000"/>
              <a:buFont typeface="Noto Sans Symbols"/>
              <a:buChar char="⮚"/>
            </a:pPr>
            <a:r>
              <a:rPr b="0" i="0" lang="en-IN" sz="3000" u="none" cap="none" strike="noStrike">
                <a:solidFill>
                  <a:srgbClr val="368CD1"/>
                </a:solidFill>
                <a:latin typeface="Arial"/>
                <a:ea typeface="Arial"/>
                <a:cs typeface="Arial"/>
                <a:sym typeface="Arial"/>
              </a:rPr>
              <a:t>Cloud certifications (Azure, Security, AI)</a:t>
            </a:r>
            <a:endParaRPr/>
          </a:p>
          <a:p>
            <a:pPr indent="-457200" lvl="1" marL="781050" marR="0" rtl="0" algn="just">
              <a:lnSpc>
                <a:spcPct val="150000"/>
              </a:lnSpc>
              <a:spcBef>
                <a:spcPts val="0"/>
              </a:spcBef>
              <a:spcAft>
                <a:spcPts val="0"/>
              </a:spcAft>
              <a:buClr>
                <a:srgbClr val="368CD1"/>
              </a:buClr>
              <a:buSzPts val="3000"/>
              <a:buFont typeface="Noto Sans Symbols"/>
              <a:buChar char="⮚"/>
            </a:pPr>
            <a:r>
              <a:rPr b="0" i="0" lang="en-IN" sz="3000" u="none" cap="none" strike="noStrike">
                <a:solidFill>
                  <a:srgbClr val="368CD1"/>
                </a:solidFill>
                <a:latin typeface="Arial"/>
                <a:ea typeface="Arial"/>
                <a:cs typeface="Arial"/>
                <a:sym typeface="Arial"/>
              </a:rPr>
              <a:t>Workshops, hackathons, and peer learning</a:t>
            </a:r>
            <a:endParaRPr/>
          </a:p>
          <a:p>
            <a:pPr indent="0" lvl="0" marL="0" marR="0" rtl="0" algn="l">
              <a:lnSpc>
                <a:spcPct val="49566"/>
              </a:lnSpc>
              <a:spcBef>
                <a:spcPts val="0"/>
              </a:spcBef>
              <a:spcAft>
                <a:spcPts val="0"/>
              </a:spcAft>
              <a:buNone/>
            </a:pPr>
            <a:r>
              <a:t/>
            </a:r>
            <a:endParaRPr b="0" i="0" sz="3000" u="none" cap="none" strike="noStrike">
              <a:solidFill>
                <a:srgbClr val="368CD1"/>
              </a:solidFill>
              <a:latin typeface="Arial"/>
              <a:ea typeface="Arial"/>
              <a:cs typeface="Arial"/>
              <a:sym typeface="Arial"/>
            </a:endParaRPr>
          </a:p>
        </p:txBody>
      </p:sp>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E3F4FA"/>
        </a:solidFill>
      </p:bgPr>
    </p:bg>
    <p:spTree>
      <p:nvGrpSpPr>
        <p:cNvPr id="374" name="Shape 374"/>
        <p:cNvGrpSpPr/>
        <p:nvPr/>
      </p:nvGrpSpPr>
      <p:grpSpPr>
        <a:xfrm>
          <a:off x="0" y="0"/>
          <a:ext cx="0" cy="0"/>
          <a:chOff x="0" y="0"/>
          <a:chExt cx="0" cy="0"/>
        </a:xfrm>
      </p:grpSpPr>
      <p:grpSp>
        <p:nvGrpSpPr>
          <p:cNvPr id="375" name="Google Shape;375;p15"/>
          <p:cNvGrpSpPr/>
          <p:nvPr/>
        </p:nvGrpSpPr>
        <p:grpSpPr>
          <a:xfrm>
            <a:off x="-970336" y="9503317"/>
            <a:ext cx="19527875" cy="3086100"/>
            <a:chOff x="0" y="0"/>
            <a:chExt cx="5143144" cy="812800"/>
          </a:xfrm>
        </p:grpSpPr>
        <p:sp>
          <p:nvSpPr>
            <p:cNvPr id="376" name="Google Shape;376;p15"/>
            <p:cNvSpPr/>
            <p:nvPr/>
          </p:nvSpPr>
          <p:spPr>
            <a:xfrm>
              <a:off x="0" y="0"/>
              <a:ext cx="5143144" cy="812800"/>
            </a:xfrm>
            <a:custGeom>
              <a:rect b="b" l="l" r="r" t="t"/>
              <a:pathLst>
                <a:path extrusionOk="0" h="812800" w="5143144">
                  <a:moveTo>
                    <a:pt x="0" y="0"/>
                  </a:moveTo>
                  <a:lnTo>
                    <a:pt x="5143144" y="0"/>
                  </a:lnTo>
                  <a:lnTo>
                    <a:pt x="5143144" y="812800"/>
                  </a:lnTo>
                  <a:lnTo>
                    <a:pt x="0" y="812800"/>
                  </a:lnTo>
                  <a:close/>
                </a:path>
              </a:pathLst>
            </a:custGeom>
            <a:solidFill>
              <a:srgbClr val="16456A"/>
            </a:solidFill>
            <a:ln>
              <a:noFill/>
            </a:ln>
          </p:spPr>
        </p:sp>
        <p:sp>
          <p:nvSpPr>
            <p:cNvPr id="377" name="Google Shape;377;p15"/>
            <p:cNvSpPr txBox="1"/>
            <p:nvPr/>
          </p:nvSpPr>
          <p:spPr>
            <a:xfrm>
              <a:off x="0" y="28575"/>
              <a:ext cx="5143144" cy="784225"/>
            </a:xfrm>
            <a:prstGeom prst="rect">
              <a:avLst/>
            </a:prstGeom>
            <a:noFill/>
            <a:ln>
              <a:noFill/>
            </a:ln>
          </p:spPr>
          <p:txBody>
            <a:bodyPr anchorCtr="0" anchor="ctr" bIns="50800" lIns="50800" spcFirstLastPara="1" rIns="50800" wrap="square" tIns="50800">
              <a:noAutofit/>
            </a:bodyPr>
            <a:lstStyle/>
            <a:p>
              <a:pPr indent="0" lvl="0" marL="0" marR="0" rtl="0" algn="ctr">
                <a:lnSpc>
                  <a:spcPct val="116611"/>
                </a:lnSpc>
                <a:spcBef>
                  <a:spcPts val="0"/>
                </a:spcBef>
                <a:spcAft>
                  <a:spcPts val="0"/>
                </a:spcAft>
                <a:buNone/>
              </a:pPr>
              <a:r>
                <a:t/>
              </a:r>
              <a:endParaRPr b="0" i="0" sz="1800" u="none" cap="none" strike="noStrike">
                <a:solidFill>
                  <a:schemeClr val="lt1"/>
                </a:solidFill>
                <a:latin typeface="Century Gothic"/>
                <a:ea typeface="Century Gothic"/>
                <a:cs typeface="Century Gothic"/>
                <a:sym typeface="Century Gothic"/>
              </a:endParaRPr>
            </a:p>
          </p:txBody>
        </p:sp>
      </p:grpSp>
      <p:sp>
        <p:nvSpPr>
          <p:cNvPr id="378" name="Google Shape;378;p15"/>
          <p:cNvSpPr/>
          <p:nvPr/>
        </p:nvSpPr>
        <p:spPr>
          <a:xfrm>
            <a:off x="16850588" y="9759996"/>
            <a:ext cx="307586" cy="307586"/>
          </a:xfrm>
          <a:custGeom>
            <a:rect b="b" l="l" r="r" t="t"/>
            <a:pathLst>
              <a:path extrusionOk="0" h="307586" w="307586">
                <a:moveTo>
                  <a:pt x="0" y="0"/>
                </a:moveTo>
                <a:lnTo>
                  <a:pt x="307586" y="0"/>
                </a:lnTo>
                <a:lnTo>
                  <a:pt x="307586" y="307586"/>
                </a:lnTo>
                <a:lnTo>
                  <a:pt x="0" y="307586"/>
                </a:lnTo>
                <a:lnTo>
                  <a:pt x="0" y="0"/>
                </a:lnTo>
                <a:close/>
              </a:path>
            </a:pathLst>
          </a:custGeom>
          <a:blipFill rotWithShape="1">
            <a:blip r:embed="rId3">
              <a:alphaModFix/>
            </a:blip>
            <a:stretch>
              <a:fillRect b="0" l="0" r="0" t="0"/>
            </a:stretch>
          </a:blipFill>
          <a:ln>
            <a:noFill/>
          </a:ln>
        </p:spPr>
      </p:sp>
      <p:sp>
        <p:nvSpPr>
          <p:cNvPr id="379" name="Google Shape;379;p15"/>
          <p:cNvSpPr/>
          <p:nvPr/>
        </p:nvSpPr>
        <p:spPr>
          <a:xfrm>
            <a:off x="-6247320" y="-3455576"/>
            <a:ext cx="13145186" cy="11209259"/>
          </a:xfrm>
          <a:custGeom>
            <a:rect b="b" l="l" r="r" t="t"/>
            <a:pathLst>
              <a:path extrusionOk="0" h="11209259" w="13145186">
                <a:moveTo>
                  <a:pt x="0" y="0"/>
                </a:moveTo>
                <a:lnTo>
                  <a:pt x="13145186" y="0"/>
                </a:lnTo>
                <a:lnTo>
                  <a:pt x="13145186" y="11209258"/>
                </a:lnTo>
                <a:lnTo>
                  <a:pt x="0" y="11209258"/>
                </a:lnTo>
                <a:lnTo>
                  <a:pt x="0" y="0"/>
                </a:lnTo>
                <a:close/>
              </a:path>
            </a:pathLst>
          </a:custGeom>
          <a:blipFill rotWithShape="1">
            <a:blip r:embed="rId4">
              <a:alphaModFix amt="50000"/>
            </a:blip>
            <a:stretch>
              <a:fillRect b="0" l="0" r="0" t="0"/>
            </a:stretch>
          </a:blipFill>
          <a:ln>
            <a:noFill/>
          </a:ln>
        </p:spPr>
      </p:sp>
      <p:sp>
        <p:nvSpPr>
          <p:cNvPr id="380" name="Google Shape;380;p15"/>
          <p:cNvSpPr/>
          <p:nvPr/>
        </p:nvSpPr>
        <p:spPr>
          <a:xfrm>
            <a:off x="1974308" y="1149188"/>
            <a:ext cx="487499" cy="450271"/>
          </a:xfrm>
          <a:custGeom>
            <a:rect b="b" l="l" r="r" t="t"/>
            <a:pathLst>
              <a:path extrusionOk="0" h="450271" w="487499">
                <a:moveTo>
                  <a:pt x="0" y="0"/>
                </a:moveTo>
                <a:lnTo>
                  <a:pt x="487499" y="0"/>
                </a:lnTo>
                <a:lnTo>
                  <a:pt x="487499" y="450271"/>
                </a:lnTo>
                <a:lnTo>
                  <a:pt x="0" y="450271"/>
                </a:lnTo>
                <a:lnTo>
                  <a:pt x="0" y="0"/>
                </a:lnTo>
                <a:close/>
              </a:path>
            </a:pathLst>
          </a:custGeom>
          <a:blipFill rotWithShape="1">
            <a:blip r:embed="rId5">
              <a:alphaModFix/>
            </a:blip>
            <a:stretch>
              <a:fillRect b="0" l="0" r="0" t="0"/>
            </a:stretch>
          </a:blipFill>
          <a:ln>
            <a:noFill/>
          </a:ln>
        </p:spPr>
      </p:sp>
      <p:sp>
        <p:nvSpPr>
          <p:cNvPr id="381" name="Google Shape;381;p15"/>
          <p:cNvSpPr/>
          <p:nvPr/>
        </p:nvSpPr>
        <p:spPr>
          <a:xfrm>
            <a:off x="10344004" y="-4227277"/>
            <a:ext cx="11364538" cy="8229600"/>
          </a:xfrm>
          <a:custGeom>
            <a:rect b="b" l="l" r="r" t="t"/>
            <a:pathLst>
              <a:path extrusionOk="0" h="8229600" w="11364538">
                <a:moveTo>
                  <a:pt x="0" y="0"/>
                </a:moveTo>
                <a:lnTo>
                  <a:pt x="11364539" y="0"/>
                </a:lnTo>
                <a:lnTo>
                  <a:pt x="11364539" y="8229600"/>
                </a:lnTo>
                <a:lnTo>
                  <a:pt x="0" y="8229600"/>
                </a:lnTo>
                <a:lnTo>
                  <a:pt x="0" y="0"/>
                </a:lnTo>
                <a:close/>
              </a:path>
            </a:pathLst>
          </a:custGeom>
          <a:blipFill rotWithShape="1">
            <a:blip r:embed="rId6">
              <a:alphaModFix/>
            </a:blip>
            <a:stretch>
              <a:fillRect b="-968" l="0" r="0" t="-968"/>
            </a:stretch>
          </a:blipFill>
          <a:ln>
            <a:noFill/>
          </a:ln>
        </p:spPr>
      </p:sp>
      <p:sp>
        <p:nvSpPr>
          <p:cNvPr id="382" name="Google Shape;382;p15"/>
          <p:cNvSpPr/>
          <p:nvPr/>
        </p:nvSpPr>
        <p:spPr>
          <a:xfrm>
            <a:off x="12631484" y="103470"/>
            <a:ext cx="3860431" cy="4114800"/>
          </a:xfrm>
          <a:custGeom>
            <a:rect b="b" l="l" r="r" t="t"/>
            <a:pathLst>
              <a:path extrusionOk="0" h="4114800" w="3860431">
                <a:moveTo>
                  <a:pt x="0" y="0"/>
                </a:moveTo>
                <a:lnTo>
                  <a:pt x="3860431" y="0"/>
                </a:lnTo>
                <a:lnTo>
                  <a:pt x="3860431" y="4114800"/>
                </a:lnTo>
                <a:lnTo>
                  <a:pt x="0" y="4114800"/>
                </a:lnTo>
                <a:lnTo>
                  <a:pt x="0" y="0"/>
                </a:lnTo>
                <a:close/>
              </a:path>
            </a:pathLst>
          </a:custGeom>
          <a:blipFill rotWithShape="1">
            <a:blip r:embed="rId7">
              <a:alphaModFix/>
            </a:blip>
            <a:stretch>
              <a:fillRect b="0" l="0" r="0" t="0"/>
            </a:stretch>
          </a:blipFill>
          <a:ln>
            <a:noFill/>
          </a:ln>
        </p:spPr>
      </p:sp>
      <p:sp>
        <p:nvSpPr>
          <p:cNvPr id="383" name="Google Shape;383;p15"/>
          <p:cNvSpPr txBox="1"/>
          <p:nvPr/>
        </p:nvSpPr>
        <p:spPr>
          <a:xfrm>
            <a:off x="6708356" y="9769521"/>
            <a:ext cx="4871287" cy="229623"/>
          </a:xfrm>
          <a:prstGeom prst="rect">
            <a:avLst/>
          </a:prstGeom>
          <a:noFill/>
          <a:ln>
            <a:noFill/>
          </a:ln>
        </p:spPr>
        <p:txBody>
          <a:bodyPr anchorCtr="0" anchor="t" bIns="0" lIns="0" spcFirstLastPara="1" rIns="0" wrap="square" tIns="0">
            <a:spAutoFit/>
          </a:bodyPr>
          <a:lstStyle/>
          <a:p>
            <a:pPr indent="0" lvl="0" marL="0" marR="0" rtl="0" algn="ctr">
              <a:lnSpc>
                <a:spcPct val="101049"/>
              </a:lnSpc>
              <a:spcBef>
                <a:spcPts val="0"/>
              </a:spcBef>
              <a:spcAft>
                <a:spcPts val="0"/>
              </a:spcAft>
              <a:buNone/>
            </a:pPr>
            <a:r>
              <a:rPr b="0" i="0" lang="en-IN" sz="1620" u="none" cap="none" strike="noStrike">
                <a:solidFill>
                  <a:srgbClr val="FFFFFF"/>
                </a:solidFill>
                <a:latin typeface="Arial"/>
                <a:ea typeface="Arial"/>
                <a:cs typeface="Arial"/>
                <a:sym typeface="Arial"/>
              </a:rPr>
              <a:t>www.reallygreatsite.com</a:t>
            </a:r>
            <a:endParaRPr/>
          </a:p>
        </p:txBody>
      </p:sp>
      <p:sp>
        <p:nvSpPr>
          <p:cNvPr id="384" name="Google Shape;384;p15"/>
          <p:cNvSpPr txBox="1"/>
          <p:nvPr/>
        </p:nvSpPr>
        <p:spPr>
          <a:xfrm>
            <a:off x="1174973" y="9803758"/>
            <a:ext cx="1196029" cy="229623"/>
          </a:xfrm>
          <a:prstGeom prst="rect">
            <a:avLst/>
          </a:prstGeom>
          <a:noFill/>
          <a:ln>
            <a:noFill/>
          </a:ln>
        </p:spPr>
        <p:txBody>
          <a:bodyPr anchorCtr="0" anchor="t" bIns="0" lIns="0" spcFirstLastPara="1" rIns="0" wrap="square" tIns="0">
            <a:spAutoFit/>
          </a:bodyPr>
          <a:lstStyle/>
          <a:p>
            <a:pPr indent="0" lvl="0" marL="0" marR="0" rtl="0" algn="l">
              <a:lnSpc>
                <a:spcPct val="101049"/>
              </a:lnSpc>
              <a:spcBef>
                <a:spcPts val="0"/>
              </a:spcBef>
              <a:spcAft>
                <a:spcPts val="0"/>
              </a:spcAft>
              <a:buNone/>
            </a:pPr>
            <a:r>
              <a:rPr b="0" i="0" lang="en-IN" sz="1620" u="none" cap="none" strike="noStrike">
                <a:solidFill>
                  <a:srgbClr val="FFFFFF"/>
                </a:solidFill>
                <a:latin typeface="Arial"/>
                <a:ea typeface="Arial"/>
                <a:cs typeface="Arial"/>
                <a:sym typeface="Arial"/>
              </a:rPr>
              <a:t>page 005</a:t>
            </a:r>
            <a:endParaRPr/>
          </a:p>
        </p:txBody>
      </p:sp>
      <p:sp>
        <p:nvSpPr>
          <p:cNvPr id="385" name="Google Shape;385;p15"/>
          <p:cNvSpPr txBox="1"/>
          <p:nvPr/>
        </p:nvSpPr>
        <p:spPr>
          <a:xfrm>
            <a:off x="2722391" y="1244532"/>
            <a:ext cx="2124693" cy="288149"/>
          </a:xfrm>
          <a:prstGeom prst="rect">
            <a:avLst/>
          </a:prstGeom>
          <a:noFill/>
          <a:ln>
            <a:noFill/>
          </a:ln>
        </p:spPr>
        <p:txBody>
          <a:bodyPr anchorCtr="0" anchor="t" bIns="0" lIns="0" spcFirstLastPara="1" rIns="0" wrap="square" tIns="0">
            <a:spAutoFit/>
          </a:bodyPr>
          <a:lstStyle/>
          <a:p>
            <a:pPr indent="0" lvl="0" marL="0" marR="0" rtl="0" algn="l">
              <a:lnSpc>
                <a:spcPct val="101010"/>
              </a:lnSpc>
              <a:spcBef>
                <a:spcPts val="0"/>
              </a:spcBef>
              <a:spcAft>
                <a:spcPts val="0"/>
              </a:spcAft>
              <a:buNone/>
            </a:pPr>
            <a:r>
              <a:rPr b="1" i="0" lang="en-IN" sz="2078" u="none" cap="none" strike="noStrike">
                <a:solidFill>
                  <a:srgbClr val="368CD1"/>
                </a:solidFill>
                <a:latin typeface="Arial"/>
                <a:ea typeface="Arial"/>
                <a:cs typeface="Arial"/>
                <a:sym typeface="Arial"/>
              </a:rPr>
              <a:t>Microsoft</a:t>
            </a:r>
            <a:endParaRPr/>
          </a:p>
        </p:txBody>
      </p:sp>
      <p:sp>
        <p:nvSpPr>
          <p:cNvPr id="386" name="Google Shape;386;p15"/>
          <p:cNvSpPr txBox="1"/>
          <p:nvPr/>
        </p:nvSpPr>
        <p:spPr>
          <a:xfrm>
            <a:off x="1974308" y="2244303"/>
            <a:ext cx="9605336" cy="969010"/>
          </a:xfrm>
          <a:prstGeom prst="rect">
            <a:avLst/>
          </a:prstGeom>
          <a:noFill/>
          <a:ln>
            <a:noFill/>
          </a:ln>
        </p:spPr>
        <p:txBody>
          <a:bodyPr anchorCtr="0" anchor="t" bIns="0" lIns="0" spcFirstLastPara="1" rIns="0" wrap="square" tIns="0">
            <a:spAutoFit/>
          </a:bodyPr>
          <a:lstStyle/>
          <a:p>
            <a:pPr indent="0" lvl="0" marL="0" marR="0" rtl="0" algn="l">
              <a:lnSpc>
                <a:spcPct val="101000"/>
              </a:lnSpc>
              <a:spcBef>
                <a:spcPts val="0"/>
              </a:spcBef>
              <a:spcAft>
                <a:spcPts val="0"/>
              </a:spcAft>
              <a:buNone/>
            </a:pPr>
            <a:r>
              <a:rPr b="1" i="0" lang="en-IN" sz="6999" u="none" cap="none" strike="noStrike">
                <a:solidFill>
                  <a:srgbClr val="16456A"/>
                </a:solidFill>
                <a:latin typeface="Arial"/>
                <a:ea typeface="Arial"/>
                <a:cs typeface="Arial"/>
                <a:sym typeface="Arial"/>
              </a:rPr>
              <a:t>Role of Line Managers</a:t>
            </a:r>
            <a:endParaRPr/>
          </a:p>
        </p:txBody>
      </p:sp>
      <p:sp>
        <p:nvSpPr>
          <p:cNvPr id="387" name="Google Shape;387;p15"/>
          <p:cNvSpPr txBox="1"/>
          <p:nvPr/>
        </p:nvSpPr>
        <p:spPr>
          <a:xfrm>
            <a:off x="2824333" y="4827870"/>
            <a:ext cx="5969268" cy="291075"/>
          </a:xfrm>
          <a:prstGeom prst="rect">
            <a:avLst/>
          </a:prstGeom>
          <a:noFill/>
          <a:ln>
            <a:noFill/>
          </a:ln>
        </p:spPr>
        <p:txBody>
          <a:bodyPr anchorCtr="0" anchor="t" bIns="0" lIns="0" spcFirstLastPara="1" rIns="0" wrap="square" tIns="0">
            <a:spAutoFit/>
          </a:bodyPr>
          <a:lstStyle/>
          <a:p>
            <a:pPr indent="0" lvl="0" marL="0" marR="0" rtl="0" algn="l">
              <a:lnSpc>
                <a:spcPct val="101012"/>
              </a:lnSpc>
              <a:spcBef>
                <a:spcPts val="0"/>
              </a:spcBef>
              <a:spcAft>
                <a:spcPts val="0"/>
              </a:spcAft>
              <a:buNone/>
            </a:pPr>
            <a:r>
              <a:rPr b="1" i="0" lang="en-IN" sz="2173" u="none" cap="none" strike="noStrike">
                <a:solidFill>
                  <a:srgbClr val="368CD1"/>
                </a:solidFill>
                <a:latin typeface="Arial"/>
                <a:ea typeface="Arial"/>
                <a:cs typeface="Arial"/>
                <a:sym typeface="Arial"/>
              </a:rPr>
              <a:t>Provide coaching and performance feedback</a:t>
            </a:r>
            <a:endParaRPr/>
          </a:p>
        </p:txBody>
      </p:sp>
      <p:sp>
        <p:nvSpPr>
          <p:cNvPr id="388" name="Google Shape;388;p15"/>
          <p:cNvSpPr txBox="1"/>
          <p:nvPr/>
        </p:nvSpPr>
        <p:spPr>
          <a:xfrm>
            <a:off x="2824333" y="6742395"/>
            <a:ext cx="5730193" cy="291075"/>
          </a:xfrm>
          <a:prstGeom prst="rect">
            <a:avLst/>
          </a:prstGeom>
          <a:noFill/>
          <a:ln>
            <a:noFill/>
          </a:ln>
        </p:spPr>
        <p:txBody>
          <a:bodyPr anchorCtr="0" anchor="t" bIns="0" lIns="0" spcFirstLastPara="1" rIns="0" wrap="square" tIns="0">
            <a:spAutoFit/>
          </a:bodyPr>
          <a:lstStyle/>
          <a:p>
            <a:pPr indent="0" lvl="0" marL="0" marR="0" rtl="0" algn="l">
              <a:lnSpc>
                <a:spcPct val="101012"/>
              </a:lnSpc>
              <a:spcBef>
                <a:spcPts val="0"/>
              </a:spcBef>
              <a:spcAft>
                <a:spcPts val="0"/>
              </a:spcAft>
              <a:buNone/>
            </a:pPr>
            <a:r>
              <a:rPr b="1" i="0" lang="en-IN" sz="2173" u="none" cap="none" strike="noStrike">
                <a:solidFill>
                  <a:srgbClr val="368CD1"/>
                </a:solidFill>
                <a:latin typeface="Arial"/>
                <a:ea typeface="Arial"/>
                <a:cs typeface="Arial"/>
                <a:sym typeface="Arial"/>
              </a:rPr>
              <a:t>Identify skill gaps using data and KPIs</a:t>
            </a:r>
            <a:endParaRPr/>
          </a:p>
        </p:txBody>
      </p:sp>
      <p:sp>
        <p:nvSpPr>
          <p:cNvPr id="389" name="Google Shape;389;p15"/>
          <p:cNvSpPr txBox="1"/>
          <p:nvPr/>
        </p:nvSpPr>
        <p:spPr>
          <a:xfrm>
            <a:off x="10517292" y="4827870"/>
            <a:ext cx="5974623" cy="291075"/>
          </a:xfrm>
          <a:prstGeom prst="rect">
            <a:avLst/>
          </a:prstGeom>
          <a:noFill/>
          <a:ln>
            <a:noFill/>
          </a:ln>
        </p:spPr>
        <p:txBody>
          <a:bodyPr anchorCtr="0" anchor="t" bIns="0" lIns="0" spcFirstLastPara="1" rIns="0" wrap="square" tIns="0">
            <a:spAutoFit/>
          </a:bodyPr>
          <a:lstStyle/>
          <a:p>
            <a:pPr indent="0" lvl="0" marL="0" marR="0" rtl="0" algn="l">
              <a:lnSpc>
                <a:spcPct val="101012"/>
              </a:lnSpc>
              <a:spcBef>
                <a:spcPts val="0"/>
              </a:spcBef>
              <a:spcAft>
                <a:spcPts val="0"/>
              </a:spcAft>
              <a:buNone/>
            </a:pPr>
            <a:r>
              <a:rPr b="1" i="0" lang="en-IN" sz="2173" u="none" cap="none" strike="noStrike">
                <a:solidFill>
                  <a:srgbClr val="368CD1"/>
                </a:solidFill>
                <a:latin typeface="Arial"/>
                <a:ea typeface="Arial"/>
                <a:cs typeface="Arial"/>
                <a:sym typeface="Arial"/>
              </a:rPr>
              <a:t>Support employee career development</a:t>
            </a:r>
            <a:endParaRPr/>
          </a:p>
        </p:txBody>
      </p:sp>
      <p:sp>
        <p:nvSpPr>
          <p:cNvPr id="390" name="Google Shape;390;p15"/>
          <p:cNvSpPr txBox="1"/>
          <p:nvPr/>
        </p:nvSpPr>
        <p:spPr>
          <a:xfrm>
            <a:off x="10517292" y="6742395"/>
            <a:ext cx="6487089" cy="291075"/>
          </a:xfrm>
          <a:prstGeom prst="rect">
            <a:avLst/>
          </a:prstGeom>
          <a:noFill/>
          <a:ln>
            <a:noFill/>
          </a:ln>
        </p:spPr>
        <p:txBody>
          <a:bodyPr anchorCtr="0" anchor="t" bIns="0" lIns="0" spcFirstLastPara="1" rIns="0" wrap="square" tIns="0">
            <a:spAutoFit/>
          </a:bodyPr>
          <a:lstStyle/>
          <a:p>
            <a:pPr indent="0" lvl="0" marL="0" marR="0" rtl="0" algn="l">
              <a:lnSpc>
                <a:spcPct val="101012"/>
              </a:lnSpc>
              <a:spcBef>
                <a:spcPts val="0"/>
              </a:spcBef>
              <a:spcAft>
                <a:spcPts val="0"/>
              </a:spcAft>
              <a:buNone/>
            </a:pPr>
            <a:r>
              <a:rPr b="1" i="0" lang="en-IN" sz="2173" u="none" cap="none" strike="noStrike">
                <a:solidFill>
                  <a:srgbClr val="368CD1"/>
                </a:solidFill>
                <a:latin typeface="Arial"/>
                <a:ea typeface="Arial"/>
                <a:cs typeface="Arial"/>
                <a:sym typeface="Arial"/>
              </a:rPr>
              <a:t>Encourage participation in training programmes</a:t>
            </a:r>
            <a:endParaRPr/>
          </a:p>
        </p:txBody>
      </p:sp>
      <p:sp>
        <p:nvSpPr>
          <p:cNvPr id="391" name="Google Shape;391;p15"/>
          <p:cNvSpPr/>
          <p:nvPr/>
        </p:nvSpPr>
        <p:spPr>
          <a:xfrm>
            <a:off x="2318273" y="4756437"/>
            <a:ext cx="385068" cy="385068"/>
          </a:xfrm>
          <a:custGeom>
            <a:rect b="b" l="l" r="r" t="t"/>
            <a:pathLst>
              <a:path extrusionOk="0" h="385068" w="385068">
                <a:moveTo>
                  <a:pt x="0" y="0"/>
                </a:moveTo>
                <a:lnTo>
                  <a:pt x="385068" y="0"/>
                </a:lnTo>
                <a:lnTo>
                  <a:pt x="385068" y="385069"/>
                </a:lnTo>
                <a:lnTo>
                  <a:pt x="0" y="385069"/>
                </a:lnTo>
                <a:lnTo>
                  <a:pt x="0" y="0"/>
                </a:lnTo>
                <a:close/>
              </a:path>
            </a:pathLst>
          </a:custGeom>
          <a:blipFill rotWithShape="1">
            <a:blip r:embed="rId8">
              <a:alphaModFix/>
            </a:blip>
            <a:stretch>
              <a:fillRect b="0" l="0" r="0" t="0"/>
            </a:stretch>
          </a:blipFill>
          <a:ln>
            <a:noFill/>
          </a:ln>
        </p:spPr>
      </p:sp>
      <p:sp>
        <p:nvSpPr>
          <p:cNvPr id="392" name="Google Shape;392;p15"/>
          <p:cNvSpPr/>
          <p:nvPr/>
        </p:nvSpPr>
        <p:spPr>
          <a:xfrm>
            <a:off x="2318273" y="6648456"/>
            <a:ext cx="385068" cy="385068"/>
          </a:xfrm>
          <a:custGeom>
            <a:rect b="b" l="l" r="r" t="t"/>
            <a:pathLst>
              <a:path extrusionOk="0" h="385068" w="385068">
                <a:moveTo>
                  <a:pt x="0" y="0"/>
                </a:moveTo>
                <a:lnTo>
                  <a:pt x="385068" y="0"/>
                </a:lnTo>
                <a:lnTo>
                  <a:pt x="385068" y="385069"/>
                </a:lnTo>
                <a:lnTo>
                  <a:pt x="0" y="385069"/>
                </a:lnTo>
                <a:lnTo>
                  <a:pt x="0" y="0"/>
                </a:lnTo>
                <a:close/>
              </a:path>
            </a:pathLst>
          </a:custGeom>
          <a:blipFill rotWithShape="1">
            <a:blip r:embed="rId8">
              <a:alphaModFix/>
            </a:blip>
            <a:stretch>
              <a:fillRect b="0" l="0" r="0" t="0"/>
            </a:stretch>
          </a:blipFill>
          <a:ln>
            <a:noFill/>
          </a:ln>
        </p:spPr>
      </p:sp>
      <p:sp>
        <p:nvSpPr>
          <p:cNvPr id="393" name="Google Shape;393;p15"/>
          <p:cNvSpPr/>
          <p:nvPr/>
        </p:nvSpPr>
        <p:spPr>
          <a:xfrm>
            <a:off x="9958936" y="4756437"/>
            <a:ext cx="385068" cy="385068"/>
          </a:xfrm>
          <a:custGeom>
            <a:rect b="b" l="l" r="r" t="t"/>
            <a:pathLst>
              <a:path extrusionOk="0" h="385068" w="385068">
                <a:moveTo>
                  <a:pt x="0" y="0"/>
                </a:moveTo>
                <a:lnTo>
                  <a:pt x="385068" y="0"/>
                </a:lnTo>
                <a:lnTo>
                  <a:pt x="385068" y="385069"/>
                </a:lnTo>
                <a:lnTo>
                  <a:pt x="0" y="385069"/>
                </a:lnTo>
                <a:lnTo>
                  <a:pt x="0" y="0"/>
                </a:lnTo>
                <a:close/>
              </a:path>
            </a:pathLst>
          </a:custGeom>
          <a:blipFill rotWithShape="1">
            <a:blip r:embed="rId8">
              <a:alphaModFix/>
            </a:blip>
            <a:stretch>
              <a:fillRect b="0" l="0" r="0" t="0"/>
            </a:stretch>
          </a:blipFill>
          <a:ln>
            <a:noFill/>
          </a:ln>
        </p:spPr>
      </p:sp>
      <p:sp>
        <p:nvSpPr>
          <p:cNvPr id="394" name="Google Shape;394;p15"/>
          <p:cNvSpPr/>
          <p:nvPr/>
        </p:nvSpPr>
        <p:spPr>
          <a:xfrm>
            <a:off x="9958936" y="6688625"/>
            <a:ext cx="385068" cy="385068"/>
          </a:xfrm>
          <a:custGeom>
            <a:rect b="b" l="l" r="r" t="t"/>
            <a:pathLst>
              <a:path extrusionOk="0" h="385068" w="385068">
                <a:moveTo>
                  <a:pt x="0" y="0"/>
                </a:moveTo>
                <a:lnTo>
                  <a:pt x="385068" y="0"/>
                </a:lnTo>
                <a:lnTo>
                  <a:pt x="385068" y="385069"/>
                </a:lnTo>
                <a:lnTo>
                  <a:pt x="0" y="385069"/>
                </a:lnTo>
                <a:lnTo>
                  <a:pt x="0" y="0"/>
                </a:lnTo>
                <a:close/>
              </a:path>
            </a:pathLst>
          </a:custGeom>
          <a:blipFill rotWithShape="1">
            <a:blip r:embed="rId8">
              <a:alphaModFix/>
            </a:blip>
            <a:stretch>
              <a:fillRect b="0" l="0" r="0" t="0"/>
            </a:stretch>
          </a:blipFill>
          <a:ln>
            <a:noFill/>
          </a:ln>
        </p:spPr>
      </p:sp>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E3F4FA"/>
        </a:solidFill>
      </p:bgPr>
    </p:bg>
    <p:spTree>
      <p:nvGrpSpPr>
        <p:cNvPr id="398" name="Shape 398"/>
        <p:cNvGrpSpPr/>
        <p:nvPr/>
      </p:nvGrpSpPr>
      <p:grpSpPr>
        <a:xfrm>
          <a:off x="0" y="0"/>
          <a:ext cx="0" cy="0"/>
          <a:chOff x="0" y="0"/>
          <a:chExt cx="0" cy="0"/>
        </a:xfrm>
      </p:grpSpPr>
      <p:grpSp>
        <p:nvGrpSpPr>
          <p:cNvPr id="399" name="Google Shape;399;p16"/>
          <p:cNvGrpSpPr/>
          <p:nvPr/>
        </p:nvGrpSpPr>
        <p:grpSpPr>
          <a:xfrm>
            <a:off x="-970336" y="9503317"/>
            <a:ext cx="19527875" cy="3086100"/>
            <a:chOff x="0" y="0"/>
            <a:chExt cx="5143144" cy="812800"/>
          </a:xfrm>
        </p:grpSpPr>
        <p:sp>
          <p:nvSpPr>
            <p:cNvPr id="400" name="Google Shape;400;p16"/>
            <p:cNvSpPr/>
            <p:nvPr/>
          </p:nvSpPr>
          <p:spPr>
            <a:xfrm>
              <a:off x="0" y="0"/>
              <a:ext cx="5143144" cy="812800"/>
            </a:xfrm>
            <a:custGeom>
              <a:rect b="b" l="l" r="r" t="t"/>
              <a:pathLst>
                <a:path extrusionOk="0" h="812800" w="5143144">
                  <a:moveTo>
                    <a:pt x="0" y="0"/>
                  </a:moveTo>
                  <a:lnTo>
                    <a:pt x="5143144" y="0"/>
                  </a:lnTo>
                  <a:lnTo>
                    <a:pt x="5143144" y="812800"/>
                  </a:lnTo>
                  <a:lnTo>
                    <a:pt x="0" y="812800"/>
                  </a:lnTo>
                  <a:close/>
                </a:path>
              </a:pathLst>
            </a:custGeom>
            <a:solidFill>
              <a:srgbClr val="16456A"/>
            </a:solidFill>
            <a:ln>
              <a:noFill/>
            </a:ln>
          </p:spPr>
        </p:sp>
        <p:sp>
          <p:nvSpPr>
            <p:cNvPr id="401" name="Google Shape;401;p16"/>
            <p:cNvSpPr txBox="1"/>
            <p:nvPr/>
          </p:nvSpPr>
          <p:spPr>
            <a:xfrm>
              <a:off x="0" y="28575"/>
              <a:ext cx="5143144" cy="784225"/>
            </a:xfrm>
            <a:prstGeom prst="rect">
              <a:avLst/>
            </a:prstGeom>
            <a:noFill/>
            <a:ln>
              <a:noFill/>
            </a:ln>
          </p:spPr>
          <p:txBody>
            <a:bodyPr anchorCtr="0" anchor="ctr" bIns="50800" lIns="50800" spcFirstLastPara="1" rIns="50800" wrap="square" tIns="50800">
              <a:noAutofit/>
            </a:bodyPr>
            <a:lstStyle/>
            <a:p>
              <a:pPr indent="0" lvl="0" marL="0" marR="0" rtl="0" algn="ctr">
                <a:lnSpc>
                  <a:spcPct val="116611"/>
                </a:lnSpc>
                <a:spcBef>
                  <a:spcPts val="0"/>
                </a:spcBef>
                <a:spcAft>
                  <a:spcPts val="0"/>
                </a:spcAft>
                <a:buNone/>
              </a:pPr>
              <a:r>
                <a:t/>
              </a:r>
              <a:endParaRPr b="0" i="0" sz="1800" u="none" cap="none" strike="noStrike">
                <a:solidFill>
                  <a:schemeClr val="lt1"/>
                </a:solidFill>
                <a:latin typeface="Century Gothic"/>
                <a:ea typeface="Century Gothic"/>
                <a:cs typeface="Century Gothic"/>
                <a:sym typeface="Century Gothic"/>
              </a:endParaRPr>
            </a:p>
          </p:txBody>
        </p:sp>
      </p:grpSp>
      <p:sp>
        <p:nvSpPr>
          <p:cNvPr id="402" name="Google Shape;402;p16"/>
          <p:cNvSpPr/>
          <p:nvPr/>
        </p:nvSpPr>
        <p:spPr>
          <a:xfrm>
            <a:off x="16850588" y="9759996"/>
            <a:ext cx="307586" cy="307586"/>
          </a:xfrm>
          <a:custGeom>
            <a:rect b="b" l="l" r="r" t="t"/>
            <a:pathLst>
              <a:path extrusionOk="0" h="307586" w="307586">
                <a:moveTo>
                  <a:pt x="0" y="0"/>
                </a:moveTo>
                <a:lnTo>
                  <a:pt x="307586" y="0"/>
                </a:lnTo>
                <a:lnTo>
                  <a:pt x="307586" y="307586"/>
                </a:lnTo>
                <a:lnTo>
                  <a:pt x="0" y="307586"/>
                </a:lnTo>
                <a:lnTo>
                  <a:pt x="0" y="0"/>
                </a:lnTo>
                <a:close/>
              </a:path>
            </a:pathLst>
          </a:custGeom>
          <a:blipFill rotWithShape="1">
            <a:blip r:embed="rId3">
              <a:alphaModFix/>
            </a:blip>
            <a:stretch>
              <a:fillRect b="0" l="0" r="0" t="0"/>
            </a:stretch>
          </a:blipFill>
          <a:ln>
            <a:noFill/>
          </a:ln>
        </p:spPr>
      </p:sp>
      <p:sp>
        <p:nvSpPr>
          <p:cNvPr id="403" name="Google Shape;403;p16"/>
          <p:cNvSpPr/>
          <p:nvPr/>
        </p:nvSpPr>
        <p:spPr>
          <a:xfrm>
            <a:off x="-6247320" y="-3455576"/>
            <a:ext cx="13145186" cy="11209259"/>
          </a:xfrm>
          <a:custGeom>
            <a:rect b="b" l="l" r="r" t="t"/>
            <a:pathLst>
              <a:path extrusionOk="0" h="11209259" w="13145186">
                <a:moveTo>
                  <a:pt x="0" y="0"/>
                </a:moveTo>
                <a:lnTo>
                  <a:pt x="13145186" y="0"/>
                </a:lnTo>
                <a:lnTo>
                  <a:pt x="13145186" y="11209258"/>
                </a:lnTo>
                <a:lnTo>
                  <a:pt x="0" y="11209258"/>
                </a:lnTo>
                <a:lnTo>
                  <a:pt x="0" y="0"/>
                </a:lnTo>
                <a:close/>
              </a:path>
            </a:pathLst>
          </a:custGeom>
          <a:blipFill rotWithShape="1">
            <a:blip r:embed="rId4">
              <a:alphaModFix amt="50000"/>
            </a:blip>
            <a:stretch>
              <a:fillRect b="0" l="0" r="0" t="0"/>
            </a:stretch>
          </a:blipFill>
          <a:ln>
            <a:noFill/>
          </a:ln>
        </p:spPr>
      </p:sp>
      <p:sp>
        <p:nvSpPr>
          <p:cNvPr id="404" name="Google Shape;404;p16"/>
          <p:cNvSpPr/>
          <p:nvPr/>
        </p:nvSpPr>
        <p:spPr>
          <a:xfrm>
            <a:off x="8706867" y="1149188"/>
            <a:ext cx="487499" cy="450271"/>
          </a:xfrm>
          <a:custGeom>
            <a:rect b="b" l="l" r="r" t="t"/>
            <a:pathLst>
              <a:path extrusionOk="0" h="450271" w="487499">
                <a:moveTo>
                  <a:pt x="0" y="0"/>
                </a:moveTo>
                <a:lnTo>
                  <a:pt x="487499" y="0"/>
                </a:lnTo>
                <a:lnTo>
                  <a:pt x="487499" y="450271"/>
                </a:lnTo>
                <a:lnTo>
                  <a:pt x="0" y="450271"/>
                </a:lnTo>
                <a:lnTo>
                  <a:pt x="0" y="0"/>
                </a:lnTo>
                <a:close/>
              </a:path>
            </a:pathLst>
          </a:custGeom>
          <a:blipFill rotWithShape="1">
            <a:blip r:embed="rId5">
              <a:alphaModFix/>
            </a:blip>
            <a:stretch>
              <a:fillRect b="0" l="0" r="0" t="0"/>
            </a:stretch>
          </a:blipFill>
          <a:ln>
            <a:noFill/>
          </a:ln>
        </p:spPr>
      </p:sp>
      <p:sp>
        <p:nvSpPr>
          <p:cNvPr id="405" name="Google Shape;405;p16"/>
          <p:cNvSpPr/>
          <p:nvPr/>
        </p:nvSpPr>
        <p:spPr>
          <a:xfrm>
            <a:off x="196091" y="3146142"/>
            <a:ext cx="7893114" cy="4994189"/>
          </a:xfrm>
          <a:custGeom>
            <a:rect b="b" l="l" r="r" t="t"/>
            <a:pathLst>
              <a:path extrusionOk="0" h="4994189" w="7893114">
                <a:moveTo>
                  <a:pt x="0" y="0"/>
                </a:moveTo>
                <a:lnTo>
                  <a:pt x="7893115" y="0"/>
                </a:lnTo>
                <a:lnTo>
                  <a:pt x="7893115" y="4994189"/>
                </a:lnTo>
                <a:lnTo>
                  <a:pt x="0" y="4994189"/>
                </a:lnTo>
                <a:lnTo>
                  <a:pt x="0" y="0"/>
                </a:lnTo>
                <a:close/>
              </a:path>
            </a:pathLst>
          </a:custGeom>
          <a:blipFill rotWithShape="1">
            <a:blip r:embed="rId6">
              <a:alphaModFix/>
            </a:blip>
            <a:stretch>
              <a:fillRect b="0" l="0" r="0" t="0"/>
            </a:stretch>
          </a:blipFill>
          <a:ln>
            <a:noFill/>
          </a:ln>
        </p:spPr>
      </p:sp>
      <p:sp>
        <p:nvSpPr>
          <p:cNvPr id="406" name="Google Shape;406;p16"/>
          <p:cNvSpPr/>
          <p:nvPr/>
        </p:nvSpPr>
        <p:spPr>
          <a:xfrm>
            <a:off x="4142648" y="2255919"/>
            <a:ext cx="2954777" cy="1482761"/>
          </a:xfrm>
          <a:custGeom>
            <a:rect b="b" l="l" r="r" t="t"/>
            <a:pathLst>
              <a:path extrusionOk="0" h="1482761" w="2954777">
                <a:moveTo>
                  <a:pt x="0" y="0"/>
                </a:moveTo>
                <a:lnTo>
                  <a:pt x="2954777" y="0"/>
                </a:lnTo>
                <a:lnTo>
                  <a:pt x="2954777" y="1482761"/>
                </a:lnTo>
                <a:lnTo>
                  <a:pt x="0" y="1482761"/>
                </a:lnTo>
                <a:lnTo>
                  <a:pt x="0" y="0"/>
                </a:lnTo>
                <a:close/>
              </a:path>
            </a:pathLst>
          </a:custGeom>
          <a:blipFill rotWithShape="1">
            <a:blip r:embed="rId7">
              <a:alphaModFix/>
            </a:blip>
            <a:stretch>
              <a:fillRect b="0" l="0" r="0" t="0"/>
            </a:stretch>
          </a:blipFill>
          <a:ln>
            <a:noFill/>
          </a:ln>
        </p:spPr>
      </p:sp>
      <p:sp>
        <p:nvSpPr>
          <p:cNvPr id="407" name="Google Shape;407;p16"/>
          <p:cNvSpPr txBox="1"/>
          <p:nvPr/>
        </p:nvSpPr>
        <p:spPr>
          <a:xfrm>
            <a:off x="8793602" y="2084133"/>
            <a:ext cx="7697580" cy="1330325"/>
          </a:xfrm>
          <a:prstGeom prst="rect">
            <a:avLst/>
          </a:prstGeom>
          <a:noFill/>
          <a:ln>
            <a:noFill/>
          </a:ln>
        </p:spPr>
        <p:txBody>
          <a:bodyPr anchorCtr="0" anchor="t" bIns="0" lIns="0" spcFirstLastPara="1" rIns="0" wrap="square" tIns="0">
            <a:spAutoFit/>
          </a:bodyPr>
          <a:lstStyle/>
          <a:p>
            <a:pPr indent="0" lvl="0" marL="0" marR="0" rtl="0" algn="l">
              <a:lnSpc>
                <a:spcPct val="101000"/>
              </a:lnSpc>
              <a:spcBef>
                <a:spcPts val="0"/>
              </a:spcBef>
              <a:spcAft>
                <a:spcPts val="0"/>
              </a:spcAft>
              <a:buNone/>
            </a:pPr>
            <a:r>
              <a:rPr b="1" i="0" lang="en-IN" sz="5000" u="none" cap="none" strike="noStrike">
                <a:solidFill>
                  <a:srgbClr val="16456A"/>
                </a:solidFill>
                <a:latin typeface="Arial"/>
                <a:ea typeface="Arial"/>
                <a:cs typeface="Arial"/>
                <a:sym typeface="Arial"/>
              </a:rPr>
              <a:t>Key Training Challenges at Microsoft</a:t>
            </a:r>
            <a:endParaRPr/>
          </a:p>
        </p:txBody>
      </p:sp>
      <p:sp>
        <p:nvSpPr>
          <p:cNvPr id="408" name="Google Shape;408;p16"/>
          <p:cNvSpPr txBox="1"/>
          <p:nvPr/>
        </p:nvSpPr>
        <p:spPr>
          <a:xfrm>
            <a:off x="6708356" y="9769521"/>
            <a:ext cx="4871287" cy="229623"/>
          </a:xfrm>
          <a:prstGeom prst="rect">
            <a:avLst/>
          </a:prstGeom>
          <a:noFill/>
          <a:ln>
            <a:noFill/>
          </a:ln>
        </p:spPr>
        <p:txBody>
          <a:bodyPr anchorCtr="0" anchor="t" bIns="0" lIns="0" spcFirstLastPara="1" rIns="0" wrap="square" tIns="0">
            <a:spAutoFit/>
          </a:bodyPr>
          <a:lstStyle/>
          <a:p>
            <a:pPr indent="0" lvl="0" marL="0" marR="0" rtl="0" algn="ctr">
              <a:lnSpc>
                <a:spcPct val="101049"/>
              </a:lnSpc>
              <a:spcBef>
                <a:spcPts val="0"/>
              </a:spcBef>
              <a:spcAft>
                <a:spcPts val="0"/>
              </a:spcAft>
              <a:buNone/>
            </a:pPr>
            <a:r>
              <a:rPr b="0" i="0" lang="en-IN" sz="1620" u="none" cap="none" strike="noStrike">
                <a:solidFill>
                  <a:srgbClr val="FFFFFF"/>
                </a:solidFill>
                <a:latin typeface="Arial"/>
                <a:ea typeface="Arial"/>
                <a:cs typeface="Arial"/>
                <a:sym typeface="Arial"/>
              </a:rPr>
              <a:t>www.reallygreatsite.com</a:t>
            </a:r>
            <a:endParaRPr/>
          </a:p>
        </p:txBody>
      </p:sp>
      <p:sp>
        <p:nvSpPr>
          <p:cNvPr id="409" name="Google Shape;409;p16"/>
          <p:cNvSpPr txBox="1"/>
          <p:nvPr/>
        </p:nvSpPr>
        <p:spPr>
          <a:xfrm>
            <a:off x="1174973" y="9803758"/>
            <a:ext cx="1196029" cy="229623"/>
          </a:xfrm>
          <a:prstGeom prst="rect">
            <a:avLst/>
          </a:prstGeom>
          <a:noFill/>
          <a:ln>
            <a:noFill/>
          </a:ln>
        </p:spPr>
        <p:txBody>
          <a:bodyPr anchorCtr="0" anchor="t" bIns="0" lIns="0" spcFirstLastPara="1" rIns="0" wrap="square" tIns="0">
            <a:spAutoFit/>
          </a:bodyPr>
          <a:lstStyle/>
          <a:p>
            <a:pPr indent="0" lvl="0" marL="0" marR="0" rtl="0" algn="l">
              <a:lnSpc>
                <a:spcPct val="101049"/>
              </a:lnSpc>
              <a:spcBef>
                <a:spcPts val="0"/>
              </a:spcBef>
              <a:spcAft>
                <a:spcPts val="0"/>
              </a:spcAft>
              <a:buNone/>
            </a:pPr>
            <a:r>
              <a:rPr b="0" i="0" lang="en-IN" sz="1620" u="none" cap="none" strike="noStrike">
                <a:solidFill>
                  <a:srgbClr val="FFFFFF"/>
                </a:solidFill>
                <a:latin typeface="Arial"/>
                <a:ea typeface="Arial"/>
                <a:cs typeface="Arial"/>
                <a:sym typeface="Arial"/>
              </a:rPr>
              <a:t>page 006</a:t>
            </a:r>
            <a:endParaRPr/>
          </a:p>
        </p:txBody>
      </p:sp>
      <p:sp>
        <p:nvSpPr>
          <p:cNvPr id="410" name="Google Shape;410;p16"/>
          <p:cNvSpPr txBox="1"/>
          <p:nvPr/>
        </p:nvSpPr>
        <p:spPr>
          <a:xfrm>
            <a:off x="9454951" y="1244532"/>
            <a:ext cx="2124693" cy="288149"/>
          </a:xfrm>
          <a:prstGeom prst="rect">
            <a:avLst/>
          </a:prstGeom>
          <a:noFill/>
          <a:ln>
            <a:noFill/>
          </a:ln>
        </p:spPr>
        <p:txBody>
          <a:bodyPr anchorCtr="0" anchor="t" bIns="0" lIns="0" spcFirstLastPara="1" rIns="0" wrap="square" tIns="0">
            <a:spAutoFit/>
          </a:bodyPr>
          <a:lstStyle/>
          <a:p>
            <a:pPr indent="0" lvl="0" marL="0" marR="0" rtl="0" algn="l">
              <a:lnSpc>
                <a:spcPct val="101010"/>
              </a:lnSpc>
              <a:spcBef>
                <a:spcPts val="0"/>
              </a:spcBef>
              <a:spcAft>
                <a:spcPts val="0"/>
              </a:spcAft>
              <a:buNone/>
            </a:pPr>
            <a:r>
              <a:rPr b="1" i="0" lang="en-IN" sz="2078" u="none" cap="none" strike="noStrike">
                <a:solidFill>
                  <a:srgbClr val="368CD1"/>
                </a:solidFill>
                <a:latin typeface="Arial"/>
                <a:ea typeface="Arial"/>
                <a:cs typeface="Arial"/>
                <a:sym typeface="Arial"/>
              </a:rPr>
              <a:t>Microsoft</a:t>
            </a:r>
            <a:endParaRPr/>
          </a:p>
        </p:txBody>
      </p:sp>
      <p:sp>
        <p:nvSpPr>
          <p:cNvPr id="411" name="Google Shape;411;p16"/>
          <p:cNvSpPr txBox="1"/>
          <p:nvPr/>
        </p:nvSpPr>
        <p:spPr>
          <a:xfrm>
            <a:off x="9454951" y="4501017"/>
            <a:ext cx="7395638" cy="3693319"/>
          </a:xfrm>
          <a:prstGeom prst="rect">
            <a:avLst/>
          </a:prstGeom>
          <a:noFill/>
          <a:ln>
            <a:noFill/>
          </a:ln>
        </p:spPr>
        <p:txBody>
          <a:bodyPr anchorCtr="0" anchor="t" bIns="0" lIns="0" spcFirstLastPara="1" rIns="0" wrap="square" tIns="0">
            <a:spAutoFit/>
          </a:bodyPr>
          <a:lstStyle/>
          <a:p>
            <a:pPr indent="-457200" lvl="1" marL="780989" marR="0" rtl="0" algn="just">
              <a:lnSpc>
                <a:spcPct val="150000"/>
              </a:lnSpc>
              <a:spcBef>
                <a:spcPts val="0"/>
              </a:spcBef>
              <a:spcAft>
                <a:spcPts val="0"/>
              </a:spcAft>
              <a:buClr>
                <a:srgbClr val="368CD1"/>
              </a:buClr>
              <a:buSzPts val="2999"/>
              <a:buFont typeface="Noto Sans Symbols"/>
              <a:buChar char="❖"/>
            </a:pPr>
            <a:r>
              <a:rPr b="0" i="0" lang="en-IN" sz="2999" u="none" cap="none" strike="noStrike">
                <a:solidFill>
                  <a:srgbClr val="368CD1"/>
                </a:solidFill>
                <a:latin typeface="Arial"/>
                <a:ea typeface="Arial"/>
                <a:cs typeface="Arial"/>
                <a:sym typeface="Arial"/>
              </a:rPr>
              <a:t>Rapid pace of technological change</a:t>
            </a:r>
            <a:endParaRPr/>
          </a:p>
          <a:p>
            <a:pPr indent="-457200" lvl="1" marL="780989" marR="0" rtl="0" algn="just">
              <a:lnSpc>
                <a:spcPct val="150000"/>
              </a:lnSpc>
              <a:spcBef>
                <a:spcPts val="0"/>
              </a:spcBef>
              <a:spcAft>
                <a:spcPts val="0"/>
              </a:spcAft>
              <a:buClr>
                <a:srgbClr val="368CD1"/>
              </a:buClr>
              <a:buSzPts val="2999"/>
              <a:buFont typeface="Noto Sans Symbols"/>
              <a:buChar char="❖"/>
            </a:pPr>
            <a:r>
              <a:rPr b="0" i="0" lang="en-IN" sz="2999" u="none" cap="none" strike="noStrike">
                <a:solidFill>
                  <a:srgbClr val="368CD1"/>
                </a:solidFill>
                <a:latin typeface="Arial"/>
                <a:ea typeface="Arial"/>
                <a:cs typeface="Arial"/>
                <a:sym typeface="Arial"/>
              </a:rPr>
              <a:t>Skills obsolescence in tech roles</a:t>
            </a:r>
            <a:endParaRPr/>
          </a:p>
          <a:p>
            <a:pPr indent="-457200" lvl="1" marL="780989" marR="0" rtl="0" algn="just">
              <a:lnSpc>
                <a:spcPct val="150000"/>
              </a:lnSpc>
              <a:spcBef>
                <a:spcPts val="0"/>
              </a:spcBef>
              <a:spcAft>
                <a:spcPts val="0"/>
              </a:spcAft>
              <a:buClr>
                <a:srgbClr val="368CD1"/>
              </a:buClr>
              <a:buSzPts val="2999"/>
              <a:buFont typeface="Noto Sans Symbols"/>
              <a:buChar char="❖"/>
            </a:pPr>
            <a:r>
              <a:rPr b="0" i="0" lang="en-IN" sz="2999" u="none" cap="none" strike="noStrike">
                <a:solidFill>
                  <a:srgbClr val="368CD1"/>
                </a:solidFill>
                <a:latin typeface="Arial"/>
                <a:ea typeface="Arial"/>
                <a:cs typeface="Arial"/>
                <a:sym typeface="Arial"/>
              </a:rPr>
              <a:t>Balancing training time with workload</a:t>
            </a:r>
            <a:endParaRPr/>
          </a:p>
          <a:p>
            <a:pPr indent="-457200" lvl="1" marL="780989" marR="0" rtl="0" algn="just">
              <a:lnSpc>
                <a:spcPct val="150000"/>
              </a:lnSpc>
              <a:spcBef>
                <a:spcPts val="0"/>
              </a:spcBef>
              <a:spcAft>
                <a:spcPts val="0"/>
              </a:spcAft>
              <a:buClr>
                <a:srgbClr val="368CD1"/>
              </a:buClr>
              <a:buSzPts val="2999"/>
              <a:buFont typeface="Noto Sans Symbols"/>
              <a:buChar char="❖"/>
            </a:pPr>
            <a:r>
              <a:rPr b="0" i="0" lang="en-IN" sz="2999" u="none" cap="none" strike="noStrike">
                <a:solidFill>
                  <a:srgbClr val="368CD1"/>
                </a:solidFill>
                <a:latin typeface="Arial"/>
                <a:ea typeface="Arial"/>
                <a:cs typeface="Arial"/>
                <a:sym typeface="Arial"/>
              </a:rPr>
              <a:t>High expectations for continuous learning</a:t>
            </a:r>
            <a:endParaRPr/>
          </a:p>
          <a:p>
            <a:pPr indent="0" lvl="0" marL="0" marR="0" rtl="0" algn="l">
              <a:lnSpc>
                <a:spcPct val="49549"/>
              </a:lnSpc>
              <a:spcBef>
                <a:spcPts val="0"/>
              </a:spcBef>
              <a:spcAft>
                <a:spcPts val="0"/>
              </a:spcAft>
              <a:buNone/>
            </a:pPr>
            <a:r>
              <a:t/>
            </a:r>
            <a:endParaRPr b="0" i="0" sz="2999" u="none" cap="none" strike="noStrike">
              <a:solidFill>
                <a:srgbClr val="368CD1"/>
              </a:solidFill>
              <a:latin typeface="Arial"/>
              <a:ea typeface="Arial"/>
              <a:cs typeface="Arial"/>
              <a:sym typeface="Arial"/>
            </a:endParaRPr>
          </a:p>
        </p:txBody>
      </p:sp>
      <p:sp>
        <p:nvSpPr>
          <p:cNvPr id="412" name="Google Shape;412;p16"/>
          <p:cNvSpPr/>
          <p:nvPr/>
        </p:nvSpPr>
        <p:spPr>
          <a:xfrm>
            <a:off x="3943089" y="6007958"/>
            <a:ext cx="2954777" cy="1482761"/>
          </a:xfrm>
          <a:custGeom>
            <a:rect b="b" l="l" r="r" t="t"/>
            <a:pathLst>
              <a:path extrusionOk="0" h="1482761" w="2954777">
                <a:moveTo>
                  <a:pt x="0" y="0"/>
                </a:moveTo>
                <a:lnTo>
                  <a:pt x="2954777" y="0"/>
                </a:lnTo>
                <a:lnTo>
                  <a:pt x="2954777" y="1482760"/>
                </a:lnTo>
                <a:lnTo>
                  <a:pt x="0" y="1482760"/>
                </a:lnTo>
                <a:lnTo>
                  <a:pt x="0" y="0"/>
                </a:lnTo>
                <a:close/>
              </a:path>
            </a:pathLst>
          </a:custGeom>
          <a:blipFill rotWithShape="1">
            <a:blip r:embed="rId7">
              <a:alphaModFix/>
            </a:blip>
            <a:stretch>
              <a:fillRect b="0" l="0" r="0" t="0"/>
            </a:stretch>
          </a:blipFill>
          <a:ln>
            <a:noFill/>
          </a:ln>
        </p:spPr>
      </p:sp>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E3F4FA"/>
        </a:solidFill>
      </p:bgPr>
    </p:bg>
    <p:spTree>
      <p:nvGrpSpPr>
        <p:cNvPr id="416" name="Shape 416"/>
        <p:cNvGrpSpPr/>
        <p:nvPr/>
      </p:nvGrpSpPr>
      <p:grpSpPr>
        <a:xfrm>
          <a:off x="0" y="0"/>
          <a:ext cx="0" cy="0"/>
          <a:chOff x="0" y="0"/>
          <a:chExt cx="0" cy="0"/>
        </a:xfrm>
      </p:grpSpPr>
      <p:grpSp>
        <p:nvGrpSpPr>
          <p:cNvPr id="417" name="Google Shape;417;p17"/>
          <p:cNvGrpSpPr/>
          <p:nvPr/>
        </p:nvGrpSpPr>
        <p:grpSpPr>
          <a:xfrm>
            <a:off x="-970336" y="9503317"/>
            <a:ext cx="19527875" cy="3086100"/>
            <a:chOff x="0" y="0"/>
            <a:chExt cx="5143144" cy="812800"/>
          </a:xfrm>
        </p:grpSpPr>
        <p:sp>
          <p:nvSpPr>
            <p:cNvPr id="418" name="Google Shape;418;p17"/>
            <p:cNvSpPr/>
            <p:nvPr/>
          </p:nvSpPr>
          <p:spPr>
            <a:xfrm>
              <a:off x="0" y="0"/>
              <a:ext cx="5143144" cy="812800"/>
            </a:xfrm>
            <a:custGeom>
              <a:rect b="b" l="l" r="r" t="t"/>
              <a:pathLst>
                <a:path extrusionOk="0" h="812800" w="5143144">
                  <a:moveTo>
                    <a:pt x="0" y="0"/>
                  </a:moveTo>
                  <a:lnTo>
                    <a:pt x="5143144" y="0"/>
                  </a:lnTo>
                  <a:lnTo>
                    <a:pt x="5143144" y="812800"/>
                  </a:lnTo>
                  <a:lnTo>
                    <a:pt x="0" y="812800"/>
                  </a:lnTo>
                  <a:close/>
                </a:path>
              </a:pathLst>
            </a:custGeom>
            <a:solidFill>
              <a:srgbClr val="16456A"/>
            </a:solidFill>
            <a:ln>
              <a:noFill/>
            </a:ln>
          </p:spPr>
        </p:sp>
        <p:sp>
          <p:nvSpPr>
            <p:cNvPr id="419" name="Google Shape;419;p17"/>
            <p:cNvSpPr txBox="1"/>
            <p:nvPr/>
          </p:nvSpPr>
          <p:spPr>
            <a:xfrm>
              <a:off x="0" y="28575"/>
              <a:ext cx="5143144" cy="784225"/>
            </a:xfrm>
            <a:prstGeom prst="rect">
              <a:avLst/>
            </a:prstGeom>
            <a:noFill/>
            <a:ln>
              <a:noFill/>
            </a:ln>
          </p:spPr>
          <p:txBody>
            <a:bodyPr anchorCtr="0" anchor="ctr" bIns="50800" lIns="50800" spcFirstLastPara="1" rIns="50800" wrap="square" tIns="50800">
              <a:noAutofit/>
            </a:bodyPr>
            <a:lstStyle/>
            <a:p>
              <a:pPr indent="0" lvl="0" marL="0" marR="0" rtl="0" algn="ctr">
                <a:lnSpc>
                  <a:spcPct val="116611"/>
                </a:lnSpc>
                <a:spcBef>
                  <a:spcPts val="0"/>
                </a:spcBef>
                <a:spcAft>
                  <a:spcPts val="0"/>
                </a:spcAft>
                <a:buNone/>
              </a:pPr>
              <a:r>
                <a:t/>
              </a:r>
              <a:endParaRPr b="0" i="0" sz="1800" u="none" cap="none" strike="noStrike">
                <a:solidFill>
                  <a:schemeClr val="lt1"/>
                </a:solidFill>
                <a:latin typeface="Century Gothic"/>
                <a:ea typeface="Century Gothic"/>
                <a:cs typeface="Century Gothic"/>
                <a:sym typeface="Century Gothic"/>
              </a:endParaRPr>
            </a:p>
          </p:txBody>
        </p:sp>
      </p:grpSp>
      <p:sp>
        <p:nvSpPr>
          <p:cNvPr id="420" name="Google Shape;420;p17"/>
          <p:cNvSpPr/>
          <p:nvPr/>
        </p:nvSpPr>
        <p:spPr>
          <a:xfrm>
            <a:off x="16850588" y="9759996"/>
            <a:ext cx="307586" cy="307586"/>
          </a:xfrm>
          <a:custGeom>
            <a:rect b="b" l="l" r="r" t="t"/>
            <a:pathLst>
              <a:path extrusionOk="0" h="307586" w="307586">
                <a:moveTo>
                  <a:pt x="0" y="0"/>
                </a:moveTo>
                <a:lnTo>
                  <a:pt x="307586" y="0"/>
                </a:lnTo>
                <a:lnTo>
                  <a:pt x="307586" y="307586"/>
                </a:lnTo>
                <a:lnTo>
                  <a:pt x="0" y="307586"/>
                </a:lnTo>
                <a:lnTo>
                  <a:pt x="0" y="0"/>
                </a:lnTo>
                <a:close/>
              </a:path>
            </a:pathLst>
          </a:custGeom>
          <a:blipFill rotWithShape="1">
            <a:blip r:embed="rId3">
              <a:alphaModFix/>
            </a:blip>
            <a:stretch>
              <a:fillRect b="0" l="0" r="0" t="0"/>
            </a:stretch>
          </a:blipFill>
          <a:ln>
            <a:noFill/>
          </a:ln>
        </p:spPr>
      </p:sp>
      <p:sp>
        <p:nvSpPr>
          <p:cNvPr id="421" name="Google Shape;421;p17"/>
          <p:cNvSpPr/>
          <p:nvPr/>
        </p:nvSpPr>
        <p:spPr>
          <a:xfrm>
            <a:off x="-6247320" y="-3455576"/>
            <a:ext cx="13145186" cy="11209259"/>
          </a:xfrm>
          <a:custGeom>
            <a:rect b="b" l="l" r="r" t="t"/>
            <a:pathLst>
              <a:path extrusionOk="0" h="11209259" w="13145186">
                <a:moveTo>
                  <a:pt x="0" y="0"/>
                </a:moveTo>
                <a:lnTo>
                  <a:pt x="13145186" y="0"/>
                </a:lnTo>
                <a:lnTo>
                  <a:pt x="13145186" y="11209258"/>
                </a:lnTo>
                <a:lnTo>
                  <a:pt x="0" y="11209258"/>
                </a:lnTo>
                <a:lnTo>
                  <a:pt x="0" y="0"/>
                </a:lnTo>
                <a:close/>
              </a:path>
            </a:pathLst>
          </a:custGeom>
          <a:blipFill rotWithShape="1">
            <a:blip r:embed="rId4">
              <a:alphaModFix amt="50000"/>
            </a:blip>
            <a:stretch>
              <a:fillRect b="0" l="0" r="0" t="0"/>
            </a:stretch>
          </a:blipFill>
          <a:ln>
            <a:noFill/>
          </a:ln>
        </p:spPr>
      </p:sp>
      <p:sp>
        <p:nvSpPr>
          <p:cNvPr id="422" name="Google Shape;422;p17"/>
          <p:cNvSpPr/>
          <p:nvPr/>
        </p:nvSpPr>
        <p:spPr>
          <a:xfrm>
            <a:off x="1974308" y="1149188"/>
            <a:ext cx="487499" cy="450271"/>
          </a:xfrm>
          <a:custGeom>
            <a:rect b="b" l="l" r="r" t="t"/>
            <a:pathLst>
              <a:path extrusionOk="0" h="450271" w="487499">
                <a:moveTo>
                  <a:pt x="0" y="0"/>
                </a:moveTo>
                <a:lnTo>
                  <a:pt x="487499" y="0"/>
                </a:lnTo>
                <a:lnTo>
                  <a:pt x="487499" y="450271"/>
                </a:lnTo>
                <a:lnTo>
                  <a:pt x="0" y="450271"/>
                </a:lnTo>
                <a:lnTo>
                  <a:pt x="0" y="0"/>
                </a:lnTo>
                <a:close/>
              </a:path>
            </a:pathLst>
          </a:custGeom>
          <a:blipFill rotWithShape="1">
            <a:blip r:embed="rId5">
              <a:alphaModFix/>
            </a:blip>
            <a:stretch>
              <a:fillRect b="0" l="0" r="0" t="0"/>
            </a:stretch>
          </a:blipFill>
          <a:ln>
            <a:noFill/>
          </a:ln>
        </p:spPr>
      </p:sp>
      <p:sp>
        <p:nvSpPr>
          <p:cNvPr id="423" name="Google Shape;423;p17"/>
          <p:cNvSpPr/>
          <p:nvPr/>
        </p:nvSpPr>
        <p:spPr>
          <a:xfrm>
            <a:off x="10344004" y="-4227277"/>
            <a:ext cx="11364538" cy="8229600"/>
          </a:xfrm>
          <a:custGeom>
            <a:rect b="b" l="l" r="r" t="t"/>
            <a:pathLst>
              <a:path extrusionOk="0" h="8229600" w="11364538">
                <a:moveTo>
                  <a:pt x="0" y="0"/>
                </a:moveTo>
                <a:lnTo>
                  <a:pt x="11364539" y="0"/>
                </a:lnTo>
                <a:lnTo>
                  <a:pt x="11364539" y="8229600"/>
                </a:lnTo>
                <a:lnTo>
                  <a:pt x="0" y="8229600"/>
                </a:lnTo>
                <a:lnTo>
                  <a:pt x="0" y="0"/>
                </a:lnTo>
                <a:close/>
              </a:path>
            </a:pathLst>
          </a:custGeom>
          <a:blipFill rotWithShape="1">
            <a:blip r:embed="rId6">
              <a:alphaModFix/>
            </a:blip>
            <a:stretch>
              <a:fillRect b="-968" l="0" r="0" t="-968"/>
            </a:stretch>
          </a:blipFill>
          <a:ln>
            <a:noFill/>
          </a:ln>
        </p:spPr>
      </p:sp>
      <p:sp>
        <p:nvSpPr>
          <p:cNvPr id="424" name="Google Shape;424;p17"/>
          <p:cNvSpPr/>
          <p:nvPr/>
        </p:nvSpPr>
        <p:spPr>
          <a:xfrm>
            <a:off x="2098965" y="3158369"/>
            <a:ext cx="1411466" cy="623611"/>
          </a:xfrm>
          <a:custGeom>
            <a:rect b="b" l="l" r="r" t="t"/>
            <a:pathLst>
              <a:path extrusionOk="0" h="623611" w="1411466">
                <a:moveTo>
                  <a:pt x="0" y="0"/>
                </a:moveTo>
                <a:lnTo>
                  <a:pt x="1411465" y="0"/>
                </a:lnTo>
                <a:lnTo>
                  <a:pt x="1411465" y="623611"/>
                </a:lnTo>
                <a:lnTo>
                  <a:pt x="0" y="623611"/>
                </a:lnTo>
                <a:lnTo>
                  <a:pt x="0" y="0"/>
                </a:lnTo>
                <a:close/>
              </a:path>
            </a:pathLst>
          </a:custGeom>
          <a:blipFill rotWithShape="1">
            <a:blip r:embed="rId7">
              <a:alphaModFix/>
            </a:blip>
            <a:stretch>
              <a:fillRect b="0" l="0" r="0" t="0"/>
            </a:stretch>
          </a:blipFill>
          <a:ln>
            <a:noFill/>
          </a:ln>
        </p:spPr>
      </p:sp>
      <p:sp>
        <p:nvSpPr>
          <p:cNvPr id="425" name="Google Shape;425;p17"/>
          <p:cNvSpPr/>
          <p:nvPr/>
        </p:nvSpPr>
        <p:spPr>
          <a:xfrm>
            <a:off x="13570149" y="1100969"/>
            <a:ext cx="2827990" cy="4114800"/>
          </a:xfrm>
          <a:custGeom>
            <a:rect b="b" l="l" r="r" t="t"/>
            <a:pathLst>
              <a:path extrusionOk="0" h="4114800" w="2827990">
                <a:moveTo>
                  <a:pt x="0" y="0"/>
                </a:moveTo>
                <a:lnTo>
                  <a:pt x="2827990" y="0"/>
                </a:lnTo>
                <a:lnTo>
                  <a:pt x="2827990" y="4114800"/>
                </a:lnTo>
                <a:lnTo>
                  <a:pt x="0" y="4114800"/>
                </a:lnTo>
                <a:lnTo>
                  <a:pt x="0" y="0"/>
                </a:lnTo>
                <a:close/>
              </a:path>
            </a:pathLst>
          </a:custGeom>
          <a:blipFill rotWithShape="1">
            <a:blip r:embed="rId8">
              <a:alphaModFix/>
            </a:blip>
            <a:stretch>
              <a:fillRect b="0" l="0" r="0" t="0"/>
            </a:stretch>
          </a:blipFill>
          <a:ln>
            <a:noFill/>
          </a:ln>
        </p:spPr>
      </p:sp>
      <p:sp>
        <p:nvSpPr>
          <p:cNvPr id="426" name="Google Shape;426;p17"/>
          <p:cNvSpPr/>
          <p:nvPr/>
        </p:nvSpPr>
        <p:spPr>
          <a:xfrm>
            <a:off x="15357939" y="1028700"/>
            <a:ext cx="1336670" cy="1630085"/>
          </a:xfrm>
          <a:custGeom>
            <a:rect b="b" l="l" r="r" t="t"/>
            <a:pathLst>
              <a:path extrusionOk="0" h="1630085" w="1336670">
                <a:moveTo>
                  <a:pt x="0" y="0"/>
                </a:moveTo>
                <a:lnTo>
                  <a:pt x="1336669" y="0"/>
                </a:lnTo>
                <a:lnTo>
                  <a:pt x="1336669" y="1630085"/>
                </a:lnTo>
                <a:lnTo>
                  <a:pt x="0" y="1630085"/>
                </a:lnTo>
                <a:lnTo>
                  <a:pt x="0" y="0"/>
                </a:lnTo>
                <a:close/>
              </a:path>
            </a:pathLst>
          </a:custGeom>
          <a:blipFill rotWithShape="1">
            <a:blip r:embed="rId9">
              <a:alphaModFix/>
            </a:blip>
            <a:stretch>
              <a:fillRect b="0" l="0" r="0" t="0"/>
            </a:stretch>
          </a:blipFill>
          <a:ln>
            <a:noFill/>
          </a:ln>
        </p:spPr>
      </p:sp>
      <p:sp>
        <p:nvSpPr>
          <p:cNvPr id="427" name="Google Shape;427;p17"/>
          <p:cNvSpPr txBox="1"/>
          <p:nvPr/>
        </p:nvSpPr>
        <p:spPr>
          <a:xfrm>
            <a:off x="6708356" y="9769521"/>
            <a:ext cx="4871287" cy="229623"/>
          </a:xfrm>
          <a:prstGeom prst="rect">
            <a:avLst/>
          </a:prstGeom>
          <a:noFill/>
          <a:ln>
            <a:noFill/>
          </a:ln>
        </p:spPr>
        <p:txBody>
          <a:bodyPr anchorCtr="0" anchor="t" bIns="0" lIns="0" spcFirstLastPara="1" rIns="0" wrap="square" tIns="0">
            <a:spAutoFit/>
          </a:bodyPr>
          <a:lstStyle/>
          <a:p>
            <a:pPr indent="0" lvl="0" marL="0" marR="0" rtl="0" algn="ctr">
              <a:lnSpc>
                <a:spcPct val="101049"/>
              </a:lnSpc>
              <a:spcBef>
                <a:spcPts val="0"/>
              </a:spcBef>
              <a:spcAft>
                <a:spcPts val="0"/>
              </a:spcAft>
              <a:buNone/>
            </a:pPr>
            <a:r>
              <a:rPr b="0" i="0" lang="en-IN" sz="1620" u="none" cap="none" strike="noStrike">
                <a:solidFill>
                  <a:srgbClr val="FFFFFF"/>
                </a:solidFill>
                <a:latin typeface="Arial"/>
                <a:ea typeface="Arial"/>
                <a:cs typeface="Arial"/>
                <a:sym typeface="Arial"/>
              </a:rPr>
              <a:t>www.reallygreatsite.com</a:t>
            </a:r>
            <a:endParaRPr/>
          </a:p>
        </p:txBody>
      </p:sp>
      <p:sp>
        <p:nvSpPr>
          <p:cNvPr id="428" name="Google Shape;428;p17"/>
          <p:cNvSpPr txBox="1"/>
          <p:nvPr/>
        </p:nvSpPr>
        <p:spPr>
          <a:xfrm>
            <a:off x="1174973" y="9803758"/>
            <a:ext cx="1196029" cy="229623"/>
          </a:xfrm>
          <a:prstGeom prst="rect">
            <a:avLst/>
          </a:prstGeom>
          <a:noFill/>
          <a:ln>
            <a:noFill/>
          </a:ln>
        </p:spPr>
        <p:txBody>
          <a:bodyPr anchorCtr="0" anchor="t" bIns="0" lIns="0" spcFirstLastPara="1" rIns="0" wrap="square" tIns="0">
            <a:spAutoFit/>
          </a:bodyPr>
          <a:lstStyle/>
          <a:p>
            <a:pPr indent="0" lvl="0" marL="0" marR="0" rtl="0" algn="l">
              <a:lnSpc>
                <a:spcPct val="101049"/>
              </a:lnSpc>
              <a:spcBef>
                <a:spcPts val="0"/>
              </a:spcBef>
              <a:spcAft>
                <a:spcPts val="0"/>
              </a:spcAft>
              <a:buNone/>
            </a:pPr>
            <a:r>
              <a:rPr b="0" i="0" lang="en-IN" sz="1620" u="none" cap="none" strike="noStrike">
                <a:solidFill>
                  <a:srgbClr val="FFFFFF"/>
                </a:solidFill>
                <a:latin typeface="Arial"/>
                <a:ea typeface="Arial"/>
                <a:cs typeface="Arial"/>
                <a:sym typeface="Arial"/>
              </a:rPr>
              <a:t>page 007</a:t>
            </a:r>
            <a:endParaRPr/>
          </a:p>
        </p:txBody>
      </p:sp>
      <p:sp>
        <p:nvSpPr>
          <p:cNvPr id="429" name="Google Shape;429;p17"/>
          <p:cNvSpPr txBox="1"/>
          <p:nvPr/>
        </p:nvSpPr>
        <p:spPr>
          <a:xfrm>
            <a:off x="2722391" y="1244532"/>
            <a:ext cx="2124693" cy="288149"/>
          </a:xfrm>
          <a:prstGeom prst="rect">
            <a:avLst/>
          </a:prstGeom>
          <a:noFill/>
          <a:ln>
            <a:noFill/>
          </a:ln>
        </p:spPr>
        <p:txBody>
          <a:bodyPr anchorCtr="0" anchor="t" bIns="0" lIns="0" spcFirstLastPara="1" rIns="0" wrap="square" tIns="0">
            <a:spAutoFit/>
          </a:bodyPr>
          <a:lstStyle/>
          <a:p>
            <a:pPr indent="0" lvl="0" marL="0" marR="0" rtl="0" algn="l">
              <a:lnSpc>
                <a:spcPct val="101010"/>
              </a:lnSpc>
              <a:spcBef>
                <a:spcPts val="0"/>
              </a:spcBef>
              <a:spcAft>
                <a:spcPts val="0"/>
              </a:spcAft>
              <a:buNone/>
            </a:pPr>
            <a:r>
              <a:rPr b="1" i="0" lang="en-IN" sz="2078" u="none" cap="none" strike="noStrike">
                <a:solidFill>
                  <a:srgbClr val="368CD1"/>
                </a:solidFill>
                <a:latin typeface="Arial"/>
                <a:ea typeface="Arial"/>
                <a:cs typeface="Arial"/>
                <a:sym typeface="Arial"/>
              </a:rPr>
              <a:t>Microsoft</a:t>
            </a:r>
            <a:endParaRPr/>
          </a:p>
        </p:txBody>
      </p:sp>
      <p:sp>
        <p:nvSpPr>
          <p:cNvPr id="430" name="Google Shape;430;p17"/>
          <p:cNvSpPr txBox="1"/>
          <p:nvPr/>
        </p:nvSpPr>
        <p:spPr>
          <a:xfrm>
            <a:off x="3930464" y="3033276"/>
            <a:ext cx="9276844" cy="969010"/>
          </a:xfrm>
          <a:prstGeom prst="rect">
            <a:avLst/>
          </a:prstGeom>
          <a:noFill/>
          <a:ln>
            <a:noFill/>
          </a:ln>
        </p:spPr>
        <p:txBody>
          <a:bodyPr anchorCtr="0" anchor="t" bIns="0" lIns="0" spcFirstLastPara="1" rIns="0" wrap="square" tIns="0">
            <a:spAutoFit/>
          </a:bodyPr>
          <a:lstStyle/>
          <a:p>
            <a:pPr indent="0" lvl="0" marL="0" marR="0" rtl="0" algn="l">
              <a:lnSpc>
                <a:spcPct val="101000"/>
              </a:lnSpc>
              <a:spcBef>
                <a:spcPts val="0"/>
              </a:spcBef>
              <a:spcAft>
                <a:spcPts val="0"/>
              </a:spcAft>
              <a:buNone/>
            </a:pPr>
            <a:r>
              <a:rPr b="1" i="0" lang="en-IN" sz="6999" u="none" cap="none" strike="noStrike">
                <a:solidFill>
                  <a:srgbClr val="16456A"/>
                </a:solidFill>
                <a:latin typeface="Arial"/>
                <a:ea typeface="Arial"/>
                <a:cs typeface="Arial"/>
                <a:sym typeface="Arial"/>
              </a:rPr>
              <a:t>Strategic Alignment</a:t>
            </a:r>
            <a:endParaRPr/>
          </a:p>
        </p:txBody>
      </p:sp>
      <p:sp>
        <p:nvSpPr>
          <p:cNvPr id="431" name="Google Shape;431;p17"/>
          <p:cNvSpPr txBox="1"/>
          <p:nvPr/>
        </p:nvSpPr>
        <p:spPr>
          <a:xfrm>
            <a:off x="2824333" y="4846920"/>
            <a:ext cx="8315493" cy="3955185"/>
          </a:xfrm>
          <a:prstGeom prst="rect">
            <a:avLst/>
          </a:prstGeom>
          <a:noFill/>
          <a:ln>
            <a:noFill/>
          </a:ln>
        </p:spPr>
        <p:txBody>
          <a:bodyPr anchorCtr="0" anchor="t" bIns="0" lIns="0" spcFirstLastPara="1" rIns="0" wrap="square" tIns="0">
            <a:spAutoFit/>
          </a:bodyPr>
          <a:lstStyle/>
          <a:p>
            <a:pPr indent="-571500" lvl="0" marL="571500" marR="0" rtl="0" algn="just">
              <a:lnSpc>
                <a:spcPct val="150000"/>
              </a:lnSpc>
              <a:spcBef>
                <a:spcPts val="0"/>
              </a:spcBef>
              <a:spcAft>
                <a:spcPts val="0"/>
              </a:spcAft>
              <a:buClr>
                <a:srgbClr val="368CD1"/>
              </a:buClr>
              <a:buSzPts val="3756"/>
              <a:buFont typeface="Noto Sans Symbols"/>
              <a:buChar char="⮚"/>
            </a:pPr>
            <a:r>
              <a:rPr b="1" i="0" lang="en-IN" sz="3756" u="none" cap="none" strike="noStrike">
                <a:solidFill>
                  <a:srgbClr val="368CD1"/>
                </a:solidFill>
                <a:latin typeface="Arial"/>
                <a:ea typeface="Arial"/>
                <a:cs typeface="Arial"/>
                <a:sym typeface="Arial"/>
              </a:rPr>
              <a:t>Driving innovation in cloud and AI</a:t>
            </a:r>
            <a:endParaRPr/>
          </a:p>
          <a:p>
            <a:pPr indent="-571500" lvl="0" marL="571500" marR="0" rtl="0" algn="just">
              <a:lnSpc>
                <a:spcPct val="150000"/>
              </a:lnSpc>
              <a:spcBef>
                <a:spcPts val="0"/>
              </a:spcBef>
              <a:spcAft>
                <a:spcPts val="0"/>
              </a:spcAft>
              <a:buClr>
                <a:srgbClr val="368CD1"/>
              </a:buClr>
              <a:buSzPts val="3756"/>
              <a:buFont typeface="Noto Sans Symbols"/>
              <a:buChar char="⮚"/>
            </a:pPr>
            <a:r>
              <a:rPr b="1" i="0" lang="en-IN" sz="3756" u="none" cap="none" strike="noStrike">
                <a:solidFill>
                  <a:srgbClr val="368CD1"/>
                </a:solidFill>
                <a:latin typeface="Arial"/>
                <a:ea typeface="Arial"/>
                <a:cs typeface="Arial"/>
                <a:sym typeface="Arial"/>
              </a:rPr>
              <a:t>Enhancing workforce agility</a:t>
            </a:r>
            <a:endParaRPr/>
          </a:p>
          <a:p>
            <a:pPr indent="-571500" lvl="0" marL="571500" marR="0" rtl="0" algn="just">
              <a:lnSpc>
                <a:spcPct val="150000"/>
              </a:lnSpc>
              <a:spcBef>
                <a:spcPts val="0"/>
              </a:spcBef>
              <a:spcAft>
                <a:spcPts val="0"/>
              </a:spcAft>
              <a:buClr>
                <a:srgbClr val="368CD1"/>
              </a:buClr>
              <a:buSzPts val="3756"/>
              <a:buFont typeface="Noto Sans Symbols"/>
              <a:buChar char="⮚"/>
            </a:pPr>
            <a:r>
              <a:rPr b="1" i="0" lang="en-IN" sz="3756" u="none" cap="none" strike="noStrike">
                <a:solidFill>
                  <a:srgbClr val="368CD1"/>
                </a:solidFill>
                <a:latin typeface="Arial"/>
                <a:ea typeface="Arial"/>
                <a:cs typeface="Arial"/>
                <a:sym typeface="Arial"/>
              </a:rPr>
              <a:t>Building leadership capability</a:t>
            </a:r>
            <a:endParaRPr/>
          </a:p>
          <a:p>
            <a:pPr indent="-571500" lvl="0" marL="571500" marR="0" rtl="0" algn="just">
              <a:lnSpc>
                <a:spcPct val="150000"/>
              </a:lnSpc>
              <a:spcBef>
                <a:spcPts val="0"/>
              </a:spcBef>
              <a:spcAft>
                <a:spcPts val="0"/>
              </a:spcAft>
              <a:buClr>
                <a:srgbClr val="368CD1"/>
              </a:buClr>
              <a:buSzPts val="3756"/>
              <a:buFont typeface="Noto Sans Symbols"/>
              <a:buChar char="⮚"/>
            </a:pPr>
            <a:r>
              <a:rPr b="1" i="0" lang="en-IN" sz="3756" u="none" cap="none" strike="noStrike">
                <a:solidFill>
                  <a:srgbClr val="368CD1"/>
                </a:solidFill>
                <a:latin typeface="Arial"/>
                <a:ea typeface="Arial"/>
                <a:cs typeface="Arial"/>
                <a:sym typeface="Arial"/>
              </a:rPr>
              <a:t>Supporting long-term growth</a:t>
            </a:r>
            <a:endParaRPr/>
          </a:p>
          <a:p>
            <a:pPr indent="0" lvl="0" marL="0" marR="0" rtl="0" algn="l">
              <a:lnSpc>
                <a:spcPct val="101011"/>
              </a:lnSpc>
              <a:spcBef>
                <a:spcPts val="0"/>
              </a:spcBef>
              <a:spcAft>
                <a:spcPts val="0"/>
              </a:spcAft>
              <a:buNone/>
            </a:pPr>
            <a:r>
              <a:t/>
            </a:r>
            <a:endParaRPr b="1" i="0" sz="3756" u="none" cap="none" strike="noStrike">
              <a:solidFill>
                <a:srgbClr val="368CD1"/>
              </a:solidFill>
              <a:latin typeface="Arial"/>
              <a:ea typeface="Arial"/>
              <a:cs typeface="Arial"/>
              <a:sym typeface="Arial"/>
            </a:endParaRPr>
          </a:p>
        </p:txBody>
      </p:sp>
      <p:sp>
        <p:nvSpPr>
          <p:cNvPr id="432" name="Google Shape;432;p17"/>
          <p:cNvSpPr/>
          <p:nvPr/>
        </p:nvSpPr>
        <p:spPr>
          <a:xfrm>
            <a:off x="13667879" y="3470174"/>
            <a:ext cx="887800" cy="1082683"/>
          </a:xfrm>
          <a:custGeom>
            <a:rect b="b" l="l" r="r" t="t"/>
            <a:pathLst>
              <a:path extrusionOk="0" h="1082683" w="887800">
                <a:moveTo>
                  <a:pt x="0" y="0"/>
                </a:moveTo>
                <a:lnTo>
                  <a:pt x="887801" y="0"/>
                </a:lnTo>
                <a:lnTo>
                  <a:pt x="887801" y="1082684"/>
                </a:lnTo>
                <a:lnTo>
                  <a:pt x="0" y="1082684"/>
                </a:lnTo>
                <a:lnTo>
                  <a:pt x="0" y="0"/>
                </a:lnTo>
                <a:close/>
              </a:path>
            </a:pathLst>
          </a:custGeom>
          <a:blipFill rotWithShape="1">
            <a:blip r:embed="rId9">
              <a:alphaModFix/>
            </a:blip>
            <a:stretch>
              <a:fillRect b="0" l="0" r="0" t="0"/>
            </a:stretch>
          </a:blipFill>
          <a:ln>
            <a:noFill/>
          </a:ln>
        </p:spPr>
      </p:sp>
    </p:spTree>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E3F4FA"/>
        </a:solidFill>
      </p:bgPr>
    </p:bg>
    <p:spTree>
      <p:nvGrpSpPr>
        <p:cNvPr id="436" name="Shape 436"/>
        <p:cNvGrpSpPr/>
        <p:nvPr/>
      </p:nvGrpSpPr>
      <p:grpSpPr>
        <a:xfrm>
          <a:off x="0" y="0"/>
          <a:ext cx="0" cy="0"/>
          <a:chOff x="0" y="0"/>
          <a:chExt cx="0" cy="0"/>
        </a:xfrm>
      </p:grpSpPr>
      <p:grpSp>
        <p:nvGrpSpPr>
          <p:cNvPr id="437" name="Google Shape;437;p18"/>
          <p:cNvGrpSpPr/>
          <p:nvPr/>
        </p:nvGrpSpPr>
        <p:grpSpPr>
          <a:xfrm>
            <a:off x="-970336" y="9503317"/>
            <a:ext cx="19527875" cy="3086100"/>
            <a:chOff x="0" y="0"/>
            <a:chExt cx="5143144" cy="812800"/>
          </a:xfrm>
        </p:grpSpPr>
        <p:sp>
          <p:nvSpPr>
            <p:cNvPr id="438" name="Google Shape;438;p18"/>
            <p:cNvSpPr/>
            <p:nvPr/>
          </p:nvSpPr>
          <p:spPr>
            <a:xfrm>
              <a:off x="0" y="0"/>
              <a:ext cx="5143144" cy="812800"/>
            </a:xfrm>
            <a:custGeom>
              <a:rect b="b" l="l" r="r" t="t"/>
              <a:pathLst>
                <a:path extrusionOk="0" h="812800" w="5143144">
                  <a:moveTo>
                    <a:pt x="0" y="0"/>
                  </a:moveTo>
                  <a:lnTo>
                    <a:pt x="5143144" y="0"/>
                  </a:lnTo>
                  <a:lnTo>
                    <a:pt x="5143144" y="812800"/>
                  </a:lnTo>
                  <a:lnTo>
                    <a:pt x="0" y="812800"/>
                  </a:lnTo>
                  <a:close/>
                </a:path>
              </a:pathLst>
            </a:custGeom>
            <a:solidFill>
              <a:srgbClr val="16456A"/>
            </a:solidFill>
            <a:ln>
              <a:noFill/>
            </a:ln>
          </p:spPr>
        </p:sp>
        <p:sp>
          <p:nvSpPr>
            <p:cNvPr id="439" name="Google Shape;439;p18"/>
            <p:cNvSpPr txBox="1"/>
            <p:nvPr/>
          </p:nvSpPr>
          <p:spPr>
            <a:xfrm>
              <a:off x="0" y="28575"/>
              <a:ext cx="5143144" cy="784225"/>
            </a:xfrm>
            <a:prstGeom prst="rect">
              <a:avLst/>
            </a:prstGeom>
            <a:noFill/>
            <a:ln>
              <a:noFill/>
            </a:ln>
          </p:spPr>
          <p:txBody>
            <a:bodyPr anchorCtr="0" anchor="ctr" bIns="50800" lIns="50800" spcFirstLastPara="1" rIns="50800" wrap="square" tIns="50800">
              <a:noAutofit/>
            </a:bodyPr>
            <a:lstStyle/>
            <a:p>
              <a:pPr indent="0" lvl="0" marL="0" marR="0" rtl="0" algn="ctr">
                <a:lnSpc>
                  <a:spcPct val="116611"/>
                </a:lnSpc>
                <a:spcBef>
                  <a:spcPts val="0"/>
                </a:spcBef>
                <a:spcAft>
                  <a:spcPts val="0"/>
                </a:spcAft>
                <a:buNone/>
              </a:pPr>
              <a:r>
                <a:t/>
              </a:r>
              <a:endParaRPr b="0" i="0" sz="1800" u="none" cap="none" strike="noStrike">
                <a:solidFill>
                  <a:schemeClr val="lt1"/>
                </a:solidFill>
                <a:latin typeface="Century Gothic"/>
                <a:ea typeface="Century Gothic"/>
                <a:cs typeface="Century Gothic"/>
                <a:sym typeface="Century Gothic"/>
              </a:endParaRPr>
            </a:p>
          </p:txBody>
        </p:sp>
      </p:grpSp>
      <p:sp>
        <p:nvSpPr>
          <p:cNvPr id="440" name="Google Shape;440;p18"/>
          <p:cNvSpPr/>
          <p:nvPr/>
        </p:nvSpPr>
        <p:spPr>
          <a:xfrm>
            <a:off x="16850588" y="9759996"/>
            <a:ext cx="307586" cy="307586"/>
          </a:xfrm>
          <a:custGeom>
            <a:rect b="b" l="l" r="r" t="t"/>
            <a:pathLst>
              <a:path extrusionOk="0" h="307586" w="307586">
                <a:moveTo>
                  <a:pt x="0" y="0"/>
                </a:moveTo>
                <a:lnTo>
                  <a:pt x="307586" y="0"/>
                </a:lnTo>
                <a:lnTo>
                  <a:pt x="307586" y="307586"/>
                </a:lnTo>
                <a:lnTo>
                  <a:pt x="0" y="307586"/>
                </a:lnTo>
                <a:lnTo>
                  <a:pt x="0" y="0"/>
                </a:lnTo>
                <a:close/>
              </a:path>
            </a:pathLst>
          </a:custGeom>
          <a:blipFill rotWithShape="1">
            <a:blip r:embed="rId3">
              <a:alphaModFix/>
            </a:blip>
            <a:stretch>
              <a:fillRect b="0" l="0" r="0" t="0"/>
            </a:stretch>
          </a:blipFill>
          <a:ln>
            <a:noFill/>
          </a:ln>
        </p:spPr>
      </p:sp>
      <p:sp>
        <p:nvSpPr>
          <p:cNvPr id="441" name="Google Shape;441;p18"/>
          <p:cNvSpPr/>
          <p:nvPr/>
        </p:nvSpPr>
        <p:spPr>
          <a:xfrm>
            <a:off x="-6247320" y="-3455576"/>
            <a:ext cx="13145186" cy="11209259"/>
          </a:xfrm>
          <a:custGeom>
            <a:rect b="b" l="l" r="r" t="t"/>
            <a:pathLst>
              <a:path extrusionOk="0" h="11209259" w="13145186">
                <a:moveTo>
                  <a:pt x="0" y="0"/>
                </a:moveTo>
                <a:lnTo>
                  <a:pt x="13145186" y="0"/>
                </a:lnTo>
                <a:lnTo>
                  <a:pt x="13145186" y="11209258"/>
                </a:lnTo>
                <a:lnTo>
                  <a:pt x="0" y="11209258"/>
                </a:lnTo>
                <a:lnTo>
                  <a:pt x="0" y="0"/>
                </a:lnTo>
                <a:close/>
              </a:path>
            </a:pathLst>
          </a:custGeom>
          <a:blipFill rotWithShape="1">
            <a:blip r:embed="rId4">
              <a:alphaModFix amt="50000"/>
            </a:blip>
            <a:stretch>
              <a:fillRect b="0" l="0" r="0" t="0"/>
            </a:stretch>
          </a:blipFill>
          <a:ln>
            <a:noFill/>
          </a:ln>
        </p:spPr>
      </p:sp>
      <p:sp>
        <p:nvSpPr>
          <p:cNvPr id="442" name="Google Shape;442;p18"/>
          <p:cNvSpPr/>
          <p:nvPr/>
        </p:nvSpPr>
        <p:spPr>
          <a:xfrm>
            <a:off x="8706867" y="1149188"/>
            <a:ext cx="487499" cy="450271"/>
          </a:xfrm>
          <a:custGeom>
            <a:rect b="b" l="l" r="r" t="t"/>
            <a:pathLst>
              <a:path extrusionOk="0" h="450271" w="487499">
                <a:moveTo>
                  <a:pt x="0" y="0"/>
                </a:moveTo>
                <a:lnTo>
                  <a:pt x="487499" y="0"/>
                </a:lnTo>
                <a:lnTo>
                  <a:pt x="487499" y="450271"/>
                </a:lnTo>
                <a:lnTo>
                  <a:pt x="0" y="450271"/>
                </a:lnTo>
                <a:lnTo>
                  <a:pt x="0" y="0"/>
                </a:lnTo>
                <a:close/>
              </a:path>
            </a:pathLst>
          </a:custGeom>
          <a:blipFill rotWithShape="1">
            <a:blip r:embed="rId5">
              <a:alphaModFix/>
            </a:blip>
            <a:stretch>
              <a:fillRect b="0" l="0" r="0" t="0"/>
            </a:stretch>
          </a:blipFill>
          <a:ln>
            <a:noFill/>
          </a:ln>
        </p:spPr>
      </p:sp>
      <p:sp>
        <p:nvSpPr>
          <p:cNvPr id="443" name="Google Shape;443;p18"/>
          <p:cNvSpPr/>
          <p:nvPr/>
        </p:nvSpPr>
        <p:spPr>
          <a:xfrm>
            <a:off x="931182" y="2149053"/>
            <a:ext cx="7176886" cy="6289562"/>
          </a:xfrm>
          <a:custGeom>
            <a:rect b="b" l="l" r="r" t="t"/>
            <a:pathLst>
              <a:path extrusionOk="0" h="6289562" w="7176886">
                <a:moveTo>
                  <a:pt x="0" y="0"/>
                </a:moveTo>
                <a:lnTo>
                  <a:pt x="7176886" y="0"/>
                </a:lnTo>
                <a:lnTo>
                  <a:pt x="7176886" y="6289562"/>
                </a:lnTo>
                <a:lnTo>
                  <a:pt x="0" y="6289562"/>
                </a:lnTo>
                <a:lnTo>
                  <a:pt x="0" y="0"/>
                </a:lnTo>
                <a:close/>
              </a:path>
            </a:pathLst>
          </a:custGeom>
          <a:blipFill rotWithShape="1">
            <a:blip r:embed="rId6">
              <a:alphaModFix/>
            </a:blip>
            <a:stretch>
              <a:fillRect b="0" l="0" r="0" t="0"/>
            </a:stretch>
          </a:blipFill>
          <a:ln>
            <a:noFill/>
          </a:ln>
        </p:spPr>
      </p:sp>
      <p:sp>
        <p:nvSpPr>
          <p:cNvPr id="444" name="Google Shape;444;p18"/>
          <p:cNvSpPr/>
          <p:nvPr/>
        </p:nvSpPr>
        <p:spPr>
          <a:xfrm>
            <a:off x="-606844" y="5672864"/>
            <a:ext cx="7315200" cy="3258589"/>
          </a:xfrm>
          <a:custGeom>
            <a:rect b="b" l="l" r="r" t="t"/>
            <a:pathLst>
              <a:path extrusionOk="0" h="3258589" w="7315200">
                <a:moveTo>
                  <a:pt x="0" y="0"/>
                </a:moveTo>
                <a:lnTo>
                  <a:pt x="7315200" y="0"/>
                </a:lnTo>
                <a:lnTo>
                  <a:pt x="7315200" y="3258589"/>
                </a:lnTo>
                <a:lnTo>
                  <a:pt x="0" y="3258589"/>
                </a:lnTo>
                <a:lnTo>
                  <a:pt x="0" y="0"/>
                </a:lnTo>
                <a:close/>
              </a:path>
            </a:pathLst>
          </a:custGeom>
          <a:blipFill rotWithShape="1">
            <a:blip r:embed="rId7">
              <a:alphaModFix/>
            </a:blip>
            <a:stretch>
              <a:fillRect b="0" l="0" r="0" t="0"/>
            </a:stretch>
          </a:blipFill>
          <a:ln>
            <a:noFill/>
          </a:ln>
        </p:spPr>
      </p:sp>
      <p:sp>
        <p:nvSpPr>
          <p:cNvPr id="445" name="Google Shape;445;p18"/>
          <p:cNvSpPr txBox="1"/>
          <p:nvPr/>
        </p:nvSpPr>
        <p:spPr>
          <a:xfrm>
            <a:off x="8793602" y="2112708"/>
            <a:ext cx="8056987" cy="969010"/>
          </a:xfrm>
          <a:prstGeom prst="rect">
            <a:avLst/>
          </a:prstGeom>
          <a:noFill/>
          <a:ln>
            <a:noFill/>
          </a:ln>
        </p:spPr>
        <p:txBody>
          <a:bodyPr anchorCtr="0" anchor="t" bIns="0" lIns="0" spcFirstLastPara="1" rIns="0" wrap="square" tIns="0">
            <a:spAutoFit/>
          </a:bodyPr>
          <a:lstStyle/>
          <a:p>
            <a:pPr indent="0" lvl="0" marL="0" marR="0" rtl="0" algn="l">
              <a:lnSpc>
                <a:spcPct val="101000"/>
              </a:lnSpc>
              <a:spcBef>
                <a:spcPts val="0"/>
              </a:spcBef>
              <a:spcAft>
                <a:spcPts val="0"/>
              </a:spcAft>
              <a:buNone/>
            </a:pPr>
            <a:r>
              <a:rPr b="1" i="0" lang="en-IN" sz="6999" u="none" cap="none" strike="noStrike">
                <a:solidFill>
                  <a:srgbClr val="16456A"/>
                </a:solidFill>
                <a:latin typeface="Arial"/>
                <a:ea typeface="Arial"/>
                <a:cs typeface="Arial"/>
                <a:sym typeface="Arial"/>
              </a:rPr>
              <a:t>Recommendations</a:t>
            </a:r>
            <a:endParaRPr/>
          </a:p>
        </p:txBody>
      </p:sp>
      <p:sp>
        <p:nvSpPr>
          <p:cNvPr id="446" name="Google Shape;446;p18"/>
          <p:cNvSpPr txBox="1"/>
          <p:nvPr/>
        </p:nvSpPr>
        <p:spPr>
          <a:xfrm>
            <a:off x="6708356" y="9769521"/>
            <a:ext cx="4871287" cy="229623"/>
          </a:xfrm>
          <a:prstGeom prst="rect">
            <a:avLst/>
          </a:prstGeom>
          <a:noFill/>
          <a:ln>
            <a:noFill/>
          </a:ln>
        </p:spPr>
        <p:txBody>
          <a:bodyPr anchorCtr="0" anchor="t" bIns="0" lIns="0" spcFirstLastPara="1" rIns="0" wrap="square" tIns="0">
            <a:spAutoFit/>
          </a:bodyPr>
          <a:lstStyle/>
          <a:p>
            <a:pPr indent="0" lvl="0" marL="0" marR="0" rtl="0" algn="ctr">
              <a:lnSpc>
                <a:spcPct val="101049"/>
              </a:lnSpc>
              <a:spcBef>
                <a:spcPts val="0"/>
              </a:spcBef>
              <a:spcAft>
                <a:spcPts val="0"/>
              </a:spcAft>
              <a:buNone/>
            </a:pPr>
            <a:r>
              <a:rPr b="0" i="0" lang="en-IN" sz="1620" u="none" cap="none" strike="noStrike">
                <a:solidFill>
                  <a:srgbClr val="FFFFFF"/>
                </a:solidFill>
                <a:latin typeface="Arial"/>
                <a:ea typeface="Arial"/>
                <a:cs typeface="Arial"/>
                <a:sym typeface="Arial"/>
              </a:rPr>
              <a:t>www.reallygreatsite.com</a:t>
            </a:r>
            <a:endParaRPr/>
          </a:p>
        </p:txBody>
      </p:sp>
      <p:sp>
        <p:nvSpPr>
          <p:cNvPr id="447" name="Google Shape;447;p18"/>
          <p:cNvSpPr txBox="1"/>
          <p:nvPr/>
        </p:nvSpPr>
        <p:spPr>
          <a:xfrm>
            <a:off x="1174973" y="9803758"/>
            <a:ext cx="1196029" cy="229623"/>
          </a:xfrm>
          <a:prstGeom prst="rect">
            <a:avLst/>
          </a:prstGeom>
          <a:noFill/>
          <a:ln>
            <a:noFill/>
          </a:ln>
        </p:spPr>
        <p:txBody>
          <a:bodyPr anchorCtr="0" anchor="t" bIns="0" lIns="0" spcFirstLastPara="1" rIns="0" wrap="square" tIns="0">
            <a:spAutoFit/>
          </a:bodyPr>
          <a:lstStyle/>
          <a:p>
            <a:pPr indent="0" lvl="0" marL="0" marR="0" rtl="0" algn="l">
              <a:lnSpc>
                <a:spcPct val="101049"/>
              </a:lnSpc>
              <a:spcBef>
                <a:spcPts val="0"/>
              </a:spcBef>
              <a:spcAft>
                <a:spcPts val="0"/>
              </a:spcAft>
              <a:buNone/>
            </a:pPr>
            <a:r>
              <a:rPr b="0" i="0" lang="en-IN" sz="1620" u="none" cap="none" strike="noStrike">
                <a:solidFill>
                  <a:srgbClr val="FFFFFF"/>
                </a:solidFill>
                <a:latin typeface="Arial"/>
                <a:ea typeface="Arial"/>
                <a:cs typeface="Arial"/>
                <a:sym typeface="Arial"/>
              </a:rPr>
              <a:t>page 008</a:t>
            </a:r>
            <a:endParaRPr/>
          </a:p>
        </p:txBody>
      </p:sp>
      <p:sp>
        <p:nvSpPr>
          <p:cNvPr id="448" name="Google Shape;448;p18"/>
          <p:cNvSpPr txBox="1"/>
          <p:nvPr/>
        </p:nvSpPr>
        <p:spPr>
          <a:xfrm>
            <a:off x="9454951" y="1244532"/>
            <a:ext cx="2124693" cy="288149"/>
          </a:xfrm>
          <a:prstGeom prst="rect">
            <a:avLst/>
          </a:prstGeom>
          <a:noFill/>
          <a:ln>
            <a:noFill/>
          </a:ln>
        </p:spPr>
        <p:txBody>
          <a:bodyPr anchorCtr="0" anchor="t" bIns="0" lIns="0" spcFirstLastPara="1" rIns="0" wrap="square" tIns="0">
            <a:spAutoFit/>
          </a:bodyPr>
          <a:lstStyle/>
          <a:p>
            <a:pPr indent="0" lvl="0" marL="0" marR="0" rtl="0" algn="l">
              <a:lnSpc>
                <a:spcPct val="101010"/>
              </a:lnSpc>
              <a:spcBef>
                <a:spcPts val="0"/>
              </a:spcBef>
              <a:spcAft>
                <a:spcPts val="0"/>
              </a:spcAft>
              <a:buNone/>
            </a:pPr>
            <a:r>
              <a:rPr b="1" i="0" lang="en-IN" sz="2078" u="none" cap="none" strike="noStrike">
                <a:solidFill>
                  <a:srgbClr val="368CD1"/>
                </a:solidFill>
                <a:latin typeface="Arial"/>
                <a:ea typeface="Arial"/>
                <a:cs typeface="Arial"/>
                <a:sym typeface="Arial"/>
              </a:rPr>
              <a:t>Microsoft</a:t>
            </a:r>
            <a:endParaRPr/>
          </a:p>
        </p:txBody>
      </p:sp>
      <p:sp>
        <p:nvSpPr>
          <p:cNvPr id="449" name="Google Shape;449;p18"/>
          <p:cNvSpPr txBox="1"/>
          <p:nvPr/>
        </p:nvSpPr>
        <p:spPr>
          <a:xfrm>
            <a:off x="8229600" y="3848100"/>
            <a:ext cx="9306368" cy="4608634"/>
          </a:xfrm>
          <a:prstGeom prst="rect">
            <a:avLst/>
          </a:prstGeom>
          <a:noFill/>
          <a:ln>
            <a:noFill/>
          </a:ln>
        </p:spPr>
        <p:txBody>
          <a:bodyPr anchorCtr="0" anchor="t" bIns="0" lIns="0" spcFirstLastPara="1" rIns="0" wrap="square" tIns="0">
            <a:spAutoFit/>
          </a:bodyPr>
          <a:lstStyle/>
          <a:p>
            <a:pPr indent="-387902" lvl="1" marL="775805" marR="0" rtl="0" algn="just">
              <a:lnSpc>
                <a:spcPct val="150000"/>
              </a:lnSpc>
              <a:spcBef>
                <a:spcPts val="0"/>
              </a:spcBef>
              <a:spcAft>
                <a:spcPts val="0"/>
              </a:spcAft>
              <a:buClr>
                <a:srgbClr val="368CD1"/>
              </a:buClr>
              <a:buSzPts val="3593"/>
              <a:buFont typeface="Arial"/>
              <a:buChar char="•"/>
            </a:pPr>
            <a:r>
              <a:rPr b="1" i="0" lang="en-IN" sz="3593" u="none" cap="none" strike="noStrike">
                <a:solidFill>
                  <a:srgbClr val="368CD1"/>
                </a:solidFill>
                <a:latin typeface="Arial"/>
                <a:ea typeface="Arial"/>
                <a:cs typeface="Arial"/>
                <a:sym typeface="Arial"/>
              </a:rPr>
              <a:t>More personalised AI-based learning pathways</a:t>
            </a:r>
            <a:endParaRPr/>
          </a:p>
          <a:p>
            <a:pPr indent="-387902" lvl="1" marL="775805" marR="0" rtl="0" algn="just">
              <a:lnSpc>
                <a:spcPct val="150000"/>
              </a:lnSpc>
              <a:spcBef>
                <a:spcPts val="0"/>
              </a:spcBef>
              <a:spcAft>
                <a:spcPts val="0"/>
              </a:spcAft>
              <a:buClr>
                <a:srgbClr val="368CD1"/>
              </a:buClr>
              <a:buSzPts val="3593"/>
              <a:buFont typeface="Arial"/>
              <a:buChar char="•"/>
            </a:pPr>
            <a:r>
              <a:rPr b="1" i="0" lang="en-IN" sz="3593" u="none" cap="none" strike="noStrike">
                <a:solidFill>
                  <a:srgbClr val="368CD1"/>
                </a:solidFill>
                <a:latin typeface="Arial"/>
                <a:ea typeface="Arial"/>
                <a:cs typeface="Arial"/>
                <a:sym typeface="Arial"/>
              </a:rPr>
              <a:t>Incentives for certification completion</a:t>
            </a:r>
            <a:endParaRPr/>
          </a:p>
          <a:p>
            <a:pPr indent="-387902" lvl="1" marL="775805" marR="0" rtl="0" algn="just">
              <a:lnSpc>
                <a:spcPct val="150000"/>
              </a:lnSpc>
              <a:spcBef>
                <a:spcPts val="0"/>
              </a:spcBef>
              <a:spcAft>
                <a:spcPts val="0"/>
              </a:spcAft>
              <a:buClr>
                <a:srgbClr val="368CD1"/>
              </a:buClr>
              <a:buSzPts val="3593"/>
              <a:buFont typeface="Arial"/>
              <a:buChar char="•"/>
            </a:pPr>
            <a:r>
              <a:rPr b="1" i="0" lang="en-IN" sz="3593" u="none" cap="none" strike="noStrike">
                <a:solidFill>
                  <a:srgbClr val="368CD1"/>
                </a:solidFill>
                <a:latin typeface="Arial"/>
                <a:ea typeface="Arial"/>
                <a:cs typeface="Arial"/>
                <a:sym typeface="Arial"/>
              </a:rPr>
              <a:t>Global mentorship networks</a:t>
            </a:r>
            <a:endParaRPr/>
          </a:p>
          <a:p>
            <a:pPr indent="-387902" lvl="1" marL="775805" marR="0" rtl="0" algn="just">
              <a:lnSpc>
                <a:spcPct val="150000"/>
              </a:lnSpc>
              <a:spcBef>
                <a:spcPts val="0"/>
              </a:spcBef>
              <a:spcAft>
                <a:spcPts val="0"/>
              </a:spcAft>
              <a:buClr>
                <a:srgbClr val="368CD1"/>
              </a:buClr>
              <a:buSzPts val="3593"/>
              <a:buFont typeface="Arial"/>
              <a:buChar char="•"/>
            </a:pPr>
            <a:r>
              <a:rPr b="1" i="0" lang="en-IN" sz="3593" u="none" cap="none" strike="noStrike">
                <a:solidFill>
                  <a:srgbClr val="368CD1"/>
                </a:solidFill>
                <a:latin typeface="Arial"/>
                <a:ea typeface="Arial"/>
                <a:cs typeface="Arial"/>
                <a:sym typeface="Arial"/>
              </a:rPr>
              <a:t>More flexible training time options</a:t>
            </a:r>
            <a:endParaRPr/>
          </a:p>
          <a:p>
            <a:pPr indent="0" lvl="0" marL="0" marR="0" rtl="0" algn="l">
              <a:lnSpc>
                <a:spcPct val="101001"/>
              </a:lnSpc>
              <a:spcBef>
                <a:spcPts val="0"/>
              </a:spcBef>
              <a:spcAft>
                <a:spcPts val="0"/>
              </a:spcAft>
              <a:buNone/>
            </a:pPr>
            <a:r>
              <a:t/>
            </a:r>
            <a:endParaRPr b="1" i="0" sz="3593" u="none" cap="none" strike="noStrike">
              <a:solidFill>
                <a:srgbClr val="368CD1"/>
              </a:solidFill>
              <a:latin typeface="Arial"/>
              <a:ea typeface="Arial"/>
              <a:cs typeface="Arial"/>
              <a:sym typeface="Arial"/>
            </a:endParaRPr>
          </a:p>
        </p:txBody>
      </p:sp>
    </p:spTree>
  </p:cSld>
  <p:clrMapOvr>
    <a:masterClrMapping/>
  </p:clrMapOvr>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E3F4FA"/>
        </a:solidFill>
      </p:bgPr>
    </p:bg>
    <p:spTree>
      <p:nvGrpSpPr>
        <p:cNvPr id="453" name="Shape 453"/>
        <p:cNvGrpSpPr/>
        <p:nvPr/>
      </p:nvGrpSpPr>
      <p:grpSpPr>
        <a:xfrm>
          <a:off x="0" y="0"/>
          <a:ext cx="0" cy="0"/>
          <a:chOff x="0" y="0"/>
          <a:chExt cx="0" cy="0"/>
        </a:xfrm>
      </p:grpSpPr>
      <p:grpSp>
        <p:nvGrpSpPr>
          <p:cNvPr id="454" name="Google Shape;454;p19"/>
          <p:cNvGrpSpPr/>
          <p:nvPr/>
        </p:nvGrpSpPr>
        <p:grpSpPr>
          <a:xfrm>
            <a:off x="-970336" y="9503317"/>
            <a:ext cx="19527875" cy="3086100"/>
            <a:chOff x="0" y="0"/>
            <a:chExt cx="5143144" cy="812800"/>
          </a:xfrm>
        </p:grpSpPr>
        <p:sp>
          <p:nvSpPr>
            <p:cNvPr id="455" name="Google Shape;455;p19"/>
            <p:cNvSpPr/>
            <p:nvPr/>
          </p:nvSpPr>
          <p:spPr>
            <a:xfrm>
              <a:off x="0" y="0"/>
              <a:ext cx="5143144" cy="812800"/>
            </a:xfrm>
            <a:custGeom>
              <a:rect b="b" l="l" r="r" t="t"/>
              <a:pathLst>
                <a:path extrusionOk="0" h="812800" w="5143144">
                  <a:moveTo>
                    <a:pt x="0" y="0"/>
                  </a:moveTo>
                  <a:lnTo>
                    <a:pt x="5143144" y="0"/>
                  </a:lnTo>
                  <a:lnTo>
                    <a:pt x="5143144" y="812800"/>
                  </a:lnTo>
                  <a:lnTo>
                    <a:pt x="0" y="812800"/>
                  </a:lnTo>
                  <a:close/>
                </a:path>
              </a:pathLst>
            </a:custGeom>
            <a:solidFill>
              <a:srgbClr val="16456A"/>
            </a:solidFill>
            <a:ln>
              <a:noFill/>
            </a:ln>
          </p:spPr>
        </p:sp>
        <p:sp>
          <p:nvSpPr>
            <p:cNvPr id="456" name="Google Shape;456;p19"/>
            <p:cNvSpPr txBox="1"/>
            <p:nvPr/>
          </p:nvSpPr>
          <p:spPr>
            <a:xfrm>
              <a:off x="0" y="28575"/>
              <a:ext cx="5143144" cy="784225"/>
            </a:xfrm>
            <a:prstGeom prst="rect">
              <a:avLst/>
            </a:prstGeom>
            <a:noFill/>
            <a:ln>
              <a:noFill/>
            </a:ln>
          </p:spPr>
          <p:txBody>
            <a:bodyPr anchorCtr="0" anchor="ctr" bIns="50800" lIns="50800" spcFirstLastPara="1" rIns="50800" wrap="square" tIns="50800">
              <a:noAutofit/>
            </a:bodyPr>
            <a:lstStyle/>
            <a:p>
              <a:pPr indent="0" lvl="0" marL="0" marR="0" rtl="0" algn="ctr">
                <a:lnSpc>
                  <a:spcPct val="116611"/>
                </a:lnSpc>
                <a:spcBef>
                  <a:spcPts val="0"/>
                </a:spcBef>
                <a:spcAft>
                  <a:spcPts val="0"/>
                </a:spcAft>
                <a:buNone/>
              </a:pPr>
              <a:r>
                <a:t/>
              </a:r>
              <a:endParaRPr b="0" i="0" sz="1800" u="none" cap="none" strike="noStrike">
                <a:solidFill>
                  <a:schemeClr val="lt1"/>
                </a:solidFill>
                <a:latin typeface="Century Gothic"/>
                <a:ea typeface="Century Gothic"/>
                <a:cs typeface="Century Gothic"/>
                <a:sym typeface="Century Gothic"/>
              </a:endParaRPr>
            </a:p>
          </p:txBody>
        </p:sp>
      </p:grpSp>
      <p:sp>
        <p:nvSpPr>
          <p:cNvPr id="457" name="Google Shape;457;p19"/>
          <p:cNvSpPr/>
          <p:nvPr/>
        </p:nvSpPr>
        <p:spPr>
          <a:xfrm>
            <a:off x="16850588" y="9759996"/>
            <a:ext cx="307586" cy="307586"/>
          </a:xfrm>
          <a:custGeom>
            <a:rect b="b" l="l" r="r" t="t"/>
            <a:pathLst>
              <a:path extrusionOk="0" h="307586" w="307586">
                <a:moveTo>
                  <a:pt x="0" y="0"/>
                </a:moveTo>
                <a:lnTo>
                  <a:pt x="307586" y="0"/>
                </a:lnTo>
                <a:lnTo>
                  <a:pt x="307586" y="307586"/>
                </a:lnTo>
                <a:lnTo>
                  <a:pt x="0" y="307586"/>
                </a:lnTo>
                <a:lnTo>
                  <a:pt x="0" y="0"/>
                </a:lnTo>
                <a:close/>
              </a:path>
            </a:pathLst>
          </a:custGeom>
          <a:blipFill rotWithShape="1">
            <a:blip r:embed="rId3">
              <a:alphaModFix/>
            </a:blip>
            <a:stretch>
              <a:fillRect b="0" l="0" r="0" t="0"/>
            </a:stretch>
          </a:blipFill>
          <a:ln>
            <a:noFill/>
          </a:ln>
        </p:spPr>
      </p:sp>
      <p:sp>
        <p:nvSpPr>
          <p:cNvPr id="458" name="Google Shape;458;p19"/>
          <p:cNvSpPr/>
          <p:nvPr/>
        </p:nvSpPr>
        <p:spPr>
          <a:xfrm>
            <a:off x="-6172200" y="-3924300"/>
            <a:ext cx="13145186" cy="11209259"/>
          </a:xfrm>
          <a:custGeom>
            <a:rect b="b" l="l" r="r" t="t"/>
            <a:pathLst>
              <a:path extrusionOk="0" h="11209259" w="13145186">
                <a:moveTo>
                  <a:pt x="0" y="0"/>
                </a:moveTo>
                <a:lnTo>
                  <a:pt x="13145186" y="0"/>
                </a:lnTo>
                <a:lnTo>
                  <a:pt x="13145186" y="11209258"/>
                </a:lnTo>
                <a:lnTo>
                  <a:pt x="0" y="11209258"/>
                </a:lnTo>
                <a:lnTo>
                  <a:pt x="0" y="0"/>
                </a:lnTo>
                <a:close/>
              </a:path>
            </a:pathLst>
          </a:custGeom>
          <a:blipFill rotWithShape="1">
            <a:blip r:embed="rId4">
              <a:alphaModFix amt="50000"/>
            </a:blip>
            <a:stretch>
              <a:fillRect b="0" l="0" r="0" t="0"/>
            </a:stretch>
          </a:blipFill>
          <a:ln>
            <a:noFill/>
          </a:ln>
        </p:spPr>
      </p:sp>
      <p:sp>
        <p:nvSpPr>
          <p:cNvPr id="459" name="Google Shape;459;p19"/>
          <p:cNvSpPr/>
          <p:nvPr/>
        </p:nvSpPr>
        <p:spPr>
          <a:xfrm>
            <a:off x="1974308" y="1149188"/>
            <a:ext cx="487499" cy="450271"/>
          </a:xfrm>
          <a:custGeom>
            <a:rect b="b" l="l" r="r" t="t"/>
            <a:pathLst>
              <a:path extrusionOk="0" h="450271" w="487499">
                <a:moveTo>
                  <a:pt x="0" y="0"/>
                </a:moveTo>
                <a:lnTo>
                  <a:pt x="487499" y="0"/>
                </a:lnTo>
                <a:lnTo>
                  <a:pt x="487499" y="450271"/>
                </a:lnTo>
                <a:lnTo>
                  <a:pt x="0" y="450271"/>
                </a:lnTo>
                <a:lnTo>
                  <a:pt x="0" y="0"/>
                </a:lnTo>
                <a:close/>
              </a:path>
            </a:pathLst>
          </a:custGeom>
          <a:blipFill rotWithShape="1">
            <a:blip r:embed="rId5">
              <a:alphaModFix/>
            </a:blip>
            <a:stretch>
              <a:fillRect b="0" l="0" r="0" t="0"/>
            </a:stretch>
          </a:blipFill>
          <a:ln>
            <a:noFill/>
          </a:ln>
        </p:spPr>
      </p:sp>
      <p:sp>
        <p:nvSpPr>
          <p:cNvPr id="460" name="Google Shape;460;p19"/>
          <p:cNvSpPr/>
          <p:nvPr/>
        </p:nvSpPr>
        <p:spPr>
          <a:xfrm>
            <a:off x="13954249" y="-4887663"/>
            <a:ext cx="11364538" cy="8229600"/>
          </a:xfrm>
          <a:custGeom>
            <a:rect b="b" l="l" r="r" t="t"/>
            <a:pathLst>
              <a:path extrusionOk="0" h="8229600" w="11364538">
                <a:moveTo>
                  <a:pt x="0" y="0"/>
                </a:moveTo>
                <a:lnTo>
                  <a:pt x="11364539" y="0"/>
                </a:lnTo>
                <a:lnTo>
                  <a:pt x="11364539" y="8229600"/>
                </a:lnTo>
                <a:lnTo>
                  <a:pt x="0" y="8229600"/>
                </a:lnTo>
                <a:lnTo>
                  <a:pt x="0" y="0"/>
                </a:lnTo>
                <a:close/>
              </a:path>
            </a:pathLst>
          </a:custGeom>
          <a:blipFill rotWithShape="1">
            <a:blip r:embed="rId6">
              <a:alphaModFix amt="48000"/>
            </a:blip>
            <a:stretch>
              <a:fillRect b="-968" l="0" r="0" t="-968"/>
            </a:stretch>
          </a:blipFill>
          <a:ln>
            <a:noFill/>
          </a:ln>
        </p:spPr>
      </p:sp>
      <p:sp>
        <p:nvSpPr>
          <p:cNvPr id="461" name="Google Shape;461;p19"/>
          <p:cNvSpPr txBox="1"/>
          <p:nvPr/>
        </p:nvSpPr>
        <p:spPr>
          <a:xfrm>
            <a:off x="6708356" y="9769521"/>
            <a:ext cx="4871287" cy="229623"/>
          </a:xfrm>
          <a:prstGeom prst="rect">
            <a:avLst/>
          </a:prstGeom>
          <a:noFill/>
          <a:ln>
            <a:noFill/>
          </a:ln>
        </p:spPr>
        <p:txBody>
          <a:bodyPr anchorCtr="0" anchor="t" bIns="0" lIns="0" spcFirstLastPara="1" rIns="0" wrap="square" tIns="0">
            <a:spAutoFit/>
          </a:bodyPr>
          <a:lstStyle/>
          <a:p>
            <a:pPr indent="0" lvl="0" marL="0" marR="0" rtl="0" algn="ctr">
              <a:lnSpc>
                <a:spcPct val="101049"/>
              </a:lnSpc>
              <a:spcBef>
                <a:spcPts val="0"/>
              </a:spcBef>
              <a:spcAft>
                <a:spcPts val="0"/>
              </a:spcAft>
              <a:buNone/>
            </a:pPr>
            <a:r>
              <a:rPr b="0" i="0" lang="en-IN" sz="1620" u="none" cap="none" strike="noStrike">
                <a:solidFill>
                  <a:srgbClr val="FFFFFF"/>
                </a:solidFill>
                <a:latin typeface="Arial"/>
                <a:ea typeface="Arial"/>
                <a:cs typeface="Arial"/>
                <a:sym typeface="Arial"/>
              </a:rPr>
              <a:t>www.reallygreatsite.com</a:t>
            </a:r>
            <a:endParaRPr/>
          </a:p>
        </p:txBody>
      </p:sp>
      <p:sp>
        <p:nvSpPr>
          <p:cNvPr id="462" name="Google Shape;462;p19"/>
          <p:cNvSpPr txBox="1"/>
          <p:nvPr/>
        </p:nvSpPr>
        <p:spPr>
          <a:xfrm>
            <a:off x="1174973" y="9803758"/>
            <a:ext cx="1196029" cy="229623"/>
          </a:xfrm>
          <a:prstGeom prst="rect">
            <a:avLst/>
          </a:prstGeom>
          <a:noFill/>
          <a:ln>
            <a:noFill/>
          </a:ln>
        </p:spPr>
        <p:txBody>
          <a:bodyPr anchorCtr="0" anchor="t" bIns="0" lIns="0" spcFirstLastPara="1" rIns="0" wrap="square" tIns="0">
            <a:spAutoFit/>
          </a:bodyPr>
          <a:lstStyle/>
          <a:p>
            <a:pPr indent="0" lvl="0" marL="0" marR="0" rtl="0" algn="l">
              <a:lnSpc>
                <a:spcPct val="101049"/>
              </a:lnSpc>
              <a:spcBef>
                <a:spcPts val="0"/>
              </a:spcBef>
              <a:spcAft>
                <a:spcPts val="0"/>
              </a:spcAft>
              <a:buNone/>
            </a:pPr>
            <a:r>
              <a:rPr b="0" i="0" lang="en-IN" sz="1620" u="none" cap="none" strike="noStrike">
                <a:solidFill>
                  <a:srgbClr val="FFFFFF"/>
                </a:solidFill>
                <a:latin typeface="Arial"/>
                <a:ea typeface="Arial"/>
                <a:cs typeface="Arial"/>
                <a:sym typeface="Arial"/>
              </a:rPr>
              <a:t>page 009</a:t>
            </a:r>
            <a:endParaRPr/>
          </a:p>
        </p:txBody>
      </p:sp>
      <p:sp>
        <p:nvSpPr>
          <p:cNvPr id="463" name="Google Shape;463;p19"/>
          <p:cNvSpPr txBox="1"/>
          <p:nvPr/>
        </p:nvSpPr>
        <p:spPr>
          <a:xfrm>
            <a:off x="2722391" y="1244532"/>
            <a:ext cx="2124693" cy="288149"/>
          </a:xfrm>
          <a:prstGeom prst="rect">
            <a:avLst/>
          </a:prstGeom>
          <a:noFill/>
          <a:ln>
            <a:noFill/>
          </a:ln>
        </p:spPr>
        <p:txBody>
          <a:bodyPr anchorCtr="0" anchor="t" bIns="0" lIns="0" spcFirstLastPara="1" rIns="0" wrap="square" tIns="0">
            <a:spAutoFit/>
          </a:bodyPr>
          <a:lstStyle/>
          <a:p>
            <a:pPr indent="0" lvl="0" marL="0" marR="0" rtl="0" algn="l">
              <a:lnSpc>
                <a:spcPct val="101010"/>
              </a:lnSpc>
              <a:spcBef>
                <a:spcPts val="0"/>
              </a:spcBef>
              <a:spcAft>
                <a:spcPts val="0"/>
              </a:spcAft>
              <a:buNone/>
            </a:pPr>
            <a:r>
              <a:rPr b="1" i="0" lang="en-IN" sz="2078" u="none" cap="none" strike="noStrike">
                <a:solidFill>
                  <a:srgbClr val="368CD1"/>
                </a:solidFill>
                <a:latin typeface="Arial"/>
                <a:ea typeface="Arial"/>
                <a:cs typeface="Arial"/>
                <a:sym typeface="Arial"/>
              </a:rPr>
              <a:t>Microsoft</a:t>
            </a:r>
            <a:endParaRPr/>
          </a:p>
        </p:txBody>
      </p:sp>
      <p:sp>
        <p:nvSpPr>
          <p:cNvPr id="464" name="Google Shape;464;p19"/>
          <p:cNvSpPr txBox="1"/>
          <p:nvPr/>
        </p:nvSpPr>
        <p:spPr>
          <a:xfrm>
            <a:off x="2209800" y="1790700"/>
            <a:ext cx="6390324" cy="969010"/>
          </a:xfrm>
          <a:prstGeom prst="rect">
            <a:avLst/>
          </a:prstGeom>
          <a:noFill/>
          <a:ln>
            <a:noFill/>
          </a:ln>
        </p:spPr>
        <p:txBody>
          <a:bodyPr anchorCtr="0" anchor="t" bIns="0" lIns="0" spcFirstLastPara="1" rIns="0" wrap="square" tIns="0">
            <a:spAutoFit/>
          </a:bodyPr>
          <a:lstStyle/>
          <a:p>
            <a:pPr indent="0" lvl="0" marL="0" marR="0" rtl="0" algn="l">
              <a:lnSpc>
                <a:spcPct val="101000"/>
              </a:lnSpc>
              <a:spcBef>
                <a:spcPts val="0"/>
              </a:spcBef>
              <a:spcAft>
                <a:spcPts val="0"/>
              </a:spcAft>
              <a:buNone/>
            </a:pPr>
            <a:r>
              <a:rPr b="1" i="0" lang="en-IN" sz="6999" u="none" cap="none" strike="noStrike">
                <a:solidFill>
                  <a:srgbClr val="16456A"/>
                </a:solidFill>
                <a:latin typeface="Arial"/>
                <a:ea typeface="Arial"/>
                <a:cs typeface="Arial"/>
                <a:sym typeface="Arial"/>
              </a:rPr>
              <a:t>Case Example</a:t>
            </a:r>
            <a:endParaRPr/>
          </a:p>
        </p:txBody>
      </p:sp>
      <p:sp>
        <p:nvSpPr>
          <p:cNvPr id="465" name="Google Shape;465;p19"/>
          <p:cNvSpPr txBox="1"/>
          <p:nvPr/>
        </p:nvSpPr>
        <p:spPr>
          <a:xfrm>
            <a:off x="1600200" y="2857500"/>
            <a:ext cx="15600612" cy="6232475"/>
          </a:xfrm>
          <a:prstGeom prst="rect">
            <a:avLst/>
          </a:prstGeom>
          <a:noFill/>
          <a:ln>
            <a:noFill/>
          </a:ln>
        </p:spPr>
        <p:txBody>
          <a:bodyPr anchorCtr="0" anchor="t" bIns="0" lIns="0" spcFirstLastPara="1" rIns="0" wrap="square" tIns="0">
            <a:spAutoFit/>
          </a:bodyPr>
          <a:lstStyle/>
          <a:p>
            <a:pPr indent="0" lvl="0" marL="0" marR="0" rtl="0" algn="just">
              <a:lnSpc>
                <a:spcPct val="150000"/>
              </a:lnSpc>
              <a:spcBef>
                <a:spcPts val="0"/>
              </a:spcBef>
              <a:spcAft>
                <a:spcPts val="0"/>
              </a:spcAft>
              <a:buNone/>
            </a:pPr>
            <a:r>
              <a:rPr b="0" i="0" lang="en-IN" sz="3000" u="none" cap="none" strike="noStrike">
                <a:solidFill>
                  <a:srgbClr val="368CD1"/>
                </a:solidFill>
                <a:latin typeface="Arial"/>
                <a:ea typeface="Arial"/>
                <a:cs typeface="Arial"/>
                <a:sym typeface="Arial"/>
              </a:rPr>
              <a:t>Google has successfully integrated AI-driven personalized training systems that tailor learning content to employee skill levels, job roles, and performance data. This adaptive learning approach improves engagement, accelerates skill acquisition, and ensures that training remains relevant in a fast-changing technological environment. By analysing learning behaviour, Google’s AI tools recommend customised modules and real-time feedback to enhance employee development. Microsoft can adopt similar AI-powered adaptive learning models to strengthen its existing platforms, such as Microsoft Learn. Implementing personalised training pathways would help increase workforce capability, support cloud and AI skill growth, and improve overall organisational performance.</a:t>
            </a:r>
            <a:endParaRPr/>
          </a:p>
        </p:txBody>
      </p:sp>
    </p:spTree>
  </p:cSld>
  <p:clrMapOvr>
    <a:masterClrMapping/>
  </p:clrMapOvr>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E3F4FA"/>
        </a:solidFill>
      </p:bgPr>
    </p:bg>
    <p:spTree>
      <p:nvGrpSpPr>
        <p:cNvPr id="469" name="Shape 469"/>
        <p:cNvGrpSpPr/>
        <p:nvPr/>
      </p:nvGrpSpPr>
      <p:grpSpPr>
        <a:xfrm>
          <a:off x="0" y="0"/>
          <a:ext cx="0" cy="0"/>
          <a:chOff x="0" y="0"/>
          <a:chExt cx="0" cy="0"/>
        </a:xfrm>
      </p:grpSpPr>
      <p:grpSp>
        <p:nvGrpSpPr>
          <p:cNvPr id="470" name="Google Shape;470;p20"/>
          <p:cNvGrpSpPr/>
          <p:nvPr/>
        </p:nvGrpSpPr>
        <p:grpSpPr>
          <a:xfrm>
            <a:off x="-970336" y="9503317"/>
            <a:ext cx="19527875" cy="3086100"/>
            <a:chOff x="0" y="0"/>
            <a:chExt cx="5143144" cy="812800"/>
          </a:xfrm>
        </p:grpSpPr>
        <p:sp>
          <p:nvSpPr>
            <p:cNvPr id="471" name="Google Shape;471;p20"/>
            <p:cNvSpPr/>
            <p:nvPr/>
          </p:nvSpPr>
          <p:spPr>
            <a:xfrm>
              <a:off x="0" y="0"/>
              <a:ext cx="5143144" cy="812800"/>
            </a:xfrm>
            <a:custGeom>
              <a:rect b="b" l="l" r="r" t="t"/>
              <a:pathLst>
                <a:path extrusionOk="0" h="812800" w="5143144">
                  <a:moveTo>
                    <a:pt x="0" y="0"/>
                  </a:moveTo>
                  <a:lnTo>
                    <a:pt x="5143144" y="0"/>
                  </a:lnTo>
                  <a:lnTo>
                    <a:pt x="5143144" y="812800"/>
                  </a:lnTo>
                  <a:lnTo>
                    <a:pt x="0" y="812800"/>
                  </a:lnTo>
                  <a:close/>
                </a:path>
              </a:pathLst>
            </a:custGeom>
            <a:solidFill>
              <a:srgbClr val="16456A"/>
            </a:solidFill>
            <a:ln>
              <a:noFill/>
            </a:ln>
          </p:spPr>
        </p:sp>
        <p:sp>
          <p:nvSpPr>
            <p:cNvPr id="472" name="Google Shape;472;p20"/>
            <p:cNvSpPr txBox="1"/>
            <p:nvPr/>
          </p:nvSpPr>
          <p:spPr>
            <a:xfrm>
              <a:off x="0" y="28575"/>
              <a:ext cx="5143144" cy="784225"/>
            </a:xfrm>
            <a:prstGeom prst="rect">
              <a:avLst/>
            </a:prstGeom>
            <a:noFill/>
            <a:ln>
              <a:noFill/>
            </a:ln>
          </p:spPr>
          <p:txBody>
            <a:bodyPr anchorCtr="0" anchor="ctr" bIns="50800" lIns="50800" spcFirstLastPara="1" rIns="50800" wrap="square" tIns="50800">
              <a:noAutofit/>
            </a:bodyPr>
            <a:lstStyle/>
            <a:p>
              <a:pPr indent="0" lvl="0" marL="0" marR="0" rtl="0" algn="ctr">
                <a:lnSpc>
                  <a:spcPct val="116611"/>
                </a:lnSpc>
                <a:spcBef>
                  <a:spcPts val="0"/>
                </a:spcBef>
                <a:spcAft>
                  <a:spcPts val="0"/>
                </a:spcAft>
                <a:buNone/>
              </a:pPr>
              <a:r>
                <a:t/>
              </a:r>
              <a:endParaRPr b="0" i="0" sz="1800" u="none" cap="none" strike="noStrike">
                <a:solidFill>
                  <a:schemeClr val="lt1"/>
                </a:solidFill>
                <a:latin typeface="Century Gothic"/>
                <a:ea typeface="Century Gothic"/>
                <a:cs typeface="Century Gothic"/>
                <a:sym typeface="Century Gothic"/>
              </a:endParaRPr>
            </a:p>
          </p:txBody>
        </p:sp>
      </p:grpSp>
      <p:sp>
        <p:nvSpPr>
          <p:cNvPr id="473" name="Google Shape;473;p20"/>
          <p:cNvSpPr/>
          <p:nvPr/>
        </p:nvSpPr>
        <p:spPr>
          <a:xfrm>
            <a:off x="16850588" y="9759996"/>
            <a:ext cx="307586" cy="307586"/>
          </a:xfrm>
          <a:custGeom>
            <a:rect b="b" l="l" r="r" t="t"/>
            <a:pathLst>
              <a:path extrusionOk="0" h="307586" w="307586">
                <a:moveTo>
                  <a:pt x="0" y="0"/>
                </a:moveTo>
                <a:lnTo>
                  <a:pt x="307586" y="0"/>
                </a:lnTo>
                <a:lnTo>
                  <a:pt x="307586" y="307586"/>
                </a:lnTo>
                <a:lnTo>
                  <a:pt x="0" y="307586"/>
                </a:lnTo>
                <a:lnTo>
                  <a:pt x="0" y="0"/>
                </a:lnTo>
                <a:close/>
              </a:path>
            </a:pathLst>
          </a:custGeom>
          <a:blipFill rotWithShape="1">
            <a:blip r:embed="rId3">
              <a:alphaModFix/>
            </a:blip>
            <a:stretch>
              <a:fillRect b="0" l="0" r="0" t="0"/>
            </a:stretch>
          </a:blipFill>
          <a:ln>
            <a:noFill/>
          </a:ln>
        </p:spPr>
      </p:sp>
      <p:sp>
        <p:nvSpPr>
          <p:cNvPr id="474" name="Google Shape;474;p20"/>
          <p:cNvSpPr/>
          <p:nvPr/>
        </p:nvSpPr>
        <p:spPr>
          <a:xfrm>
            <a:off x="-6247320" y="-3455576"/>
            <a:ext cx="13145186" cy="11209259"/>
          </a:xfrm>
          <a:custGeom>
            <a:rect b="b" l="l" r="r" t="t"/>
            <a:pathLst>
              <a:path extrusionOk="0" h="11209259" w="13145186">
                <a:moveTo>
                  <a:pt x="0" y="0"/>
                </a:moveTo>
                <a:lnTo>
                  <a:pt x="13145186" y="0"/>
                </a:lnTo>
                <a:lnTo>
                  <a:pt x="13145186" y="11209258"/>
                </a:lnTo>
                <a:lnTo>
                  <a:pt x="0" y="11209258"/>
                </a:lnTo>
                <a:lnTo>
                  <a:pt x="0" y="0"/>
                </a:lnTo>
                <a:close/>
              </a:path>
            </a:pathLst>
          </a:custGeom>
          <a:blipFill rotWithShape="1">
            <a:blip r:embed="rId4">
              <a:alphaModFix amt="50000"/>
            </a:blip>
            <a:stretch>
              <a:fillRect b="0" l="0" r="0" t="0"/>
            </a:stretch>
          </a:blipFill>
          <a:ln>
            <a:noFill/>
          </a:ln>
        </p:spPr>
      </p:sp>
      <p:sp>
        <p:nvSpPr>
          <p:cNvPr id="475" name="Google Shape;475;p20"/>
          <p:cNvSpPr/>
          <p:nvPr/>
        </p:nvSpPr>
        <p:spPr>
          <a:xfrm>
            <a:off x="4346690" y="1374323"/>
            <a:ext cx="2551176" cy="4114800"/>
          </a:xfrm>
          <a:custGeom>
            <a:rect b="b" l="l" r="r" t="t"/>
            <a:pathLst>
              <a:path extrusionOk="0" h="4114800" w="2551176">
                <a:moveTo>
                  <a:pt x="0" y="0"/>
                </a:moveTo>
                <a:lnTo>
                  <a:pt x="2551176" y="0"/>
                </a:lnTo>
                <a:lnTo>
                  <a:pt x="2551176" y="4114800"/>
                </a:lnTo>
                <a:lnTo>
                  <a:pt x="0" y="4114800"/>
                </a:lnTo>
                <a:lnTo>
                  <a:pt x="0" y="0"/>
                </a:lnTo>
                <a:close/>
              </a:path>
            </a:pathLst>
          </a:custGeom>
          <a:blipFill rotWithShape="1">
            <a:blip r:embed="rId5">
              <a:alphaModFix/>
            </a:blip>
            <a:stretch>
              <a:fillRect b="0" l="0" r="0" t="0"/>
            </a:stretch>
          </a:blipFill>
          <a:ln>
            <a:noFill/>
          </a:ln>
        </p:spPr>
      </p:sp>
      <p:sp>
        <p:nvSpPr>
          <p:cNvPr id="476" name="Google Shape;476;p20"/>
          <p:cNvSpPr/>
          <p:nvPr/>
        </p:nvSpPr>
        <p:spPr>
          <a:xfrm>
            <a:off x="8706867" y="1149188"/>
            <a:ext cx="487499" cy="450271"/>
          </a:xfrm>
          <a:custGeom>
            <a:rect b="b" l="l" r="r" t="t"/>
            <a:pathLst>
              <a:path extrusionOk="0" h="450271" w="487499">
                <a:moveTo>
                  <a:pt x="0" y="0"/>
                </a:moveTo>
                <a:lnTo>
                  <a:pt x="487499" y="0"/>
                </a:lnTo>
                <a:lnTo>
                  <a:pt x="487499" y="450271"/>
                </a:lnTo>
                <a:lnTo>
                  <a:pt x="0" y="450271"/>
                </a:lnTo>
                <a:lnTo>
                  <a:pt x="0" y="0"/>
                </a:lnTo>
                <a:close/>
              </a:path>
            </a:pathLst>
          </a:custGeom>
          <a:blipFill rotWithShape="1">
            <a:blip r:embed="rId6">
              <a:alphaModFix/>
            </a:blip>
            <a:stretch>
              <a:fillRect b="0" l="0" r="0" t="0"/>
            </a:stretch>
          </a:blipFill>
          <a:ln>
            <a:noFill/>
          </a:ln>
        </p:spPr>
      </p:sp>
      <p:sp>
        <p:nvSpPr>
          <p:cNvPr id="477" name="Google Shape;477;p20"/>
          <p:cNvSpPr/>
          <p:nvPr/>
        </p:nvSpPr>
        <p:spPr>
          <a:xfrm>
            <a:off x="1174973" y="1149188"/>
            <a:ext cx="3457052" cy="5355996"/>
          </a:xfrm>
          <a:custGeom>
            <a:rect b="b" l="l" r="r" t="t"/>
            <a:pathLst>
              <a:path extrusionOk="0" h="5355996" w="3457052">
                <a:moveTo>
                  <a:pt x="0" y="0"/>
                </a:moveTo>
                <a:lnTo>
                  <a:pt x="3457052" y="0"/>
                </a:lnTo>
                <a:lnTo>
                  <a:pt x="3457052" y="5355996"/>
                </a:lnTo>
                <a:lnTo>
                  <a:pt x="0" y="5355996"/>
                </a:lnTo>
                <a:lnTo>
                  <a:pt x="0" y="0"/>
                </a:lnTo>
                <a:close/>
              </a:path>
            </a:pathLst>
          </a:custGeom>
          <a:blipFill rotWithShape="1">
            <a:blip r:embed="rId7">
              <a:alphaModFix/>
            </a:blip>
            <a:stretch>
              <a:fillRect b="0" l="0" r="0" t="0"/>
            </a:stretch>
          </a:blipFill>
          <a:ln>
            <a:noFill/>
          </a:ln>
        </p:spPr>
      </p:sp>
      <p:sp>
        <p:nvSpPr>
          <p:cNvPr id="478" name="Google Shape;478;p20"/>
          <p:cNvSpPr/>
          <p:nvPr/>
        </p:nvSpPr>
        <p:spPr>
          <a:xfrm>
            <a:off x="4930173" y="3945901"/>
            <a:ext cx="3316525" cy="5349233"/>
          </a:xfrm>
          <a:custGeom>
            <a:rect b="b" l="l" r="r" t="t"/>
            <a:pathLst>
              <a:path extrusionOk="0" h="5349233" w="3316525">
                <a:moveTo>
                  <a:pt x="0" y="0"/>
                </a:moveTo>
                <a:lnTo>
                  <a:pt x="3316525" y="0"/>
                </a:lnTo>
                <a:lnTo>
                  <a:pt x="3316525" y="5349234"/>
                </a:lnTo>
                <a:lnTo>
                  <a:pt x="0" y="5349234"/>
                </a:lnTo>
                <a:lnTo>
                  <a:pt x="0" y="0"/>
                </a:lnTo>
                <a:close/>
              </a:path>
            </a:pathLst>
          </a:custGeom>
          <a:blipFill rotWithShape="1">
            <a:blip r:embed="rId8">
              <a:alphaModFix/>
            </a:blip>
            <a:stretch>
              <a:fillRect b="0" l="0" r="0" t="0"/>
            </a:stretch>
          </a:blipFill>
          <a:ln>
            <a:noFill/>
          </a:ln>
        </p:spPr>
      </p:sp>
      <p:sp>
        <p:nvSpPr>
          <p:cNvPr id="479" name="Google Shape;479;p20"/>
          <p:cNvSpPr/>
          <p:nvPr/>
        </p:nvSpPr>
        <p:spPr>
          <a:xfrm>
            <a:off x="1910130" y="4404935"/>
            <a:ext cx="3712147" cy="4737079"/>
          </a:xfrm>
          <a:custGeom>
            <a:rect b="b" l="l" r="r" t="t"/>
            <a:pathLst>
              <a:path extrusionOk="0" h="4737079" w="3712147">
                <a:moveTo>
                  <a:pt x="0" y="0"/>
                </a:moveTo>
                <a:lnTo>
                  <a:pt x="3712148" y="0"/>
                </a:lnTo>
                <a:lnTo>
                  <a:pt x="3712148" y="4737079"/>
                </a:lnTo>
                <a:lnTo>
                  <a:pt x="0" y="4737079"/>
                </a:lnTo>
                <a:lnTo>
                  <a:pt x="0" y="0"/>
                </a:lnTo>
                <a:close/>
              </a:path>
            </a:pathLst>
          </a:custGeom>
          <a:blipFill rotWithShape="1">
            <a:blip r:embed="rId9">
              <a:alphaModFix/>
            </a:blip>
            <a:stretch>
              <a:fillRect b="0" l="0" r="0" t="0"/>
            </a:stretch>
          </a:blipFill>
          <a:ln>
            <a:noFill/>
          </a:ln>
        </p:spPr>
      </p:sp>
      <p:sp>
        <p:nvSpPr>
          <p:cNvPr id="480" name="Google Shape;480;p20"/>
          <p:cNvSpPr txBox="1"/>
          <p:nvPr/>
        </p:nvSpPr>
        <p:spPr>
          <a:xfrm>
            <a:off x="8793602" y="2215728"/>
            <a:ext cx="8465698" cy="1330325"/>
          </a:xfrm>
          <a:prstGeom prst="rect">
            <a:avLst/>
          </a:prstGeom>
          <a:noFill/>
          <a:ln>
            <a:noFill/>
          </a:ln>
        </p:spPr>
        <p:txBody>
          <a:bodyPr anchorCtr="0" anchor="t" bIns="0" lIns="0" spcFirstLastPara="1" rIns="0" wrap="square" tIns="0">
            <a:spAutoFit/>
          </a:bodyPr>
          <a:lstStyle/>
          <a:p>
            <a:pPr indent="0" lvl="0" marL="0" marR="0" rtl="0" algn="l">
              <a:lnSpc>
                <a:spcPct val="101000"/>
              </a:lnSpc>
              <a:spcBef>
                <a:spcPts val="0"/>
              </a:spcBef>
              <a:spcAft>
                <a:spcPts val="0"/>
              </a:spcAft>
              <a:buNone/>
            </a:pPr>
            <a:r>
              <a:rPr b="1" i="0" lang="en-IN" sz="5000" u="none" cap="none" strike="noStrike">
                <a:solidFill>
                  <a:srgbClr val="16456A"/>
                </a:solidFill>
                <a:latin typeface="Arial"/>
                <a:ea typeface="Arial"/>
                <a:cs typeface="Arial"/>
                <a:sym typeface="Arial"/>
              </a:rPr>
              <a:t>Global Recruitment Overview (Microsoft)</a:t>
            </a:r>
            <a:endParaRPr/>
          </a:p>
        </p:txBody>
      </p:sp>
      <p:sp>
        <p:nvSpPr>
          <p:cNvPr id="481" name="Google Shape;481;p20"/>
          <p:cNvSpPr txBox="1"/>
          <p:nvPr/>
        </p:nvSpPr>
        <p:spPr>
          <a:xfrm>
            <a:off x="6708356" y="9769521"/>
            <a:ext cx="4871287" cy="229623"/>
          </a:xfrm>
          <a:prstGeom prst="rect">
            <a:avLst/>
          </a:prstGeom>
          <a:noFill/>
          <a:ln>
            <a:noFill/>
          </a:ln>
        </p:spPr>
        <p:txBody>
          <a:bodyPr anchorCtr="0" anchor="t" bIns="0" lIns="0" spcFirstLastPara="1" rIns="0" wrap="square" tIns="0">
            <a:spAutoFit/>
          </a:bodyPr>
          <a:lstStyle/>
          <a:p>
            <a:pPr indent="0" lvl="0" marL="0" marR="0" rtl="0" algn="ctr">
              <a:lnSpc>
                <a:spcPct val="101049"/>
              </a:lnSpc>
              <a:spcBef>
                <a:spcPts val="0"/>
              </a:spcBef>
              <a:spcAft>
                <a:spcPts val="0"/>
              </a:spcAft>
              <a:buNone/>
            </a:pPr>
            <a:r>
              <a:rPr b="0" i="0" lang="en-IN" sz="1620" u="none" cap="none" strike="noStrike">
                <a:solidFill>
                  <a:srgbClr val="FFFFFF"/>
                </a:solidFill>
                <a:latin typeface="Arial"/>
                <a:ea typeface="Arial"/>
                <a:cs typeface="Arial"/>
                <a:sym typeface="Arial"/>
              </a:rPr>
              <a:t>www.reallygreatsite.com</a:t>
            </a:r>
            <a:endParaRPr/>
          </a:p>
        </p:txBody>
      </p:sp>
      <p:sp>
        <p:nvSpPr>
          <p:cNvPr id="482" name="Google Shape;482;p20"/>
          <p:cNvSpPr txBox="1"/>
          <p:nvPr/>
        </p:nvSpPr>
        <p:spPr>
          <a:xfrm>
            <a:off x="1174973" y="9803758"/>
            <a:ext cx="1196029" cy="229623"/>
          </a:xfrm>
          <a:prstGeom prst="rect">
            <a:avLst/>
          </a:prstGeom>
          <a:noFill/>
          <a:ln>
            <a:noFill/>
          </a:ln>
        </p:spPr>
        <p:txBody>
          <a:bodyPr anchorCtr="0" anchor="t" bIns="0" lIns="0" spcFirstLastPara="1" rIns="0" wrap="square" tIns="0">
            <a:spAutoFit/>
          </a:bodyPr>
          <a:lstStyle/>
          <a:p>
            <a:pPr indent="0" lvl="0" marL="0" marR="0" rtl="0" algn="l">
              <a:lnSpc>
                <a:spcPct val="101049"/>
              </a:lnSpc>
              <a:spcBef>
                <a:spcPts val="0"/>
              </a:spcBef>
              <a:spcAft>
                <a:spcPts val="0"/>
              </a:spcAft>
              <a:buNone/>
            </a:pPr>
            <a:r>
              <a:rPr b="0" i="0" lang="en-IN" sz="1620" u="none" cap="none" strike="noStrike">
                <a:solidFill>
                  <a:srgbClr val="FFFFFF"/>
                </a:solidFill>
                <a:latin typeface="Arial"/>
                <a:ea typeface="Arial"/>
                <a:cs typeface="Arial"/>
                <a:sym typeface="Arial"/>
              </a:rPr>
              <a:t>page 010</a:t>
            </a:r>
            <a:endParaRPr/>
          </a:p>
        </p:txBody>
      </p:sp>
      <p:sp>
        <p:nvSpPr>
          <p:cNvPr id="483" name="Google Shape;483;p20"/>
          <p:cNvSpPr txBox="1"/>
          <p:nvPr/>
        </p:nvSpPr>
        <p:spPr>
          <a:xfrm>
            <a:off x="9454951" y="1244532"/>
            <a:ext cx="2124693" cy="288149"/>
          </a:xfrm>
          <a:prstGeom prst="rect">
            <a:avLst/>
          </a:prstGeom>
          <a:noFill/>
          <a:ln>
            <a:noFill/>
          </a:ln>
        </p:spPr>
        <p:txBody>
          <a:bodyPr anchorCtr="0" anchor="t" bIns="0" lIns="0" spcFirstLastPara="1" rIns="0" wrap="square" tIns="0">
            <a:spAutoFit/>
          </a:bodyPr>
          <a:lstStyle/>
          <a:p>
            <a:pPr indent="0" lvl="0" marL="0" marR="0" rtl="0" algn="l">
              <a:lnSpc>
                <a:spcPct val="101010"/>
              </a:lnSpc>
              <a:spcBef>
                <a:spcPts val="0"/>
              </a:spcBef>
              <a:spcAft>
                <a:spcPts val="0"/>
              </a:spcAft>
              <a:buNone/>
            </a:pPr>
            <a:r>
              <a:rPr b="1" i="0" lang="en-IN" sz="2078" u="none" cap="none" strike="noStrike">
                <a:solidFill>
                  <a:srgbClr val="368CD1"/>
                </a:solidFill>
                <a:latin typeface="Arial"/>
                <a:ea typeface="Arial"/>
                <a:cs typeface="Arial"/>
                <a:sym typeface="Arial"/>
              </a:rPr>
              <a:t>Microsoft</a:t>
            </a:r>
            <a:endParaRPr/>
          </a:p>
        </p:txBody>
      </p:sp>
      <p:sp>
        <p:nvSpPr>
          <p:cNvPr id="484" name="Google Shape;484;p20"/>
          <p:cNvSpPr txBox="1"/>
          <p:nvPr/>
        </p:nvSpPr>
        <p:spPr>
          <a:xfrm>
            <a:off x="8950617" y="3564068"/>
            <a:ext cx="7674141" cy="5523946"/>
          </a:xfrm>
          <a:prstGeom prst="rect">
            <a:avLst/>
          </a:prstGeom>
          <a:noFill/>
          <a:ln>
            <a:noFill/>
          </a:ln>
        </p:spPr>
        <p:txBody>
          <a:bodyPr anchorCtr="0" anchor="t" bIns="0" lIns="0" spcFirstLastPara="1" rIns="0" wrap="square" tIns="0">
            <a:spAutoFit/>
          </a:bodyPr>
          <a:lstStyle/>
          <a:p>
            <a:pPr indent="0" lvl="0" marL="0" marR="0" rtl="0" algn="just">
              <a:lnSpc>
                <a:spcPct val="100985"/>
              </a:lnSpc>
              <a:spcBef>
                <a:spcPts val="0"/>
              </a:spcBef>
              <a:spcAft>
                <a:spcPts val="0"/>
              </a:spcAft>
              <a:buNone/>
            </a:pPr>
            <a:r>
              <a:rPr b="0" i="0" lang="en-IN" sz="2740" u="none" cap="none" strike="noStrike">
                <a:solidFill>
                  <a:srgbClr val="368CD1"/>
                </a:solidFill>
                <a:latin typeface="Arial"/>
                <a:ea typeface="Arial"/>
                <a:cs typeface="Arial"/>
                <a:sym typeface="Arial"/>
              </a:rPr>
              <a:t>Microsoft recruits over 20,000 employees worldwide annually, reflecting its position as a global technology leader (Microsoft, 2023). Recruitment is highly competitive and focuses on identifying candidates with specialised technical skills, innovation potential, and cultural fit. The company uses global hiring hubs, digital talent platforms, and AI-driven recruitment tools to efficiently source and evaluate applicants. Hiring channels include university and graduate programmes, experienced professionals, and internal mobility to retain and redeploy top talent. This strategic approach ensures Microsoft maintains a diverse, high-performing workforce capable of supporting rapid innovation, global expansion, and long-term organisational success.</a:t>
            </a:r>
            <a:endParaRPr/>
          </a:p>
        </p:txBody>
      </p:sp>
    </p:spTree>
  </p:cSld>
  <p:clrMapOvr>
    <a:masterClrMapping/>
  </p:clrMapOvr>
</p:sld>
</file>

<file path=ppt/slides/slide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E3F4FA"/>
        </a:solidFill>
      </p:bgPr>
    </p:bg>
    <p:spTree>
      <p:nvGrpSpPr>
        <p:cNvPr id="488" name="Shape 488"/>
        <p:cNvGrpSpPr/>
        <p:nvPr/>
      </p:nvGrpSpPr>
      <p:grpSpPr>
        <a:xfrm>
          <a:off x="0" y="0"/>
          <a:ext cx="0" cy="0"/>
          <a:chOff x="0" y="0"/>
          <a:chExt cx="0" cy="0"/>
        </a:xfrm>
      </p:grpSpPr>
      <p:grpSp>
        <p:nvGrpSpPr>
          <p:cNvPr id="489" name="Google Shape;489;p21"/>
          <p:cNvGrpSpPr/>
          <p:nvPr/>
        </p:nvGrpSpPr>
        <p:grpSpPr>
          <a:xfrm>
            <a:off x="-970336" y="9503317"/>
            <a:ext cx="19527875" cy="3086100"/>
            <a:chOff x="0" y="0"/>
            <a:chExt cx="5143144" cy="812800"/>
          </a:xfrm>
        </p:grpSpPr>
        <p:sp>
          <p:nvSpPr>
            <p:cNvPr id="490" name="Google Shape;490;p21"/>
            <p:cNvSpPr/>
            <p:nvPr/>
          </p:nvSpPr>
          <p:spPr>
            <a:xfrm>
              <a:off x="0" y="0"/>
              <a:ext cx="5143144" cy="812800"/>
            </a:xfrm>
            <a:custGeom>
              <a:rect b="b" l="l" r="r" t="t"/>
              <a:pathLst>
                <a:path extrusionOk="0" h="812800" w="5143144">
                  <a:moveTo>
                    <a:pt x="0" y="0"/>
                  </a:moveTo>
                  <a:lnTo>
                    <a:pt x="5143144" y="0"/>
                  </a:lnTo>
                  <a:lnTo>
                    <a:pt x="5143144" y="812800"/>
                  </a:lnTo>
                  <a:lnTo>
                    <a:pt x="0" y="812800"/>
                  </a:lnTo>
                  <a:close/>
                </a:path>
              </a:pathLst>
            </a:custGeom>
            <a:solidFill>
              <a:srgbClr val="16456A"/>
            </a:solidFill>
            <a:ln>
              <a:noFill/>
            </a:ln>
          </p:spPr>
        </p:sp>
        <p:sp>
          <p:nvSpPr>
            <p:cNvPr id="491" name="Google Shape;491;p21"/>
            <p:cNvSpPr txBox="1"/>
            <p:nvPr/>
          </p:nvSpPr>
          <p:spPr>
            <a:xfrm>
              <a:off x="0" y="28575"/>
              <a:ext cx="5143144" cy="784225"/>
            </a:xfrm>
            <a:prstGeom prst="rect">
              <a:avLst/>
            </a:prstGeom>
            <a:noFill/>
            <a:ln>
              <a:noFill/>
            </a:ln>
          </p:spPr>
          <p:txBody>
            <a:bodyPr anchorCtr="0" anchor="ctr" bIns="50800" lIns="50800" spcFirstLastPara="1" rIns="50800" wrap="square" tIns="50800">
              <a:noAutofit/>
            </a:bodyPr>
            <a:lstStyle/>
            <a:p>
              <a:pPr indent="0" lvl="0" marL="0" marR="0" rtl="0" algn="ctr">
                <a:lnSpc>
                  <a:spcPct val="116611"/>
                </a:lnSpc>
                <a:spcBef>
                  <a:spcPts val="0"/>
                </a:spcBef>
                <a:spcAft>
                  <a:spcPts val="0"/>
                </a:spcAft>
                <a:buNone/>
              </a:pPr>
              <a:r>
                <a:t/>
              </a:r>
              <a:endParaRPr b="0" i="0" sz="1800" u="none" cap="none" strike="noStrike">
                <a:solidFill>
                  <a:schemeClr val="lt1"/>
                </a:solidFill>
                <a:latin typeface="Century Gothic"/>
                <a:ea typeface="Century Gothic"/>
                <a:cs typeface="Century Gothic"/>
                <a:sym typeface="Century Gothic"/>
              </a:endParaRPr>
            </a:p>
          </p:txBody>
        </p:sp>
      </p:grpSp>
      <p:sp>
        <p:nvSpPr>
          <p:cNvPr id="492" name="Google Shape;492;p21"/>
          <p:cNvSpPr/>
          <p:nvPr/>
        </p:nvSpPr>
        <p:spPr>
          <a:xfrm>
            <a:off x="16850588" y="9759996"/>
            <a:ext cx="307586" cy="307586"/>
          </a:xfrm>
          <a:custGeom>
            <a:rect b="b" l="l" r="r" t="t"/>
            <a:pathLst>
              <a:path extrusionOk="0" h="307586" w="307586">
                <a:moveTo>
                  <a:pt x="0" y="0"/>
                </a:moveTo>
                <a:lnTo>
                  <a:pt x="307586" y="0"/>
                </a:lnTo>
                <a:lnTo>
                  <a:pt x="307586" y="307586"/>
                </a:lnTo>
                <a:lnTo>
                  <a:pt x="0" y="307586"/>
                </a:lnTo>
                <a:lnTo>
                  <a:pt x="0" y="0"/>
                </a:lnTo>
                <a:close/>
              </a:path>
            </a:pathLst>
          </a:custGeom>
          <a:blipFill rotWithShape="1">
            <a:blip r:embed="rId3">
              <a:alphaModFix/>
            </a:blip>
            <a:stretch>
              <a:fillRect b="0" l="0" r="0" t="0"/>
            </a:stretch>
          </a:blipFill>
          <a:ln>
            <a:noFill/>
          </a:ln>
        </p:spPr>
      </p:sp>
      <p:sp>
        <p:nvSpPr>
          <p:cNvPr id="493" name="Google Shape;493;p21"/>
          <p:cNvSpPr/>
          <p:nvPr/>
        </p:nvSpPr>
        <p:spPr>
          <a:xfrm>
            <a:off x="-6247320" y="-3455576"/>
            <a:ext cx="13145186" cy="11209259"/>
          </a:xfrm>
          <a:custGeom>
            <a:rect b="b" l="l" r="r" t="t"/>
            <a:pathLst>
              <a:path extrusionOk="0" h="11209259" w="13145186">
                <a:moveTo>
                  <a:pt x="0" y="0"/>
                </a:moveTo>
                <a:lnTo>
                  <a:pt x="13145186" y="0"/>
                </a:lnTo>
                <a:lnTo>
                  <a:pt x="13145186" y="11209258"/>
                </a:lnTo>
                <a:lnTo>
                  <a:pt x="0" y="11209258"/>
                </a:lnTo>
                <a:lnTo>
                  <a:pt x="0" y="0"/>
                </a:lnTo>
                <a:close/>
              </a:path>
            </a:pathLst>
          </a:custGeom>
          <a:blipFill rotWithShape="1">
            <a:blip r:embed="rId4">
              <a:alphaModFix amt="50000"/>
            </a:blip>
            <a:stretch>
              <a:fillRect b="0" l="0" r="0" t="0"/>
            </a:stretch>
          </a:blipFill>
          <a:ln>
            <a:noFill/>
          </a:ln>
        </p:spPr>
      </p:sp>
      <p:sp>
        <p:nvSpPr>
          <p:cNvPr id="494" name="Google Shape;494;p21"/>
          <p:cNvSpPr/>
          <p:nvPr/>
        </p:nvSpPr>
        <p:spPr>
          <a:xfrm>
            <a:off x="1974308" y="1149188"/>
            <a:ext cx="487499" cy="450271"/>
          </a:xfrm>
          <a:custGeom>
            <a:rect b="b" l="l" r="r" t="t"/>
            <a:pathLst>
              <a:path extrusionOk="0" h="450271" w="487499">
                <a:moveTo>
                  <a:pt x="0" y="0"/>
                </a:moveTo>
                <a:lnTo>
                  <a:pt x="487499" y="0"/>
                </a:lnTo>
                <a:lnTo>
                  <a:pt x="487499" y="450271"/>
                </a:lnTo>
                <a:lnTo>
                  <a:pt x="0" y="450271"/>
                </a:lnTo>
                <a:lnTo>
                  <a:pt x="0" y="0"/>
                </a:lnTo>
                <a:close/>
              </a:path>
            </a:pathLst>
          </a:custGeom>
          <a:blipFill rotWithShape="1">
            <a:blip r:embed="rId5">
              <a:alphaModFix/>
            </a:blip>
            <a:stretch>
              <a:fillRect b="0" l="0" r="0" t="0"/>
            </a:stretch>
          </a:blipFill>
          <a:ln>
            <a:noFill/>
          </a:ln>
        </p:spPr>
      </p:sp>
      <p:sp>
        <p:nvSpPr>
          <p:cNvPr id="495" name="Google Shape;495;p21"/>
          <p:cNvSpPr/>
          <p:nvPr/>
        </p:nvSpPr>
        <p:spPr>
          <a:xfrm>
            <a:off x="13954249" y="-4887663"/>
            <a:ext cx="11364538" cy="8229600"/>
          </a:xfrm>
          <a:custGeom>
            <a:rect b="b" l="l" r="r" t="t"/>
            <a:pathLst>
              <a:path extrusionOk="0" h="8229600" w="11364538">
                <a:moveTo>
                  <a:pt x="0" y="0"/>
                </a:moveTo>
                <a:lnTo>
                  <a:pt x="11364539" y="0"/>
                </a:lnTo>
                <a:lnTo>
                  <a:pt x="11364539" y="8229600"/>
                </a:lnTo>
                <a:lnTo>
                  <a:pt x="0" y="8229600"/>
                </a:lnTo>
                <a:lnTo>
                  <a:pt x="0" y="0"/>
                </a:lnTo>
                <a:close/>
              </a:path>
            </a:pathLst>
          </a:custGeom>
          <a:blipFill rotWithShape="1">
            <a:blip r:embed="rId6">
              <a:alphaModFix amt="48000"/>
            </a:blip>
            <a:stretch>
              <a:fillRect b="-968" l="0" r="0" t="-968"/>
            </a:stretch>
          </a:blipFill>
          <a:ln>
            <a:noFill/>
          </a:ln>
        </p:spPr>
      </p:sp>
      <p:sp>
        <p:nvSpPr>
          <p:cNvPr id="496" name="Google Shape;496;p21"/>
          <p:cNvSpPr/>
          <p:nvPr/>
        </p:nvSpPr>
        <p:spPr>
          <a:xfrm>
            <a:off x="10586136" y="2892999"/>
            <a:ext cx="7971403" cy="5594476"/>
          </a:xfrm>
          <a:custGeom>
            <a:rect b="b" l="l" r="r" t="t"/>
            <a:pathLst>
              <a:path extrusionOk="0" h="5594476" w="7971403">
                <a:moveTo>
                  <a:pt x="0" y="0"/>
                </a:moveTo>
                <a:lnTo>
                  <a:pt x="7971403" y="0"/>
                </a:lnTo>
                <a:lnTo>
                  <a:pt x="7971403" y="5594476"/>
                </a:lnTo>
                <a:lnTo>
                  <a:pt x="0" y="5594476"/>
                </a:lnTo>
                <a:lnTo>
                  <a:pt x="0" y="0"/>
                </a:lnTo>
                <a:close/>
              </a:path>
            </a:pathLst>
          </a:custGeom>
          <a:blipFill rotWithShape="1">
            <a:blip r:embed="rId7">
              <a:alphaModFix/>
            </a:blip>
            <a:stretch>
              <a:fillRect b="0" l="0" r="0" t="0"/>
            </a:stretch>
          </a:blipFill>
          <a:ln>
            <a:noFill/>
          </a:ln>
        </p:spPr>
      </p:sp>
      <p:sp>
        <p:nvSpPr>
          <p:cNvPr id="497" name="Google Shape;497;p21"/>
          <p:cNvSpPr/>
          <p:nvPr/>
        </p:nvSpPr>
        <p:spPr>
          <a:xfrm>
            <a:off x="12393050" y="1815485"/>
            <a:ext cx="2143275" cy="2155030"/>
          </a:xfrm>
          <a:custGeom>
            <a:rect b="b" l="l" r="r" t="t"/>
            <a:pathLst>
              <a:path extrusionOk="0" h="2155030" w="2143275">
                <a:moveTo>
                  <a:pt x="0" y="0"/>
                </a:moveTo>
                <a:lnTo>
                  <a:pt x="2143275" y="0"/>
                </a:lnTo>
                <a:lnTo>
                  <a:pt x="2143275" y="2155029"/>
                </a:lnTo>
                <a:lnTo>
                  <a:pt x="0" y="2155029"/>
                </a:lnTo>
                <a:lnTo>
                  <a:pt x="0" y="0"/>
                </a:lnTo>
                <a:close/>
              </a:path>
            </a:pathLst>
          </a:custGeom>
          <a:blipFill rotWithShape="1">
            <a:blip r:embed="rId8">
              <a:alphaModFix/>
            </a:blip>
            <a:stretch>
              <a:fillRect b="0" l="0" r="0" t="0"/>
            </a:stretch>
          </a:blipFill>
          <a:ln>
            <a:noFill/>
          </a:ln>
        </p:spPr>
      </p:sp>
      <p:sp>
        <p:nvSpPr>
          <p:cNvPr id="498" name="Google Shape;498;p21"/>
          <p:cNvSpPr/>
          <p:nvPr/>
        </p:nvSpPr>
        <p:spPr>
          <a:xfrm>
            <a:off x="13812275" y="1815485"/>
            <a:ext cx="2143275" cy="2155030"/>
          </a:xfrm>
          <a:custGeom>
            <a:rect b="b" l="l" r="r" t="t"/>
            <a:pathLst>
              <a:path extrusionOk="0" h="2155030" w="2143275">
                <a:moveTo>
                  <a:pt x="0" y="0"/>
                </a:moveTo>
                <a:lnTo>
                  <a:pt x="2143275" y="0"/>
                </a:lnTo>
                <a:lnTo>
                  <a:pt x="2143275" y="2155029"/>
                </a:lnTo>
                <a:lnTo>
                  <a:pt x="0" y="2155029"/>
                </a:lnTo>
                <a:lnTo>
                  <a:pt x="0" y="0"/>
                </a:lnTo>
                <a:close/>
              </a:path>
            </a:pathLst>
          </a:custGeom>
          <a:blipFill rotWithShape="1">
            <a:blip r:embed="rId8">
              <a:alphaModFix/>
            </a:blip>
            <a:stretch>
              <a:fillRect b="0" l="0" r="0" t="0"/>
            </a:stretch>
          </a:blipFill>
          <a:ln>
            <a:noFill/>
          </a:ln>
        </p:spPr>
      </p:sp>
      <p:sp>
        <p:nvSpPr>
          <p:cNvPr id="499" name="Google Shape;499;p21"/>
          <p:cNvSpPr/>
          <p:nvPr/>
        </p:nvSpPr>
        <p:spPr>
          <a:xfrm>
            <a:off x="15231500" y="1815485"/>
            <a:ext cx="2143275" cy="2155030"/>
          </a:xfrm>
          <a:custGeom>
            <a:rect b="b" l="l" r="r" t="t"/>
            <a:pathLst>
              <a:path extrusionOk="0" h="2155030" w="2143275">
                <a:moveTo>
                  <a:pt x="0" y="0"/>
                </a:moveTo>
                <a:lnTo>
                  <a:pt x="2143275" y="0"/>
                </a:lnTo>
                <a:lnTo>
                  <a:pt x="2143275" y="2155029"/>
                </a:lnTo>
                <a:lnTo>
                  <a:pt x="0" y="2155029"/>
                </a:lnTo>
                <a:lnTo>
                  <a:pt x="0" y="0"/>
                </a:lnTo>
                <a:close/>
              </a:path>
            </a:pathLst>
          </a:custGeom>
          <a:blipFill rotWithShape="1">
            <a:blip r:embed="rId8">
              <a:alphaModFix/>
            </a:blip>
            <a:stretch>
              <a:fillRect b="0" l="0" r="0" t="0"/>
            </a:stretch>
          </a:blipFill>
          <a:ln>
            <a:noFill/>
          </a:ln>
        </p:spPr>
      </p:sp>
      <p:sp>
        <p:nvSpPr>
          <p:cNvPr id="500" name="Google Shape;500;p21"/>
          <p:cNvSpPr/>
          <p:nvPr/>
        </p:nvSpPr>
        <p:spPr>
          <a:xfrm>
            <a:off x="16333845" y="3758476"/>
            <a:ext cx="2995476" cy="1568540"/>
          </a:xfrm>
          <a:custGeom>
            <a:rect b="b" l="l" r="r" t="t"/>
            <a:pathLst>
              <a:path extrusionOk="0" h="1568540" w="2995476">
                <a:moveTo>
                  <a:pt x="0" y="0"/>
                </a:moveTo>
                <a:lnTo>
                  <a:pt x="2995477" y="0"/>
                </a:lnTo>
                <a:lnTo>
                  <a:pt x="2995477" y="1568540"/>
                </a:lnTo>
                <a:lnTo>
                  <a:pt x="0" y="1568540"/>
                </a:lnTo>
                <a:lnTo>
                  <a:pt x="0" y="0"/>
                </a:lnTo>
                <a:close/>
              </a:path>
            </a:pathLst>
          </a:custGeom>
          <a:blipFill rotWithShape="1">
            <a:blip r:embed="rId9">
              <a:alphaModFix/>
            </a:blip>
            <a:stretch>
              <a:fillRect b="0" l="0" r="0" t="0"/>
            </a:stretch>
          </a:blipFill>
          <a:ln>
            <a:noFill/>
          </a:ln>
        </p:spPr>
      </p:sp>
      <p:sp>
        <p:nvSpPr>
          <p:cNvPr id="501" name="Google Shape;501;p21"/>
          <p:cNvSpPr txBox="1"/>
          <p:nvPr/>
        </p:nvSpPr>
        <p:spPr>
          <a:xfrm>
            <a:off x="6708356" y="9769521"/>
            <a:ext cx="4871287" cy="229623"/>
          </a:xfrm>
          <a:prstGeom prst="rect">
            <a:avLst/>
          </a:prstGeom>
          <a:noFill/>
          <a:ln>
            <a:noFill/>
          </a:ln>
        </p:spPr>
        <p:txBody>
          <a:bodyPr anchorCtr="0" anchor="t" bIns="0" lIns="0" spcFirstLastPara="1" rIns="0" wrap="square" tIns="0">
            <a:spAutoFit/>
          </a:bodyPr>
          <a:lstStyle/>
          <a:p>
            <a:pPr indent="0" lvl="0" marL="0" marR="0" rtl="0" algn="ctr">
              <a:lnSpc>
                <a:spcPct val="101049"/>
              </a:lnSpc>
              <a:spcBef>
                <a:spcPts val="0"/>
              </a:spcBef>
              <a:spcAft>
                <a:spcPts val="0"/>
              </a:spcAft>
              <a:buNone/>
            </a:pPr>
            <a:r>
              <a:rPr b="0" i="0" lang="en-IN" sz="1620" u="none" cap="none" strike="noStrike">
                <a:solidFill>
                  <a:srgbClr val="FFFFFF"/>
                </a:solidFill>
                <a:latin typeface="Arial"/>
                <a:ea typeface="Arial"/>
                <a:cs typeface="Arial"/>
                <a:sym typeface="Arial"/>
              </a:rPr>
              <a:t>www.reallygreatsite.com</a:t>
            </a:r>
            <a:endParaRPr/>
          </a:p>
        </p:txBody>
      </p:sp>
      <p:sp>
        <p:nvSpPr>
          <p:cNvPr id="502" name="Google Shape;502;p21"/>
          <p:cNvSpPr txBox="1"/>
          <p:nvPr/>
        </p:nvSpPr>
        <p:spPr>
          <a:xfrm>
            <a:off x="1174973" y="9803758"/>
            <a:ext cx="1196029" cy="229623"/>
          </a:xfrm>
          <a:prstGeom prst="rect">
            <a:avLst/>
          </a:prstGeom>
          <a:noFill/>
          <a:ln>
            <a:noFill/>
          </a:ln>
        </p:spPr>
        <p:txBody>
          <a:bodyPr anchorCtr="0" anchor="t" bIns="0" lIns="0" spcFirstLastPara="1" rIns="0" wrap="square" tIns="0">
            <a:spAutoFit/>
          </a:bodyPr>
          <a:lstStyle/>
          <a:p>
            <a:pPr indent="0" lvl="0" marL="0" marR="0" rtl="0" algn="l">
              <a:lnSpc>
                <a:spcPct val="101049"/>
              </a:lnSpc>
              <a:spcBef>
                <a:spcPts val="0"/>
              </a:spcBef>
              <a:spcAft>
                <a:spcPts val="0"/>
              </a:spcAft>
              <a:buNone/>
            </a:pPr>
            <a:r>
              <a:rPr b="0" i="0" lang="en-IN" sz="1620" u="none" cap="none" strike="noStrike">
                <a:solidFill>
                  <a:srgbClr val="FFFFFF"/>
                </a:solidFill>
                <a:latin typeface="Arial"/>
                <a:ea typeface="Arial"/>
                <a:cs typeface="Arial"/>
                <a:sym typeface="Arial"/>
              </a:rPr>
              <a:t>page 011</a:t>
            </a:r>
            <a:endParaRPr/>
          </a:p>
        </p:txBody>
      </p:sp>
      <p:sp>
        <p:nvSpPr>
          <p:cNvPr id="503" name="Google Shape;503;p21"/>
          <p:cNvSpPr txBox="1"/>
          <p:nvPr/>
        </p:nvSpPr>
        <p:spPr>
          <a:xfrm>
            <a:off x="2722391" y="1244532"/>
            <a:ext cx="2124693" cy="288149"/>
          </a:xfrm>
          <a:prstGeom prst="rect">
            <a:avLst/>
          </a:prstGeom>
          <a:noFill/>
          <a:ln>
            <a:noFill/>
          </a:ln>
        </p:spPr>
        <p:txBody>
          <a:bodyPr anchorCtr="0" anchor="t" bIns="0" lIns="0" spcFirstLastPara="1" rIns="0" wrap="square" tIns="0">
            <a:spAutoFit/>
          </a:bodyPr>
          <a:lstStyle/>
          <a:p>
            <a:pPr indent="0" lvl="0" marL="0" marR="0" rtl="0" algn="l">
              <a:lnSpc>
                <a:spcPct val="101010"/>
              </a:lnSpc>
              <a:spcBef>
                <a:spcPts val="0"/>
              </a:spcBef>
              <a:spcAft>
                <a:spcPts val="0"/>
              </a:spcAft>
              <a:buNone/>
            </a:pPr>
            <a:r>
              <a:rPr b="1" i="0" lang="en-IN" sz="2078" u="none" cap="none" strike="noStrike">
                <a:solidFill>
                  <a:srgbClr val="368CD1"/>
                </a:solidFill>
                <a:latin typeface="Arial"/>
                <a:ea typeface="Arial"/>
                <a:cs typeface="Arial"/>
                <a:sym typeface="Arial"/>
              </a:rPr>
              <a:t>Microsoft</a:t>
            </a:r>
            <a:endParaRPr/>
          </a:p>
        </p:txBody>
      </p:sp>
      <p:sp>
        <p:nvSpPr>
          <p:cNvPr id="504" name="Google Shape;504;p21"/>
          <p:cNvSpPr txBox="1"/>
          <p:nvPr/>
        </p:nvSpPr>
        <p:spPr>
          <a:xfrm>
            <a:off x="1856227" y="2077541"/>
            <a:ext cx="9723417" cy="1864360"/>
          </a:xfrm>
          <a:prstGeom prst="rect">
            <a:avLst/>
          </a:prstGeom>
          <a:noFill/>
          <a:ln>
            <a:noFill/>
          </a:ln>
        </p:spPr>
        <p:txBody>
          <a:bodyPr anchorCtr="0" anchor="t" bIns="0" lIns="0" spcFirstLastPara="1" rIns="0" wrap="square" tIns="0">
            <a:spAutoFit/>
          </a:bodyPr>
          <a:lstStyle/>
          <a:p>
            <a:pPr indent="0" lvl="0" marL="0" marR="0" rtl="0" algn="l">
              <a:lnSpc>
                <a:spcPct val="101000"/>
              </a:lnSpc>
              <a:spcBef>
                <a:spcPts val="0"/>
              </a:spcBef>
              <a:spcAft>
                <a:spcPts val="0"/>
              </a:spcAft>
              <a:buNone/>
            </a:pPr>
            <a:r>
              <a:rPr b="1" i="0" lang="en-IN" sz="6999" u="none" cap="none" strike="noStrike">
                <a:solidFill>
                  <a:srgbClr val="16456A"/>
                </a:solidFill>
                <a:latin typeface="Arial"/>
                <a:ea typeface="Arial"/>
                <a:cs typeface="Arial"/>
                <a:sym typeface="Arial"/>
              </a:rPr>
              <a:t>Current Recruitment Policies at Microsoft</a:t>
            </a:r>
            <a:endParaRPr/>
          </a:p>
        </p:txBody>
      </p:sp>
      <p:sp>
        <p:nvSpPr>
          <p:cNvPr id="505" name="Google Shape;505;p21"/>
          <p:cNvSpPr txBox="1"/>
          <p:nvPr/>
        </p:nvSpPr>
        <p:spPr>
          <a:xfrm>
            <a:off x="2722391" y="4664536"/>
            <a:ext cx="7397031" cy="359757"/>
          </a:xfrm>
          <a:prstGeom prst="rect">
            <a:avLst/>
          </a:prstGeom>
          <a:noFill/>
          <a:ln>
            <a:noFill/>
          </a:ln>
        </p:spPr>
        <p:txBody>
          <a:bodyPr anchorCtr="0" anchor="t" bIns="0" lIns="0" spcFirstLastPara="1" rIns="0" wrap="square" tIns="0">
            <a:spAutoFit/>
          </a:bodyPr>
          <a:lstStyle/>
          <a:p>
            <a:pPr indent="0" lvl="0" marL="0" marR="0" rtl="0" algn="l">
              <a:lnSpc>
                <a:spcPct val="100973"/>
              </a:lnSpc>
              <a:spcBef>
                <a:spcPts val="0"/>
              </a:spcBef>
              <a:spcAft>
                <a:spcPts val="0"/>
              </a:spcAft>
              <a:buNone/>
            </a:pPr>
            <a:r>
              <a:rPr b="0" i="0" lang="en-IN" sz="2672" u="none" cap="none" strike="noStrike">
                <a:solidFill>
                  <a:srgbClr val="368CD1"/>
                </a:solidFill>
                <a:latin typeface="Arial"/>
                <a:ea typeface="Arial"/>
                <a:cs typeface="Arial"/>
                <a:sym typeface="Arial"/>
              </a:rPr>
              <a:t>Skills-based and competency-based hiring</a:t>
            </a:r>
            <a:endParaRPr/>
          </a:p>
        </p:txBody>
      </p:sp>
      <p:sp>
        <p:nvSpPr>
          <p:cNvPr id="506" name="Google Shape;506;p21"/>
          <p:cNvSpPr txBox="1"/>
          <p:nvPr/>
        </p:nvSpPr>
        <p:spPr>
          <a:xfrm>
            <a:off x="2788057" y="5728337"/>
            <a:ext cx="7397031" cy="359757"/>
          </a:xfrm>
          <a:prstGeom prst="rect">
            <a:avLst/>
          </a:prstGeom>
          <a:noFill/>
          <a:ln>
            <a:noFill/>
          </a:ln>
        </p:spPr>
        <p:txBody>
          <a:bodyPr anchorCtr="0" anchor="t" bIns="0" lIns="0" spcFirstLastPara="1" rIns="0" wrap="square" tIns="0">
            <a:spAutoFit/>
          </a:bodyPr>
          <a:lstStyle/>
          <a:p>
            <a:pPr indent="0" lvl="0" marL="0" marR="0" rtl="0" algn="l">
              <a:lnSpc>
                <a:spcPct val="100973"/>
              </a:lnSpc>
              <a:spcBef>
                <a:spcPts val="0"/>
              </a:spcBef>
              <a:spcAft>
                <a:spcPts val="0"/>
              </a:spcAft>
              <a:buNone/>
            </a:pPr>
            <a:r>
              <a:rPr b="0" i="0" lang="en-IN" sz="2672" u="none" cap="none" strike="noStrike">
                <a:solidFill>
                  <a:srgbClr val="368CD1"/>
                </a:solidFill>
                <a:latin typeface="Arial"/>
                <a:ea typeface="Arial"/>
                <a:cs typeface="Arial"/>
                <a:sym typeface="Arial"/>
              </a:rPr>
              <a:t>Structured interview frameworks</a:t>
            </a:r>
            <a:endParaRPr/>
          </a:p>
        </p:txBody>
      </p:sp>
      <p:sp>
        <p:nvSpPr>
          <p:cNvPr id="507" name="Google Shape;507;p21"/>
          <p:cNvSpPr txBox="1"/>
          <p:nvPr/>
        </p:nvSpPr>
        <p:spPr>
          <a:xfrm>
            <a:off x="2622516" y="6810460"/>
            <a:ext cx="7397031" cy="359757"/>
          </a:xfrm>
          <a:prstGeom prst="rect">
            <a:avLst/>
          </a:prstGeom>
          <a:noFill/>
          <a:ln>
            <a:noFill/>
          </a:ln>
        </p:spPr>
        <p:txBody>
          <a:bodyPr anchorCtr="0" anchor="t" bIns="0" lIns="0" spcFirstLastPara="1" rIns="0" wrap="square" tIns="0">
            <a:spAutoFit/>
          </a:bodyPr>
          <a:lstStyle/>
          <a:p>
            <a:pPr indent="0" lvl="0" marL="0" marR="0" rtl="0" algn="l">
              <a:lnSpc>
                <a:spcPct val="100973"/>
              </a:lnSpc>
              <a:spcBef>
                <a:spcPts val="0"/>
              </a:spcBef>
              <a:spcAft>
                <a:spcPts val="0"/>
              </a:spcAft>
              <a:buNone/>
            </a:pPr>
            <a:r>
              <a:rPr b="0" i="0" lang="en-IN" sz="2672" u="none" cap="none" strike="noStrike">
                <a:solidFill>
                  <a:srgbClr val="368CD1"/>
                </a:solidFill>
                <a:latin typeface="Arial"/>
                <a:ea typeface="Arial"/>
                <a:cs typeface="Arial"/>
                <a:sym typeface="Arial"/>
              </a:rPr>
              <a:t>Strong diversity hiring policies</a:t>
            </a:r>
            <a:endParaRPr/>
          </a:p>
        </p:txBody>
      </p:sp>
      <p:sp>
        <p:nvSpPr>
          <p:cNvPr id="508" name="Google Shape;508;p21"/>
          <p:cNvSpPr/>
          <p:nvPr/>
        </p:nvSpPr>
        <p:spPr>
          <a:xfrm>
            <a:off x="11450189" y="3341937"/>
            <a:ext cx="2995476" cy="1568540"/>
          </a:xfrm>
          <a:custGeom>
            <a:rect b="b" l="l" r="r" t="t"/>
            <a:pathLst>
              <a:path extrusionOk="0" h="1568540" w="2995476">
                <a:moveTo>
                  <a:pt x="0" y="0"/>
                </a:moveTo>
                <a:lnTo>
                  <a:pt x="2995477" y="0"/>
                </a:lnTo>
                <a:lnTo>
                  <a:pt x="2995477" y="1568540"/>
                </a:lnTo>
                <a:lnTo>
                  <a:pt x="0" y="1568540"/>
                </a:lnTo>
                <a:lnTo>
                  <a:pt x="0" y="0"/>
                </a:lnTo>
                <a:close/>
              </a:path>
            </a:pathLst>
          </a:custGeom>
          <a:blipFill rotWithShape="1">
            <a:blip r:embed="rId9">
              <a:alphaModFix/>
            </a:blip>
            <a:stretch>
              <a:fillRect b="0" l="0" r="0" t="0"/>
            </a:stretch>
          </a:blipFill>
          <a:ln>
            <a:noFill/>
          </a:ln>
        </p:spPr>
      </p:sp>
      <p:sp>
        <p:nvSpPr>
          <p:cNvPr id="509" name="Google Shape;509;p21"/>
          <p:cNvSpPr/>
          <p:nvPr/>
        </p:nvSpPr>
        <p:spPr>
          <a:xfrm>
            <a:off x="2076738" y="4542746"/>
            <a:ext cx="385068" cy="385068"/>
          </a:xfrm>
          <a:custGeom>
            <a:rect b="b" l="l" r="r" t="t"/>
            <a:pathLst>
              <a:path extrusionOk="0" h="385068" w="385068">
                <a:moveTo>
                  <a:pt x="0" y="0"/>
                </a:moveTo>
                <a:lnTo>
                  <a:pt x="385069" y="0"/>
                </a:lnTo>
                <a:lnTo>
                  <a:pt x="385069" y="385068"/>
                </a:lnTo>
                <a:lnTo>
                  <a:pt x="0" y="385068"/>
                </a:lnTo>
                <a:lnTo>
                  <a:pt x="0" y="0"/>
                </a:lnTo>
                <a:close/>
              </a:path>
            </a:pathLst>
          </a:custGeom>
          <a:blipFill rotWithShape="1">
            <a:blip r:embed="rId10">
              <a:alphaModFix/>
            </a:blip>
            <a:stretch>
              <a:fillRect b="0" l="0" r="0" t="0"/>
            </a:stretch>
          </a:blipFill>
          <a:ln>
            <a:noFill/>
          </a:ln>
        </p:spPr>
      </p:sp>
      <p:sp>
        <p:nvSpPr>
          <p:cNvPr id="510" name="Google Shape;510;p21"/>
          <p:cNvSpPr/>
          <p:nvPr/>
        </p:nvSpPr>
        <p:spPr>
          <a:xfrm>
            <a:off x="2076738" y="5606547"/>
            <a:ext cx="385068" cy="385068"/>
          </a:xfrm>
          <a:custGeom>
            <a:rect b="b" l="l" r="r" t="t"/>
            <a:pathLst>
              <a:path extrusionOk="0" h="385068" w="385068">
                <a:moveTo>
                  <a:pt x="0" y="0"/>
                </a:moveTo>
                <a:lnTo>
                  <a:pt x="385069" y="0"/>
                </a:lnTo>
                <a:lnTo>
                  <a:pt x="385069" y="385069"/>
                </a:lnTo>
                <a:lnTo>
                  <a:pt x="0" y="385069"/>
                </a:lnTo>
                <a:lnTo>
                  <a:pt x="0" y="0"/>
                </a:lnTo>
                <a:close/>
              </a:path>
            </a:pathLst>
          </a:custGeom>
          <a:blipFill rotWithShape="1">
            <a:blip r:embed="rId10">
              <a:alphaModFix/>
            </a:blip>
            <a:stretch>
              <a:fillRect b="0" l="0" r="0" t="0"/>
            </a:stretch>
          </a:blipFill>
          <a:ln>
            <a:noFill/>
          </a:ln>
        </p:spPr>
      </p:sp>
      <p:sp>
        <p:nvSpPr>
          <p:cNvPr id="511" name="Google Shape;511;p21"/>
          <p:cNvSpPr/>
          <p:nvPr/>
        </p:nvSpPr>
        <p:spPr>
          <a:xfrm>
            <a:off x="2026801" y="6629949"/>
            <a:ext cx="385068" cy="385068"/>
          </a:xfrm>
          <a:custGeom>
            <a:rect b="b" l="l" r="r" t="t"/>
            <a:pathLst>
              <a:path extrusionOk="0" h="385068" w="385068">
                <a:moveTo>
                  <a:pt x="0" y="0"/>
                </a:moveTo>
                <a:lnTo>
                  <a:pt x="385068" y="0"/>
                </a:lnTo>
                <a:lnTo>
                  <a:pt x="385068" y="385069"/>
                </a:lnTo>
                <a:lnTo>
                  <a:pt x="0" y="385069"/>
                </a:lnTo>
                <a:lnTo>
                  <a:pt x="0" y="0"/>
                </a:lnTo>
                <a:close/>
              </a:path>
            </a:pathLst>
          </a:custGeom>
          <a:blipFill rotWithShape="1">
            <a:blip r:embed="rId10">
              <a:alphaModFix/>
            </a:blip>
            <a:stretch>
              <a:fillRect b="0" l="0" r="0" t="0"/>
            </a:stretch>
          </a:blipFill>
          <a:ln>
            <a:noFill/>
          </a:ln>
        </p:spPr>
      </p:sp>
      <p:sp>
        <p:nvSpPr>
          <p:cNvPr id="512" name="Google Shape;512;p21"/>
          <p:cNvSpPr/>
          <p:nvPr/>
        </p:nvSpPr>
        <p:spPr>
          <a:xfrm>
            <a:off x="1968554" y="7753682"/>
            <a:ext cx="443316" cy="443316"/>
          </a:xfrm>
          <a:custGeom>
            <a:rect b="b" l="l" r="r" t="t"/>
            <a:pathLst>
              <a:path extrusionOk="0" h="443316" w="443316">
                <a:moveTo>
                  <a:pt x="0" y="0"/>
                </a:moveTo>
                <a:lnTo>
                  <a:pt x="443315" y="0"/>
                </a:lnTo>
                <a:lnTo>
                  <a:pt x="443315" y="443316"/>
                </a:lnTo>
                <a:lnTo>
                  <a:pt x="0" y="443316"/>
                </a:lnTo>
                <a:lnTo>
                  <a:pt x="0" y="0"/>
                </a:lnTo>
                <a:close/>
              </a:path>
            </a:pathLst>
          </a:custGeom>
          <a:blipFill rotWithShape="1">
            <a:blip r:embed="rId10">
              <a:alphaModFix/>
            </a:blip>
            <a:stretch>
              <a:fillRect b="0" l="0" r="0" t="0"/>
            </a:stretch>
          </a:blipFill>
          <a:ln>
            <a:noFill/>
          </a:ln>
        </p:spPr>
      </p:sp>
      <p:sp>
        <p:nvSpPr>
          <p:cNvPr id="513" name="Google Shape;513;p21"/>
          <p:cNvSpPr txBox="1"/>
          <p:nvPr/>
        </p:nvSpPr>
        <p:spPr>
          <a:xfrm>
            <a:off x="2622516" y="7904596"/>
            <a:ext cx="7397031" cy="693132"/>
          </a:xfrm>
          <a:prstGeom prst="rect">
            <a:avLst/>
          </a:prstGeom>
          <a:noFill/>
          <a:ln>
            <a:noFill/>
          </a:ln>
        </p:spPr>
        <p:txBody>
          <a:bodyPr anchorCtr="0" anchor="t" bIns="0" lIns="0" spcFirstLastPara="1" rIns="0" wrap="square" tIns="0">
            <a:spAutoFit/>
          </a:bodyPr>
          <a:lstStyle/>
          <a:p>
            <a:pPr indent="0" lvl="0" marL="0" marR="0" rtl="0" algn="l">
              <a:lnSpc>
                <a:spcPct val="100973"/>
              </a:lnSpc>
              <a:spcBef>
                <a:spcPts val="0"/>
              </a:spcBef>
              <a:spcAft>
                <a:spcPts val="0"/>
              </a:spcAft>
              <a:buNone/>
            </a:pPr>
            <a:r>
              <a:rPr b="0" i="0" lang="en-IN" sz="2672" u="none" cap="none" strike="noStrike">
                <a:solidFill>
                  <a:srgbClr val="368CD1"/>
                </a:solidFill>
                <a:latin typeface="Arial"/>
                <a:ea typeface="Arial"/>
                <a:cs typeface="Arial"/>
                <a:sym typeface="Arial"/>
              </a:rPr>
              <a:t>University and early-career recruitment programmes</a:t>
            </a:r>
            <a:endParaRPr/>
          </a:p>
        </p:txBody>
      </p:sp>
    </p:spTree>
  </p:cSld>
  <p:clrMapOvr>
    <a:masterClrMapping/>
  </p:clrMapOvr>
</p:sld>
</file>

<file path=ppt/slides/slide2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E3F4FA"/>
        </a:solidFill>
      </p:bgPr>
    </p:bg>
    <p:spTree>
      <p:nvGrpSpPr>
        <p:cNvPr id="517" name="Shape 517"/>
        <p:cNvGrpSpPr/>
        <p:nvPr/>
      </p:nvGrpSpPr>
      <p:grpSpPr>
        <a:xfrm>
          <a:off x="0" y="0"/>
          <a:ext cx="0" cy="0"/>
          <a:chOff x="0" y="0"/>
          <a:chExt cx="0" cy="0"/>
        </a:xfrm>
      </p:grpSpPr>
      <p:grpSp>
        <p:nvGrpSpPr>
          <p:cNvPr id="518" name="Google Shape;518;p22"/>
          <p:cNvGrpSpPr/>
          <p:nvPr/>
        </p:nvGrpSpPr>
        <p:grpSpPr>
          <a:xfrm>
            <a:off x="-970336" y="9503317"/>
            <a:ext cx="19527875" cy="3086100"/>
            <a:chOff x="0" y="0"/>
            <a:chExt cx="5143144" cy="812800"/>
          </a:xfrm>
        </p:grpSpPr>
        <p:sp>
          <p:nvSpPr>
            <p:cNvPr id="519" name="Google Shape;519;p22"/>
            <p:cNvSpPr/>
            <p:nvPr/>
          </p:nvSpPr>
          <p:spPr>
            <a:xfrm>
              <a:off x="0" y="0"/>
              <a:ext cx="5143144" cy="812800"/>
            </a:xfrm>
            <a:custGeom>
              <a:rect b="b" l="l" r="r" t="t"/>
              <a:pathLst>
                <a:path extrusionOk="0" h="812800" w="5143144">
                  <a:moveTo>
                    <a:pt x="0" y="0"/>
                  </a:moveTo>
                  <a:lnTo>
                    <a:pt x="5143144" y="0"/>
                  </a:lnTo>
                  <a:lnTo>
                    <a:pt x="5143144" y="812800"/>
                  </a:lnTo>
                  <a:lnTo>
                    <a:pt x="0" y="812800"/>
                  </a:lnTo>
                  <a:close/>
                </a:path>
              </a:pathLst>
            </a:custGeom>
            <a:solidFill>
              <a:srgbClr val="16456A"/>
            </a:solidFill>
            <a:ln>
              <a:noFill/>
            </a:ln>
          </p:spPr>
        </p:sp>
        <p:sp>
          <p:nvSpPr>
            <p:cNvPr id="520" name="Google Shape;520;p22"/>
            <p:cNvSpPr txBox="1"/>
            <p:nvPr/>
          </p:nvSpPr>
          <p:spPr>
            <a:xfrm>
              <a:off x="0" y="28575"/>
              <a:ext cx="5143144" cy="784225"/>
            </a:xfrm>
            <a:prstGeom prst="rect">
              <a:avLst/>
            </a:prstGeom>
            <a:noFill/>
            <a:ln>
              <a:noFill/>
            </a:ln>
          </p:spPr>
          <p:txBody>
            <a:bodyPr anchorCtr="0" anchor="ctr" bIns="50800" lIns="50800" spcFirstLastPara="1" rIns="50800" wrap="square" tIns="50800">
              <a:noAutofit/>
            </a:bodyPr>
            <a:lstStyle/>
            <a:p>
              <a:pPr indent="0" lvl="0" marL="0" marR="0" rtl="0" algn="ctr">
                <a:lnSpc>
                  <a:spcPct val="116611"/>
                </a:lnSpc>
                <a:spcBef>
                  <a:spcPts val="0"/>
                </a:spcBef>
                <a:spcAft>
                  <a:spcPts val="0"/>
                </a:spcAft>
                <a:buNone/>
              </a:pPr>
              <a:r>
                <a:t/>
              </a:r>
              <a:endParaRPr b="0" i="0" sz="1800" u="none" cap="none" strike="noStrike">
                <a:solidFill>
                  <a:schemeClr val="lt1"/>
                </a:solidFill>
                <a:latin typeface="Century Gothic"/>
                <a:ea typeface="Century Gothic"/>
                <a:cs typeface="Century Gothic"/>
                <a:sym typeface="Century Gothic"/>
              </a:endParaRPr>
            </a:p>
          </p:txBody>
        </p:sp>
      </p:grpSp>
      <p:sp>
        <p:nvSpPr>
          <p:cNvPr id="521" name="Google Shape;521;p22"/>
          <p:cNvSpPr/>
          <p:nvPr/>
        </p:nvSpPr>
        <p:spPr>
          <a:xfrm>
            <a:off x="16850588" y="9759996"/>
            <a:ext cx="307586" cy="307586"/>
          </a:xfrm>
          <a:custGeom>
            <a:rect b="b" l="l" r="r" t="t"/>
            <a:pathLst>
              <a:path extrusionOk="0" h="307586" w="307586">
                <a:moveTo>
                  <a:pt x="0" y="0"/>
                </a:moveTo>
                <a:lnTo>
                  <a:pt x="307586" y="0"/>
                </a:lnTo>
                <a:lnTo>
                  <a:pt x="307586" y="307586"/>
                </a:lnTo>
                <a:lnTo>
                  <a:pt x="0" y="307586"/>
                </a:lnTo>
                <a:lnTo>
                  <a:pt x="0" y="0"/>
                </a:lnTo>
                <a:close/>
              </a:path>
            </a:pathLst>
          </a:custGeom>
          <a:blipFill rotWithShape="1">
            <a:blip r:embed="rId3">
              <a:alphaModFix/>
            </a:blip>
            <a:stretch>
              <a:fillRect b="0" l="0" r="0" t="0"/>
            </a:stretch>
          </a:blipFill>
          <a:ln>
            <a:noFill/>
          </a:ln>
        </p:spPr>
      </p:sp>
      <p:sp>
        <p:nvSpPr>
          <p:cNvPr id="522" name="Google Shape;522;p22"/>
          <p:cNvSpPr/>
          <p:nvPr/>
        </p:nvSpPr>
        <p:spPr>
          <a:xfrm>
            <a:off x="-6247320" y="-3455576"/>
            <a:ext cx="13145186" cy="11209259"/>
          </a:xfrm>
          <a:custGeom>
            <a:rect b="b" l="l" r="r" t="t"/>
            <a:pathLst>
              <a:path extrusionOk="0" h="11209259" w="13145186">
                <a:moveTo>
                  <a:pt x="0" y="0"/>
                </a:moveTo>
                <a:lnTo>
                  <a:pt x="13145186" y="0"/>
                </a:lnTo>
                <a:lnTo>
                  <a:pt x="13145186" y="11209258"/>
                </a:lnTo>
                <a:lnTo>
                  <a:pt x="0" y="11209258"/>
                </a:lnTo>
                <a:lnTo>
                  <a:pt x="0" y="0"/>
                </a:lnTo>
                <a:close/>
              </a:path>
            </a:pathLst>
          </a:custGeom>
          <a:blipFill rotWithShape="1">
            <a:blip r:embed="rId4">
              <a:alphaModFix amt="50000"/>
            </a:blip>
            <a:stretch>
              <a:fillRect b="0" l="0" r="0" t="0"/>
            </a:stretch>
          </a:blipFill>
          <a:ln>
            <a:noFill/>
          </a:ln>
        </p:spPr>
      </p:sp>
      <p:sp>
        <p:nvSpPr>
          <p:cNvPr id="523" name="Google Shape;523;p22"/>
          <p:cNvSpPr/>
          <p:nvPr/>
        </p:nvSpPr>
        <p:spPr>
          <a:xfrm>
            <a:off x="8706867" y="1149188"/>
            <a:ext cx="487499" cy="450271"/>
          </a:xfrm>
          <a:custGeom>
            <a:rect b="b" l="l" r="r" t="t"/>
            <a:pathLst>
              <a:path extrusionOk="0" h="450271" w="487499">
                <a:moveTo>
                  <a:pt x="0" y="0"/>
                </a:moveTo>
                <a:lnTo>
                  <a:pt x="487499" y="0"/>
                </a:lnTo>
                <a:lnTo>
                  <a:pt x="487499" y="450271"/>
                </a:lnTo>
                <a:lnTo>
                  <a:pt x="0" y="450271"/>
                </a:lnTo>
                <a:lnTo>
                  <a:pt x="0" y="0"/>
                </a:lnTo>
                <a:close/>
              </a:path>
            </a:pathLst>
          </a:custGeom>
          <a:blipFill rotWithShape="1">
            <a:blip r:embed="rId5">
              <a:alphaModFix/>
            </a:blip>
            <a:stretch>
              <a:fillRect b="0" l="0" r="0" t="0"/>
            </a:stretch>
          </a:blipFill>
          <a:ln>
            <a:noFill/>
          </a:ln>
        </p:spPr>
      </p:sp>
      <p:sp>
        <p:nvSpPr>
          <p:cNvPr id="524" name="Google Shape;524;p22"/>
          <p:cNvSpPr txBox="1"/>
          <p:nvPr/>
        </p:nvSpPr>
        <p:spPr>
          <a:xfrm>
            <a:off x="8793602" y="2101176"/>
            <a:ext cx="8158292" cy="969010"/>
          </a:xfrm>
          <a:prstGeom prst="rect">
            <a:avLst/>
          </a:prstGeom>
          <a:noFill/>
          <a:ln>
            <a:noFill/>
          </a:ln>
        </p:spPr>
        <p:txBody>
          <a:bodyPr anchorCtr="0" anchor="t" bIns="0" lIns="0" spcFirstLastPara="1" rIns="0" wrap="square" tIns="0">
            <a:spAutoFit/>
          </a:bodyPr>
          <a:lstStyle/>
          <a:p>
            <a:pPr indent="0" lvl="0" marL="0" marR="0" rtl="0" algn="l">
              <a:lnSpc>
                <a:spcPct val="101000"/>
              </a:lnSpc>
              <a:spcBef>
                <a:spcPts val="0"/>
              </a:spcBef>
              <a:spcAft>
                <a:spcPts val="0"/>
              </a:spcAft>
              <a:buNone/>
            </a:pPr>
            <a:r>
              <a:rPr b="1" i="0" lang="en-IN" sz="6999" u="none" cap="none" strike="noStrike">
                <a:solidFill>
                  <a:srgbClr val="16456A"/>
                </a:solidFill>
                <a:latin typeface="Arial"/>
                <a:ea typeface="Arial"/>
                <a:cs typeface="Arial"/>
                <a:sym typeface="Arial"/>
              </a:rPr>
              <a:t>Selection Process</a:t>
            </a:r>
            <a:endParaRPr/>
          </a:p>
        </p:txBody>
      </p:sp>
      <p:sp>
        <p:nvSpPr>
          <p:cNvPr id="525" name="Google Shape;525;p22"/>
          <p:cNvSpPr txBox="1"/>
          <p:nvPr/>
        </p:nvSpPr>
        <p:spPr>
          <a:xfrm>
            <a:off x="6708356" y="9769521"/>
            <a:ext cx="4871287" cy="229623"/>
          </a:xfrm>
          <a:prstGeom prst="rect">
            <a:avLst/>
          </a:prstGeom>
          <a:noFill/>
          <a:ln>
            <a:noFill/>
          </a:ln>
        </p:spPr>
        <p:txBody>
          <a:bodyPr anchorCtr="0" anchor="t" bIns="0" lIns="0" spcFirstLastPara="1" rIns="0" wrap="square" tIns="0">
            <a:spAutoFit/>
          </a:bodyPr>
          <a:lstStyle/>
          <a:p>
            <a:pPr indent="0" lvl="0" marL="0" marR="0" rtl="0" algn="ctr">
              <a:lnSpc>
                <a:spcPct val="101049"/>
              </a:lnSpc>
              <a:spcBef>
                <a:spcPts val="0"/>
              </a:spcBef>
              <a:spcAft>
                <a:spcPts val="0"/>
              </a:spcAft>
              <a:buNone/>
            </a:pPr>
            <a:r>
              <a:rPr b="0" i="0" lang="en-IN" sz="1620" u="none" cap="none" strike="noStrike">
                <a:solidFill>
                  <a:srgbClr val="FFFFFF"/>
                </a:solidFill>
                <a:latin typeface="Arial"/>
                <a:ea typeface="Arial"/>
                <a:cs typeface="Arial"/>
                <a:sym typeface="Arial"/>
              </a:rPr>
              <a:t>www.reallygreatsite.com</a:t>
            </a:r>
            <a:endParaRPr/>
          </a:p>
        </p:txBody>
      </p:sp>
      <p:sp>
        <p:nvSpPr>
          <p:cNvPr id="526" name="Google Shape;526;p22"/>
          <p:cNvSpPr txBox="1"/>
          <p:nvPr/>
        </p:nvSpPr>
        <p:spPr>
          <a:xfrm>
            <a:off x="1174973" y="9803758"/>
            <a:ext cx="1196029" cy="229623"/>
          </a:xfrm>
          <a:prstGeom prst="rect">
            <a:avLst/>
          </a:prstGeom>
          <a:noFill/>
          <a:ln>
            <a:noFill/>
          </a:ln>
        </p:spPr>
        <p:txBody>
          <a:bodyPr anchorCtr="0" anchor="t" bIns="0" lIns="0" spcFirstLastPara="1" rIns="0" wrap="square" tIns="0">
            <a:spAutoFit/>
          </a:bodyPr>
          <a:lstStyle/>
          <a:p>
            <a:pPr indent="0" lvl="0" marL="0" marR="0" rtl="0" algn="l">
              <a:lnSpc>
                <a:spcPct val="101049"/>
              </a:lnSpc>
              <a:spcBef>
                <a:spcPts val="0"/>
              </a:spcBef>
              <a:spcAft>
                <a:spcPts val="0"/>
              </a:spcAft>
              <a:buNone/>
            </a:pPr>
            <a:r>
              <a:rPr b="0" i="0" lang="en-IN" sz="1620" u="none" cap="none" strike="noStrike">
                <a:solidFill>
                  <a:srgbClr val="FFFFFF"/>
                </a:solidFill>
                <a:latin typeface="Arial"/>
                <a:ea typeface="Arial"/>
                <a:cs typeface="Arial"/>
                <a:sym typeface="Arial"/>
              </a:rPr>
              <a:t>page 012</a:t>
            </a:r>
            <a:endParaRPr/>
          </a:p>
        </p:txBody>
      </p:sp>
      <p:sp>
        <p:nvSpPr>
          <p:cNvPr id="527" name="Google Shape;527;p22"/>
          <p:cNvSpPr txBox="1"/>
          <p:nvPr/>
        </p:nvSpPr>
        <p:spPr>
          <a:xfrm>
            <a:off x="9454951" y="1244532"/>
            <a:ext cx="2124693" cy="288149"/>
          </a:xfrm>
          <a:prstGeom prst="rect">
            <a:avLst/>
          </a:prstGeom>
          <a:noFill/>
          <a:ln>
            <a:noFill/>
          </a:ln>
        </p:spPr>
        <p:txBody>
          <a:bodyPr anchorCtr="0" anchor="t" bIns="0" lIns="0" spcFirstLastPara="1" rIns="0" wrap="square" tIns="0">
            <a:spAutoFit/>
          </a:bodyPr>
          <a:lstStyle/>
          <a:p>
            <a:pPr indent="0" lvl="0" marL="0" marR="0" rtl="0" algn="l">
              <a:lnSpc>
                <a:spcPct val="101010"/>
              </a:lnSpc>
              <a:spcBef>
                <a:spcPts val="0"/>
              </a:spcBef>
              <a:spcAft>
                <a:spcPts val="0"/>
              </a:spcAft>
              <a:buNone/>
            </a:pPr>
            <a:r>
              <a:rPr b="1" i="0" lang="en-IN" sz="2078" u="none" cap="none" strike="noStrike">
                <a:solidFill>
                  <a:srgbClr val="368CD1"/>
                </a:solidFill>
                <a:latin typeface="Arial"/>
                <a:ea typeface="Arial"/>
                <a:cs typeface="Arial"/>
                <a:sym typeface="Arial"/>
              </a:rPr>
              <a:t>Microsoft</a:t>
            </a:r>
            <a:endParaRPr/>
          </a:p>
        </p:txBody>
      </p:sp>
      <p:sp>
        <p:nvSpPr>
          <p:cNvPr id="528" name="Google Shape;528;p22"/>
          <p:cNvSpPr txBox="1"/>
          <p:nvPr/>
        </p:nvSpPr>
        <p:spPr>
          <a:xfrm>
            <a:off x="9579434" y="4162425"/>
            <a:ext cx="8123103" cy="4616648"/>
          </a:xfrm>
          <a:prstGeom prst="rect">
            <a:avLst/>
          </a:prstGeom>
          <a:noFill/>
          <a:ln>
            <a:noFill/>
          </a:ln>
        </p:spPr>
        <p:txBody>
          <a:bodyPr anchorCtr="0" anchor="t" bIns="0" lIns="0" spcFirstLastPara="1" rIns="0" wrap="square" tIns="0">
            <a:spAutoFit/>
          </a:bodyPr>
          <a:lstStyle/>
          <a:p>
            <a:pPr indent="0" lvl="0" marL="0" marR="0" rtl="0" algn="just">
              <a:lnSpc>
                <a:spcPct val="124906"/>
              </a:lnSpc>
              <a:spcBef>
                <a:spcPts val="0"/>
              </a:spcBef>
              <a:spcAft>
                <a:spcPts val="0"/>
              </a:spcAft>
              <a:buNone/>
            </a:pPr>
            <a:r>
              <a:rPr b="1" i="0" lang="en-IN" sz="3200" u="none" cap="none" strike="noStrike">
                <a:solidFill>
                  <a:srgbClr val="368CD1"/>
                </a:solidFill>
                <a:latin typeface="Arial"/>
                <a:ea typeface="Arial"/>
                <a:cs typeface="Arial"/>
                <a:sym typeface="Arial"/>
              </a:rPr>
              <a:t>Online application + resume screening</a:t>
            </a:r>
            <a:endParaRPr/>
          </a:p>
          <a:p>
            <a:pPr indent="0" lvl="0" marL="0" marR="0" rtl="0" algn="just">
              <a:lnSpc>
                <a:spcPct val="124906"/>
              </a:lnSpc>
              <a:spcBef>
                <a:spcPts val="0"/>
              </a:spcBef>
              <a:spcAft>
                <a:spcPts val="0"/>
              </a:spcAft>
              <a:buNone/>
            </a:pPr>
            <a:r>
              <a:t/>
            </a:r>
            <a:endParaRPr b="1" i="0" sz="3200" u="none" cap="none" strike="noStrike">
              <a:solidFill>
                <a:srgbClr val="368CD1"/>
              </a:solidFill>
              <a:latin typeface="Arial"/>
              <a:ea typeface="Arial"/>
              <a:cs typeface="Arial"/>
              <a:sym typeface="Arial"/>
            </a:endParaRPr>
          </a:p>
          <a:p>
            <a:pPr indent="0" lvl="0" marL="0" marR="0" rtl="0" algn="just">
              <a:lnSpc>
                <a:spcPct val="124906"/>
              </a:lnSpc>
              <a:spcBef>
                <a:spcPts val="0"/>
              </a:spcBef>
              <a:spcAft>
                <a:spcPts val="0"/>
              </a:spcAft>
              <a:buNone/>
            </a:pPr>
            <a:r>
              <a:rPr b="1" i="0" lang="en-IN" sz="3200" u="none" cap="none" strike="noStrike">
                <a:solidFill>
                  <a:srgbClr val="368CD1"/>
                </a:solidFill>
                <a:latin typeface="Arial"/>
                <a:ea typeface="Arial"/>
                <a:cs typeface="Arial"/>
                <a:sym typeface="Arial"/>
              </a:rPr>
              <a:t>Technical assessments and coding tests</a:t>
            </a:r>
            <a:endParaRPr/>
          </a:p>
          <a:p>
            <a:pPr indent="0" lvl="0" marL="0" marR="0" rtl="0" algn="just">
              <a:lnSpc>
                <a:spcPct val="124906"/>
              </a:lnSpc>
              <a:spcBef>
                <a:spcPts val="0"/>
              </a:spcBef>
              <a:spcAft>
                <a:spcPts val="0"/>
              </a:spcAft>
              <a:buNone/>
            </a:pPr>
            <a:r>
              <a:t/>
            </a:r>
            <a:endParaRPr b="1" i="0" sz="3200" u="none" cap="none" strike="noStrike">
              <a:solidFill>
                <a:srgbClr val="368CD1"/>
              </a:solidFill>
              <a:latin typeface="Arial"/>
              <a:ea typeface="Arial"/>
              <a:cs typeface="Arial"/>
              <a:sym typeface="Arial"/>
            </a:endParaRPr>
          </a:p>
          <a:p>
            <a:pPr indent="0" lvl="0" marL="0" marR="0" rtl="0" algn="just">
              <a:lnSpc>
                <a:spcPct val="124906"/>
              </a:lnSpc>
              <a:spcBef>
                <a:spcPts val="0"/>
              </a:spcBef>
              <a:spcAft>
                <a:spcPts val="0"/>
              </a:spcAft>
              <a:buNone/>
            </a:pPr>
            <a:r>
              <a:rPr b="1" i="0" lang="en-IN" sz="3200" u="none" cap="none" strike="noStrike">
                <a:solidFill>
                  <a:srgbClr val="368CD1"/>
                </a:solidFill>
                <a:latin typeface="Arial"/>
                <a:ea typeface="Arial"/>
                <a:cs typeface="Arial"/>
                <a:sym typeface="Arial"/>
              </a:rPr>
              <a:t>Behavioural interviews using STAR method</a:t>
            </a:r>
            <a:endParaRPr/>
          </a:p>
          <a:p>
            <a:pPr indent="0" lvl="0" marL="0" marR="0" rtl="0" algn="just">
              <a:lnSpc>
                <a:spcPct val="124906"/>
              </a:lnSpc>
              <a:spcBef>
                <a:spcPts val="0"/>
              </a:spcBef>
              <a:spcAft>
                <a:spcPts val="0"/>
              </a:spcAft>
              <a:buNone/>
            </a:pPr>
            <a:r>
              <a:t/>
            </a:r>
            <a:endParaRPr b="1" i="0" sz="3200" u="none" cap="none" strike="noStrike">
              <a:solidFill>
                <a:srgbClr val="368CD1"/>
              </a:solidFill>
              <a:latin typeface="Arial"/>
              <a:ea typeface="Arial"/>
              <a:cs typeface="Arial"/>
              <a:sym typeface="Arial"/>
            </a:endParaRPr>
          </a:p>
          <a:p>
            <a:pPr indent="0" lvl="0" marL="0" marR="0" rtl="0" algn="just">
              <a:lnSpc>
                <a:spcPct val="124906"/>
              </a:lnSpc>
              <a:spcBef>
                <a:spcPts val="0"/>
              </a:spcBef>
              <a:spcAft>
                <a:spcPts val="0"/>
              </a:spcAft>
              <a:buNone/>
            </a:pPr>
            <a:r>
              <a:rPr b="1" i="0" lang="en-IN" sz="3200" u="none" cap="none" strike="noStrike">
                <a:solidFill>
                  <a:srgbClr val="368CD1"/>
                </a:solidFill>
                <a:latin typeface="Arial"/>
                <a:ea typeface="Arial"/>
                <a:cs typeface="Arial"/>
                <a:sym typeface="Arial"/>
              </a:rPr>
              <a:t>Final hiring committee approval</a:t>
            </a:r>
            <a:endParaRPr/>
          </a:p>
          <a:p>
            <a:pPr indent="0" lvl="0" marL="0" marR="0" rtl="0" algn="l">
              <a:lnSpc>
                <a:spcPct val="100985"/>
              </a:lnSpc>
              <a:spcBef>
                <a:spcPts val="0"/>
              </a:spcBef>
              <a:spcAft>
                <a:spcPts val="0"/>
              </a:spcAft>
              <a:buNone/>
            </a:pPr>
            <a:r>
              <a:t/>
            </a:r>
            <a:endParaRPr b="1" i="0" sz="3958" u="none" cap="none" strike="noStrike">
              <a:solidFill>
                <a:srgbClr val="368CD1"/>
              </a:solidFill>
              <a:latin typeface="Arial"/>
              <a:ea typeface="Arial"/>
              <a:cs typeface="Arial"/>
              <a:sym typeface="Arial"/>
            </a:endParaRPr>
          </a:p>
        </p:txBody>
      </p:sp>
      <p:sp>
        <p:nvSpPr>
          <p:cNvPr id="529" name="Google Shape;529;p22"/>
          <p:cNvSpPr/>
          <p:nvPr/>
        </p:nvSpPr>
        <p:spPr>
          <a:xfrm>
            <a:off x="13389394" y="718936"/>
            <a:ext cx="2143275" cy="2155030"/>
          </a:xfrm>
          <a:custGeom>
            <a:rect b="b" l="l" r="r" t="t"/>
            <a:pathLst>
              <a:path extrusionOk="0" h="2155030" w="2143275">
                <a:moveTo>
                  <a:pt x="0" y="0"/>
                </a:moveTo>
                <a:lnTo>
                  <a:pt x="2143275" y="0"/>
                </a:lnTo>
                <a:lnTo>
                  <a:pt x="2143275" y="2155030"/>
                </a:lnTo>
                <a:lnTo>
                  <a:pt x="0" y="2155030"/>
                </a:lnTo>
                <a:lnTo>
                  <a:pt x="0" y="0"/>
                </a:lnTo>
                <a:close/>
              </a:path>
            </a:pathLst>
          </a:custGeom>
          <a:blipFill rotWithShape="1">
            <a:blip r:embed="rId6">
              <a:alphaModFix/>
            </a:blip>
            <a:stretch>
              <a:fillRect b="0" l="0" r="0" t="0"/>
            </a:stretch>
          </a:blipFill>
          <a:ln>
            <a:noFill/>
          </a:ln>
        </p:spPr>
      </p:sp>
      <p:sp>
        <p:nvSpPr>
          <p:cNvPr id="530" name="Google Shape;530;p22"/>
          <p:cNvSpPr/>
          <p:nvPr/>
        </p:nvSpPr>
        <p:spPr>
          <a:xfrm>
            <a:off x="14808619" y="718936"/>
            <a:ext cx="2143275" cy="2155030"/>
          </a:xfrm>
          <a:custGeom>
            <a:rect b="b" l="l" r="r" t="t"/>
            <a:pathLst>
              <a:path extrusionOk="0" h="2155030" w="2143275">
                <a:moveTo>
                  <a:pt x="0" y="0"/>
                </a:moveTo>
                <a:lnTo>
                  <a:pt x="2143275" y="0"/>
                </a:lnTo>
                <a:lnTo>
                  <a:pt x="2143275" y="2155030"/>
                </a:lnTo>
                <a:lnTo>
                  <a:pt x="0" y="2155030"/>
                </a:lnTo>
                <a:lnTo>
                  <a:pt x="0" y="0"/>
                </a:lnTo>
                <a:close/>
              </a:path>
            </a:pathLst>
          </a:custGeom>
          <a:blipFill rotWithShape="1">
            <a:blip r:embed="rId6">
              <a:alphaModFix/>
            </a:blip>
            <a:stretch>
              <a:fillRect b="0" l="0" r="0" t="0"/>
            </a:stretch>
          </a:blipFill>
          <a:ln>
            <a:noFill/>
          </a:ln>
        </p:spPr>
      </p:sp>
      <p:sp>
        <p:nvSpPr>
          <p:cNvPr id="531" name="Google Shape;531;p22"/>
          <p:cNvSpPr/>
          <p:nvPr/>
        </p:nvSpPr>
        <p:spPr>
          <a:xfrm>
            <a:off x="16227844" y="718936"/>
            <a:ext cx="2143275" cy="2155030"/>
          </a:xfrm>
          <a:custGeom>
            <a:rect b="b" l="l" r="r" t="t"/>
            <a:pathLst>
              <a:path extrusionOk="0" h="2155030" w="2143275">
                <a:moveTo>
                  <a:pt x="0" y="0"/>
                </a:moveTo>
                <a:lnTo>
                  <a:pt x="2143275" y="0"/>
                </a:lnTo>
                <a:lnTo>
                  <a:pt x="2143275" y="2155030"/>
                </a:lnTo>
                <a:lnTo>
                  <a:pt x="0" y="2155030"/>
                </a:lnTo>
                <a:lnTo>
                  <a:pt x="0" y="0"/>
                </a:lnTo>
                <a:close/>
              </a:path>
            </a:pathLst>
          </a:custGeom>
          <a:blipFill rotWithShape="1">
            <a:blip r:embed="rId6">
              <a:alphaModFix/>
            </a:blip>
            <a:stretch>
              <a:fillRect b="0" l="0" r="0" t="0"/>
            </a:stretch>
          </a:blipFill>
          <a:ln>
            <a:noFill/>
          </a:ln>
        </p:spPr>
      </p:sp>
      <p:sp>
        <p:nvSpPr>
          <p:cNvPr id="532" name="Google Shape;532;p22"/>
          <p:cNvSpPr/>
          <p:nvPr/>
        </p:nvSpPr>
        <p:spPr>
          <a:xfrm>
            <a:off x="2169767" y="4114800"/>
            <a:ext cx="6357135" cy="4114800"/>
          </a:xfrm>
          <a:custGeom>
            <a:rect b="b" l="l" r="r" t="t"/>
            <a:pathLst>
              <a:path extrusionOk="0" h="4114800" w="6357135">
                <a:moveTo>
                  <a:pt x="0" y="0"/>
                </a:moveTo>
                <a:lnTo>
                  <a:pt x="6357135" y="0"/>
                </a:lnTo>
                <a:lnTo>
                  <a:pt x="6357135" y="4114800"/>
                </a:lnTo>
                <a:lnTo>
                  <a:pt x="0" y="4114800"/>
                </a:lnTo>
                <a:lnTo>
                  <a:pt x="0" y="0"/>
                </a:lnTo>
                <a:close/>
              </a:path>
            </a:pathLst>
          </a:custGeom>
          <a:blipFill rotWithShape="1">
            <a:blip r:embed="rId7">
              <a:alphaModFix/>
            </a:blip>
            <a:stretch>
              <a:fillRect b="0" l="0" r="0" t="0"/>
            </a:stretch>
          </a:blipFill>
          <a:ln>
            <a:noFill/>
          </a:ln>
        </p:spPr>
      </p:sp>
      <p:sp>
        <p:nvSpPr>
          <p:cNvPr id="533" name="Google Shape;533;p22"/>
          <p:cNvSpPr/>
          <p:nvPr/>
        </p:nvSpPr>
        <p:spPr>
          <a:xfrm>
            <a:off x="1325071" y="2057400"/>
            <a:ext cx="4314843" cy="4843191"/>
          </a:xfrm>
          <a:custGeom>
            <a:rect b="b" l="l" r="r" t="t"/>
            <a:pathLst>
              <a:path extrusionOk="0" h="4843191" w="4314843">
                <a:moveTo>
                  <a:pt x="0" y="0"/>
                </a:moveTo>
                <a:lnTo>
                  <a:pt x="4314843" y="0"/>
                </a:lnTo>
                <a:lnTo>
                  <a:pt x="4314843" y="4843191"/>
                </a:lnTo>
                <a:lnTo>
                  <a:pt x="0" y="4843191"/>
                </a:lnTo>
                <a:lnTo>
                  <a:pt x="0" y="0"/>
                </a:lnTo>
                <a:close/>
              </a:path>
            </a:pathLst>
          </a:custGeom>
          <a:blipFill rotWithShape="1">
            <a:blip r:embed="rId8">
              <a:alphaModFix/>
            </a:blip>
            <a:stretch>
              <a:fillRect b="0" l="0" r="0" t="0"/>
            </a:stretch>
          </a:blipFill>
          <a:ln>
            <a:noFill/>
          </a:ln>
        </p:spPr>
      </p:sp>
      <p:sp>
        <p:nvSpPr>
          <p:cNvPr id="534" name="Google Shape;534;p22"/>
          <p:cNvSpPr/>
          <p:nvPr/>
        </p:nvSpPr>
        <p:spPr>
          <a:xfrm>
            <a:off x="9144000" y="4130394"/>
            <a:ext cx="385068" cy="385068"/>
          </a:xfrm>
          <a:custGeom>
            <a:rect b="b" l="l" r="r" t="t"/>
            <a:pathLst>
              <a:path extrusionOk="0" h="385068" w="385068">
                <a:moveTo>
                  <a:pt x="0" y="0"/>
                </a:moveTo>
                <a:lnTo>
                  <a:pt x="385068" y="0"/>
                </a:lnTo>
                <a:lnTo>
                  <a:pt x="385068" y="385068"/>
                </a:lnTo>
                <a:lnTo>
                  <a:pt x="0" y="385068"/>
                </a:lnTo>
                <a:lnTo>
                  <a:pt x="0" y="0"/>
                </a:lnTo>
                <a:close/>
              </a:path>
            </a:pathLst>
          </a:custGeom>
          <a:blipFill rotWithShape="1">
            <a:blip r:embed="rId9">
              <a:alphaModFix/>
            </a:blip>
            <a:stretch>
              <a:fillRect b="0" l="0" r="0" t="0"/>
            </a:stretch>
          </a:blipFill>
          <a:ln>
            <a:noFill/>
          </a:ln>
        </p:spPr>
      </p:sp>
      <p:sp>
        <p:nvSpPr>
          <p:cNvPr id="535" name="Google Shape;535;p22"/>
          <p:cNvSpPr/>
          <p:nvPr/>
        </p:nvSpPr>
        <p:spPr>
          <a:xfrm>
            <a:off x="9144000" y="5358854"/>
            <a:ext cx="385068" cy="385068"/>
          </a:xfrm>
          <a:custGeom>
            <a:rect b="b" l="l" r="r" t="t"/>
            <a:pathLst>
              <a:path extrusionOk="0" h="385068" w="385068">
                <a:moveTo>
                  <a:pt x="0" y="0"/>
                </a:moveTo>
                <a:lnTo>
                  <a:pt x="385068" y="0"/>
                </a:lnTo>
                <a:lnTo>
                  <a:pt x="385068" y="385068"/>
                </a:lnTo>
                <a:lnTo>
                  <a:pt x="0" y="385068"/>
                </a:lnTo>
                <a:lnTo>
                  <a:pt x="0" y="0"/>
                </a:lnTo>
                <a:close/>
              </a:path>
            </a:pathLst>
          </a:custGeom>
          <a:blipFill rotWithShape="1">
            <a:blip r:embed="rId9">
              <a:alphaModFix/>
            </a:blip>
            <a:stretch>
              <a:fillRect b="0" l="0" r="0" t="0"/>
            </a:stretch>
          </a:blipFill>
          <a:ln>
            <a:noFill/>
          </a:ln>
        </p:spPr>
      </p:sp>
      <p:sp>
        <p:nvSpPr>
          <p:cNvPr id="536" name="Google Shape;536;p22"/>
          <p:cNvSpPr/>
          <p:nvPr/>
        </p:nvSpPr>
        <p:spPr>
          <a:xfrm>
            <a:off x="9194366" y="6313168"/>
            <a:ext cx="385068" cy="385068"/>
          </a:xfrm>
          <a:custGeom>
            <a:rect b="b" l="l" r="r" t="t"/>
            <a:pathLst>
              <a:path extrusionOk="0" h="385068" w="385068">
                <a:moveTo>
                  <a:pt x="0" y="0"/>
                </a:moveTo>
                <a:lnTo>
                  <a:pt x="385068" y="0"/>
                </a:lnTo>
                <a:lnTo>
                  <a:pt x="385068" y="385068"/>
                </a:lnTo>
                <a:lnTo>
                  <a:pt x="0" y="385068"/>
                </a:lnTo>
                <a:lnTo>
                  <a:pt x="0" y="0"/>
                </a:lnTo>
                <a:close/>
              </a:path>
            </a:pathLst>
          </a:custGeom>
          <a:blipFill rotWithShape="1">
            <a:blip r:embed="rId9">
              <a:alphaModFix/>
            </a:blip>
            <a:stretch>
              <a:fillRect b="0" l="0" r="0" t="0"/>
            </a:stretch>
          </a:blipFill>
          <a:ln>
            <a:noFill/>
          </a:ln>
        </p:spPr>
      </p:sp>
      <p:sp>
        <p:nvSpPr>
          <p:cNvPr id="537" name="Google Shape;537;p22"/>
          <p:cNvSpPr/>
          <p:nvPr/>
        </p:nvSpPr>
        <p:spPr>
          <a:xfrm>
            <a:off x="9262416" y="7368614"/>
            <a:ext cx="385068" cy="385068"/>
          </a:xfrm>
          <a:custGeom>
            <a:rect b="b" l="l" r="r" t="t"/>
            <a:pathLst>
              <a:path extrusionOk="0" h="385068" w="385068">
                <a:moveTo>
                  <a:pt x="0" y="0"/>
                </a:moveTo>
                <a:lnTo>
                  <a:pt x="385069" y="0"/>
                </a:lnTo>
                <a:lnTo>
                  <a:pt x="385069" y="385068"/>
                </a:lnTo>
                <a:lnTo>
                  <a:pt x="0" y="385068"/>
                </a:lnTo>
                <a:lnTo>
                  <a:pt x="0" y="0"/>
                </a:lnTo>
                <a:close/>
              </a:path>
            </a:pathLst>
          </a:custGeom>
          <a:blipFill rotWithShape="1">
            <a:blip r:embed="rId9">
              <a:alphaModFix/>
            </a:blip>
            <a:stretch>
              <a:fillRect b="0" l="0" r="0" t="0"/>
            </a:stretch>
          </a:blipFill>
          <a:ln>
            <a:noFill/>
          </a:ln>
        </p:spPr>
      </p:sp>
    </p:spTree>
  </p:cSld>
  <p:clrMapOvr>
    <a:masterClrMapping/>
  </p:clrMapOvr>
</p:sld>
</file>

<file path=ppt/slides/slide2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E3F4FA"/>
        </a:solidFill>
      </p:bgPr>
    </p:bg>
    <p:spTree>
      <p:nvGrpSpPr>
        <p:cNvPr id="541" name="Shape 541"/>
        <p:cNvGrpSpPr/>
        <p:nvPr/>
      </p:nvGrpSpPr>
      <p:grpSpPr>
        <a:xfrm>
          <a:off x="0" y="0"/>
          <a:ext cx="0" cy="0"/>
          <a:chOff x="0" y="0"/>
          <a:chExt cx="0" cy="0"/>
        </a:xfrm>
      </p:grpSpPr>
      <p:grpSp>
        <p:nvGrpSpPr>
          <p:cNvPr id="542" name="Google Shape;542;p23"/>
          <p:cNvGrpSpPr/>
          <p:nvPr/>
        </p:nvGrpSpPr>
        <p:grpSpPr>
          <a:xfrm>
            <a:off x="-970336" y="9503317"/>
            <a:ext cx="19527875" cy="3086100"/>
            <a:chOff x="0" y="0"/>
            <a:chExt cx="5143144" cy="812800"/>
          </a:xfrm>
        </p:grpSpPr>
        <p:sp>
          <p:nvSpPr>
            <p:cNvPr id="543" name="Google Shape;543;p23"/>
            <p:cNvSpPr/>
            <p:nvPr/>
          </p:nvSpPr>
          <p:spPr>
            <a:xfrm>
              <a:off x="0" y="0"/>
              <a:ext cx="5143144" cy="812800"/>
            </a:xfrm>
            <a:custGeom>
              <a:rect b="b" l="l" r="r" t="t"/>
              <a:pathLst>
                <a:path extrusionOk="0" h="812800" w="5143144">
                  <a:moveTo>
                    <a:pt x="0" y="0"/>
                  </a:moveTo>
                  <a:lnTo>
                    <a:pt x="5143144" y="0"/>
                  </a:lnTo>
                  <a:lnTo>
                    <a:pt x="5143144" y="812800"/>
                  </a:lnTo>
                  <a:lnTo>
                    <a:pt x="0" y="812800"/>
                  </a:lnTo>
                  <a:close/>
                </a:path>
              </a:pathLst>
            </a:custGeom>
            <a:solidFill>
              <a:srgbClr val="16456A"/>
            </a:solidFill>
            <a:ln>
              <a:noFill/>
            </a:ln>
          </p:spPr>
        </p:sp>
        <p:sp>
          <p:nvSpPr>
            <p:cNvPr id="544" name="Google Shape;544;p23"/>
            <p:cNvSpPr txBox="1"/>
            <p:nvPr/>
          </p:nvSpPr>
          <p:spPr>
            <a:xfrm>
              <a:off x="0" y="28575"/>
              <a:ext cx="5143144" cy="784225"/>
            </a:xfrm>
            <a:prstGeom prst="rect">
              <a:avLst/>
            </a:prstGeom>
            <a:noFill/>
            <a:ln>
              <a:noFill/>
            </a:ln>
          </p:spPr>
          <p:txBody>
            <a:bodyPr anchorCtr="0" anchor="ctr" bIns="50800" lIns="50800" spcFirstLastPara="1" rIns="50800" wrap="square" tIns="50800">
              <a:noAutofit/>
            </a:bodyPr>
            <a:lstStyle/>
            <a:p>
              <a:pPr indent="0" lvl="0" marL="0" marR="0" rtl="0" algn="ctr">
                <a:lnSpc>
                  <a:spcPct val="116611"/>
                </a:lnSpc>
                <a:spcBef>
                  <a:spcPts val="0"/>
                </a:spcBef>
                <a:spcAft>
                  <a:spcPts val="0"/>
                </a:spcAft>
                <a:buNone/>
              </a:pPr>
              <a:r>
                <a:t/>
              </a:r>
              <a:endParaRPr b="0" i="0" sz="1800" u="none" cap="none" strike="noStrike">
                <a:solidFill>
                  <a:schemeClr val="lt1"/>
                </a:solidFill>
                <a:latin typeface="Century Gothic"/>
                <a:ea typeface="Century Gothic"/>
                <a:cs typeface="Century Gothic"/>
                <a:sym typeface="Century Gothic"/>
              </a:endParaRPr>
            </a:p>
          </p:txBody>
        </p:sp>
      </p:grpSp>
      <p:sp>
        <p:nvSpPr>
          <p:cNvPr id="545" name="Google Shape;545;p23"/>
          <p:cNvSpPr/>
          <p:nvPr/>
        </p:nvSpPr>
        <p:spPr>
          <a:xfrm>
            <a:off x="16850588" y="9759996"/>
            <a:ext cx="307586" cy="307586"/>
          </a:xfrm>
          <a:custGeom>
            <a:rect b="b" l="l" r="r" t="t"/>
            <a:pathLst>
              <a:path extrusionOk="0" h="307586" w="307586">
                <a:moveTo>
                  <a:pt x="0" y="0"/>
                </a:moveTo>
                <a:lnTo>
                  <a:pt x="307586" y="0"/>
                </a:lnTo>
                <a:lnTo>
                  <a:pt x="307586" y="307586"/>
                </a:lnTo>
                <a:lnTo>
                  <a:pt x="0" y="307586"/>
                </a:lnTo>
                <a:lnTo>
                  <a:pt x="0" y="0"/>
                </a:lnTo>
                <a:close/>
              </a:path>
            </a:pathLst>
          </a:custGeom>
          <a:blipFill rotWithShape="1">
            <a:blip r:embed="rId3">
              <a:alphaModFix/>
            </a:blip>
            <a:stretch>
              <a:fillRect b="0" l="0" r="0" t="0"/>
            </a:stretch>
          </a:blipFill>
          <a:ln>
            <a:noFill/>
          </a:ln>
        </p:spPr>
      </p:sp>
      <p:sp>
        <p:nvSpPr>
          <p:cNvPr id="546" name="Google Shape;546;p23"/>
          <p:cNvSpPr/>
          <p:nvPr/>
        </p:nvSpPr>
        <p:spPr>
          <a:xfrm>
            <a:off x="-6172414" y="-3723928"/>
            <a:ext cx="13145186" cy="11209259"/>
          </a:xfrm>
          <a:custGeom>
            <a:rect b="b" l="l" r="r" t="t"/>
            <a:pathLst>
              <a:path extrusionOk="0" h="11209259" w="13145186">
                <a:moveTo>
                  <a:pt x="0" y="0"/>
                </a:moveTo>
                <a:lnTo>
                  <a:pt x="13145186" y="0"/>
                </a:lnTo>
                <a:lnTo>
                  <a:pt x="13145186" y="11209259"/>
                </a:lnTo>
                <a:lnTo>
                  <a:pt x="0" y="11209259"/>
                </a:lnTo>
                <a:lnTo>
                  <a:pt x="0" y="0"/>
                </a:lnTo>
                <a:close/>
              </a:path>
            </a:pathLst>
          </a:custGeom>
          <a:blipFill rotWithShape="1">
            <a:blip r:embed="rId4">
              <a:alphaModFix amt="50000"/>
            </a:blip>
            <a:stretch>
              <a:fillRect b="0" l="0" r="0" t="0"/>
            </a:stretch>
          </a:blipFill>
          <a:ln>
            <a:noFill/>
          </a:ln>
        </p:spPr>
      </p:sp>
      <p:sp>
        <p:nvSpPr>
          <p:cNvPr id="547" name="Google Shape;547;p23"/>
          <p:cNvSpPr/>
          <p:nvPr/>
        </p:nvSpPr>
        <p:spPr>
          <a:xfrm>
            <a:off x="1974308" y="1149188"/>
            <a:ext cx="487499" cy="450271"/>
          </a:xfrm>
          <a:custGeom>
            <a:rect b="b" l="l" r="r" t="t"/>
            <a:pathLst>
              <a:path extrusionOk="0" h="450271" w="487499">
                <a:moveTo>
                  <a:pt x="0" y="0"/>
                </a:moveTo>
                <a:lnTo>
                  <a:pt x="487499" y="0"/>
                </a:lnTo>
                <a:lnTo>
                  <a:pt x="487499" y="450271"/>
                </a:lnTo>
                <a:lnTo>
                  <a:pt x="0" y="450271"/>
                </a:lnTo>
                <a:lnTo>
                  <a:pt x="0" y="0"/>
                </a:lnTo>
                <a:close/>
              </a:path>
            </a:pathLst>
          </a:custGeom>
          <a:blipFill rotWithShape="1">
            <a:blip r:embed="rId5">
              <a:alphaModFix/>
            </a:blip>
            <a:stretch>
              <a:fillRect b="0" l="0" r="0" t="0"/>
            </a:stretch>
          </a:blipFill>
          <a:ln>
            <a:noFill/>
          </a:ln>
        </p:spPr>
      </p:sp>
      <p:sp>
        <p:nvSpPr>
          <p:cNvPr id="548" name="Google Shape;548;p23"/>
          <p:cNvSpPr/>
          <p:nvPr/>
        </p:nvSpPr>
        <p:spPr>
          <a:xfrm>
            <a:off x="13954249" y="-4887663"/>
            <a:ext cx="11364538" cy="8229600"/>
          </a:xfrm>
          <a:custGeom>
            <a:rect b="b" l="l" r="r" t="t"/>
            <a:pathLst>
              <a:path extrusionOk="0" h="8229600" w="11364538">
                <a:moveTo>
                  <a:pt x="0" y="0"/>
                </a:moveTo>
                <a:lnTo>
                  <a:pt x="11364539" y="0"/>
                </a:lnTo>
                <a:lnTo>
                  <a:pt x="11364539" y="8229600"/>
                </a:lnTo>
                <a:lnTo>
                  <a:pt x="0" y="8229600"/>
                </a:lnTo>
                <a:lnTo>
                  <a:pt x="0" y="0"/>
                </a:lnTo>
                <a:close/>
              </a:path>
            </a:pathLst>
          </a:custGeom>
          <a:blipFill rotWithShape="1">
            <a:blip r:embed="rId6">
              <a:alphaModFix amt="48000"/>
            </a:blip>
            <a:stretch>
              <a:fillRect b="-968" l="0" r="0" t="-968"/>
            </a:stretch>
          </a:blipFill>
          <a:ln>
            <a:noFill/>
          </a:ln>
        </p:spPr>
      </p:sp>
      <p:sp>
        <p:nvSpPr>
          <p:cNvPr id="549" name="Google Shape;549;p23"/>
          <p:cNvSpPr/>
          <p:nvPr/>
        </p:nvSpPr>
        <p:spPr>
          <a:xfrm>
            <a:off x="10461423" y="1313131"/>
            <a:ext cx="4062430" cy="6172200"/>
          </a:xfrm>
          <a:custGeom>
            <a:rect b="b" l="l" r="r" t="t"/>
            <a:pathLst>
              <a:path extrusionOk="0" h="6172200" w="4062430">
                <a:moveTo>
                  <a:pt x="0" y="0"/>
                </a:moveTo>
                <a:lnTo>
                  <a:pt x="4062430" y="0"/>
                </a:lnTo>
                <a:lnTo>
                  <a:pt x="4062430" y="6172200"/>
                </a:lnTo>
                <a:lnTo>
                  <a:pt x="0" y="6172200"/>
                </a:lnTo>
                <a:lnTo>
                  <a:pt x="0" y="0"/>
                </a:lnTo>
                <a:close/>
              </a:path>
            </a:pathLst>
          </a:custGeom>
          <a:blipFill rotWithShape="1">
            <a:blip r:embed="rId7">
              <a:alphaModFix/>
            </a:blip>
            <a:stretch>
              <a:fillRect b="0" l="0" r="0" t="0"/>
            </a:stretch>
          </a:blipFill>
          <a:ln>
            <a:noFill/>
          </a:ln>
        </p:spPr>
      </p:sp>
      <p:sp>
        <p:nvSpPr>
          <p:cNvPr id="550" name="Google Shape;550;p23"/>
          <p:cNvSpPr/>
          <p:nvPr/>
        </p:nvSpPr>
        <p:spPr>
          <a:xfrm>
            <a:off x="13743233" y="3777022"/>
            <a:ext cx="2821988" cy="4820167"/>
          </a:xfrm>
          <a:custGeom>
            <a:rect b="b" l="l" r="r" t="t"/>
            <a:pathLst>
              <a:path extrusionOk="0" h="4820167" w="2821988">
                <a:moveTo>
                  <a:pt x="0" y="0"/>
                </a:moveTo>
                <a:lnTo>
                  <a:pt x="2821989" y="0"/>
                </a:lnTo>
                <a:lnTo>
                  <a:pt x="2821989" y="4820167"/>
                </a:lnTo>
                <a:lnTo>
                  <a:pt x="0" y="4820167"/>
                </a:lnTo>
                <a:lnTo>
                  <a:pt x="0" y="0"/>
                </a:lnTo>
                <a:close/>
              </a:path>
            </a:pathLst>
          </a:custGeom>
          <a:blipFill rotWithShape="1">
            <a:blip r:embed="rId8">
              <a:alphaModFix/>
            </a:blip>
            <a:stretch>
              <a:fillRect b="0" l="0" r="0" t="0"/>
            </a:stretch>
          </a:blipFill>
          <a:ln>
            <a:noFill/>
          </a:ln>
        </p:spPr>
      </p:sp>
      <p:grpSp>
        <p:nvGrpSpPr>
          <p:cNvPr id="551" name="Google Shape;551;p23"/>
          <p:cNvGrpSpPr/>
          <p:nvPr/>
        </p:nvGrpSpPr>
        <p:grpSpPr>
          <a:xfrm>
            <a:off x="13918281" y="1798887"/>
            <a:ext cx="3086100" cy="3086100"/>
            <a:chOff x="0" y="0"/>
            <a:chExt cx="812800" cy="812800"/>
          </a:xfrm>
        </p:grpSpPr>
        <p:sp>
          <p:nvSpPr>
            <p:cNvPr id="552" name="Google Shape;552;p23"/>
            <p:cNvSpPr/>
            <p:nvPr/>
          </p:nvSpPr>
          <p:spPr>
            <a:xfrm>
              <a:off x="0" y="0"/>
              <a:ext cx="812800" cy="812800"/>
            </a:xfrm>
            <a:custGeom>
              <a:rect b="b" l="l" r="r" t="t"/>
              <a:pathLst>
                <a:path extrusionOk="0"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a:gsLst>
                <a:gs pos="0">
                  <a:srgbClr val="368CD1"/>
                </a:gs>
                <a:gs pos="100000">
                  <a:srgbClr val="F9F7FF">
                    <a:alpha val="5490"/>
                  </a:srgbClr>
                </a:gs>
              </a:gsLst>
              <a:lin ang="0" scaled="0"/>
            </a:gra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53" name="Google Shape;553;p23"/>
            <p:cNvSpPr txBox="1"/>
            <p:nvPr/>
          </p:nvSpPr>
          <p:spPr>
            <a:xfrm>
              <a:off x="76200" y="104775"/>
              <a:ext cx="660400" cy="631825"/>
            </a:xfrm>
            <a:prstGeom prst="rect">
              <a:avLst/>
            </a:prstGeom>
            <a:noFill/>
            <a:ln>
              <a:noFill/>
            </a:ln>
          </p:spPr>
          <p:txBody>
            <a:bodyPr anchorCtr="0" anchor="ctr" bIns="50800" lIns="50800" spcFirstLastPara="1" rIns="50800" wrap="square" tIns="50800">
              <a:noAutofit/>
            </a:bodyPr>
            <a:lstStyle/>
            <a:p>
              <a:pPr indent="0" lvl="0" marL="0" marR="0" rtl="0" algn="ctr">
                <a:lnSpc>
                  <a:spcPct val="121944"/>
                </a:lnSpc>
                <a:spcBef>
                  <a:spcPts val="0"/>
                </a:spcBef>
                <a:spcAft>
                  <a:spcPts val="0"/>
                </a:spcAft>
                <a:buNone/>
              </a:pPr>
              <a:r>
                <a:t/>
              </a:r>
              <a:endParaRPr b="0" i="0" sz="1800" u="none" cap="none" strike="noStrike">
                <a:solidFill>
                  <a:schemeClr val="lt1"/>
                </a:solidFill>
                <a:latin typeface="Century Gothic"/>
                <a:ea typeface="Century Gothic"/>
                <a:cs typeface="Century Gothic"/>
                <a:sym typeface="Century Gothic"/>
              </a:endParaRPr>
            </a:p>
          </p:txBody>
        </p:sp>
      </p:grpSp>
      <p:sp>
        <p:nvSpPr>
          <p:cNvPr id="554" name="Google Shape;554;p23"/>
          <p:cNvSpPr txBox="1"/>
          <p:nvPr/>
        </p:nvSpPr>
        <p:spPr>
          <a:xfrm>
            <a:off x="6708356" y="9769521"/>
            <a:ext cx="4871287" cy="229623"/>
          </a:xfrm>
          <a:prstGeom prst="rect">
            <a:avLst/>
          </a:prstGeom>
          <a:noFill/>
          <a:ln>
            <a:noFill/>
          </a:ln>
        </p:spPr>
        <p:txBody>
          <a:bodyPr anchorCtr="0" anchor="t" bIns="0" lIns="0" spcFirstLastPara="1" rIns="0" wrap="square" tIns="0">
            <a:spAutoFit/>
          </a:bodyPr>
          <a:lstStyle/>
          <a:p>
            <a:pPr indent="0" lvl="0" marL="0" marR="0" rtl="0" algn="ctr">
              <a:lnSpc>
                <a:spcPct val="101049"/>
              </a:lnSpc>
              <a:spcBef>
                <a:spcPts val="0"/>
              </a:spcBef>
              <a:spcAft>
                <a:spcPts val="0"/>
              </a:spcAft>
              <a:buNone/>
            </a:pPr>
            <a:r>
              <a:rPr b="0" i="0" lang="en-IN" sz="1620" u="none" cap="none" strike="noStrike">
                <a:solidFill>
                  <a:srgbClr val="FFFFFF"/>
                </a:solidFill>
                <a:latin typeface="Arial"/>
                <a:ea typeface="Arial"/>
                <a:cs typeface="Arial"/>
                <a:sym typeface="Arial"/>
              </a:rPr>
              <a:t>www.reallygreatsite.com</a:t>
            </a:r>
            <a:endParaRPr/>
          </a:p>
        </p:txBody>
      </p:sp>
      <p:sp>
        <p:nvSpPr>
          <p:cNvPr id="555" name="Google Shape;555;p23"/>
          <p:cNvSpPr txBox="1"/>
          <p:nvPr/>
        </p:nvSpPr>
        <p:spPr>
          <a:xfrm>
            <a:off x="1174973" y="9803758"/>
            <a:ext cx="1196029" cy="229623"/>
          </a:xfrm>
          <a:prstGeom prst="rect">
            <a:avLst/>
          </a:prstGeom>
          <a:noFill/>
          <a:ln>
            <a:noFill/>
          </a:ln>
        </p:spPr>
        <p:txBody>
          <a:bodyPr anchorCtr="0" anchor="t" bIns="0" lIns="0" spcFirstLastPara="1" rIns="0" wrap="square" tIns="0">
            <a:spAutoFit/>
          </a:bodyPr>
          <a:lstStyle/>
          <a:p>
            <a:pPr indent="0" lvl="0" marL="0" marR="0" rtl="0" algn="l">
              <a:lnSpc>
                <a:spcPct val="101049"/>
              </a:lnSpc>
              <a:spcBef>
                <a:spcPts val="0"/>
              </a:spcBef>
              <a:spcAft>
                <a:spcPts val="0"/>
              </a:spcAft>
              <a:buNone/>
            </a:pPr>
            <a:r>
              <a:rPr b="0" i="0" lang="en-IN" sz="1620" u="none" cap="none" strike="noStrike">
                <a:solidFill>
                  <a:srgbClr val="FFFFFF"/>
                </a:solidFill>
                <a:latin typeface="Arial"/>
                <a:ea typeface="Arial"/>
                <a:cs typeface="Arial"/>
                <a:sym typeface="Arial"/>
              </a:rPr>
              <a:t>page 013</a:t>
            </a:r>
            <a:endParaRPr/>
          </a:p>
        </p:txBody>
      </p:sp>
      <p:sp>
        <p:nvSpPr>
          <p:cNvPr id="556" name="Google Shape;556;p23"/>
          <p:cNvSpPr txBox="1"/>
          <p:nvPr/>
        </p:nvSpPr>
        <p:spPr>
          <a:xfrm>
            <a:off x="2722391" y="1244532"/>
            <a:ext cx="2124693" cy="288149"/>
          </a:xfrm>
          <a:prstGeom prst="rect">
            <a:avLst/>
          </a:prstGeom>
          <a:noFill/>
          <a:ln>
            <a:noFill/>
          </a:ln>
        </p:spPr>
        <p:txBody>
          <a:bodyPr anchorCtr="0" anchor="t" bIns="0" lIns="0" spcFirstLastPara="1" rIns="0" wrap="square" tIns="0">
            <a:spAutoFit/>
          </a:bodyPr>
          <a:lstStyle/>
          <a:p>
            <a:pPr indent="0" lvl="0" marL="0" marR="0" rtl="0" algn="l">
              <a:lnSpc>
                <a:spcPct val="101010"/>
              </a:lnSpc>
              <a:spcBef>
                <a:spcPts val="0"/>
              </a:spcBef>
              <a:spcAft>
                <a:spcPts val="0"/>
              </a:spcAft>
              <a:buNone/>
            </a:pPr>
            <a:r>
              <a:rPr b="1" i="0" lang="en-IN" sz="2078" u="none" cap="none" strike="noStrike">
                <a:solidFill>
                  <a:srgbClr val="368CD1"/>
                </a:solidFill>
                <a:latin typeface="Arial"/>
                <a:ea typeface="Arial"/>
                <a:cs typeface="Arial"/>
                <a:sym typeface="Arial"/>
              </a:rPr>
              <a:t>Microsoft</a:t>
            </a:r>
            <a:endParaRPr/>
          </a:p>
        </p:txBody>
      </p:sp>
      <p:sp>
        <p:nvSpPr>
          <p:cNvPr id="557" name="Google Shape;557;p23"/>
          <p:cNvSpPr txBox="1"/>
          <p:nvPr/>
        </p:nvSpPr>
        <p:spPr>
          <a:xfrm>
            <a:off x="1974308" y="2215728"/>
            <a:ext cx="7169692" cy="1330325"/>
          </a:xfrm>
          <a:prstGeom prst="rect">
            <a:avLst/>
          </a:prstGeom>
          <a:noFill/>
          <a:ln>
            <a:noFill/>
          </a:ln>
        </p:spPr>
        <p:txBody>
          <a:bodyPr anchorCtr="0" anchor="t" bIns="0" lIns="0" spcFirstLastPara="1" rIns="0" wrap="square" tIns="0">
            <a:spAutoFit/>
          </a:bodyPr>
          <a:lstStyle/>
          <a:p>
            <a:pPr indent="0" lvl="0" marL="0" marR="0" rtl="0" algn="l">
              <a:lnSpc>
                <a:spcPct val="101000"/>
              </a:lnSpc>
              <a:spcBef>
                <a:spcPts val="0"/>
              </a:spcBef>
              <a:spcAft>
                <a:spcPts val="0"/>
              </a:spcAft>
              <a:buNone/>
            </a:pPr>
            <a:r>
              <a:rPr b="1" i="0" lang="en-IN" sz="5000" u="none" cap="none" strike="noStrike">
                <a:solidFill>
                  <a:srgbClr val="16456A"/>
                </a:solidFill>
                <a:latin typeface="Arial"/>
                <a:ea typeface="Arial"/>
                <a:cs typeface="Arial"/>
                <a:sym typeface="Arial"/>
              </a:rPr>
              <a:t>Role of Line Managers in Recruitment</a:t>
            </a:r>
            <a:endParaRPr/>
          </a:p>
        </p:txBody>
      </p:sp>
      <p:sp>
        <p:nvSpPr>
          <p:cNvPr id="558" name="Google Shape;558;p23"/>
          <p:cNvSpPr txBox="1"/>
          <p:nvPr/>
        </p:nvSpPr>
        <p:spPr>
          <a:xfrm>
            <a:off x="1371600" y="3695700"/>
            <a:ext cx="8848051" cy="5503173"/>
          </a:xfrm>
          <a:prstGeom prst="rect">
            <a:avLst/>
          </a:prstGeom>
          <a:noFill/>
          <a:ln>
            <a:noFill/>
          </a:ln>
        </p:spPr>
        <p:txBody>
          <a:bodyPr anchorCtr="0" anchor="t" bIns="0" lIns="0" spcFirstLastPara="1" rIns="0" wrap="square" tIns="0">
            <a:spAutoFit/>
          </a:bodyPr>
          <a:lstStyle/>
          <a:p>
            <a:pPr indent="-392051" lvl="1" marL="784102" marR="0" rtl="0" algn="l">
              <a:lnSpc>
                <a:spcPct val="150000"/>
              </a:lnSpc>
              <a:spcBef>
                <a:spcPts val="0"/>
              </a:spcBef>
              <a:spcAft>
                <a:spcPts val="0"/>
              </a:spcAft>
              <a:buClr>
                <a:srgbClr val="368CD1"/>
              </a:buClr>
              <a:buSzPts val="3631"/>
              <a:buFont typeface="Arial"/>
              <a:buChar char="•"/>
            </a:pPr>
            <a:r>
              <a:rPr b="0" i="0" lang="en-IN" sz="3631" u="none" cap="none" strike="noStrike">
                <a:solidFill>
                  <a:srgbClr val="368CD1"/>
                </a:solidFill>
                <a:latin typeface="Arial"/>
                <a:ea typeface="Arial"/>
                <a:cs typeface="Arial"/>
                <a:sym typeface="Arial"/>
              </a:rPr>
              <a:t>Participate in interviews and final selection</a:t>
            </a:r>
            <a:endParaRPr/>
          </a:p>
          <a:p>
            <a:pPr indent="-392051" lvl="1" marL="784102" marR="0" rtl="0" algn="l">
              <a:lnSpc>
                <a:spcPct val="150000"/>
              </a:lnSpc>
              <a:spcBef>
                <a:spcPts val="0"/>
              </a:spcBef>
              <a:spcAft>
                <a:spcPts val="0"/>
              </a:spcAft>
              <a:buClr>
                <a:srgbClr val="368CD1"/>
              </a:buClr>
              <a:buSzPts val="3631"/>
              <a:buFont typeface="Arial"/>
              <a:buChar char="•"/>
            </a:pPr>
            <a:r>
              <a:rPr b="0" i="0" lang="en-IN" sz="3631" u="none" cap="none" strike="noStrike">
                <a:solidFill>
                  <a:srgbClr val="368CD1"/>
                </a:solidFill>
                <a:latin typeface="Arial"/>
                <a:ea typeface="Arial"/>
                <a:cs typeface="Arial"/>
                <a:sym typeface="Arial"/>
              </a:rPr>
              <a:t>Define job requirements and skill criteria</a:t>
            </a:r>
            <a:endParaRPr/>
          </a:p>
          <a:p>
            <a:pPr indent="-392051" lvl="1" marL="784102" marR="0" rtl="0" algn="l">
              <a:lnSpc>
                <a:spcPct val="150000"/>
              </a:lnSpc>
              <a:spcBef>
                <a:spcPts val="0"/>
              </a:spcBef>
              <a:spcAft>
                <a:spcPts val="0"/>
              </a:spcAft>
              <a:buClr>
                <a:srgbClr val="368CD1"/>
              </a:buClr>
              <a:buSzPts val="3631"/>
              <a:buFont typeface="Arial"/>
              <a:buChar char="•"/>
            </a:pPr>
            <a:r>
              <a:rPr b="0" i="0" lang="en-IN" sz="3631" u="none" cap="none" strike="noStrike">
                <a:solidFill>
                  <a:srgbClr val="368CD1"/>
                </a:solidFill>
                <a:latin typeface="Arial"/>
                <a:ea typeface="Arial"/>
                <a:cs typeface="Arial"/>
                <a:sym typeface="Arial"/>
              </a:rPr>
              <a:t>Support onboarding and induction</a:t>
            </a:r>
            <a:endParaRPr/>
          </a:p>
          <a:p>
            <a:pPr indent="-392051" lvl="1" marL="784102" marR="0" rtl="0" algn="l">
              <a:lnSpc>
                <a:spcPct val="150000"/>
              </a:lnSpc>
              <a:spcBef>
                <a:spcPts val="0"/>
              </a:spcBef>
              <a:spcAft>
                <a:spcPts val="0"/>
              </a:spcAft>
              <a:buClr>
                <a:srgbClr val="368CD1"/>
              </a:buClr>
              <a:buSzPts val="3631"/>
              <a:buFont typeface="Arial"/>
              <a:buChar char="•"/>
            </a:pPr>
            <a:r>
              <a:rPr b="0" i="0" lang="en-IN" sz="3631" u="none" cap="none" strike="noStrike">
                <a:solidFill>
                  <a:srgbClr val="368CD1"/>
                </a:solidFill>
                <a:latin typeface="Arial"/>
                <a:ea typeface="Arial"/>
                <a:cs typeface="Arial"/>
                <a:sym typeface="Arial"/>
              </a:rPr>
              <a:t>Ensure team staffing levels</a:t>
            </a:r>
            <a:endParaRPr/>
          </a:p>
          <a:p>
            <a:pPr indent="0" lvl="0" marL="0" marR="0" rtl="0" algn="l">
              <a:lnSpc>
                <a:spcPct val="101019"/>
              </a:lnSpc>
              <a:spcBef>
                <a:spcPts val="0"/>
              </a:spcBef>
              <a:spcAft>
                <a:spcPts val="0"/>
              </a:spcAft>
              <a:buNone/>
            </a:pPr>
            <a:r>
              <a:t/>
            </a:r>
            <a:endParaRPr b="0" i="0" sz="3631" u="none" cap="none" strike="noStrike">
              <a:solidFill>
                <a:srgbClr val="368CD1"/>
              </a:solidFill>
              <a:latin typeface="Arial"/>
              <a:ea typeface="Arial"/>
              <a:cs typeface="Arial"/>
              <a:sym typeface="Arial"/>
            </a:endParaRPr>
          </a:p>
        </p:txBody>
      </p:sp>
    </p:spTree>
  </p:cSld>
  <p:clrMapOvr>
    <a:masterClrMapping/>
  </p:clrMapOvr>
</p:sld>
</file>

<file path=ppt/slides/slide2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E3F4FA"/>
        </a:solidFill>
      </p:bgPr>
    </p:bg>
    <p:spTree>
      <p:nvGrpSpPr>
        <p:cNvPr id="562" name="Shape 562"/>
        <p:cNvGrpSpPr/>
        <p:nvPr/>
      </p:nvGrpSpPr>
      <p:grpSpPr>
        <a:xfrm>
          <a:off x="0" y="0"/>
          <a:ext cx="0" cy="0"/>
          <a:chOff x="0" y="0"/>
          <a:chExt cx="0" cy="0"/>
        </a:xfrm>
      </p:grpSpPr>
      <p:grpSp>
        <p:nvGrpSpPr>
          <p:cNvPr id="563" name="Google Shape;563;p24"/>
          <p:cNvGrpSpPr/>
          <p:nvPr/>
        </p:nvGrpSpPr>
        <p:grpSpPr>
          <a:xfrm>
            <a:off x="-970336" y="9503317"/>
            <a:ext cx="19527875" cy="3086100"/>
            <a:chOff x="0" y="0"/>
            <a:chExt cx="5143144" cy="812800"/>
          </a:xfrm>
        </p:grpSpPr>
        <p:sp>
          <p:nvSpPr>
            <p:cNvPr id="564" name="Google Shape;564;p24"/>
            <p:cNvSpPr/>
            <p:nvPr/>
          </p:nvSpPr>
          <p:spPr>
            <a:xfrm>
              <a:off x="0" y="0"/>
              <a:ext cx="5143144" cy="812800"/>
            </a:xfrm>
            <a:custGeom>
              <a:rect b="b" l="l" r="r" t="t"/>
              <a:pathLst>
                <a:path extrusionOk="0" h="812800" w="5143144">
                  <a:moveTo>
                    <a:pt x="0" y="0"/>
                  </a:moveTo>
                  <a:lnTo>
                    <a:pt x="5143144" y="0"/>
                  </a:lnTo>
                  <a:lnTo>
                    <a:pt x="5143144" y="812800"/>
                  </a:lnTo>
                  <a:lnTo>
                    <a:pt x="0" y="812800"/>
                  </a:lnTo>
                  <a:close/>
                </a:path>
              </a:pathLst>
            </a:custGeom>
            <a:solidFill>
              <a:srgbClr val="16456A"/>
            </a:solidFill>
            <a:ln>
              <a:noFill/>
            </a:ln>
          </p:spPr>
        </p:sp>
        <p:sp>
          <p:nvSpPr>
            <p:cNvPr id="565" name="Google Shape;565;p24"/>
            <p:cNvSpPr txBox="1"/>
            <p:nvPr/>
          </p:nvSpPr>
          <p:spPr>
            <a:xfrm>
              <a:off x="0" y="28575"/>
              <a:ext cx="5143144" cy="784225"/>
            </a:xfrm>
            <a:prstGeom prst="rect">
              <a:avLst/>
            </a:prstGeom>
            <a:noFill/>
            <a:ln>
              <a:noFill/>
            </a:ln>
          </p:spPr>
          <p:txBody>
            <a:bodyPr anchorCtr="0" anchor="ctr" bIns="50800" lIns="50800" spcFirstLastPara="1" rIns="50800" wrap="square" tIns="50800">
              <a:noAutofit/>
            </a:bodyPr>
            <a:lstStyle/>
            <a:p>
              <a:pPr indent="0" lvl="0" marL="0" marR="0" rtl="0" algn="ctr">
                <a:lnSpc>
                  <a:spcPct val="116611"/>
                </a:lnSpc>
                <a:spcBef>
                  <a:spcPts val="0"/>
                </a:spcBef>
                <a:spcAft>
                  <a:spcPts val="0"/>
                </a:spcAft>
                <a:buNone/>
              </a:pPr>
              <a:r>
                <a:t/>
              </a:r>
              <a:endParaRPr b="0" i="0" sz="1800" u="none" cap="none" strike="noStrike">
                <a:solidFill>
                  <a:schemeClr val="lt1"/>
                </a:solidFill>
                <a:latin typeface="Century Gothic"/>
                <a:ea typeface="Century Gothic"/>
                <a:cs typeface="Century Gothic"/>
                <a:sym typeface="Century Gothic"/>
              </a:endParaRPr>
            </a:p>
          </p:txBody>
        </p:sp>
      </p:grpSp>
      <p:sp>
        <p:nvSpPr>
          <p:cNvPr id="566" name="Google Shape;566;p24"/>
          <p:cNvSpPr/>
          <p:nvPr/>
        </p:nvSpPr>
        <p:spPr>
          <a:xfrm>
            <a:off x="16850588" y="9759996"/>
            <a:ext cx="307586" cy="307586"/>
          </a:xfrm>
          <a:custGeom>
            <a:rect b="b" l="l" r="r" t="t"/>
            <a:pathLst>
              <a:path extrusionOk="0" h="307586" w="307586">
                <a:moveTo>
                  <a:pt x="0" y="0"/>
                </a:moveTo>
                <a:lnTo>
                  <a:pt x="307586" y="0"/>
                </a:lnTo>
                <a:lnTo>
                  <a:pt x="307586" y="307586"/>
                </a:lnTo>
                <a:lnTo>
                  <a:pt x="0" y="307586"/>
                </a:lnTo>
                <a:lnTo>
                  <a:pt x="0" y="0"/>
                </a:lnTo>
                <a:close/>
              </a:path>
            </a:pathLst>
          </a:custGeom>
          <a:blipFill rotWithShape="1">
            <a:blip r:embed="rId3">
              <a:alphaModFix/>
            </a:blip>
            <a:stretch>
              <a:fillRect b="0" l="0" r="0" t="0"/>
            </a:stretch>
          </a:blipFill>
          <a:ln>
            <a:noFill/>
          </a:ln>
        </p:spPr>
      </p:sp>
      <p:sp>
        <p:nvSpPr>
          <p:cNvPr id="567" name="Google Shape;567;p24"/>
          <p:cNvSpPr/>
          <p:nvPr/>
        </p:nvSpPr>
        <p:spPr>
          <a:xfrm>
            <a:off x="-6247320" y="-3455576"/>
            <a:ext cx="13145186" cy="11209259"/>
          </a:xfrm>
          <a:custGeom>
            <a:rect b="b" l="l" r="r" t="t"/>
            <a:pathLst>
              <a:path extrusionOk="0" h="11209259" w="13145186">
                <a:moveTo>
                  <a:pt x="0" y="0"/>
                </a:moveTo>
                <a:lnTo>
                  <a:pt x="13145186" y="0"/>
                </a:lnTo>
                <a:lnTo>
                  <a:pt x="13145186" y="11209258"/>
                </a:lnTo>
                <a:lnTo>
                  <a:pt x="0" y="11209258"/>
                </a:lnTo>
                <a:lnTo>
                  <a:pt x="0" y="0"/>
                </a:lnTo>
                <a:close/>
              </a:path>
            </a:pathLst>
          </a:custGeom>
          <a:blipFill rotWithShape="1">
            <a:blip r:embed="rId4">
              <a:alphaModFix amt="50000"/>
            </a:blip>
            <a:stretch>
              <a:fillRect b="0" l="0" r="0" t="0"/>
            </a:stretch>
          </a:blipFill>
          <a:ln>
            <a:noFill/>
          </a:ln>
        </p:spPr>
      </p:sp>
      <p:sp>
        <p:nvSpPr>
          <p:cNvPr id="568" name="Google Shape;568;p24"/>
          <p:cNvSpPr/>
          <p:nvPr/>
        </p:nvSpPr>
        <p:spPr>
          <a:xfrm>
            <a:off x="8706867" y="1149188"/>
            <a:ext cx="487499" cy="450271"/>
          </a:xfrm>
          <a:custGeom>
            <a:rect b="b" l="l" r="r" t="t"/>
            <a:pathLst>
              <a:path extrusionOk="0" h="450271" w="487499">
                <a:moveTo>
                  <a:pt x="0" y="0"/>
                </a:moveTo>
                <a:lnTo>
                  <a:pt x="487499" y="0"/>
                </a:lnTo>
                <a:lnTo>
                  <a:pt x="487499" y="450271"/>
                </a:lnTo>
                <a:lnTo>
                  <a:pt x="0" y="450271"/>
                </a:lnTo>
                <a:lnTo>
                  <a:pt x="0" y="0"/>
                </a:lnTo>
                <a:close/>
              </a:path>
            </a:pathLst>
          </a:custGeom>
          <a:blipFill rotWithShape="1">
            <a:blip r:embed="rId5">
              <a:alphaModFix/>
            </a:blip>
            <a:stretch>
              <a:fillRect b="0" l="0" r="0" t="0"/>
            </a:stretch>
          </a:blipFill>
          <a:ln>
            <a:noFill/>
          </a:ln>
        </p:spPr>
      </p:sp>
      <p:sp>
        <p:nvSpPr>
          <p:cNvPr id="569" name="Google Shape;569;p24"/>
          <p:cNvSpPr txBox="1"/>
          <p:nvPr/>
        </p:nvSpPr>
        <p:spPr>
          <a:xfrm>
            <a:off x="8793602" y="2463126"/>
            <a:ext cx="8734915" cy="1330325"/>
          </a:xfrm>
          <a:prstGeom prst="rect">
            <a:avLst/>
          </a:prstGeom>
          <a:noFill/>
          <a:ln>
            <a:noFill/>
          </a:ln>
        </p:spPr>
        <p:txBody>
          <a:bodyPr anchorCtr="0" anchor="t" bIns="0" lIns="0" spcFirstLastPara="1" rIns="0" wrap="square" tIns="0">
            <a:spAutoFit/>
          </a:bodyPr>
          <a:lstStyle/>
          <a:p>
            <a:pPr indent="0" lvl="0" marL="0" marR="0" rtl="0" algn="l">
              <a:lnSpc>
                <a:spcPct val="101000"/>
              </a:lnSpc>
              <a:spcBef>
                <a:spcPts val="0"/>
              </a:spcBef>
              <a:spcAft>
                <a:spcPts val="0"/>
              </a:spcAft>
              <a:buNone/>
            </a:pPr>
            <a:r>
              <a:rPr b="1" i="0" lang="en-IN" sz="5000" u="none" cap="none" strike="noStrike">
                <a:solidFill>
                  <a:srgbClr val="16456A"/>
                </a:solidFill>
                <a:latin typeface="Arial"/>
                <a:ea typeface="Arial"/>
                <a:cs typeface="Arial"/>
                <a:sym typeface="Arial"/>
              </a:rPr>
              <a:t>Recruitment Challenges at Microsoft</a:t>
            </a:r>
            <a:endParaRPr/>
          </a:p>
        </p:txBody>
      </p:sp>
      <p:sp>
        <p:nvSpPr>
          <p:cNvPr id="570" name="Google Shape;570;p24"/>
          <p:cNvSpPr/>
          <p:nvPr/>
        </p:nvSpPr>
        <p:spPr>
          <a:xfrm>
            <a:off x="13389394" y="718936"/>
            <a:ext cx="2143275" cy="2155030"/>
          </a:xfrm>
          <a:custGeom>
            <a:rect b="b" l="l" r="r" t="t"/>
            <a:pathLst>
              <a:path extrusionOk="0" h="2155030" w="2143275">
                <a:moveTo>
                  <a:pt x="0" y="0"/>
                </a:moveTo>
                <a:lnTo>
                  <a:pt x="2143275" y="0"/>
                </a:lnTo>
                <a:lnTo>
                  <a:pt x="2143275" y="2155030"/>
                </a:lnTo>
                <a:lnTo>
                  <a:pt x="0" y="2155030"/>
                </a:lnTo>
                <a:lnTo>
                  <a:pt x="0" y="0"/>
                </a:lnTo>
                <a:close/>
              </a:path>
            </a:pathLst>
          </a:custGeom>
          <a:blipFill rotWithShape="1">
            <a:blip r:embed="rId6">
              <a:alphaModFix/>
            </a:blip>
            <a:stretch>
              <a:fillRect b="0" l="0" r="0" t="0"/>
            </a:stretch>
          </a:blipFill>
          <a:ln>
            <a:noFill/>
          </a:ln>
        </p:spPr>
      </p:sp>
      <p:sp>
        <p:nvSpPr>
          <p:cNvPr id="571" name="Google Shape;571;p24"/>
          <p:cNvSpPr/>
          <p:nvPr/>
        </p:nvSpPr>
        <p:spPr>
          <a:xfrm>
            <a:off x="14808619" y="718936"/>
            <a:ext cx="2143275" cy="2155030"/>
          </a:xfrm>
          <a:custGeom>
            <a:rect b="b" l="l" r="r" t="t"/>
            <a:pathLst>
              <a:path extrusionOk="0" h="2155030" w="2143275">
                <a:moveTo>
                  <a:pt x="0" y="0"/>
                </a:moveTo>
                <a:lnTo>
                  <a:pt x="2143275" y="0"/>
                </a:lnTo>
                <a:lnTo>
                  <a:pt x="2143275" y="2155030"/>
                </a:lnTo>
                <a:lnTo>
                  <a:pt x="0" y="2155030"/>
                </a:lnTo>
                <a:lnTo>
                  <a:pt x="0" y="0"/>
                </a:lnTo>
                <a:close/>
              </a:path>
            </a:pathLst>
          </a:custGeom>
          <a:blipFill rotWithShape="1">
            <a:blip r:embed="rId6">
              <a:alphaModFix/>
            </a:blip>
            <a:stretch>
              <a:fillRect b="0" l="0" r="0" t="0"/>
            </a:stretch>
          </a:blipFill>
          <a:ln>
            <a:noFill/>
          </a:ln>
        </p:spPr>
      </p:sp>
      <p:sp>
        <p:nvSpPr>
          <p:cNvPr id="572" name="Google Shape;572;p24"/>
          <p:cNvSpPr/>
          <p:nvPr/>
        </p:nvSpPr>
        <p:spPr>
          <a:xfrm>
            <a:off x="16227844" y="718936"/>
            <a:ext cx="2143275" cy="2155030"/>
          </a:xfrm>
          <a:custGeom>
            <a:rect b="b" l="l" r="r" t="t"/>
            <a:pathLst>
              <a:path extrusionOk="0" h="2155030" w="2143275">
                <a:moveTo>
                  <a:pt x="0" y="0"/>
                </a:moveTo>
                <a:lnTo>
                  <a:pt x="2143275" y="0"/>
                </a:lnTo>
                <a:lnTo>
                  <a:pt x="2143275" y="2155030"/>
                </a:lnTo>
                <a:lnTo>
                  <a:pt x="0" y="2155030"/>
                </a:lnTo>
                <a:lnTo>
                  <a:pt x="0" y="0"/>
                </a:lnTo>
                <a:close/>
              </a:path>
            </a:pathLst>
          </a:custGeom>
          <a:blipFill rotWithShape="1">
            <a:blip r:embed="rId6">
              <a:alphaModFix/>
            </a:blip>
            <a:stretch>
              <a:fillRect b="0" l="0" r="0" t="0"/>
            </a:stretch>
          </a:blipFill>
          <a:ln>
            <a:noFill/>
          </a:ln>
        </p:spPr>
      </p:sp>
      <p:sp>
        <p:nvSpPr>
          <p:cNvPr id="573" name="Google Shape;573;p24"/>
          <p:cNvSpPr/>
          <p:nvPr/>
        </p:nvSpPr>
        <p:spPr>
          <a:xfrm>
            <a:off x="1605519" y="1985433"/>
            <a:ext cx="6207781" cy="6481964"/>
          </a:xfrm>
          <a:custGeom>
            <a:rect b="b" l="l" r="r" t="t"/>
            <a:pathLst>
              <a:path extrusionOk="0" h="6481964" w="6207781">
                <a:moveTo>
                  <a:pt x="0" y="0"/>
                </a:moveTo>
                <a:lnTo>
                  <a:pt x="6207781" y="0"/>
                </a:lnTo>
                <a:lnTo>
                  <a:pt x="6207781" y="6481964"/>
                </a:lnTo>
                <a:lnTo>
                  <a:pt x="0" y="6481964"/>
                </a:lnTo>
                <a:lnTo>
                  <a:pt x="0" y="0"/>
                </a:lnTo>
                <a:close/>
              </a:path>
            </a:pathLst>
          </a:custGeom>
          <a:blipFill rotWithShape="1">
            <a:blip r:embed="rId7">
              <a:alphaModFix/>
            </a:blip>
            <a:stretch>
              <a:fillRect b="0" l="0" r="0" t="0"/>
            </a:stretch>
          </a:blipFill>
          <a:ln>
            <a:noFill/>
          </a:ln>
        </p:spPr>
      </p:sp>
      <p:sp>
        <p:nvSpPr>
          <p:cNvPr id="574" name="Google Shape;574;p24"/>
          <p:cNvSpPr/>
          <p:nvPr/>
        </p:nvSpPr>
        <p:spPr>
          <a:xfrm>
            <a:off x="1295592" y="4528231"/>
            <a:ext cx="3321630" cy="4114800"/>
          </a:xfrm>
          <a:custGeom>
            <a:rect b="b" l="l" r="r" t="t"/>
            <a:pathLst>
              <a:path extrusionOk="0" h="4114800" w="3321630">
                <a:moveTo>
                  <a:pt x="0" y="0"/>
                </a:moveTo>
                <a:lnTo>
                  <a:pt x="3321630" y="0"/>
                </a:lnTo>
                <a:lnTo>
                  <a:pt x="3321630" y="4114800"/>
                </a:lnTo>
                <a:lnTo>
                  <a:pt x="0" y="4114800"/>
                </a:lnTo>
                <a:lnTo>
                  <a:pt x="0" y="0"/>
                </a:lnTo>
                <a:close/>
              </a:path>
            </a:pathLst>
          </a:custGeom>
          <a:blipFill rotWithShape="1">
            <a:blip r:embed="rId8">
              <a:alphaModFix/>
            </a:blip>
            <a:stretch>
              <a:fillRect b="0" l="0" r="0" t="0"/>
            </a:stretch>
          </a:blipFill>
          <a:ln>
            <a:noFill/>
          </a:ln>
        </p:spPr>
      </p:sp>
      <p:sp>
        <p:nvSpPr>
          <p:cNvPr id="575" name="Google Shape;575;p24"/>
          <p:cNvSpPr txBox="1"/>
          <p:nvPr/>
        </p:nvSpPr>
        <p:spPr>
          <a:xfrm>
            <a:off x="6708356" y="9769521"/>
            <a:ext cx="4871287" cy="229623"/>
          </a:xfrm>
          <a:prstGeom prst="rect">
            <a:avLst/>
          </a:prstGeom>
          <a:noFill/>
          <a:ln>
            <a:noFill/>
          </a:ln>
        </p:spPr>
        <p:txBody>
          <a:bodyPr anchorCtr="0" anchor="t" bIns="0" lIns="0" spcFirstLastPara="1" rIns="0" wrap="square" tIns="0">
            <a:spAutoFit/>
          </a:bodyPr>
          <a:lstStyle/>
          <a:p>
            <a:pPr indent="0" lvl="0" marL="0" marR="0" rtl="0" algn="ctr">
              <a:lnSpc>
                <a:spcPct val="101049"/>
              </a:lnSpc>
              <a:spcBef>
                <a:spcPts val="0"/>
              </a:spcBef>
              <a:spcAft>
                <a:spcPts val="0"/>
              </a:spcAft>
              <a:buNone/>
            </a:pPr>
            <a:r>
              <a:rPr b="0" i="0" lang="en-IN" sz="1620" u="none" cap="none" strike="noStrike">
                <a:solidFill>
                  <a:srgbClr val="FFFFFF"/>
                </a:solidFill>
                <a:latin typeface="Arial"/>
                <a:ea typeface="Arial"/>
                <a:cs typeface="Arial"/>
                <a:sym typeface="Arial"/>
              </a:rPr>
              <a:t>www.reallygreatsite.com</a:t>
            </a:r>
            <a:endParaRPr/>
          </a:p>
        </p:txBody>
      </p:sp>
      <p:sp>
        <p:nvSpPr>
          <p:cNvPr id="576" name="Google Shape;576;p24"/>
          <p:cNvSpPr txBox="1"/>
          <p:nvPr/>
        </p:nvSpPr>
        <p:spPr>
          <a:xfrm>
            <a:off x="1174973" y="9803758"/>
            <a:ext cx="1196029" cy="229623"/>
          </a:xfrm>
          <a:prstGeom prst="rect">
            <a:avLst/>
          </a:prstGeom>
          <a:noFill/>
          <a:ln>
            <a:noFill/>
          </a:ln>
        </p:spPr>
        <p:txBody>
          <a:bodyPr anchorCtr="0" anchor="t" bIns="0" lIns="0" spcFirstLastPara="1" rIns="0" wrap="square" tIns="0">
            <a:spAutoFit/>
          </a:bodyPr>
          <a:lstStyle/>
          <a:p>
            <a:pPr indent="0" lvl="0" marL="0" marR="0" rtl="0" algn="l">
              <a:lnSpc>
                <a:spcPct val="101049"/>
              </a:lnSpc>
              <a:spcBef>
                <a:spcPts val="0"/>
              </a:spcBef>
              <a:spcAft>
                <a:spcPts val="0"/>
              </a:spcAft>
              <a:buNone/>
            </a:pPr>
            <a:r>
              <a:rPr b="0" i="0" lang="en-IN" sz="1620" u="none" cap="none" strike="noStrike">
                <a:solidFill>
                  <a:srgbClr val="FFFFFF"/>
                </a:solidFill>
                <a:latin typeface="Arial"/>
                <a:ea typeface="Arial"/>
                <a:cs typeface="Arial"/>
                <a:sym typeface="Arial"/>
              </a:rPr>
              <a:t>page 014</a:t>
            </a:r>
            <a:endParaRPr/>
          </a:p>
        </p:txBody>
      </p:sp>
      <p:sp>
        <p:nvSpPr>
          <p:cNvPr id="577" name="Google Shape;577;p24"/>
          <p:cNvSpPr txBox="1"/>
          <p:nvPr/>
        </p:nvSpPr>
        <p:spPr>
          <a:xfrm>
            <a:off x="9454951" y="1244532"/>
            <a:ext cx="2124693" cy="288149"/>
          </a:xfrm>
          <a:prstGeom prst="rect">
            <a:avLst/>
          </a:prstGeom>
          <a:noFill/>
          <a:ln>
            <a:noFill/>
          </a:ln>
        </p:spPr>
        <p:txBody>
          <a:bodyPr anchorCtr="0" anchor="t" bIns="0" lIns="0" spcFirstLastPara="1" rIns="0" wrap="square" tIns="0">
            <a:spAutoFit/>
          </a:bodyPr>
          <a:lstStyle/>
          <a:p>
            <a:pPr indent="0" lvl="0" marL="0" marR="0" rtl="0" algn="l">
              <a:lnSpc>
                <a:spcPct val="101010"/>
              </a:lnSpc>
              <a:spcBef>
                <a:spcPts val="0"/>
              </a:spcBef>
              <a:spcAft>
                <a:spcPts val="0"/>
              </a:spcAft>
              <a:buNone/>
            </a:pPr>
            <a:r>
              <a:rPr b="1" i="0" lang="en-IN" sz="2078" u="none" cap="none" strike="noStrike">
                <a:solidFill>
                  <a:srgbClr val="368CD1"/>
                </a:solidFill>
                <a:latin typeface="Arial"/>
                <a:ea typeface="Arial"/>
                <a:cs typeface="Arial"/>
                <a:sym typeface="Arial"/>
              </a:rPr>
              <a:t>Wardiere.Inc</a:t>
            </a:r>
            <a:endParaRPr/>
          </a:p>
        </p:txBody>
      </p:sp>
      <p:sp>
        <p:nvSpPr>
          <p:cNvPr id="578" name="Google Shape;578;p24"/>
          <p:cNvSpPr txBox="1"/>
          <p:nvPr/>
        </p:nvSpPr>
        <p:spPr>
          <a:xfrm>
            <a:off x="9863359" y="4896688"/>
            <a:ext cx="6987229" cy="723747"/>
          </a:xfrm>
          <a:prstGeom prst="rect">
            <a:avLst/>
          </a:prstGeom>
          <a:noFill/>
          <a:ln>
            <a:noFill/>
          </a:ln>
        </p:spPr>
        <p:txBody>
          <a:bodyPr anchorCtr="0" anchor="t" bIns="0" lIns="0" spcFirstLastPara="1" rIns="0" wrap="square" tIns="0">
            <a:spAutoFit/>
          </a:bodyPr>
          <a:lstStyle/>
          <a:p>
            <a:pPr indent="0" lvl="0" marL="0" marR="0" rtl="0" algn="l">
              <a:lnSpc>
                <a:spcPct val="101005"/>
              </a:lnSpc>
              <a:spcBef>
                <a:spcPts val="0"/>
              </a:spcBef>
              <a:spcAft>
                <a:spcPts val="0"/>
              </a:spcAft>
              <a:buNone/>
            </a:pPr>
            <a:r>
              <a:rPr b="1" i="0" lang="en-IN" sz="2786" u="none" cap="none" strike="noStrike">
                <a:solidFill>
                  <a:srgbClr val="368CD1"/>
                </a:solidFill>
                <a:latin typeface="Arial"/>
                <a:ea typeface="Arial"/>
                <a:cs typeface="Arial"/>
                <a:sym typeface="Arial"/>
              </a:rPr>
              <a:t>Talent shortages in AI, cloud, and cybersecurity</a:t>
            </a:r>
            <a:endParaRPr/>
          </a:p>
        </p:txBody>
      </p:sp>
      <p:sp>
        <p:nvSpPr>
          <p:cNvPr id="579" name="Google Shape;579;p24"/>
          <p:cNvSpPr txBox="1"/>
          <p:nvPr/>
        </p:nvSpPr>
        <p:spPr>
          <a:xfrm>
            <a:off x="9863359" y="5886973"/>
            <a:ext cx="7436122" cy="723747"/>
          </a:xfrm>
          <a:prstGeom prst="rect">
            <a:avLst/>
          </a:prstGeom>
          <a:noFill/>
          <a:ln>
            <a:noFill/>
          </a:ln>
        </p:spPr>
        <p:txBody>
          <a:bodyPr anchorCtr="0" anchor="t" bIns="0" lIns="0" spcFirstLastPara="1" rIns="0" wrap="square" tIns="0">
            <a:spAutoFit/>
          </a:bodyPr>
          <a:lstStyle/>
          <a:p>
            <a:pPr indent="0" lvl="0" marL="0" marR="0" rtl="0" algn="l">
              <a:lnSpc>
                <a:spcPct val="101005"/>
              </a:lnSpc>
              <a:spcBef>
                <a:spcPts val="0"/>
              </a:spcBef>
              <a:spcAft>
                <a:spcPts val="0"/>
              </a:spcAft>
              <a:buNone/>
            </a:pPr>
            <a:r>
              <a:rPr b="1" i="0" lang="en-IN" sz="2786" u="none" cap="none" strike="noStrike">
                <a:solidFill>
                  <a:srgbClr val="368CD1"/>
                </a:solidFill>
                <a:latin typeface="Arial"/>
                <a:ea typeface="Arial"/>
                <a:cs typeface="Arial"/>
                <a:sym typeface="Arial"/>
              </a:rPr>
              <a:t>High competition from Google, Amazon, Meta</a:t>
            </a:r>
            <a:endParaRPr/>
          </a:p>
        </p:txBody>
      </p:sp>
      <p:sp>
        <p:nvSpPr>
          <p:cNvPr id="580" name="Google Shape;580;p24"/>
          <p:cNvSpPr txBox="1"/>
          <p:nvPr/>
        </p:nvSpPr>
        <p:spPr>
          <a:xfrm>
            <a:off x="9863359" y="6861313"/>
            <a:ext cx="4945260" cy="381207"/>
          </a:xfrm>
          <a:prstGeom prst="rect">
            <a:avLst/>
          </a:prstGeom>
          <a:noFill/>
          <a:ln>
            <a:noFill/>
          </a:ln>
        </p:spPr>
        <p:txBody>
          <a:bodyPr anchorCtr="0" anchor="t" bIns="0" lIns="0" spcFirstLastPara="1" rIns="0" wrap="square" tIns="0">
            <a:spAutoFit/>
          </a:bodyPr>
          <a:lstStyle/>
          <a:p>
            <a:pPr indent="0" lvl="0" marL="0" marR="0" rtl="0" algn="l">
              <a:lnSpc>
                <a:spcPct val="101005"/>
              </a:lnSpc>
              <a:spcBef>
                <a:spcPts val="0"/>
              </a:spcBef>
              <a:spcAft>
                <a:spcPts val="0"/>
              </a:spcAft>
              <a:buNone/>
            </a:pPr>
            <a:r>
              <a:rPr b="1" i="0" lang="en-IN" sz="2786" u="none" cap="none" strike="noStrike">
                <a:solidFill>
                  <a:srgbClr val="368CD1"/>
                </a:solidFill>
                <a:latin typeface="Arial"/>
                <a:ea typeface="Arial"/>
                <a:cs typeface="Arial"/>
                <a:sym typeface="Arial"/>
              </a:rPr>
              <a:t>DEI hiring targets pressure</a:t>
            </a:r>
            <a:endParaRPr/>
          </a:p>
        </p:txBody>
      </p:sp>
      <p:sp>
        <p:nvSpPr>
          <p:cNvPr id="581" name="Google Shape;581;p24"/>
          <p:cNvSpPr txBox="1"/>
          <p:nvPr/>
        </p:nvSpPr>
        <p:spPr>
          <a:xfrm>
            <a:off x="9863359" y="7835654"/>
            <a:ext cx="7395941" cy="723747"/>
          </a:xfrm>
          <a:prstGeom prst="rect">
            <a:avLst/>
          </a:prstGeom>
          <a:noFill/>
          <a:ln>
            <a:noFill/>
          </a:ln>
        </p:spPr>
        <p:txBody>
          <a:bodyPr anchorCtr="0" anchor="t" bIns="0" lIns="0" spcFirstLastPara="1" rIns="0" wrap="square" tIns="0">
            <a:spAutoFit/>
          </a:bodyPr>
          <a:lstStyle/>
          <a:p>
            <a:pPr indent="0" lvl="0" marL="0" marR="0" rtl="0" algn="l">
              <a:lnSpc>
                <a:spcPct val="101005"/>
              </a:lnSpc>
              <a:spcBef>
                <a:spcPts val="0"/>
              </a:spcBef>
              <a:spcAft>
                <a:spcPts val="0"/>
              </a:spcAft>
              <a:buNone/>
            </a:pPr>
            <a:r>
              <a:rPr b="1" i="0" lang="en-IN" sz="2786" u="none" cap="none" strike="noStrike">
                <a:solidFill>
                  <a:srgbClr val="368CD1"/>
                </a:solidFill>
                <a:latin typeface="Arial"/>
                <a:ea typeface="Arial"/>
                <a:cs typeface="Arial"/>
                <a:sym typeface="Arial"/>
              </a:rPr>
              <a:t>Recruiting globally while ensuring consistent standards</a:t>
            </a:r>
            <a:endParaRPr/>
          </a:p>
        </p:txBody>
      </p:sp>
      <p:sp>
        <p:nvSpPr>
          <p:cNvPr id="582" name="Google Shape;582;p24"/>
          <p:cNvSpPr/>
          <p:nvPr/>
        </p:nvSpPr>
        <p:spPr>
          <a:xfrm>
            <a:off x="9069882" y="4868113"/>
            <a:ext cx="440470" cy="440470"/>
          </a:xfrm>
          <a:custGeom>
            <a:rect b="b" l="l" r="r" t="t"/>
            <a:pathLst>
              <a:path extrusionOk="0" h="440470" w="440470">
                <a:moveTo>
                  <a:pt x="0" y="0"/>
                </a:moveTo>
                <a:lnTo>
                  <a:pt x="440470" y="0"/>
                </a:lnTo>
                <a:lnTo>
                  <a:pt x="440470" y="440470"/>
                </a:lnTo>
                <a:lnTo>
                  <a:pt x="0" y="440470"/>
                </a:lnTo>
                <a:lnTo>
                  <a:pt x="0" y="0"/>
                </a:lnTo>
                <a:close/>
              </a:path>
            </a:pathLst>
          </a:custGeom>
          <a:blipFill rotWithShape="1">
            <a:blip r:embed="rId9">
              <a:alphaModFix/>
            </a:blip>
            <a:stretch>
              <a:fillRect b="0" l="0" r="0" t="0"/>
            </a:stretch>
          </a:blipFill>
          <a:ln>
            <a:noFill/>
          </a:ln>
        </p:spPr>
      </p:sp>
      <p:sp>
        <p:nvSpPr>
          <p:cNvPr id="583" name="Google Shape;583;p24"/>
          <p:cNvSpPr/>
          <p:nvPr/>
        </p:nvSpPr>
        <p:spPr>
          <a:xfrm>
            <a:off x="9069882" y="5896935"/>
            <a:ext cx="440470" cy="440470"/>
          </a:xfrm>
          <a:custGeom>
            <a:rect b="b" l="l" r="r" t="t"/>
            <a:pathLst>
              <a:path extrusionOk="0" h="440470" w="440470">
                <a:moveTo>
                  <a:pt x="0" y="0"/>
                </a:moveTo>
                <a:lnTo>
                  <a:pt x="440470" y="0"/>
                </a:lnTo>
                <a:lnTo>
                  <a:pt x="440470" y="440470"/>
                </a:lnTo>
                <a:lnTo>
                  <a:pt x="0" y="440470"/>
                </a:lnTo>
                <a:lnTo>
                  <a:pt x="0" y="0"/>
                </a:lnTo>
                <a:close/>
              </a:path>
            </a:pathLst>
          </a:custGeom>
          <a:blipFill rotWithShape="1">
            <a:blip r:embed="rId9">
              <a:alphaModFix/>
            </a:blip>
            <a:stretch>
              <a:fillRect b="0" l="0" r="0" t="0"/>
            </a:stretch>
          </a:blipFill>
          <a:ln>
            <a:noFill/>
          </a:ln>
        </p:spPr>
      </p:sp>
      <p:sp>
        <p:nvSpPr>
          <p:cNvPr id="584" name="Google Shape;584;p24"/>
          <p:cNvSpPr/>
          <p:nvPr/>
        </p:nvSpPr>
        <p:spPr>
          <a:xfrm>
            <a:off x="9069882" y="6832738"/>
            <a:ext cx="440470" cy="440470"/>
          </a:xfrm>
          <a:custGeom>
            <a:rect b="b" l="l" r="r" t="t"/>
            <a:pathLst>
              <a:path extrusionOk="0" h="440470" w="440470">
                <a:moveTo>
                  <a:pt x="0" y="0"/>
                </a:moveTo>
                <a:lnTo>
                  <a:pt x="440470" y="0"/>
                </a:lnTo>
                <a:lnTo>
                  <a:pt x="440470" y="440470"/>
                </a:lnTo>
                <a:lnTo>
                  <a:pt x="0" y="440470"/>
                </a:lnTo>
                <a:lnTo>
                  <a:pt x="0" y="0"/>
                </a:lnTo>
                <a:close/>
              </a:path>
            </a:pathLst>
          </a:custGeom>
          <a:blipFill rotWithShape="1">
            <a:blip r:embed="rId9">
              <a:alphaModFix/>
            </a:blip>
            <a:stretch>
              <a:fillRect b="0" l="0" r="0" t="0"/>
            </a:stretch>
          </a:blipFill>
          <a:ln>
            <a:noFill/>
          </a:ln>
        </p:spPr>
      </p:sp>
      <p:sp>
        <p:nvSpPr>
          <p:cNvPr id="585" name="Google Shape;585;p24"/>
          <p:cNvSpPr/>
          <p:nvPr/>
        </p:nvSpPr>
        <p:spPr>
          <a:xfrm>
            <a:off x="9069882" y="7807079"/>
            <a:ext cx="440470" cy="440470"/>
          </a:xfrm>
          <a:custGeom>
            <a:rect b="b" l="l" r="r" t="t"/>
            <a:pathLst>
              <a:path extrusionOk="0" h="440470" w="440470">
                <a:moveTo>
                  <a:pt x="0" y="0"/>
                </a:moveTo>
                <a:lnTo>
                  <a:pt x="440470" y="0"/>
                </a:lnTo>
                <a:lnTo>
                  <a:pt x="440470" y="440470"/>
                </a:lnTo>
                <a:lnTo>
                  <a:pt x="0" y="440470"/>
                </a:lnTo>
                <a:lnTo>
                  <a:pt x="0" y="0"/>
                </a:lnTo>
                <a:close/>
              </a:path>
            </a:pathLst>
          </a:custGeom>
          <a:blipFill rotWithShape="1">
            <a:blip r:embed="rId9">
              <a:alphaModFix/>
            </a:blip>
            <a:stretch>
              <a:fillRect b="0" l="0" r="0" t="0"/>
            </a:stretch>
          </a:blipFill>
          <a:ln>
            <a:noFill/>
          </a:ln>
        </p:spPr>
      </p:sp>
    </p:spTree>
  </p:cSld>
  <p:clrMapOvr>
    <a:masterClrMapping/>
  </p:clrMapOvr>
</p:sld>
</file>

<file path=ppt/slides/slide2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E3F4FA"/>
        </a:solidFill>
      </p:bgPr>
    </p:bg>
    <p:spTree>
      <p:nvGrpSpPr>
        <p:cNvPr id="589" name="Shape 589"/>
        <p:cNvGrpSpPr/>
        <p:nvPr/>
      </p:nvGrpSpPr>
      <p:grpSpPr>
        <a:xfrm>
          <a:off x="0" y="0"/>
          <a:ext cx="0" cy="0"/>
          <a:chOff x="0" y="0"/>
          <a:chExt cx="0" cy="0"/>
        </a:xfrm>
      </p:grpSpPr>
      <p:grpSp>
        <p:nvGrpSpPr>
          <p:cNvPr id="590" name="Google Shape;590;p25"/>
          <p:cNvGrpSpPr/>
          <p:nvPr/>
        </p:nvGrpSpPr>
        <p:grpSpPr>
          <a:xfrm>
            <a:off x="-970336" y="9503317"/>
            <a:ext cx="19527875" cy="3086100"/>
            <a:chOff x="0" y="0"/>
            <a:chExt cx="5143144" cy="812800"/>
          </a:xfrm>
        </p:grpSpPr>
        <p:sp>
          <p:nvSpPr>
            <p:cNvPr id="591" name="Google Shape;591;p25"/>
            <p:cNvSpPr/>
            <p:nvPr/>
          </p:nvSpPr>
          <p:spPr>
            <a:xfrm>
              <a:off x="0" y="0"/>
              <a:ext cx="5143144" cy="812800"/>
            </a:xfrm>
            <a:custGeom>
              <a:rect b="b" l="l" r="r" t="t"/>
              <a:pathLst>
                <a:path extrusionOk="0" h="812800" w="5143144">
                  <a:moveTo>
                    <a:pt x="0" y="0"/>
                  </a:moveTo>
                  <a:lnTo>
                    <a:pt x="5143144" y="0"/>
                  </a:lnTo>
                  <a:lnTo>
                    <a:pt x="5143144" y="812800"/>
                  </a:lnTo>
                  <a:lnTo>
                    <a:pt x="0" y="812800"/>
                  </a:lnTo>
                  <a:close/>
                </a:path>
              </a:pathLst>
            </a:custGeom>
            <a:solidFill>
              <a:srgbClr val="16456A"/>
            </a:solidFill>
            <a:ln>
              <a:noFill/>
            </a:ln>
          </p:spPr>
        </p:sp>
        <p:sp>
          <p:nvSpPr>
            <p:cNvPr id="592" name="Google Shape;592;p25"/>
            <p:cNvSpPr txBox="1"/>
            <p:nvPr/>
          </p:nvSpPr>
          <p:spPr>
            <a:xfrm>
              <a:off x="0" y="19050"/>
              <a:ext cx="5143144" cy="793750"/>
            </a:xfrm>
            <a:prstGeom prst="rect">
              <a:avLst/>
            </a:prstGeom>
            <a:noFill/>
            <a:ln>
              <a:noFill/>
            </a:ln>
          </p:spPr>
          <p:txBody>
            <a:bodyPr anchorCtr="0" anchor="ctr" bIns="50800" lIns="50800" spcFirstLastPara="1" rIns="50800" wrap="square" tIns="50800">
              <a:noAutofit/>
            </a:bodyPr>
            <a:lstStyle/>
            <a:p>
              <a:pPr indent="0" lvl="0" marL="0" marR="0" rtl="0" algn="ctr">
                <a:lnSpc>
                  <a:spcPct val="116611"/>
                </a:lnSpc>
                <a:spcBef>
                  <a:spcPts val="0"/>
                </a:spcBef>
                <a:spcAft>
                  <a:spcPts val="0"/>
                </a:spcAft>
                <a:buNone/>
              </a:pPr>
              <a:r>
                <a:t/>
              </a:r>
              <a:endParaRPr b="0" i="0" sz="1800" u="none" cap="none" strike="noStrike">
                <a:solidFill>
                  <a:schemeClr val="lt1"/>
                </a:solidFill>
                <a:latin typeface="Century Gothic"/>
                <a:ea typeface="Century Gothic"/>
                <a:cs typeface="Century Gothic"/>
                <a:sym typeface="Century Gothic"/>
              </a:endParaRPr>
            </a:p>
          </p:txBody>
        </p:sp>
      </p:grpSp>
      <p:sp>
        <p:nvSpPr>
          <p:cNvPr id="593" name="Google Shape;593;p25"/>
          <p:cNvSpPr/>
          <p:nvPr/>
        </p:nvSpPr>
        <p:spPr>
          <a:xfrm>
            <a:off x="16850588" y="9759996"/>
            <a:ext cx="307586" cy="307586"/>
          </a:xfrm>
          <a:custGeom>
            <a:rect b="b" l="l" r="r" t="t"/>
            <a:pathLst>
              <a:path extrusionOk="0" h="307586" w="307586">
                <a:moveTo>
                  <a:pt x="0" y="0"/>
                </a:moveTo>
                <a:lnTo>
                  <a:pt x="307586" y="0"/>
                </a:lnTo>
                <a:lnTo>
                  <a:pt x="307586" y="307586"/>
                </a:lnTo>
                <a:lnTo>
                  <a:pt x="0" y="307586"/>
                </a:lnTo>
                <a:lnTo>
                  <a:pt x="0" y="0"/>
                </a:lnTo>
                <a:close/>
              </a:path>
            </a:pathLst>
          </a:custGeom>
          <a:blipFill rotWithShape="1">
            <a:blip r:embed="rId3">
              <a:alphaModFix/>
            </a:blip>
            <a:stretch>
              <a:fillRect b="0" l="0" r="0" t="0"/>
            </a:stretch>
          </a:blipFill>
          <a:ln>
            <a:noFill/>
          </a:ln>
        </p:spPr>
      </p:sp>
      <p:sp>
        <p:nvSpPr>
          <p:cNvPr id="594" name="Google Shape;594;p25"/>
          <p:cNvSpPr/>
          <p:nvPr/>
        </p:nvSpPr>
        <p:spPr>
          <a:xfrm>
            <a:off x="-6436830" y="-3830106"/>
            <a:ext cx="13145186" cy="11209259"/>
          </a:xfrm>
          <a:custGeom>
            <a:rect b="b" l="l" r="r" t="t"/>
            <a:pathLst>
              <a:path extrusionOk="0" h="11209259" w="13145186">
                <a:moveTo>
                  <a:pt x="0" y="0"/>
                </a:moveTo>
                <a:lnTo>
                  <a:pt x="13145186" y="0"/>
                </a:lnTo>
                <a:lnTo>
                  <a:pt x="13145186" y="11209258"/>
                </a:lnTo>
                <a:lnTo>
                  <a:pt x="0" y="11209258"/>
                </a:lnTo>
                <a:lnTo>
                  <a:pt x="0" y="0"/>
                </a:lnTo>
                <a:close/>
              </a:path>
            </a:pathLst>
          </a:custGeom>
          <a:blipFill rotWithShape="1">
            <a:blip r:embed="rId4">
              <a:alphaModFix amt="50000"/>
            </a:blip>
            <a:stretch>
              <a:fillRect b="0" l="0" r="0" t="0"/>
            </a:stretch>
          </a:blipFill>
          <a:ln>
            <a:noFill/>
          </a:ln>
        </p:spPr>
      </p:sp>
      <p:sp>
        <p:nvSpPr>
          <p:cNvPr id="595" name="Google Shape;595;p25"/>
          <p:cNvSpPr/>
          <p:nvPr/>
        </p:nvSpPr>
        <p:spPr>
          <a:xfrm>
            <a:off x="1974308" y="1149188"/>
            <a:ext cx="487499" cy="450271"/>
          </a:xfrm>
          <a:custGeom>
            <a:rect b="b" l="l" r="r" t="t"/>
            <a:pathLst>
              <a:path extrusionOk="0" h="450271" w="487499">
                <a:moveTo>
                  <a:pt x="0" y="0"/>
                </a:moveTo>
                <a:lnTo>
                  <a:pt x="487499" y="0"/>
                </a:lnTo>
                <a:lnTo>
                  <a:pt x="487499" y="450271"/>
                </a:lnTo>
                <a:lnTo>
                  <a:pt x="0" y="450271"/>
                </a:lnTo>
                <a:lnTo>
                  <a:pt x="0" y="0"/>
                </a:lnTo>
                <a:close/>
              </a:path>
            </a:pathLst>
          </a:custGeom>
          <a:blipFill rotWithShape="1">
            <a:blip r:embed="rId5">
              <a:alphaModFix/>
            </a:blip>
            <a:stretch>
              <a:fillRect b="0" l="0" r="0" t="0"/>
            </a:stretch>
          </a:blipFill>
          <a:ln>
            <a:noFill/>
          </a:ln>
        </p:spPr>
      </p:sp>
      <p:sp>
        <p:nvSpPr>
          <p:cNvPr id="596" name="Google Shape;596;p25"/>
          <p:cNvSpPr/>
          <p:nvPr/>
        </p:nvSpPr>
        <p:spPr>
          <a:xfrm>
            <a:off x="10344004" y="-4227277"/>
            <a:ext cx="11364538" cy="8229600"/>
          </a:xfrm>
          <a:custGeom>
            <a:rect b="b" l="l" r="r" t="t"/>
            <a:pathLst>
              <a:path extrusionOk="0" h="8229600" w="11364538">
                <a:moveTo>
                  <a:pt x="0" y="0"/>
                </a:moveTo>
                <a:lnTo>
                  <a:pt x="11364539" y="0"/>
                </a:lnTo>
                <a:lnTo>
                  <a:pt x="11364539" y="8229600"/>
                </a:lnTo>
                <a:lnTo>
                  <a:pt x="0" y="8229600"/>
                </a:lnTo>
                <a:lnTo>
                  <a:pt x="0" y="0"/>
                </a:lnTo>
                <a:close/>
              </a:path>
            </a:pathLst>
          </a:custGeom>
          <a:blipFill rotWithShape="1">
            <a:blip r:embed="rId6">
              <a:alphaModFix/>
            </a:blip>
            <a:stretch>
              <a:fillRect b="-968" l="0" r="0" t="-968"/>
            </a:stretch>
          </a:blipFill>
          <a:ln>
            <a:noFill/>
          </a:ln>
        </p:spPr>
      </p:sp>
      <p:sp>
        <p:nvSpPr>
          <p:cNvPr id="597" name="Google Shape;597;p25"/>
          <p:cNvSpPr/>
          <p:nvPr/>
        </p:nvSpPr>
        <p:spPr>
          <a:xfrm>
            <a:off x="12631484" y="103470"/>
            <a:ext cx="3860431" cy="4114800"/>
          </a:xfrm>
          <a:custGeom>
            <a:rect b="b" l="l" r="r" t="t"/>
            <a:pathLst>
              <a:path extrusionOk="0" h="4114800" w="3860431">
                <a:moveTo>
                  <a:pt x="0" y="0"/>
                </a:moveTo>
                <a:lnTo>
                  <a:pt x="3860431" y="0"/>
                </a:lnTo>
                <a:lnTo>
                  <a:pt x="3860431" y="4114800"/>
                </a:lnTo>
                <a:lnTo>
                  <a:pt x="0" y="4114800"/>
                </a:lnTo>
                <a:lnTo>
                  <a:pt x="0" y="0"/>
                </a:lnTo>
                <a:close/>
              </a:path>
            </a:pathLst>
          </a:custGeom>
          <a:blipFill rotWithShape="1">
            <a:blip r:embed="rId7">
              <a:alphaModFix/>
            </a:blip>
            <a:stretch>
              <a:fillRect b="0" l="0" r="0" t="0"/>
            </a:stretch>
          </a:blipFill>
          <a:ln>
            <a:noFill/>
          </a:ln>
        </p:spPr>
      </p:sp>
      <p:sp>
        <p:nvSpPr>
          <p:cNvPr id="598" name="Google Shape;598;p25"/>
          <p:cNvSpPr txBox="1"/>
          <p:nvPr/>
        </p:nvSpPr>
        <p:spPr>
          <a:xfrm>
            <a:off x="6708356" y="9779046"/>
            <a:ext cx="4871287" cy="220061"/>
          </a:xfrm>
          <a:prstGeom prst="rect">
            <a:avLst/>
          </a:prstGeom>
          <a:noFill/>
          <a:ln>
            <a:noFill/>
          </a:ln>
        </p:spPr>
        <p:txBody>
          <a:bodyPr anchorCtr="0" anchor="t" bIns="0" lIns="0" spcFirstLastPara="1" rIns="0" wrap="square" tIns="0">
            <a:spAutoFit/>
          </a:bodyPr>
          <a:lstStyle/>
          <a:p>
            <a:pPr indent="0" lvl="0" marL="0" marR="0" rtl="0" algn="ctr">
              <a:lnSpc>
                <a:spcPct val="101049"/>
              </a:lnSpc>
              <a:spcBef>
                <a:spcPts val="0"/>
              </a:spcBef>
              <a:spcAft>
                <a:spcPts val="0"/>
              </a:spcAft>
              <a:buNone/>
            </a:pPr>
            <a:r>
              <a:rPr b="0" i="0" lang="en-IN" sz="1620" u="none" cap="none" strike="noStrike">
                <a:solidFill>
                  <a:srgbClr val="FFFFFF"/>
                </a:solidFill>
                <a:latin typeface="Poppins"/>
                <a:ea typeface="Poppins"/>
                <a:cs typeface="Poppins"/>
                <a:sym typeface="Poppins"/>
              </a:rPr>
              <a:t>www.reallygreatsite.com</a:t>
            </a:r>
            <a:endParaRPr/>
          </a:p>
        </p:txBody>
      </p:sp>
      <p:sp>
        <p:nvSpPr>
          <p:cNvPr id="599" name="Google Shape;599;p25"/>
          <p:cNvSpPr txBox="1"/>
          <p:nvPr/>
        </p:nvSpPr>
        <p:spPr>
          <a:xfrm>
            <a:off x="1174973" y="9813283"/>
            <a:ext cx="1196029" cy="220061"/>
          </a:xfrm>
          <a:prstGeom prst="rect">
            <a:avLst/>
          </a:prstGeom>
          <a:noFill/>
          <a:ln>
            <a:noFill/>
          </a:ln>
        </p:spPr>
        <p:txBody>
          <a:bodyPr anchorCtr="0" anchor="t" bIns="0" lIns="0" spcFirstLastPara="1" rIns="0" wrap="square" tIns="0">
            <a:spAutoFit/>
          </a:bodyPr>
          <a:lstStyle/>
          <a:p>
            <a:pPr indent="0" lvl="0" marL="0" marR="0" rtl="0" algn="l">
              <a:lnSpc>
                <a:spcPct val="101049"/>
              </a:lnSpc>
              <a:spcBef>
                <a:spcPts val="0"/>
              </a:spcBef>
              <a:spcAft>
                <a:spcPts val="0"/>
              </a:spcAft>
              <a:buNone/>
            </a:pPr>
            <a:r>
              <a:rPr b="0" i="0" lang="en-IN" sz="1620" u="none" cap="none" strike="noStrike">
                <a:solidFill>
                  <a:srgbClr val="FFFFFF"/>
                </a:solidFill>
                <a:latin typeface="Poppins"/>
                <a:ea typeface="Poppins"/>
                <a:cs typeface="Poppins"/>
                <a:sym typeface="Poppins"/>
              </a:rPr>
              <a:t>page 005</a:t>
            </a:r>
            <a:endParaRPr/>
          </a:p>
        </p:txBody>
      </p:sp>
      <p:sp>
        <p:nvSpPr>
          <p:cNvPr id="600" name="Google Shape;600;p25"/>
          <p:cNvSpPr txBox="1"/>
          <p:nvPr/>
        </p:nvSpPr>
        <p:spPr>
          <a:xfrm>
            <a:off x="2722391" y="1235007"/>
            <a:ext cx="2124693" cy="297674"/>
          </a:xfrm>
          <a:prstGeom prst="rect">
            <a:avLst/>
          </a:prstGeom>
          <a:noFill/>
          <a:ln>
            <a:noFill/>
          </a:ln>
        </p:spPr>
        <p:txBody>
          <a:bodyPr anchorCtr="0" anchor="t" bIns="0" lIns="0" spcFirstLastPara="1" rIns="0" wrap="square" tIns="0">
            <a:spAutoFit/>
          </a:bodyPr>
          <a:lstStyle/>
          <a:p>
            <a:pPr indent="0" lvl="0" marL="0" marR="0" rtl="0" algn="l">
              <a:lnSpc>
                <a:spcPct val="101010"/>
              </a:lnSpc>
              <a:spcBef>
                <a:spcPts val="0"/>
              </a:spcBef>
              <a:spcAft>
                <a:spcPts val="0"/>
              </a:spcAft>
              <a:buNone/>
            </a:pPr>
            <a:r>
              <a:rPr b="1" i="0" lang="en-IN" sz="2078" u="none" cap="none" strike="noStrike">
                <a:solidFill>
                  <a:srgbClr val="368CD1"/>
                </a:solidFill>
                <a:latin typeface="Poppins"/>
                <a:ea typeface="Poppins"/>
                <a:cs typeface="Poppins"/>
                <a:sym typeface="Poppins"/>
              </a:rPr>
              <a:t>Microsoft</a:t>
            </a:r>
            <a:endParaRPr/>
          </a:p>
        </p:txBody>
      </p:sp>
      <p:sp>
        <p:nvSpPr>
          <p:cNvPr id="601" name="Google Shape;601;p25"/>
          <p:cNvSpPr txBox="1"/>
          <p:nvPr/>
        </p:nvSpPr>
        <p:spPr>
          <a:xfrm>
            <a:off x="1974308" y="2215728"/>
            <a:ext cx="9436503" cy="997585"/>
          </a:xfrm>
          <a:prstGeom prst="rect">
            <a:avLst/>
          </a:prstGeom>
          <a:noFill/>
          <a:ln>
            <a:noFill/>
          </a:ln>
        </p:spPr>
        <p:txBody>
          <a:bodyPr anchorCtr="0" anchor="t" bIns="0" lIns="0" spcFirstLastPara="1" rIns="0" wrap="square" tIns="0">
            <a:spAutoFit/>
          </a:bodyPr>
          <a:lstStyle/>
          <a:p>
            <a:pPr indent="0" lvl="0" marL="0" marR="0" rtl="0" algn="l">
              <a:lnSpc>
                <a:spcPct val="101000"/>
              </a:lnSpc>
              <a:spcBef>
                <a:spcPts val="0"/>
              </a:spcBef>
              <a:spcAft>
                <a:spcPts val="0"/>
              </a:spcAft>
              <a:buNone/>
            </a:pPr>
            <a:r>
              <a:rPr b="1" i="0" lang="en-IN" sz="6999" u="none" cap="none" strike="noStrike">
                <a:solidFill>
                  <a:srgbClr val="16456A"/>
                </a:solidFill>
                <a:latin typeface="Poppins"/>
                <a:ea typeface="Poppins"/>
                <a:cs typeface="Poppins"/>
                <a:sym typeface="Poppins"/>
              </a:rPr>
              <a:t>Strategic Alignment</a:t>
            </a:r>
            <a:endParaRPr/>
          </a:p>
        </p:txBody>
      </p:sp>
      <p:sp>
        <p:nvSpPr>
          <p:cNvPr id="602" name="Google Shape;602;p25"/>
          <p:cNvSpPr txBox="1"/>
          <p:nvPr/>
        </p:nvSpPr>
        <p:spPr>
          <a:xfrm>
            <a:off x="2574351" y="4246845"/>
            <a:ext cx="12438502" cy="3858749"/>
          </a:xfrm>
          <a:prstGeom prst="rect">
            <a:avLst/>
          </a:prstGeom>
          <a:noFill/>
          <a:ln>
            <a:noFill/>
          </a:ln>
        </p:spPr>
        <p:txBody>
          <a:bodyPr anchorCtr="0" anchor="t" bIns="0" lIns="0" spcFirstLastPara="1" rIns="0" wrap="square" tIns="0">
            <a:spAutoFit/>
          </a:bodyPr>
          <a:lstStyle/>
          <a:p>
            <a:pPr indent="0" lvl="0" marL="0" marR="0" rtl="0" algn="just">
              <a:lnSpc>
                <a:spcPct val="150000"/>
              </a:lnSpc>
              <a:spcBef>
                <a:spcPts val="0"/>
              </a:spcBef>
              <a:spcAft>
                <a:spcPts val="0"/>
              </a:spcAft>
              <a:buNone/>
            </a:pPr>
            <a:r>
              <a:rPr b="1" i="0" lang="en-IN" sz="3000" u="none" cap="none" strike="noStrike">
                <a:solidFill>
                  <a:srgbClr val="368CD1"/>
                </a:solidFill>
                <a:latin typeface="Poppins"/>
                <a:ea typeface="Poppins"/>
                <a:cs typeface="Poppins"/>
                <a:sym typeface="Poppins"/>
              </a:rPr>
              <a:t>Recruitment supports Microsoft by:</a:t>
            </a:r>
            <a:endParaRPr/>
          </a:p>
          <a:p>
            <a:pPr indent="-323850" lvl="1" marL="647700" marR="0" rtl="0" algn="just">
              <a:lnSpc>
                <a:spcPct val="150000"/>
              </a:lnSpc>
              <a:spcBef>
                <a:spcPts val="0"/>
              </a:spcBef>
              <a:spcAft>
                <a:spcPts val="0"/>
              </a:spcAft>
              <a:buClr>
                <a:srgbClr val="368CD1"/>
              </a:buClr>
              <a:buSzPts val="3000"/>
              <a:buFont typeface="Arial"/>
              <a:buChar char="•"/>
            </a:pPr>
            <a:r>
              <a:rPr b="1" i="0" lang="en-IN" sz="3000" u="none" cap="none" strike="noStrike">
                <a:solidFill>
                  <a:srgbClr val="368CD1"/>
                </a:solidFill>
                <a:latin typeface="Poppins"/>
                <a:ea typeface="Poppins"/>
                <a:cs typeface="Poppins"/>
                <a:sym typeface="Poppins"/>
              </a:rPr>
              <a:t>Attracting top technical talent</a:t>
            </a:r>
            <a:endParaRPr/>
          </a:p>
          <a:p>
            <a:pPr indent="-323850" lvl="1" marL="647700" marR="0" rtl="0" algn="just">
              <a:lnSpc>
                <a:spcPct val="150000"/>
              </a:lnSpc>
              <a:spcBef>
                <a:spcPts val="0"/>
              </a:spcBef>
              <a:spcAft>
                <a:spcPts val="0"/>
              </a:spcAft>
              <a:buClr>
                <a:srgbClr val="368CD1"/>
              </a:buClr>
              <a:buSzPts val="3000"/>
              <a:buFont typeface="Arial"/>
              <a:buChar char="•"/>
            </a:pPr>
            <a:r>
              <a:rPr b="1" i="0" lang="en-IN" sz="3000" u="none" cap="none" strike="noStrike">
                <a:solidFill>
                  <a:srgbClr val="368CD1"/>
                </a:solidFill>
                <a:latin typeface="Poppins"/>
                <a:ea typeface="Poppins"/>
                <a:cs typeface="Poppins"/>
                <a:sym typeface="Poppins"/>
              </a:rPr>
              <a:t>Enhancing innovation and product development</a:t>
            </a:r>
            <a:endParaRPr/>
          </a:p>
          <a:p>
            <a:pPr indent="-323850" lvl="1" marL="647700" marR="0" rtl="0" algn="just">
              <a:lnSpc>
                <a:spcPct val="150000"/>
              </a:lnSpc>
              <a:spcBef>
                <a:spcPts val="0"/>
              </a:spcBef>
              <a:spcAft>
                <a:spcPts val="0"/>
              </a:spcAft>
              <a:buClr>
                <a:srgbClr val="368CD1"/>
              </a:buClr>
              <a:buSzPts val="3000"/>
              <a:buFont typeface="Arial"/>
              <a:buChar char="•"/>
            </a:pPr>
            <a:r>
              <a:rPr b="1" i="0" lang="en-IN" sz="3000" u="none" cap="none" strike="noStrike">
                <a:solidFill>
                  <a:srgbClr val="368CD1"/>
                </a:solidFill>
                <a:latin typeface="Poppins"/>
                <a:ea typeface="Poppins"/>
                <a:cs typeface="Poppins"/>
                <a:sym typeface="Poppins"/>
              </a:rPr>
              <a:t>Supporting global expansion</a:t>
            </a:r>
            <a:endParaRPr/>
          </a:p>
          <a:p>
            <a:pPr indent="-323850" lvl="1" marL="647700" marR="0" rtl="0" algn="just">
              <a:lnSpc>
                <a:spcPct val="150000"/>
              </a:lnSpc>
              <a:spcBef>
                <a:spcPts val="0"/>
              </a:spcBef>
              <a:spcAft>
                <a:spcPts val="0"/>
              </a:spcAft>
              <a:buClr>
                <a:srgbClr val="368CD1"/>
              </a:buClr>
              <a:buSzPts val="3000"/>
              <a:buFont typeface="Arial"/>
              <a:buChar char="•"/>
            </a:pPr>
            <a:r>
              <a:rPr b="1" i="0" lang="en-IN" sz="3000" u="none" cap="none" strike="noStrike">
                <a:solidFill>
                  <a:srgbClr val="368CD1"/>
                </a:solidFill>
                <a:latin typeface="Poppins"/>
                <a:ea typeface="Poppins"/>
                <a:cs typeface="Poppins"/>
                <a:sym typeface="Poppins"/>
              </a:rPr>
              <a:t>Achieving diversity and inclusivity goals</a:t>
            </a:r>
            <a:endParaRPr/>
          </a:p>
          <a:p>
            <a:pPr indent="0" lvl="0" marL="0" marR="0" rtl="0" algn="l">
              <a:lnSpc>
                <a:spcPct val="101000"/>
              </a:lnSpc>
              <a:spcBef>
                <a:spcPts val="0"/>
              </a:spcBef>
              <a:spcAft>
                <a:spcPts val="0"/>
              </a:spcAft>
              <a:buNone/>
            </a:pPr>
            <a:r>
              <a:t/>
            </a:r>
            <a:endParaRPr b="1" i="0" sz="3000" u="none" cap="none" strike="noStrike">
              <a:solidFill>
                <a:srgbClr val="368CD1"/>
              </a:solidFill>
              <a:latin typeface="Poppins"/>
              <a:ea typeface="Poppins"/>
              <a:cs typeface="Poppins"/>
              <a:sym typeface="Poppins"/>
            </a:endParaRPr>
          </a:p>
        </p:txBody>
      </p:sp>
    </p:spTree>
  </p:cSld>
  <p:clrMapOvr>
    <a:masterClrMapping/>
  </p:clrMapOvr>
</p:sld>
</file>

<file path=ppt/slides/slide2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E3F4FA"/>
        </a:solidFill>
      </p:bgPr>
    </p:bg>
    <p:spTree>
      <p:nvGrpSpPr>
        <p:cNvPr id="606" name="Shape 606"/>
        <p:cNvGrpSpPr/>
        <p:nvPr/>
      </p:nvGrpSpPr>
      <p:grpSpPr>
        <a:xfrm>
          <a:off x="0" y="0"/>
          <a:ext cx="0" cy="0"/>
          <a:chOff x="0" y="0"/>
          <a:chExt cx="0" cy="0"/>
        </a:xfrm>
      </p:grpSpPr>
      <p:grpSp>
        <p:nvGrpSpPr>
          <p:cNvPr id="607" name="Google Shape;607;p26"/>
          <p:cNvGrpSpPr/>
          <p:nvPr/>
        </p:nvGrpSpPr>
        <p:grpSpPr>
          <a:xfrm>
            <a:off x="-970336" y="9503317"/>
            <a:ext cx="19527875" cy="3086100"/>
            <a:chOff x="0" y="0"/>
            <a:chExt cx="5143144" cy="812800"/>
          </a:xfrm>
        </p:grpSpPr>
        <p:sp>
          <p:nvSpPr>
            <p:cNvPr id="608" name="Google Shape;608;p26"/>
            <p:cNvSpPr/>
            <p:nvPr/>
          </p:nvSpPr>
          <p:spPr>
            <a:xfrm>
              <a:off x="0" y="0"/>
              <a:ext cx="5143144" cy="812800"/>
            </a:xfrm>
            <a:custGeom>
              <a:rect b="b" l="l" r="r" t="t"/>
              <a:pathLst>
                <a:path extrusionOk="0" h="812800" w="5143144">
                  <a:moveTo>
                    <a:pt x="0" y="0"/>
                  </a:moveTo>
                  <a:lnTo>
                    <a:pt x="5143144" y="0"/>
                  </a:lnTo>
                  <a:lnTo>
                    <a:pt x="5143144" y="812800"/>
                  </a:lnTo>
                  <a:lnTo>
                    <a:pt x="0" y="812800"/>
                  </a:lnTo>
                  <a:close/>
                </a:path>
              </a:pathLst>
            </a:custGeom>
            <a:solidFill>
              <a:srgbClr val="16456A"/>
            </a:solidFill>
            <a:ln>
              <a:noFill/>
            </a:ln>
          </p:spPr>
        </p:sp>
        <p:sp>
          <p:nvSpPr>
            <p:cNvPr id="609" name="Google Shape;609;p26"/>
            <p:cNvSpPr txBox="1"/>
            <p:nvPr/>
          </p:nvSpPr>
          <p:spPr>
            <a:xfrm>
              <a:off x="0" y="19050"/>
              <a:ext cx="5143144" cy="793750"/>
            </a:xfrm>
            <a:prstGeom prst="rect">
              <a:avLst/>
            </a:prstGeom>
            <a:noFill/>
            <a:ln>
              <a:noFill/>
            </a:ln>
          </p:spPr>
          <p:txBody>
            <a:bodyPr anchorCtr="0" anchor="ctr" bIns="50800" lIns="50800" spcFirstLastPara="1" rIns="50800" wrap="square" tIns="50800">
              <a:noAutofit/>
            </a:bodyPr>
            <a:lstStyle/>
            <a:p>
              <a:pPr indent="0" lvl="0" marL="0" marR="0" rtl="0" algn="ctr">
                <a:lnSpc>
                  <a:spcPct val="116611"/>
                </a:lnSpc>
                <a:spcBef>
                  <a:spcPts val="0"/>
                </a:spcBef>
                <a:spcAft>
                  <a:spcPts val="0"/>
                </a:spcAft>
                <a:buNone/>
              </a:pPr>
              <a:r>
                <a:t/>
              </a:r>
              <a:endParaRPr b="0" i="0" sz="1800" u="none" cap="none" strike="noStrike">
                <a:solidFill>
                  <a:schemeClr val="lt1"/>
                </a:solidFill>
                <a:latin typeface="Century Gothic"/>
                <a:ea typeface="Century Gothic"/>
                <a:cs typeface="Century Gothic"/>
                <a:sym typeface="Century Gothic"/>
              </a:endParaRPr>
            </a:p>
          </p:txBody>
        </p:sp>
      </p:grpSp>
      <p:sp>
        <p:nvSpPr>
          <p:cNvPr id="610" name="Google Shape;610;p26"/>
          <p:cNvSpPr/>
          <p:nvPr/>
        </p:nvSpPr>
        <p:spPr>
          <a:xfrm>
            <a:off x="16850588" y="9759996"/>
            <a:ext cx="307586" cy="307586"/>
          </a:xfrm>
          <a:custGeom>
            <a:rect b="b" l="l" r="r" t="t"/>
            <a:pathLst>
              <a:path extrusionOk="0" h="307586" w="307586">
                <a:moveTo>
                  <a:pt x="0" y="0"/>
                </a:moveTo>
                <a:lnTo>
                  <a:pt x="307586" y="0"/>
                </a:lnTo>
                <a:lnTo>
                  <a:pt x="307586" y="307586"/>
                </a:lnTo>
                <a:lnTo>
                  <a:pt x="0" y="307586"/>
                </a:lnTo>
                <a:lnTo>
                  <a:pt x="0" y="0"/>
                </a:lnTo>
                <a:close/>
              </a:path>
            </a:pathLst>
          </a:custGeom>
          <a:blipFill rotWithShape="1">
            <a:blip r:embed="rId3">
              <a:alphaModFix/>
            </a:blip>
            <a:stretch>
              <a:fillRect b="0" l="0" r="0" t="0"/>
            </a:stretch>
          </a:blipFill>
          <a:ln>
            <a:noFill/>
          </a:ln>
        </p:spPr>
      </p:sp>
      <p:sp>
        <p:nvSpPr>
          <p:cNvPr id="611" name="Google Shape;611;p26"/>
          <p:cNvSpPr/>
          <p:nvPr/>
        </p:nvSpPr>
        <p:spPr>
          <a:xfrm>
            <a:off x="-6247320" y="-3455576"/>
            <a:ext cx="13145186" cy="11209259"/>
          </a:xfrm>
          <a:custGeom>
            <a:rect b="b" l="l" r="r" t="t"/>
            <a:pathLst>
              <a:path extrusionOk="0" h="11209259" w="13145186">
                <a:moveTo>
                  <a:pt x="0" y="0"/>
                </a:moveTo>
                <a:lnTo>
                  <a:pt x="13145186" y="0"/>
                </a:lnTo>
                <a:lnTo>
                  <a:pt x="13145186" y="11209258"/>
                </a:lnTo>
                <a:lnTo>
                  <a:pt x="0" y="11209258"/>
                </a:lnTo>
                <a:lnTo>
                  <a:pt x="0" y="0"/>
                </a:lnTo>
                <a:close/>
              </a:path>
            </a:pathLst>
          </a:custGeom>
          <a:blipFill rotWithShape="1">
            <a:blip r:embed="rId4">
              <a:alphaModFix amt="50000"/>
            </a:blip>
            <a:stretch>
              <a:fillRect b="0" l="0" r="0" t="0"/>
            </a:stretch>
          </a:blipFill>
          <a:ln>
            <a:noFill/>
          </a:ln>
        </p:spPr>
      </p:sp>
      <p:sp>
        <p:nvSpPr>
          <p:cNvPr id="612" name="Google Shape;612;p26"/>
          <p:cNvSpPr/>
          <p:nvPr/>
        </p:nvSpPr>
        <p:spPr>
          <a:xfrm>
            <a:off x="1974308" y="1149188"/>
            <a:ext cx="487499" cy="450271"/>
          </a:xfrm>
          <a:custGeom>
            <a:rect b="b" l="l" r="r" t="t"/>
            <a:pathLst>
              <a:path extrusionOk="0" h="450271" w="487499">
                <a:moveTo>
                  <a:pt x="0" y="0"/>
                </a:moveTo>
                <a:lnTo>
                  <a:pt x="487499" y="0"/>
                </a:lnTo>
                <a:lnTo>
                  <a:pt x="487499" y="450271"/>
                </a:lnTo>
                <a:lnTo>
                  <a:pt x="0" y="450271"/>
                </a:lnTo>
                <a:lnTo>
                  <a:pt x="0" y="0"/>
                </a:lnTo>
                <a:close/>
              </a:path>
            </a:pathLst>
          </a:custGeom>
          <a:blipFill rotWithShape="1">
            <a:blip r:embed="rId5">
              <a:alphaModFix/>
            </a:blip>
            <a:stretch>
              <a:fillRect b="0" l="0" r="0" t="0"/>
            </a:stretch>
          </a:blipFill>
          <a:ln>
            <a:noFill/>
          </a:ln>
        </p:spPr>
      </p:sp>
      <p:sp>
        <p:nvSpPr>
          <p:cNvPr id="613" name="Google Shape;613;p26"/>
          <p:cNvSpPr/>
          <p:nvPr/>
        </p:nvSpPr>
        <p:spPr>
          <a:xfrm>
            <a:off x="10344004" y="-4227277"/>
            <a:ext cx="11364538" cy="8229600"/>
          </a:xfrm>
          <a:custGeom>
            <a:rect b="b" l="l" r="r" t="t"/>
            <a:pathLst>
              <a:path extrusionOk="0" h="8229600" w="11364538">
                <a:moveTo>
                  <a:pt x="0" y="0"/>
                </a:moveTo>
                <a:lnTo>
                  <a:pt x="11364539" y="0"/>
                </a:lnTo>
                <a:lnTo>
                  <a:pt x="11364539" y="8229600"/>
                </a:lnTo>
                <a:lnTo>
                  <a:pt x="0" y="8229600"/>
                </a:lnTo>
                <a:lnTo>
                  <a:pt x="0" y="0"/>
                </a:lnTo>
                <a:close/>
              </a:path>
            </a:pathLst>
          </a:custGeom>
          <a:blipFill rotWithShape="1">
            <a:blip r:embed="rId6">
              <a:alphaModFix/>
            </a:blip>
            <a:stretch>
              <a:fillRect b="-968" l="0" r="0" t="-968"/>
            </a:stretch>
          </a:blipFill>
          <a:ln>
            <a:noFill/>
          </a:ln>
        </p:spPr>
      </p:sp>
      <p:sp>
        <p:nvSpPr>
          <p:cNvPr id="614" name="Google Shape;614;p26"/>
          <p:cNvSpPr/>
          <p:nvPr/>
        </p:nvSpPr>
        <p:spPr>
          <a:xfrm>
            <a:off x="2098965" y="3158369"/>
            <a:ext cx="1411466" cy="623611"/>
          </a:xfrm>
          <a:custGeom>
            <a:rect b="b" l="l" r="r" t="t"/>
            <a:pathLst>
              <a:path extrusionOk="0" h="623611" w="1411466">
                <a:moveTo>
                  <a:pt x="0" y="0"/>
                </a:moveTo>
                <a:lnTo>
                  <a:pt x="1411465" y="0"/>
                </a:lnTo>
                <a:lnTo>
                  <a:pt x="1411465" y="623611"/>
                </a:lnTo>
                <a:lnTo>
                  <a:pt x="0" y="623611"/>
                </a:lnTo>
                <a:lnTo>
                  <a:pt x="0" y="0"/>
                </a:lnTo>
                <a:close/>
              </a:path>
            </a:pathLst>
          </a:custGeom>
          <a:blipFill rotWithShape="1">
            <a:blip r:embed="rId7">
              <a:alphaModFix/>
            </a:blip>
            <a:stretch>
              <a:fillRect b="0" l="0" r="0" t="0"/>
            </a:stretch>
          </a:blipFill>
          <a:ln>
            <a:noFill/>
          </a:ln>
        </p:spPr>
      </p:sp>
      <p:sp>
        <p:nvSpPr>
          <p:cNvPr id="615" name="Google Shape;615;p26"/>
          <p:cNvSpPr/>
          <p:nvPr/>
        </p:nvSpPr>
        <p:spPr>
          <a:xfrm>
            <a:off x="13570149" y="1100969"/>
            <a:ext cx="2827990" cy="4114800"/>
          </a:xfrm>
          <a:custGeom>
            <a:rect b="b" l="l" r="r" t="t"/>
            <a:pathLst>
              <a:path extrusionOk="0" h="4114800" w="2827990">
                <a:moveTo>
                  <a:pt x="0" y="0"/>
                </a:moveTo>
                <a:lnTo>
                  <a:pt x="2827990" y="0"/>
                </a:lnTo>
                <a:lnTo>
                  <a:pt x="2827990" y="4114800"/>
                </a:lnTo>
                <a:lnTo>
                  <a:pt x="0" y="4114800"/>
                </a:lnTo>
                <a:lnTo>
                  <a:pt x="0" y="0"/>
                </a:lnTo>
                <a:close/>
              </a:path>
            </a:pathLst>
          </a:custGeom>
          <a:blipFill rotWithShape="1">
            <a:blip r:embed="rId8">
              <a:alphaModFix/>
            </a:blip>
            <a:stretch>
              <a:fillRect b="0" l="0" r="0" t="0"/>
            </a:stretch>
          </a:blipFill>
          <a:ln>
            <a:noFill/>
          </a:ln>
        </p:spPr>
      </p:sp>
      <p:sp>
        <p:nvSpPr>
          <p:cNvPr id="616" name="Google Shape;616;p26"/>
          <p:cNvSpPr/>
          <p:nvPr/>
        </p:nvSpPr>
        <p:spPr>
          <a:xfrm>
            <a:off x="15357939" y="1028700"/>
            <a:ext cx="1336670" cy="1630085"/>
          </a:xfrm>
          <a:custGeom>
            <a:rect b="b" l="l" r="r" t="t"/>
            <a:pathLst>
              <a:path extrusionOk="0" h="1630085" w="1336670">
                <a:moveTo>
                  <a:pt x="0" y="0"/>
                </a:moveTo>
                <a:lnTo>
                  <a:pt x="1336669" y="0"/>
                </a:lnTo>
                <a:lnTo>
                  <a:pt x="1336669" y="1630085"/>
                </a:lnTo>
                <a:lnTo>
                  <a:pt x="0" y="1630085"/>
                </a:lnTo>
                <a:lnTo>
                  <a:pt x="0" y="0"/>
                </a:lnTo>
                <a:close/>
              </a:path>
            </a:pathLst>
          </a:custGeom>
          <a:blipFill rotWithShape="1">
            <a:blip r:embed="rId9">
              <a:alphaModFix/>
            </a:blip>
            <a:stretch>
              <a:fillRect b="0" l="0" r="0" t="0"/>
            </a:stretch>
          </a:blipFill>
          <a:ln>
            <a:noFill/>
          </a:ln>
        </p:spPr>
      </p:sp>
      <p:sp>
        <p:nvSpPr>
          <p:cNvPr id="617" name="Google Shape;617;p26"/>
          <p:cNvSpPr txBox="1"/>
          <p:nvPr/>
        </p:nvSpPr>
        <p:spPr>
          <a:xfrm>
            <a:off x="6708356" y="9779046"/>
            <a:ext cx="4871287" cy="220061"/>
          </a:xfrm>
          <a:prstGeom prst="rect">
            <a:avLst/>
          </a:prstGeom>
          <a:noFill/>
          <a:ln>
            <a:noFill/>
          </a:ln>
        </p:spPr>
        <p:txBody>
          <a:bodyPr anchorCtr="0" anchor="t" bIns="0" lIns="0" spcFirstLastPara="1" rIns="0" wrap="square" tIns="0">
            <a:spAutoFit/>
          </a:bodyPr>
          <a:lstStyle/>
          <a:p>
            <a:pPr indent="0" lvl="0" marL="0" marR="0" rtl="0" algn="ctr">
              <a:lnSpc>
                <a:spcPct val="101049"/>
              </a:lnSpc>
              <a:spcBef>
                <a:spcPts val="0"/>
              </a:spcBef>
              <a:spcAft>
                <a:spcPts val="0"/>
              </a:spcAft>
              <a:buNone/>
            </a:pPr>
            <a:r>
              <a:rPr b="0" i="0" lang="en-IN" sz="1620" u="none" cap="none" strike="noStrike">
                <a:solidFill>
                  <a:srgbClr val="FFFFFF"/>
                </a:solidFill>
                <a:latin typeface="Poppins"/>
                <a:ea typeface="Poppins"/>
                <a:cs typeface="Poppins"/>
                <a:sym typeface="Poppins"/>
              </a:rPr>
              <a:t>www.reallygreatsite.com</a:t>
            </a:r>
            <a:endParaRPr/>
          </a:p>
        </p:txBody>
      </p:sp>
      <p:sp>
        <p:nvSpPr>
          <p:cNvPr id="618" name="Google Shape;618;p26"/>
          <p:cNvSpPr txBox="1"/>
          <p:nvPr/>
        </p:nvSpPr>
        <p:spPr>
          <a:xfrm>
            <a:off x="1174973" y="9813283"/>
            <a:ext cx="1196029" cy="220061"/>
          </a:xfrm>
          <a:prstGeom prst="rect">
            <a:avLst/>
          </a:prstGeom>
          <a:noFill/>
          <a:ln>
            <a:noFill/>
          </a:ln>
        </p:spPr>
        <p:txBody>
          <a:bodyPr anchorCtr="0" anchor="t" bIns="0" lIns="0" spcFirstLastPara="1" rIns="0" wrap="square" tIns="0">
            <a:spAutoFit/>
          </a:bodyPr>
          <a:lstStyle/>
          <a:p>
            <a:pPr indent="0" lvl="0" marL="0" marR="0" rtl="0" algn="l">
              <a:lnSpc>
                <a:spcPct val="101049"/>
              </a:lnSpc>
              <a:spcBef>
                <a:spcPts val="0"/>
              </a:spcBef>
              <a:spcAft>
                <a:spcPts val="0"/>
              </a:spcAft>
              <a:buNone/>
            </a:pPr>
            <a:r>
              <a:rPr b="0" i="0" lang="en-IN" sz="1620" u="none" cap="none" strike="noStrike">
                <a:solidFill>
                  <a:srgbClr val="FFFFFF"/>
                </a:solidFill>
                <a:latin typeface="Poppins"/>
                <a:ea typeface="Poppins"/>
                <a:cs typeface="Poppins"/>
                <a:sym typeface="Poppins"/>
              </a:rPr>
              <a:t>page 007</a:t>
            </a:r>
            <a:endParaRPr/>
          </a:p>
        </p:txBody>
      </p:sp>
      <p:sp>
        <p:nvSpPr>
          <p:cNvPr id="619" name="Google Shape;619;p26"/>
          <p:cNvSpPr txBox="1"/>
          <p:nvPr/>
        </p:nvSpPr>
        <p:spPr>
          <a:xfrm>
            <a:off x="2722391" y="1235007"/>
            <a:ext cx="2124693" cy="297682"/>
          </a:xfrm>
          <a:prstGeom prst="rect">
            <a:avLst/>
          </a:prstGeom>
          <a:noFill/>
          <a:ln>
            <a:noFill/>
          </a:ln>
        </p:spPr>
        <p:txBody>
          <a:bodyPr anchorCtr="0" anchor="t" bIns="0" lIns="0" spcFirstLastPara="1" rIns="0" wrap="square" tIns="0">
            <a:spAutoFit/>
          </a:bodyPr>
          <a:lstStyle/>
          <a:p>
            <a:pPr indent="0" lvl="0" marL="0" marR="0" rtl="0" algn="l">
              <a:lnSpc>
                <a:spcPct val="101010"/>
              </a:lnSpc>
              <a:spcBef>
                <a:spcPts val="0"/>
              </a:spcBef>
              <a:spcAft>
                <a:spcPts val="0"/>
              </a:spcAft>
              <a:buNone/>
            </a:pPr>
            <a:r>
              <a:rPr b="1" i="0" lang="en-IN" sz="2078" u="none" cap="none" strike="noStrike">
                <a:solidFill>
                  <a:srgbClr val="368CD1"/>
                </a:solidFill>
                <a:latin typeface="Poppins"/>
                <a:ea typeface="Poppins"/>
                <a:cs typeface="Poppins"/>
                <a:sym typeface="Poppins"/>
              </a:rPr>
              <a:t>Wardiere.Inc</a:t>
            </a:r>
            <a:endParaRPr/>
          </a:p>
        </p:txBody>
      </p:sp>
      <p:sp>
        <p:nvSpPr>
          <p:cNvPr id="620" name="Google Shape;620;p26"/>
          <p:cNvSpPr txBox="1"/>
          <p:nvPr/>
        </p:nvSpPr>
        <p:spPr>
          <a:xfrm>
            <a:off x="3930464" y="3004701"/>
            <a:ext cx="9276844" cy="997585"/>
          </a:xfrm>
          <a:prstGeom prst="rect">
            <a:avLst/>
          </a:prstGeom>
          <a:noFill/>
          <a:ln>
            <a:noFill/>
          </a:ln>
        </p:spPr>
        <p:txBody>
          <a:bodyPr anchorCtr="0" anchor="t" bIns="0" lIns="0" spcFirstLastPara="1" rIns="0" wrap="square" tIns="0">
            <a:spAutoFit/>
          </a:bodyPr>
          <a:lstStyle/>
          <a:p>
            <a:pPr indent="0" lvl="0" marL="0" marR="0" rtl="0" algn="l">
              <a:lnSpc>
                <a:spcPct val="101000"/>
              </a:lnSpc>
              <a:spcBef>
                <a:spcPts val="0"/>
              </a:spcBef>
              <a:spcAft>
                <a:spcPts val="0"/>
              </a:spcAft>
              <a:buNone/>
            </a:pPr>
            <a:r>
              <a:rPr b="1" i="0" lang="en-IN" sz="6999" u="none" cap="none" strike="noStrike">
                <a:solidFill>
                  <a:srgbClr val="16456A"/>
                </a:solidFill>
                <a:latin typeface="Poppins"/>
                <a:ea typeface="Poppins"/>
                <a:cs typeface="Poppins"/>
                <a:sym typeface="Poppins"/>
              </a:rPr>
              <a:t>Recommendations</a:t>
            </a:r>
            <a:endParaRPr/>
          </a:p>
        </p:txBody>
      </p:sp>
      <p:sp>
        <p:nvSpPr>
          <p:cNvPr id="621" name="Google Shape;621;p26"/>
          <p:cNvSpPr txBox="1"/>
          <p:nvPr/>
        </p:nvSpPr>
        <p:spPr>
          <a:xfrm>
            <a:off x="2824333" y="4827870"/>
            <a:ext cx="11512316" cy="3910238"/>
          </a:xfrm>
          <a:prstGeom prst="rect">
            <a:avLst/>
          </a:prstGeom>
          <a:noFill/>
          <a:ln>
            <a:noFill/>
          </a:ln>
        </p:spPr>
        <p:txBody>
          <a:bodyPr anchorCtr="0" anchor="t" bIns="0" lIns="0" spcFirstLastPara="1" rIns="0" wrap="square" tIns="0">
            <a:spAutoFit/>
          </a:bodyPr>
          <a:lstStyle/>
          <a:p>
            <a:pPr indent="-457200" lvl="1" marL="820313" marR="0" rtl="0" algn="just">
              <a:lnSpc>
                <a:spcPct val="150000"/>
              </a:lnSpc>
              <a:spcBef>
                <a:spcPts val="0"/>
              </a:spcBef>
              <a:spcAft>
                <a:spcPts val="0"/>
              </a:spcAft>
              <a:buClr>
                <a:srgbClr val="368CD1"/>
              </a:buClr>
              <a:buSzPts val="3000"/>
              <a:buFont typeface="Noto Sans Symbols"/>
              <a:buChar char="✔"/>
            </a:pPr>
            <a:r>
              <a:rPr b="1" i="0" lang="en-IN" sz="3000" u="none" cap="none" strike="noStrike">
                <a:solidFill>
                  <a:srgbClr val="368CD1"/>
                </a:solidFill>
                <a:latin typeface="Poppins"/>
                <a:ea typeface="Poppins"/>
                <a:cs typeface="Poppins"/>
                <a:sym typeface="Poppins"/>
              </a:rPr>
              <a:t>Use AI and analytics to identify high-potential candidates</a:t>
            </a:r>
            <a:endParaRPr/>
          </a:p>
          <a:p>
            <a:pPr indent="-457200" lvl="1" marL="820313" marR="0" rtl="0" algn="just">
              <a:lnSpc>
                <a:spcPct val="150000"/>
              </a:lnSpc>
              <a:spcBef>
                <a:spcPts val="0"/>
              </a:spcBef>
              <a:spcAft>
                <a:spcPts val="0"/>
              </a:spcAft>
              <a:buClr>
                <a:srgbClr val="368CD1"/>
              </a:buClr>
              <a:buSzPts val="3000"/>
              <a:buFont typeface="Noto Sans Symbols"/>
              <a:buChar char="✔"/>
            </a:pPr>
            <a:r>
              <a:rPr b="1" i="0" lang="en-IN" sz="3000" u="none" cap="none" strike="noStrike">
                <a:solidFill>
                  <a:srgbClr val="368CD1"/>
                </a:solidFill>
                <a:latin typeface="Poppins"/>
                <a:ea typeface="Poppins"/>
                <a:cs typeface="Poppins"/>
                <a:sym typeface="Poppins"/>
              </a:rPr>
              <a:t>Strengthen global tech talent pipelines</a:t>
            </a:r>
            <a:endParaRPr/>
          </a:p>
          <a:p>
            <a:pPr indent="-457200" lvl="1" marL="820313" marR="0" rtl="0" algn="just">
              <a:lnSpc>
                <a:spcPct val="150000"/>
              </a:lnSpc>
              <a:spcBef>
                <a:spcPts val="0"/>
              </a:spcBef>
              <a:spcAft>
                <a:spcPts val="0"/>
              </a:spcAft>
              <a:buClr>
                <a:srgbClr val="368CD1"/>
              </a:buClr>
              <a:buSzPts val="3000"/>
              <a:buFont typeface="Noto Sans Symbols"/>
              <a:buChar char="✔"/>
            </a:pPr>
            <a:r>
              <a:rPr b="1" i="0" lang="en-IN" sz="3000" u="none" cap="none" strike="noStrike">
                <a:solidFill>
                  <a:srgbClr val="368CD1"/>
                </a:solidFill>
                <a:latin typeface="Poppins"/>
                <a:ea typeface="Poppins"/>
                <a:cs typeface="Poppins"/>
                <a:sym typeface="Poppins"/>
              </a:rPr>
              <a:t>Expand partnerships with coding academies</a:t>
            </a:r>
            <a:endParaRPr/>
          </a:p>
          <a:p>
            <a:pPr indent="-457200" lvl="1" marL="820313" marR="0" rtl="0" algn="just">
              <a:lnSpc>
                <a:spcPct val="150000"/>
              </a:lnSpc>
              <a:spcBef>
                <a:spcPts val="0"/>
              </a:spcBef>
              <a:spcAft>
                <a:spcPts val="0"/>
              </a:spcAft>
              <a:buClr>
                <a:srgbClr val="368CD1"/>
              </a:buClr>
              <a:buSzPts val="3000"/>
              <a:buFont typeface="Noto Sans Symbols"/>
              <a:buChar char="✔"/>
            </a:pPr>
            <a:r>
              <a:rPr b="1" i="0" lang="en-IN" sz="3000" u="none" cap="none" strike="noStrike">
                <a:solidFill>
                  <a:srgbClr val="368CD1"/>
                </a:solidFill>
                <a:latin typeface="Poppins"/>
                <a:ea typeface="Poppins"/>
                <a:cs typeface="Poppins"/>
                <a:sym typeface="Poppins"/>
              </a:rPr>
              <a:t>Improve employer branding in competitive markets</a:t>
            </a:r>
            <a:endParaRPr/>
          </a:p>
          <a:p>
            <a:pPr indent="0" lvl="0" marL="0" marR="0" rtl="0" algn="l">
              <a:lnSpc>
                <a:spcPct val="101011"/>
              </a:lnSpc>
              <a:spcBef>
                <a:spcPts val="0"/>
              </a:spcBef>
              <a:spcAft>
                <a:spcPts val="0"/>
              </a:spcAft>
              <a:buNone/>
            </a:pPr>
            <a:r>
              <a:t/>
            </a:r>
            <a:endParaRPr b="1" i="0" sz="3363" u="none" cap="none" strike="noStrike">
              <a:solidFill>
                <a:srgbClr val="368CD1"/>
              </a:solidFill>
              <a:latin typeface="Poppins"/>
              <a:ea typeface="Poppins"/>
              <a:cs typeface="Poppins"/>
              <a:sym typeface="Poppins"/>
            </a:endParaRPr>
          </a:p>
        </p:txBody>
      </p:sp>
      <p:sp>
        <p:nvSpPr>
          <p:cNvPr id="622" name="Google Shape;622;p26"/>
          <p:cNvSpPr/>
          <p:nvPr/>
        </p:nvSpPr>
        <p:spPr>
          <a:xfrm>
            <a:off x="13667879" y="3470174"/>
            <a:ext cx="887800" cy="1082683"/>
          </a:xfrm>
          <a:custGeom>
            <a:rect b="b" l="l" r="r" t="t"/>
            <a:pathLst>
              <a:path extrusionOk="0" h="1082683" w="887800">
                <a:moveTo>
                  <a:pt x="0" y="0"/>
                </a:moveTo>
                <a:lnTo>
                  <a:pt x="887801" y="0"/>
                </a:lnTo>
                <a:lnTo>
                  <a:pt x="887801" y="1082684"/>
                </a:lnTo>
                <a:lnTo>
                  <a:pt x="0" y="1082684"/>
                </a:lnTo>
                <a:lnTo>
                  <a:pt x="0" y="0"/>
                </a:lnTo>
                <a:close/>
              </a:path>
            </a:pathLst>
          </a:custGeom>
          <a:blipFill rotWithShape="1">
            <a:blip r:embed="rId9">
              <a:alphaModFix/>
            </a:blip>
            <a:stretch>
              <a:fillRect b="0" l="0" r="0" t="0"/>
            </a:stretch>
          </a:blipFill>
          <a:ln>
            <a:noFill/>
          </a:ln>
        </p:spPr>
      </p:sp>
      <p:sp>
        <p:nvSpPr>
          <p:cNvPr id="623" name="Google Shape;623;p26"/>
          <p:cNvSpPr/>
          <p:nvPr/>
        </p:nvSpPr>
        <p:spPr>
          <a:xfrm>
            <a:off x="2269272" y="4787657"/>
            <a:ext cx="385068" cy="385068"/>
          </a:xfrm>
          <a:custGeom>
            <a:rect b="b" l="l" r="r" t="t"/>
            <a:pathLst>
              <a:path extrusionOk="0" h="385068" w="385068">
                <a:moveTo>
                  <a:pt x="0" y="0"/>
                </a:moveTo>
                <a:lnTo>
                  <a:pt x="385069" y="0"/>
                </a:lnTo>
                <a:lnTo>
                  <a:pt x="385069" y="385069"/>
                </a:lnTo>
                <a:lnTo>
                  <a:pt x="0" y="385069"/>
                </a:lnTo>
                <a:lnTo>
                  <a:pt x="0" y="0"/>
                </a:lnTo>
                <a:close/>
              </a:path>
            </a:pathLst>
          </a:custGeom>
          <a:blipFill rotWithShape="1">
            <a:blip r:embed="rId10">
              <a:alphaModFix/>
            </a:blip>
            <a:stretch>
              <a:fillRect b="0" l="0" r="0" t="0"/>
            </a:stretch>
          </a:blipFill>
          <a:ln>
            <a:noFill/>
          </a:ln>
        </p:spPr>
      </p:sp>
    </p:spTree>
  </p:cSld>
  <p:clrMapOvr>
    <a:masterClrMapping/>
  </p:clrMapOvr>
</p:sld>
</file>

<file path=ppt/slides/slide2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E3F4FA"/>
        </a:solidFill>
      </p:bgPr>
    </p:bg>
    <p:spTree>
      <p:nvGrpSpPr>
        <p:cNvPr id="627" name="Shape 627"/>
        <p:cNvGrpSpPr/>
        <p:nvPr/>
      </p:nvGrpSpPr>
      <p:grpSpPr>
        <a:xfrm>
          <a:off x="0" y="0"/>
          <a:ext cx="0" cy="0"/>
          <a:chOff x="0" y="0"/>
          <a:chExt cx="0" cy="0"/>
        </a:xfrm>
      </p:grpSpPr>
      <p:grpSp>
        <p:nvGrpSpPr>
          <p:cNvPr id="628" name="Google Shape;628;p27"/>
          <p:cNvGrpSpPr/>
          <p:nvPr/>
        </p:nvGrpSpPr>
        <p:grpSpPr>
          <a:xfrm>
            <a:off x="-970336" y="9503317"/>
            <a:ext cx="19527875" cy="3086100"/>
            <a:chOff x="0" y="0"/>
            <a:chExt cx="5143144" cy="812800"/>
          </a:xfrm>
        </p:grpSpPr>
        <p:sp>
          <p:nvSpPr>
            <p:cNvPr id="629" name="Google Shape;629;p27"/>
            <p:cNvSpPr/>
            <p:nvPr/>
          </p:nvSpPr>
          <p:spPr>
            <a:xfrm>
              <a:off x="0" y="0"/>
              <a:ext cx="5143144" cy="812800"/>
            </a:xfrm>
            <a:custGeom>
              <a:rect b="b" l="l" r="r" t="t"/>
              <a:pathLst>
                <a:path extrusionOk="0" h="812800" w="5143144">
                  <a:moveTo>
                    <a:pt x="0" y="0"/>
                  </a:moveTo>
                  <a:lnTo>
                    <a:pt x="5143144" y="0"/>
                  </a:lnTo>
                  <a:lnTo>
                    <a:pt x="5143144" y="812800"/>
                  </a:lnTo>
                  <a:lnTo>
                    <a:pt x="0" y="812800"/>
                  </a:lnTo>
                  <a:close/>
                </a:path>
              </a:pathLst>
            </a:custGeom>
            <a:solidFill>
              <a:srgbClr val="16456A"/>
            </a:solidFill>
            <a:ln>
              <a:noFill/>
            </a:ln>
          </p:spPr>
        </p:sp>
        <p:sp>
          <p:nvSpPr>
            <p:cNvPr id="630" name="Google Shape;630;p27"/>
            <p:cNvSpPr txBox="1"/>
            <p:nvPr/>
          </p:nvSpPr>
          <p:spPr>
            <a:xfrm>
              <a:off x="0" y="19050"/>
              <a:ext cx="5143144" cy="793750"/>
            </a:xfrm>
            <a:prstGeom prst="rect">
              <a:avLst/>
            </a:prstGeom>
            <a:noFill/>
            <a:ln>
              <a:noFill/>
            </a:ln>
          </p:spPr>
          <p:txBody>
            <a:bodyPr anchorCtr="0" anchor="ctr" bIns="50800" lIns="50800" spcFirstLastPara="1" rIns="50800" wrap="square" tIns="50800">
              <a:noAutofit/>
            </a:bodyPr>
            <a:lstStyle/>
            <a:p>
              <a:pPr indent="0" lvl="0" marL="0" marR="0" rtl="0" algn="ctr">
                <a:lnSpc>
                  <a:spcPct val="116611"/>
                </a:lnSpc>
                <a:spcBef>
                  <a:spcPts val="0"/>
                </a:spcBef>
                <a:spcAft>
                  <a:spcPts val="0"/>
                </a:spcAft>
                <a:buNone/>
              </a:pPr>
              <a:r>
                <a:t/>
              </a:r>
              <a:endParaRPr b="0" i="0" sz="1800" u="none" cap="none" strike="noStrike">
                <a:solidFill>
                  <a:schemeClr val="lt1"/>
                </a:solidFill>
                <a:latin typeface="Century Gothic"/>
                <a:ea typeface="Century Gothic"/>
                <a:cs typeface="Century Gothic"/>
                <a:sym typeface="Century Gothic"/>
              </a:endParaRPr>
            </a:p>
          </p:txBody>
        </p:sp>
      </p:grpSp>
      <p:sp>
        <p:nvSpPr>
          <p:cNvPr id="631" name="Google Shape;631;p27"/>
          <p:cNvSpPr/>
          <p:nvPr/>
        </p:nvSpPr>
        <p:spPr>
          <a:xfrm>
            <a:off x="16850588" y="9759996"/>
            <a:ext cx="307586" cy="307586"/>
          </a:xfrm>
          <a:custGeom>
            <a:rect b="b" l="l" r="r" t="t"/>
            <a:pathLst>
              <a:path extrusionOk="0" h="307586" w="307586">
                <a:moveTo>
                  <a:pt x="0" y="0"/>
                </a:moveTo>
                <a:lnTo>
                  <a:pt x="307586" y="0"/>
                </a:lnTo>
                <a:lnTo>
                  <a:pt x="307586" y="307586"/>
                </a:lnTo>
                <a:lnTo>
                  <a:pt x="0" y="307586"/>
                </a:lnTo>
                <a:lnTo>
                  <a:pt x="0" y="0"/>
                </a:lnTo>
                <a:close/>
              </a:path>
            </a:pathLst>
          </a:custGeom>
          <a:blipFill rotWithShape="1">
            <a:blip r:embed="rId3">
              <a:alphaModFix/>
            </a:blip>
            <a:stretch>
              <a:fillRect b="0" l="0" r="0" t="0"/>
            </a:stretch>
          </a:blipFill>
          <a:ln>
            <a:noFill/>
          </a:ln>
        </p:spPr>
      </p:sp>
      <p:sp>
        <p:nvSpPr>
          <p:cNvPr id="632" name="Google Shape;632;p27"/>
          <p:cNvSpPr/>
          <p:nvPr/>
        </p:nvSpPr>
        <p:spPr>
          <a:xfrm>
            <a:off x="-6247320" y="-3455576"/>
            <a:ext cx="13145186" cy="11209259"/>
          </a:xfrm>
          <a:custGeom>
            <a:rect b="b" l="l" r="r" t="t"/>
            <a:pathLst>
              <a:path extrusionOk="0" h="11209259" w="13145186">
                <a:moveTo>
                  <a:pt x="0" y="0"/>
                </a:moveTo>
                <a:lnTo>
                  <a:pt x="13145186" y="0"/>
                </a:lnTo>
                <a:lnTo>
                  <a:pt x="13145186" y="11209258"/>
                </a:lnTo>
                <a:lnTo>
                  <a:pt x="0" y="11209258"/>
                </a:lnTo>
                <a:lnTo>
                  <a:pt x="0" y="0"/>
                </a:lnTo>
                <a:close/>
              </a:path>
            </a:pathLst>
          </a:custGeom>
          <a:blipFill rotWithShape="1">
            <a:blip r:embed="rId4">
              <a:alphaModFix amt="50000"/>
            </a:blip>
            <a:stretch>
              <a:fillRect b="0" l="0" r="0" t="0"/>
            </a:stretch>
          </a:blipFill>
          <a:ln>
            <a:noFill/>
          </a:ln>
        </p:spPr>
      </p:sp>
      <p:sp>
        <p:nvSpPr>
          <p:cNvPr id="633" name="Google Shape;633;p27"/>
          <p:cNvSpPr/>
          <p:nvPr/>
        </p:nvSpPr>
        <p:spPr>
          <a:xfrm>
            <a:off x="8706867" y="1149188"/>
            <a:ext cx="487499" cy="450271"/>
          </a:xfrm>
          <a:custGeom>
            <a:rect b="b" l="l" r="r" t="t"/>
            <a:pathLst>
              <a:path extrusionOk="0" h="450271" w="487499">
                <a:moveTo>
                  <a:pt x="0" y="0"/>
                </a:moveTo>
                <a:lnTo>
                  <a:pt x="487499" y="0"/>
                </a:lnTo>
                <a:lnTo>
                  <a:pt x="487499" y="450271"/>
                </a:lnTo>
                <a:lnTo>
                  <a:pt x="0" y="450271"/>
                </a:lnTo>
                <a:lnTo>
                  <a:pt x="0" y="0"/>
                </a:lnTo>
                <a:close/>
              </a:path>
            </a:pathLst>
          </a:custGeom>
          <a:blipFill rotWithShape="1">
            <a:blip r:embed="rId5">
              <a:alphaModFix/>
            </a:blip>
            <a:stretch>
              <a:fillRect b="0" l="0" r="0" t="0"/>
            </a:stretch>
          </a:blipFill>
          <a:ln>
            <a:noFill/>
          </a:ln>
        </p:spPr>
      </p:sp>
      <p:sp>
        <p:nvSpPr>
          <p:cNvPr id="634" name="Google Shape;634;p27"/>
          <p:cNvSpPr txBox="1"/>
          <p:nvPr/>
        </p:nvSpPr>
        <p:spPr>
          <a:xfrm>
            <a:off x="8839200" y="1562100"/>
            <a:ext cx="8364573" cy="997585"/>
          </a:xfrm>
          <a:prstGeom prst="rect">
            <a:avLst/>
          </a:prstGeom>
          <a:noFill/>
          <a:ln>
            <a:noFill/>
          </a:ln>
        </p:spPr>
        <p:txBody>
          <a:bodyPr anchorCtr="0" anchor="t" bIns="0" lIns="0" spcFirstLastPara="1" rIns="0" wrap="square" tIns="0">
            <a:spAutoFit/>
          </a:bodyPr>
          <a:lstStyle/>
          <a:p>
            <a:pPr indent="0" lvl="0" marL="0" marR="0" rtl="0" algn="l">
              <a:lnSpc>
                <a:spcPct val="101000"/>
              </a:lnSpc>
              <a:spcBef>
                <a:spcPts val="0"/>
              </a:spcBef>
              <a:spcAft>
                <a:spcPts val="0"/>
              </a:spcAft>
              <a:buNone/>
            </a:pPr>
            <a:r>
              <a:rPr b="1" i="0" lang="en-IN" sz="6999" u="none" cap="none" strike="noStrike">
                <a:solidFill>
                  <a:srgbClr val="16456A"/>
                </a:solidFill>
                <a:latin typeface="Poppins"/>
                <a:ea typeface="Poppins"/>
                <a:cs typeface="Poppins"/>
                <a:sym typeface="Poppins"/>
              </a:rPr>
              <a:t>Group Conclusion</a:t>
            </a:r>
            <a:endParaRPr/>
          </a:p>
        </p:txBody>
      </p:sp>
      <p:sp>
        <p:nvSpPr>
          <p:cNvPr id="635" name="Google Shape;635;p27"/>
          <p:cNvSpPr txBox="1"/>
          <p:nvPr/>
        </p:nvSpPr>
        <p:spPr>
          <a:xfrm>
            <a:off x="6708356" y="9779046"/>
            <a:ext cx="4871287" cy="220061"/>
          </a:xfrm>
          <a:prstGeom prst="rect">
            <a:avLst/>
          </a:prstGeom>
          <a:noFill/>
          <a:ln>
            <a:noFill/>
          </a:ln>
        </p:spPr>
        <p:txBody>
          <a:bodyPr anchorCtr="0" anchor="t" bIns="0" lIns="0" spcFirstLastPara="1" rIns="0" wrap="square" tIns="0">
            <a:spAutoFit/>
          </a:bodyPr>
          <a:lstStyle/>
          <a:p>
            <a:pPr indent="0" lvl="0" marL="0" marR="0" rtl="0" algn="ctr">
              <a:lnSpc>
                <a:spcPct val="101049"/>
              </a:lnSpc>
              <a:spcBef>
                <a:spcPts val="0"/>
              </a:spcBef>
              <a:spcAft>
                <a:spcPts val="0"/>
              </a:spcAft>
              <a:buNone/>
            </a:pPr>
            <a:r>
              <a:rPr b="0" i="0" lang="en-IN" sz="1620" u="none" cap="none" strike="noStrike">
                <a:solidFill>
                  <a:srgbClr val="FFFFFF"/>
                </a:solidFill>
                <a:latin typeface="Poppins"/>
                <a:ea typeface="Poppins"/>
                <a:cs typeface="Poppins"/>
                <a:sym typeface="Poppins"/>
              </a:rPr>
              <a:t>www.reallygreatsite.com</a:t>
            </a:r>
            <a:endParaRPr/>
          </a:p>
        </p:txBody>
      </p:sp>
      <p:sp>
        <p:nvSpPr>
          <p:cNvPr id="636" name="Google Shape;636;p27"/>
          <p:cNvSpPr txBox="1"/>
          <p:nvPr/>
        </p:nvSpPr>
        <p:spPr>
          <a:xfrm>
            <a:off x="1174973" y="9813283"/>
            <a:ext cx="1196029" cy="220061"/>
          </a:xfrm>
          <a:prstGeom prst="rect">
            <a:avLst/>
          </a:prstGeom>
          <a:noFill/>
          <a:ln>
            <a:noFill/>
          </a:ln>
        </p:spPr>
        <p:txBody>
          <a:bodyPr anchorCtr="0" anchor="t" bIns="0" lIns="0" spcFirstLastPara="1" rIns="0" wrap="square" tIns="0">
            <a:spAutoFit/>
          </a:bodyPr>
          <a:lstStyle/>
          <a:p>
            <a:pPr indent="0" lvl="0" marL="0" marR="0" rtl="0" algn="l">
              <a:lnSpc>
                <a:spcPct val="101049"/>
              </a:lnSpc>
              <a:spcBef>
                <a:spcPts val="0"/>
              </a:spcBef>
              <a:spcAft>
                <a:spcPts val="0"/>
              </a:spcAft>
              <a:buNone/>
            </a:pPr>
            <a:r>
              <a:rPr b="0" i="0" lang="en-IN" sz="1620" u="none" cap="none" strike="noStrike">
                <a:solidFill>
                  <a:srgbClr val="FFFFFF"/>
                </a:solidFill>
                <a:latin typeface="Poppins"/>
                <a:ea typeface="Poppins"/>
                <a:cs typeface="Poppins"/>
                <a:sym typeface="Poppins"/>
              </a:rPr>
              <a:t>page 012</a:t>
            </a:r>
            <a:endParaRPr/>
          </a:p>
        </p:txBody>
      </p:sp>
      <p:sp>
        <p:nvSpPr>
          <p:cNvPr id="637" name="Google Shape;637;p27"/>
          <p:cNvSpPr txBox="1"/>
          <p:nvPr/>
        </p:nvSpPr>
        <p:spPr>
          <a:xfrm>
            <a:off x="9454951" y="1235007"/>
            <a:ext cx="2124693" cy="297674"/>
          </a:xfrm>
          <a:prstGeom prst="rect">
            <a:avLst/>
          </a:prstGeom>
          <a:noFill/>
          <a:ln>
            <a:noFill/>
          </a:ln>
        </p:spPr>
        <p:txBody>
          <a:bodyPr anchorCtr="0" anchor="t" bIns="0" lIns="0" spcFirstLastPara="1" rIns="0" wrap="square" tIns="0">
            <a:spAutoFit/>
          </a:bodyPr>
          <a:lstStyle/>
          <a:p>
            <a:pPr indent="0" lvl="0" marL="0" marR="0" rtl="0" algn="l">
              <a:lnSpc>
                <a:spcPct val="101010"/>
              </a:lnSpc>
              <a:spcBef>
                <a:spcPts val="0"/>
              </a:spcBef>
              <a:spcAft>
                <a:spcPts val="0"/>
              </a:spcAft>
              <a:buNone/>
            </a:pPr>
            <a:r>
              <a:rPr b="1" i="0" lang="en-IN" sz="2078" u="none" cap="none" strike="noStrike">
                <a:solidFill>
                  <a:srgbClr val="368CD1"/>
                </a:solidFill>
                <a:latin typeface="Poppins"/>
                <a:ea typeface="Poppins"/>
                <a:cs typeface="Poppins"/>
                <a:sym typeface="Poppins"/>
              </a:rPr>
              <a:t>Microsoft</a:t>
            </a:r>
            <a:endParaRPr/>
          </a:p>
        </p:txBody>
      </p:sp>
      <p:sp>
        <p:nvSpPr>
          <p:cNvPr id="638" name="Google Shape;638;p27"/>
          <p:cNvSpPr txBox="1"/>
          <p:nvPr/>
        </p:nvSpPr>
        <p:spPr>
          <a:xfrm>
            <a:off x="5943600" y="2476500"/>
            <a:ext cx="9638367" cy="6926255"/>
          </a:xfrm>
          <a:prstGeom prst="rect">
            <a:avLst/>
          </a:prstGeom>
          <a:noFill/>
          <a:ln>
            <a:noFill/>
          </a:ln>
        </p:spPr>
        <p:txBody>
          <a:bodyPr anchorCtr="0" anchor="t" bIns="0" lIns="0" spcFirstLastPara="1" rIns="0" wrap="square" tIns="0">
            <a:spAutoFit/>
          </a:bodyPr>
          <a:lstStyle/>
          <a:p>
            <a:pPr indent="0" lvl="0" marL="0" marR="0" rtl="0" algn="just">
              <a:lnSpc>
                <a:spcPct val="150000"/>
              </a:lnSpc>
              <a:spcBef>
                <a:spcPts val="0"/>
              </a:spcBef>
              <a:spcAft>
                <a:spcPts val="0"/>
              </a:spcAft>
              <a:buNone/>
            </a:pPr>
            <a:r>
              <a:rPr b="0" i="0" lang="en-IN" sz="2325" u="none" cap="none" strike="noStrike">
                <a:solidFill>
                  <a:srgbClr val="368CD1"/>
                </a:solidFill>
                <a:latin typeface="Poppins"/>
                <a:ea typeface="Poppins"/>
                <a:cs typeface="Poppins"/>
                <a:sym typeface="Poppins"/>
              </a:rPr>
              <a:t>Microsoft recruits over 20,000 employees worldwide annually, reflecting its position as a global technology leader (Microsoft, 2023). Recruitment is highly competitive and focuses on identifying candidates with specialised technical skills, innovation potential, and cultural fit. The company uses global hiring hubs, digital talent platforms, and AI-driven recruitment tools to efficiently source and evaluate applicants. Hiring channels include university and graduate programmes, experienced professionals, and internal mobility to retain and redeploy top talent. This strategic approach ensures Microsoft maintains a diverse, high-performing workforce capable of supporting rapid innovation, global expansion, and long-term organisational success.</a:t>
            </a:r>
            <a:endParaRPr/>
          </a:p>
        </p:txBody>
      </p:sp>
      <p:sp>
        <p:nvSpPr>
          <p:cNvPr id="639" name="Google Shape;639;p27"/>
          <p:cNvSpPr/>
          <p:nvPr/>
        </p:nvSpPr>
        <p:spPr>
          <a:xfrm>
            <a:off x="13389394" y="718936"/>
            <a:ext cx="2143275" cy="2155030"/>
          </a:xfrm>
          <a:custGeom>
            <a:rect b="b" l="l" r="r" t="t"/>
            <a:pathLst>
              <a:path extrusionOk="0" h="2155030" w="2143275">
                <a:moveTo>
                  <a:pt x="0" y="0"/>
                </a:moveTo>
                <a:lnTo>
                  <a:pt x="2143275" y="0"/>
                </a:lnTo>
                <a:lnTo>
                  <a:pt x="2143275" y="2155030"/>
                </a:lnTo>
                <a:lnTo>
                  <a:pt x="0" y="2155030"/>
                </a:lnTo>
                <a:lnTo>
                  <a:pt x="0" y="0"/>
                </a:lnTo>
                <a:close/>
              </a:path>
            </a:pathLst>
          </a:custGeom>
          <a:blipFill rotWithShape="1">
            <a:blip r:embed="rId6">
              <a:alphaModFix/>
            </a:blip>
            <a:stretch>
              <a:fillRect b="0" l="0" r="0" t="0"/>
            </a:stretch>
          </a:blipFill>
          <a:ln>
            <a:noFill/>
          </a:ln>
        </p:spPr>
      </p:sp>
      <p:sp>
        <p:nvSpPr>
          <p:cNvPr id="640" name="Google Shape;640;p27"/>
          <p:cNvSpPr/>
          <p:nvPr/>
        </p:nvSpPr>
        <p:spPr>
          <a:xfrm>
            <a:off x="14808619" y="718936"/>
            <a:ext cx="2143275" cy="2155030"/>
          </a:xfrm>
          <a:custGeom>
            <a:rect b="b" l="l" r="r" t="t"/>
            <a:pathLst>
              <a:path extrusionOk="0" h="2155030" w="2143275">
                <a:moveTo>
                  <a:pt x="0" y="0"/>
                </a:moveTo>
                <a:lnTo>
                  <a:pt x="2143275" y="0"/>
                </a:lnTo>
                <a:lnTo>
                  <a:pt x="2143275" y="2155030"/>
                </a:lnTo>
                <a:lnTo>
                  <a:pt x="0" y="2155030"/>
                </a:lnTo>
                <a:lnTo>
                  <a:pt x="0" y="0"/>
                </a:lnTo>
                <a:close/>
              </a:path>
            </a:pathLst>
          </a:custGeom>
          <a:blipFill rotWithShape="1">
            <a:blip r:embed="rId6">
              <a:alphaModFix/>
            </a:blip>
            <a:stretch>
              <a:fillRect b="0" l="0" r="0" t="0"/>
            </a:stretch>
          </a:blipFill>
          <a:ln>
            <a:noFill/>
          </a:ln>
        </p:spPr>
      </p:sp>
      <p:sp>
        <p:nvSpPr>
          <p:cNvPr id="641" name="Google Shape;641;p27"/>
          <p:cNvSpPr/>
          <p:nvPr/>
        </p:nvSpPr>
        <p:spPr>
          <a:xfrm>
            <a:off x="16227844" y="718936"/>
            <a:ext cx="2143275" cy="2155030"/>
          </a:xfrm>
          <a:custGeom>
            <a:rect b="b" l="l" r="r" t="t"/>
            <a:pathLst>
              <a:path extrusionOk="0" h="2155030" w="2143275">
                <a:moveTo>
                  <a:pt x="0" y="0"/>
                </a:moveTo>
                <a:lnTo>
                  <a:pt x="2143275" y="0"/>
                </a:lnTo>
                <a:lnTo>
                  <a:pt x="2143275" y="2155030"/>
                </a:lnTo>
                <a:lnTo>
                  <a:pt x="0" y="2155030"/>
                </a:lnTo>
                <a:lnTo>
                  <a:pt x="0" y="0"/>
                </a:lnTo>
                <a:close/>
              </a:path>
            </a:pathLst>
          </a:custGeom>
          <a:blipFill rotWithShape="1">
            <a:blip r:embed="rId6">
              <a:alphaModFix/>
            </a:blip>
            <a:stretch>
              <a:fillRect b="0" l="0" r="0" t="0"/>
            </a:stretch>
          </a:blipFill>
          <a:ln>
            <a:noFill/>
          </a:ln>
        </p:spPr>
      </p:sp>
      <p:sp>
        <p:nvSpPr>
          <p:cNvPr id="642" name="Google Shape;642;p27"/>
          <p:cNvSpPr/>
          <p:nvPr/>
        </p:nvSpPr>
        <p:spPr>
          <a:xfrm>
            <a:off x="303925" y="0"/>
            <a:ext cx="6357135" cy="4114800"/>
          </a:xfrm>
          <a:custGeom>
            <a:rect b="b" l="l" r="r" t="t"/>
            <a:pathLst>
              <a:path extrusionOk="0" h="4114800" w="6357135">
                <a:moveTo>
                  <a:pt x="0" y="0"/>
                </a:moveTo>
                <a:lnTo>
                  <a:pt x="6357135" y="0"/>
                </a:lnTo>
                <a:lnTo>
                  <a:pt x="6357135" y="4114800"/>
                </a:lnTo>
                <a:lnTo>
                  <a:pt x="0" y="4114800"/>
                </a:lnTo>
                <a:lnTo>
                  <a:pt x="0" y="0"/>
                </a:lnTo>
                <a:close/>
              </a:path>
            </a:pathLst>
          </a:custGeom>
          <a:blipFill rotWithShape="1">
            <a:blip r:embed="rId7">
              <a:alphaModFix/>
            </a:blip>
            <a:stretch>
              <a:fillRect b="0" l="0" r="0" t="0"/>
            </a:stretch>
          </a:blipFill>
          <a:ln>
            <a:noFill/>
          </a:ln>
        </p:spPr>
      </p:sp>
      <p:sp>
        <p:nvSpPr>
          <p:cNvPr id="643" name="Google Shape;643;p27"/>
          <p:cNvSpPr/>
          <p:nvPr/>
        </p:nvSpPr>
        <p:spPr>
          <a:xfrm>
            <a:off x="0" y="3805208"/>
            <a:ext cx="4314843" cy="4843191"/>
          </a:xfrm>
          <a:custGeom>
            <a:rect b="b" l="l" r="r" t="t"/>
            <a:pathLst>
              <a:path extrusionOk="0" h="4843191" w="4314843">
                <a:moveTo>
                  <a:pt x="0" y="0"/>
                </a:moveTo>
                <a:lnTo>
                  <a:pt x="4314843" y="0"/>
                </a:lnTo>
                <a:lnTo>
                  <a:pt x="4314843" y="4843191"/>
                </a:lnTo>
                <a:lnTo>
                  <a:pt x="0" y="4843191"/>
                </a:lnTo>
                <a:lnTo>
                  <a:pt x="0" y="0"/>
                </a:lnTo>
                <a:close/>
              </a:path>
            </a:pathLst>
          </a:custGeom>
          <a:blipFill rotWithShape="1">
            <a:blip r:embed="rId8">
              <a:alphaModFix/>
            </a:blip>
            <a:stretch>
              <a:fillRect b="0" l="0" r="0" t="0"/>
            </a:stretch>
          </a:blipFill>
          <a:ln>
            <a:noFill/>
          </a:ln>
        </p:spPr>
      </p:sp>
    </p:spTree>
  </p:cSld>
  <p:clrMapOvr>
    <a:masterClrMapping/>
  </p:clrMapOvr>
</p:sld>
</file>

<file path=ppt/slides/slide2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E3F4FA"/>
        </a:solidFill>
      </p:bgPr>
    </p:bg>
    <p:spTree>
      <p:nvGrpSpPr>
        <p:cNvPr id="647" name="Shape 647"/>
        <p:cNvGrpSpPr/>
        <p:nvPr/>
      </p:nvGrpSpPr>
      <p:grpSpPr>
        <a:xfrm>
          <a:off x="0" y="0"/>
          <a:ext cx="0" cy="0"/>
          <a:chOff x="0" y="0"/>
          <a:chExt cx="0" cy="0"/>
        </a:xfrm>
      </p:grpSpPr>
      <p:grpSp>
        <p:nvGrpSpPr>
          <p:cNvPr id="648" name="Google Shape;648;p28"/>
          <p:cNvGrpSpPr/>
          <p:nvPr/>
        </p:nvGrpSpPr>
        <p:grpSpPr>
          <a:xfrm>
            <a:off x="-970336" y="9503317"/>
            <a:ext cx="19527875" cy="3086100"/>
            <a:chOff x="0" y="0"/>
            <a:chExt cx="5143144" cy="812800"/>
          </a:xfrm>
        </p:grpSpPr>
        <p:sp>
          <p:nvSpPr>
            <p:cNvPr id="649" name="Google Shape;649;p28"/>
            <p:cNvSpPr/>
            <p:nvPr/>
          </p:nvSpPr>
          <p:spPr>
            <a:xfrm>
              <a:off x="0" y="0"/>
              <a:ext cx="5143144" cy="812800"/>
            </a:xfrm>
            <a:custGeom>
              <a:rect b="b" l="l" r="r" t="t"/>
              <a:pathLst>
                <a:path extrusionOk="0" h="812800" w="5143144">
                  <a:moveTo>
                    <a:pt x="0" y="0"/>
                  </a:moveTo>
                  <a:lnTo>
                    <a:pt x="5143144" y="0"/>
                  </a:lnTo>
                  <a:lnTo>
                    <a:pt x="5143144" y="812800"/>
                  </a:lnTo>
                  <a:lnTo>
                    <a:pt x="0" y="812800"/>
                  </a:lnTo>
                  <a:close/>
                </a:path>
              </a:pathLst>
            </a:custGeom>
            <a:solidFill>
              <a:srgbClr val="16456A"/>
            </a:solidFill>
            <a:ln>
              <a:noFill/>
            </a:ln>
          </p:spPr>
        </p:sp>
        <p:sp>
          <p:nvSpPr>
            <p:cNvPr id="650" name="Google Shape;650;p28"/>
            <p:cNvSpPr txBox="1"/>
            <p:nvPr/>
          </p:nvSpPr>
          <p:spPr>
            <a:xfrm>
              <a:off x="0" y="19050"/>
              <a:ext cx="5143144" cy="793750"/>
            </a:xfrm>
            <a:prstGeom prst="rect">
              <a:avLst/>
            </a:prstGeom>
            <a:noFill/>
            <a:ln>
              <a:noFill/>
            </a:ln>
          </p:spPr>
          <p:txBody>
            <a:bodyPr anchorCtr="0" anchor="ctr" bIns="50800" lIns="50800" spcFirstLastPara="1" rIns="50800" wrap="square" tIns="50800">
              <a:noAutofit/>
            </a:bodyPr>
            <a:lstStyle/>
            <a:p>
              <a:pPr indent="0" lvl="0" marL="0" marR="0" rtl="0" algn="ctr">
                <a:lnSpc>
                  <a:spcPct val="116611"/>
                </a:lnSpc>
                <a:spcBef>
                  <a:spcPts val="0"/>
                </a:spcBef>
                <a:spcAft>
                  <a:spcPts val="0"/>
                </a:spcAft>
                <a:buNone/>
              </a:pPr>
              <a:r>
                <a:t/>
              </a:r>
              <a:endParaRPr b="0" i="0" sz="1800" u="none" cap="none" strike="noStrike">
                <a:solidFill>
                  <a:schemeClr val="lt1"/>
                </a:solidFill>
                <a:latin typeface="Century Gothic"/>
                <a:ea typeface="Century Gothic"/>
                <a:cs typeface="Century Gothic"/>
                <a:sym typeface="Century Gothic"/>
              </a:endParaRPr>
            </a:p>
          </p:txBody>
        </p:sp>
      </p:grpSp>
      <p:sp>
        <p:nvSpPr>
          <p:cNvPr id="651" name="Google Shape;651;p28"/>
          <p:cNvSpPr/>
          <p:nvPr/>
        </p:nvSpPr>
        <p:spPr>
          <a:xfrm>
            <a:off x="16850588" y="9759996"/>
            <a:ext cx="307586" cy="307586"/>
          </a:xfrm>
          <a:custGeom>
            <a:rect b="b" l="l" r="r" t="t"/>
            <a:pathLst>
              <a:path extrusionOk="0" h="307586" w="307586">
                <a:moveTo>
                  <a:pt x="0" y="0"/>
                </a:moveTo>
                <a:lnTo>
                  <a:pt x="307586" y="0"/>
                </a:lnTo>
                <a:lnTo>
                  <a:pt x="307586" y="307586"/>
                </a:lnTo>
                <a:lnTo>
                  <a:pt x="0" y="307586"/>
                </a:lnTo>
                <a:lnTo>
                  <a:pt x="0" y="0"/>
                </a:lnTo>
                <a:close/>
              </a:path>
            </a:pathLst>
          </a:custGeom>
          <a:blipFill rotWithShape="1">
            <a:blip r:embed="rId3">
              <a:alphaModFix/>
            </a:blip>
            <a:stretch>
              <a:fillRect b="0" l="0" r="0" t="0"/>
            </a:stretch>
          </a:blipFill>
          <a:ln>
            <a:noFill/>
          </a:ln>
        </p:spPr>
      </p:sp>
      <p:sp>
        <p:nvSpPr>
          <p:cNvPr id="652" name="Google Shape;652;p28"/>
          <p:cNvSpPr/>
          <p:nvPr/>
        </p:nvSpPr>
        <p:spPr>
          <a:xfrm>
            <a:off x="-6247320" y="-3455576"/>
            <a:ext cx="13145186" cy="11209259"/>
          </a:xfrm>
          <a:custGeom>
            <a:rect b="b" l="l" r="r" t="t"/>
            <a:pathLst>
              <a:path extrusionOk="0" h="11209259" w="13145186">
                <a:moveTo>
                  <a:pt x="0" y="0"/>
                </a:moveTo>
                <a:lnTo>
                  <a:pt x="13145186" y="0"/>
                </a:lnTo>
                <a:lnTo>
                  <a:pt x="13145186" y="11209258"/>
                </a:lnTo>
                <a:lnTo>
                  <a:pt x="0" y="11209258"/>
                </a:lnTo>
                <a:lnTo>
                  <a:pt x="0" y="0"/>
                </a:lnTo>
                <a:close/>
              </a:path>
            </a:pathLst>
          </a:custGeom>
          <a:blipFill rotWithShape="1">
            <a:blip r:embed="rId4">
              <a:alphaModFix amt="50000"/>
            </a:blip>
            <a:stretch>
              <a:fillRect b="0" l="0" r="0" t="0"/>
            </a:stretch>
          </a:blipFill>
          <a:ln>
            <a:noFill/>
          </a:ln>
        </p:spPr>
      </p:sp>
      <p:sp>
        <p:nvSpPr>
          <p:cNvPr id="653" name="Google Shape;653;p28"/>
          <p:cNvSpPr/>
          <p:nvPr/>
        </p:nvSpPr>
        <p:spPr>
          <a:xfrm>
            <a:off x="1974308" y="1149188"/>
            <a:ext cx="487499" cy="450271"/>
          </a:xfrm>
          <a:custGeom>
            <a:rect b="b" l="l" r="r" t="t"/>
            <a:pathLst>
              <a:path extrusionOk="0" h="450271" w="487499">
                <a:moveTo>
                  <a:pt x="0" y="0"/>
                </a:moveTo>
                <a:lnTo>
                  <a:pt x="487499" y="0"/>
                </a:lnTo>
                <a:lnTo>
                  <a:pt x="487499" y="450271"/>
                </a:lnTo>
                <a:lnTo>
                  <a:pt x="0" y="450271"/>
                </a:lnTo>
                <a:lnTo>
                  <a:pt x="0" y="0"/>
                </a:lnTo>
                <a:close/>
              </a:path>
            </a:pathLst>
          </a:custGeom>
          <a:blipFill rotWithShape="1">
            <a:blip r:embed="rId5">
              <a:alphaModFix/>
            </a:blip>
            <a:stretch>
              <a:fillRect b="0" l="0" r="0" t="0"/>
            </a:stretch>
          </a:blipFill>
          <a:ln>
            <a:noFill/>
          </a:ln>
        </p:spPr>
      </p:sp>
      <p:sp>
        <p:nvSpPr>
          <p:cNvPr id="654" name="Google Shape;654;p28"/>
          <p:cNvSpPr/>
          <p:nvPr/>
        </p:nvSpPr>
        <p:spPr>
          <a:xfrm>
            <a:off x="13954249" y="-4887663"/>
            <a:ext cx="11364538" cy="8229600"/>
          </a:xfrm>
          <a:custGeom>
            <a:rect b="b" l="l" r="r" t="t"/>
            <a:pathLst>
              <a:path extrusionOk="0" h="8229600" w="11364538">
                <a:moveTo>
                  <a:pt x="0" y="0"/>
                </a:moveTo>
                <a:lnTo>
                  <a:pt x="11364539" y="0"/>
                </a:lnTo>
                <a:lnTo>
                  <a:pt x="11364539" y="8229600"/>
                </a:lnTo>
                <a:lnTo>
                  <a:pt x="0" y="8229600"/>
                </a:lnTo>
                <a:lnTo>
                  <a:pt x="0" y="0"/>
                </a:lnTo>
                <a:close/>
              </a:path>
            </a:pathLst>
          </a:custGeom>
          <a:blipFill rotWithShape="1">
            <a:blip r:embed="rId6">
              <a:alphaModFix amt="48000"/>
            </a:blip>
            <a:stretch>
              <a:fillRect b="-968" l="0" r="0" t="-968"/>
            </a:stretch>
          </a:blipFill>
          <a:ln>
            <a:noFill/>
          </a:ln>
        </p:spPr>
      </p:sp>
      <p:sp>
        <p:nvSpPr>
          <p:cNvPr id="655" name="Google Shape;655;p28"/>
          <p:cNvSpPr/>
          <p:nvPr/>
        </p:nvSpPr>
        <p:spPr>
          <a:xfrm>
            <a:off x="13812275" y="1815485"/>
            <a:ext cx="2143275" cy="2155030"/>
          </a:xfrm>
          <a:custGeom>
            <a:rect b="b" l="l" r="r" t="t"/>
            <a:pathLst>
              <a:path extrusionOk="0" h="2155030" w="2143275">
                <a:moveTo>
                  <a:pt x="0" y="0"/>
                </a:moveTo>
                <a:lnTo>
                  <a:pt x="2143275" y="0"/>
                </a:lnTo>
                <a:lnTo>
                  <a:pt x="2143275" y="2155029"/>
                </a:lnTo>
                <a:lnTo>
                  <a:pt x="0" y="2155029"/>
                </a:lnTo>
                <a:lnTo>
                  <a:pt x="0" y="0"/>
                </a:lnTo>
                <a:close/>
              </a:path>
            </a:pathLst>
          </a:custGeom>
          <a:blipFill rotWithShape="1">
            <a:blip r:embed="rId7">
              <a:alphaModFix/>
            </a:blip>
            <a:stretch>
              <a:fillRect b="0" l="0" r="0" t="0"/>
            </a:stretch>
          </a:blipFill>
          <a:ln>
            <a:noFill/>
          </a:ln>
        </p:spPr>
      </p:sp>
      <p:sp>
        <p:nvSpPr>
          <p:cNvPr id="656" name="Google Shape;656;p28"/>
          <p:cNvSpPr/>
          <p:nvPr/>
        </p:nvSpPr>
        <p:spPr>
          <a:xfrm>
            <a:off x="15231500" y="1815485"/>
            <a:ext cx="2143275" cy="2155030"/>
          </a:xfrm>
          <a:custGeom>
            <a:rect b="b" l="l" r="r" t="t"/>
            <a:pathLst>
              <a:path extrusionOk="0" h="2155030" w="2143275">
                <a:moveTo>
                  <a:pt x="0" y="0"/>
                </a:moveTo>
                <a:lnTo>
                  <a:pt x="2143275" y="0"/>
                </a:lnTo>
                <a:lnTo>
                  <a:pt x="2143275" y="2155029"/>
                </a:lnTo>
                <a:lnTo>
                  <a:pt x="0" y="2155029"/>
                </a:lnTo>
                <a:lnTo>
                  <a:pt x="0" y="0"/>
                </a:lnTo>
                <a:close/>
              </a:path>
            </a:pathLst>
          </a:custGeom>
          <a:blipFill rotWithShape="1">
            <a:blip r:embed="rId7">
              <a:alphaModFix/>
            </a:blip>
            <a:stretch>
              <a:fillRect b="0" l="0" r="0" t="0"/>
            </a:stretch>
          </a:blipFill>
          <a:ln>
            <a:noFill/>
          </a:ln>
        </p:spPr>
      </p:sp>
      <p:sp>
        <p:nvSpPr>
          <p:cNvPr id="657" name="Google Shape;657;p28"/>
          <p:cNvSpPr txBox="1"/>
          <p:nvPr/>
        </p:nvSpPr>
        <p:spPr>
          <a:xfrm>
            <a:off x="6708356" y="9779046"/>
            <a:ext cx="4871287" cy="220061"/>
          </a:xfrm>
          <a:prstGeom prst="rect">
            <a:avLst/>
          </a:prstGeom>
          <a:noFill/>
          <a:ln>
            <a:noFill/>
          </a:ln>
        </p:spPr>
        <p:txBody>
          <a:bodyPr anchorCtr="0" anchor="t" bIns="0" lIns="0" spcFirstLastPara="1" rIns="0" wrap="square" tIns="0">
            <a:spAutoFit/>
          </a:bodyPr>
          <a:lstStyle/>
          <a:p>
            <a:pPr indent="0" lvl="0" marL="0" marR="0" rtl="0" algn="ctr">
              <a:lnSpc>
                <a:spcPct val="101049"/>
              </a:lnSpc>
              <a:spcBef>
                <a:spcPts val="0"/>
              </a:spcBef>
              <a:spcAft>
                <a:spcPts val="0"/>
              </a:spcAft>
              <a:buNone/>
            </a:pPr>
            <a:r>
              <a:rPr b="0" i="0" lang="en-IN" sz="1620" u="none" cap="none" strike="noStrike">
                <a:solidFill>
                  <a:srgbClr val="FFFFFF"/>
                </a:solidFill>
                <a:latin typeface="Poppins"/>
                <a:ea typeface="Poppins"/>
                <a:cs typeface="Poppins"/>
                <a:sym typeface="Poppins"/>
              </a:rPr>
              <a:t>www.reallygreatsite.com</a:t>
            </a:r>
            <a:endParaRPr/>
          </a:p>
        </p:txBody>
      </p:sp>
      <p:sp>
        <p:nvSpPr>
          <p:cNvPr id="658" name="Google Shape;658;p28"/>
          <p:cNvSpPr txBox="1"/>
          <p:nvPr/>
        </p:nvSpPr>
        <p:spPr>
          <a:xfrm>
            <a:off x="1174973" y="9813283"/>
            <a:ext cx="1196029" cy="220061"/>
          </a:xfrm>
          <a:prstGeom prst="rect">
            <a:avLst/>
          </a:prstGeom>
          <a:noFill/>
          <a:ln>
            <a:noFill/>
          </a:ln>
        </p:spPr>
        <p:txBody>
          <a:bodyPr anchorCtr="0" anchor="t" bIns="0" lIns="0" spcFirstLastPara="1" rIns="0" wrap="square" tIns="0">
            <a:spAutoFit/>
          </a:bodyPr>
          <a:lstStyle/>
          <a:p>
            <a:pPr indent="0" lvl="0" marL="0" marR="0" rtl="0" algn="l">
              <a:lnSpc>
                <a:spcPct val="101049"/>
              </a:lnSpc>
              <a:spcBef>
                <a:spcPts val="0"/>
              </a:spcBef>
              <a:spcAft>
                <a:spcPts val="0"/>
              </a:spcAft>
              <a:buNone/>
            </a:pPr>
            <a:r>
              <a:rPr b="0" i="0" lang="en-IN" sz="1620" u="none" cap="none" strike="noStrike">
                <a:solidFill>
                  <a:srgbClr val="FFFFFF"/>
                </a:solidFill>
                <a:latin typeface="Poppins"/>
                <a:ea typeface="Poppins"/>
                <a:cs typeface="Poppins"/>
                <a:sym typeface="Poppins"/>
              </a:rPr>
              <a:t>page 011</a:t>
            </a:r>
            <a:endParaRPr/>
          </a:p>
        </p:txBody>
      </p:sp>
      <p:sp>
        <p:nvSpPr>
          <p:cNvPr id="659" name="Google Shape;659;p28"/>
          <p:cNvSpPr txBox="1"/>
          <p:nvPr/>
        </p:nvSpPr>
        <p:spPr>
          <a:xfrm>
            <a:off x="2722391" y="1235007"/>
            <a:ext cx="2124693" cy="297674"/>
          </a:xfrm>
          <a:prstGeom prst="rect">
            <a:avLst/>
          </a:prstGeom>
          <a:noFill/>
          <a:ln>
            <a:noFill/>
          </a:ln>
        </p:spPr>
        <p:txBody>
          <a:bodyPr anchorCtr="0" anchor="t" bIns="0" lIns="0" spcFirstLastPara="1" rIns="0" wrap="square" tIns="0">
            <a:spAutoFit/>
          </a:bodyPr>
          <a:lstStyle/>
          <a:p>
            <a:pPr indent="0" lvl="0" marL="0" marR="0" rtl="0" algn="l">
              <a:lnSpc>
                <a:spcPct val="101010"/>
              </a:lnSpc>
              <a:spcBef>
                <a:spcPts val="0"/>
              </a:spcBef>
              <a:spcAft>
                <a:spcPts val="0"/>
              </a:spcAft>
              <a:buNone/>
            </a:pPr>
            <a:r>
              <a:rPr b="1" i="0" lang="en-IN" sz="2078" u="none" cap="none" strike="noStrike">
                <a:solidFill>
                  <a:srgbClr val="368CD1"/>
                </a:solidFill>
                <a:latin typeface="Poppins"/>
                <a:ea typeface="Poppins"/>
                <a:cs typeface="Poppins"/>
                <a:sym typeface="Poppins"/>
              </a:rPr>
              <a:t>Microsoft</a:t>
            </a:r>
            <a:endParaRPr/>
          </a:p>
        </p:txBody>
      </p:sp>
      <p:sp>
        <p:nvSpPr>
          <p:cNvPr id="660" name="Google Shape;660;p28"/>
          <p:cNvSpPr txBox="1"/>
          <p:nvPr/>
        </p:nvSpPr>
        <p:spPr>
          <a:xfrm>
            <a:off x="1974308" y="2215728"/>
            <a:ext cx="6390324" cy="997585"/>
          </a:xfrm>
          <a:prstGeom prst="rect">
            <a:avLst/>
          </a:prstGeom>
          <a:noFill/>
          <a:ln>
            <a:noFill/>
          </a:ln>
        </p:spPr>
        <p:txBody>
          <a:bodyPr anchorCtr="0" anchor="t" bIns="0" lIns="0" spcFirstLastPara="1" rIns="0" wrap="square" tIns="0">
            <a:spAutoFit/>
          </a:bodyPr>
          <a:lstStyle/>
          <a:p>
            <a:pPr indent="0" lvl="0" marL="0" marR="0" rtl="0" algn="l">
              <a:lnSpc>
                <a:spcPct val="101000"/>
              </a:lnSpc>
              <a:spcBef>
                <a:spcPts val="0"/>
              </a:spcBef>
              <a:spcAft>
                <a:spcPts val="0"/>
              </a:spcAft>
              <a:buNone/>
            </a:pPr>
            <a:r>
              <a:rPr b="1" i="0" lang="en-IN" sz="6999" u="none" cap="none" strike="noStrike">
                <a:solidFill>
                  <a:srgbClr val="16456A"/>
                </a:solidFill>
                <a:latin typeface="Poppins"/>
                <a:ea typeface="Poppins"/>
                <a:cs typeface="Poppins"/>
                <a:sym typeface="Poppins"/>
              </a:rPr>
              <a:t>References</a:t>
            </a:r>
            <a:endParaRPr/>
          </a:p>
        </p:txBody>
      </p:sp>
      <p:sp>
        <p:nvSpPr>
          <p:cNvPr id="661" name="Google Shape;661;p28"/>
          <p:cNvSpPr txBox="1"/>
          <p:nvPr/>
        </p:nvSpPr>
        <p:spPr>
          <a:xfrm>
            <a:off x="2218057" y="3370512"/>
            <a:ext cx="14471243" cy="4036407"/>
          </a:xfrm>
          <a:prstGeom prst="rect">
            <a:avLst/>
          </a:prstGeom>
          <a:noFill/>
          <a:ln>
            <a:noFill/>
          </a:ln>
        </p:spPr>
        <p:txBody>
          <a:bodyPr anchorCtr="0" anchor="t" bIns="0" lIns="0" spcFirstLastPara="1" rIns="0" wrap="square" tIns="0">
            <a:spAutoFit/>
          </a:bodyPr>
          <a:lstStyle/>
          <a:p>
            <a:pPr indent="0" lvl="0" marL="0" marR="0" rtl="0" algn="just">
              <a:lnSpc>
                <a:spcPct val="100973"/>
              </a:lnSpc>
              <a:spcBef>
                <a:spcPts val="0"/>
              </a:spcBef>
              <a:spcAft>
                <a:spcPts val="0"/>
              </a:spcAft>
              <a:buNone/>
            </a:pPr>
            <a:r>
              <a:rPr b="0" i="0" lang="en-IN" sz="2672" u="none" cap="none" strike="noStrike">
                <a:solidFill>
                  <a:srgbClr val="368CD1"/>
                </a:solidFill>
                <a:latin typeface="Poppins"/>
                <a:ea typeface="Poppins"/>
                <a:cs typeface="Poppins"/>
                <a:sym typeface="Poppins"/>
              </a:rPr>
              <a:t>MMicrosoft (2023) Global Workforce &amp; Recruitment Overview. Available at: https://www.microsoft.com/en-us/careers rapid innovation, global expansion, and long-term organisational success.</a:t>
            </a:r>
            <a:endParaRPr/>
          </a:p>
          <a:p>
            <a:pPr indent="0" lvl="0" marL="0" marR="0" rtl="0" algn="just">
              <a:lnSpc>
                <a:spcPct val="100973"/>
              </a:lnSpc>
              <a:spcBef>
                <a:spcPts val="0"/>
              </a:spcBef>
              <a:spcAft>
                <a:spcPts val="0"/>
              </a:spcAft>
              <a:buNone/>
            </a:pPr>
            <a:r>
              <a:rPr b="0" i="0" lang="en-IN" sz="2672" u="none" cap="none" strike="noStrike">
                <a:solidFill>
                  <a:srgbClr val="368CD1"/>
                </a:solidFill>
                <a:latin typeface="Poppins"/>
                <a:ea typeface="Poppins"/>
                <a:cs typeface="Poppins"/>
                <a:sym typeface="Poppins"/>
              </a:rPr>
              <a:t>Microsoft (2023) Microsoft Learn – Employee Training &amp; Development. Available at: </a:t>
            </a:r>
            <a:r>
              <a:rPr b="0" i="0" lang="en-IN" sz="2672" u="sng" cap="none" strike="noStrike">
                <a:solidFill>
                  <a:srgbClr val="368CD1"/>
                </a:solidFill>
                <a:latin typeface="Poppins"/>
                <a:ea typeface="Poppins"/>
                <a:cs typeface="Poppins"/>
                <a:sym typeface="Poppins"/>
                <a:hlinkClick r:id="rId8">
                  <a:extLst>
                    <a:ext uri="{A12FA001-AC4F-418D-AE19-62706E023703}">
                      <ahyp:hlinkClr val="tx"/>
                    </a:ext>
                  </a:extLst>
                </a:hlinkClick>
              </a:rPr>
              <a:t>https://learn.microsoft.com/en-us/training/</a:t>
            </a:r>
            <a:endParaRPr/>
          </a:p>
          <a:p>
            <a:pPr indent="0" lvl="0" marL="0" marR="0" rtl="0" algn="just">
              <a:lnSpc>
                <a:spcPct val="100973"/>
              </a:lnSpc>
              <a:spcBef>
                <a:spcPts val="0"/>
              </a:spcBef>
              <a:spcAft>
                <a:spcPts val="0"/>
              </a:spcAft>
              <a:buNone/>
            </a:pPr>
            <a:r>
              <a:rPr b="0" i="0" lang="en-IN" sz="2672" u="sng" cap="none" strike="noStrike">
                <a:solidFill>
                  <a:srgbClr val="368CD1"/>
                </a:solidFill>
                <a:latin typeface="Poppins"/>
                <a:ea typeface="Poppins"/>
                <a:cs typeface="Poppins"/>
                <a:sym typeface="Poppins"/>
              </a:rPr>
              <a:t>Microsoft (2024) Microsoft Aspire Experience – Leadership Development Program. Available at: https://www.microsoft.com/en-us/careers/early-careers/aspire</a:t>
            </a:r>
            <a:endParaRPr/>
          </a:p>
          <a:p>
            <a:pPr indent="0" lvl="0" marL="0" marR="0" rtl="0" algn="just">
              <a:lnSpc>
                <a:spcPct val="100973"/>
              </a:lnSpc>
              <a:spcBef>
                <a:spcPts val="0"/>
              </a:spcBef>
              <a:spcAft>
                <a:spcPts val="0"/>
              </a:spcAft>
              <a:buNone/>
            </a:pPr>
            <a:r>
              <a:rPr b="0" i="0" lang="en-IN" sz="2672" u="sng" cap="none" strike="noStrike">
                <a:solidFill>
                  <a:srgbClr val="368CD1"/>
                </a:solidFill>
                <a:latin typeface="Poppins"/>
                <a:ea typeface="Poppins"/>
                <a:cs typeface="Poppins"/>
                <a:sym typeface="Poppins"/>
              </a:rPr>
              <a:t>SHRM (2023) Global Talent Acquisition Trends. Available at: https://www.shrm.org/resourcesandtools/hr-topics/talent-acquisition/pages/default.aspx</a:t>
            </a:r>
            <a:endParaRPr/>
          </a:p>
          <a:p>
            <a:pPr indent="0" lvl="0" marL="0" marR="0" rtl="0" algn="just">
              <a:lnSpc>
                <a:spcPct val="100973"/>
              </a:lnSpc>
              <a:spcBef>
                <a:spcPts val="0"/>
              </a:spcBef>
              <a:spcAft>
                <a:spcPts val="0"/>
              </a:spcAft>
              <a:buNone/>
            </a:pPr>
            <a:r>
              <a:rPr b="0" i="0" lang="en-IN" sz="2672" u="sng" cap="none" strike="noStrike">
                <a:solidFill>
                  <a:srgbClr val="368CD1"/>
                </a:solidFill>
                <a:latin typeface="Poppins"/>
                <a:ea typeface="Poppins"/>
                <a:cs typeface="Poppins"/>
                <a:sym typeface="Poppins"/>
              </a:rPr>
              <a:t>Google (2023) AI-Powered Employee Learning Case Study. Available at: </a:t>
            </a:r>
            <a:r>
              <a:rPr b="0" i="0" lang="en-IN" sz="2672" u="sng" cap="none" strike="noStrike">
                <a:solidFill>
                  <a:srgbClr val="368CD1"/>
                </a:solidFill>
                <a:latin typeface="Poppins"/>
                <a:ea typeface="Poppins"/>
                <a:cs typeface="Poppins"/>
                <a:sym typeface="Poppins"/>
                <a:hlinkClick r:id="rId9">
                  <a:extLst>
                    <a:ext uri="{A12FA001-AC4F-418D-AE19-62706E023703}">
                      <ahyp:hlinkClr val="tx"/>
                    </a:ext>
                  </a:extLst>
                </a:hlinkClick>
              </a:rPr>
              <a:t>https://ai.google/education/</a:t>
            </a:r>
            <a:endParaRPr/>
          </a:p>
        </p:txBody>
      </p:sp>
    </p:spTree>
  </p:cSld>
  <p:clrMapOvr>
    <a:masterClrMapping/>
  </p:clrMapOvr>
</p:sld>
</file>

<file path=ppt/slides/slide2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65" name="Shape 665"/>
        <p:cNvGrpSpPr/>
        <p:nvPr/>
      </p:nvGrpSpPr>
      <p:grpSpPr>
        <a:xfrm>
          <a:off x="0" y="0"/>
          <a:ext cx="0" cy="0"/>
          <a:chOff x="0" y="0"/>
          <a:chExt cx="0" cy="0"/>
        </a:xfrm>
      </p:grpSpPr>
      <p:sp>
        <p:nvSpPr>
          <p:cNvPr id="666" name="Google Shape;666;p29"/>
          <p:cNvSpPr txBox="1"/>
          <p:nvPr>
            <p:ph type="title"/>
          </p:nvPr>
        </p:nvSpPr>
        <p:spPr>
          <a:xfrm>
            <a:off x="1712120" y="914400"/>
            <a:ext cx="14858997" cy="2857500"/>
          </a:xfrm>
          <a:prstGeom prst="rect">
            <a:avLst/>
          </a:prstGeom>
          <a:noFill/>
          <a:ln>
            <a:noFill/>
          </a:ln>
        </p:spPr>
        <p:txBody>
          <a:bodyPr anchorCtr="0" anchor="ctr" bIns="45700" lIns="91425" spcFirstLastPara="1" rIns="91425" wrap="square" tIns="45700">
            <a:normAutofit/>
          </a:bodyPr>
          <a:lstStyle/>
          <a:p>
            <a:pPr indent="0" lvl="0" marL="0" rtl="0" algn="l">
              <a:spcBef>
                <a:spcPts val="0"/>
              </a:spcBef>
              <a:spcAft>
                <a:spcPts val="0"/>
              </a:spcAft>
              <a:buClr>
                <a:schemeClr val="lt1"/>
              </a:buClr>
              <a:buSzPts val="4800"/>
              <a:buFont typeface="Century Gothic"/>
              <a:buNone/>
            </a:pPr>
            <a:r>
              <a:rPr b="1" lang="en-IN"/>
              <a:t>WHAT IS DEI?</a:t>
            </a:r>
            <a:endParaRPr/>
          </a:p>
        </p:txBody>
      </p:sp>
      <p:sp>
        <p:nvSpPr>
          <p:cNvPr id="667" name="Google Shape;667;p29"/>
          <p:cNvSpPr txBox="1"/>
          <p:nvPr>
            <p:ph idx="1" type="body"/>
          </p:nvPr>
        </p:nvSpPr>
        <p:spPr>
          <a:xfrm>
            <a:off x="1712120" y="4000499"/>
            <a:ext cx="14858997" cy="4686302"/>
          </a:xfrm>
          <a:prstGeom prst="rect">
            <a:avLst/>
          </a:prstGeom>
          <a:noFill/>
          <a:ln>
            <a:noFill/>
          </a:ln>
        </p:spPr>
        <p:txBody>
          <a:bodyPr anchorCtr="0" anchor="ctr" bIns="45700" lIns="91425" spcFirstLastPara="1" rIns="91425" wrap="square" tIns="45700">
            <a:normAutofit/>
          </a:bodyPr>
          <a:lstStyle/>
          <a:p>
            <a:pPr indent="0" lvl="0" marL="0" rtl="0" algn="l">
              <a:spcBef>
                <a:spcPts val="0"/>
              </a:spcBef>
              <a:spcAft>
                <a:spcPts val="0"/>
              </a:spcAft>
              <a:buSzPts val="3000"/>
              <a:buNone/>
            </a:pPr>
            <a:r>
              <a:t/>
            </a:r>
            <a:endParaRPr/>
          </a:p>
          <a:p>
            <a:pPr indent="-428625" lvl="0" marL="428625" rtl="0" algn="l">
              <a:spcBef>
                <a:spcPts val="1500"/>
              </a:spcBef>
              <a:spcAft>
                <a:spcPts val="0"/>
              </a:spcAft>
              <a:buSzPts val="3000"/>
              <a:buChar char="•"/>
            </a:pPr>
            <a:r>
              <a:rPr b="1" lang="en-IN"/>
              <a:t>Diversity</a:t>
            </a:r>
            <a:r>
              <a:rPr lang="en-IN"/>
              <a:t> → Different backgrounds, gender, culture, skills, nationality</a:t>
            </a:r>
            <a:endParaRPr/>
          </a:p>
          <a:p>
            <a:pPr indent="-428625" lvl="0" marL="428625" rtl="0" algn="l">
              <a:spcBef>
                <a:spcPts val="1500"/>
              </a:spcBef>
              <a:spcAft>
                <a:spcPts val="0"/>
              </a:spcAft>
              <a:buSzPts val="3000"/>
              <a:buChar char="•"/>
            </a:pPr>
            <a:r>
              <a:rPr b="1" lang="en-IN"/>
              <a:t>Equity</a:t>
            </a:r>
            <a:r>
              <a:rPr lang="en-IN"/>
              <a:t> → Fair opportunities, equal pay, no discrimination</a:t>
            </a:r>
            <a:endParaRPr/>
          </a:p>
          <a:p>
            <a:pPr indent="-428625" lvl="0" marL="428625" rtl="0" algn="l">
              <a:spcBef>
                <a:spcPts val="1500"/>
              </a:spcBef>
              <a:spcAft>
                <a:spcPts val="0"/>
              </a:spcAft>
              <a:buSzPts val="3000"/>
              <a:buChar char="•"/>
            </a:pPr>
            <a:r>
              <a:rPr b="1" lang="en-IN"/>
              <a:t>Inclusion</a:t>
            </a:r>
            <a:r>
              <a:rPr lang="en-IN"/>
              <a:t> → Everyone feels respected, supported, and valued</a:t>
            </a:r>
            <a:endParaRPr/>
          </a:p>
          <a:p>
            <a:pPr indent="-428625" lvl="0" marL="428625" rtl="0" algn="l">
              <a:spcBef>
                <a:spcPts val="1500"/>
              </a:spcBef>
              <a:spcAft>
                <a:spcPts val="0"/>
              </a:spcAft>
              <a:buSzPts val="3000"/>
              <a:buChar char="•"/>
            </a:pPr>
            <a:r>
              <a:rPr lang="en-IN"/>
              <a:t>DEI helps build a positive global workplace</a:t>
            </a:r>
            <a:endParaRPr/>
          </a:p>
          <a:p>
            <a:pPr indent="0" lvl="0" marL="0" rtl="0" algn="l">
              <a:spcBef>
                <a:spcPts val="1500"/>
              </a:spcBef>
              <a:spcAft>
                <a:spcPts val="0"/>
              </a:spcAft>
              <a:buSzPts val="3000"/>
              <a:buNone/>
            </a:pPr>
            <a:r>
              <a:rPr lang="en-IN"/>
              <a:t>(Arsel, Crockett, &amp; Scott, 2022)</a:t>
            </a:r>
            <a:endParaRPr/>
          </a:p>
          <a:p>
            <a:pPr indent="-238125" lvl="0" marL="428625" rtl="0" algn="l">
              <a:spcBef>
                <a:spcPts val="1500"/>
              </a:spcBef>
              <a:spcAft>
                <a:spcPts val="0"/>
              </a:spcAft>
              <a:buSzPts val="3000"/>
              <a:buNone/>
            </a:pPr>
            <a:r>
              <a:t/>
            </a:r>
            <a:endParaRPr/>
          </a:p>
          <a:p>
            <a:pPr indent="-238125" lvl="0" marL="428625" rtl="0" algn="l">
              <a:spcBef>
                <a:spcPts val="1500"/>
              </a:spcBef>
              <a:spcAft>
                <a:spcPts val="0"/>
              </a:spcAft>
              <a:buSzPts val="3000"/>
              <a:buNone/>
            </a:pPr>
            <a:r>
              <a:t/>
            </a:r>
            <a:endParaRPr/>
          </a:p>
          <a:p>
            <a:pPr indent="-238125" lvl="0" marL="428625" rtl="0" algn="l">
              <a:spcBef>
                <a:spcPts val="1500"/>
              </a:spcBef>
              <a:spcAft>
                <a:spcPts val="0"/>
              </a:spcAft>
              <a:buSzPts val="3000"/>
              <a:buNone/>
            </a:pPr>
            <a:r>
              <a:t/>
            </a:r>
            <a:endParaRPr/>
          </a:p>
        </p:txBody>
      </p:sp>
      <p:pic>
        <p:nvPicPr>
          <p:cNvPr id="668" name="Google Shape;668;p29"/>
          <p:cNvPicPr preferRelativeResize="0"/>
          <p:nvPr/>
        </p:nvPicPr>
        <p:blipFill rotWithShape="1">
          <a:blip r:embed="rId3">
            <a:alphaModFix/>
          </a:blip>
          <a:srcRect b="0" l="0" r="0" t="0"/>
          <a:stretch/>
        </p:blipFill>
        <p:spPr>
          <a:xfrm>
            <a:off x="12754583" y="6271445"/>
            <a:ext cx="4819928" cy="3723206"/>
          </a:xfrm>
          <a:prstGeom prst="rect">
            <a:avLst/>
          </a:prstGeom>
          <a:noFill/>
          <a:ln>
            <a:noFill/>
          </a:ln>
        </p:spPr>
      </p:pic>
    </p:spTree>
  </p:cSld>
  <p:clrMapOvr>
    <a:masterClrMapping/>
  </p:clrMapOvr>
</p:sld>
</file>

<file path=ppt/slides/slide3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72" name="Shape 672"/>
        <p:cNvGrpSpPr/>
        <p:nvPr/>
      </p:nvGrpSpPr>
      <p:grpSpPr>
        <a:xfrm>
          <a:off x="0" y="0"/>
          <a:ext cx="0" cy="0"/>
          <a:chOff x="0" y="0"/>
          <a:chExt cx="0" cy="0"/>
        </a:xfrm>
      </p:grpSpPr>
      <p:sp>
        <p:nvSpPr>
          <p:cNvPr id="673" name="Google Shape;673;p30"/>
          <p:cNvSpPr txBox="1"/>
          <p:nvPr>
            <p:ph type="title"/>
          </p:nvPr>
        </p:nvSpPr>
        <p:spPr>
          <a:xfrm>
            <a:off x="1712120" y="914400"/>
            <a:ext cx="14858997" cy="2857500"/>
          </a:xfrm>
          <a:prstGeom prst="rect">
            <a:avLst/>
          </a:prstGeom>
          <a:solidFill>
            <a:schemeClr val="lt1"/>
          </a:solidFill>
          <a:ln>
            <a:noFill/>
          </a:ln>
          <a:effectLst>
            <a:outerShdw blurRad="44450" algn="ctr" dir="5400000" dist="27940">
              <a:srgbClr val="000000">
                <a:alpha val="31764"/>
              </a:srgbClr>
            </a:outerShdw>
          </a:effectLst>
        </p:spPr>
        <p:txBody>
          <a:bodyPr anchorCtr="0" anchor="ctr" bIns="45700" lIns="91425" spcFirstLastPara="1" rIns="91425" wrap="square" tIns="45700">
            <a:normAutofit/>
          </a:bodyPr>
          <a:lstStyle/>
          <a:p>
            <a:pPr indent="0" lvl="0" marL="0" rtl="0" algn="l">
              <a:spcBef>
                <a:spcPts val="0"/>
              </a:spcBef>
              <a:spcAft>
                <a:spcPts val="0"/>
              </a:spcAft>
              <a:buClr>
                <a:schemeClr val="dk1"/>
              </a:buClr>
              <a:buSzPts val="4800"/>
              <a:buFont typeface="Century Gothic"/>
              <a:buNone/>
            </a:pPr>
            <a:r>
              <a:rPr b="1" lang="en-IN">
                <a:solidFill>
                  <a:schemeClr val="dk1"/>
                </a:solidFill>
                <a:latin typeface="Century Gothic"/>
                <a:ea typeface="Century Gothic"/>
                <a:cs typeface="Century Gothic"/>
                <a:sym typeface="Century Gothic"/>
              </a:rPr>
              <a:t>IMPORTANCE OF DEI IN AN ORGANISATIONS</a:t>
            </a:r>
            <a:endParaRPr/>
          </a:p>
        </p:txBody>
      </p:sp>
      <p:sp>
        <p:nvSpPr>
          <p:cNvPr id="674" name="Google Shape;674;p30"/>
          <p:cNvSpPr txBox="1"/>
          <p:nvPr>
            <p:ph idx="1" type="body"/>
          </p:nvPr>
        </p:nvSpPr>
        <p:spPr>
          <a:xfrm>
            <a:off x="1712120" y="4000499"/>
            <a:ext cx="14858997" cy="4686302"/>
          </a:xfrm>
          <a:prstGeom prst="rect">
            <a:avLst/>
          </a:prstGeom>
          <a:noFill/>
          <a:ln>
            <a:noFill/>
          </a:ln>
          <a:effectLst>
            <a:outerShdw blurRad="50800" rotWithShape="0" dir="16200000" dist="38100">
              <a:srgbClr val="000000">
                <a:alpha val="40000"/>
              </a:srgbClr>
            </a:outerShdw>
          </a:effectLst>
        </p:spPr>
        <p:txBody>
          <a:bodyPr anchorCtr="0" anchor="ctr" bIns="45700" lIns="91425" spcFirstLastPara="1" rIns="91425" wrap="square" tIns="45700">
            <a:normAutofit/>
          </a:bodyPr>
          <a:lstStyle/>
          <a:p>
            <a:pPr indent="-428625" lvl="0" marL="428625" rtl="0" algn="l">
              <a:spcBef>
                <a:spcPts val="0"/>
              </a:spcBef>
              <a:spcAft>
                <a:spcPts val="0"/>
              </a:spcAft>
              <a:buSzPts val="3000"/>
              <a:buChar char="•"/>
            </a:pPr>
            <a:r>
              <a:rPr lang="en-IN"/>
              <a:t>Helps company to manage international teams </a:t>
            </a:r>
            <a:endParaRPr/>
          </a:p>
          <a:p>
            <a:pPr indent="-428625" lvl="0" marL="428625" rtl="0" algn="l">
              <a:spcBef>
                <a:spcPts val="1500"/>
              </a:spcBef>
              <a:spcAft>
                <a:spcPts val="0"/>
              </a:spcAft>
              <a:buSzPts val="3000"/>
              <a:buChar char="•"/>
            </a:pPr>
            <a:r>
              <a:rPr lang="en-IN"/>
              <a:t>Encourages creativity and problem-solving</a:t>
            </a:r>
            <a:endParaRPr/>
          </a:p>
          <a:p>
            <a:pPr indent="-428625" lvl="0" marL="428625" rtl="0" algn="l">
              <a:spcBef>
                <a:spcPts val="1500"/>
              </a:spcBef>
              <a:spcAft>
                <a:spcPts val="0"/>
              </a:spcAft>
              <a:buSzPts val="3000"/>
              <a:buChar char="•"/>
            </a:pPr>
            <a:r>
              <a:rPr lang="en-IN"/>
              <a:t>Builds strong global reputation</a:t>
            </a:r>
            <a:endParaRPr/>
          </a:p>
          <a:p>
            <a:pPr indent="-428625" lvl="0" marL="428625" rtl="0" algn="l">
              <a:spcBef>
                <a:spcPts val="1500"/>
              </a:spcBef>
              <a:spcAft>
                <a:spcPts val="0"/>
              </a:spcAft>
              <a:buSzPts val="3000"/>
              <a:buChar char="•"/>
            </a:pPr>
            <a:r>
              <a:rPr lang="en-IN"/>
              <a:t>Makes employees feel safe and motivated</a:t>
            </a:r>
            <a:endParaRPr/>
          </a:p>
          <a:p>
            <a:pPr indent="-238125" lvl="0" marL="428625" rtl="0" algn="l">
              <a:spcBef>
                <a:spcPts val="1500"/>
              </a:spcBef>
              <a:spcAft>
                <a:spcPts val="0"/>
              </a:spcAft>
              <a:buSzPts val="3000"/>
              <a:buNone/>
            </a:pPr>
            <a:r>
              <a:t/>
            </a:r>
            <a:endParaRPr/>
          </a:p>
          <a:p>
            <a:pPr indent="-238125" lvl="0" marL="428625" rtl="0" algn="l">
              <a:spcBef>
                <a:spcPts val="1500"/>
              </a:spcBef>
              <a:spcAft>
                <a:spcPts val="0"/>
              </a:spcAft>
              <a:buSzPts val="3000"/>
              <a:buNone/>
            </a:pPr>
            <a:r>
              <a:t/>
            </a:r>
            <a:endParaRPr/>
          </a:p>
          <a:p>
            <a:pPr indent="-238125" lvl="0" marL="428625" rtl="0" algn="l">
              <a:spcBef>
                <a:spcPts val="1500"/>
              </a:spcBef>
              <a:spcAft>
                <a:spcPts val="0"/>
              </a:spcAft>
              <a:buSzPts val="3000"/>
              <a:buNone/>
            </a:pPr>
            <a:r>
              <a:t/>
            </a:r>
            <a:endParaRPr/>
          </a:p>
        </p:txBody>
      </p:sp>
      <p:pic>
        <p:nvPicPr>
          <p:cNvPr id="675" name="Google Shape;675;p30"/>
          <p:cNvPicPr preferRelativeResize="0"/>
          <p:nvPr/>
        </p:nvPicPr>
        <p:blipFill rotWithShape="1">
          <a:blip r:embed="rId3">
            <a:alphaModFix/>
          </a:blip>
          <a:srcRect b="0" l="0" r="0" t="0"/>
          <a:stretch/>
        </p:blipFill>
        <p:spPr>
          <a:xfrm>
            <a:off x="14323039" y="5786122"/>
            <a:ext cx="2871788" cy="3586163"/>
          </a:xfrm>
          <a:prstGeom prst="rect">
            <a:avLst/>
          </a:prstGeom>
          <a:noFill/>
          <a:ln>
            <a:noFill/>
          </a:ln>
        </p:spPr>
      </p:pic>
      <p:grpSp>
        <p:nvGrpSpPr>
          <p:cNvPr id="676" name="Google Shape;676;p30"/>
          <p:cNvGrpSpPr/>
          <p:nvPr/>
        </p:nvGrpSpPr>
        <p:grpSpPr>
          <a:xfrm>
            <a:off x="2959128" y="6052823"/>
            <a:ext cx="9192228" cy="3341390"/>
            <a:chOff x="1972752" y="4035215"/>
            <a:chExt cx="6128152" cy="2227593"/>
          </a:xfrm>
        </p:grpSpPr>
        <p:sp>
          <p:nvSpPr>
            <p:cNvPr id="677" name="Google Shape;677;p30"/>
            <p:cNvSpPr/>
            <p:nvPr/>
          </p:nvSpPr>
          <p:spPr>
            <a:xfrm>
              <a:off x="1972752" y="4035215"/>
              <a:ext cx="6128152" cy="2227593"/>
            </a:xfrm>
            <a:prstGeom prst="rightArrow">
              <a:avLst>
                <a:gd fmla="val 50000" name="adj1"/>
                <a:gd fmla="val 50000" name="adj2"/>
              </a:avLst>
            </a:prstGeom>
            <a:solidFill>
              <a:schemeClr val="accent1"/>
            </a:solidFill>
            <a:ln cap="rnd" cmpd="sng" w="19050">
              <a:solidFill>
                <a:schemeClr val="lt1"/>
              </a:solidFill>
              <a:prstDash val="solid"/>
              <a:round/>
              <a:headEnd len="sm" w="sm" type="none"/>
              <a:tailEnd len="sm" w="sm" type="none"/>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2700">
                <a:solidFill>
                  <a:schemeClr val="lt1"/>
                </a:solidFill>
                <a:latin typeface="Century Gothic"/>
                <a:ea typeface="Century Gothic"/>
                <a:cs typeface="Century Gothic"/>
                <a:sym typeface="Century Gothic"/>
              </a:endParaRPr>
            </a:p>
          </p:txBody>
        </p:sp>
        <p:sp>
          <p:nvSpPr>
            <p:cNvPr id="678" name="Google Shape;678;p30"/>
            <p:cNvSpPr/>
            <p:nvPr/>
          </p:nvSpPr>
          <p:spPr>
            <a:xfrm>
              <a:off x="2317977" y="4592113"/>
              <a:ext cx="5021015" cy="1113796"/>
            </a:xfrm>
            <a:custGeom>
              <a:rect b="b" l="l" r="r" t="t"/>
              <a:pathLst>
                <a:path extrusionOk="0" h="1113796" w="5021015">
                  <a:moveTo>
                    <a:pt x="0" y="0"/>
                  </a:moveTo>
                  <a:lnTo>
                    <a:pt x="5021015" y="0"/>
                  </a:lnTo>
                  <a:lnTo>
                    <a:pt x="5021015" y="1113796"/>
                  </a:lnTo>
                  <a:lnTo>
                    <a:pt x="0" y="1113796"/>
                  </a:lnTo>
                  <a:lnTo>
                    <a:pt x="0" y="0"/>
                  </a:lnTo>
                  <a:close/>
                </a:path>
              </a:pathLst>
            </a:custGeom>
            <a:noFill/>
            <a:ln>
              <a:noFill/>
            </a:ln>
          </p:spPr>
          <p:txBody>
            <a:bodyPr anchorCtr="0" anchor="ctr" bIns="350500" lIns="0" spcFirstLastPara="1" rIns="0" wrap="square" tIns="350500">
              <a:noAutofit/>
            </a:bodyPr>
            <a:lstStyle/>
            <a:p>
              <a:pPr indent="0" lvl="0" marL="0" marR="0" rtl="0" algn="ctr">
                <a:lnSpc>
                  <a:spcPct val="90000"/>
                </a:lnSpc>
                <a:spcBef>
                  <a:spcPts val="0"/>
                </a:spcBef>
                <a:spcAft>
                  <a:spcPts val="0"/>
                </a:spcAft>
                <a:buNone/>
              </a:pPr>
              <a:r>
                <a:rPr lang="en-IN" sz="3450">
                  <a:solidFill>
                    <a:schemeClr val="lt1"/>
                  </a:solidFill>
                  <a:latin typeface="Century Gothic"/>
                  <a:ea typeface="Century Gothic"/>
                  <a:cs typeface="Century Gothic"/>
                  <a:sym typeface="Century Gothic"/>
                </a:rPr>
                <a:t>It helps Microsoft to be pioneer in the field by hiring  best talent from the world</a:t>
              </a:r>
              <a:endParaRPr/>
            </a:p>
          </p:txBody>
        </p:sp>
      </p:grpSp>
      <p:grpSp>
        <p:nvGrpSpPr>
          <p:cNvPr id="679" name="Google Shape;679;p30"/>
          <p:cNvGrpSpPr/>
          <p:nvPr/>
        </p:nvGrpSpPr>
        <p:grpSpPr>
          <a:xfrm>
            <a:off x="6636512" y="5316827"/>
            <a:ext cx="27000" cy="27000"/>
            <a:chOff x="4424341" y="3544551"/>
            <a:chExt cx="18000" cy="18000"/>
          </a:xfrm>
        </p:grpSpPr>
        <p:pic>
          <p:nvPicPr>
            <p:cNvPr id="680" name="Google Shape;680;p30"/>
            <p:cNvPicPr preferRelativeResize="0"/>
            <p:nvPr/>
          </p:nvPicPr>
          <p:blipFill rotWithShape="1">
            <a:blip r:embed="rId4">
              <a:alphaModFix/>
            </a:blip>
            <a:srcRect b="0" l="0" r="0" t="0"/>
            <a:stretch/>
          </p:blipFill>
          <p:spPr>
            <a:xfrm>
              <a:off x="4424341" y="3544551"/>
              <a:ext cx="18000" cy="18000"/>
            </a:xfrm>
            <a:prstGeom prst="rect">
              <a:avLst/>
            </a:prstGeom>
            <a:noFill/>
            <a:ln>
              <a:noFill/>
            </a:ln>
          </p:spPr>
        </p:pic>
        <p:pic>
          <p:nvPicPr>
            <p:cNvPr id="681" name="Google Shape;681;p30"/>
            <p:cNvPicPr preferRelativeResize="0"/>
            <p:nvPr/>
          </p:nvPicPr>
          <p:blipFill rotWithShape="1">
            <a:blip r:embed="rId5">
              <a:alphaModFix/>
            </a:blip>
            <a:srcRect b="0" l="0" r="0" t="0"/>
            <a:stretch/>
          </p:blipFill>
          <p:spPr>
            <a:xfrm>
              <a:off x="4424341" y="3544551"/>
              <a:ext cx="18000" cy="18000"/>
            </a:xfrm>
            <a:prstGeom prst="rect">
              <a:avLst/>
            </a:prstGeom>
            <a:noFill/>
            <a:ln>
              <a:noFill/>
            </a:ln>
          </p:spPr>
        </p:pic>
      </p:grpSp>
      <p:pic>
        <p:nvPicPr>
          <p:cNvPr id="682" name="Google Shape;682;p30"/>
          <p:cNvPicPr preferRelativeResize="0"/>
          <p:nvPr/>
        </p:nvPicPr>
        <p:blipFill rotWithShape="1">
          <a:blip r:embed="rId6">
            <a:alphaModFix/>
          </a:blip>
          <a:srcRect b="0" l="0" r="0" t="0"/>
          <a:stretch/>
        </p:blipFill>
        <p:spPr>
          <a:xfrm>
            <a:off x="5750372" y="4778447"/>
            <a:ext cx="27000" cy="27000"/>
          </a:xfrm>
          <a:prstGeom prst="rect">
            <a:avLst/>
          </a:prstGeom>
          <a:noFill/>
          <a:ln>
            <a:noFill/>
          </a:ln>
        </p:spPr>
      </p:pic>
      <p:pic>
        <p:nvPicPr>
          <p:cNvPr id="683" name="Google Shape;683;p30"/>
          <p:cNvPicPr preferRelativeResize="0"/>
          <p:nvPr/>
        </p:nvPicPr>
        <p:blipFill rotWithShape="1">
          <a:blip r:embed="rId7">
            <a:alphaModFix/>
          </a:blip>
          <a:srcRect b="0" l="0" r="0" t="0"/>
          <a:stretch/>
        </p:blipFill>
        <p:spPr>
          <a:xfrm>
            <a:off x="5559752" y="5073827"/>
            <a:ext cx="27000" cy="27000"/>
          </a:xfrm>
          <a:prstGeom prst="rect">
            <a:avLst/>
          </a:prstGeom>
          <a:noFill/>
          <a:ln>
            <a:noFill/>
          </a:ln>
        </p:spPr>
      </p:pic>
      <p:pic>
        <p:nvPicPr>
          <p:cNvPr id="684" name="Google Shape;684;p30"/>
          <p:cNvPicPr preferRelativeResize="0"/>
          <p:nvPr/>
        </p:nvPicPr>
        <p:blipFill rotWithShape="1">
          <a:blip r:embed="rId8">
            <a:alphaModFix/>
          </a:blip>
          <a:srcRect b="0" l="0" r="0" t="0"/>
          <a:stretch/>
        </p:blipFill>
        <p:spPr>
          <a:xfrm>
            <a:off x="5559752" y="5229347"/>
            <a:ext cx="27000" cy="27000"/>
          </a:xfrm>
          <a:prstGeom prst="rect">
            <a:avLst/>
          </a:prstGeom>
          <a:noFill/>
          <a:ln>
            <a:noFill/>
          </a:ln>
        </p:spPr>
      </p:pic>
      <p:pic>
        <p:nvPicPr>
          <p:cNvPr id="685" name="Google Shape;685;p30"/>
          <p:cNvPicPr preferRelativeResize="0"/>
          <p:nvPr/>
        </p:nvPicPr>
        <p:blipFill rotWithShape="1">
          <a:blip r:embed="rId9">
            <a:alphaModFix/>
          </a:blip>
          <a:srcRect b="0" l="0" r="0" t="0"/>
          <a:stretch/>
        </p:blipFill>
        <p:spPr>
          <a:xfrm>
            <a:off x="6253652" y="5246627"/>
            <a:ext cx="27000" cy="27000"/>
          </a:xfrm>
          <a:prstGeom prst="rect">
            <a:avLst/>
          </a:prstGeom>
          <a:noFill/>
          <a:ln>
            <a:noFill/>
          </a:ln>
        </p:spPr>
      </p:pic>
      <p:pic>
        <p:nvPicPr>
          <p:cNvPr id="686" name="Google Shape;686;p30"/>
          <p:cNvPicPr preferRelativeResize="0"/>
          <p:nvPr/>
        </p:nvPicPr>
        <p:blipFill rotWithShape="1">
          <a:blip r:embed="rId10">
            <a:alphaModFix/>
          </a:blip>
          <a:srcRect b="0" l="0" r="0" t="0"/>
          <a:stretch/>
        </p:blipFill>
        <p:spPr>
          <a:xfrm>
            <a:off x="6253652" y="5246627"/>
            <a:ext cx="27000" cy="27000"/>
          </a:xfrm>
          <a:prstGeom prst="rect">
            <a:avLst/>
          </a:prstGeom>
          <a:noFill/>
          <a:ln>
            <a:noFill/>
          </a:ln>
        </p:spPr>
      </p:pic>
      <p:pic>
        <p:nvPicPr>
          <p:cNvPr id="687" name="Google Shape;687;p30"/>
          <p:cNvPicPr preferRelativeResize="0"/>
          <p:nvPr/>
        </p:nvPicPr>
        <p:blipFill rotWithShape="1">
          <a:blip r:embed="rId11">
            <a:alphaModFix/>
          </a:blip>
          <a:srcRect b="0" l="0" r="0" t="0"/>
          <a:stretch/>
        </p:blipFill>
        <p:spPr>
          <a:xfrm>
            <a:off x="6253652" y="5246627"/>
            <a:ext cx="27000" cy="27000"/>
          </a:xfrm>
          <a:prstGeom prst="rect">
            <a:avLst/>
          </a:prstGeom>
          <a:noFill/>
          <a:ln>
            <a:noFill/>
          </a:ln>
        </p:spPr>
      </p:pic>
      <p:pic>
        <p:nvPicPr>
          <p:cNvPr id="688" name="Google Shape;688;p30"/>
          <p:cNvPicPr preferRelativeResize="0"/>
          <p:nvPr/>
        </p:nvPicPr>
        <p:blipFill rotWithShape="1">
          <a:blip r:embed="rId12">
            <a:alphaModFix/>
          </a:blip>
          <a:srcRect b="0" l="0" r="0" t="0"/>
          <a:stretch/>
        </p:blipFill>
        <p:spPr>
          <a:xfrm>
            <a:off x="6253652" y="5246627"/>
            <a:ext cx="27000" cy="27000"/>
          </a:xfrm>
          <a:prstGeom prst="rect">
            <a:avLst/>
          </a:prstGeom>
          <a:noFill/>
          <a:ln>
            <a:noFill/>
          </a:ln>
        </p:spPr>
      </p:pic>
      <p:pic>
        <p:nvPicPr>
          <p:cNvPr id="689" name="Google Shape;689;p30"/>
          <p:cNvPicPr preferRelativeResize="0"/>
          <p:nvPr/>
        </p:nvPicPr>
        <p:blipFill rotWithShape="1">
          <a:blip r:embed="rId13">
            <a:alphaModFix/>
          </a:blip>
          <a:srcRect b="0" l="0" r="0" t="0"/>
          <a:stretch/>
        </p:blipFill>
        <p:spPr>
          <a:xfrm>
            <a:off x="6253652" y="5246627"/>
            <a:ext cx="27000" cy="27000"/>
          </a:xfrm>
          <a:prstGeom prst="rect">
            <a:avLst/>
          </a:prstGeom>
          <a:noFill/>
          <a:ln>
            <a:noFill/>
          </a:ln>
        </p:spPr>
      </p:pic>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674">
                                            <p:txEl>
                                              <p:pRg end="0" st="0"/>
                                            </p:txEl>
                                          </p:spTgt>
                                        </p:tgtEl>
                                        <p:attrNameLst>
                                          <p:attrName>style.visibility</p:attrName>
                                        </p:attrNameLst>
                                      </p:cBhvr>
                                      <p:to>
                                        <p:strVal val="visible"/>
                                      </p:to>
                                    </p:set>
                                    <p:anim calcmode="lin" valueType="num">
                                      <p:cBhvr additive="base">
                                        <p:cTn dur="500"/>
                                        <p:tgtEl>
                                          <p:spTgt spid="674">
                                            <p:txEl>
                                              <p:pRg end="0" st="0"/>
                                            </p:txEl>
                                          </p:spTgt>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674">
                                            <p:txEl>
                                              <p:pRg end="1" st="1"/>
                                            </p:txEl>
                                          </p:spTgt>
                                        </p:tgtEl>
                                        <p:attrNameLst>
                                          <p:attrName>style.visibility</p:attrName>
                                        </p:attrNameLst>
                                      </p:cBhvr>
                                      <p:to>
                                        <p:strVal val="visible"/>
                                      </p:to>
                                    </p:set>
                                    <p:anim calcmode="lin" valueType="num">
                                      <p:cBhvr additive="base">
                                        <p:cTn dur="500"/>
                                        <p:tgtEl>
                                          <p:spTgt spid="674">
                                            <p:txEl>
                                              <p:pRg end="1" st="1"/>
                                            </p:txEl>
                                          </p:spTgt>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674">
                                            <p:txEl>
                                              <p:pRg end="2" st="2"/>
                                            </p:txEl>
                                          </p:spTgt>
                                        </p:tgtEl>
                                        <p:attrNameLst>
                                          <p:attrName>style.visibility</p:attrName>
                                        </p:attrNameLst>
                                      </p:cBhvr>
                                      <p:to>
                                        <p:strVal val="visible"/>
                                      </p:to>
                                    </p:set>
                                    <p:anim calcmode="lin" valueType="num">
                                      <p:cBhvr additive="base">
                                        <p:cTn dur="500"/>
                                        <p:tgtEl>
                                          <p:spTgt spid="674">
                                            <p:txEl>
                                              <p:pRg end="2" st="2"/>
                                            </p:txEl>
                                          </p:spTgt>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674">
                                            <p:txEl>
                                              <p:pRg end="3" st="3"/>
                                            </p:txEl>
                                          </p:spTgt>
                                        </p:tgtEl>
                                        <p:attrNameLst>
                                          <p:attrName>style.visibility</p:attrName>
                                        </p:attrNameLst>
                                      </p:cBhvr>
                                      <p:to>
                                        <p:strVal val="visible"/>
                                      </p:to>
                                    </p:set>
                                    <p:anim calcmode="lin" valueType="num">
                                      <p:cBhvr additive="base">
                                        <p:cTn dur="500"/>
                                        <p:tgtEl>
                                          <p:spTgt spid="674">
                                            <p:txEl>
                                              <p:pRg end="3" st="3"/>
                                            </p:txEl>
                                          </p:spTgt>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674">
                                            <p:txEl>
                                              <p:pRg end="4" st="4"/>
                                            </p:txEl>
                                          </p:spTgt>
                                        </p:tgtEl>
                                        <p:attrNameLst>
                                          <p:attrName>style.visibility</p:attrName>
                                        </p:attrNameLst>
                                      </p:cBhvr>
                                      <p:to>
                                        <p:strVal val="visible"/>
                                      </p:to>
                                    </p:set>
                                    <p:anim calcmode="lin" valueType="num">
                                      <p:cBhvr additive="base">
                                        <p:cTn dur="500"/>
                                        <p:tgtEl>
                                          <p:spTgt spid="674">
                                            <p:txEl>
                                              <p:pRg end="4" st="4"/>
                                            </p:txEl>
                                          </p:spTgt>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674">
                                            <p:txEl>
                                              <p:pRg end="5" st="5"/>
                                            </p:txEl>
                                          </p:spTgt>
                                        </p:tgtEl>
                                        <p:attrNameLst>
                                          <p:attrName>style.visibility</p:attrName>
                                        </p:attrNameLst>
                                      </p:cBhvr>
                                      <p:to>
                                        <p:strVal val="visible"/>
                                      </p:to>
                                    </p:set>
                                    <p:anim calcmode="lin" valueType="num">
                                      <p:cBhvr additive="base">
                                        <p:cTn dur="500"/>
                                        <p:tgtEl>
                                          <p:spTgt spid="674">
                                            <p:txEl>
                                              <p:pRg end="5" st="5"/>
                                            </p:txEl>
                                          </p:spTgt>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674">
                                            <p:txEl>
                                              <p:pRg end="6" st="6"/>
                                            </p:txEl>
                                          </p:spTgt>
                                        </p:tgtEl>
                                        <p:attrNameLst>
                                          <p:attrName>style.visibility</p:attrName>
                                        </p:attrNameLst>
                                      </p:cBhvr>
                                      <p:to>
                                        <p:strVal val="visible"/>
                                      </p:to>
                                    </p:set>
                                    <p:anim calcmode="lin" valueType="num">
                                      <p:cBhvr additive="base">
                                        <p:cTn dur="500"/>
                                        <p:tgtEl>
                                          <p:spTgt spid="674">
                                            <p:txEl>
                                              <p:pRg end="6" st="6"/>
                                            </p:txEl>
                                          </p:spTgt>
                                        </p:tgtEl>
                                        <p:attrNameLst>
                                          <p:attrName>ppt_y</p:attrName>
                                        </p:attrNameLst>
                                      </p:cBhvr>
                                      <p:tavLst>
                                        <p:tav fmla="" tm="0">
                                          <p:val>
                                            <p:strVal val="#ppt_y+1"/>
                                          </p:val>
                                        </p:tav>
                                        <p:tav fmla=""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3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93" name="Shape 693"/>
        <p:cNvGrpSpPr/>
        <p:nvPr/>
      </p:nvGrpSpPr>
      <p:grpSpPr>
        <a:xfrm>
          <a:off x="0" y="0"/>
          <a:ext cx="0" cy="0"/>
          <a:chOff x="0" y="0"/>
          <a:chExt cx="0" cy="0"/>
        </a:xfrm>
      </p:grpSpPr>
      <p:sp>
        <p:nvSpPr>
          <p:cNvPr id="694" name="Google Shape;694;p31"/>
          <p:cNvSpPr txBox="1"/>
          <p:nvPr>
            <p:ph type="title"/>
          </p:nvPr>
        </p:nvSpPr>
        <p:spPr>
          <a:xfrm>
            <a:off x="1712120" y="914400"/>
            <a:ext cx="14858997" cy="2857500"/>
          </a:xfrm>
          <a:prstGeom prst="rect">
            <a:avLst/>
          </a:prstGeom>
          <a:noFill/>
          <a:ln>
            <a:noFill/>
          </a:ln>
        </p:spPr>
        <p:txBody>
          <a:bodyPr anchorCtr="0" anchor="ctr" bIns="45700" lIns="91425" spcFirstLastPara="1" rIns="91425" wrap="square" tIns="45700">
            <a:normAutofit/>
          </a:bodyPr>
          <a:lstStyle/>
          <a:p>
            <a:pPr indent="0" lvl="0" marL="0" rtl="0" algn="l">
              <a:spcBef>
                <a:spcPts val="0"/>
              </a:spcBef>
              <a:spcAft>
                <a:spcPts val="0"/>
              </a:spcAft>
              <a:buClr>
                <a:schemeClr val="lt1"/>
              </a:buClr>
              <a:buSzPts val="4800"/>
              <a:buFont typeface="Century Gothic"/>
              <a:buNone/>
            </a:pPr>
            <a:r>
              <a:rPr b="1" lang="en-IN"/>
              <a:t>KEY DEI PRACTICES IN HRM</a:t>
            </a:r>
            <a:endParaRPr/>
          </a:p>
        </p:txBody>
      </p:sp>
      <p:sp>
        <p:nvSpPr>
          <p:cNvPr id="695" name="Google Shape;695;p31"/>
          <p:cNvSpPr txBox="1"/>
          <p:nvPr>
            <p:ph idx="1" type="body"/>
          </p:nvPr>
        </p:nvSpPr>
        <p:spPr>
          <a:xfrm>
            <a:off x="1712120" y="4000499"/>
            <a:ext cx="14858997" cy="4686302"/>
          </a:xfrm>
          <a:prstGeom prst="rect">
            <a:avLst/>
          </a:prstGeom>
          <a:noFill/>
          <a:ln>
            <a:noFill/>
          </a:ln>
        </p:spPr>
        <p:txBody>
          <a:bodyPr anchorCtr="0" anchor="ctr" bIns="45700" lIns="91425" spcFirstLastPara="1" rIns="91425" wrap="square" tIns="45700">
            <a:normAutofit/>
          </a:bodyPr>
          <a:lstStyle/>
          <a:p>
            <a:pPr indent="-428625" lvl="0" marL="428625" rtl="0" algn="l">
              <a:spcBef>
                <a:spcPts val="0"/>
              </a:spcBef>
              <a:spcAft>
                <a:spcPts val="0"/>
              </a:spcAft>
              <a:buSzPts val="3000"/>
              <a:buChar char="•"/>
            </a:pPr>
            <a:r>
              <a:rPr lang="en-IN"/>
              <a:t>Inclusive hiring – Use blind recruitment where names and photos are hidden on CV</a:t>
            </a:r>
            <a:endParaRPr/>
          </a:p>
          <a:p>
            <a:pPr indent="-428625" lvl="0" marL="428625" rtl="0" algn="l">
              <a:spcBef>
                <a:spcPts val="1500"/>
              </a:spcBef>
              <a:spcAft>
                <a:spcPts val="0"/>
              </a:spcAft>
              <a:buSzPts val="3000"/>
              <a:buChar char="•"/>
            </a:pPr>
            <a:r>
              <a:rPr lang="en-IN"/>
              <a:t>Equal pay and fair promotion policies</a:t>
            </a:r>
            <a:endParaRPr/>
          </a:p>
          <a:p>
            <a:pPr indent="-428625" lvl="0" marL="428625" rtl="0" algn="l">
              <a:spcBef>
                <a:spcPts val="1500"/>
              </a:spcBef>
              <a:spcAft>
                <a:spcPts val="0"/>
              </a:spcAft>
              <a:buSzPts val="3000"/>
              <a:buChar char="•"/>
            </a:pPr>
            <a:r>
              <a:rPr lang="en-IN"/>
              <a:t>Anti-bias and sensitivity training</a:t>
            </a:r>
            <a:endParaRPr/>
          </a:p>
          <a:p>
            <a:pPr indent="-428625" lvl="0" marL="428625" rtl="0" algn="l">
              <a:spcBef>
                <a:spcPts val="1500"/>
              </a:spcBef>
              <a:spcAft>
                <a:spcPts val="0"/>
              </a:spcAft>
              <a:buSzPts val="3000"/>
              <a:buChar char="•"/>
            </a:pPr>
            <a:r>
              <a:rPr lang="en-IN"/>
              <a:t>Employee resource groups</a:t>
            </a:r>
            <a:endParaRPr/>
          </a:p>
          <a:p>
            <a:pPr indent="-428625" lvl="0" marL="428625" rtl="0" algn="l">
              <a:spcBef>
                <a:spcPts val="1500"/>
              </a:spcBef>
              <a:spcAft>
                <a:spcPts val="0"/>
              </a:spcAft>
              <a:buSzPts val="3000"/>
              <a:buChar char="•"/>
            </a:pPr>
            <a:r>
              <a:rPr lang="en-IN"/>
              <a:t>Flexible work and accessibility support</a:t>
            </a:r>
            <a:endParaRPr/>
          </a:p>
          <a:p>
            <a:pPr indent="-428625" lvl="0" marL="428625" rtl="0" algn="l">
              <a:spcBef>
                <a:spcPts val="1500"/>
              </a:spcBef>
              <a:spcAft>
                <a:spcPts val="0"/>
              </a:spcAft>
              <a:buSzPts val="3000"/>
              <a:buChar char="•"/>
            </a:pPr>
            <a:r>
              <a:rPr lang="en-IN"/>
              <a:t>(Solange et al., 2025)</a:t>
            </a:r>
            <a:endParaRPr/>
          </a:p>
          <a:p>
            <a:pPr indent="0" lvl="0" marL="0" rtl="0" algn="l">
              <a:spcBef>
                <a:spcPts val="1500"/>
              </a:spcBef>
              <a:spcAft>
                <a:spcPts val="0"/>
              </a:spcAft>
              <a:buSzPts val="3000"/>
              <a:buNone/>
            </a:pPr>
            <a:r>
              <a:t/>
            </a:r>
            <a:endParaRPr/>
          </a:p>
        </p:txBody>
      </p:sp>
      <p:pic>
        <p:nvPicPr>
          <p:cNvPr descr="Brain in head with solid fill" id="696" name="Google Shape;696;p31"/>
          <p:cNvPicPr preferRelativeResize="0"/>
          <p:nvPr/>
        </p:nvPicPr>
        <p:blipFill rotWithShape="1">
          <a:blip r:embed="rId3">
            <a:alphaModFix/>
          </a:blip>
          <a:srcRect b="0" l="0" r="0" t="0"/>
          <a:stretch/>
        </p:blipFill>
        <p:spPr>
          <a:xfrm>
            <a:off x="14478677" y="429904"/>
            <a:ext cx="1809797" cy="1809797"/>
          </a:xfrm>
          <a:prstGeom prst="rect">
            <a:avLst/>
          </a:prstGeom>
          <a:noFill/>
          <a:ln>
            <a:noFill/>
          </a:ln>
        </p:spPr>
      </p:pic>
      <p:pic>
        <p:nvPicPr>
          <p:cNvPr descr="Business Growth with solid fill" id="697" name="Google Shape;697;p31"/>
          <p:cNvPicPr preferRelativeResize="0"/>
          <p:nvPr/>
        </p:nvPicPr>
        <p:blipFill rotWithShape="1">
          <a:blip r:embed="rId4">
            <a:alphaModFix/>
          </a:blip>
          <a:srcRect b="0" l="0" r="0" t="0"/>
          <a:stretch/>
        </p:blipFill>
        <p:spPr>
          <a:xfrm>
            <a:off x="10124247" y="3461796"/>
            <a:ext cx="2324325" cy="2324325"/>
          </a:xfrm>
          <a:prstGeom prst="rect">
            <a:avLst/>
          </a:prstGeom>
          <a:noFill/>
          <a:ln>
            <a:noFill/>
          </a:ln>
        </p:spPr>
      </p:pic>
      <p:pic>
        <p:nvPicPr>
          <p:cNvPr id="698" name="Google Shape;698;p31"/>
          <p:cNvPicPr preferRelativeResize="0"/>
          <p:nvPr/>
        </p:nvPicPr>
        <p:blipFill rotWithShape="1">
          <a:blip r:embed="rId5">
            <a:alphaModFix/>
          </a:blip>
          <a:srcRect b="0" l="0" r="0" t="0"/>
          <a:stretch/>
        </p:blipFill>
        <p:spPr>
          <a:xfrm>
            <a:off x="11758763" y="8190939"/>
            <a:ext cx="6529238" cy="1305897"/>
          </a:xfrm>
          <a:prstGeom prst="rect">
            <a:avLst/>
          </a:prstGeom>
          <a:noFill/>
          <a:ln>
            <a:noFill/>
          </a:ln>
        </p:spPr>
      </p:pic>
      <p:pic>
        <p:nvPicPr>
          <p:cNvPr id="699" name="Google Shape;699;p31"/>
          <p:cNvPicPr preferRelativeResize="0"/>
          <p:nvPr/>
        </p:nvPicPr>
        <p:blipFill rotWithShape="1">
          <a:blip r:embed="rId6">
            <a:alphaModFix/>
          </a:blip>
          <a:srcRect b="0" l="0" r="0" t="0"/>
          <a:stretch/>
        </p:blipFill>
        <p:spPr>
          <a:xfrm>
            <a:off x="11302679" y="5510333"/>
            <a:ext cx="6985322" cy="3986504"/>
          </a:xfrm>
          <a:prstGeom prst="rect">
            <a:avLst/>
          </a:prstGeom>
          <a:noFill/>
          <a:ln>
            <a:noFill/>
          </a:ln>
        </p:spPr>
      </p:pic>
      <p:grpSp>
        <p:nvGrpSpPr>
          <p:cNvPr id="700" name="Google Shape;700;p31"/>
          <p:cNvGrpSpPr/>
          <p:nvPr/>
        </p:nvGrpSpPr>
        <p:grpSpPr>
          <a:xfrm>
            <a:off x="14244089" y="4791864"/>
            <a:ext cx="1102500" cy="718118"/>
            <a:chOff x="12630" y="350"/>
            <a:chExt cx="1102500" cy="718118"/>
          </a:xfrm>
        </p:grpSpPr>
        <p:sp>
          <p:nvSpPr>
            <p:cNvPr id="701" name="Google Shape;701;p31"/>
            <p:cNvSpPr/>
            <p:nvPr/>
          </p:nvSpPr>
          <p:spPr>
            <a:xfrm>
              <a:off x="12630" y="350"/>
              <a:ext cx="1102500" cy="718118"/>
            </a:xfrm>
            <a:prstGeom prst="rect">
              <a:avLst/>
            </a:prstGeom>
            <a:solidFill>
              <a:schemeClr val="accent1"/>
            </a:solidFill>
            <a:ln cap="rnd" cmpd="sng" w="19050">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02" name="Google Shape;702;p31"/>
            <p:cNvSpPr txBox="1"/>
            <p:nvPr/>
          </p:nvSpPr>
          <p:spPr>
            <a:xfrm>
              <a:off x="12630" y="350"/>
              <a:ext cx="1102500" cy="718118"/>
            </a:xfrm>
            <a:prstGeom prst="rect">
              <a:avLst/>
            </a:prstGeom>
            <a:noFill/>
            <a:ln>
              <a:noFill/>
            </a:ln>
          </p:spPr>
          <p:txBody>
            <a:bodyPr anchorCtr="0" anchor="ctr" bIns="45700" lIns="45700" spcFirstLastPara="1" rIns="45700" wrap="square" tIns="45700">
              <a:noAutofit/>
            </a:bodyPr>
            <a:lstStyle/>
            <a:p>
              <a:pPr indent="0" lvl="0" marL="0" marR="0" rtl="0" algn="ctr">
                <a:lnSpc>
                  <a:spcPct val="90000"/>
                </a:lnSpc>
                <a:spcBef>
                  <a:spcPts val="0"/>
                </a:spcBef>
                <a:spcAft>
                  <a:spcPts val="0"/>
                </a:spcAft>
                <a:buClr>
                  <a:schemeClr val="lt1"/>
                </a:buClr>
                <a:buSzPts val="1800"/>
                <a:buFont typeface="Century Gothic"/>
                <a:buNone/>
              </a:pPr>
              <a:r>
                <a:rPr lang="en-IN" sz="1800">
                  <a:solidFill>
                    <a:schemeClr val="lt1"/>
                  </a:solidFill>
                  <a:latin typeface="Century Gothic"/>
                  <a:ea typeface="Century Gothic"/>
                  <a:cs typeface="Century Gothic"/>
                  <a:sym typeface="Century Gothic"/>
                </a:rPr>
                <a:t>Microsoft</a:t>
              </a:r>
              <a:endParaRPr/>
            </a:p>
          </p:txBody>
        </p:sp>
      </p:grpSp>
      <p:pic>
        <p:nvPicPr>
          <p:cNvPr id="703" name="Google Shape;703;p31"/>
          <p:cNvPicPr preferRelativeResize="0"/>
          <p:nvPr/>
        </p:nvPicPr>
        <p:blipFill rotWithShape="1">
          <a:blip r:embed="rId7">
            <a:alphaModFix/>
          </a:blip>
          <a:srcRect b="0" l="0" r="0" t="0"/>
          <a:stretch/>
        </p:blipFill>
        <p:spPr>
          <a:xfrm>
            <a:off x="9631681" y="5510333"/>
            <a:ext cx="1670999" cy="3986504"/>
          </a:xfrm>
          <a:prstGeom prst="rect">
            <a:avLst/>
          </a:prstGeom>
          <a:noFill/>
          <a:ln>
            <a:noFill/>
          </a:ln>
        </p:spPr>
      </p:pic>
    </p:spTree>
  </p:cSld>
  <p:clrMapOvr>
    <a:masterClrMapping/>
  </p:clrMapOvr>
</p:sld>
</file>

<file path=ppt/slides/slide3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07" name="Shape 707"/>
        <p:cNvGrpSpPr/>
        <p:nvPr/>
      </p:nvGrpSpPr>
      <p:grpSpPr>
        <a:xfrm>
          <a:off x="0" y="0"/>
          <a:ext cx="0" cy="0"/>
          <a:chOff x="0" y="0"/>
          <a:chExt cx="0" cy="0"/>
        </a:xfrm>
      </p:grpSpPr>
      <p:sp>
        <p:nvSpPr>
          <p:cNvPr id="708" name="Google Shape;708;p32"/>
          <p:cNvSpPr txBox="1"/>
          <p:nvPr>
            <p:ph type="title"/>
          </p:nvPr>
        </p:nvSpPr>
        <p:spPr>
          <a:xfrm>
            <a:off x="1712120" y="914400"/>
            <a:ext cx="14858997" cy="2857500"/>
          </a:xfrm>
          <a:prstGeom prst="rect">
            <a:avLst/>
          </a:prstGeom>
          <a:noFill/>
          <a:ln>
            <a:noFill/>
          </a:ln>
        </p:spPr>
        <p:txBody>
          <a:bodyPr anchorCtr="0" anchor="ctr" bIns="45700" lIns="91425" spcFirstLastPara="1" rIns="91425" wrap="square" tIns="45700">
            <a:normAutofit/>
          </a:bodyPr>
          <a:lstStyle/>
          <a:p>
            <a:pPr indent="0" lvl="0" marL="0" rtl="0" algn="l">
              <a:spcBef>
                <a:spcPts val="0"/>
              </a:spcBef>
              <a:spcAft>
                <a:spcPts val="0"/>
              </a:spcAft>
              <a:buClr>
                <a:schemeClr val="lt1"/>
              </a:buClr>
              <a:buSzPts val="4800"/>
              <a:buFont typeface="Century Gothic"/>
              <a:buNone/>
            </a:pPr>
            <a:r>
              <a:rPr b="1" lang="en-IN"/>
              <a:t>INTERNATIONAL DEI CHALLENGES</a:t>
            </a:r>
            <a:br>
              <a:rPr lang="en-IN"/>
            </a:br>
            <a:endParaRPr/>
          </a:p>
        </p:txBody>
      </p:sp>
      <p:sp>
        <p:nvSpPr>
          <p:cNvPr id="709" name="Google Shape;709;p32"/>
          <p:cNvSpPr txBox="1"/>
          <p:nvPr>
            <p:ph idx="1" type="body"/>
          </p:nvPr>
        </p:nvSpPr>
        <p:spPr>
          <a:xfrm>
            <a:off x="1712120" y="4000499"/>
            <a:ext cx="14858997" cy="4686302"/>
          </a:xfrm>
          <a:prstGeom prst="rect">
            <a:avLst/>
          </a:prstGeom>
          <a:noFill/>
          <a:ln>
            <a:noFill/>
          </a:ln>
          <a:effectLst>
            <a:outerShdw blurRad="44450" algn="ctr" dir="5400000" dist="27940">
              <a:srgbClr val="000000">
                <a:alpha val="31764"/>
              </a:srgbClr>
            </a:outerShdw>
          </a:effectLst>
        </p:spPr>
        <p:txBody>
          <a:bodyPr anchorCtr="0" anchor="ctr" bIns="45700" lIns="91425" spcFirstLastPara="1" rIns="91425" wrap="square" tIns="45700">
            <a:normAutofit/>
          </a:bodyPr>
          <a:lstStyle/>
          <a:p>
            <a:pPr indent="-428625" lvl="0" marL="428625" rtl="0" algn="l">
              <a:spcBef>
                <a:spcPts val="0"/>
              </a:spcBef>
              <a:spcAft>
                <a:spcPts val="0"/>
              </a:spcAft>
              <a:buSzPts val="3000"/>
              <a:buChar char="•"/>
            </a:pPr>
            <a:r>
              <a:rPr lang="en-IN"/>
              <a:t>Cultural differences across countries</a:t>
            </a:r>
            <a:endParaRPr/>
          </a:p>
          <a:p>
            <a:pPr indent="-428625" lvl="0" marL="428625" rtl="0" algn="l">
              <a:spcBef>
                <a:spcPts val="1500"/>
              </a:spcBef>
              <a:spcAft>
                <a:spcPts val="0"/>
              </a:spcAft>
              <a:buSzPts val="3000"/>
              <a:buChar char="•"/>
            </a:pPr>
            <a:r>
              <a:rPr lang="en-IN"/>
              <a:t>Language and communication barriers</a:t>
            </a:r>
            <a:endParaRPr/>
          </a:p>
          <a:p>
            <a:pPr indent="-428625" lvl="0" marL="428625" rtl="0" algn="l">
              <a:spcBef>
                <a:spcPts val="1500"/>
              </a:spcBef>
              <a:spcAft>
                <a:spcPts val="0"/>
              </a:spcAft>
              <a:buSzPts val="3000"/>
              <a:buChar char="•"/>
            </a:pPr>
            <a:r>
              <a:rPr lang="en-IN"/>
              <a:t>Political Factors</a:t>
            </a:r>
            <a:endParaRPr/>
          </a:p>
          <a:p>
            <a:pPr indent="-428625" lvl="0" marL="428625" rtl="0" algn="l">
              <a:spcBef>
                <a:spcPts val="1500"/>
              </a:spcBef>
              <a:spcAft>
                <a:spcPts val="0"/>
              </a:spcAft>
              <a:buSzPts val="3000"/>
              <a:buChar char="•"/>
            </a:pPr>
            <a:r>
              <a:rPr lang="en-IN"/>
              <a:t>Legal differences in equality laws</a:t>
            </a:r>
            <a:endParaRPr/>
          </a:p>
          <a:p>
            <a:pPr indent="-428625" lvl="0" marL="428625" rtl="0" algn="l">
              <a:spcBef>
                <a:spcPts val="1500"/>
              </a:spcBef>
              <a:spcAft>
                <a:spcPts val="0"/>
              </a:spcAft>
              <a:buSzPts val="3000"/>
              <a:buChar char="•"/>
            </a:pPr>
            <a:r>
              <a:rPr lang="en-IN"/>
              <a:t>Resistance to organisational change</a:t>
            </a:r>
            <a:endParaRPr/>
          </a:p>
          <a:p>
            <a:pPr indent="0" lvl="0" marL="0" rtl="0" algn="l">
              <a:spcBef>
                <a:spcPts val="1500"/>
              </a:spcBef>
              <a:spcAft>
                <a:spcPts val="0"/>
              </a:spcAft>
              <a:buSzPts val="3000"/>
              <a:buNone/>
            </a:pPr>
            <a:r>
              <a:t/>
            </a:r>
            <a:endParaRPr/>
          </a:p>
        </p:txBody>
      </p:sp>
      <p:pic>
        <p:nvPicPr>
          <p:cNvPr id="710" name="Google Shape;710;p32"/>
          <p:cNvPicPr preferRelativeResize="0"/>
          <p:nvPr/>
        </p:nvPicPr>
        <p:blipFill rotWithShape="1">
          <a:blip r:embed="rId3">
            <a:alphaModFix/>
          </a:blip>
          <a:srcRect b="0" l="0" r="0" t="0"/>
          <a:stretch/>
        </p:blipFill>
        <p:spPr>
          <a:xfrm>
            <a:off x="9678629" y="3557231"/>
            <a:ext cx="5408972" cy="5408972"/>
          </a:xfrm>
          <a:prstGeom prst="rect">
            <a:avLst/>
          </a:prstGeom>
          <a:noFill/>
          <a:ln>
            <a:noFill/>
          </a:ln>
        </p:spPr>
      </p:pic>
    </p:spTree>
  </p:cSld>
  <p:clrMapOvr>
    <a:masterClrMapping/>
  </p:clrMapOvr>
</p:sld>
</file>

<file path=ppt/slides/slide3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14" name="Shape 714"/>
        <p:cNvGrpSpPr/>
        <p:nvPr/>
      </p:nvGrpSpPr>
      <p:grpSpPr>
        <a:xfrm>
          <a:off x="0" y="0"/>
          <a:ext cx="0" cy="0"/>
          <a:chOff x="0" y="0"/>
          <a:chExt cx="0" cy="0"/>
        </a:xfrm>
      </p:grpSpPr>
      <p:pic>
        <p:nvPicPr>
          <p:cNvPr id="715" name="Google Shape;715;p33"/>
          <p:cNvPicPr preferRelativeResize="0"/>
          <p:nvPr/>
        </p:nvPicPr>
        <p:blipFill rotWithShape="1">
          <a:blip r:embed="rId3">
            <a:alphaModFix/>
          </a:blip>
          <a:srcRect b="0" l="0" r="0" t="0"/>
          <a:stretch/>
        </p:blipFill>
        <p:spPr>
          <a:xfrm>
            <a:off x="-5181600" y="6225989"/>
            <a:ext cx="16406543" cy="6035040"/>
          </a:xfrm>
          <a:prstGeom prst="rect">
            <a:avLst/>
          </a:prstGeom>
          <a:noFill/>
          <a:ln>
            <a:noFill/>
          </a:ln>
        </p:spPr>
      </p:pic>
      <p:sp>
        <p:nvSpPr>
          <p:cNvPr id="716" name="Google Shape;716;p33"/>
          <p:cNvSpPr txBox="1"/>
          <p:nvPr>
            <p:ph type="title"/>
          </p:nvPr>
        </p:nvSpPr>
        <p:spPr>
          <a:xfrm>
            <a:off x="1712120" y="914400"/>
            <a:ext cx="14858997" cy="2857500"/>
          </a:xfrm>
          <a:prstGeom prst="rect">
            <a:avLst/>
          </a:prstGeom>
          <a:noFill/>
          <a:ln>
            <a:noFill/>
          </a:ln>
        </p:spPr>
        <p:txBody>
          <a:bodyPr anchorCtr="0" anchor="ctr" bIns="45700" lIns="91425" spcFirstLastPara="1" rIns="91425" wrap="square" tIns="45700">
            <a:normAutofit/>
          </a:bodyPr>
          <a:lstStyle/>
          <a:p>
            <a:pPr indent="0" lvl="0" marL="0" rtl="0" algn="l">
              <a:spcBef>
                <a:spcPts val="0"/>
              </a:spcBef>
              <a:spcAft>
                <a:spcPts val="0"/>
              </a:spcAft>
              <a:buClr>
                <a:schemeClr val="lt1"/>
              </a:buClr>
              <a:buSzPts val="4800"/>
              <a:buFont typeface="Century Gothic"/>
              <a:buNone/>
            </a:pPr>
            <a:r>
              <a:rPr b="1" lang="en-IN"/>
              <a:t>CASE STUDY – MICROSOFT DEI</a:t>
            </a:r>
            <a:endParaRPr/>
          </a:p>
        </p:txBody>
      </p:sp>
      <p:sp>
        <p:nvSpPr>
          <p:cNvPr id="717" name="Google Shape;717;p33"/>
          <p:cNvSpPr txBox="1"/>
          <p:nvPr>
            <p:ph idx="1" type="body"/>
          </p:nvPr>
        </p:nvSpPr>
        <p:spPr>
          <a:xfrm>
            <a:off x="1712120" y="4000499"/>
            <a:ext cx="14858997" cy="4686302"/>
          </a:xfrm>
          <a:prstGeom prst="rect">
            <a:avLst/>
          </a:prstGeom>
          <a:noFill/>
          <a:ln>
            <a:noFill/>
          </a:ln>
        </p:spPr>
        <p:txBody>
          <a:bodyPr anchorCtr="0" anchor="ctr" bIns="45700" lIns="91425" spcFirstLastPara="1" rIns="91425" wrap="square" tIns="45700">
            <a:normAutofit fontScale="92500"/>
          </a:bodyPr>
          <a:lstStyle/>
          <a:p>
            <a:pPr indent="-428625" lvl="0" marL="428625" rtl="0" algn="l">
              <a:spcBef>
                <a:spcPts val="0"/>
              </a:spcBef>
              <a:spcAft>
                <a:spcPts val="0"/>
              </a:spcAft>
              <a:buSzPct val="100000"/>
              <a:buChar char="•"/>
            </a:pPr>
            <a:r>
              <a:rPr lang="en-IN"/>
              <a:t>Microsoft has offices in over </a:t>
            </a:r>
            <a:r>
              <a:rPr b="1" lang="en-IN"/>
              <a:t>190 countries</a:t>
            </a:r>
            <a:r>
              <a:rPr lang="en-IN"/>
              <a:t> and working with different employees</a:t>
            </a:r>
            <a:r>
              <a:rPr b="1" lang="en-IN"/>
              <a:t> </a:t>
            </a:r>
            <a:endParaRPr/>
          </a:p>
          <a:p>
            <a:pPr indent="-428625" lvl="0" marL="428625" rtl="0" algn="l">
              <a:spcBef>
                <a:spcPts val="1455"/>
              </a:spcBef>
              <a:spcAft>
                <a:spcPts val="0"/>
              </a:spcAft>
              <a:buSzPct val="100000"/>
              <a:buChar char="•"/>
            </a:pPr>
            <a:r>
              <a:rPr lang="en-IN"/>
              <a:t>Focus on gender </a:t>
            </a:r>
            <a:r>
              <a:rPr b="1" lang="en-IN"/>
              <a:t>equality</a:t>
            </a:r>
            <a:r>
              <a:rPr lang="en-IN"/>
              <a:t>  and support disable people work</a:t>
            </a:r>
            <a:endParaRPr/>
          </a:p>
          <a:p>
            <a:pPr indent="-428625" lvl="0" marL="428625" rtl="0" algn="l">
              <a:spcBef>
                <a:spcPts val="1455"/>
              </a:spcBef>
              <a:spcAft>
                <a:spcPts val="0"/>
              </a:spcAft>
              <a:buSzPct val="100000"/>
              <a:buChar char="•"/>
            </a:pPr>
            <a:r>
              <a:rPr lang="en-IN"/>
              <a:t>Global Diversity &amp; Inclusion Strategy</a:t>
            </a:r>
            <a:endParaRPr/>
          </a:p>
          <a:p>
            <a:pPr indent="-428625" lvl="0" marL="428625" rtl="0" algn="l">
              <a:spcBef>
                <a:spcPts val="1455"/>
              </a:spcBef>
              <a:spcAft>
                <a:spcPts val="0"/>
              </a:spcAft>
              <a:buSzPct val="100000"/>
              <a:buChar char="•"/>
            </a:pPr>
            <a:r>
              <a:rPr lang="en-IN"/>
              <a:t>Employee Resource Groups (Women at Microsoft, Blacks@Microsoft, LGBTQ+ group)</a:t>
            </a:r>
            <a:endParaRPr/>
          </a:p>
          <a:p>
            <a:pPr indent="-428625" lvl="0" marL="428625" rtl="0" algn="l">
              <a:spcBef>
                <a:spcPts val="1455"/>
              </a:spcBef>
              <a:spcAft>
                <a:spcPts val="0"/>
              </a:spcAft>
              <a:buSzPct val="100000"/>
              <a:buChar char="•"/>
            </a:pPr>
            <a:r>
              <a:rPr lang="en-IN"/>
              <a:t>Uses data to track diversity progress</a:t>
            </a:r>
            <a:endParaRPr/>
          </a:p>
          <a:p>
            <a:pPr indent="-428625" lvl="0" marL="428625" rtl="0" algn="l">
              <a:spcBef>
                <a:spcPts val="1455"/>
              </a:spcBef>
              <a:spcAft>
                <a:spcPts val="0"/>
              </a:spcAft>
              <a:buSzPct val="100000"/>
              <a:buChar char="•"/>
            </a:pPr>
            <a:r>
              <a:rPr lang="en-IN"/>
              <a:t>Impact: Inclusive culture, higher engagement, better innovation</a:t>
            </a:r>
            <a:endParaRPr/>
          </a:p>
          <a:p>
            <a:pPr indent="-428625" lvl="0" marL="428625" rtl="0" algn="l">
              <a:spcBef>
                <a:spcPts val="1455"/>
              </a:spcBef>
              <a:spcAft>
                <a:spcPts val="0"/>
              </a:spcAft>
              <a:buSzPct val="100000"/>
              <a:buChar char="•"/>
            </a:pPr>
            <a:r>
              <a:rPr lang="en-IN"/>
              <a:t>(Microsoft, 2024)</a:t>
            </a:r>
            <a:endParaRPr/>
          </a:p>
          <a:p>
            <a:pPr indent="-252412" lvl="0" marL="428625" rtl="0" algn="l">
              <a:spcBef>
                <a:spcPts val="1455"/>
              </a:spcBef>
              <a:spcAft>
                <a:spcPts val="0"/>
              </a:spcAft>
              <a:buSzPct val="100000"/>
              <a:buNone/>
            </a:pPr>
            <a:r>
              <a:t/>
            </a:r>
            <a:endParaRPr/>
          </a:p>
          <a:p>
            <a:pPr indent="-252412" lvl="0" marL="428625" rtl="0" algn="l">
              <a:spcBef>
                <a:spcPts val="1455"/>
              </a:spcBef>
              <a:spcAft>
                <a:spcPts val="0"/>
              </a:spcAft>
              <a:buSzPct val="100000"/>
              <a:buNone/>
            </a:pPr>
            <a:r>
              <a:t/>
            </a:r>
            <a:endParaRPr/>
          </a:p>
        </p:txBody>
      </p:sp>
    </p:spTree>
  </p:cSld>
  <p:clrMapOvr>
    <a:masterClrMapping/>
  </p:clrMapOvr>
</p:sld>
</file>

<file path=ppt/slides/slide3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21" name="Shape 721"/>
        <p:cNvGrpSpPr/>
        <p:nvPr/>
      </p:nvGrpSpPr>
      <p:grpSpPr>
        <a:xfrm>
          <a:off x="0" y="0"/>
          <a:ext cx="0" cy="0"/>
          <a:chOff x="0" y="0"/>
          <a:chExt cx="0" cy="0"/>
        </a:xfrm>
      </p:grpSpPr>
      <p:pic>
        <p:nvPicPr>
          <p:cNvPr id="722" name="Google Shape;722;p34"/>
          <p:cNvPicPr preferRelativeResize="0"/>
          <p:nvPr/>
        </p:nvPicPr>
        <p:blipFill rotWithShape="1">
          <a:blip r:embed="rId3">
            <a:alphaModFix/>
          </a:blip>
          <a:srcRect b="0" l="0" r="0" t="0"/>
          <a:stretch/>
        </p:blipFill>
        <p:spPr>
          <a:xfrm>
            <a:off x="10062089" y="2672737"/>
            <a:ext cx="6671432" cy="6671432"/>
          </a:xfrm>
          <a:prstGeom prst="rect">
            <a:avLst/>
          </a:prstGeom>
          <a:noFill/>
          <a:ln>
            <a:noFill/>
          </a:ln>
        </p:spPr>
      </p:pic>
      <p:sp>
        <p:nvSpPr>
          <p:cNvPr id="723" name="Google Shape;723;p34"/>
          <p:cNvSpPr txBox="1"/>
          <p:nvPr>
            <p:ph type="title"/>
          </p:nvPr>
        </p:nvSpPr>
        <p:spPr>
          <a:xfrm>
            <a:off x="1712120" y="914400"/>
            <a:ext cx="14858997" cy="2857500"/>
          </a:xfrm>
          <a:prstGeom prst="rect">
            <a:avLst/>
          </a:prstGeom>
          <a:noFill/>
          <a:ln>
            <a:noFill/>
          </a:ln>
        </p:spPr>
        <p:txBody>
          <a:bodyPr anchorCtr="0" anchor="ctr" bIns="45700" lIns="91425" spcFirstLastPara="1" rIns="91425" wrap="square" tIns="45700">
            <a:normAutofit/>
          </a:bodyPr>
          <a:lstStyle/>
          <a:p>
            <a:pPr indent="0" lvl="0" marL="0" rtl="0" algn="l">
              <a:spcBef>
                <a:spcPts val="0"/>
              </a:spcBef>
              <a:spcAft>
                <a:spcPts val="0"/>
              </a:spcAft>
              <a:buClr>
                <a:schemeClr val="lt1"/>
              </a:buClr>
              <a:buSzPts val="4800"/>
              <a:buFont typeface="Century Gothic"/>
              <a:buNone/>
            </a:pPr>
            <a:r>
              <a:rPr b="1" lang="en-IN"/>
              <a:t>BENEFITS OF STRONG DEI AT MICROSOFT</a:t>
            </a:r>
            <a:br>
              <a:rPr lang="en-IN"/>
            </a:br>
            <a:endParaRPr/>
          </a:p>
        </p:txBody>
      </p:sp>
      <p:sp>
        <p:nvSpPr>
          <p:cNvPr id="724" name="Google Shape;724;p34"/>
          <p:cNvSpPr txBox="1"/>
          <p:nvPr>
            <p:ph idx="1" type="body"/>
          </p:nvPr>
        </p:nvSpPr>
        <p:spPr>
          <a:xfrm>
            <a:off x="1712120" y="4000499"/>
            <a:ext cx="14858997" cy="4686302"/>
          </a:xfrm>
          <a:prstGeom prst="rect">
            <a:avLst/>
          </a:prstGeom>
          <a:noFill/>
          <a:ln>
            <a:noFill/>
          </a:ln>
        </p:spPr>
        <p:txBody>
          <a:bodyPr anchorCtr="0" anchor="ctr" bIns="45700" lIns="91425" spcFirstLastPara="1" rIns="91425" wrap="square" tIns="45700">
            <a:normAutofit/>
          </a:bodyPr>
          <a:lstStyle/>
          <a:p>
            <a:pPr indent="-428625" lvl="0" marL="428625" rtl="0" algn="l">
              <a:spcBef>
                <a:spcPts val="0"/>
              </a:spcBef>
              <a:spcAft>
                <a:spcPts val="0"/>
              </a:spcAft>
              <a:buSzPts val="3000"/>
              <a:buChar char="•"/>
            </a:pPr>
            <a:r>
              <a:rPr lang="en-IN"/>
              <a:t>More creativity and new ideas</a:t>
            </a:r>
            <a:endParaRPr/>
          </a:p>
          <a:p>
            <a:pPr indent="-428625" lvl="0" marL="428625" rtl="0" algn="l">
              <a:spcBef>
                <a:spcPts val="1500"/>
              </a:spcBef>
              <a:spcAft>
                <a:spcPts val="0"/>
              </a:spcAft>
              <a:buSzPts val="3000"/>
              <a:buChar char="•"/>
            </a:pPr>
            <a:r>
              <a:rPr lang="en-IN"/>
              <a:t>Higher employee satisfaction</a:t>
            </a:r>
            <a:endParaRPr/>
          </a:p>
          <a:p>
            <a:pPr indent="-428625" lvl="0" marL="428625" rtl="0" algn="l">
              <a:spcBef>
                <a:spcPts val="1500"/>
              </a:spcBef>
              <a:spcAft>
                <a:spcPts val="0"/>
              </a:spcAft>
              <a:buSzPts val="3000"/>
              <a:buChar char="•"/>
            </a:pPr>
            <a:r>
              <a:rPr lang="en-IN"/>
              <a:t>Better teamwork in global offices</a:t>
            </a:r>
            <a:endParaRPr/>
          </a:p>
          <a:p>
            <a:pPr indent="-428625" lvl="0" marL="428625" rtl="0" algn="l">
              <a:spcBef>
                <a:spcPts val="1500"/>
              </a:spcBef>
              <a:spcAft>
                <a:spcPts val="0"/>
              </a:spcAft>
              <a:buSzPts val="3000"/>
              <a:buChar char="•"/>
            </a:pPr>
            <a:r>
              <a:rPr lang="en-IN"/>
              <a:t>Strong brand reputation</a:t>
            </a:r>
            <a:endParaRPr/>
          </a:p>
          <a:p>
            <a:pPr indent="-428625" lvl="0" marL="428625" rtl="0" algn="l">
              <a:spcBef>
                <a:spcPts val="1500"/>
              </a:spcBef>
              <a:spcAft>
                <a:spcPts val="0"/>
              </a:spcAft>
              <a:buSzPts val="3000"/>
              <a:buChar char="•"/>
            </a:pPr>
            <a:r>
              <a:rPr lang="en-IN"/>
              <a:t>Competitive advantage in technology industry</a:t>
            </a:r>
            <a:endParaRPr/>
          </a:p>
          <a:p>
            <a:pPr indent="0" lvl="0" marL="0" rtl="0" algn="l">
              <a:spcBef>
                <a:spcPts val="1500"/>
              </a:spcBef>
              <a:spcAft>
                <a:spcPts val="0"/>
              </a:spcAft>
              <a:buSzPts val="3000"/>
              <a:buNone/>
            </a:pPr>
            <a:r>
              <a:t/>
            </a:r>
            <a:endParaRPr/>
          </a:p>
          <a:p>
            <a:pPr indent="0" lvl="0" marL="0" rtl="0" algn="l">
              <a:spcBef>
                <a:spcPts val="1500"/>
              </a:spcBef>
              <a:spcAft>
                <a:spcPts val="0"/>
              </a:spcAft>
              <a:buSzPts val="3000"/>
              <a:buNone/>
            </a:pPr>
            <a:r>
              <a:t/>
            </a:r>
            <a:endParaRPr/>
          </a:p>
          <a:p>
            <a:pPr indent="0" lvl="0" marL="0" rtl="0" algn="l">
              <a:spcBef>
                <a:spcPts val="1500"/>
              </a:spcBef>
              <a:spcAft>
                <a:spcPts val="0"/>
              </a:spcAft>
              <a:buSzPts val="3000"/>
              <a:buNone/>
            </a:pPr>
            <a:r>
              <a:t/>
            </a:r>
            <a:endParaRPr/>
          </a:p>
        </p:txBody>
      </p:sp>
    </p:spTree>
  </p:cSld>
  <p:clrMapOvr>
    <a:masterClrMapping/>
  </p:clrMapOvr>
</p:sld>
</file>

<file path=ppt/slides/slide3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28" name="Shape 728"/>
        <p:cNvGrpSpPr/>
        <p:nvPr/>
      </p:nvGrpSpPr>
      <p:grpSpPr>
        <a:xfrm>
          <a:off x="0" y="0"/>
          <a:ext cx="0" cy="0"/>
          <a:chOff x="0" y="0"/>
          <a:chExt cx="0" cy="0"/>
        </a:xfrm>
      </p:grpSpPr>
      <p:sp>
        <p:nvSpPr>
          <p:cNvPr id="729" name="Google Shape;729;p35"/>
          <p:cNvSpPr txBox="1"/>
          <p:nvPr>
            <p:ph type="title"/>
          </p:nvPr>
        </p:nvSpPr>
        <p:spPr>
          <a:xfrm>
            <a:off x="1712120" y="914400"/>
            <a:ext cx="14858997" cy="2857500"/>
          </a:xfrm>
          <a:prstGeom prst="rect">
            <a:avLst/>
          </a:prstGeom>
          <a:noFill/>
          <a:ln>
            <a:noFill/>
          </a:ln>
        </p:spPr>
        <p:txBody>
          <a:bodyPr anchorCtr="0" anchor="ctr" bIns="45700" lIns="91425" spcFirstLastPara="1" rIns="91425" wrap="square" tIns="45700">
            <a:normAutofit/>
          </a:bodyPr>
          <a:lstStyle/>
          <a:p>
            <a:pPr indent="0" lvl="0" marL="0" rtl="0" algn="l">
              <a:spcBef>
                <a:spcPts val="0"/>
              </a:spcBef>
              <a:spcAft>
                <a:spcPts val="0"/>
              </a:spcAft>
              <a:buClr>
                <a:schemeClr val="lt1"/>
              </a:buClr>
              <a:buSzPts val="4800"/>
              <a:buFont typeface="Century Gothic"/>
              <a:buNone/>
            </a:pPr>
            <a:r>
              <a:rPr b="1" lang="en-IN"/>
              <a:t>CONCLUSION</a:t>
            </a:r>
            <a:endParaRPr/>
          </a:p>
        </p:txBody>
      </p:sp>
      <p:sp>
        <p:nvSpPr>
          <p:cNvPr id="730" name="Google Shape;730;p35"/>
          <p:cNvSpPr txBox="1"/>
          <p:nvPr>
            <p:ph idx="1" type="body"/>
          </p:nvPr>
        </p:nvSpPr>
        <p:spPr>
          <a:xfrm>
            <a:off x="1712120" y="4000499"/>
            <a:ext cx="14858997" cy="4686302"/>
          </a:xfrm>
          <a:prstGeom prst="rect">
            <a:avLst/>
          </a:prstGeom>
          <a:noFill/>
          <a:ln>
            <a:noFill/>
          </a:ln>
        </p:spPr>
        <p:txBody>
          <a:bodyPr anchorCtr="0" anchor="ctr" bIns="45700" lIns="91425" spcFirstLastPara="1" rIns="91425" wrap="square" tIns="45700">
            <a:normAutofit/>
          </a:bodyPr>
          <a:lstStyle/>
          <a:p>
            <a:pPr indent="-428625" lvl="0" marL="428625" rtl="0" algn="l">
              <a:spcBef>
                <a:spcPts val="0"/>
              </a:spcBef>
              <a:spcAft>
                <a:spcPts val="0"/>
              </a:spcAft>
              <a:buSzPts val="3000"/>
              <a:buChar char="•"/>
            </a:pPr>
            <a:r>
              <a:rPr lang="en-IN"/>
              <a:t>DEI is a key part of Microsoft’s international HR strategy</a:t>
            </a:r>
            <a:endParaRPr/>
          </a:p>
          <a:p>
            <a:pPr indent="-428625" lvl="0" marL="428625" rtl="0" algn="l">
              <a:spcBef>
                <a:spcPts val="1500"/>
              </a:spcBef>
              <a:spcAft>
                <a:spcPts val="0"/>
              </a:spcAft>
              <a:buSzPts val="3000"/>
              <a:buChar char="•"/>
            </a:pPr>
            <a:r>
              <a:rPr lang="en-IN"/>
              <a:t>Helps build a fair, inclusive, and globally diverse workforce</a:t>
            </a:r>
            <a:endParaRPr/>
          </a:p>
          <a:p>
            <a:pPr indent="-428625" lvl="0" marL="428625" rtl="0" algn="l">
              <a:spcBef>
                <a:spcPts val="1500"/>
              </a:spcBef>
              <a:spcAft>
                <a:spcPts val="0"/>
              </a:spcAft>
              <a:buSzPts val="3000"/>
              <a:buChar char="•"/>
            </a:pPr>
            <a:r>
              <a:rPr lang="en-IN"/>
              <a:t>Strong DEI practices support innovation and growth</a:t>
            </a:r>
            <a:endParaRPr/>
          </a:p>
          <a:p>
            <a:pPr indent="-428625" lvl="0" marL="428625" rtl="0" algn="l">
              <a:spcBef>
                <a:spcPts val="1500"/>
              </a:spcBef>
              <a:spcAft>
                <a:spcPts val="0"/>
              </a:spcAft>
              <a:buSzPts val="3000"/>
              <a:buChar char="•"/>
            </a:pPr>
            <a:r>
              <a:rPr lang="en-IN"/>
              <a:t>Microsoft shows that DEI leads to long-term success</a:t>
            </a:r>
            <a:endParaRPr/>
          </a:p>
          <a:p>
            <a:pPr indent="-238125" lvl="0" marL="428625" rtl="0" algn="l">
              <a:spcBef>
                <a:spcPts val="1500"/>
              </a:spcBef>
              <a:spcAft>
                <a:spcPts val="0"/>
              </a:spcAft>
              <a:buSzPts val="3000"/>
              <a:buNone/>
            </a:pPr>
            <a:r>
              <a:t/>
            </a:r>
            <a:endParaRPr/>
          </a:p>
        </p:txBody>
      </p:sp>
    </p:spTree>
  </p:cSld>
  <p:clrMapOvr>
    <a:masterClrMapping/>
  </p:clrMapOvr>
</p:sld>
</file>

<file path=ppt/slides/slide3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35" name="Shape 735"/>
        <p:cNvGrpSpPr/>
        <p:nvPr/>
      </p:nvGrpSpPr>
      <p:grpSpPr>
        <a:xfrm>
          <a:off x="0" y="0"/>
          <a:ext cx="0" cy="0"/>
          <a:chOff x="0" y="0"/>
          <a:chExt cx="0" cy="0"/>
        </a:xfrm>
      </p:grpSpPr>
      <p:sp>
        <p:nvSpPr>
          <p:cNvPr id="736" name="Google Shape;736;p36"/>
          <p:cNvSpPr txBox="1"/>
          <p:nvPr>
            <p:ph type="title"/>
          </p:nvPr>
        </p:nvSpPr>
        <p:spPr>
          <a:xfrm>
            <a:off x="431802" y="965201"/>
            <a:ext cx="5252307" cy="8356599"/>
          </a:xfrm>
          <a:prstGeom prst="rect">
            <a:avLst/>
          </a:prstGeom>
          <a:noFill/>
          <a:ln>
            <a:noFill/>
          </a:ln>
        </p:spPr>
        <p:txBody>
          <a:bodyPr anchorCtr="0" anchor="ctr" bIns="45700" lIns="91425" spcFirstLastPara="1" rIns="91425" wrap="square" tIns="45700">
            <a:normAutofit/>
          </a:bodyPr>
          <a:lstStyle/>
          <a:p>
            <a:pPr indent="0" lvl="0" marL="0" rtl="0" algn="l">
              <a:spcBef>
                <a:spcPts val="0"/>
              </a:spcBef>
              <a:spcAft>
                <a:spcPts val="0"/>
              </a:spcAft>
              <a:buClr>
                <a:srgbClr val="FFFFFF"/>
              </a:buClr>
              <a:buSzPts val="4800"/>
              <a:buFont typeface="Times New Roman"/>
              <a:buNone/>
            </a:pPr>
            <a:r>
              <a:rPr b="1" lang="en-IN">
                <a:solidFill>
                  <a:srgbClr val="FFFFFF"/>
                </a:solidFill>
                <a:latin typeface="Times New Roman"/>
                <a:ea typeface="Times New Roman"/>
                <a:cs typeface="Times New Roman"/>
                <a:sym typeface="Times New Roman"/>
              </a:rPr>
              <a:t>SUMMARY (CURRENT HR TECHNOLOGY PRACTICES AT MICROSOFT)</a:t>
            </a:r>
            <a:br>
              <a:rPr lang="en-IN">
                <a:solidFill>
                  <a:srgbClr val="FFFFFF"/>
                </a:solidFill>
                <a:latin typeface="Times New Roman"/>
                <a:ea typeface="Times New Roman"/>
                <a:cs typeface="Times New Roman"/>
                <a:sym typeface="Times New Roman"/>
              </a:rPr>
            </a:br>
            <a:endParaRPr>
              <a:solidFill>
                <a:srgbClr val="FFFFFF"/>
              </a:solidFill>
              <a:latin typeface="Times New Roman"/>
              <a:ea typeface="Times New Roman"/>
              <a:cs typeface="Times New Roman"/>
              <a:sym typeface="Times New Roman"/>
            </a:endParaRPr>
          </a:p>
        </p:txBody>
      </p:sp>
      <p:grpSp>
        <p:nvGrpSpPr>
          <p:cNvPr id="737" name="Google Shape;737;p36"/>
          <p:cNvGrpSpPr/>
          <p:nvPr/>
        </p:nvGrpSpPr>
        <p:grpSpPr>
          <a:xfrm>
            <a:off x="8382193" y="965200"/>
            <a:ext cx="8296103" cy="8296103"/>
            <a:chOff x="570733" y="0"/>
            <a:chExt cx="8296103" cy="8296103"/>
          </a:xfrm>
        </p:grpSpPr>
        <p:sp>
          <p:nvSpPr>
            <p:cNvPr id="738" name="Google Shape;738;p36"/>
            <p:cNvSpPr/>
            <p:nvPr/>
          </p:nvSpPr>
          <p:spPr>
            <a:xfrm>
              <a:off x="570733" y="0"/>
              <a:ext cx="8296103" cy="8296103"/>
            </a:xfrm>
            <a:prstGeom prst="diamond">
              <a:avLst/>
            </a:prstGeom>
            <a:solidFill>
              <a:srgbClr val="E8E8E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39" name="Google Shape;739;p36"/>
            <p:cNvSpPr/>
            <p:nvPr/>
          </p:nvSpPr>
          <p:spPr>
            <a:xfrm>
              <a:off x="1358863" y="788129"/>
              <a:ext cx="3235480" cy="3235480"/>
            </a:xfrm>
            <a:prstGeom prst="roundRect">
              <a:avLst>
                <a:gd fmla="val 16667" name="adj"/>
              </a:avLst>
            </a:prstGeom>
            <a:solidFill>
              <a:schemeClr val="accent2"/>
            </a:solidFill>
            <a:ln cap="rnd" cmpd="sng" w="19050">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40" name="Google Shape;740;p36"/>
            <p:cNvSpPr txBox="1"/>
            <p:nvPr/>
          </p:nvSpPr>
          <p:spPr>
            <a:xfrm>
              <a:off x="1516806" y="946072"/>
              <a:ext cx="2919594" cy="2919594"/>
            </a:xfrm>
            <a:prstGeom prst="rect">
              <a:avLst/>
            </a:prstGeom>
            <a:noFill/>
            <a:ln>
              <a:noFill/>
            </a:ln>
          </p:spPr>
          <p:txBody>
            <a:bodyPr anchorCtr="0" anchor="ctr" bIns="110475" lIns="110475" spcFirstLastPara="1" rIns="110475" wrap="square" tIns="110475">
              <a:noAutofit/>
            </a:bodyPr>
            <a:lstStyle/>
            <a:p>
              <a:pPr indent="0" lvl="0" marL="0" marR="0" rtl="0" algn="ctr">
                <a:lnSpc>
                  <a:spcPct val="90000"/>
                </a:lnSpc>
                <a:spcBef>
                  <a:spcPts val="0"/>
                </a:spcBef>
                <a:spcAft>
                  <a:spcPts val="0"/>
                </a:spcAft>
                <a:buClr>
                  <a:schemeClr val="lt1"/>
                </a:buClr>
                <a:buSzPts val="2900"/>
                <a:buFont typeface="Times New Roman"/>
                <a:buNone/>
              </a:pPr>
              <a:r>
                <a:rPr lang="en-IN" sz="2900">
                  <a:solidFill>
                    <a:schemeClr val="lt1"/>
                  </a:solidFill>
                  <a:latin typeface="Times New Roman"/>
                  <a:ea typeface="Times New Roman"/>
                  <a:cs typeface="Times New Roman"/>
                  <a:sym typeface="Times New Roman"/>
                </a:rPr>
                <a:t>LinkedIn recruiting based on AI and talent analytics.</a:t>
              </a:r>
              <a:endParaRPr sz="2900">
                <a:solidFill>
                  <a:schemeClr val="lt1"/>
                </a:solidFill>
                <a:latin typeface="Times New Roman"/>
                <a:ea typeface="Times New Roman"/>
                <a:cs typeface="Times New Roman"/>
                <a:sym typeface="Times New Roman"/>
              </a:endParaRPr>
            </a:p>
          </p:txBody>
        </p:sp>
        <p:sp>
          <p:nvSpPr>
            <p:cNvPr id="741" name="Google Shape;741;p36"/>
            <p:cNvSpPr/>
            <p:nvPr/>
          </p:nvSpPr>
          <p:spPr>
            <a:xfrm>
              <a:off x="4843227" y="788129"/>
              <a:ext cx="3235480" cy="3235480"/>
            </a:xfrm>
            <a:prstGeom prst="roundRect">
              <a:avLst>
                <a:gd fmla="val 16667" name="adj"/>
              </a:avLst>
            </a:prstGeom>
            <a:solidFill>
              <a:srgbClr val="DACE83"/>
            </a:solidFill>
            <a:ln cap="rnd" cmpd="sng" w="19050">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42" name="Google Shape;742;p36"/>
            <p:cNvSpPr txBox="1"/>
            <p:nvPr/>
          </p:nvSpPr>
          <p:spPr>
            <a:xfrm>
              <a:off x="5001170" y="946072"/>
              <a:ext cx="2919594" cy="2919594"/>
            </a:xfrm>
            <a:prstGeom prst="rect">
              <a:avLst/>
            </a:prstGeom>
            <a:noFill/>
            <a:ln>
              <a:noFill/>
            </a:ln>
          </p:spPr>
          <p:txBody>
            <a:bodyPr anchorCtr="0" anchor="ctr" bIns="110475" lIns="110475" spcFirstLastPara="1" rIns="110475" wrap="square" tIns="110475">
              <a:noAutofit/>
            </a:bodyPr>
            <a:lstStyle/>
            <a:p>
              <a:pPr indent="0" lvl="0" marL="0" marR="0" rtl="0" algn="ctr">
                <a:lnSpc>
                  <a:spcPct val="90000"/>
                </a:lnSpc>
                <a:spcBef>
                  <a:spcPts val="0"/>
                </a:spcBef>
                <a:spcAft>
                  <a:spcPts val="0"/>
                </a:spcAft>
                <a:buClr>
                  <a:schemeClr val="lt1"/>
                </a:buClr>
                <a:buSzPts val="2900"/>
                <a:buFont typeface="Times New Roman"/>
                <a:buNone/>
              </a:pPr>
              <a:r>
                <a:rPr lang="en-IN" sz="2900">
                  <a:solidFill>
                    <a:schemeClr val="lt1"/>
                  </a:solidFill>
                  <a:latin typeface="Times New Roman"/>
                  <a:ea typeface="Times New Roman"/>
                  <a:cs typeface="Times New Roman"/>
                  <a:sym typeface="Times New Roman"/>
                </a:rPr>
                <a:t>Working hybrid model with the support of Microsoft Teams and Viva (Le Viet and Dang Quoc, 2023).</a:t>
              </a:r>
              <a:endParaRPr sz="2900">
                <a:solidFill>
                  <a:schemeClr val="lt1"/>
                </a:solidFill>
                <a:latin typeface="Times New Roman"/>
                <a:ea typeface="Times New Roman"/>
                <a:cs typeface="Times New Roman"/>
                <a:sym typeface="Times New Roman"/>
              </a:endParaRPr>
            </a:p>
          </p:txBody>
        </p:sp>
        <p:sp>
          <p:nvSpPr>
            <p:cNvPr id="743" name="Google Shape;743;p36"/>
            <p:cNvSpPr/>
            <p:nvPr/>
          </p:nvSpPr>
          <p:spPr>
            <a:xfrm>
              <a:off x="1358863" y="4272493"/>
              <a:ext cx="3235480" cy="3235480"/>
            </a:xfrm>
            <a:prstGeom prst="roundRect">
              <a:avLst>
                <a:gd fmla="val 16667" name="adj"/>
              </a:avLst>
            </a:prstGeom>
            <a:solidFill>
              <a:srgbClr val="E7BF5C"/>
            </a:solidFill>
            <a:ln cap="rnd" cmpd="sng" w="19050">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44" name="Google Shape;744;p36"/>
            <p:cNvSpPr txBox="1"/>
            <p:nvPr/>
          </p:nvSpPr>
          <p:spPr>
            <a:xfrm>
              <a:off x="1516806" y="4430436"/>
              <a:ext cx="2919594" cy="2919594"/>
            </a:xfrm>
            <a:prstGeom prst="rect">
              <a:avLst/>
            </a:prstGeom>
            <a:noFill/>
            <a:ln>
              <a:noFill/>
            </a:ln>
          </p:spPr>
          <p:txBody>
            <a:bodyPr anchorCtr="0" anchor="ctr" bIns="110475" lIns="110475" spcFirstLastPara="1" rIns="110475" wrap="square" tIns="110475">
              <a:noAutofit/>
            </a:bodyPr>
            <a:lstStyle/>
            <a:p>
              <a:pPr indent="0" lvl="0" marL="0" marR="0" rtl="0" algn="ctr">
                <a:lnSpc>
                  <a:spcPct val="90000"/>
                </a:lnSpc>
                <a:spcBef>
                  <a:spcPts val="0"/>
                </a:spcBef>
                <a:spcAft>
                  <a:spcPts val="0"/>
                </a:spcAft>
                <a:buClr>
                  <a:schemeClr val="lt1"/>
                </a:buClr>
                <a:buSzPts val="2900"/>
                <a:buFont typeface="Times New Roman"/>
                <a:buNone/>
              </a:pPr>
              <a:r>
                <a:rPr lang="en-IN" sz="2900">
                  <a:solidFill>
                    <a:schemeClr val="lt1"/>
                  </a:solidFill>
                  <a:latin typeface="Times New Roman"/>
                  <a:ea typeface="Times New Roman"/>
                  <a:cs typeface="Times New Roman"/>
                  <a:sym typeface="Times New Roman"/>
                </a:rPr>
                <a:t>HRIS incorporates the data of the employees worldwide through cloud architecture.</a:t>
              </a:r>
              <a:endParaRPr sz="2900">
                <a:solidFill>
                  <a:schemeClr val="lt1"/>
                </a:solidFill>
                <a:latin typeface="Times New Roman"/>
                <a:ea typeface="Times New Roman"/>
                <a:cs typeface="Times New Roman"/>
                <a:sym typeface="Times New Roman"/>
              </a:endParaRPr>
            </a:p>
          </p:txBody>
        </p:sp>
        <p:sp>
          <p:nvSpPr>
            <p:cNvPr id="745" name="Google Shape;745;p36"/>
            <p:cNvSpPr/>
            <p:nvPr/>
          </p:nvSpPr>
          <p:spPr>
            <a:xfrm>
              <a:off x="4843227" y="4272493"/>
              <a:ext cx="3235480" cy="3235480"/>
            </a:xfrm>
            <a:prstGeom prst="roundRect">
              <a:avLst>
                <a:gd fmla="val 16667" name="adj"/>
              </a:avLst>
            </a:prstGeom>
            <a:solidFill>
              <a:srgbClr val="E79F38"/>
            </a:solidFill>
            <a:ln cap="rnd" cmpd="sng" w="19050">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46" name="Google Shape;746;p36"/>
            <p:cNvSpPr txBox="1"/>
            <p:nvPr/>
          </p:nvSpPr>
          <p:spPr>
            <a:xfrm>
              <a:off x="5001170" y="4430436"/>
              <a:ext cx="2919594" cy="2919594"/>
            </a:xfrm>
            <a:prstGeom prst="rect">
              <a:avLst/>
            </a:prstGeom>
            <a:noFill/>
            <a:ln>
              <a:noFill/>
            </a:ln>
          </p:spPr>
          <p:txBody>
            <a:bodyPr anchorCtr="0" anchor="ctr" bIns="110475" lIns="110475" spcFirstLastPara="1" rIns="110475" wrap="square" tIns="110475">
              <a:noAutofit/>
            </a:bodyPr>
            <a:lstStyle/>
            <a:p>
              <a:pPr indent="0" lvl="0" marL="0" marR="0" rtl="0" algn="ctr">
                <a:lnSpc>
                  <a:spcPct val="90000"/>
                </a:lnSpc>
                <a:spcBef>
                  <a:spcPts val="0"/>
                </a:spcBef>
                <a:spcAft>
                  <a:spcPts val="0"/>
                </a:spcAft>
                <a:buClr>
                  <a:schemeClr val="lt1"/>
                </a:buClr>
                <a:buSzPts val="2900"/>
                <a:buFont typeface="Times New Roman"/>
                <a:buNone/>
              </a:pPr>
              <a:r>
                <a:rPr lang="en-IN" sz="2900">
                  <a:solidFill>
                    <a:schemeClr val="lt1"/>
                  </a:solidFill>
                  <a:latin typeface="Times New Roman"/>
                  <a:ea typeface="Times New Roman"/>
                  <a:cs typeface="Times New Roman"/>
                  <a:sym typeface="Times New Roman"/>
                </a:rPr>
                <a:t>Workflows that are automated, leave, payroll, onboarding, learning (Le Viet and Dang Quoc, 2023).</a:t>
              </a:r>
              <a:endParaRPr sz="2900">
                <a:solidFill>
                  <a:schemeClr val="lt1"/>
                </a:solidFill>
                <a:latin typeface="Times New Roman"/>
                <a:ea typeface="Times New Roman"/>
                <a:cs typeface="Times New Roman"/>
                <a:sym typeface="Times New Roman"/>
              </a:endParaRPr>
            </a:p>
          </p:txBody>
        </p:sp>
      </p:grpSp>
    </p:spTree>
  </p:cSld>
  <p:clrMapOvr>
    <a:masterClrMapping/>
  </p:clrMapOvr>
</p:sld>
</file>

<file path=ppt/slides/slide3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51" name="Shape 751"/>
        <p:cNvGrpSpPr/>
        <p:nvPr/>
      </p:nvGrpSpPr>
      <p:grpSpPr>
        <a:xfrm>
          <a:off x="0" y="0"/>
          <a:ext cx="0" cy="0"/>
          <a:chOff x="0" y="0"/>
          <a:chExt cx="0" cy="0"/>
        </a:xfrm>
      </p:grpSpPr>
      <p:sp>
        <p:nvSpPr>
          <p:cNvPr id="752" name="Google Shape;752;p37"/>
          <p:cNvSpPr txBox="1"/>
          <p:nvPr>
            <p:ph type="title"/>
          </p:nvPr>
        </p:nvSpPr>
        <p:spPr>
          <a:xfrm>
            <a:off x="484632" y="961235"/>
            <a:ext cx="5736336" cy="8374722"/>
          </a:xfrm>
          <a:prstGeom prst="rect">
            <a:avLst/>
          </a:prstGeom>
          <a:noFill/>
          <a:ln>
            <a:noFill/>
          </a:ln>
        </p:spPr>
        <p:txBody>
          <a:bodyPr anchorCtr="0" anchor="ctr" bIns="45700" lIns="91425" spcFirstLastPara="1" rIns="91425" wrap="square" tIns="45700">
            <a:normAutofit fontScale="90000"/>
          </a:bodyPr>
          <a:lstStyle/>
          <a:p>
            <a:pPr indent="0" lvl="0" marL="0" rtl="0" algn="l">
              <a:spcBef>
                <a:spcPts val="0"/>
              </a:spcBef>
              <a:spcAft>
                <a:spcPts val="0"/>
              </a:spcAft>
              <a:buClr>
                <a:schemeClr val="lt1"/>
              </a:buClr>
              <a:buSzPct val="100000"/>
              <a:buFont typeface="Times New Roman"/>
              <a:buNone/>
            </a:pPr>
            <a:r>
              <a:rPr b="1" lang="en-IN" sz="8100">
                <a:latin typeface="Times New Roman"/>
                <a:ea typeface="Times New Roman"/>
                <a:cs typeface="Times New Roman"/>
                <a:sym typeface="Times New Roman"/>
              </a:rPr>
              <a:t>SUMMARY (HR TECH CHALLENGES AT MICROSOFT)</a:t>
            </a:r>
            <a:br>
              <a:rPr lang="en-IN" sz="8100">
                <a:latin typeface="Times New Roman"/>
                <a:ea typeface="Times New Roman"/>
                <a:cs typeface="Times New Roman"/>
                <a:sym typeface="Times New Roman"/>
              </a:rPr>
            </a:br>
            <a:endParaRPr sz="8100">
              <a:latin typeface="Times New Roman"/>
              <a:ea typeface="Times New Roman"/>
              <a:cs typeface="Times New Roman"/>
              <a:sym typeface="Times New Roman"/>
            </a:endParaRPr>
          </a:p>
        </p:txBody>
      </p:sp>
      <p:grpSp>
        <p:nvGrpSpPr>
          <p:cNvPr id="753" name="Google Shape;753;p37"/>
          <p:cNvGrpSpPr/>
          <p:nvPr/>
        </p:nvGrpSpPr>
        <p:grpSpPr>
          <a:xfrm>
            <a:off x="7995305" y="961234"/>
            <a:ext cx="8304212" cy="8304212"/>
            <a:chOff x="1023278" y="0"/>
            <a:chExt cx="8304212" cy="8304212"/>
          </a:xfrm>
        </p:grpSpPr>
        <p:sp>
          <p:nvSpPr>
            <p:cNvPr id="754" name="Google Shape;754;p37"/>
            <p:cNvSpPr/>
            <p:nvPr/>
          </p:nvSpPr>
          <p:spPr>
            <a:xfrm>
              <a:off x="1023278" y="0"/>
              <a:ext cx="8304212" cy="8304212"/>
            </a:xfrm>
            <a:prstGeom prst="diamond">
              <a:avLst/>
            </a:prstGeom>
            <a:solidFill>
              <a:srgbClr val="E8E8E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55" name="Google Shape;755;p37"/>
            <p:cNvSpPr/>
            <p:nvPr/>
          </p:nvSpPr>
          <p:spPr>
            <a:xfrm>
              <a:off x="1812178" y="788900"/>
              <a:ext cx="3238642" cy="3238642"/>
            </a:xfrm>
            <a:prstGeom prst="roundRect">
              <a:avLst>
                <a:gd fmla="val 16667" name="adj"/>
              </a:avLst>
            </a:prstGeom>
            <a:solidFill>
              <a:schemeClr val="accent2"/>
            </a:solidFill>
            <a:ln cap="rnd" cmpd="sng" w="19050">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56" name="Google Shape;756;p37"/>
            <p:cNvSpPr txBox="1"/>
            <p:nvPr/>
          </p:nvSpPr>
          <p:spPr>
            <a:xfrm>
              <a:off x="1970275" y="946997"/>
              <a:ext cx="2922448" cy="2922448"/>
            </a:xfrm>
            <a:prstGeom prst="rect">
              <a:avLst/>
            </a:prstGeom>
            <a:noFill/>
            <a:ln>
              <a:noFill/>
            </a:ln>
          </p:spPr>
          <p:txBody>
            <a:bodyPr anchorCtr="0" anchor="ctr" bIns="118100" lIns="118100" spcFirstLastPara="1" rIns="118100" wrap="square" tIns="118100">
              <a:noAutofit/>
            </a:bodyPr>
            <a:lstStyle/>
            <a:p>
              <a:pPr indent="0" lvl="0" marL="0" marR="0" rtl="0" algn="ctr">
                <a:lnSpc>
                  <a:spcPct val="90000"/>
                </a:lnSpc>
                <a:spcBef>
                  <a:spcPts val="0"/>
                </a:spcBef>
                <a:spcAft>
                  <a:spcPts val="0"/>
                </a:spcAft>
                <a:buClr>
                  <a:schemeClr val="lt1"/>
                </a:buClr>
                <a:buSzPts val="3100"/>
                <a:buFont typeface="Times New Roman"/>
                <a:buNone/>
              </a:pPr>
              <a:r>
                <a:rPr lang="en-IN" sz="3100">
                  <a:solidFill>
                    <a:schemeClr val="lt1"/>
                  </a:solidFill>
                  <a:latin typeface="Times New Roman"/>
                  <a:ea typeface="Times New Roman"/>
                  <a:cs typeface="Times New Roman"/>
                  <a:sym typeface="Times New Roman"/>
                </a:rPr>
                <a:t>Workforce needs to be upskilled at all times due to fast technological transformation.</a:t>
              </a:r>
              <a:endParaRPr sz="3100">
                <a:solidFill>
                  <a:schemeClr val="lt1"/>
                </a:solidFill>
                <a:latin typeface="Times New Roman"/>
                <a:ea typeface="Times New Roman"/>
                <a:cs typeface="Times New Roman"/>
                <a:sym typeface="Times New Roman"/>
              </a:endParaRPr>
            </a:p>
          </p:txBody>
        </p:sp>
        <p:sp>
          <p:nvSpPr>
            <p:cNvPr id="757" name="Google Shape;757;p37"/>
            <p:cNvSpPr/>
            <p:nvPr/>
          </p:nvSpPr>
          <p:spPr>
            <a:xfrm>
              <a:off x="5299947" y="788900"/>
              <a:ext cx="3238642" cy="3238642"/>
            </a:xfrm>
            <a:prstGeom prst="roundRect">
              <a:avLst>
                <a:gd fmla="val 16667" name="adj"/>
              </a:avLst>
            </a:prstGeom>
            <a:solidFill>
              <a:srgbClr val="DACE83"/>
            </a:solidFill>
            <a:ln cap="rnd" cmpd="sng" w="19050">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58" name="Google Shape;758;p37"/>
            <p:cNvSpPr txBox="1"/>
            <p:nvPr/>
          </p:nvSpPr>
          <p:spPr>
            <a:xfrm>
              <a:off x="5458044" y="946997"/>
              <a:ext cx="2922448" cy="2922448"/>
            </a:xfrm>
            <a:prstGeom prst="rect">
              <a:avLst/>
            </a:prstGeom>
            <a:noFill/>
            <a:ln>
              <a:noFill/>
            </a:ln>
          </p:spPr>
          <p:txBody>
            <a:bodyPr anchorCtr="0" anchor="ctr" bIns="118100" lIns="118100" spcFirstLastPara="1" rIns="118100" wrap="square" tIns="118100">
              <a:noAutofit/>
            </a:bodyPr>
            <a:lstStyle/>
            <a:p>
              <a:pPr indent="0" lvl="0" marL="0" marR="0" rtl="0" algn="ctr">
                <a:lnSpc>
                  <a:spcPct val="90000"/>
                </a:lnSpc>
                <a:spcBef>
                  <a:spcPts val="0"/>
                </a:spcBef>
                <a:spcAft>
                  <a:spcPts val="0"/>
                </a:spcAft>
                <a:buClr>
                  <a:schemeClr val="lt1"/>
                </a:buClr>
                <a:buSzPts val="3100"/>
                <a:buFont typeface="Times New Roman"/>
                <a:buNone/>
              </a:pPr>
              <a:r>
                <a:rPr lang="en-IN" sz="3100">
                  <a:solidFill>
                    <a:schemeClr val="lt1"/>
                  </a:solidFill>
                  <a:latin typeface="Times New Roman"/>
                  <a:ea typeface="Times New Roman"/>
                  <a:cs typeface="Times New Roman"/>
                  <a:sym typeface="Times New Roman"/>
                </a:rPr>
                <a:t>The privacy of global workforce data (Le Viet and Dang Quoc, 2023).</a:t>
              </a:r>
              <a:endParaRPr sz="3100">
                <a:solidFill>
                  <a:schemeClr val="lt1"/>
                </a:solidFill>
                <a:latin typeface="Times New Roman"/>
                <a:ea typeface="Times New Roman"/>
                <a:cs typeface="Times New Roman"/>
                <a:sym typeface="Times New Roman"/>
              </a:endParaRPr>
            </a:p>
          </p:txBody>
        </p:sp>
        <p:sp>
          <p:nvSpPr>
            <p:cNvPr id="759" name="Google Shape;759;p37"/>
            <p:cNvSpPr/>
            <p:nvPr/>
          </p:nvSpPr>
          <p:spPr>
            <a:xfrm>
              <a:off x="1812178" y="4276669"/>
              <a:ext cx="3238642" cy="3238642"/>
            </a:xfrm>
            <a:prstGeom prst="roundRect">
              <a:avLst>
                <a:gd fmla="val 16667" name="adj"/>
              </a:avLst>
            </a:prstGeom>
            <a:solidFill>
              <a:srgbClr val="E7BF5C"/>
            </a:solidFill>
            <a:ln cap="rnd" cmpd="sng" w="19050">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60" name="Google Shape;760;p37"/>
            <p:cNvSpPr txBox="1"/>
            <p:nvPr/>
          </p:nvSpPr>
          <p:spPr>
            <a:xfrm>
              <a:off x="1970275" y="4434766"/>
              <a:ext cx="2922448" cy="2922448"/>
            </a:xfrm>
            <a:prstGeom prst="rect">
              <a:avLst/>
            </a:prstGeom>
            <a:noFill/>
            <a:ln>
              <a:noFill/>
            </a:ln>
          </p:spPr>
          <p:txBody>
            <a:bodyPr anchorCtr="0" anchor="ctr" bIns="118100" lIns="118100" spcFirstLastPara="1" rIns="118100" wrap="square" tIns="118100">
              <a:noAutofit/>
            </a:bodyPr>
            <a:lstStyle/>
            <a:p>
              <a:pPr indent="0" lvl="0" marL="0" marR="0" rtl="0" algn="ctr">
                <a:lnSpc>
                  <a:spcPct val="90000"/>
                </a:lnSpc>
                <a:spcBef>
                  <a:spcPts val="0"/>
                </a:spcBef>
                <a:spcAft>
                  <a:spcPts val="0"/>
                </a:spcAft>
                <a:buClr>
                  <a:schemeClr val="lt1"/>
                </a:buClr>
                <a:buSzPts val="3100"/>
                <a:buFont typeface="Times New Roman"/>
                <a:buNone/>
              </a:pPr>
              <a:r>
                <a:rPr lang="en-IN" sz="3100">
                  <a:solidFill>
                    <a:schemeClr val="lt1"/>
                  </a:solidFill>
                  <a:latin typeface="Times New Roman"/>
                  <a:ea typeface="Times New Roman"/>
                  <a:cs typeface="Times New Roman"/>
                  <a:sym typeface="Times New Roman"/>
                </a:rPr>
                <a:t>Difficulties integrating old systems and new systems.</a:t>
              </a:r>
              <a:endParaRPr sz="3100">
                <a:solidFill>
                  <a:schemeClr val="lt1"/>
                </a:solidFill>
                <a:latin typeface="Times New Roman"/>
                <a:ea typeface="Times New Roman"/>
                <a:cs typeface="Times New Roman"/>
                <a:sym typeface="Times New Roman"/>
              </a:endParaRPr>
            </a:p>
          </p:txBody>
        </p:sp>
        <p:sp>
          <p:nvSpPr>
            <p:cNvPr id="761" name="Google Shape;761;p37"/>
            <p:cNvSpPr/>
            <p:nvPr/>
          </p:nvSpPr>
          <p:spPr>
            <a:xfrm>
              <a:off x="5299947" y="4276669"/>
              <a:ext cx="3238642" cy="3238642"/>
            </a:xfrm>
            <a:prstGeom prst="roundRect">
              <a:avLst>
                <a:gd fmla="val 16667" name="adj"/>
              </a:avLst>
            </a:prstGeom>
            <a:solidFill>
              <a:srgbClr val="E79F38"/>
            </a:solidFill>
            <a:ln cap="rnd" cmpd="sng" w="19050">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62" name="Google Shape;762;p37"/>
            <p:cNvSpPr txBox="1"/>
            <p:nvPr/>
          </p:nvSpPr>
          <p:spPr>
            <a:xfrm>
              <a:off x="5458044" y="4434766"/>
              <a:ext cx="2922448" cy="2922448"/>
            </a:xfrm>
            <a:prstGeom prst="rect">
              <a:avLst/>
            </a:prstGeom>
            <a:noFill/>
            <a:ln>
              <a:noFill/>
            </a:ln>
          </p:spPr>
          <p:txBody>
            <a:bodyPr anchorCtr="0" anchor="ctr" bIns="118100" lIns="118100" spcFirstLastPara="1" rIns="118100" wrap="square" tIns="118100">
              <a:noAutofit/>
            </a:bodyPr>
            <a:lstStyle/>
            <a:p>
              <a:pPr indent="0" lvl="0" marL="0" marR="0" rtl="0" algn="ctr">
                <a:lnSpc>
                  <a:spcPct val="90000"/>
                </a:lnSpc>
                <a:spcBef>
                  <a:spcPts val="0"/>
                </a:spcBef>
                <a:spcAft>
                  <a:spcPts val="0"/>
                </a:spcAft>
                <a:buClr>
                  <a:schemeClr val="lt1"/>
                </a:buClr>
                <a:buSzPts val="3100"/>
                <a:buFont typeface="Times New Roman"/>
                <a:buNone/>
              </a:pPr>
              <a:r>
                <a:rPr lang="en-IN" sz="3100">
                  <a:solidFill>
                    <a:schemeClr val="lt1"/>
                  </a:solidFill>
                  <a:latin typeface="Times New Roman"/>
                  <a:ea typeface="Times New Roman"/>
                  <a:cs typeface="Times New Roman"/>
                  <a:sym typeface="Times New Roman"/>
                </a:rPr>
                <a:t>Hybrid work on a large scale complicates the work system (Le Viet and Dang Quoc, 2023).</a:t>
              </a:r>
              <a:endParaRPr sz="3100">
                <a:solidFill>
                  <a:schemeClr val="lt1"/>
                </a:solidFill>
                <a:latin typeface="Times New Roman"/>
                <a:ea typeface="Times New Roman"/>
                <a:cs typeface="Times New Roman"/>
                <a:sym typeface="Times New Roman"/>
              </a:endParaRPr>
            </a:p>
          </p:txBody>
        </p:sp>
      </p:grpSp>
    </p:spTree>
  </p:cSld>
  <p:clrMapOvr>
    <a:masterClrMapping/>
  </p:clrMapOvr>
</p:sld>
</file>

<file path=ppt/slides/slide3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67" name="Shape 767"/>
        <p:cNvGrpSpPr/>
        <p:nvPr/>
      </p:nvGrpSpPr>
      <p:grpSpPr>
        <a:xfrm>
          <a:off x="0" y="0"/>
          <a:ext cx="0" cy="0"/>
          <a:chOff x="0" y="0"/>
          <a:chExt cx="0" cy="0"/>
        </a:xfrm>
      </p:grpSpPr>
      <p:sp>
        <p:nvSpPr>
          <p:cNvPr id="768" name="Google Shape;768;p38"/>
          <p:cNvSpPr txBox="1"/>
          <p:nvPr>
            <p:ph type="title"/>
          </p:nvPr>
        </p:nvSpPr>
        <p:spPr>
          <a:xfrm>
            <a:off x="1257300" y="835783"/>
            <a:ext cx="15773400" cy="1700249"/>
          </a:xfrm>
          <a:prstGeom prst="rect">
            <a:avLst/>
          </a:prstGeom>
          <a:noFill/>
          <a:ln>
            <a:noFill/>
          </a:ln>
        </p:spPr>
        <p:txBody>
          <a:bodyPr anchorCtr="0" anchor="ctr" bIns="45700" lIns="91425" spcFirstLastPara="1" rIns="91425" wrap="square" tIns="45700">
            <a:normAutofit fontScale="90000"/>
          </a:bodyPr>
          <a:lstStyle/>
          <a:p>
            <a:pPr indent="0" lvl="0" marL="0" rtl="0" algn="ctr">
              <a:spcBef>
                <a:spcPts val="0"/>
              </a:spcBef>
              <a:spcAft>
                <a:spcPts val="0"/>
              </a:spcAft>
              <a:buClr>
                <a:schemeClr val="lt1"/>
              </a:buClr>
              <a:buSzPct val="100000"/>
              <a:buFont typeface="Times New Roman"/>
              <a:buNone/>
            </a:pPr>
            <a:r>
              <a:rPr b="1" lang="en-IN" sz="5400">
                <a:latin typeface="Times New Roman"/>
                <a:ea typeface="Times New Roman"/>
                <a:cs typeface="Times New Roman"/>
                <a:sym typeface="Times New Roman"/>
              </a:rPr>
              <a:t>SUMMARY (IMPACT ON HR AND LINE MANAGERS)</a:t>
            </a:r>
            <a:br>
              <a:rPr lang="en-IN" sz="5400">
                <a:latin typeface="Times New Roman"/>
                <a:ea typeface="Times New Roman"/>
                <a:cs typeface="Times New Roman"/>
                <a:sym typeface="Times New Roman"/>
              </a:rPr>
            </a:br>
            <a:endParaRPr sz="5400">
              <a:latin typeface="Times New Roman"/>
              <a:ea typeface="Times New Roman"/>
              <a:cs typeface="Times New Roman"/>
              <a:sym typeface="Times New Roman"/>
            </a:endParaRPr>
          </a:p>
        </p:txBody>
      </p:sp>
      <p:grpSp>
        <p:nvGrpSpPr>
          <p:cNvPr id="769" name="Google Shape;769;p38"/>
          <p:cNvGrpSpPr/>
          <p:nvPr/>
        </p:nvGrpSpPr>
        <p:grpSpPr>
          <a:xfrm>
            <a:off x="1402865" y="2748182"/>
            <a:ext cx="15482269" cy="6518850"/>
            <a:chOff x="145565" y="4982"/>
            <a:chExt cx="15482269" cy="6518850"/>
          </a:xfrm>
        </p:grpSpPr>
        <p:sp>
          <p:nvSpPr>
            <p:cNvPr id="770" name="Google Shape;770;p38"/>
            <p:cNvSpPr/>
            <p:nvPr/>
          </p:nvSpPr>
          <p:spPr>
            <a:xfrm>
              <a:off x="145565" y="4982"/>
              <a:ext cx="4074281" cy="2444568"/>
            </a:xfrm>
            <a:prstGeom prst="roundRect">
              <a:avLst>
                <a:gd fmla="val 10000" name="adj"/>
              </a:avLst>
            </a:prstGeom>
            <a:solidFill>
              <a:srgbClr val="E79F38"/>
            </a:solidFill>
            <a:ln cap="rnd" cmpd="sng" w="19050">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71" name="Google Shape;771;p38"/>
            <p:cNvSpPr txBox="1"/>
            <p:nvPr/>
          </p:nvSpPr>
          <p:spPr>
            <a:xfrm>
              <a:off x="217164" y="76581"/>
              <a:ext cx="3931083" cy="2301370"/>
            </a:xfrm>
            <a:prstGeom prst="rect">
              <a:avLst/>
            </a:prstGeom>
            <a:noFill/>
            <a:ln>
              <a:noFill/>
            </a:ln>
          </p:spPr>
          <p:txBody>
            <a:bodyPr anchorCtr="0" anchor="ctr" bIns="114300" lIns="114300" spcFirstLastPara="1" rIns="114300" wrap="square" tIns="114300">
              <a:noAutofit/>
            </a:bodyPr>
            <a:lstStyle/>
            <a:p>
              <a:pPr indent="0" lvl="0" marL="0" marR="0" rtl="0" algn="ctr">
                <a:lnSpc>
                  <a:spcPct val="90000"/>
                </a:lnSpc>
                <a:spcBef>
                  <a:spcPts val="0"/>
                </a:spcBef>
                <a:spcAft>
                  <a:spcPts val="0"/>
                </a:spcAft>
                <a:buClr>
                  <a:schemeClr val="lt1"/>
                </a:buClr>
                <a:buSzPts val="3000"/>
                <a:buFont typeface="Times New Roman"/>
                <a:buNone/>
              </a:pPr>
              <a:r>
                <a:rPr lang="en-IN" sz="3000">
                  <a:solidFill>
                    <a:schemeClr val="lt1"/>
                  </a:solidFill>
                  <a:latin typeface="Times New Roman"/>
                  <a:ea typeface="Times New Roman"/>
                  <a:cs typeface="Times New Roman"/>
                  <a:sym typeface="Times New Roman"/>
                </a:rPr>
                <a:t>Analytics allow line managers to make real-time decisions.</a:t>
              </a:r>
              <a:endParaRPr sz="3000">
                <a:solidFill>
                  <a:schemeClr val="lt1"/>
                </a:solidFill>
                <a:latin typeface="Times New Roman"/>
                <a:ea typeface="Times New Roman"/>
                <a:cs typeface="Times New Roman"/>
                <a:sym typeface="Times New Roman"/>
              </a:endParaRPr>
            </a:p>
          </p:txBody>
        </p:sp>
        <p:sp>
          <p:nvSpPr>
            <p:cNvPr id="772" name="Google Shape;772;p38"/>
            <p:cNvSpPr/>
            <p:nvPr/>
          </p:nvSpPr>
          <p:spPr>
            <a:xfrm>
              <a:off x="4578383" y="722056"/>
              <a:ext cx="863747" cy="1010421"/>
            </a:xfrm>
            <a:prstGeom prst="rightArrow">
              <a:avLst>
                <a:gd fmla="val 60000" name="adj1"/>
                <a:gd fmla="val 50000" name="adj2"/>
              </a:avLst>
            </a:prstGeom>
            <a:solidFill>
              <a:srgbClr val="E79F38"/>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73" name="Google Shape;773;p38"/>
            <p:cNvSpPr txBox="1"/>
            <p:nvPr/>
          </p:nvSpPr>
          <p:spPr>
            <a:xfrm>
              <a:off x="4578383" y="924140"/>
              <a:ext cx="604623" cy="606253"/>
            </a:xfrm>
            <a:prstGeom prst="rect">
              <a:avLst/>
            </a:prstGeom>
            <a:noFill/>
            <a:ln>
              <a:noFill/>
            </a:ln>
          </p:spPr>
          <p:txBody>
            <a:bodyPr anchorCtr="0" anchor="ctr" bIns="0" lIns="0" spcFirstLastPara="1" rIns="0" wrap="square" tIns="0">
              <a:noAutofit/>
            </a:bodyPr>
            <a:lstStyle/>
            <a:p>
              <a:pPr indent="0" lvl="0" marL="0" marR="0" rtl="0" algn="ctr">
                <a:lnSpc>
                  <a:spcPct val="90000"/>
                </a:lnSpc>
                <a:spcBef>
                  <a:spcPts val="0"/>
                </a:spcBef>
                <a:spcAft>
                  <a:spcPts val="0"/>
                </a:spcAft>
                <a:buClr>
                  <a:schemeClr val="lt1"/>
                </a:buClr>
                <a:buSzPts val="2400"/>
                <a:buFont typeface="Century Gothic"/>
                <a:buNone/>
              </a:pPr>
              <a:r>
                <a:t/>
              </a:r>
              <a:endParaRPr sz="2400">
                <a:solidFill>
                  <a:schemeClr val="lt1"/>
                </a:solidFill>
                <a:latin typeface="Century Gothic"/>
                <a:ea typeface="Century Gothic"/>
                <a:cs typeface="Century Gothic"/>
                <a:sym typeface="Century Gothic"/>
              </a:endParaRPr>
            </a:p>
          </p:txBody>
        </p:sp>
        <p:sp>
          <p:nvSpPr>
            <p:cNvPr id="774" name="Google Shape;774;p38"/>
            <p:cNvSpPr/>
            <p:nvPr/>
          </p:nvSpPr>
          <p:spPr>
            <a:xfrm>
              <a:off x="5849559" y="4982"/>
              <a:ext cx="4074281" cy="2444568"/>
            </a:xfrm>
            <a:prstGeom prst="roundRect">
              <a:avLst>
                <a:gd fmla="val 10000" name="adj"/>
              </a:avLst>
            </a:prstGeom>
            <a:solidFill>
              <a:srgbClr val="E08D34"/>
            </a:solidFill>
            <a:ln cap="rnd" cmpd="sng" w="19050">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75" name="Google Shape;775;p38"/>
            <p:cNvSpPr txBox="1"/>
            <p:nvPr/>
          </p:nvSpPr>
          <p:spPr>
            <a:xfrm>
              <a:off x="5921158" y="76581"/>
              <a:ext cx="3931083" cy="2301370"/>
            </a:xfrm>
            <a:prstGeom prst="rect">
              <a:avLst/>
            </a:prstGeom>
            <a:noFill/>
            <a:ln>
              <a:noFill/>
            </a:ln>
          </p:spPr>
          <p:txBody>
            <a:bodyPr anchorCtr="0" anchor="ctr" bIns="114300" lIns="114300" spcFirstLastPara="1" rIns="114300" wrap="square" tIns="114300">
              <a:noAutofit/>
            </a:bodyPr>
            <a:lstStyle/>
            <a:p>
              <a:pPr indent="0" lvl="0" marL="0" marR="0" rtl="0" algn="ctr">
                <a:lnSpc>
                  <a:spcPct val="90000"/>
                </a:lnSpc>
                <a:spcBef>
                  <a:spcPts val="0"/>
                </a:spcBef>
                <a:spcAft>
                  <a:spcPts val="0"/>
                </a:spcAft>
                <a:buClr>
                  <a:schemeClr val="lt1"/>
                </a:buClr>
                <a:buSzPts val="3000"/>
                <a:buFont typeface="Times New Roman"/>
                <a:buNone/>
              </a:pPr>
              <a:r>
                <a:rPr lang="en-IN" sz="3000">
                  <a:solidFill>
                    <a:schemeClr val="lt1"/>
                  </a:solidFill>
                  <a:latin typeface="Times New Roman"/>
                  <a:ea typeface="Times New Roman"/>
                  <a:cs typeface="Times New Roman"/>
                  <a:sym typeface="Times New Roman"/>
                </a:rPr>
                <a:t>More convenient tracking of productivity and engagement with help of dashboards (Quy et al., 2023).</a:t>
              </a:r>
              <a:endParaRPr sz="3000">
                <a:solidFill>
                  <a:schemeClr val="lt1"/>
                </a:solidFill>
                <a:latin typeface="Times New Roman"/>
                <a:ea typeface="Times New Roman"/>
                <a:cs typeface="Times New Roman"/>
                <a:sym typeface="Times New Roman"/>
              </a:endParaRPr>
            </a:p>
          </p:txBody>
        </p:sp>
        <p:sp>
          <p:nvSpPr>
            <p:cNvPr id="776" name="Google Shape;776;p38"/>
            <p:cNvSpPr/>
            <p:nvPr/>
          </p:nvSpPr>
          <p:spPr>
            <a:xfrm>
              <a:off x="10282377" y="722056"/>
              <a:ext cx="863747" cy="1010421"/>
            </a:xfrm>
            <a:prstGeom prst="rightArrow">
              <a:avLst>
                <a:gd fmla="val 60000" name="adj1"/>
                <a:gd fmla="val 50000" name="adj2"/>
              </a:avLst>
            </a:prstGeom>
            <a:solidFill>
              <a:srgbClr val="DC863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77" name="Google Shape;777;p38"/>
            <p:cNvSpPr txBox="1"/>
            <p:nvPr/>
          </p:nvSpPr>
          <p:spPr>
            <a:xfrm>
              <a:off x="10282377" y="924140"/>
              <a:ext cx="604623" cy="606253"/>
            </a:xfrm>
            <a:prstGeom prst="rect">
              <a:avLst/>
            </a:prstGeom>
            <a:noFill/>
            <a:ln>
              <a:noFill/>
            </a:ln>
          </p:spPr>
          <p:txBody>
            <a:bodyPr anchorCtr="0" anchor="ctr" bIns="0" lIns="0" spcFirstLastPara="1" rIns="0" wrap="square" tIns="0">
              <a:noAutofit/>
            </a:bodyPr>
            <a:lstStyle/>
            <a:p>
              <a:pPr indent="0" lvl="0" marL="0" marR="0" rtl="0" algn="ctr">
                <a:lnSpc>
                  <a:spcPct val="90000"/>
                </a:lnSpc>
                <a:spcBef>
                  <a:spcPts val="0"/>
                </a:spcBef>
                <a:spcAft>
                  <a:spcPts val="0"/>
                </a:spcAft>
                <a:buClr>
                  <a:schemeClr val="lt1"/>
                </a:buClr>
                <a:buSzPts val="2400"/>
                <a:buFont typeface="Century Gothic"/>
                <a:buNone/>
              </a:pPr>
              <a:r>
                <a:t/>
              </a:r>
              <a:endParaRPr sz="2400">
                <a:solidFill>
                  <a:schemeClr val="lt1"/>
                </a:solidFill>
                <a:latin typeface="Century Gothic"/>
                <a:ea typeface="Century Gothic"/>
                <a:cs typeface="Century Gothic"/>
                <a:sym typeface="Century Gothic"/>
              </a:endParaRPr>
            </a:p>
          </p:txBody>
        </p:sp>
        <p:sp>
          <p:nvSpPr>
            <p:cNvPr id="778" name="Google Shape;778;p38"/>
            <p:cNvSpPr/>
            <p:nvPr/>
          </p:nvSpPr>
          <p:spPr>
            <a:xfrm>
              <a:off x="11553553" y="4982"/>
              <a:ext cx="4074281" cy="2444568"/>
            </a:xfrm>
            <a:prstGeom prst="roundRect">
              <a:avLst>
                <a:gd fmla="val 10000" name="adj"/>
              </a:avLst>
            </a:prstGeom>
            <a:solidFill>
              <a:srgbClr val="D77E33"/>
            </a:solidFill>
            <a:ln cap="rnd" cmpd="sng" w="19050">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79" name="Google Shape;779;p38"/>
            <p:cNvSpPr txBox="1"/>
            <p:nvPr/>
          </p:nvSpPr>
          <p:spPr>
            <a:xfrm>
              <a:off x="11625152" y="76581"/>
              <a:ext cx="3931083" cy="2301370"/>
            </a:xfrm>
            <a:prstGeom prst="rect">
              <a:avLst/>
            </a:prstGeom>
            <a:noFill/>
            <a:ln>
              <a:noFill/>
            </a:ln>
          </p:spPr>
          <p:txBody>
            <a:bodyPr anchorCtr="0" anchor="ctr" bIns="114300" lIns="114300" spcFirstLastPara="1" rIns="114300" wrap="square" tIns="114300">
              <a:noAutofit/>
            </a:bodyPr>
            <a:lstStyle/>
            <a:p>
              <a:pPr indent="0" lvl="0" marL="0" marR="0" rtl="0" algn="ctr">
                <a:lnSpc>
                  <a:spcPct val="90000"/>
                </a:lnSpc>
                <a:spcBef>
                  <a:spcPts val="0"/>
                </a:spcBef>
                <a:spcAft>
                  <a:spcPts val="0"/>
                </a:spcAft>
                <a:buClr>
                  <a:schemeClr val="lt1"/>
                </a:buClr>
                <a:buSzPts val="3000"/>
                <a:buFont typeface="Times New Roman"/>
                <a:buNone/>
              </a:pPr>
              <a:r>
                <a:rPr lang="en-IN" sz="3000">
                  <a:solidFill>
                    <a:schemeClr val="lt1"/>
                  </a:solidFill>
                  <a:latin typeface="Times New Roman"/>
                  <a:ea typeface="Times New Roman"/>
                  <a:cs typeface="Times New Roman"/>
                  <a:sym typeface="Times New Roman"/>
                </a:rPr>
                <a:t>Administrative workload is lessened by automation.</a:t>
              </a:r>
              <a:endParaRPr sz="3000">
                <a:solidFill>
                  <a:schemeClr val="lt1"/>
                </a:solidFill>
                <a:latin typeface="Times New Roman"/>
                <a:ea typeface="Times New Roman"/>
                <a:cs typeface="Times New Roman"/>
                <a:sym typeface="Times New Roman"/>
              </a:endParaRPr>
            </a:p>
          </p:txBody>
        </p:sp>
        <p:sp>
          <p:nvSpPr>
            <p:cNvPr id="780" name="Google Shape;780;p38"/>
            <p:cNvSpPr/>
            <p:nvPr/>
          </p:nvSpPr>
          <p:spPr>
            <a:xfrm rot="5400000">
              <a:off x="13158820" y="2734751"/>
              <a:ext cx="863747" cy="1010421"/>
            </a:xfrm>
            <a:prstGeom prst="rightArrow">
              <a:avLst>
                <a:gd fmla="val 60000" name="adj1"/>
                <a:gd fmla="val 50000" name="adj2"/>
              </a:avLst>
            </a:prstGeom>
            <a:solidFill>
              <a:srgbClr val="CE6F3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81" name="Google Shape;781;p38"/>
            <p:cNvSpPr txBox="1"/>
            <p:nvPr/>
          </p:nvSpPr>
          <p:spPr>
            <a:xfrm>
              <a:off x="13287567" y="2808088"/>
              <a:ext cx="606253" cy="604623"/>
            </a:xfrm>
            <a:prstGeom prst="rect">
              <a:avLst/>
            </a:prstGeom>
            <a:noFill/>
            <a:ln>
              <a:noFill/>
            </a:ln>
          </p:spPr>
          <p:txBody>
            <a:bodyPr anchorCtr="0" anchor="ctr" bIns="0" lIns="0" spcFirstLastPara="1" rIns="0" wrap="square" tIns="0">
              <a:noAutofit/>
            </a:bodyPr>
            <a:lstStyle/>
            <a:p>
              <a:pPr indent="0" lvl="0" marL="0" marR="0" rtl="0" algn="ctr">
                <a:lnSpc>
                  <a:spcPct val="90000"/>
                </a:lnSpc>
                <a:spcBef>
                  <a:spcPts val="0"/>
                </a:spcBef>
                <a:spcAft>
                  <a:spcPts val="0"/>
                </a:spcAft>
                <a:buClr>
                  <a:schemeClr val="lt1"/>
                </a:buClr>
                <a:buSzPts val="2400"/>
                <a:buFont typeface="Century Gothic"/>
                <a:buNone/>
              </a:pPr>
              <a:r>
                <a:t/>
              </a:r>
              <a:endParaRPr sz="2400">
                <a:solidFill>
                  <a:schemeClr val="lt1"/>
                </a:solidFill>
                <a:latin typeface="Century Gothic"/>
                <a:ea typeface="Century Gothic"/>
                <a:cs typeface="Century Gothic"/>
                <a:sym typeface="Century Gothic"/>
              </a:endParaRPr>
            </a:p>
          </p:txBody>
        </p:sp>
        <p:sp>
          <p:nvSpPr>
            <p:cNvPr id="782" name="Google Shape;782;p38"/>
            <p:cNvSpPr/>
            <p:nvPr/>
          </p:nvSpPr>
          <p:spPr>
            <a:xfrm>
              <a:off x="11553553" y="4079264"/>
              <a:ext cx="4074281" cy="2444568"/>
            </a:xfrm>
            <a:prstGeom prst="roundRect">
              <a:avLst>
                <a:gd fmla="val 10000" name="adj"/>
              </a:avLst>
            </a:prstGeom>
            <a:solidFill>
              <a:srgbClr val="CE6F31"/>
            </a:solidFill>
            <a:ln cap="rnd" cmpd="sng" w="19050">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83" name="Google Shape;783;p38"/>
            <p:cNvSpPr txBox="1"/>
            <p:nvPr/>
          </p:nvSpPr>
          <p:spPr>
            <a:xfrm>
              <a:off x="11625152" y="4150863"/>
              <a:ext cx="3931083" cy="2301370"/>
            </a:xfrm>
            <a:prstGeom prst="rect">
              <a:avLst/>
            </a:prstGeom>
            <a:noFill/>
            <a:ln>
              <a:noFill/>
            </a:ln>
          </p:spPr>
          <p:txBody>
            <a:bodyPr anchorCtr="0" anchor="ctr" bIns="114300" lIns="114300" spcFirstLastPara="1" rIns="114300" wrap="square" tIns="114300">
              <a:noAutofit/>
            </a:bodyPr>
            <a:lstStyle/>
            <a:p>
              <a:pPr indent="0" lvl="0" marL="0" marR="0" rtl="0" algn="ctr">
                <a:lnSpc>
                  <a:spcPct val="90000"/>
                </a:lnSpc>
                <a:spcBef>
                  <a:spcPts val="0"/>
                </a:spcBef>
                <a:spcAft>
                  <a:spcPts val="0"/>
                </a:spcAft>
                <a:buClr>
                  <a:schemeClr val="lt1"/>
                </a:buClr>
                <a:buSzPts val="3000"/>
                <a:buFont typeface="Times New Roman"/>
                <a:buNone/>
              </a:pPr>
              <a:r>
                <a:rPr lang="en-IN" sz="3000">
                  <a:solidFill>
                    <a:schemeClr val="lt1"/>
                  </a:solidFill>
                  <a:latin typeface="Times New Roman"/>
                  <a:ea typeface="Times New Roman"/>
                  <a:cs typeface="Times New Roman"/>
                  <a:sym typeface="Times New Roman"/>
                </a:rPr>
                <a:t>Difficulties: difficulty in interpretation of data (Quy et al., 2023).</a:t>
              </a:r>
              <a:endParaRPr sz="3000">
                <a:solidFill>
                  <a:schemeClr val="lt1"/>
                </a:solidFill>
                <a:latin typeface="Times New Roman"/>
                <a:ea typeface="Times New Roman"/>
                <a:cs typeface="Times New Roman"/>
                <a:sym typeface="Times New Roman"/>
              </a:endParaRPr>
            </a:p>
          </p:txBody>
        </p:sp>
      </p:grpSp>
    </p:spTree>
  </p:cSld>
  <p:clrMapOvr>
    <a:masterClrMapping/>
  </p:clrMapOvr>
</p:sld>
</file>

<file path=ppt/slides/slide3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87" name="Shape 787"/>
        <p:cNvGrpSpPr/>
        <p:nvPr/>
      </p:nvGrpSpPr>
      <p:grpSpPr>
        <a:xfrm>
          <a:off x="0" y="0"/>
          <a:ext cx="0" cy="0"/>
          <a:chOff x="0" y="0"/>
          <a:chExt cx="0" cy="0"/>
        </a:xfrm>
      </p:grpSpPr>
      <p:sp>
        <p:nvSpPr>
          <p:cNvPr id="788" name="Google Shape;788;p39"/>
          <p:cNvSpPr txBox="1"/>
          <p:nvPr>
            <p:ph type="title"/>
          </p:nvPr>
        </p:nvSpPr>
        <p:spPr>
          <a:xfrm>
            <a:off x="1257300" y="547688"/>
            <a:ext cx="15773400" cy="1988345"/>
          </a:xfrm>
          <a:prstGeom prst="rect">
            <a:avLst/>
          </a:prstGeom>
          <a:noFill/>
          <a:ln>
            <a:noFill/>
          </a:ln>
        </p:spPr>
        <p:txBody>
          <a:bodyPr anchorCtr="0" anchor="ctr" bIns="45700" lIns="91425" spcFirstLastPara="1" rIns="91425" wrap="square" tIns="45700">
            <a:normAutofit/>
          </a:bodyPr>
          <a:lstStyle/>
          <a:p>
            <a:pPr indent="0" lvl="0" marL="0" rtl="0" algn="l">
              <a:spcBef>
                <a:spcPts val="0"/>
              </a:spcBef>
              <a:spcAft>
                <a:spcPts val="0"/>
              </a:spcAft>
              <a:buClr>
                <a:schemeClr val="lt1"/>
              </a:buClr>
              <a:buSzPts val="4800"/>
              <a:buFont typeface="Times New Roman"/>
              <a:buNone/>
            </a:pPr>
            <a:r>
              <a:rPr b="1" lang="en-IN">
                <a:latin typeface="Times New Roman"/>
                <a:ea typeface="Times New Roman"/>
                <a:cs typeface="Times New Roman"/>
                <a:sym typeface="Times New Roman"/>
              </a:rPr>
              <a:t>REFERENCES</a:t>
            </a:r>
            <a:endParaRPr b="1">
              <a:latin typeface="Times New Roman"/>
              <a:ea typeface="Times New Roman"/>
              <a:cs typeface="Times New Roman"/>
              <a:sym typeface="Times New Roman"/>
            </a:endParaRPr>
          </a:p>
        </p:txBody>
      </p:sp>
      <p:sp>
        <p:nvSpPr>
          <p:cNvPr id="789" name="Google Shape;789;p39"/>
          <p:cNvSpPr txBox="1"/>
          <p:nvPr>
            <p:ph idx="1" type="body"/>
          </p:nvPr>
        </p:nvSpPr>
        <p:spPr>
          <a:xfrm>
            <a:off x="1257300" y="2738438"/>
            <a:ext cx="15773400" cy="6527007"/>
          </a:xfrm>
          <a:prstGeom prst="rect">
            <a:avLst/>
          </a:prstGeom>
          <a:noFill/>
          <a:ln>
            <a:noFill/>
          </a:ln>
        </p:spPr>
        <p:txBody>
          <a:bodyPr anchorCtr="0" anchor="ctr" bIns="45700" lIns="91425" spcFirstLastPara="1" rIns="91425" wrap="square" tIns="45700">
            <a:normAutofit fontScale="85000" lnSpcReduction="20000"/>
          </a:bodyPr>
          <a:lstStyle/>
          <a:p>
            <a:pPr indent="-428656" lvl="0" marL="428625" rtl="0" algn="just">
              <a:lnSpc>
                <a:spcPct val="150000"/>
              </a:lnSpc>
              <a:spcBef>
                <a:spcPts val="0"/>
              </a:spcBef>
              <a:spcAft>
                <a:spcPts val="0"/>
              </a:spcAft>
              <a:buSzPct val="100000"/>
              <a:buChar char="•"/>
            </a:pPr>
            <a:r>
              <a:rPr lang="en-IN" sz="2250">
                <a:latin typeface="Times New Roman"/>
                <a:ea typeface="Times New Roman"/>
                <a:cs typeface="Times New Roman"/>
                <a:sym typeface="Times New Roman"/>
              </a:rPr>
              <a:t>Lara-Prieto, V. and Flores-Garza, G.E. (2022). iWeek experience: the innovation challenges of digital transformation in industry. </a:t>
            </a:r>
            <a:r>
              <a:rPr i="1" lang="en-IN" sz="2250">
                <a:latin typeface="Times New Roman"/>
                <a:ea typeface="Times New Roman"/>
                <a:cs typeface="Times New Roman"/>
                <a:sym typeface="Times New Roman"/>
              </a:rPr>
              <a:t>International Journal on Interactive Design and Manufacturing (IJIDeM)</a:t>
            </a:r>
            <a:r>
              <a:rPr lang="en-IN" sz="2250">
                <a:latin typeface="Times New Roman"/>
                <a:ea typeface="Times New Roman"/>
                <a:cs typeface="Times New Roman"/>
                <a:sym typeface="Times New Roman"/>
              </a:rPr>
              <a:t>. doi: </a:t>
            </a:r>
            <a:r>
              <a:rPr lang="en-IN" sz="2250" u="sng">
                <a:solidFill>
                  <a:schemeClr val="hlink"/>
                </a:solidFill>
                <a:latin typeface="Times New Roman"/>
                <a:ea typeface="Times New Roman"/>
                <a:cs typeface="Times New Roman"/>
                <a:sym typeface="Times New Roman"/>
                <a:hlinkClick r:id="rId3"/>
              </a:rPr>
              <a:t>https://doi.org/10.1007/s12008-021-00810-z</a:t>
            </a:r>
            <a:r>
              <a:rPr lang="en-IN" sz="2250">
                <a:latin typeface="Times New Roman"/>
                <a:ea typeface="Times New Roman"/>
                <a:cs typeface="Times New Roman"/>
                <a:sym typeface="Times New Roman"/>
              </a:rPr>
              <a:t>. </a:t>
            </a:r>
            <a:endParaRPr/>
          </a:p>
          <a:p>
            <a:pPr indent="-428656" lvl="0" marL="428625" rtl="0" algn="just">
              <a:lnSpc>
                <a:spcPct val="150000"/>
              </a:lnSpc>
              <a:spcBef>
                <a:spcPts val="1282"/>
              </a:spcBef>
              <a:spcAft>
                <a:spcPts val="0"/>
              </a:spcAft>
              <a:buSzPct val="100000"/>
              <a:buChar char="•"/>
            </a:pPr>
            <a:r>
              <a:rPr lang="en-IN" sz="2250">
                <a:latin typeface="Times New Roman"/>
                <a:ea typeface="Times New Roman"/>
                <a:cs typeface="Times New Roman"/>
                <a:sym typeface="Times New Roman"/>
              </a:rPr>
              <a:t>Le Viet, H. and Dang Quoc, H. (2023). The Factors Affecting Digital Transformation in Vietnam Logistics Enterprises. </a:t>
            </a:r>
            <a:r>
              <a:rPr i="1" lang="en-IN" sz="2250">
                <a:latin typeface="Times New Roman"/>
                <a:ea typeface="Times New Roman"/>
                <a:cs typeface="Times New Roman"/>
                <a:sym typeface="Times New Roman"/>
              </a:rPr>
              <a:t>Electronics</a:t>
            </a:r>
            <a:r>
              <a:rPr lang="en-IN" sz="2250">
                <a:latin typeface="Times New Roman"/>
                <a:ea typeface="Times New Roman"/>
                <a:cs typeface="Times New Roman"/>
                <a:sym typeface="Times New Roman"/>
              </a:rPr>
              <a:t>, 12(8), p.1825. doi: </a:t>
            </a:r>
            <a:r>
              <a:rPr lang="en-IN" sz="2250" u="sng">
                <a:solidFill>
                  <a:schemeClr val="hlink"/>
                </a:solidFill>
                <a:latin typeface="Times New Roman"/>
                <a:ea typeface="Times New Roman"/>
                <a:cs typeface="Times New Roman"/>
                <a:sym typeface="Times New Roman"/>
                <a:hlinkClick r:id="rId4"/>
              </a:rPr>
              <a:t>https://doi.org/10.3390/electronics12081825</a:t>
            </a:r>
            <a:r>
              <a:rPr lang="en-IN" sz="2250">
                <a:latin typeface="Times New Roman"/>
                <a:ea typeface="Times New Roman"/>
                <a:cs typeface="Times New Roman"/>
                <a:sym typeface="Times New Roman"/>
              </a:rPr>
              <a:t>. </a:t>
            </a:r>
            <a:endParaRPr/>
          </a:p>
          <a:p>
            <a:pPr indent="-428656" lvl="0" marL="428625" rtl="0" algn="just">
              <a:lnSpc>
                <a:spcPct val="150000"/>
              </a:lnSpc>
              <a:spcBef>
                <a:spcPts val="1282"/>
              </a:spcBef>
              <a:spcAft>
                <a:spcPts val="0"/>
              </a:spcAft>
              <a:buSzPct val="100000"/>
              <a:buChar char="•"/>
            </a:pPr>
            <a:r>
              <a:rPr lang="en-IN" sz="2250">
                <a:latin typeface="Times New Roman"/>
                <a:ea typeface="Times New Roman"/>
                <a:cs typeface="Times New Roman"/>
                <a:sym typeface="Times New Roman"/>
              </a:rPr>
              <a:t>Noya Natalia and Malinda, M. (2024). The Roles of Human Resources Department in Digital Transformation. </a:t>
            </a:r>
            <a:r>
              <a:rPr i="1" lang="en-IN" sz="2250">
                <a:latin typeface="Times New Roman"/>
                <a:ea typeface="Times New Roman"/>
                <a:cs typeface="Times New Roman"/>
                <a:sym typeface="Times New Roman"/>
              </a:rPr>
              <a:t>Sciendo eBooks</a:t>
            </a:r>
            <a:r>
              <a:rPr lang="en-IN" sz="2250">
                <a:latin typeface="Times New Roman"/>
                <a:ea typeface="Times New Roman"/>
                <a:cs typeface="Times New Roman"/>
                <a:sym typeface="Times New Roman"/>
              </a:rPr>
              <a:t>, pp.318–329. doi: </a:t>
            </a:r>
            <a:r>
              <a:rPr lang="en-IN" sz="2250" u="sng">
                <a:solidFill>
                  <a:schemeClr val="hlink"/>
                </a:solidFill>
                <a:latin typeface="Times New Roman"/>
                <a:ea typeface="Times New Roman"/>
                <a:cs typeface="Times New Roman"/>
                <a:sym typeface="Times New Roman"/>
                <a:hlinkClick r:id="rId5"/>
              </a:rPr>
              <a:t>https://doi.org/10.2478/9788367405850-028</a:t>
            </a:r>
            <a:r>
              <a:rPr lang="en-IN" sz="2250">
                <a:latin typeface="Times New Roman"/>
                <a:ea typeface="Times New Roman"/>
                <a:cs typeface="Times New Roman"/>
                <a:sym typeface="Times New Roman"/>
              </a:rPr>
              <a:t>. </a:t>
            </a:r>
            <a:endParaRPr/>
          </a:p>
          <a:p>
            <a:pPr indent="-428656" lvl="0" marL="428625" rtl="0" algn="just">
              <a:lnSpc>
                <a:spcPct val="150000"/>
              </a:lnSpc>
              <a:spcBef>
                <a:spcPts val="1282"/>
              </a:spcBef>
              <a:spcAft>
                <a:spcPts val="0"/>
              </a:spcAft>
              <a:buSzPct val="100000"/>
              <a:buChar char="•"/>
            </a:pPr>
            <a:r>
              <a:rPr lang="en-IN" sz="2250">
                <a:latin typeface="Times New Roman"/>
                <a:ea typeface="Times New Roman"/>
                <a:cs typeface="Times New Roman"/>
                <a:sym typeface="Times New Roman"/>
              </a:rPr>
              <a:t>Quy, V.K., Thanh, B.T., Chehri, A., Linh, D.M. and Tuan, D.A. (2023). AI and Digital Transformation in Higher Education: Vision and Approach of a Specific University in Vietnam. </a:t>
            </a:r>
            <a:r>
              <a:rPr i="1" lang="en-IN" sz="2250">
                <a:latin typeface="Times New Roman"/>
                <a:ea typeface="Times New Roman"/>
                <a:cs typeface="Times New Roman"/>
                <a:sym typeface="Times New Roman"/>
              </a:rPr>
              <a:t>Sustainability</a:t>
            </a:r>
            <a:r>
              <a:rPr lang="en-IN" sz="2250">
                <a:latin typeface="Times New Roman"/>
                <a:ea typeface="Times New Roman"/>
                <a:cs typeface="Times New Roman"/>
                <a:sym typeface="Times New Roman"/>
              </a:rPr>
              <a:t>, [online] 15(14), p.11093. doi: </a:t>
            </a:r>
            <a:r>
              <a:rPr lang="en-IN" sz="2250" u="sng">
                <a:solidFill>
                  <a:schemeClr val="hlink"/>
                </a:solidFill>
                <a:latin typeface="Times New Roman"/>
                <a:ea typeface="Times New Roman"/>
                <a:cs typeface="Times New Roman"/>
                <a:sym typeface="Times New Roman"/>
                <a:hlinkClick r:id="rId6"/>
              </a:rPr>
              <a:t>https://doi.org/10.3390/su151411093</a:t>
            </a:r>
            <a:r>
              <a:rPr lang="en-IN" sz="2250">
                <a:latin typeface="Times New Roman"/>
                <a:ea typeface="Times New Roman"/>
                <a:cs typeface="Times New Roman"/>
                <a:sym typeface="Times New Roman"/>
              </a:rPr>
              <a:t>. </a:t>
            </a:r>
            <a:endParaRPr/>
          </a:p>
          <a:p>
            <a:pPr indent="-428656" lvl="0" marL="428625" rtl="0" algn="just">
              <a:lnSpc>
                <a:spcPct val="150000"/>
              </a:lnSpc>
              <a:spcBef>
                <a:spcPts val="1282"/>
              </a:spcBef>
              <a:spcAft>
                <a:spcPts val="0"/>
              </a:spcAft>
              <a:buSzPct val="100000"/>
              <a:buChar char="•"/>
            </a:pPr>
            <a:r>
              <a:rPr lang="en-IN" sz="2250">
                <a:latin typeface="Times New Roman"/>
                <a:ea typeface="Times New Roman"/>
                <a:cs typeface="Times New Roman"/>
                <a:sym typeface="Times New Roman"/>
              </a:rPr>
              <a:t>Salvadorinho, J. and Teixeira, L. (2023). Happy and Engaged Workforce in Industry 4.0: A New Concept of Digital Tool for HR Based on Theoretical and Practical Trends. </a:t>
            </a:r>
            <a:r>
              <a:rPr i="1" lang="en-IN" sz="2250">
                <a:latin typeface="Times New Roman"/>
                <a:ea typeface="Times New Roman"/>
                <a:cs typeface="Times New Roman"/>
                <a:sym typeface="Times New Roman"/>
              </a:rPr>
              <a:t>Sustainability</a:t>
            </a:r>
            <a:r>
              <a:rPr lang="en-IN" sz="2250">
                <a:latin typeface="Times New Roman"/>
                <a:ea typeface="Times New Roman"/>
                <a:cs typeface="Times New Roman"/>
                <a:sym typeface="Times New Roman"/>
              </a:rPr>
              <a:t>, [online] 15(3), p.2781. doi: </a:t>
            </a:r>
            <a:r>
              <a:rPr lang="en-IN" sz="2250" u="sng">
                <a:solidFill>
                  <a:schemeClr val="hlink"/>
                </a:solidFill>
                <a:latin typeface="Times New Roman"/>
                <a:ea typeface="Times New Roman"/>
                <a:cs typeface="Times New Roman"/>
                <a:sym typeface="Times New Roman"/>
                <a:hlinkClick r:id="rId7"/>
              </a:rPr>
              <a:t>https://doi.org/10.3390/su15032781</a:t>
            </a:r>
            <a:r>
              <a:rPr lang="en-IN" sz="2250">
                <a:latin typeface="Times New Roman"/>
                <a:ea typeface="Times New Roman"/>
                <a:cs typeface="Times New Roman"/>
                <a:sym typeface="Times New Roman"/>
              </a:rPr>
              <a:t>. </a:t>
            </a:r>
            <a:endParaRPr/>
          </a:p>
          <a:p>
            <a:pPr indent="-428656" lvl="0" marL="428625" rtl="0" algn="just">
              <a:lnSpc>
                <a:spcPct val="150000"/>
              </a:lnSpc>
              <a:spcBef>
                <a:spcPts val="1282"/>
              </a:spcBef>
              <a:spcAft>
                <a:spcPts val="0"/>
              </a:spcAft>
              <a:buSzPct val="100000"/>
              <a:buChar char="•"/>
            </a:pPr>
            <a:r>
              <a:rPr lang="en-IN" sz="2250">
                <a:latin typeface="Times New Roman"/>
                <a:ea typeface="Times New Roman"/>
                <a:cs typeface="Times New Roman"/>
                <a:sym typeface="Times New Roman"/>
              </a:rPr>
              <a:t>Schneider, S. and Kokshagina, O. (2021). Digital transformation: What we have learned (thus far) and what is next. </a:t>
            </a:r>
            <a:r>
              <a:rPr i="1" lang="en-IN" sz="2250">
                <a:latin typeface="Times New Roman"/>
                <a:ea typeface="Times New Roman"/>
                <a:cs typeface="Times New Roman"/>
                <a:sym typeface="Times New Roman"/>
              </a:rPr>
              <a:t>Creativity and Innovation Management</a:t>
            </a:r>
            <a:r>
              <a:rPr lang="en-IN" sz="2250">
                <a:latin typeface="Times New Roman"/>
                <a:ea typeface="Times New Roman"/>
                <a:cs typeface="Times New Roman"/>
                <a:sym typeface="Times New Roman"/>
              </a:rPr>
              <a:t>, 30(2), pp.384–411. doi: </a:t>
            </a:r>
            <a:r>
              <a:rPr lang="en-IN" sz="2250" u="sng">
                <a:solidFill>
                  <a:schemeClr val="hlink"/>
                </a:solidFill>
                <a:latin typeface="Times New Roman"/>
                <a:ea typeface="Times New Roman"/>
                <a:cs typeface="Times New Roman"/>
                <a:sym typeface="Times New Roman"/>
                <a:hlinkClick r:id="rId8"/>
              </a:rPr>
              <a:t>https://onlinelibrary.wiley.com/doi/abs/10.1111/caim.12414</a:t>
            </a:r>
            <a:r>
              <a:rPr lang="en-IN" sz="2250">
                <a:latin typeface="Times New Roman"/>
                <a:ea typeface="Times New Roman"/>
                <a:cs typeface="Times New Roman"/>
                <a:sym typeface="Times New Roman"/>
              </a:rPr>
              <a:t>. </a:t>
            </a:r>
            <a:endParaRPr/>
          </a:p>
          <a:p>
            <a:pPr indent="-428656" lvl="0" marL="428625" rtl="0" algn="just">
              <a:lnSpc>
                <a:spcPct val="150000"/>
              </a:lnSpc>
              <a:spcBef>
                <a:spcPts val="1282"/>
              </a:spcBef>
              <a:spcAft>
                <a:spcPts val="0"/>
              </a:spcAft>
              <a:buSzPct val="100000"/>
              <a:buChar char="•"/>
            </a:pPr>
            <a:r>
              <a:rPr lang="en-IN" sz="2250">
                <a:latin typeface="Times New Roman"/>
                <a:ea typeface="Times New Roman"/>
                <a:cs typeface="Times New Roman"/>
                <a:sym typeface="Times New Roman"/>
              </a:rPr>
              <a:t>Vardarlier, P. and Ozsahin, M. (2021). Digital transformation of human resource management: Social media’s performance effect. </a:t>
            </a:r>
            <a:r>
              <a:rPr i="1" lang="en-IN" sz="2250">
                <a:latin typeface="Times New Roman"/>
                <a:ea typeface="Times New Roman"/>
                <a:cs typeface="Times New Roman"/>
                <a:sym typeface="Times New Roman"/>
              </a:rPr>
              <a:t>International Journal of Innovation and Technology Management</a:t>
            </a:r>
            <a:r>
              <a:rPr lang="en-IN" sz="2250">
                <a:latin typeface="Times New Roman"/>
                <a:ea typeface="Times New Roman"/>
                <a:cs typeface="Times New Roman"/>
                <a:sym typeface="Times New Roman"/>
              </a:rPr>
              <a:t>, 18(3), p.2150005. doi: </a:t>
            </a:r>
            <a:r>
              <a:rPr lang="en-IN" sz="2250" u="sng">
                <a:solidFill>
                  <a:schemeClr val="hlink"/>
                </a:solidFill>
                <a:latin typeface="Times New Roman"/>
                <a:ea typeface="Times New Roman"/>
                <a:cs typeface="Times New Roman"/>
                <a:sym typeface="Times New Roman"/>
                <a:hlinkClick r:id="rId9"/>
              </a:rPr>
              <a:t>https://doi.org/10.1142/s021987702150005x</a:t>
            </a:r>
            <a:r>
              <a:rPr lang="en-IN" sz="2250">
                <a:latin typeface="Times New Roman"/>
                <a:ea typeface="Times New Roman"/>
                <a:cs typeface="Times New Roman"/>
                <a:sym typeface="Times New Roman"/>
              </a:rPr>
              <a:t>. </a:t>
            </a:r>
            <a:endParaRPr/>
          </a:p>
        </p:txBody>
      </p:sp>
    </p:spTree>
  </p:cSld>
  <p:clrMapOvr>
    <a:masterClrMapping/>
  </p:clrMapOvr>
</p:sld>
</file>

<file path=ppt/theme/theme1.xml><?xml version="1.0" encoding="utf-8"?>
<a:theme xmlns:a="http://schemas.openxmlformats.org/drawingml/2006/main" xmlns:r="http://schemas.openxmlformats.org/officeDocument/2006/relationships" name="Mesh">
  <a:themeElements>
    <a:clrScheme name="Mesh">
      <a:dk1>
        <a:srgbClr val="000000"/>
      </a:dk1>
      <a:lt1>
        <a:srgbClr val="FFFFFF"/>
      </a:lt1>
      <a:dk2>
        <a:srgbClr val="363D46"/>
      </a:dk2>
      <a:lt2>
        <a:srgbClr val="EBEBEB"/>
      </a:lt2>
      <a:accent1>
        <a:srgbClr val="6F6F6F"/>
      </a:accent1>
      <a:accent2>
        <a:srgbClr val="BFBFA5"/>
      </a:accent2>
      <a:accent3>
        <a:srgbClr val="DCD084"/>
      </a:accent3>
      <a:accent4>
        <a:srgbClr val="E7BF5F"/>
      </a:accent4>
      <a:accent5>
        <a:srgbClr val="E9A039"/>
      </a:accent5>
      <a:accent6>
        <a:srgbClr val="CF7133"/>
      </a:accent6>
      <a:hlink>
        <a:srgbClr val="F28943"/>
      </a:hlink>
      <a:folHlink>
        <a:srgbClr val="F1B76C"/>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2006-08-16T00:00:00Z</dcterms:created>
</cp:coreProperties>
</file>