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1" r:id="rId1"/>
  </p:sldMasterIdLst>
  <p:notesMasterIdLst>
    <p:notesMasterId r:id="rId25"/>
  </p:notesMasterIdLst>
  <p:handoutMasterIdLst>
    <p:handoutMasterId r:id="rId26"/>
  </p:handoutMasterIdLst>
  <p:sldIdLst>
    <p:sldId id="298" r:id="rId2"/>
    <p:sldId id="293" r:id="rId3"/>
    <p:sldId id="296" r:id="rId4"/>
    <p:sldId id="275" r:id="rId5"/>
    <p:sldId id="274" r:id="rId6"/>
    <p:sldId id="305" r:id="rId7"/>
    <p:sldId id="297" r:id="rId8"/>
    <p:sldId id="284" r:id="rId9"/>
    <p:sldId id="299" r:id="rId10"/>
    <p:sldId id="301" r:id="rId11"/>
    <p:sldId id="308" r:id="rId12"/>
    <p:sldId id="309" r:id="rId13"/>
    <p:sldId id="307" r:id="rId14"/>
    <p:sldId id="310" r:id="rId15"/>
    <p:sldId id="311" r:id="rId16"/>
    <p:sldId id="312" r:id="rId17"/>
    <p:sldId id="313" r:id="rId18"/>
    <p:sldId id="273" r:id="rId19"/>
    <p:sldId id="306" r:id="rId20"/>
    <p:sldId id="302" r:id="rId21"/>
    <p:sldId id="286" r:id="rId22"/>
    <p:sldId id="295" r:id="rId23"/>
    <p:sldId id="290" r:id="rId24"/>
  </p:sldIdLst>
  <p:sldSz cx="9144000" cy="6858000" type="screen4x3"/>
  <p:notesSz cx="6669088" cy="992822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6" frameSlides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EA918"/>
    <a:srgbClr val="FFC633"/>
    <a:srgbClr val="98215E"/>
    <a:srgbClr val="007476"/>
    <a:srgbClr val="EE3124"/>
    <a:srgbClr val="FAA61A"/>
    <a:srgbClr val="FF0894"/>
    <a:srgbClr val="5BA42F"/>
    <a:srgbClr val="0D70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72" autoAdjust="0"/>
    <p:restoredTop sz="94344" autoAdjust="0"/>
  </p:normalViewPr>
  <p:slideViewPr>
    <p:cSldViewPr snapToObjects="1">
      <p:cViewPr varScale="1">
        <p:scale>
          <a:sx n="87" d="100"/>
          <a:sy n="87" d="100"/>
        </p:scale>
        <p:origin x="1548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5" d="100"/>
        <a:sy n="125" d="100"/>
      </p:scale>
      <p:origin x="0" y="0"/>
    </p:cViewPr>
  </p:sorterViewPr>
  <p:notesViewPr>
    <p:cSldViewPr snapToGrid="0" snapToObjects="1">
      <p:cViewPr varScale="1">
        <p:scale>
          <a:sx n="97" d="100"/>
          <a:sy n="97" d="100"/>
        </p:scale>
        <p:origin x="-3576" y="-96"/>
      </p:cViewPr>
      <p:guideLst>
        <p:guide orient="horz" pos="3127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A19B4A-6E04-D04A-AD42-574710F95FAB}" type="datetimeFigureOut">
              <a:rPr lang="en-US" smtClean="0"/>
              <a:t>11/22/2016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430091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94E3AC-E6C6-5845-A441-709678A490A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2009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871DA2-C47F-EA48-8940-8676755DCB38}" type="datetimeFigureOut">
              <a:rPr lang="en-US" smtClean="0"/>
              <a:t>11/22/2016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54075" y="744538"/>
            <a:ext cx="4960938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715907"/>
            <a:ext cx="533527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430091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AFD173-CE50-1046-BE04-0C61C2F7D42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2503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FD173-CE50-1046-BE04-0C61C2F7D42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7716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FD173-CE50-1046-BE04-0C61C2F7D42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7716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FD173-CE50-1046-BE04-0C61C2F7D42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7716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6398682"/>
            <a:ext cx="9144000" cy="459317"/>
          </a:xfrm>
          <a:prstGeom prst="rect">
            <a:avLst/>
          </a:prstGeom>
          <a:solidFill>
            <a:schemeClr val="bg1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0" y="6453336"/>
            <a:ext cx="914400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logos_blk_foo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8042"/>
            <a:ext cx="9144000" cy="37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333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spc="-300">
                <a:latin typeface="Futura LT Extra Bold"/>
                <a:cs typeface="Futura LT Extra Bold"/>
              </a:defRPr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8" name="Rectangle 7"/>
          <p:cNvSpPr/>
          <p:nvPr userDrawn="1"/>
        </p:nvSpPr>
        <p:spPr>
          <a:xfrm>
            <a:off x="0" y="6398682"/>
            <a:ext cx="9144000" cy="459317"/>
          </a:xfrm>
          <a:prstGeom prst="rect">
            <a:avLst/>
          </a:prstGeom>
          <a:solidFill>
            <a:schemeClr val="bg1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logos_blk_foo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8042"/>
            <a:ext cx="9144000" cy="379958"/>
          </a:xfrm>
          <a:prstGeom prst="rect">
            <a:avLst/>
          </a:prstGeom>
        </p:spPr>
      </p:pic>
      <p:cxnSp>
        <p:nvCxnSpPr>
          <p:cNvPr id="11" name="Straight Connector 10"/>
          <p:cNvCxnSpPr/>
          <p:nvPr userDrawn="1"/>
        </p:nvCxnSpPr>
        <p:spPr>
          <a:xfrm>
            <a:off x="0" y="6453336"/>
            <a:ext cx="914400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8420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pc="-300">
                <a:latin typeface="Futura LT Extra Bold"/>
                <a:cs typeface="Futura LT Extra Bold"/>
              </a:defRPr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8" name="Rectangle 7"/>
          <p:cNvSpPr/>
          <p:nvPr userDrawn="1"/>
        </p:nvSpPr>
        <p:spPr>
          <a:xfrm>
            <a:off x="0" y="6398682"/>
            <a:ext cx="9144000" cy="459317"/>
          </a:xfrm>
          <a:prstGeom prst="rect">
            <a:avLst/>
          </a:prstGeom>
          <a:solidFill>
            <a:schemeClr val="bg1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logos_blk_foo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8042"/>
            <a:ext cx="9144000" cy="379958"/>
          </a:xfrm>
          <a:prstGeom prst="rect">
            <a:avLst/>
          </a:prstGeom>
        </p:spPr>
      </p:pic>
      <p:cxnSp>
        <p:nvCxnSpPr>
          <p:cNvPr id="11" name="Straight Connector 10"/>
          <p:cNvCxnSpPr/>
          <p:nvPr userDrawn="1"/>
        </p:nvCxnSpPr>
        <p:spPr>
          <a:xfrm>
            <a:off x="0" y="6453336"/>
            <a:ext cx="914400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715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ctr">
              <a:defRPr sz="4000" b="1" cap="all" spc="-150">
                <a:latin typeface="Futura LT Extra Bold"/>
                <a:cs typeface="Futura LT Extra Bold"/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Rectangle 7"/>
          <p:cNvSpPr/>
          <p:nvPr userDrawn="1"/>
        </p:nvSpPr>
        <p:spPr>
          <a:xfrm>
            <a:off x="0" y="6398682"/>
            <a:ext cx="9144000" cy="459317"/>
          </a:xfrm>
          <a:prstGeom prst="rect">
            <a:avLst/>
          </a:prstGeom>
          <a:solidFill>
            <a:schemeClr val="bg1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logos_blk_foo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8042"/>
            <a:ext cx="9144000" cy="379958"/>
          </a:xfrm>
          <a:prstGeom prst="rect">
            <a:avLst/>
          </a:prstGeom>
        </p:spPr>
      </p:pic>
      <p:cxnSp>
        <p:nvCxnSpPr>
          <p:cNvPr id="11" name="Straight Connector 10"/>
          <p:cNvCxnSpPr/>
          <p:nvPr userDrawn="1"/>
        </p:nvCxnSpPr>
        <p:spPr>
          <a:xfrm>
            <a:off x="0" y="6453336"/>
            <a:ext cx="914400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2300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819" y="215193"/>
            <a:ext cx="3511014" cy="3312578"/>
          </a:xfrm>
        </p:spPr>
        <p:txBody>
          <a:bodyPr anchor="t">
            <a:noAutofit/>
          </a:bodyPr>
          <a:lstStyle>
            <a:lvl1pPr algn="l">
              <a:defRPr sz="5400" b="1" cap="all" spc="-150">
                <a:latin typeface="Futura LT Extra Bold"/>
                <a:cs typeface="Futura LT Extra Bold"/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5" name="Rectangle 4"/>
          <p:cNvSpPr/>
          <p:nvPr userDrawn="1"/>
        </p:nvSpPr>
        <p:spPr>
          <a:xfrm>
            <a:off x="0" y="6398682"/>
            <a:ext cx="9144000" cy="459317"/>
          </a:xfrm>
          <a:prstGeom prst="rect">
            <a:avLst/>
          </a:prstGeom>
          <a:solidFill>
            <a:schemeClr val="bg1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 descr="logos_blk_foo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8042"/>
            <a:ext cx="9144000" cy="379958"/>
          </a:xfrm>
          <a:prstGeom prst="rect">
            <a:avLst/>
          </a:prstGeom>
        </p:spPr>
      </p:pic>
      <p:cxnSp>
        <p:nvCxnSpPr>
          <p:cNvPr id="7" name="Straight Connector 6"/>
          <p:cNvCxnSpPr/>
          <p:nvPr userDrawn="1"/>
        </p:nvCxnSpPr>
        <p:spPr>
          <a:xfrm>
            <a:off x="0" y="6453336"/>
            <a:ext cx="914400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7310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819" y="215193"/>
            <a:ext cx="3511014" cy="3312578"/>
          </a:xfrm>
        </p:spPr>
        <p:txBody>
          <a:bodyPr anchor="t">
            <a:noAutofit/>
          </a:bodyPr>
          <a:lstStyle>
            <a:lvl1pPr algn="l">
              <a:defRPr sz="5400" b="1" cap="all" spc="-150">
                <a:latin typeface="Futura LT Extra Bold"/>
                <a:cs typeface="Futura LT Extra Bold"/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2624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B468-F42A-BE4C-8404-75BFD4763995}" type="datetimeFigureOut">
              <a:rPr lang="en-US" smtClean="0"/>
              <a:t>11/22/2016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AE1C7-BFE3-AC44-8AE6-5F67D8097B5F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6" name="Picture 5" descr="white_logos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83085"/>
            <a:ext cx="9144000" cy="774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072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251" y="4847158"/>
            <a:ext cx="8466666" cy="1704959"/>
          </a:xfrm>
        </p:spPr>
        <p:txBody>
          <a:bodyPr anchor="t">
            <a:noAutofit/>
          </a:bodyPr>
          <a:lstStyle>
            <a:lvl1pPr algn="l">
              <a:lnSpc>
                <a:spcPct val="80000"/>
              </a:lnSpc>
              <a:defRPr sz="5400" b="1" cap="all" spc="-300">
                <a:latin typeface="Futura LT Extra Bold"/>
                <a:cs typeface="Futura LT Extra Bold"/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664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-1" y="1046301"/>
            <a:ext cx="3958167" cy="267903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0" hasCustomPrompt="1"/>
          </p:nvPr>
        </p:nvSpPr>
        <p:spPr>
          <a:xfrm>
            <a:off x="3958166" y="1046301"/>
            <a:ext cx="2758864" cy="2679031"/>
          </a:xfrm>
        </p:spPr>
        <p:txBody>
          <a:bodyPr anchor="ctr"/>
          <a:lstStyle>
            <a:lvl1pPr marL="0" indent="0" algn="ctr">
              <a:buNone/>
              <a:defRPr sz="2800" b="0" i="0">
                <a:latin typeface="L Futura Light"/>
                <a:cs typeface="L Futura Light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 smtClean="0"/>
              <a:t>CLICK TO EDIT MASTER TEXT STYLES</a:t>
            </a:r>
            <a:endParaRPr lang="en-US"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1"/>
          </p:nvPr>
        </p:nvSpPr>
        <p:spPr>
          <a:xfrm>
            <a:off x="6717030" y="1046301"/>
            <a:ext cx="2426970" cy="2679031"/>
          </a:xfrm>
        </p:spPr>
        <p:txBody>
          <a:bodyPr/>
          <a:lstStyle>
            <a:lvl1pPr marL="0" indent="0">
              <a:buNone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sp>
        <p:nvSpPr>
          <p:cNvPr id="21" name="Content Placeholder 2"/>
          <p:cNvSpPr>
            <a:spLocks noGrp="1"/>
          </p:cNvSpPr>
          <p:nvPr>
            <p:ph sz="half" idx="13" hasCustomPrompt="1"/>
          </p:nvPr>
        </p:nvSpPr>
        <p:spPr>
          <a:xfrm>
            <a:off x="0" y="3725333"/>
            <a:ext cx="2758864" cy="2474303"/>
          </a:xfrm>
        </p:spPr>
        <p:txBody>
          <a:bodyPr anchor="ctr"/>
          <a:lstStyle>
            <a:lvl1pPr marL="0" indent="0" algn="ctr">
              <a:buNone/>
              <a:defRPr sz="2800" b="0" i="0">
                <a:latin typeface="L Futura Light"/>
                <a:cs typeface="L Futura Light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 smtClean="0"/>
              <a:t>CLICK TO EDIT MASTER TEXT STYLES</a:t>
            </a:r>
            <a:endParaRPr lang="en-US" dirty="0"/>
          </a:p>
        </p:txBody>
      </p:sp>
      <p:sp>
        <p:nvSpPr>
          <p:cNvPr id="22" name="Content Placeholder 2"/>
          <p:cNvSpPr>
            <a:spLocks noGrp="1"/>
          </p:cNvSpPr>
          <p:nvPr>
            <p:ph sz="half" idx="14"/>
          </p:nvPr>
        </p:nvSpPr>
        <p:spPr>
          <a:xfrm>
            <a:off x="2758864" y="3725333"/>
            <a:ext cx="3626271" cy="2474303"/>
          </a:xfrm>
        </p:spPr>
        <p:txBody>
          <a:bodyPr/>
          <a:lstStyle>
            <a:lvl1pPr marL="0" indent="0">
              <a:buNone/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sp>
        <p:nvSpPr>
          <p:cNvPr id="25" name="Title 1"/>
          <p:cNvSpPr>
            <a:spLocks noGrp="1"/>
          </p:cNvSpPr>
          <p:nvPr>
            <p:ph type="title"/>
          </p:nvPr>
        </p:nvSpPr>
        <p:spPr>
          <a:xfrm>
            <a:off x="457200" y="295804"/>
            <a:ext cx="8229600" cy="741361"/>
          </a:xfrm>
        </p:spPr>
        <p:txBody>
          <a:bodyPr/>
          <a:lstStyle>
            <a:lvl1pPr>
              <a:defRPr spc="-150">
                <a:latin typeface="Futura LT Extra Bold"/>
                <a:cs typeface="Futura LT Extra Bold"/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26" name="Content Placeholder 2"/>
          <p:cNvSpPr>
            <a:spLocks noGrp="1"/>
          </p:cNvSpPr>
          <p:nvPr>
            <p:ph sz="half" idx="15" hasCustomPrompt="1"/>
          </p:nvPr>
        </p:nvSpPr>
        <p:spPr>
          <a:xfrm>
            <a:off x="6385136" y="3725332"/>
            <a:ext cx="2758864" cy="2474303"/>
          </a:xfrm>
        </p:spPr>
        <p:txBody>
          <a:bodyPr anchor="ctr"/>
          <a:lstStyle>
            <a:lvl1pPr marL="0" indent="0" algn="ctr">
              <a:buNone/>
              <a:defRPr sz="2800" b="0" i="0">
                <a:latin typeface="L Futura Light"/>
                <a:cs typeface="L Futura Light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 smtClean="0"/>
              <a:t>CLICK TO EDIT MASTER TEXT STYLES</a:t>
            </a:r>
            <a:endParaRPr lang="en-US" dirty="0"/>
          </a:p>
        </p:txBody>
      </p:sp>
      <p:sp>
        <p:nvSpPr>
          <p:cNvPr id="14" name="Rectangle 13"/>
          <p:cNvSpPr/>
          <p:nvPr userDrawn="1"/>
        </p:nvSpPr>
        <p:spPr>
          <a:xfrm>
            <a:off x="0" y="6398682"/>
            <a:ext cx="9144000" cy="459317"/>
          </a:xfrm>
          <a:prstGeom prst="rect">
            <a:avLst/>
          </a:prstGeom>
          <a:solidFill>
            <a:schemeClr val="bg1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 descr="logos_blk_foo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8042"/>
            <a:ext cx="9144000" cy="379958"/>
          </a:xfrm>
          <a:prstGeom prst="rect">
            <a:avLst/>
          </a:prstGeom>
        </p:spPr>
      </p:pic>
      <p:cxnSp>
        <p:nvCxnSpPr>
          <p:cNvPr id="13" name="Straight Connector 12"/>
          <p:cNvCxnSpPr/>
          <p:nvPr userDrawn="1"/>
        </p:nvCxnSpPr>
        <p:spPr>
          <a:xfrm>
            <a:off x="0" y="6453336"/>
            <a:ext cx="914400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9792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/>
          <p:cNvSpPr>
            <a:spLocks noGrp="1"/>
          </p:cNvSpPr>
          <p:nvPr>
            <p:ph sz="half" idx="10" hasCustomPrompt="1"/>
          </p:nvPr>
        </p:nvSpPr>
        <p:spPr>
          <a:xfrm>
            <a:off x="0" y="0"/>
            <a:ext cx="4085167" cy="6398682"/>
          </a:xfrm>
        </p:spPr>
        <p:txBody>
          <a:bodyPr anchor="ctr"/>
          <a:lstStyle>
            <a:lvl1pPr marL="0" indent="0" algn="ctr">
              <a:buNone/>
              <a:defRPr sz="2800" b="0" i="0">
                <a:latin typeface="L Futura Light"/>
                <a:cs typeface="L Futura Light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 smtClean="0"/>
              <a:t>CLICK TO EDIT MASTER TEXT STYLES</a:t>
            </a:r>
            <a:endParaRPr lang="en-US" dirty="0"/>
          </a:p>
        </p:txBody>
      </p:sp>
      <p:sp>
        <p:nvSpPr>
          <p:cNvPr id="21" name="Content Placeholder 2"/>
          <p:cNvSpPr>
            <a:spLocks noGrp="1"/>
          </p:cNvSpPr>
          <p:nvPr>
            <p:ph sz="half" idx="13" hasCustomPrompt="1"/>
          </p:nvPr>
        </p:nvSpPr>
        <p:spPr>
          <a:xfrm>
            <a:off x="5343198" y="228681"/>
            <a:ext cx="2613049" cy="2317677"/>
          </a:xfrm>
        </p:spPr>
        <p:txBody>
          <a:bodyPr anchor="ctr"/>
          <a:lstStyle>
            <a:lvl1pPr marL="0" indent="0" algn="ctr">
              <a:buNone/>
              <a:defRPr sz="2800" b="0" i="0">
                <a:latin typeface="L Futura Light"/>
                <a:cs typeface="L Futura Light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 smtClean="0"/>
              <a:t>CLICK TO EDIT MASTER TEXT STYLES</a:t>
            </a:r>
            <a:endParaRPr lang="en-US" dirty="0"/>
          </a:p>
        </p:txBody>
      </p:sp>
      <p:cxnSp>
        <p:nvCxnSpPr>
          <p:cNvPr id="6" name="Straight Connector 5"/>
          <p:cNvCxnSpPr/>
          <p:nvPr userDrawn="1"/>
        </p:nvCxnSpPr>
        <p:spPr>
          <a:xfrm>
            <a:off x="4283968" y="2708920"/>
            <a:ext cx="4631203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/>
          <p:cNvSpPr>
            <a:spLocks noGrp="1"/>
          </p:cNvSpPr>
          <p:nvPr>
            <p:ph sz="half" idx="14" hasCustomPrompt="1"/>
          </p:nvPr>
        </p:nvSpPr>
        <p:spPr>
          <a:xfrm>
            <a:off x="4283968" y="2825751"/>
            <a:ext cx="4631203" cy="3450166"/>
          </a:xfrm>
        </p:spPr>
        <p:txBody>
          <a:bodyPr anchor="t">
            <a:normAutofit/>
          </a:bodyPr>
          <a:lstStyle>
            <a:lvl1pPr marL="0" indent="0" algn="just">
              <a:buNone/>
              <a:defRPr sz="2400" b="0" i="0" spc="0">
                <a:latin typeface="FS Me"/>
                <a:cs typeface="FS Me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 smtClean="0"/>
              <a:t>Click to edit master text styles</a:t>
            </a:r>
            <a:endParaRPr lang="en-US" dirty="0"/>
          </a:p>
        </p:txBody>
      </p:sp>
      <p:sp>
        <p:nvSpPr>
          <p:cNvPr id="9" name="Rectangle 8"/>
          <p:cNvSpPr/>
          <p:nvPr userDrawn="1"/>
        </p:nvSpPr>
        <p:spPr>
          <a:xfrm>
            <a:off x="0" y="6398682"/>
            <a:ext cx="9144000" cy="459317"/>
          </a:xfrm>
          <a:prstGeom prst="rect">
            <a:avLst/>
          </a:prstGeom>
          <a:solidFill>
            <a:schemeClr val="bg1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logos_blk_foo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8042"/>
            <a:ext cx="9144000" cy="379958"/>
          </a:xfrm>
          <a:prstGeom prst="rect">
            <a:avLst/>
          </a:prstGeom>
        </p:spPr>
      </p:pic>
      <p:cxnSp>
        <p:nvCxnSpPr>
          <p:cNvPr id="14" name="Straight Connector 13"/>
          <p:cNvCxnSpPr/>
          <p:nvPr userDrawn="1"/>
        </p:nvCxnSpPr>
        <p:spPr>
          <a:xfrm>
            <a:off x="0" y="6453336"/>
            <a:ext cx="914400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35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2"/>
          <p:cNvSpPr>
            <a:spLocks noGrp="1"/>
          </p:cNvSpPr>
          <p:nvPr>
            <p:ph sz="half" idx="10" hasCustomPrompt="1"/>
          </p:nvPr>
        </p:nvSpPr>
        <p:spPr>
          <a:xfrm>
            <a:off x="5093126" y="0"/>
            <a:ext cx="4050873" cy="6398682"/>
          </a:xfrm>
        </p:spPr>
        <p:txBody>
          <a:bodyPr anchor="ctr"/>
          <a:lstStyle>
            <a:lvl1pPr marL="0" indent="0" algn="ctr">
              <a:buNone/>
              <a:defRPr sz="2800" b="0" i="0">
                <a:latin typeface="L Futura Light"/>
                <a:cs typeface="L Futura Light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 smtClean="0"/>
              <a:t>CLICK TO EDIT MASTER TEXT STYLES</a:t>
            </a:r>
            <a:endParaRPr lang="en-US" dirty="0"/>
          </a:p>
        </p:txBody>
      </p:sp>
      <p:sp>
        <p:nvSpPr>
          <p:cNvPr id="21" name="Content Placeholder 2"/>
          <p:cNvSpPr>
            <a:spLocks noGrp="1"/>
          </p:cNvSpPr>
          <p:nvPr>
            <p:ph sz="half" idx="13" hasCustomPrompt="1"/>
          </p:nvPr>
        </p:nvSpPr>
        <p:spPr>
          <a:xfrm>
            <a:off x="1118535" y="0"/>
            <a:ext cx="2870874" cy="2546358"/>
          </a:xfrm>
        </p:spPr>
        <p:txBody>
          <a:bodyPr anchor="ctr"/>
          <a:lstStyle>
            <a:lvl1pPr marL="0" indent="0" algn="ctr">
              <a:buNone/>
              <a:defRPr sz="2800" b="0" i="0">
                <a:latin typeface="L Futura Light"/>
                <a:cs typeface="L Futura Light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 smtClean="0"/>
              <a:t>CLICK TO EDIT MASTER TEXT STYLES</a:t>
            </a:r>
            <a:endParaRPr lang="en-US" dirty="0"/>
          </a:p>
        </p:txBody>
      </p:sp>
      <p:sp>
        <p:nvSpPr>
          <p:cNvPr id="8" name="Content Placeholder 2"/>
          <p:cNvSpPr>
            <a:spLocks noGrp="1"/>
          </p:cNvSpPr>
          <p:nvPr>
            <p:ph sz="half" idx="14" hasCustomPrompt="1"/>
          </p:nvPr>
        </p:nvSpPr>
        <p:spPr>
          <a:xfrm>
            <a:off x="241143" y="2825751"/>
            <a:ext cx="4618890" cy="3450166"/>
          </a:xfrm>
        </p:spPr>
        <p:txBody>
          <a:bodyPr anchor="t">
            <a:normAutofit/>
          </a:bodyPr>
          <a:lstStyle>
            <a:lvl1pPr marL="0" indent="0" algn="just">
              <a:buNone/>
              <a:defRPr sz="2400" b="0" i="0" spc="0">
                <a:latin typeface="FS Me"/>
                <a:cs typeface="FS Me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dirty="0" smtClean="0"/>
              <a:t>Click to edit master text styles</a:t>
            </a:r>
            <a:endParaRPr lang="en-US" dirty="0"/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241143" y="2708920"/>
            <a:ext cx="461889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 userDrawn="1"/>
        </p:nvSpPr>
        <p:spPr>
          <a:xfrm>
            <a:off x="0" y="6398682"/>
            <a:ext cx="9144000" cy="459317"/>
          </a:xfrm>
          <a:prstGeom prst="rect">
            <a:avLst/>
          </a:prstGeom>
          <a:solidFill>
            <a:schemeClr val="bg1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 descr="logos_blk_foo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8042"/>
            <a:ext cx="9144000" cy="379958"/>
          </a:xfrm>
          <a:prstGeom prst="rect">
            <a:avLst/>
          </a:prstGeom>
        </p:spPr>
      </p:pic>
      <p:cxnSp>
        <p:nvCxnSpPr>
          <p:cNvPr id="15" name="Straight Connector 14"/>
          <p:cNvCxnSpPr/>
          <p:nvPr userDrawn="1"/>
        </p:nvCxnSpPr>
        <p:spPr>
          <a:xfrm>
            <a:off x="0" y="6453336"/>
            <a:ext cx="914400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06022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 userDrawn="1"/>
        </p:nvSpPr>
        <p:spPr>
          <a:xfrm>
            <a:off x="0" y="6398682"/>
            <a:ext cx="9144000" cy="459317"/>
          </a:xfrm>
          <a:prstGeom prst="rect">
            <a:avLst/>
          </a:prstGeom>
          <a:solidFill>
            <a:schemeClr val="bg1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" name="Picture 19" descr="logos_blk_foo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8042"/>
            <a:ext cx="9144000" cy="379958"/>
          </a:xfrm>
          <a:prstGeom prst="rect">
            <a:avLst/>
          </a:prstGeom>
        </p:spPr>
      </p:pic>
      <p:sp>
        <p:nvSpPr>
          <p:cNvPr id="21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221723"/>
            <a:ext cx="8229600" cy="741361"/>
          </a:xfrm>
        </p:spPr>
        <p:txBody>
          <a:bodyPr>
            <a:normAutofit/>
          </a:bodyPr>
          <a:lstStyle>
            <a:lvl1pPr>
              <a:defRPr sz="3600" spc="-150">
                <a:latin typeface="Futura LT Extra Bold"/>
                <a:cs typeface="Futura LT Extra Bold"/>
              </a:defRPr>
            </a:lvl1pPr>
          </a:lstStyle>
          <a:p>
            <a:r>
              <a:rPr lang="en-GB" dirty="0" smtClean="0"/>
              <a:t>CLICK TO EDIT MASTER</a:t>
            </a:r>
            <a:endParaRPr lang="en-US" dirty="0"/>
          </a:p>
        </p:txBody>
      </p:sp>
      <p:sp>
        <p:nvSpPr>
          <p:cNvPr id="31" name="Content Placeholder 2"/>
          <p:cNvSpPr>
            <a:spLocks noGrp="1"/>
          </p:cNvSpPr>
          <p:nvPr>
            <p:ph sz="half" idx="1"/>
          </p:nvPr>
        </p:nvSpPr>
        <p:spPr>
          <a:xfrm>
            <a:off x="153418" y="1777308"/>
            <a:ext cx="2094228" cy="359902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sp>
        <p:nvSpPr>
          <p:cNvPr id="32" name="Content Placeholder 2"/>
          <p:cNvSpPr>
            <a:spLocks noGrp="1"/>
          </p:cNvSpPr>
          <p:nvPr>
            <p:ph sz="half" idx="10"/>
          </p:nvPr>
        </p:nvSpPr>
        <p:spPr>
          <a:xfrm>
            <a:off x="2401064" y="1772816"/>
            <a:ext cx="2094228" cy="359902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sp>
        <p:nvSpPr>
          <p:cNvPr id="33" name="Content Placeholder 2"/>
          <p:cNvSpPr>
            <a:spLocks noGrp="1"/>
          </p:cNvSpPr>
          <p:nvPr>
            <p:ph sz="half" idx="11"/>
          </p:nvPr>
        </p:nvSpPr>
        <p:spPr>
          <a:xfrm>
            <a:off x="4648710" y="1768324"/>
            <a:ext cx="2094228" cy="359902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sp>
        <p:nvSpPr>
          <p:cNvPr id="34" name="Content Placeholder 2"/>
          <p:cNvSpPr>
            <a:spLocks noGrp="1"/>
          </p:cNvSpPr>
          <p:nvPr>
            <p:ph sz="half" idx="12"/>
          </p:nvPr>
        </p:nvSpPr>
        <p:spPr>
          <a:xfrm>
            <a:off x="6896356" y="1763832"/>
            <a:ext cx="2094228" cy="359902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sp>
        <p:nvSpPr>
          <p:cNvPr id="35" name="Content Placeholder 2"/>
          <p:cNvSpPr>
            <a:spLocks noGrp="1"/>
          </p:cNvSpPr>
          <p:nvPr>
            <p:ph sz="half" idx="13"/>
          </p:nvPr>
        </p:nvSpPr>
        <p:spPr>
          <a:xfrm>
            <a:off x="153418" y="5390117"/>
            <a:ext cx="2094228" cy="466960"/>
          </a:xfrm>
        </p:spPr>
        <p:txBody>
          <a:bodyPr>
            <a:normAutofit/>
          </a:bodyPr>
          <a:lstStyle>
            <a:lvl1pPr marL="0" indent="0" algn="ctr">
              <a:buNone/>
              <a:defRPr sz="2000" b="0" i="0">
                <a:latin typeface="Futura Book"/>
                <a:cs typeface="Futura Book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sp>
        <p:nvSpPr>
          <p:cNvPr id="36" name="Content Placeholder 2"/>
          <p:cNvSpPr>
            <a:spLocks noGrp="1"/>
          </p:cNvSpPr>
          <p:nvPr>
            <p:ph sz="half" idx="14"/>
          </p:nvPr>
        </p:nvSpPr>
        <p:spPr>
          <a:xfrm>
            <a:off x="2401064" y="5385625"/>
            <a:ext cx="2094228" cy="466960"/>
          </a:xfrm>
        </p:spPr>
        <p:txBody>
          <a:bodyPr>
            <a:normAutofit/>
          </a:bodyPr>
          <a:lstStyle>
            <a:lvl1pPr marL="0" indent="0" algn="ctr">
              <a:buNone/>
              <a:defRPr sz="2000" b="0" i="0">
                <a:latin typeface="Futura Book"/>
                <a:cs typeface="Futura Book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sp>
        <p:nvSpPr>
          <p:cNvPr id="37" name="Content Placeholder 2"/>
          <p:cNvSpPr>
            <a:spLocks noGrp="1"/>
          </p:cNvSpPr>
          <p:nvPr>
            <p:ph sz="half" idx="15"/>
          </p:nvPr>
        </p:nvSpPr>
        <p:spPr>
          <a:xfrm>
            <a:off x="4648710" y="5381133"/>
            <a:ext cx="2094228" cy="466960"/>
          </a:xfrm>
        </p:spPr>
        <p:txBody>
          <a:bodyPr>
            <a:normAutofit/>
          </a:bodyPr>
          <a:lstStyle>
            <a:lvl1pPr marL="0" indent="0" algn="ctr">
              <a:buNone/>
              <a:defRPr sz="2000" b="0" i="0">
                <a:latin typeface="Futura Book"/>
                <a:cs typeface="Futura Book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sp>
        <p:nvSpPr>
          <p:cNvPr id="38" name="Content Placeholder 2"/>
          <p:cNvSpPr>
            <a:spLocks noGrp="1"/>
          </p:cNvSpPr>
          <p:nvPr>
            <p:ph sz="half" idx="16"/>
          </p:nvPr>
        </p:nvSpPr>
        <p:spPr>
          <a:xfrm>
            <a:off x="6896356" y="5376641"/>
            <a:ext cx="2094228" cy="466960"/>
          </a:xfrm>
        </p:spPr>
        <p:txBody>
          <a:bodyPr>
            <a:normAutofit/>
          </a:bodyPr>
          <a:lstStyle>
            <a:lvl1pPr marL="0" indent="0" algn="ctr">
              <a:buNone/>
              <a:defRPr sz="2000" b="0" i="0">
                <a:latin typeface="Futura Book"/>
                <a:cs typeface="Futura Book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sp>
        <p:nvSpPr>
          <p:cNvPr id="39" name="Content Placeholder 2"/>
          <p:cNvSpPr>
            <a:spLocks noGrp="1"/>
          </p:cNvSpPr>
          <p:nvPr>
            <p:ph sz="half" idx="17"/>
          </p:nvPr>
        </p:nvSpPr>
        <p:spPr>
          <a:xfrm>
            <a:off x="153418" y="1306243"/>
            <a:ext cx="2094228" cy="317501"/>
          </a:xfrm>
        </p:spPr>
        <p:txBody>
          <a:bodyPr>
            <a:noAutofit/>
          </a:bodyPr>
          <a:lstStyle>
            <a:lvl1pPr marL="0" indent="0">
              <a:buNone/>
              <a:defRPr sz="2400">
                <a:latin typeface="Futura"/>
                <a:cs typeface="Futura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sp>
        <p:nvSpPr>
          <p:cNvPr id="40" name="Content Placeholder 2"/>
          <p:cNvSpPr>
            <a:spLocks noGrp="1"/>
          </p:cNvSpPr>
          <p:nvPr>
            <p:ph sz="half" idx="18"/>
          </p:nvPr>
        </p:nvSpPr>
        <p:spPr>
          <a:xfrm>
            <a:off x="2401064" y="1301751"/>
            <a:ext cx="2094228" cy="317501"/>
          </a:xfrm>
        </p:spPr>
        <p:txBody>
          <a:bodyPr>
            <a:noAutofit/>
          </a:bodyPr>
          <a:lstStyle>
            <a:lvl1pPr marL="0" indent="0">
              <a:buNone/>
              <a:defRPr sz="2400">
                <a:latin typeface="Futura"/>
                <a:cs typeface="Futura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sp>
        <p:nvSpPr>
          <p:cNvPr id="41" name="Content Placeholder 2"/>
          <p:cNvSpPr>
            <a:spLocks noGrp="1"/>
          </p:cNvSpPr>
          <p:nvPr>
            <p:ph sz="half" idx="19"/>
          </p:nvPr>
        </p:nvSpPr>
        <p:spPr>
          <a:xfrm>
            <a:off x="4648710" y="1297259"/>
            <a:ext cx="2094228" cy="317501"/>
          </a:xfrm>
        </p:spPr>
        <p:txBody>
          <a:bodyPr>
            <a:noAutofit/>
          </a:bodyPr>
          <a:lstStyle>
            <a:lvl1pPr marL="0" indent="0">
              <a:buNone/>
              <a:defRPr sz="2400">
                <a:latin typeface="Futura"/>
                <a:cs typeface="Futura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sp>
        <p:nvSpPr>
          <p:cNvPr id="42" name="Content Placeholder 2"/>
          <p:cNvSpPr>
            <a:spLocks noGrp="1"/>
          </p:cNvSpPr>
          <p:nvPr>
            <p:ph sz="half" idx="20"/>
          </p:nvPr>
        </p:nvSpPr>
        <p:spPr>
          <a:xfrm>
            <a:off x="6896356" y="1292767"/>
            <a:ext cx="2094228" cy="317501"/>
          </a:xfrm>
        </p:spPr>
        <p:txBody>
          <a:bodyPr>
            <a:noAutofit/>
          </a:bodyPr>
          <a:lstStyle>
            <a:lvl1pPr marL="0" indent="0">
              <a:buNone/>
              <a:defRPr sz="2400">
                <a:latin typeface="Futura"/>
                <a:cs typeface="Futura"/>
              </a:defRPr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endParaRPr lang="en-US" dirty="0"/>
          </a:p>
        </p:txBody>
      </p:sp>
      <p:cxnSp>
        <p:nvCxnSpPr>
          <p:cNvPr id="43" name="Straight Connector 42"/>
          <p:cNvCxnSpPr/>
          <p:nvPr userDrawn="1"/>
        </p:nvCxnSpPr>
        <p:spPr>
          <a:xfrm>
            <a:off x="0" y="6453336"/>
            <a:ext cx="914400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65348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B468-F42A-BE4C-8404-75BFD4763995}" type="datetimeFigureOut">
              <a:rPr lang="en-US" smtClean="0"/>
              <a:t>11/22/2016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AE1C7-BFE3-AC44-8AE6-5F67D8097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5556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8" name="Title 1"/>
          <p:cNvSpPr txBox="1">
            <a:spLocks/>
          </p:cNvSpPr>
          <p:nvPr userDrawn="1"/>
        </p:nvSpPr>
        <p:spPr>
          <a:xfrm>
            <a:off x="457200" y="1592160"/>
            <a:ext cx="3008313" cy="8800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3575050" y="1592160"/>
            <a:ext cx="5111750" cy="453400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73407"/>
            <a:ext cx="3008313" cy="35527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3" name="Rectangle 12"/>
          <p:cNvSpPr/>
          <p:nvPr userDrawn="1"/>
        </p:nvSpPr>
        <p:spPr>
          <a:xfrm>
            <a:off x="0" y="6398682"/>
            <a:ext cx="9144000" cy="459317"/>
          </a:xfrm>
          <a:prstGeom prst="rect">
            <a:avLst/>
          </a:prstGeom>
          <a:solidFill>
            <a:schemeClr val="bg1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logos_blk_foo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8042"/>
            <a:ext cx="9144000" cy="379958"/>
          </a:xfrm>
          <a:prstGeom prst="rect">
            <a:avLst/>
          </a:prstGeom>
        </p:spPr>
      </p:pic>
      <p:cxnSp>
        <p:nvCxnSpPr>
          <p:cNvPr id="12" name="Straight Connector 11"/>
          <p:cNvCxnSpPr/>
          <p:nvPr userDrawn="1"/>
        </p:nvCxnSpPr>
        <p:spPr>
          <a:xfrm>
            <a:off x="0" y="6453336"/>
            <a:ext cx="914400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71265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B468-F42A-BE4C-8404-75BFD4763995}" type="datetimeFigureOut">
              <a:rPr lang="en-US" smtClean="0"/>
              <a:t>11/22/2016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AE1C7-BFE3-AC44-8AE6-5F67D8097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78127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Rectangle 7"/>
          <p:cNvSpPr/>
          <p:nvPr userDrawn="1"/>
        </p:nvSpPr>
        <p:spPr>
          <a:xfrm>
            <a:off x="0" y="6398682"/>
            <a:ext cx="9144000" cy="459317"/>
          </a:xfrm>
          <a:prstGeom prst="rect">
            <a:avLst/>
          </a:prstGeom>
          <a:solidFill>
            <a:schemeClr val="bg1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logos_blk_foo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8042"/>
            <a:ext cx="9144000" cy="379958"/>
          </a:xfrm>
          <a:prstGeom prst="rect">
            <a:avLst/>
          </a:prstGeom>
        </p:spPr>
      </p:pic>
      <p:cxnSp>
        <p:nvCxnSpPr>
          <p:cNvPr id="12" name="Straight Connector 11"/>
          <p:cNvCxnSpPr/>
          <p:nvPr userDrawn="1"/>
        </p:nvCxnSpPr>
        <p:spPr>
          <a:xfrm>
            <a:off x="0" y="6453336"/>
            <a:ext cx="914400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35118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7417" y="273050"/>
            <a:ext cx="4513263" cy="1162050"/>
          </a:xfrm>
        </p:spPr>
        <p:txBody>
          <a:bodyPr anchor="b"/>
          <a:lstStyle>
            <a:lvl1pPr algn="l">
              <a:defRPr sz="2000" b="1" i="0">
                <a:latin typeface="Futura"/>
                <a:cs typeface="Futura"/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07417" y="1788583"/>
            <a:ext cx="4513263" cy="4337580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 b="0" i="0">
                <a:latin typeface="Futura Book"/>
                <a:cs typeface="Futura Book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 smtClean="0"/>
              <a:t>Click to edit Master text styles</a:t>
            </a:r>
          </a:p>
        </p:txBody>
      </p:sp>
      <p:sp>
        <p:nvSpPr>
          <p:cNvPr id="8" name="Rectangle 7"/>
          <p:cNvSpPr/>
          <p:nvPr userDrawn="1"/>
        </p:nvSpPr>
        <p:spPr>
          <a:xfrm>
            <a:off x="0" y="6398682"/>
            <a:ext cx="9144000" cy="459317"/>
          </a:xfrm>
          <a:prstGeom prst="rect">
            <a:avLst/>
          </a:prstGeom>
          <a:solidFill>
            <a:schemeClr val="bg1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logos_blk_foo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8042"/>
            <a:ext cx="9144000" cy="379958"/>
          </a:xfrm>
          <a:prstGeom prst="rect">
            <a:avLst/>
          </a:prstGeom>
        </p:spPr>
      </p:pic>
      <p:cxnSp>
        <p:nvCxnSpPr>
          <p:cNvPr id="11" name="Straight Connector 10"/>
          <p:cNvCxnSpPr/>
          <p:nvPr userDrawn="1"/>
        </p:nvCxnSpPr>
        <p:spPr>
          <a:xfrm>
            <a:off x="0" y="6453336"/>
            <a:ext cx="914400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4171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2931" y="273050"/>
            <a:ext cx="4513263" cy="1162050"/>
          </a:xfrm>
        </p:spPr>
        <p:txBody>
          <a:bodyPr anchor="b"/>
          <a:lstStyle>
            <a:lvl1pPr algn="l">
              <a:defRPr sz="2000" b="1" i="0">
                <a:latin typeface="Futura"/>
                <a:cs typeface="Futura"/>
              </a:defRPr>
            </a:lvl1pPr>
          </a:lstStyle>
          <a:p>
            <a:r>
              <a:rPr lang="en-GB" dirty="0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62932" y="1524008"/>
            <a:ext cx="1566318" cy="1344084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400" b="0" i="0">
                <a:latin typeface="Futura Book"/>
                <a:cs typeface="Futura Book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 smtClean="0"/>
              <a:t>Click to edit Master text styles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0"/>
          </p:nvPr>
        </p:nvSpPr>
        <p:spPr>
          <a:xfrm>
            <a:off x="5539318" y="1528241"/>
            <a:ext cx="1566318" cy="1344084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400" b="0" i="0">
                <a:latin typeface="Futura Book"/>
                <a:cs typeface="Futura Book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 smtClean="0"/>
              <a:t>Click to edit Master text styles</a:t>
            </a:r>
          </a:p>
        </p:txBody>
      </p:sp>
      <p:sp>
        <p:nvSpPr>
          <p:cNvPr id="15" name="Text Placeholder 3"/>
          <p:cNvSpPr>
            <a:spLocks noGrp="1"/>
          </p:cNvSpPr>
          <p:nvPr>
            <p:ph type="body" sz="half" idx="11"/>
          </p:nvPr>
        </p:nvSpPr>
        <p:spPr>
          <a:xfrm>
            <a:off x="7215704" y="1532474"/>
            <a:ext cx="1566318" cy="1344084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400" b="0" i="0">
                <a:latin typeface="Futura Book"/>
                <a:cs typeface="Futura Book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2"/>
          </p:nvPr>
        </p:nvSpPr>
        <p:spPr>
          <a:xfrm>
            <a:off x="3862931" y="2946411"/>
            <a:ext cx="1566318" cy="1344084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400" b="0" i="0">
                <a:latin typeface="Futura Book"/>
                <a:cs typeface="Futura Book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 smtClean="0"/>
              <a:t>Click to edit Master text styles</a:t>
            </a:r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>
          <a:xfrm>
            <a:off x="5539317" y="2950644"/>
            <a:ext cx="1566318" cy="1344084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400" b="0" i="0">
                <a:latin typeface="Futura Book"/>
                <a:cs typeface="Futura Book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 smtClean="0"/>
              <a:t>Click to edit Master text styles</a:t>
            </a:r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14"/>
          </p:nvPr>
        </p:nvSpPr>
        <p:spPr>
          <a:xfrm>
            <a:off x="7215703" y="2954877"/>
            <a:ext cx="1566318" cy="1344084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400" b="0" i="0">
                <a:latin typeface="Futura Book"/>
                <a:cs typeface="Futura Book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3862930" y="4368814"/>
            <a:ext cx="1566318" cy="1344084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400" b="0" i="0">
                <a:latin typeface="Futura Book"/>
                <a:cs typeface="Futura Book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6"/>
          </p:nvPr>
        </p:nvSpPr>
        <p:spPr>
          <a:xfrm>
            <a:off x="5539316" y="4373047"/>
            <a:ext cx="1566318" cy="1344084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400" b="0" i="0">
                <a:latin typeface="Futura Book"/>
                <a:cs typeface="Futura Book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 smtClean="0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15702" y="4377280"/>
            <a:ext cx="1566318" cy="1344084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400" b="0" i="0">
                <a:latin typeface="Futura Book"/>
                <a:cs typeface="Futura Book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 smtClean="0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 hasCustomPrompt="1"/>
          </p:nvPr>
        </p:nvSpPr>
        <p:spPr>
          <a:xfrm>
            <a:off x="3862932" y="5789082"/>
            <a:ext cx="4919088" cy="330207"/>
          </a:xfr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400" b="0" i="0">
                <a:latin typeface="Futura Book"/>
                <a:cs typeface="Futura Book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 err="1" smtClean="0"/>
              <a:t>Cgvgclick</a:t>
            </a:r>
            <a:r>
              <a:rPr lang="en-GB" dirty="0" smtClean="0"/>
              <a:t> to edit Master text styles</a:t>
            </a:r>
          </a:p>
        </p:txBody>
      </p:sp>
      <p:sp>
        <p:nvSpPr>
          <p:cNvPr id="3" name="TextBox 2"/>
          <p:cNvSpPr txBox="1"/>
          <p:nvPr userDrawn="1"/>
        </p:nvSpPr>
        <p:spPr>
          <a:xfrm>
            <a:off x="7874000" y="3556005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5" name="Rectangle 24"/>
          <p:cNvSpPr/>
          <p:nvPr userDrawn="1"/>
        </p:nvSpPr>
        <p:spPr>
          <a:xfrm>
            <a:off x="0" y="6398682"/>
            <a:ext cx="9144000" cy="459317"/>
          </a:xfrm>
          <a:prstGeom prst="rect">
            <a:avLst/>
          </a:prstGeom>
          <a:solidFill>
            <a:schemeClr val="bg1"/>
          </a:solidFill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3" name="Picture 22" descr="logos_blk_footer.png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478042"/>
            <a:ext cx="9144000" cy="379958"/>
          </a:xfrm>
          <a:prstGeom prst="rect">
            <a:avLst/>
          </a:prstGeom>
        </p:spPr>
      </p:pic>
      <p:cxnSp>
        <p:nvCxnSpPr>
          <p:cNvPr id="24" name="Straight Connector 23"/>
          <p:cNvCxnSpPr/>
          <p:nvPr userDrawn="1"/>
        </p:nvCxnSpPr>
        <p:spPr>
          <a:xfrm>
            <a:off x="0" y="6453336"/>
            <a:ext cx="9144000" cy="0"/>
          </a:xfrm>
          <a:prstGeom prst="line">
            <a:avLst/>
          </a:prstGeom>
          <a:ln w="15875">
            <a:solidFill>
              <a:schemeClr val="tx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543097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B468-F42A-BE4C-8404-75BFD4763995}" type="datetimeFigureOut">
              <a:rPr lang="en-US" smtClean="0"/>
              <a:t>11/22/2016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AE1C7-BFE3-AC44-8AE6-5F67D8097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331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B468-F42A-BE4C-8404-75BFD4763995}" type="datetimeFigureOut">
              <a:rPr lang="en-US" smtClean="0"/>
              <a:t>11/22/2016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AE1C7-BFE3-AC44-8AE6-5F67D8097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6891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B468-F42A-BE4C-8404-75BFD4763995}" type="datetimeFigureOut">
              <a:rPr lang="en-US" smtClean="0"/>
              <a:t>11/22/2016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AE1C7-BFE3-AC44-8AE6-5F67D8097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385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2B468-F42A-BE4C-8404-75BFD4763995}" type="datetimeFigureOut">
              <a:rPr lang="en-US" smtClean="0"/>
              <a:t>11/22/2016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5AE1C7-BFE3-AC44-8AE6-5F67D8097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9146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F2B468-F42A-BE4C-8404-75BFD4763995}" type="datetimeFigureOut">
              <a:rPr lang="en-US" smtClean="0"/>
              <a:t>11/22/2016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5AE1C7-BFE3-AC44-8AE6-5F67D8097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5798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94" r:id="rId2"/>
    <p:sldLayoutId id="2147483683" r:id="rId3"/>
    <p:sldLayoutId id="2147483684" r:id="rId4"/>
    <p:sldLayoutId id="2147483700" r:id="rId5"/>
    <p:sldLayoutId id="2147483702" r:id="rId6"/>
    <p:sldLayoutId id="2147483703" r:id="rId7"/>
    <p:sldLayoutId id="2147483695" r:id="rId8"/>
    <p:sldLayoutId id="2147483685" r:id="rId9"/>
    <p:sldLayoutId id="2147483697" r:id="rId10"/>
    <p:sldLayoutId id="2147483701" r:id="rId11"/>
    <p:sldLayoutId id="2147483696" r:id="rId12"/>
    <p:sldLayoutId id="2147483686" r:id="rId13"/>
    <p:sldLayoutId id="2147483687" r:id="rId14"/>
    <p:sldLayoutId id="2147483688" r:id="rId15"/>
    <p:sldLayoutId id="2147483689" r:id="rId16"/>
    <p:sldLayoutId id="2147483698" r:id="rId17"/>
    <p:sldLayoutId id="2147483699" r:id="rId18"/>
    <p:sldLayoutId id="2147483690" r:id="rId19"/>
    <p:sldLayoutId id="2147483691" r:id="rId20"/>
    <p:sldLayoutId id="2147483692" r:id="rId21"/>
    <p:sldLayoutId id="2147483693" r:id="rId22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solidFill>
            <a:schemeClr val="tx1"/>
          </a:solidFill>
          <a:latin typeface="Futura"/>
          <a:ea typeface="+mj-ea"/>
          <a:cs typeface="Futura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b="0" i="0" kern="1200">
          <a:solidFill>
            <a:schemeClr val="tx1"/>
          </a:solidFill>
          <a:latin typeface="FS Me"/>
          <a:ea typeface="+mn-ea"/>
          <a:cs typeface="FS Me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b="0" i="0" kern="1200">
          <a:solidFill>
            <a:schemeClr val="tx1"/>
          </a:solidFill>
          <a:latin typeface="FS Me"/>
          <a:ea typeface="+mn-ea"/>
          <a:cs typeface="FS Me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b="0" i="0" kern="1200">
          <a:solidFill>
            <a:schemeClr val="tx1"/>
          </a:solidFill>
          <a:latin typeface="FS Me"/>
          <a:ea typeface="+mn-ea"/>
          <a:cs typeface="FS Me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b="0" i="0" kern="1200">
          <a:solidFill>
            <a:schemeClr val="tx1"/>
          </a:solidFill>
          <a:latin typeface="FS Me"/>
          <a:ea typeface="+mn-ea"/>
          <a:cs typeface="FS Me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b="0" i="0" kern="1200">
          <a:solidFill>
            <a:schemeClr val="tx1"/>
          </a:solidFill>
          <a:latin typeface="FS Me"/>
          <a:ea typeface="+mn-ea"/>
          <a:cs typeface="FS Me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2" name="Picture 1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98"/>
          <a:stretch/>
        </p:blipFill>
        <p:spPr bwMode="auto">
          <a:xfrm>
            <a:off x="7366564" y="3771272"/>
            <a:ext cx="1777435" cy="2296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7756" y="-1"/>
            <a:ext cx="3766244" cy="3771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162" y="2769691"/>
            <a:ext cx="1002926" cy="1001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766"/>
          <a:stretch/>
        </p:blipFill>
        <p:spPr bwMode="auto">
          <a:xfrm>
            <a:off x="3012250" y="0"/>
            <a:ext cx="2365506" cy="2037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71272"/>
            <a:ext cx="3082596" cy="3086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69691"/>
            <a:ext cx="1001581" cy="1001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581" y="2769691"/>
            <a:ext cx="1001581" cy="1001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893"/>
          <a:stretch/>
        </p:blipFill>
        <p:spPr bwMode="auto">
          <a:xfrm>
            <a:off x="3012250" y="1752674"/>
            <a:ext cx="2365506" cy="201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77" b="453"/>
          <a:stretch/>
        </p:blipFill>
        <p:spPr bwMode="auto">
          <a:xfrm>
            <a:off x="0" y="-1"/>
            <a:ext cx="3012250" cy="2784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90"/>
          <a:stretch/>
        </p:blipFill>
        <p:spPr bwMode="auto">
          <a:xfrm>
            <a:off x="-9015" y="3771272"/>
            <a:ext cx="4292983" cy="2444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63" b="10587"/>
          <a:stretch/>
        </p:blipFill>
        <p:spPr bwMode="auto">
          <a:xfrm>
            <a:off x="1722502" y="6213351"/>
            <a:ext cx="2561466" cy="636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368880"/>
            <a:ext cx="3606547" cy="3606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186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6170" y="620688"/>
            <a:ext cx="9119736" cy="864096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r>
              <a:rPr lang="en-US" sz="5000" spc="-150" dirty="0">
                <a:solidFill>
                  <a:srgbClr val="FFFFFF"/>
                </a:solidFill>
                <a:latin typeface="Futura LT Extra Bold"/>
                <a:cs typeface="Futura LT Extra Bold"/>
              </a:rPr>
              <a:t>W</a:t>
            </a:r>
            <a:r>
              <a:rPr lang="en-US" sz="50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hat is the Plan?</a:t>
            </a:r>
            <a:endParaRPr lang="en-US" sz="5000" spc="-150" dirty="0">
              <a:solidFill>
                <a:srgbClr val="FFFFFF"/>
              </a:solidFill>
              <a:latin typeface="Futura LT Extra Bold"/>
              <a:cs typeface="Futura LT Extra Bold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01812" y="1844824"/>
            <a:ext cx="874956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4800" dirty="0" smtClean="0">
                <a:solidFill>
                  <a:srgbClr val="FFFFFF"/>
                </a:solidFill>
                <a:latin typeface="Futura LT Extra Bold"/>
                <a:cs typeface="FS Me"/>
              </a:rPr>
              <a:t>Background 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4800" dirty="0">
                <a:solidFill>
                  <a:srgbClr val="FFFFFF"/>
                </a:solidFill>
                <a:latin typeface="Futura LT Extra Bold"/>
                <a:cs typeface="FS Me"/>
              </a:rPr>
              <a:t>L</a:t>
            </a:r>
            <a:r>
              <a:rPr lang="en-US" sz="4800" dirty="0" smtClean="0">
                <a:solidFill>
                  <a:srgbClr val="FFFFFF"/>
                </a:solidFill>
                <a:latin typeface="Futura LT Extra Bold"/>
                <a:cs typeface="FS Me"/>
              </a:rPr>
              <a:t>ife as an OSTM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4800" dirty="0" smtClean="0">
                <a:solidFill>
                  <a:srgbClr val="FFFFFF"/>
                </a:solidFill>
                <a:latin typeface="Futura LT Extra Bold"/>
                <a:cs typeface="FS Me"/>
              </a:rPr>
              <a:t>After today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4800" dirty="0" smtClean="0">
                <a:solidFill>
                  <a:srgbClr val="FFFFFF"/>
                </a:solidFill>
                <a:latin typeface="Futura LT Extra Bold"/>
                <a:cs typeface="FS Me"/>
              </a:rPr>
              <a:t>Q&amp;A</a:t>
            </a:r>
            <a:endParaRPr lang="en-US" sz="4800" dirty="0">
              <a:solidFill>
                <a:srgbClr val="FFFFFF"/>
              </a:solidFill>
              <a:latin typeface="Futura LT Extra Bold"/>
              <a:cs typeface="FS Me"/>
            </a:endParaRPr>
          </a:p>
        </p:txBody>
      </p:sp>
    </p:spTree>
    <p:extLst>
      <p:ext uri="{BB962C8B-B14F-4D97-AF65-F5344CB8AC3E}">
        <p14:creationId xmlns:p14="http://schemas.microsoft.com/office/powerpoint/2010/main" val="2955621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3844" y="2276872"/>
            <a:ext cx="9119736" cy="2016224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r>
              <a:rPr lang="en-US" sz="7200" spc="-150" dirty="0">
                <a:solidFill>
                  <a:srgbClr val="FFFFFF"/>
                </a:solidFill>
                <a:latin typeface="Futura LT Extra Bold"/>
                <a:cs typeface="Futura LT Extra Bold"/>
              </a:rPr>
              <a:t>W</a:t>
            </a:r>
            <a:r>
              <a:rPr lang="en-US" sz="72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ho are we and how did we start?</a:t>
            </a:r>
            <a:endParaRPr lang="en-US" sz="7200" spc="-150" dirty="0">
              <a:solidFill>
                <a:srgbClr val="FFFFFF"/>
              </a:solidFill>
              <a:latin typeface="Futura LT Extra Bold"/>
              <a:cs typeface="Futura LT Extra Bold"/>
            </a:endParaRPr>
          </a:p>
        </p:txBody>
      </p:sp>
    </p:spTree>
    <p:extLst>
      <p:ext uri="{BB962C8B-B14F-4D97-AF65-F5344CB8AC3E}">
        <p14:creationId xmlns:p14="http://schemas.microsoft.com/office/powerpoint/2010/main" val="3588914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26" r="2014" b="2167"/>
          <a:stretch/>
        </p:blipFill>
        <p:spPr bwMode="auto">
          <a:xfrm>
            <a:off x="1244442" y="1556792"/>
            <a:ext cx="7899558" cy="4624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http://d.gr-assets.com/books/1300675498l/1019951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56100">
            <a:off x="462342" y="261736"/>
            <a:ext cx="2055604" cy="319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6059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4264" y="44624"/>
            <a:ext cx="9119736" cy="864096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r>
              <a:rPr lang="en-US" sz="5000" spc="-150" dirty="0">
                <a:solidFill>
                  <a:srgbClr val="FFFFFF"/>
                </a:solidFill>
                <a:latin typeface="Futura LT Extra Bold" panose="02000505050000020004" pitchFamily="2" charset="0"/>
                <a:cs typeface="Futura LT Extra Bold"/>
              </a:rPr>
              <a:t>W</a:t>
            </a:r>
            <a:r>
              <a:rPr lang="en-US" sz="5000" spc="-150" dirty="0" smtClean="0">
                <a:solidFill>
                  <a:srgbClr val="FFFFFF"/>
                </a:solidFill>
                <a:latin typeface="Futura LT Extra Bold" panose="02000505050000020004" pitchFamily="2" charset="0"/>
                <a:cs typeface="Futura LT Extra Bold"/>
              </a:rPr>
              <a:t>e are…</a:t>
            </a:r>
            <a:endParaRPr lang="en-US" sz="5000" spc="-150" dirty="0">
              <a:solidFill>
                <a:srgbClr val="FFFFFF"/>
              </a:solidFill>
              <a:latin typeface="Futura LT Extra Bold" panose="02000505050000020004" pitchFamily="2" charset="0"/>
              <a:cs typeface="Futura LT Extra Bold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09350" y="980728"/>
            <a:ext cx="874956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5000" dirty="0" smtClean="0">
                <a:solidFill>
                  <a:srgbClr val="FFFFFF"/>
                </a:solidFill>
                <a:latin typeface="Futura LT Extra Bold"/>
                <a:cs typeface="FS Me"/>
              </a:rPr>
              <a:t>Holidays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5000" dirty="0" smtClean="0">
                <a:solidFill>
                  <a:srgbClr val="FFFFFF"/>
                </a:solidFill>
                <a:latin typeface="Futura LT Extra Bold"/>
                <a:cs typeface="FS Me"/>
              </a:rPr>
              <a:t>Global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5000" dirty="0" smtClean="0">
                <a:solidFill>
                  <a:srgbClr val="FFFFFF"/>
                </a:solidFill>
                <a:latin typeface="Futura LT Extra Bold"/>
                <a:cs typeface="FS Me"/>
              </a:rPr>
              <a:t>Organised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5000" dirty="0" smtClean="0">
                <a:solidFill>
                  <a:srgbClr val="FFFFFF"/>
                </a:solidFill>
                <a:latin typeface="Futura LT Extra Bold"/>
                <a:cs typeface="FS Me"/>
              </a:rPr>
              <a:t>Young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5000" dirty="0" smtClean="0">
                <a:solidFill>
                  <a:srgbClr val="FFFFFF"/>
                </a:solidFill>
                <a:latin typeface="Futura LT Extra Bold"/>
                <a:cs typeface="FS Me"/>
              </a:rPr>
              <a:t>Coaches 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US" sz="5000" dirty="0" smtClean="0">
                <a:solidFill>
                  <a:srgbClr val="FFFFFF"/>
                </a:solidFill>
                <a:latin typeface="Futura LT Extra Bold"/>
                <a:cs typeface="FS Me"/>
              </a:rPr>
              <a:t>Experiences</a:t>
            </a:r>
            <a:r>
              <a:rPr lang="en-US" sz="5000" dirty="0" smtClean="0">
                <a:solidFill>
                  <a:srgbClr val="FFFFFF"/>
                </a:solidFill>
                <a:latin typeface="FS Albert Light" pitchFamily="50" charset="0"/>
                <a:cs typeface="FS Me"/>
              </a:rPr>
              <a:t> </a:t>
            </a:r>
            <a:endParaRPr lang="en-US" sz="5000" dirty="0">
              <a:solidFill>
                <a:srgbClr val="FFFFFF"/>
              </a:solidFill>
              <a:latin typeface="FS Albert Light" pitchFamily="50" charset="0"/>
              <a:cs typeface="FS Me"/>
            </a:endParaRPr>
          </a:p>
        </p:txBody>
      </p:sp>
    </p:spTree>
    <p:extLst>
      <p:ext uri="{BB962C8B-B14F-4D97-AF65-F5344CB8AC3E}">
        <p14:creationId xmlns:p14="http://schemas.microsoft.com/office/powerpoint/2010/main" val="1293157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8640"/>
            <a:ext cx="2333625" cy="154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61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 descr="https://upload.wikimedia.org/wikipedia/en/b/b7/The_Travel_Corporation_logo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8543" y="1340768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7086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7504" y="116632"/>
            <a:ext cx="8928992" cy="1008112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r>
              <a:rPr lang="en-US" sz="6000" spc="-150" dirty="0" smtClean="0">
                <a:solidFill>
                  <a:schemeClr val="bg1"/>
                </a:solidFill>
                <a:latin typeface="Futura LT Extra Bold"/>
                <a:cs typeface="Futura LT Extra Bold"/>
              </a:rPr>
              <a:t>Contiki Core Values</a:t>
            </a:r>
            <a:endParaRPr lang="en-US" sz="6000" spc="-150" dirty="0">
              <a:solidFill>
                <a:schemeClr val="bg1"/>
              </a:solidFill>
              <a:latin typeface="Futura LT Extra Bold"/>
              <a:cs typeface="Futura LT Extra Bold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09309" y="1048668"/>
            <a:ext cx="8749563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Futura LT Extra Bold"/>
                <a:cs typeface="FS Me"/>
              </a:rPr>
              <a:t>We exist to connect young travellers to the time of their lives. Every second counts!</a:t>
            </a:r>
          </a:p>
          <a:p>
            <a:endParaRPr lang="en-US" sz="2800" dirty="0" smtClean="0">
              <a:solidFill>
                <a:schemeClr val="bg1"/>
              </a:solidFill>
              <a:latin typeface="Futura LT Extra Bold"/>
              <a:cs typeface="FS Me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Futura LT Extra Bold"/>
                <a:cs typeface="FS Me"/>
              </a:rPr>
              <a:t>Make every moment count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Futura LT Extra Bold"/>
                <a:cs typeface="FS Me"/>
              </a:rPr>
              <a:t>We’re about the people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Futura LT Extra Bold"/>
                <a:cs typeface="FS Me"/>
              </a:rPr>
              <a:t>Life’s an adventure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Futura LT Extra Bold"/>
                <a:cs typeface="FS Me"/>
              </a:rPr>
              <a:t>We are young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Futura LT Extra Bold"/>
                <a:cs typeface="FS Me"/>
              </a:rPr>
              <a:t>Challenge everything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Futura LT Extra Bold"/>
                <a:cs typeface="FS Me"/>
              </a:rPr>
              <a:t>Do things with passion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Futura LT Extra Bold"/>
                <a:cs typeface="FS Me"/>
              </a:rPr>
              <a:t>Tread Lightly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chemeClr val="bg1"/>
                </a:solidFill>
                <a:latin typeface="Futura LT Extra Bold"/>
                <a:cs typeface="FS Me"/>
              </a:rPr>
              <a:t>Be part of the Story</a:t>
            </a:r>
          </a:p>
        </p:txBody>
      </p:sp>
    </p:spTree>
    <p:extLst>
      <p:ext uri="{BB962C8B-B14F-4D97-AF65-F5344CB8AC3E}">
        <p14:creationId xmlns:p14="http://schemas.microsoft.com/office/powerpoint/2010/main" val="170933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936" y="2276872"/>
            <a:ext cx="9119736" cy="864096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r>
              <a:rPr lang="en-US" sz="44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We are looking for people from all backgrounds &amp; experiences to join this amazing company. </a:t>
            </a:r>
            <a:endParaRPr lang="en-US" sz="4400" spc="-150" dirty="0">
              <a:solidFill>
                <a:srgbClr val="FFFFFF"/>
              </a:solidFill>
              <a:latin typeface="Futura LT Extra Bold"/>
              <a:cs typeface="Futura LT Extra Bold"/>
            </a:endParaRPr>
          </a:p>
        </p:txBody>
      </p:sp>
    </p:spTree>
    <p:extLst>
      <p:ext uri="{BB962C8B-B14F-4D97-AF65-F5344CB8AC3E}">
        <p14:creationId xmlns:p14="http://schemas.microsoft.com/office/powerpoint/2010/main" val="1988175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259633" y="1772816"/>
            <a:ext cx="6624736" cy="2016224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r>
              <a:rPr lang="en-US" sz="66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Team Product Services</a:t>
            </a:r>
            <a:endParaRPr lang="en-US" sz="6600" spc="-150" dirty="0">
              <a:solidFill>
                <a:srgbClr val="FFFFFF"/>
              </a:solidFill>
              <a:latin typeface="Futura LT Extra Bold"/>
              <a:cs typeface="Futura LT Extra Bold"/>
            </a:endParaRPr>
          </a:p>
        </p:txBody>
      </p:sp>
    </p:spTree>
    <p:extLst>
      <p:ext uri="{BB962C8B-B14F-4D97-AF65-F5344CB8AC3E}">
        <p14:creationId xmlns:p14="http://schemas.microsoft.com/office/powerpoint/2010/main" val="307717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226670" y="908720"/>
            <a:ext cx="6624736" cy="2016224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r>
              <a:rPr lang="en-US" sz="44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The Role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Delivering trip of a lifetime, alongside the crew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Site manager on each site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Local knowledge experts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Variety of roles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Going the extra mile, customer service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Lots of responsibility. HACCP, RSA.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Every traveller is different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7 sites</a:t>
            </a:r>
            <a:endParaRPr lang="en-US" sz="2800" spc="-150" dirty="0">
              <a:solidFill>
                <a:srgbClr val="FFFFFF"/>
              </a:solidFill>
              <a:latin typeface="Futura LT Extra Bold"/>
              <a:cs typeface="Futura LT Extra Bold"/>
            </a:endParaRPr>
          </a:p>
        </p:txBody>
      </p:sp>
    </p:spTree>
    <p:extLst>
      <p:ext uri="{BB962C8B-B14F-4D97-AF65-F5344CB8AC3E}">
        <p14:creationId xmlns:p14="http://schemas.microsoft.com/office/powerpoint/2010/main" val="3783012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elaine.black\Documents\Swansea presentation\Pari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86456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laine.black\Documents\Swansea presentation\Paris tea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12774"/>
            <a:ext cx="3331923" cy="4662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310741" y="4149080"/>
            <a:ext cx="35283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smtClean="0">
                <a:solidFill>
                  <a:schemeClr val="bg1"/>
                </a:solidFill>
              </a:rPr>
              <a:t>Paris</a:t>
            </a:r>
            <a:endParaRPr lang="en-GB" sz="8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404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040610" cy="402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890" y="2455355"/>
            <a:ext cx="5076056" cy="3796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040610" y="692696"/>
            <a:ext cx="50733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 smtClean="0">
                <a:solidFill>
                  <a:schemeClr val="bg1"/>
                </a:solidFill>
              </a:rPr>
              <a:t>Chateau De Cruix</a:t>
            </a:r>
            <a:endParaRPr lang="en-GB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679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laine.black\Documents\Swansea presentation\Florence Tea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937607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laine.black\Documents\Swansea presentation\Florence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930" y="3429000"/>
            <a:ext cx="5396879" cy="337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716016" y="980728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chemeClr val="bg1"/>
                </a:solidFill>
              </a:rPr>
              <a:t>Florence</a:t>
            </a:r>
            <a:endParaRPr lang="en-GB" sz="7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539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elaine.black\Documents\Swansea presentation\Rome 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9" y="0"/>
            <a:ext cx="4703242" cy="367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elaine.black\Documents\Swansea presentation\Rome 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1608" y="4148138"/>
            <a:ext cx="1219200" cy="81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elaine.black\Documents\Swansea presentation\Rome 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575" y="3284984"/>
            <a:ext cx="4281202" cy="2823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115616" y="4365104"/>
            <a:ext cx="33123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smtClean="0">
                <a:solidFill>
                  <a:schemeClr val="bg1"/>
                </a:solidFill>
              </a:rPr>
              <a:t>Rome</a:t>
            </a:r>
            <a:endParaRPr lang="en-GB" sz="8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662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elaine.black\Documents\Swansea presentation\Ven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6859"/>
            <a:ext cx="4730734" cy="314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508104" y="966889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 smtClean="0">
                <a:solidFill>
                  <a:schemeClr val="bg1"/>
                </a:solidFill>
              </a:rPr>
              <a:t>Venice</a:t>
            </a:r>
            <a:endParaRPr lang="en-GB" sz="72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elaine.black\Documents\Swansea presentation\Site photos\Venice team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3" y="2924944"/>
            <a:ext cx="4511825" cy="3224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985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elaine.black\Documents\Swansea presentation\Hopfgarten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952"/>
            <a:ext cx="3573968" cy="357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elaine.black\Documents\Swansea presentation\Hopfgarten tea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8887" y="28869"/>
            <a:ext cx="4742223" cy="3527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187624" y="4316117"/>
            <a:ext cx="74168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 smtClean="0">
                <a:solidFill>
                  <a:schemeClr val="bg1"/>
                </a:solidFill>
              </a:rPr>
              <a:t>Hopfgarten, Austria</a:t>
            </a:r>
            <a:endParaRPr lang="en-GB" sz="6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914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C:\Users\elaine.black\Documents\Swansea presentation\Lauterbrunn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5612631" cy="315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300192" y="1052736"/>
            <a:ext cx="21602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>
                <a:solidFill>
                  <a:schemeClr val="bg1"/>
                </a:solidFill>
              </a:rPr>
              <a:t>Swiss Alps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8429" y="4441467"/>
            <a:ext cx="4104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>
                <a:solidFill>
                  <a:schemeClr val="bg1"/>
                </a:solidFill>
              </a:rPr>
              <a:t>Lauterbrunnen</a:t>
            </a:r>
            <a:endParaRPr lang="en-GB" sz="4800" dirty="0">
              <a:solidFill>
                <a:schemeClr val="bg1"/>
              </a:solidFill>
            </a:endParaRPr>
          </a:p>
        </p:txBody>
      </p:sp>
      <p:pic>
        <p:nvPicPr>
          <p:cNvPr id="2050" name="Picture 2" descr="C:\Users\elaine.black\Documents\Swansea presentation\Site photos\Lauterbrunnen team 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22458"/>
            <a:ext cx="4104456" cy="3078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1787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259633" y="1772816"/>
            <a:ext cx="6624736" cy="2016224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r>
              <a:rPr lang="en-US" sz="6600" spc="-150" dirty="0">
                <a:solidFill>
                  <a:srgbClr val="FFFFFF"/>
                </a:solidFill>
                <a:latin typeface="Futura LT Extra Bold"/>
                <a:cs typeface="Futura LT Extra Bold"/>
              </a:rPr>
              <a:t>L</a:t>
            </a:r>
            <a:r>
              <a:rPr lang="en-US" sz="66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ife as an On Site Team Member.</a:t>
            </a:r>
            <a:endParaRPr lang="en-US" sz="6600" spc="-150" dirty="0">
              <a:solidFill>
                <a:srgbClr val="FFFFFF"/>
              </a:solidFill>
              <a:latin typeface="Futura LT Extra Bold"/>
              <a:cs typeface="Futura LT Extra Bold"/>
            </a:endParaRPr>
          </a:p>
        </p:txBody>
      </p:sp>
    </p:spTree>
    <p:extLst>
      <p:ext uri="{BB962C8B-B14F-4D97-AF65-F5344CB8AC3E}">
        <p14:creationId xmlns:p14="http://schemas.microsoft.com/office/powerpoint/2010/main" val="22044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259633" y="1772816"/>
            <a:ext cx="6624736" cy="2016224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endParaRPr lang="en-US" sz="6600" spc="-150" dirty="0">
              <a:solidFill>
                <a:srgbClr val="FFFFFF"/>
              </a:solidFill>
              <a:latin typeface="Futura LT Extra Bold"/>
              <a:cs typeface="Futura LT Extra Bold"/>
            </a:endParaRPr>
          </a:p>
          <a:p>
            <a:endParaRPr lang="en-US" sz="6600" spc="-150" dirty="0" smtClean="0">
              <a:solidFill>
                <a:srgbClr val="FFFFFF"/>
              </a:solidFill>
              <a:latin typeface="Futura LT Extra Bold"/>
              <a:cs typeface="Futura LT Extra Bold"/>
            </a:endParaRPr>
          </a:p>
          <a:p>
            <a:endParaRPr lang="en-US" sz="6600" spc="-150" dirty="0">
              <a:solidFill>
                <a:srgbClr val="FFFFFF"/>
              </a:solidFill>
              <a:latin typeface="Futura LT Extra Bold"/>
              <a:cs typeface="Futura LT Extra Bold"/>
            </a:endParaRPr>
          </a:p>
          <a:p>
            <a:endParaRPr lang="en-US" sz="6600" spc="-150" dirty="0">
              <a:solidFill>
                <a:srgbClr val="FFFFFF"/>
              </a:solidFill>
              <a:latin typeface="Futura LT Extra Bold"/>
              <a:cs typeface="Futura LT Extra Bold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75982" y="764704"/>
            <a:ext cx="6912768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solidFill>
                  <a:schemeClr val="bg1"/>
                </a:solidFill>
              </a:rPr>
              <a:t>What we are looking for?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chemeClr val="bg1"/>
                </a:solidFill>
              </a:rPr>
              <a:t>PERSONALITY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chemeClr val="bg1"/>
                </a:solidFill>
              </a:rPr>
              <a:t>HARD WORK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chemeClr val="bg1"/>
                </a:solidFill>
              </a:rPr>
              <a:t>TEAM PLAYERS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chemeClr val="bg1"/>
                </a:solidFill>
              </a:rPr>
              <a:t>CUSTOMER SERVICE FOCUS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chemeClr val="bg1"/>
                </a:solidFill>
              </a:rPr>
              <a:t>POSITIVITY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4400" dirty="0">
                <a:solidFill>
                  <a:schemeClr val="bg1"/>
                </a:solidFill>
              </a:rPr>
              <a:t>PROFESSIONALISM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0472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259633" y="786358"/>
            <a:ext cx="6624736" cy="2016224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The Package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Daily Pay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Daily Allowance. Food + basic toiletries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Accommodation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Holidays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Extra Perks. Coach hops, dinners out etc.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Discounted rates at bars, restaurants</a:t>
            </a:r>
          </a:p>
          <a:p>
            <a:pPr marL="857250" indent="-857250" algn="l">
              <a:buFont typeface="Arial" panose="020B0604020202020204" pitchFamily="34" charset="0"/>
              <a:buChar char="•"/>
            </a:pPr>
            <a:r>
              <a:rPr lang="en-US" sz="2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8 week contracts, 10 week contracts, end of season contracts</a:t>
            </a:r>
            <a:endParaRPr lang="en-US" sz="2800" spc="-150" dirty="0">
              <a:solidFill>
                <a:schemeClr val="bg1"/>
              </a:solidFill>
              <a:latin typeface="Futura LT Extra Bold"/>
              <a:cs typeface="Futura LT Extra Bold"/>
            </a:endParaRPr>
          </a:p>
        </p:txBody>
      </p:sp>
    </p:spTree>
    <p:extLst>
      <p:ext uri="{BB962C8B-B14F-4D97-AF65-F5344CB8AC3E}">
        <p14:creationId xmlns:p14="http://schemas.microsoft.com/office/powerpoint/2010/main" val="188409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259633" y="2420888"/>
            <a:ext cx="6624736" cy="1224136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r>
              <a:rPr lang="en-US" sz="72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How to apply?</a:t>
            </a:r>
            <a:r>
              <a:rPr lang="en-US" sz="4400" spc="-150" dirty="0">
                <a:solidFill>
                  <a:srgbClr val="FFFFFF"/>
                </a:solidFill>
                <a:latin typeface="Futura LT Extra Bold"/>
                <a:cs typeface="Futura LT Extra Bold"/>
              </a:rPr>
              <a:t> </a:t>
            </a:r>
            <a:r>
              <a:rPr lang="en-US" sz="44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Interviews in January</a:t>
            </a:r>
            <a:endParaRPr lang="en-US" sz="7200" spc="-150" dirty="0" smtClean="0">
              <a:solidFill>
                <a:srgbClr val="FFFFFF"/>
              </a:solidFill>
              <a:latin typeface="Futura LT Extra Bold"/>
              <a:cs typeface="Futura LT Extra Bold"/>
            </a:endParaRPr>
          </a:p>
        </p:txBody>
      </p:sp>
    </p:spTree>
    <p:extLst>
      <p:ext uri="{BB962C8B-B14F-4D97-AF65-F5344CB8AC3E}">
        <p14:creationId xmlns:p14="http://schemas.microsoft.com/office/powerpoint/2010/main" val="1208066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-5230" y="2060848"/>
            <a:ext cx="9114286" cy="2448272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r>
              <a:rPr lang="en-US" sz="48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Email: elaine.black@contiki.com</a:t>
            </a:r>
          </a:p>
        </p:txBody>
      </p:sp>
    </p:spTree>
    <p:extLst>
      <p:ext uri="{BB962C8B-B14F-4D97-AF65-F5344CB8AC3E}">
        <p14:creationId xmlns:p14="http://schemas.microsoft.com/office/powerpoint/2010/main" val="1496793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1259633" y="2420888"/>
            <a:ext cx="6624736" cy="1224136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Futura"/>
                <a:ea typeface="+mj-ea"/>
                <a:cs typeface="Futura"/>
              </a:defRPr>
            </a:lvl1pPr>
          </a:lstStyle>
          <a:p>
            <a:r>
              <a:rPr lang="en-US" sz="7200" spc="-150" dirty="0">
                <a:solidFill>
                  <a:srgbClr val="FFFFFF"/>
                </a:solidFill>
                <a:latin typeface="Futura LT Extra Bold"/>
                <a:cs typeface="Futura LT Extra Bold"/>
              </a:rPr>
              <a:t>Q</a:t>
            </a:r>
            <a:r>
              <a:rPr lang="en-US" sz="7200" spc="-150" dirty="0" smtClean="0">
                <a:solidFill>
                  <a:srgbClr val="FFFFFF"/>
                </a:solidFill>
                <a:latin typeface="Futura LT Extra Bold"/>
                <a:cs typeface="Futura LT Extra Bold"/>
              </a:rPr>
              <a:t>uestions &amp; Answers.</a:t>
            </a:r>
            <a:endParaRPr lang="en-US" sz="4400" spc="-150" dirty="0">
              <a:solidFill>
                <a:srgbClr val="FFFFFF"/>
              </a:solidFill>
              <a:latin typeface="Futura LT Extra Bold"/>
              <a:cs typeface="Futura LT Extra Bold"/>
            </a:endParaRPr>
          </a:p>
        </p:txBody>
      </p:sp>
    </p:spTree>
    <p:extLst>
      <p:ext uri="{BB962C8B-B14F-4D97-AF65-F5344CB8AC3E}">
        <p14:creationId xmlns:p14="http://schemas.microsoft.com/office/powerpoint/2010/main" val="1921786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2721</TotalTime>
  <Words>235</Words>
  <Application>Microsoft Office PowerPoint</Application>
  <PresentationFormat>On-screen Show (4:3)</PresentationFormat>
  <Paragraphs>67</Paragraphs>
  <Slides>23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</vt:lpstr>
      <vt:lpstr>Calibri</vt:lpstr>
      <vt:lpstr>FS Albert Light</vt:lpstr>
      <vt:lpstr>FS Me</vt:lpstr>
      <vt:lpstr>Futura</vt:lpstr>
      <vt:lpstr>Futura Book</vt:lpstr>
      <vt:lpstr>Futura LT Extra Bold</vt:lpstr>
      <vt:lpstr>L Futura Light</vt:lpstr>
      <vt:lpstr>Custom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Contiki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Victoria Munera</dc:creator>
  <cp:lastModifiedBy>Mike Davies (Business)</cp:lastModifiedBy>
  <cp:revision>153</cp:revision>
  <cp:lastPrinted>2015-09-24T15:30:28Z</cp:lastPrinted>
  <dcterms:created xsi:type="dcterms:W3CDTF">2014-09-26T08:46:59Z</dcterms:created>
  <dcterms:modified xsi:type="dcterms:W3CDTF">2016-11-22T16:56:10Z</dcterms:modified>
</cp:coreProperties>
</file>