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9B197-F19C-CF7C-2E49-A09F10FC9583}" v="2970" dt="2024-07-06T19:30:33.022"/>
    <p1510:client id="{34C3971A-B6D2-D6D7-3348-7648B07AE9F3}" v="43" dt="2024-07-06T19:48:33.323"/>
    <p1510:client id="{4D8CFD5D-2088-7F40-9020-1E505E280A0A}" v="154" dt="2024-07-08T14:32:45.789"/>
    <p1510:client id="{892739D7-A150-2609-A928-D79160DD020E}" v="8" dt="2024-07-06T19:35:27.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Brehouan (2328802)" userId="S::2328802@student.uwtsd.ac.uk::6e878d67-9eb4-4371-9654-b919940963f5" providerId="AD" clId="Web-{892739D7-A150-2609-A928-D79160DD020E}"/>
    <pc:docChg chg="modSld">
      <pc:chgData name="Laurence Brehouan (2328802)" userId="S::2328802@student.uwtsd.ac.uk::6e878d67-9eb4-4371-9654-b919940963f5" providerId="AD" clId="Web-{892739D7-A150-2609-A928-D79160DD020E}" dt="2024-07-06T19:35:27.251" v="8" actId="1076"/>
      <pc:docMkLst>
        <pc:docMk/>
      </pc:docMkLst>
      <pc:sldChg chg="modSp">
        <pc:chgData name="Laurence Brehouan (2328802)" userId="S::2328802@student.uwtsd.ac.uk::6e878d67-9eb4-4371-9654-b919940963f5" providerId="AD" clId="Web-{892739D7-A150-2609-A928-D79160DD020E}" dt="2024-07-06T19:34:27.061" v="4" actId="1076"/>
        <pc:sldMkLst>
          <pc:docMk/>
          <pc:sldMk cId="4005422310" sldId="256"/>
        </pc:sldMkLst>
        <pc:spChg chg="mod">
          <ac:chgData name="Laurence Brehouan (2328802)" userId="S::2328802@student.uwtsd.ac.uk::6e878d67-9eb4-4371-9654-b919940963f5" providerId="AD" clId="Web-{892739D7-A150-2609-A928-D79160DD020E}" dt="2024-07-06T19:34:18.545" v="3" actId="14100"/>
          <ac:spMkLst>
            <pc:docMk/>
            <pc:sldMk cId="4005422310" sldId="256"/>
            <ac:spMk id="3" creationId="{A22D38AA-9ABA-7902-916A-C05DDC1ADB77}"/>
          </ac:spMkLst>
        </pc:spChg>
        <pc:spChg chg="mod">
          <ac:chgData name="Laurence Brehouan (2328802)" userId="S::2328802@student.uwtsd.ac.uk::6e878d67-9eb4-4371-9654-b919940963f5" providerId="AD" clId="Web-{892739D7-A150-2609-A928-D79160DD020E}" dt="2024-07-06T19:34:27.061" v="4" actId="1076"/>
          <ac:spMkLst>
            <pc:docMk/>
            <pc:sldMk cId="4005422310" sldId="256"/>
            <ac:spMk id="4" creationId="{6BFA19A9-0049-CDA2-26DB-5B3015352828}"/>
          </ac:spMkLst>
        </pc:spChg>
      </pc:sldChg>
      <pc:sldChg chg="modSp">
        <pc:chgData name="Laurence Brehouan (2328802)" userId="S::2328802@student.uwtsd.ac.uk::6e878d67-9eb4-4371-9654-b919940963f5" providerId="AD" clId="Web-{892739D7-A150-2609-A928-D79160DD020E}" dt="2024-07-06T19:35:27.251" v="8" actId="1076"/>
        <pc:sldMkLst>
          <pc:docMk/>
          <pc:sldMk cId="2544931553" sldId="257"/>
        </pc:sldMkLst>
        <pc:spChg chg="mod">
          <ac:chgData name="Laurence Brehouan (2328802)" userId="S::2328802@student.uwtsd.ac.uk::6e878d67-9eb4-4371-9654-b919940963f5" providerId="AD" clId="Web-{892739D7-A150-2609-A928-D79160DD020E}" dt="2024-07-06T19:35:27.251" v="8" actId="1076"/>
          <ac:spMkLst>
            <pc:docMk/>
            <pc:sldMk cId="2544931553" sldId="257"/>
            <ac:spMk id="5" creationId="{7925D652-C5E4-732B-B425-4FD73FE78074}"/>
          </ac:spMkLst>
        </pc:spChg>
      </pc:sldChg>
    </pc:docChg>
  </pc:docChgLst>
  <pc:docChgLst>
    <pc:chgData name="Laurence Brehouan (2328802)" userId="S::2328802@student.uwtsd.ac.uk::6e878d67-9eb4-4371-9654-b919940963f5" providerId="AD" clId="Web-{2E59B197-F19C-CF7C-2E49-A09F10FC9583}"/>
    <pc:docChg chg="modSld">
      <pc:chgData name="Laurence Brehouan (2328802)" userId="S::2328802@student.uwtsd.ac.uk::6e878d67-9eb4-4371-9654-b919940963f5" providerId="AD" clId="Web-{2E59B197-F19C-CF7C-2E49-A09F10FC9583}" dt="2024-07-06T19:30:33.022" v="1659" actId="20577"/>
      <pc:docMkLst>
        <pc:docMk/>
      </pc:docMkLst>
      <pc:sldChg chg="addSp delSp modSp mod setBg">
        <pc:chgData name="Laurence Brehouan (2328802)" userId="S::2328802@student.uwtsd.ac.uk::6e878d67-9eb4-4371-9654-b919940963f5" providerId="AD" clId="Web-{2E59B197-F19C-CF7C-2E49-A09F10FC9583}" dt="2024-07-06T19:30:33.022" v="1659" actId="20577"/>
        <pc:sldMkLst>
          <pc:docMk/>
          <pc:sldMk cId="4005422310" sldId="256"/>
        </pc:sldMkLst>
        <pc:spChg chg="mod">
          <ac:chgData name="Laurence Brehouan (2328802)" userId="S::2328802@student.uwtsd.ac.uk::6e878d67-9eb4-4371-9654-b919940963f5" providerId="AD" clId="Web-{2E59B197-F19C-CF7C-2E49-A09F10FC9583}" dt="2024-07-06T19:29:15.176" v="1651" actId="14100"/>
          <ac:spMkLst>
            <pc:docMk/>
            <pc:sldMk cId="4005422310" sldId="256"/>
            <ac:spMk id="2" creationId="{3A70DA01-D9FE-D907-BB0E-971513083243}"/>
          </ac:spMkLst>
        </pc:spChg>
        <pc:spChg chg="mod">
          <ac:chgData name="Laurence Brehouan (2328802)" userId="S::2328802@student.uwtsd.ac.uk::6e878d67-9eb4-4371-9654-b919940963f5" providerId="AD" clId="Web-{2E59B197-F19C-CF7C-2E49-A09F10FC9583}" dt="2024-07-06T19:30:33.022" v="1659" actId="20577"/>
          <ac:spMkLst>
            <pc:docMk/>
            <pc:sldMk cId="4005422310" sldId="256"/>
            <ac:spMk id="3" creationId="{A22D38AA-9ABA-7902-916A-C05DDC1ADB77}"/>
          </ac:spMkLst>
        </pc:spChg>
        <pc:spChg chg="add mod">
          <ac:chgData name="Laurence Brehouan (2328802)" userId="S::2328802@student.uwtsd.ac.uk::6e878d67-9eb4-4371-9654-b919940963f5" providerId="AD" clId="Web-{2E59B197-F19C-CF7C-2E49-A09F10FC9583}" dt="2024-07-06T19:18:46.036" v="1547"/>
          <ac:spMkLst>
            <pc:docMk/>
            <pc:sldMk cId="4005422310" sldId="256"/>
            <ac:spMk id="4" creationId="{6BFA19A9-0049-CDA2-26DB-5B3015352828}"/>
          </ac:spMkLst>
        </pc:spChg>
        <pc:spChg chg="add del">
          <ac:chgData name="Laurence Brehouan (2328802)" userId="S::2328802@student.uwtsd.ac.uk::6e878d67-9eb4-4371-9654-b919940963f5" providerId="AD" clId="Web-{2E59B197-F19C-CF7C-2E49-A09F10FC9583}" dt="2024-07-06T19:23:03.792" v="1587"/>
          <ac:spMkLst>
            <pc:docMk/>
            <pc:sldMk cId="4005422310" sldId="256"/>
            <ac:spMk id="7" creationId="{4A1482F8-1B1C-7F48-08EB-F827A7F41F29}"/>
          </ac:spMkLst>
        </pc:spChg>
        <pc:spChg chg="add del">
          <ac:chgData name="Laurence Brehouan (2328802)" userId="S::2328802@student.uwtsd.ac.uk::6e878d67-9eb4-4371-9654-b919940963f5" providerId="AD" clId="Web-{2E59B197-F19C-CF7C-2E49-A09F10FC9583}" dt="2024-07-06T19:18:46.021" v="1546"/>
          <ac:spMkLst>
            <pc:docMk/>
            <pc:sldMk cId="4005422310" sldId="256"/>
            <ac:spMk id="8" creationId="{063BBA22-50EA-4C4D-BE05-F1CE4E63AA56}"/>
          </ac:spMkLst>
        </pc:spChg>
        <pc:spChg chg="add del">
          <ac:chgData name="Laurence Brehouan (2328802)" userId="S::2328802@student.uwtsd.ac.uk::6e878d67-9eb4-4371-9654-b919940963f5" providerId="AD" clId="Web-{2E59B197-F19C-CF7C-2E49-A09F10FC9583}" dt="2024-07-06T19:23:03.886" v="1590"/>
          <ac:spMkLst>
            <pc:docMk/>
            <pc:sldMk cId="4005422310" sldId="256"/>
            <ac:spMk id="9" creationId="{BC9A0E17-AACB-7AD7-C737-25712E6EC772}"/>
          </ac:spMkLst>
        </pc:spChg>
        <pc:spChg chg="add del">
          <ac:chgData name="Laurence Brehouan (2328802)" userId="S::2328802@student.uwtsd.ac.uk::6e878d67-9eb4-4371-9654-b919940963f5" providerId="AD" clId="Web-{2E59B197-F19C-CF7C-2E49-A09F10FC9583}" dt="2024-07-06T19:23:03.933" v="1592"/>
          <ac:spMkLst>
            <pc:docMk/>
            <pc:sldMk cId="4005422310" sldId="256"/>
            <ac:spMk id="10" creationId="{68C51CA6-2B85-8DD0-375F-1385160F271A}"/>
          </ac:spMkLst>
        </pc:spChg>
        <pc:spChg chg="add del">
          <ac:chgData name="Laurence Brehouan (2328802)" userId="S::2328802@student.uwtsd.ac.uk::6e878d67-9eb4-4371-9654-b919940963f5" providerId="AD" clId="Web-{2E59B197-F19C-CF7C-2E49-A09F10FC9583}" dt="2024-07-06T19:23:04.136" v="1598"/>
          <ac:spMkLst>
            <pc:docMk/>
            <pc:sldMk cId="4005422310" sldId="256"/>
            <ac:spMk id="11" creationId="{C21043DF-56FE-0257-CFD0-446F94C2F6DE}"/>
          </ac:spMkLst>
        </pc:spChg>
        <pc:spChg chg="add del">
          <ac:chgData name="Laurence Brehouan (2328802)" userId="S::2328802@student.uwtsd.ac.uk::6e878d67-9eb4-4371-9654-b919940963f5" providerId="AD" clId="Web-{2E59B197-F19C-CF7C-2E49-A09F10FC9583}" dt="2024-07-06T19:18:46.021" v="1546"/>
          <ac:spMkLst>
            <pc:docMk/>
            <pc:sldMk cId="4005422310" sldId="256"/>
            <ac:spMk id="12" creationId="{BACC6370-2D7E-4714-9D71-7542949D7D5D}"/>
          </ac:spMkLst>
        </pc:spChg>
        <pc:spChg chg="add del">
          <ac:chgData name="Laurence Brehouan (2328802)" userId="S::2328802@student.uwtsd.ac.uk::6e878d67-9eb4-4371-9654-b919940963f5" providerId="AD" clId="Web-{2E59B197-F19C-CF7C-2E49-A09F10FC9583}" dt="2024-07-06T19:23:04.199" v="1600"/>
          <ac:spMkLst>
            <pc:docMk/>
            <pc:sldMk cId="4005422310" sldId="256"/>
            <ac:spMk id="13" creationId="{2ABA8846-D3D9-CBDC-B121-83AB33B134C1}"/>
          </ac:spMkLst>
        </pc:spChg>
        <pc:spChg chg="add del">
          <ac:chgData name="Laurence Brehouan (2328802)" userId="S::2328802@student.uwtsd.ac.uk::6e878d67-9eb4-4371-9654-b919940963f5" providerId="AD" clId="Web-{2E59B197-F19C-CF7C-2E49-A09F10FC9583}" dt="2024-07-06T19:18:46.021" v="1546"/>
          <ac:spMkLst>
            <pc:docMk/>
            <pc:sldMk cId="4005422310" sldId="256"/>
            <ac:spMk id="14" creationId="{F68B3F68-107C-434F-AA38-110D5EA91B85}"/>
          </ac:spMkLst>
        </pc:spChg>
        <pc:spChg chg="add del mod">
          <ac:chgData name="Laurence Brehouan (2328802)" userId="S::2328802@student.uwtsd.ac.uk::6e878d67-9eb4-4371-9654-b919940963f5" providerId="AD" clId="Web-{2E59B197-F19C-CF7C-2E49-A09F10FC9583}" dt="2024-07-06T19:23:27.746" v="1607"/>
          <ac:spMkLst>
            <pc:docMk/>
            <pc:sldMk cId="4005422310" sldId="256"/>
            <ac:spMk id="15" creationId="{29E6BA98-2CF4-26B1-BC46-DACF0347F39B}"/>
          </ac:spMkLst>
        </pc:spChg>
        <pc:spChg chg="add del">
          <ac:chgData name="Laurence Brehouan (2328802)" userId="S::2328802@student.uwtsd.ac.uk::6e878d67-9eb4-4371-9654-b919940963f5" providerId="AD" clId="Web-{2E59B197-F19C-CF7C-2E49-A09F10FC9583}" dt="2024-07-06T19:18:46.021" v="1546"/>
          <ac:spMkLst>
            <pc:docMk/>
            <pc:sldMk cId="4005422310" sldId="256"/>
            <ac:spMk id="16" creationId="{AAD0DBB9-1A4B-4391-81D4-CB19F9AB918A}"/>
          </ac:spMkLst>
        </pc:spChg>
        <pc:spChg chg="add del">
          <ac:chgData name="Laurence Brehouan (2328802)" userId="S::2328802@student.uwtsd.ac.uk::6e878d67-9eb4-4371-9654-b919940963f5" providerId="AD" clId="Web-{2E59B197-F19C-CF7C-2E49-A09F10FC9583}" dt="2024-07-06T19:26:21.907" v="1609"/>
          <ac:spMkLst>
            <pc:docMk/>
            <pc:sldMk cId="4005422310" sldId="256"/>
            <ac:spMk id="17" creationId="{884A42B8-DF1C-5E67-A1DA-8C33852EFD2E}"/>
          </ac:spMkLst>
        </pc:spChg>
        <pc:spChg chg="del mod">
          <ac:chgData name="Laurence Brehouan (2328802)" userId="S::2328802@student.uwtsd.ac.uk::6e878d67-9eb4-4371-9654-b919940963f5" providerId="AD" clId="Web-{2E59B197-F19C-CF7C-2E49-A09F10FC9583}" dt="2024-07-06T16:55:13.070" v="68"/>
          <ac:spMkLst>
            <pc:docMk/>
            <pc:sldMk cId="4005422310" sldId="256"/>
            <ac:spMk id="18" creationId="{3FAB52BC-B8A2-2F95-4A90-7CE346F3DE20}"/>
          </ac:spMkLst>
        </pc:spChg>
        <pc:spChg chg="add">
          <ac:chgData name="Laurence Brehouan (2328802)" userId="S::2328802@student.uwtsd.ac.uk::6e878d67-9eb4-4371-9654-b919940963f5" providerId="AD" clId="Web-{2E59B197-F19C-CF7C-2E49-A09F10FC9583}" dt="2024-07-06T19:18:46.036" v="1547"/>
          <ac:spMkLst>
            <pc:docMk/>
            <pc:sldMk cId="4005422310" sldId="256"/>
            <ac:spMk id="19" creationId="{B5416EBC-B41E-4F8A-BE9F-07301B682CBD}"/>
          </ac:spMkLst>
        </pc:spChg>
        <pc:spChg chg="add">
          <ac:chgData name="Laurence Brehouan (2328802)" userId="S::2328802@student.uwtsd.ac.uk::6e878d67-9eb4-4371-9654-b919940963f5" providerId="AD" clId="Web-{2E59B197-F19C-CF7C-2E49-A09F10FC9583}" dt="2024-07-06T19:18:46.036" v="1547"/>
          <ac:spMkLst>
            <pc:docMk/>
            <pc:sldMk cId="4005422310" sldId="256"/>
            <ac:spMk id="20" creationId="{AFF79527-C7F1-4E06-8126-A8E8C5FEBFCA}"/>
          </ac:spMkLst>
        </pc:spChg>
        <pc:spChg chg="add">
          <ac:chgData name="Laurence Brehouan (2328802)" userId="S::2328802@student.uwtsd.ac.uk::6e878d67-9eb4-4371-9654-b919940963f5" providerId="AD" clId="Web-{2E59B197-F19C-CF7C-2E49-A09F10FC9583}" dt="2024-07-06T19:18:46.036" v="1547"/>
          <ac:spMkLst>
            <pc:docMk/>
            <pc:sldMk cId="4005422310" sldId="256"/>
            <ac:spMk id="21" creationId="{55986208-8A53-4E92-9197-6B57BCCB2F37}"/>
          </ac:spMkLst>
        </pc:spChg>
        <pc:spChg chg="add del">
          <ac:chgData name="Laurence Brehouan (2328802)" userId="S::2328802@student.uwtsd.ac.uk::6e878d67-9eb4-4371-9654-b919940963f5" providerId="AD" clId="Web-{2E59B197-F19C-CF7C-2E49-A09F10FC9583}" dt="2024-07-06T19:26:21.969" v="1611"/>
          <ac:spMkLst>
            <pc:docMk/>
            <pc:sldMk cId="4005422310" sldId="256"/>
            <ac:spMk id="22" creationId="{810F476F-03E1-B644-7905-22F3DB8112B3}"/>
          </ac:spMkLst>
        </pc:spChg>
        <pc:spChg chg="add del">
          <ac:chgData name="Laurence Brehouan (2328802)" userId="S::2328802@student.uwtsd.ac.uk::6e878d67-9eb4-4371-9654-b919940963f5" providerId="AD" clId="Web-{2E59B197-F19C-CF7C-2E49-A09F10FC9583}" dt="2024-07-06T19:26:22.016" v="1613"/>
          <ac:spMkLst>
            <pc:docMk/>
            <pc:sldMk cId="4005422310" sldId="256"/>
            <ac:spMk id="23" creationId="{5FA6CD5A-0549-C6A2-572F-FBC3CA9174E0}"/>
          </ac:spMkLst>
        </pc:spChg>
        <pc:spChg chg="add del">
          <ac:chgData name="Laurence Brehouan (2328802)" userId="S::2328802@student.uwtsd.ac.uk::6e878d67-9eb4-4371-9654-b919940963f5" providerId="AD" clId="Web-{2E59B197-F19C-CF7C-2E49-A09F10FC9583}" dt="2024-07-06T19:26:22.078" v="1615"/>
          <ac:spMkLst>
            <pc:docMk/>
            <pc:sldMk cId="4005422310" sldId="256"/>
            <ac:spMk id="24" creationId="{ED688DE4-C5ED-92B0-E56E-C1EA0DBA6A97}"/>
          </ac:spMkLst>
        </pc:spChg>
        <pc:spChg chg="add del">
          <ac:chgData name="Laurence Brehouan (2328802)" userId="S::2328802@student.uwtsd.ac.uk::6e878d67-9eb4-4371-9654-b919940963f5" providerId="AD" clId="Web-{2E59B197-F19C-CF7C-2E49-A09F10FC9583}" dt="2024-07-06T19:26:22.141" v="1617"/>
          <ac:spMkLst>
            <pc:docMk/>
            <pc:sldMk cId="4005422310" sldId="256"/>
            <ac:spMk id="25" creationId="{A4DBB196-087A-DE8E-7EFA-FA88A5A31956}"/>
          </ac:spMkLst>
        </pc:spChg>
        <pc:spChg chg="add mod">
          <ac:chgData name="Laurence Brehouan (2328802)" userId="S::2328802@student.uwtsd.ac.uk::6e878d67-9eb4-4371-9654-b919940963f5" providerId="AD" clId="Web-{2E59B197-F19C-CF7C-2E49-A09F10FC9583}" dt="2024-07-06T19:29:52.224" v="1656" actId="20577"/>
          <ac:spMkLst>
            <pc:docMk/>
            <pc:sldMk cId="4005422310" sldId="256"/>
            <ac:spMk id="26" creationId="{EF90BD0E-E099-AE7A-7DD3-A61D9A2749FE}"/>
          </ac:spMkLst>
        </pc:spChg>
        <pc:spChg chg="del mod">
          <ac:chgData name="Laurence Brehouan (2328802)" userId="S::2328802@student.uwtsd.ac.uk::6e878d67-9eb4-4371-9654-b919940963f5" providerId="AD" clId="Web-{2E59B197-F19C-CF7C-2E49-A09F10FC9583}" dt="2024-07-06T16:46:32.549" v="45"/>
          <ac:spMkLst>
            <pc:docMk/>
            <pc:sldMk cId="4005422310" sldId="256"/>
            <ac:spMk id="27" creationId="{09262E86-F751-4A74-EC00-EFA451474D9D}"/>
          </ac:spMkLst>
        </pc:spChg>
        <pc:picChg chg="add mod">
          <ac:chgData name="Laurence Brehouan (2328802)" userId="S::2328802@student.uwtsd.ac.uk::6e878d67-9eb4-4371-9654-b919940963f5" providerId="AD" clId="Web-{2E59B197-F19C-CF7C-2E49-A09F10FC9583}" dt="2024-07-06T19:18:46.036" v="1547"/>
          <ac:picMkLst>
            <pc:docMk/>
            <pc:sldMk cId="4005422310" sldId="256"/>
            <ac:picMk id="5" creationId="{DC553003-6D1E-9846-A2C0-43E696344317}"/>
          </ac:picMkLst>
        </pc:picChg>
        <pc:picChg chg="add mod">
          <ac:chgData name="Laurence Brehouan (2328802)" userId="S::2328802@student.uwtsd.ac.uk::6e878d67-9eb4-4371-9654-b919940963f5" providerId="AD" clId="Web-{2E59B197-F19C-CF7C-2E49-A09F10FC9583}" dt="2024-07-06T19:23:04.074" v="1596" actId="14100"/>
          <ac:picMkLst>
            <pc:docMk/>
            <pc:sldMk cId="4005422310" sldId="256"/>
            <ac:picMk id="6" creationId="{E68D927A-BB5E-70AA-FFD4-72234D40D256}"/>
          </ac:picMkLst>
        </pc:picChg>
      </pc:sldChg>
      <pc:sldChg chg="addSp delSp modSp mod setBg">
        <pc:chgData name="Laurence Brehouan (2328802)" userId="S::2328802@student.uwtsd.ac.uk::6e878d67-9eb4-4371-9654-b919940963f5" providerId="AD" clId="Web-{2E59B197-F19C-CF7C-2E49-A09F10FC9583}" dt="2024-07-06T19:02:44.697" v="1518"/>
        <pc:sldMkLst>
          <pc:docMk/>
          <pc:sldMk cId="2544931553" sldId="257"/>
        </pc:sldMkLst>
        <pc:spChg chg="add del">
          <ac:chgData name="Laurence Brehouan (2328802)" userId="S::2328802@student.uwtsd.ac.uk::6e878d67-9eb4-4371-9654-b919940963f5" providerId="AD" clId="Web-{2E59B197-F19C-CF7C-2E49-A09F10FC9583}" dt="2024-07-06T16:41:37.698" v="1"/>
          <ac:spMkLst>
            <pc:docMk/>
            <pc:sldMk cId="2544931553" sldId="257"/>
            <ac:spMk id="2" creationId="{705844CB-D929-8F73-C5FF-99C69D1DF3C3}"/>
          </ac:spMkLst>
        </pc:spChg>
        <pc:spChg chg="add del">
          <ac:chgData name="Laurence Brehouan (2328802)" userId="S::2328802@student.uwtsd.ac.uk::6e878d67-9eb4-4371-9654-b919940963f5" providerId="AD" clId="Web-{2E59B197-F19C-CF7C-2E49-A09F10FC9583}" dt="2024-07-06T16:59:28.233" v="89"/>
          <ac:spMkLst>
            <pc:docMk/>
            <pc:sldMk cId="2544931553" sldId="257"/>
            <ac:spMk id="3" creationId="{B59058B4-347E-9B82-00C0-F5227F381B57}"/>
          </ac:spMkLst>
        </pc:spChg>
        <pc:spChg chg="add del mod">
          <ac:chgData name="Laurence Brehouan (2328802)" userId="S::2328802@student.uwtsd.ac.uk::6e878d67-9eb4-4371-9654-b919940963f5" providerId="AD" clId="Web-{2E59B197-F19C-CF7C-2E49-A09F10FC9583}" dt="2024-07-06T18:19:11.363" v="1012"/>
          <ac:spMkLst>
            <pc:docMk/>
            <pc:sldMk cId="2544931553" sldId="257"/>
            <ac:spMk id="4" creationId="{9A611A65-10B1-ED3B-A6CF-6DB57EF3E8E1}"/>
          </ac:spMkLst>
        </pc:spChg>
        <pc:spChg chg="add mod ord">
          <ac:chgData name="Laurence Brehouan (2328802)" userId="S::2328802@student.uwtsd.ac.uk::6e878d67-9eb4-4371-9654-b919940963f5" providerId="AD" clId="Web-{2E59B197-F19C-CF7C-2E49-A09F10FC9583}" dt="2024-07-06T19:02:44.697" v="1518"/>
          <ac:spMkLst>
            <pc:docMk/>
            <pc:sldMk cId="2544931553" sldId="257"/>
            <ac:spMk id="5" creationId="{7925D652-C5E4-732B-B425-4FD73FE78074}"/>
          </ac:spMkLst>
        </pc:spChg>
        <pc:spChg chg="add del">
          <ac:chgData name="Laurence Brehouan (2328802)" userId="S::2328802@student.uwtsd.ac.uk::6e878d67-9eb4-4371-9654-b919940963f5" providerId="AD" clId="Web-{2E59B197-F19C-CF7C-2E49-A09F10FC9583}" dt="2024-07-06T19:02:19.431" v="1513"/>
          <ac:spMkLst>
            <pc:docMk/>
            <pc:sldMk cId="2544931553" sldId="257"/>
            <ac:spMk id="11" creationId="{201CC55D-ED54-4C5C-95E6-10947BD1103B}"/>
          </ac:spMkLst>
        </pc:spChg>
        <pc:spChg chg="add del">
          <ac:chgData name="Laurence Brehouan (2328802)" userId="S::2328802@student.uwtsd.ac.uk::6e878d67-9eb4-4371-9654-b919940963f5" providerId="AD" clId="Web-{2E59B197-F19C-CF7C-2E49-A09F10FC9583}" dt="2024-07-06T19:02:19.431" v="1513"/>
          <ac:spMkLst>
            <pc:docMk/>
            <pc:sldMk cId="2544931553" sldId="257"/>
            <ac:spMk id="17" creationId="{3873B707-463F-40B0-8227-E8CC6C67EB25}"/>
          </ac:spMkLst>
        </pc:spChg>
        <pc:spChg chg="add del">
          <ac:chgData name="Laurence Brehouan (2328802)" userId="S::2328802@student.uwtsd.ac.uk::6e878d67-9eb4-4371-9654-b919940963f5" providerId="AD" clId="Web-{2E59B197-F19C-CF7C-2E49-A09F10FC9583}" dt="2024-07-06T19:02:19.431" v="1513"/>
          <ac:spMkLst>
            <pc:docMk/>
            <pc:sldMk cId="2544931553" sldId="257"/>
            <ac:spMk id="19" creationId="{C13237C8-E62C-4F0D-A318-BD6FB6C2D138}"/>
          </ac:spMkLst>
        </pc:spChg>
        <pc:spChg chg="add del">
          <ac:chgData name="Laurence Brehouan (2328802)" userId="S::2328802@student.uwtsd.ac.uk::6e878d67-9eb4-4371-9654-b919940963f5" providerId="AD" clId="Web-{2E59B197-F19C-CF7C-2E49-A09F10FC9583}" dt="2024-07-06T19:02:19.431" v="1513"/>
          <ac:spMkLst>
            <pc:docMk/>
            <pc:sldMk cId="2544931553" sldId="257"/>
            <ac:spMk id="21" creationId="{19C9EAEA-39D0-4B0E-A0EB-51E7B26740B1}"/>
          </ac:spMkLst>
        </pc:spChg>
        <pc:spChg chg="add del">
          <ac:chgData name="Laurence Brehouan (2328802)" userId="S::2328802@student.uwtsd.ac.uk::6e878d67-9eb4-4371-9654-b919940963f5" providerId="AD" clId="Web-{2E59B197-F19C-CF7C-2E49-A09F10FC9583}" dt="2024-07-06T19:02:12.384" v="1510"/>
          <ac:spMkLst>
            <pc:docMk/>
            <pc:sldMk cId="2544931553" sldId="257"/>
            <ac:spMk id="26" creationId="{45D37F4E-DDB4-456B-97E0-9937730A039F}"/>
          </ac:spMkLst>
        </pc:spChg>
        <pc:spChg chg="add del">
          <ac:chgData name="Laurence Brehouan (2328802)" userId="S::2328802@student.uwtsd.ac.uk::6e878d67-9eb4-4371-9654-b919940963f5" providerId="AD" clId="Web-{2E59B197-F19C-CF7C-2E49-A09F10FC9583}" dt="2024-07-06T19:02:12.384" v="1510"/>
          <ac:spMkLst>
            <pc:docMk/>
            <pc:sldMk cId="2544931553" sldId="257"/>
            <ac:spMk id="28" creationId="{B2DD41CD-8F47-4F56-AD12-4E2FF7696987}"/>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0" creationId="{79AFCB35-9C04-4524-A0B1-57FF6865D013}"/>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1" creationId="{5A0118C5-4F8D-4CF4-BADD-53FEACC6C42A}"/>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2" creationId="{D11AD2AD-0BA0-4DD3-8EEA-84686A0E718C}"/>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3" creationId="{F98F79A4-A6C7-4101-B1E9-27E05CB7CFA0}"/>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4" creationId="{83C8019B-3985-409B-9B87-494B974EE9A2}"/>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6" creationId="{9E5C5460-229E-46C8-A712-CC317985420F}"/>
          </ac:spMkLst>
        </pc:spChg>
        <pc:spChg chg="add del">
          <ac:chgData name="Laurence Brehouan (2328802)" userId="S::2328802@student.uwtsd.ac.uk::6e878d67-9eb4-4371-9654-b919940963f5" providerId="AD" clId="Web-{2E59B197-F19C-CF7C-2E49-A09F10FC9583}" dt="2024-07-06T19:02:19.431" v="1512"/>
          <ac:spMkLst>
            <pc:docMk/>
            <pc:sldMk cId="2544931553" sldId="257"/>
            <ac:spMk id="38" creationId="{B85A4DB3-61AA-49A1-85A9-B3397CD519AB}"/>
          </ac:spMkLst>
        </pc:spChg>
        <pc:spChg chg="add del">
          <ac:chgData name="Laurence Brehouan (2328802)" userId="S::2328802@student.uwtsd.ac.uk::6e878d67-9eb4-4371-9654-b919940963f5" providerId="AD" clId="Web-{2E59B197-F19C-CF7C-2E49-A09F10FC9583}" dt="2024-07-06T19:02:44.697" v="1518"/>
          <ac:spMkLst>
            <pc:docMk/>
            <pc:sldMk cId="2544931553" sldId="257"/>
            <ac:spMk id="47" creationId="{45D37F4E-DDB4-456B-97E0-9937730A039F}"/>
          </ac:spMkLst>
        </pc:spChg>
        <pc:spChg chg="add del">
          <ac:chgData name="Laurence Brehouan (2328802)" userId="S::2328802@student.uwtsd.ac.uk::6e878d67-9eb4-4371-9654-b919940963f5" providerId="AD" clId="Web-{2E59B197-F19C-CF7C-2E49-A09F10FC9583}" dt="2024-07-06T19:02:44.697" v="1518"/>
          <ac:spMkLst>
            <pc:docMk/>
            <pc:sldMk cId="2544931553" sldId="257"/>
            <ac:spMk id="48" creationId="{B2DD41CD-8F47-4F56-AD12-4E2FF7696987}"/>
          </ac:spMkLst>
        </pc:spChg>
        <pc:grpChg chg="add del">
          <ac:chgData name="Laurence Brehouan (2328802)" userId="S::2328802@student.uwtsd.ac.uk::6e878d67-9eb4-4371-9654-b919940963f5" providerId="AD" clId="Web-{2E59B197-F19C-CF7C-2E49-A09F10FC9583}" dt="2024-07-06T19:02:19.431" v="1513"/>
          <ac:grpSpMkLst>
            <pc:docMk/>
            <pc:sldMk cId="2544931553" sldId="257"/>
            <ac:grpSpMk id="13" creationId="{1DE889C7-FAD6-4397-98E2-05D503484459}"/>
          </ac:grpSpMkLst>
        </pc:grpChg>
        <pc:grpChg chg="add del">
          <ac:chgData name="Laurence Brehouan (2328802)" userId="S::2328802@student.uwtsd.ac.uk::6e878d67-9eb4-4371-9654-b919940963f5" providerId="AD" clId="Web-{2E59B197-F19C-CF7C-2E49-A09F10FC9583}" dt="2024-07-06T19:02:19.431" v="1512"/>
          <ac:grpSpMkLst>
            <pc:docMk/>
            <pc:sldMk cId="2544931553" sldId="257"/>
            <ac:grpSpMk id="40" creationId="{0C156BF8-7FF7-440F-BE2B-417DFFE8BFA5}"/>
          </ac:grpSpMkLst>
        </pc:grpChg>
        <pc:grpChg chg="add">
          <ac:chgData name="Laurence Brehouan (2328802)" userId="S::2328802@student.uwtsd.ac.uk::6e878d67-9eb4-4371-9654-b919940963f5" providerId="AD" clId="Web-{2E59B197-F19C-CF7C-2E49-A09F10FC9583}" dt="2024-07-06T19:02:44.697" v="1518"/>
          <ac:grpSpMkLst>
            <pc:docMk/>
            <pc:sldMk cId="2544931553" sldId="257"/>
            <ac:grpSpMk id="53" creationId="{BE589684-54CA-64D8-C963-5F19FF75BF72}"/>
          </ac:grpSpMkLst>
        </pc:grpChg>
        <pc:picChg chg="add mod">
          <ac:chgData name="Laurence Brehouan (2328802)" userId="S::2328802@student.uwtsd.ac.uk::6e878d67-9eb4-4371-9654-b919940963f5" providerId="AD" clId="Web-{2E59B197-F19C-CF7C-2E49-A09F10FC9583}" dt="2024-07-06T19:02:44.697" v="1518"/>
          <ac:picMkLst>
            <pc:docMk/>
            <pc:sldMk cId="2544931553" sldId="257"/>
            <ac:picMk id="6" creationId="{A82BA89B-A48D-15BE-E4F6-3F067EF220C8}"/>
          </ac:picMkLst>
        </pc:picChg>
      </pc:sldChg>
      <pc:sldChg chg="addSp delSp modSp mod setBg">
        <pc:chgData name="Laurence Brehouan (2328802)" userId="S::2328802@student.uwtsd.ac.uk::6e878d67-9eb4-4371-9654-b919940963f5" providerId="AD" clId="Web-{2E59B197-F19C-CF7C-2E49-A09F10FC9583}" dt="2024-07-06T19:07:41.786" v="1529"/>
        <pc:sldMkLst>
          <pc:docMk/>
          <pc:sldMk cId="828335708" sldId="258"/>
        </pc:sldMkLst>
        <pc:spChg chg="add del mod">
          <ac:chgData name="Laurence Brehouan (2328802)" userId="S::2328802@student.uwtsd.ac.uk::6e878d67-9eb4-4371-9654-b919940963f5" providerId="AD" clId="Web-{2E59B197-F19C-CF7C-2E49-A09F10FC9583}" dt="2024-07-06T19:07:41.786" v="1529"/>
          <ac:spMkLst>
            <pc:docMk/>
            <pc:sldMk cId="828335708" sldId="258"/>
            <ac:spMk id="2" creationId="{93FB3A5A-D74F-DF30-5D14-B854D742D972}"/>
          </ac:spMkLst>
        </pc:spChg>
        <pc:spChg chg="add del">
          <ac:chgData name="Laurence Brehouan (2328802)" userId="S::2328802@student.uwtsd.ac.uk::6e878d67-9eb4-4371-9654-b919940963f5" providerId="AD" clId="Web-{2E59B197-F19C-CF7C-2E49-A09F10FC9583}" dt="2024-07-06T19:07:12.954" v="1522"/>
          <ac:spMkLst>
            <pc:docMk/>
            <pc:sldMk cId="828335708" sldId="258"/>
            <ac:spMk id="7" creationId="{907EF6B7-1338-4443-8C46-6A318D952DFD}"/>
          </ac:spMkLst>
        </pc:spChg>
        <pc:spChg chg="add del">
          <ac:chgData name="Laurence Brehouan (2328802)" userId="S::2328802@student.uwtsd.ac.uk::6e878d67-9eb4-4371-9654-b919940963f5" providerId="AD" clId="Web-{2E59B197-F19C-CF7C-2E49-A09F10FC9583}" dt="2024-07-06T19:07:00.078" v="1520"/>
          <ac:spMkLst>
            <pc:docMk/>
            <pc:sldMk cId="828335708" sldId="258"/>
            <ac:spMk id="8" creationId="{7301F447-EEF7-48F5-AF73-7566EE7F64AD}"/>
          </ac:spMkLst>
        </pc:spChg>
        <pc:spChg chg="add del">
          <ac:chgData name="Laurence Brehouan (2328802)" userId="S::2328802@student.uwtsd.ac.uk::6e878d67-9eb4-4371-9654-b919940963f5" providerId="AD" clId="Web-{2E59B197-F19C-CF7C-2E49-A09F10FC9583}" dt="2024-07-06T19:07:12.954" v="1522"/>
          <ac:spMkLst>
            <pc:docMk/>
            <pc:sldMk cId="828335708" sldId="258"/>
            <ac:spMk id="9" creationId="{DAAE4CDD-124C-4DCF-9584-B6033B545DD5}"/>
          </ac:spMkLst>
        </pc:spChg>
        <pc:spChg chg="add del">
          <ac:chgData name="Laurence Brehouan (2328802)" userId="S::2328802@student.uwtsd.ac.uk::6e878d67-9eb4-4371-9654-b919940963f5" providerId="AD" clId="Web-{2E59B197-F19C-CF7C-2E49-A09F10FC9583}" dt="2024-07-06T19:07:00.078" v="1520"/>
          <ac:spMkLst>
            <pc:docMk/>
            <pc:sldMk cId="828335708" sldId="258"/>
            <ac:spMk id="10" creationId="{F7117410-A2A4-4085-9ADC-46744551DBDE}"/>
          </ac:spMkLst>
        </pc:spChg>
        <pc:spChg chg="add del">
          <ac:chgData name="Laurence Brehouan (2328802)" userId="S::2328802@student.uwtsd.ac.uk::6e878d67-9eb4-4371-9654-b919940963f5" providerId="AD" clId="Web-{2E59B197-F19C-CF7C-2E49-A09F10FC9583}" dt="2024-07-06T19:07:12.954" v="1522"/>
          <ac:spMkLst>
            <pc:docMk/>
            <pc:sldMk cId="828335708" sldId="258"/>
            <ac:spMk id="11" creationId="{081E4A58-353D-44AE-B2FC-2A74E2E400F7}"/>
          </ac:spMkLst>
        </pc:spChg>
        <pc:spChg chg="add del">
          <ac:chgData name="Laurence Brehouan (2328802)" userId="S::2328802@student.uwtsd.ac.uk::6e878d67-9eb4-4371-9654-b919940963f5" providerId="AD" clId="Web-{2E59B197-F19C-CF7C-2E49-A09F10FC9583}" dt="2024-07-06T19:07:00.078" v="1520"/>
          <ac:spMkLst>
            <pc:docMk/>
            <pc:sldMk cId="828335708" sldId="258"/>
            <ac:spMk id="12" creationId="{99F74EB5-E547-4FB4-95F5-BCC788F3C4A0}"/>
          </ac:spMkLst>
        </pc:spChg>
        <pc:spChg chg="add del">
          <ac:chgData name="Laurence Brehouan (2328802)" userId="S::2328802@student.uwtsd.ac.uk::6e878d67-9eb4-4371-9654-b919940963f5" providerId="AD" clId="Web-{2E59B197-F19C-CF7C-2E49-A09F10FC9583}" dt="2024-07-06T19:07:12.954" v="1522"/>
          <ac:spMkLst>
            <pc:docMk/>
            <pc:sldMk cId="828335708" sldId="258"/>
            <ac:spMk id="14" creationId="{93FB3A5A-D74F-DF30-5D14-B854D742D972}"/>
          </ac:spMkLst>
        </pc:spChg>
        <pc:spChg chg="add del">
          <ac:chgData name="Laurence Brehouan (2328802)" userId="S::2328802@student.uwtsd.ac.uk::6e878d67-9eb4-4371-9654-b919940963f5" providerId="AD" clId="Web-{2E59B197-F19C-CF7C-2E49-A09F10FC9583}" dt="2024-07-06T19:07:29.266" v="1524"/>
          <ac:spMkLst>
            <pc:docMk/>
            <pc:sldMk cId="828335708" sldId="258"/>
            <ac:spMk id="16" creationId="{93FB3A5A-D74F-DF30-5D14-B854D742D972}"/>
          </ac:spMkLst>
        </pc:spChg>
        <pc:spChg chg="add del">
          <ac:chgData name="Laurence Brehouan (2328802)" userId="S::2328802@student.uwtsd.ac.uk::6e878d67-9eb4-4371-9654-b919940963f5" providerId="AD" clId="Web-{2E59B197-F19C-CF7C-2E49-A09F10FC9583}" dt="2024-07-06T19:07:34.251" v="1526"/>
          <ac:spMkLst>
            <pc:docMk/>
            <pc:sldMk cId="828335708" sldId="258"/>
            <ac:spMk id="26" creationId="{93FB3A5A-D74F-DF30-5D14-B854D742D972}"/>
          </ac:spMkLst>
        </pc:spChg>
        <pc:spChg chg="add del">
          <ac:chgData name="Laurence Brehouan (2328802)" userId="S::2328802@student.uwtsd.ac.uk::6e878d67-9eb4-4371-9654-b919940963f5" providerId="AD" clId="Web-{2E59B197-F19C-CF7C-2E49-A09F10FC9583}" dt="2024-07-06T19:07:41.770" v="1528"/>
          <ac:spMkLst>
            <pc:docMk/>
            <pc:sldMk cId="828335708" sldId="258"/>
            <ac:spMk id="28" creationId="{04812C46-200A-4DEB-A05E-3ED6C68C2387}"/>
          </ac:spMkLst>
        </pc:spChg>
        <pc:spChg chg="add del">
          <ac:chgData name="Laurence Brehouan (2328802)" userId="S::2328802@student.uwtsd.ac.uk::6e878d67-9eb4-4371-9654-b919940963f5" providerId="AD" clId="Web-{2E59B197-F19C-CF7C-2E49-A09F10FC9583}" dt="2024-07-06T19:07:41.770" v="1528"/>
          <ac:spMkLst>
            <pc:docMk/>
            <pc:sldMk cId="828335708" sldId="258"/>
            <ac:spMk id="30" creationId="{D1EA859B-E555-4109-94F3-6700E046E008}"/>
          </ac:spMkLst>
        </pc:spChg>
        <pc:spChg chg="add del">
          <ac:chgData name="Laurence Brehouan (2328802)" userId="S::2328802@student.uwtsd.ac.uk::6e878d67-9eb4-4371-9654-b919940963f5" providerId="AD" clId="Web-{2E59B197-F19C-CF7C-2E49-A09F10FC9583}" dt="2024-07-06T19:07:41.770" v="1528"/>
          <ac:spMkLst>
            <pc:docMk/>
            <pc:sldMk cId="828335708" sldId="258"/>
            <ac:spMk id="31" creationId="{93FB3A5A-D74F-DF30-5D14-B854D742D972}"/>
          </ac:spMkLst>
        </pc:spChg>
        <pc:spChg chg="add">
          <ac:chgData name="Laurence Brehouan (2328802)" userId="S::2328802@student.uwtsd.ac.uk::6e878d67-9eb4-4371-9654-b919940963f5" providerId="AD" clId="Web-{2E59B197-F19C-CF7C-2E49-A09F10FC9583}" dt="2024-07-06T19:07:41.786" v="1529"/>
          <ac:spMkLst>
            <pc:docMk/>
            <pc:sldMk cId="828335708" sldId="258"/>
            <ac:spMk id="37" creationId="{93FB3A5A-D74F-DF30-5D14-B854D742D972}"/>
          </ac:spMkLst>
        </pc:spChg>
        <pc:grpChg chg="add del">
          <ac:chgData name="Laurence Brehouan (2328802)" userId="S::2328802@student.uwtsd.ac.uk::6e878d67-9eb4-4371-9654-b919940963f5" providerId="AD" clId="Web-{2E59B197-F19C-CF7C-2E49-A09F10FC9583}" dt="2024-07-06T19:07:29.266" v="1524"/>
          <ac:grpSpMkLst>
            <pc:docMk/>
            <pc:sldMk cId="828335708" sldId="258"/>
            <ac:grpSpMk id="18" creationId="{A5AFD70F-20E3-55D2-E154-7D4FACFBB016}"/>
          </ac:grpSpMkLst>
        </pc:grpChg>
        <pc:grpChg chg="add del">
          <ac:chgData name="Laurence Brehouan (2328802)" userId="S::2328802@student.uwtsd.ac.uk::6e878d67-9eb4-4371-9654-b919940963f5" providerId="AD" clId="Web-{2E59B197-F19C-CF7C-2E49-A09F10FC9583}" dt="2024-07-06T19:07:34.251" v="1526"/>
          <ac:grpSpMkLst>
            <pc:docMk/>
            <pc:sldMk cId="828335708" sldId="258"/>
            <ac:grpSpMk id="23" creationId="{5EFBDE31-BB3E-6CFC-23CD-B5976DA38438}"/>
          </ac:grpSpMkLst>
        </pc:grpChg>
        <pc:grpChg chg="add">
          <ac:chgData name="Laurence Brehouan (2328802)" userId="S::2328802@student.uwtsd.ac.uk::6e878d67-9eb4-4371-9654-b919940963f5" providerId="AD" clId="Web-{2E59B197-F19C-CF7C-2E49-A09F10FC9583}" dt="2024-07-06T19:07:41.786" v="1529"/>
          <ac:grpSpMkLst>
            <pc:docMk/>
            <pc:sldMk cId="828335708" sldId="258"/>
            <ac:grpSpMk id="34" creationId="{5EFBDE31-BB3E-6CFC-23CD-B5976DA38438}"/>
          </ac:grpSpMkLst>
        </pc:grpChg>
        <pc:graphicFrameChg chg="add del">
          <ac:chgData name="Laurence Brehouan (2328802)" userId="S::2328802@student.uwtsd.ac.uk::6e878d67-9eb4-4371-9654-b919940963f5" providerId="AD" clId="Web-{2E59B197-F19C-CF7C-2E49-A09F10FC9583}" dt="2024-07-06T19:07:00.078" v="1520"/>
          <ac:graphicFrameMkLst>
            <pc:docMk/>
            <pc:sldMk cId="828335708" sldId="258"/>
            <ac:graphicFrameMk id="4" creationId="{9A20AF00-F993-E5EB-4D51-CF17B0E94DC3}"/>
          </ac:graphicFrameMkLst>
        </pc:graphicFrameChg>
        <pc:picChg chg="add del">
          <ac:chgData name="Laurence Brehouan (2328802)" userId="S::2328802@student.uwtsd.ac.uk::6e878d67-9eb4-4371-9654-b919940963f5" providerId="AD" clId="Web-{2E59B197-F19C-CF7C-2E49-A09F10FC9583}" dt="2024-07-06T19:07:29.266" v="1524"/>
          <ac:picMkLst>
            <pc:docMk/>
            <pc:sldMk cId="828335708" sldId="258"/>
            <ac:picMk id="17" creationId="{37C5DBB1-A1AF-689D-4AD1-538A0824E402}"/>
          </ac:picMkLst>
        </pc:picChg>
        <pc:picChg chg="add del">
          <ac:chgData name="Laurence Brehouan (2328802)" userId="S::2328802@student.uwtsd.ac.uk::6e878d67-9eb4-4371-9654-b919940963f5" providerId="AD" clId="Web-{2E59B197-F19C-CF7C-2E49-A09F10FC9583}" dt="2024-07-06T19:07:34.251" v="1526"/>
          <ac:picMkLst>
            <pc:docMk/>
            <pc:sldMk cId="828335708" sldId="258"/>
            <ac:picMk id="22" creationId="{BACDA9C7-C8C9-1F8F-3CE8-ED43075DEB1E}"/>
          </ac:picMkLst>
        </pc:picChg>
        <pc:picChg chg="add del">
          <ac:chgData name="Laurence Brehouan (2328802)" userId="S::2328802@student.uwtsd.ac.uk::6e878d67-9eb4-4371-9654-b919940963f5" providerId="AD" clId="Web-{2E59B197-F19C-CF7C-2E49-A09F10FC9583}" dt="2024-07-06T19:07:41.770" v="1528"/>
          <ac:picMkLst>
            <pc:docMk/>
            <pc:sldMk cId="828335708" sldId="258"/>
            <ac:picMk id="29" creationId="{84404EC8-DEB1-84FC-019D-D87FD90D8A36}"/>
          </ac:picMkLst>
        </pc:picChg>
        <pc:picChg chg="add">
          <ac:chgData name="Laurence Brehouan (2328802)" userId="S::2328802@student.uwtsd.ac.uk::6e878d67-9eb4-4371-9654-b919940963f5" providerId="AD" clId="Web-{2E59B197-F19C-CF7C-2E49-A09F10FC9583}" dt="2024-07-06T19:07:41.786" v="1529"/>
          <ac:picMkLst>
            <pc:docMk/>
            <pc:sldMk cId="828335708" sldId="258"/>
            <ac:picMk id="33" creationId="{BACDA9C7-C8C9-1F8F-3CE8-ED43075DEB1E}"/>
          </ac:picMkLst>
        </pc:picChg>
      </pc:sldChg>
      <pc:sldChg chg="addSp delSp modSp mod setBg">
        <pc:chgData name="Laurence Brehouan (2328802)" userId="S::2328802@student.uwtsd.ac.uk::6e878d67-9eb4-4371-9654-b919940963f5" providerId="AD" clId="Web-{2E59B197-F19C-CF7C-2E49-A09F10FC9583}" dt="2024-07-06T19:11:32.011" v="1533"/>
        <pc:sldMkLst>
          <pc:docMk/>
          <pc:sldMk cId="3710991316" sldId="259"/>
        </pc:sldMkLst>
        <pc:spChg chg="add del mod">
          <ac:chgData name="Laurence Brehouan (2328802)" userId="S::2328802@student.uwtsd.ac.uk::6e878d67-9eb4-4371-9654-b919940963f5" providerId="AD" clId="Web-{2E59B197-F19C-CF7C-2E49-A09F10FC9583}" dt="2024-07-06T17:46:30.974" v="663"/>
          <ac:spMkLst>
            <pc:docMk/>
            <pc:sldMk cId="3710991316" sldId="259"/>
            <ac:spMk id="2" creationId="{C2E6D6CE-B592-1BD2-8E1A-099C9939D7B1}"/>
          </ac:spMkLst>
        </pc:spChg>
        <pc:spChg chg="add del mod ord">
          <ac:chgData name="Laurence Brehouan (2328802)" userId="S::2328802@student.uwtsd.ac.uk::6e878d67-9eb4-4371-9654-b919940963f5" providerId="AD" clId="Web-{2E59B197-F19C-CF7C-2E49-A09F10FC9583}" dt="2024-07-06T19:11:32.011" v="1533"/>
          <ac:spMkLst>
            <pc:docMk/>
            <pc:sldMk cId="3710991316" sldId="259"/>
            <ac:spMk id="3" creationId="{743C8D42-2013-9794-257B-3FB9B4EDCA66}"/>
          </ac:spMkLst>
        </pc:spChg>
        <pc:spChg chg="add del">
          <ac:chgData name="Laurence Brehouan (2328802)" userId="S::2328802@student.uwtsd.ac.uk::6e878d67-9eb4-4371-9654-b919940963f5" providerId="AD" clId="Web-{2E59B197-F19C-CF7C-2E49-A09F10FC9583}" dt="2024-07-06T19:11:32.011" v="1532"/>
          <ac:spMkLst>
            <pc:docMk/>
            <pc:sldMk cId="3710991316" sldId="259"/>
            <ac:spMk id="9" creationId="{04812C46-200A-4DEB-A05E-3ED6C68C2387}"/>
          </ac:spMkLst>
        </pc:spChg>
        <pc:spChg chg="add del">
          <ac:chgData name="Laurence Brehouan (2328802)" userId="S::2328802@student.uwtsd.ac.uk::6e878d67-9eb4-4371-9654-b919940963f5" providerId="AD" clId="Web-{2E59B197-F19C-CF7C-2E49-A09F10FC9583}" dt="2024-07-06T19:11:32.011" v="1532"/>
          <ac:spMkLst>
            <pc:docMk/>
            <pc:sldMk cId="3710991316" sldId="259"/>
            <ac:spMk id="11" creationId="{D1EA859B-E555-4109-94F3-6700E046E008}"/>
          </ac:spMkLst>
        </pc:spChg>
        <pc:spChg chg="add">
          <ac:chgData name="Laurence Brehouan (2328802)" userId="S::2328802@student.uwtsd.ac.uk::6e878d67-9eb4-4371-9654-b919940963f5" providerId="AD" clId="Web-{2E59B197-F19C-CF7C-2E49-A09F10FC9583}" dt="2024-07-06T19:11:32.011" v="1533"/>
          <ac:spMkLst>
            <pc:docMk/>
            <pc:sldMk cId="3710991316" sldId="259"/>
            <ac:spMk id="13" creationId="{2B97F24A-32CE-4C1C-A50D-3016B394DCFB}"/>
          </ac:spMkLst>
        </pc:spChg>
        <pc:spChg chg="add">
          <ac:chgData name="Laurence Brehouan (2328802)" userId="S::2328802@student.uwtsd.ac.uk::6e878d67-9eb4-4371-9654-b919940963f5" providerId="AD" clId="Web-{2E59B197-F19C-CF7C-2E49-A09F10FC9583}" dt="2024-07-06T19:11:32.011" v="1533"/>
          <ac:spMkLst>
            <pc:docMk/>
            <pc:sldMk cId="3710991316" sldId="259"/>
            <ac:spMk id="14" creationId="{CD8B4F24-440B-49E9-B85D-733523DC064B}"/>
          </ac:spMkLst>
        </pc:spChg>
        <pc:picChg chg="add mod">
          <ac:chgData name="Laurence Brehouan (2328802)" userId="S::2328802@student.uwtsd.ac.uk::6e878d67-9eb4-4371-9654-b919940963f5" providerId="AD" clId="Web-{2E59B197-F19C-CF7C-2E49-A09F10FC9583}" dt="2024-07-06T19:11:32.011" v="1533"/>
          <ac:picMkLst>
            <pc:docMk/>
            <pc:sldMk cId="3710991316" sldId="259"/>
            <ac:picMk id="4" creationId="{A02E8B89-6446-5841-D079-CCC499F3FFB6}"/>
          </ac:picMkLst>
        </pc:picChg>
      </pc:sldChg>
      <pc:sldChg chg="addSp delSp modSp">
        <pc:chgData name="Laurence Brehouan (2328802)" userId="S::2328802@student.uwtsd.ac.uk::6e878d67-9eb4-4371-9654-b919940963f5" providerId="AD" clId="Web-{2E59B197-F19C-CF7C-2E49-A09F10FC9583}" dt="2024-07-06T18:57:24.799" v="1494" actId="20577"/>
        <pc:sldMkLst>
          <pc:docMk/>
          <pc:sldMk cId="3079675893" sldId="260"/>
        </pc:sldMkLst>
        <pc:spChg chg="add del">
          <ac:chgData name="Laurence Brehouan (2328802)" userId="S::2328802@student.uwtsd.ac.uk::6e878d67-9eb4-4371-9654-b919940963f5" providerId="AD" clId="Web-{2E59B197-F19C-CF7C-2E49-A09F10FC9583}" dt="2024-07-06T18:08:03.319" v="899"/>
          <ac:spMkLst>
            <pc:docMk/>
            <pc:sldMk cId="3079675893" sldId="260"/>
            <ac:spMk id="2" creationId="{D6F0C28A-FC95-DCF9-F21E-429DF1FEC0F5}"/>
          </ac:spMkLst>
        </pc:spChg>
        <pc:spChg chg="add mod">
          <ac:chgData name="Laurence Brehouan (2328802)" userId="S::2328802@student.uwtsd.ac.uk::6e878d67-9eb4-4371-9654-b919940963f5" providerId="AD" clId="Web-{2E59B197-F19C-CF7C-2E49-A09F10FC9583}" dt="2024-07-06T18:57:24.799" v="1494" actId="20577"/>
          <ac:spMkLst>
            <pc:docMk/>
            <pc:sldMk cId="3079675893" sldId="260"/>
            <ac:spMk id="3" creationId="{68D2FDA8-F375-9F64-FEE5-A8E4D549160C}"/>
          </ac:spMkLst>
        </pc:spChg>
      </pc:sldChg>
    </pc:docChg>
  </pc:docChgLst>
  <pc:docChgLst>
    <pc:chgData name="Laurence Brehouan (2328802)" userId="S::2328802@student.uwtsd.ac.uk::6e878d67-9eb4-4371-9654-b919940963f5" providerId="AD" clId="Web-{34C3971A-B6D2-D6D7-3348-7648B07AE9F3}"/>
    <pc:docChg chg="modSld">
      <pc:chgData name="Laurence Brehouan (2328802)" userId="S::2328802@student.uwtsd.ac.uk::6e878d67-9eb4-4371-9654-b919940963f5" providerId="AD" clId="Web-{34C3971A-B6D2-D6D7-3348-7648B07AE9F3}" dt="2024-07-06T19:48:33.323" v="42" actId="1076"/>
      <pc:docMkLst>
        <pc:docMk/>
      </pc:docMkLst>
      <pc:sldChg chg="modSp">
        <pc:chgData name="Laurence Brehouan (2328802)" userId="S::2328802@student.uwtsd.ac.uk::6e878d67-9eb4-4371-9654-b919940963f5" providerId="AD" clId="Web-{34C3971A-B6D2-D6D7-3348-7648B07AE9F3}" dt="2024-07-06T19:41:24.433" v="18" actId="14100"/>
        <pc:sldMkLst>
          <pc:docMk/>
          <pc:sldMk cId="4005422310" sldId="256"/>
        </pc:sldMkLst>
        <pc:spChg chg="mod">
          <ac:chgData name="Laurence Brehouan (2328802)" userId="S::2328802@student.uwtsd.ac.uk::6e878d67-9eb4-4371-9654-b919940963f5" providerId="AD" clId="Web-{34C3971A-B6D2-D6D7-3348-7648B07AE9F3}" dt="2024-07-06T19:40:29.697" v="7" actId="14100"/>
          <ac:spMkLst>
            <pc:docMk/>
            <pc:sldMk cId="4005422310" sldId="256"/>
            <ac:spMk id="3" creationId="{A22D38AA-9ABA-7902-916A-C05DDC1ADB77}"/>
          </ac:spMkLst>
        </pc:spChg>
        <pc:picChg chg="mod">
          <ac:chgData name="Laurence Brehouan (2328802)" userId="S::2328802@student.uwtsd.ac.uk::6e878d67-9eb4-4371-9654-b919940963f5" providerId="AD" clId="Web-{34C3971A-B6D2-D6D7-3348-7648B07AE9F3}" dt="2024-07-06T19:41:24.433" v="18" actId="14100"/>
          <ac:picMkLst>
            <pc:docMk/>
            <pc:sldMk cId="4005422310" sldId="256"/>
            <ac:picMk id="5" creationId="{DC553003-6D1E-9846-A2C0-43E696344317}"/>
          </ac:picMkLst>
        </pc:picChg>
      </pc:sldChg>
      <pc:sldChg chg="modSp">
        <pc:chgData name="Laurence Brehouan (2328802)" userId="S::2328802@student.uwtsd.ac.uk::6e878d67-9eb4-4371-9654-b919940963f5" providerId="AD" clId="Web-{34C3971A-B6D2-D6D7-3348-7648B07AE9F3}" dt="2024-07-06T19:48:33.323" v="42" actId="1076"/>
        <pc:sldMkLst>
          <pc:docMk/>
          <pc:sldMk cId="3710991316" sldId="259"/>
        </pc:sldMkLst>
        <pc:spChg chg="mod">
          <ac:chgData name="Laurence Brehouan (2328802)" userId="S::2328802@student.uwtsd.ac.uk::6e878d67-9eb4-4371-9654-b919940963f5" providerId="AD" clId="Web-{34C3971A-B6D2-D6D7-3348-7648B07AE9F3}" dt="2024-07-06T19:48:33.323" v="42" actId="1076"/>
          <ac:spMkLst>
            <pc:docMk/>
            <pc:sldMk cId="3710991316" sldId="259"/>
            <ac:spMk id="3" creationId="{743C8D42-2013-9794-257B-3FB9B4EDCA66}"/>
          </ac:spMkLst>
        </pc:spChg>
        <pc:picChg chg="mod">
          <ac:chgData name="Laurence Brehouan (2328802)" userId="S::2328802@student.uwtsd.ac.uk::6e878d67-9eb4-4371-9654-b919940963f5" providerId="AD" clId="Web-{34C3971A-B6D2-D6D7-3348-7648B07AE9F3}" dt="2024-07-06T19:42:00.199" v="22" actId="1076"/>
          <ac:picMkLst>
            <pc:docMk/>
            <pc:sldMk cId="3710991316" sldId="259"/>
            <ac:picMk id="4" creationId="{A02E8B89-6446-5841-D079-CCC499F3FFB6}"/>
          </ac:picMkLst>
        </pc:picChg>
      </pc:sldChg>
    </pc:docChg>
  </pc:docChgLst>
  <pc:docChgLst>
    <pc:chgData name="Laurence Brehouan (2328802)" userId="S::2328802@student.uwtsd.ac.uk::6e878d67-9eb4-4371-9654-b919940963f5" providerId="AD" clId="Web-{4D8CFD5D-2088-7F40-9020-1E505E280A0A}"/>
    <pc:docChg chg="modSld">
      <pc:chgData name="Laurence Brehouan (2328802)" userId="S::2328802@student.uwtsd.ac.uk::6e878d67-9eb4-4371-9654-b919940963f5" providerId="AD" clId="Web-{4D8CFD5D-2088-7F40-9020-1E505E280A0A}" dt="2024-07-08T14:32:42.054" v="92" actId="20577"/>
      <pc:docMkLst>
        <pc:docMk/>
      </pc:docMkLst>
      <pc:sldChg chg="addSp delSp modSp">
        <pc:chgData name="Laurence Brehouan (2328802)" userId="S::2328802@student.uwtsd.ac.uk::6e878d67-9eb4-4371-9654-b919940963f5" providerId="AD" clId="Web-{4D8CFD5D-2088-7F40-9020-1E505E280A0A}" dt="2024-07-08T14:32:42.054" v="92" actId="20577"/>
        <pc:sldMkLst>
          <pc:docMk/>
          <pc:sldMk cId="4005422310" sldId="256"/>
        </pc:sldMkLst>
        <pc:spChg chg="mod">
          <ac:chgData name="Laurence Brehouan (2328802)" userId="S::2328802@student.uwtsd.ac.uk::6e878d67-9eb4-4371-9654-b919940963f5" providerId="AD" clId="Web-{4D8CFD5D-2088-7F40-9020-1E505E280A0A}" dt="2024-07-08T14:18:03.101" v="12" actId="14100"/>
          <ac:spMkLst>
            <pc:docMk/>
            <pc:sldMk cId="4005422310" sldId="256"/>
            <ac:spMk id="2" creationId="{3A70DA01-D9FE-D907-BB0E-971513083243}"/>
          </ac:spMkLst>
        </pc:spChg>
        <pc:spChg chg="mod">
          <ac:chgData name="Laurence Brehouan (2328802)" userId="S::2328802@student.uwtsd.ac.uk::6e878d67-9eb4-4371-9654-b919940963f5" providerId="AD" clId="Web-{4D8CFD5D-2088-7F40-9020-1E505E280A0A}" dt="2024-07-08T14:32:42.054" v="92" actId="20577"/>
          <ac:spMkLst>
            <pc:docMk/>
            <pc:sldMk cId="4005422310" sldId="256"/>
            <ac:spMk id="4" creationId="{6BFA19A9-0049-CDA2-26DB-5B3015352828}"/>
          </ac:spMkLst>
        </pc:spChg>
        <pc:spChg chg="add del mod">
          <ac:chgData name="Laurence Brehouan (2328802)" userId="S::2328802@student.uwtsd.ac.uk::6e878d67-9eb4-4371-9654-b919940963f5" providerId="AD" clId="Web-{4D8CFD5D-2088-7F40-9020-1E505E280A0A}" dt="2024-07-08T14:16:12.468" v="2"/>
          <ac:spMkLst>
            <pc:docMk/>
            <pc:sldMk cId="4005422310" sldId="256"/>
            <ac:spMk id="7" creationId="{47B675F4-066E-5E03-4421-EE8611D31CBD}"/>
          </ac:spMkLst>
        </pc:spChg>
        <pc:spChg chg="add del mod">
          <ac:chgData name="Laurence Brehouan (2328802)" userId="S::2328802@student.uwtsd.ac.uk::6e878d67-9eb4-4371-9654-b919940963f5" providerId="AD" clId="Web-{4D8CFD5D-2088-7F40-9020-1E505E280A0A}" dt="2024-07-08T14:17:26.099" v="5"/>
          <ac:spMkLst>
            <pc:docMk/>
            <pc:sldMk cId="4005422310" sldId="256"/>
            <ac:spMk id="8" creationId="{C25D3A80-95CA-68E4-6357-6BD34708172D}"/>
          </ac:spMkLst>
        </pc:spChg>
        <pc:spChg chg="add del mod">
          <ac:chgData name="Laurence Brehouan (2328802)" userId="S::2328802@student.uwtsd.ac.uk::6e878d67-9eb4-4371-9654-b919940963f5" providerId="AD" clId="Web-{4D8CFD5D-2088-7F40-9020-1E505E280A0A}" dt="2024-07-08T14:18:13.602" v="16"/>
          <ac:spMkLst>
            <pc:docMk/>
            <pc:sldMk cId="4005422310" sldId="256"/>
            <ac:spMk id="9" creationId="{B7EFF8FA-7387-0ADB-5C74-6B8524E8AE3B}"/>
          </ac:spMkLst>
        </pc:spChg>
        <pc:spChg chg="add del">
          <ac:chgData name="Laurence Brehouan (2328802)" userId="S::2328802@student.uwtsd.ac.uk::6e878d67-9eb4-4371-9654-b919940963f5" providerId="AD" clId="Web-{4D8CFD5D-2088-7F40-9020-1E505E280A0A}" dt="2024-07-08T14:18:23.884" v="18"/>
          <ac:spMkLst>
            <pc:docMk/>
            <pc:sldMk cId="4005422310" sldId="256"/>
            <ac:spMk id="10" creationId="{3F338CE0-F085-D505-808F-C8F5836CF33A}"/>
          </ac:spMkLst>
        </pc:spChg>
        <pc:spChg chg="add mod">
          <ac:chgData name="Laurence Brehouan (2328802)" userId="S::2328802@student.uwtsd.ac.uk::6e878d67-9eb4-4371-9654-b919940963f5" providerId="AD" clId="Web-{4D8CFD5D-2088-7F40-9020-1E505E280A0A}" dt="2024-07-08T14:30:02.934" v="46" actId="20577"/>
          <ac:spMkLst>
            <pc:docMk/>
            <pc:sldMk cId="4005422310" sldId="256"/>
            <ac:spMk id="11" creationId="{CE6C6DFC-30D8-132C-E175-DA207472CE9B}"/>
          </ac:spMkLst>
        </pc:spChg>
        <pc:spChg chg="mod">
          <ac:chgData name="Laurence Brehouan (2328802)" userId="S::2328802@student.uwtsd.ac.uk::6e878d67-9eb4-4371-9654-b919940963f5" providerId="AD" clId="Web-{4D8CFD5D-2088-7F40-9020-1E505E280A0A}" dt="2024-07-08T14:18:03.101" v="13" actId="14100"/>
          <ac:spMkLst>
            <pc:docMk/>
            <pc:sldMk cId="4005422310" sldId="256"/>
            <ac:spMk id="26" creationId="{EF90BD0E-E099-AE7A-7DD3-A61D9A2749FE}"/>
          </ac:spMkLst>
        </pc:spChg>
      </pc:sldChg>
    </pc:docChg>
  </pc:docChgLst>
  <pc:docChgLst>
    <pc:chgData name="Laurence Brehouan (2328802)" userId="6e878d67-9eb4-4371-9654-b919940963f5" providerId="ADAL" clId="{B5C4E5E7-7622-A743-B234-40C7AFB1CAE8}"/>
    <pc:docChg chg="custSel addSld modSld">
      <pc:chgData name="Laurence Brehouan (2328802)" userId="6e878d67-9eb4-4371-9654-b919940963f5" providerId="ADAL" clId="{B5C4E5E7-7622-A743-B234-40C7AFB1CAE8}" dt="2024-07-06T11:26:17.470" v="2584" actId="729"/>
      <pc:docMkLst>
        <pc:docMk/>
      </pc:docMkLst>
      <pc:sldChg chg="addSp modSp mod modClrScheme chgLayout">
        <pc:chgData name="Laurence Brehouan (2328802)" userId="6e878d67-9eb4-4371-9654-b919940963f5" providerId="ADAL" clId="{B5C4E5E7-7622-A743-B234-40C7AFB1CAE8}" dt="2024-07-06T11:19:06.128" v="2571" actId="20577"/>
        <pc:sldMkLst>
          <pc:docMk/>
          <pc:sldMk cId="4005422310" sldId="256"/>
        </pc:sldMkLst>
        <pc:spChg chg="mod ord">
          <ac:chgData name="Laurence Brehouan (2328802)" userId="6e878d67-9eb4-4371-9654-b919940963f5" providerId="ADAL" clId="{B5C4E5E7-7622-A743-B234-40C7AFB1CAE8}" dt="2024-07-06T10:15:27.133" v="1177" actId="27636"/>
          <ac:spMkLst>
            <pc:docMk/>
            <pc:sldMk cId="4005422310" sldId="256"/>
            <ac:spMk id="2" creationId="{3A70DA01-D9FE-D907-BB0E-971513083243}"/>
          </ac:spMkLst>
        </pc:spChg>
        <pc:spChg chg="mod ord">
          <ac:chgData name="Laurence Brehouan (2328802)" userId="6e878d67-9eb4-4371-9654-b919940963f5" providerId="ADAL" clId="{B5C4E5E7-7622-A743-B234-40C7AFB1CAE8}" dt="2024-07-06T11:19:06.128" v="2571" actId="20577"/>
          <ac:spMkLst>
            <pc:docMk/>
            <pc:sldMk cId="4005422310" sldId="256"/>
            <ac:spMk id="3" creationId="{A22D38AA-9ABA-7902-916A-C05DDC1ADB77}"/>
          </ac:spMkLst>
        </pc:spChg>
        <pc:spChg chg="add">
          <ac:chgData name="Laurence Brehouan (2328802)" userId="6e878d67-9eb4-4371-9654-b919940963f5" providerId="ADAL" clId="{B5C4E5E7-7622-A743-B234-40C7AFB1CAE8}" dt="2024-07-05T16:35:28.141" v="1157" actId="139"/>
          <ac:spMkLst>
            <pc:docMk/>
            <pc:sldMk cId="4005422310" sldId="256"/>
            <ac:spMk id="18" creationId="{3FAB52BC-B8A2-2F95-4A90-7CE346F3DE20}"/>
          </ac:spMkLst>
        </pc:spChg>
        <pc:spChg chg="add">
          <ac:chgData name="Laurence Brehouan (2328802)" userId="6e878d67-9eb4-4371-9654-b919940963f5" providerId="ADAL" clId="{B5C4E5E7-7622-A743-B234-40C7AFB1CAE8}" dt="2024-07-06T10:16:03.155" v="1179" actId="139"/>
          <ac:spMkLst>
            <pc:docMk/>
            <pc:sldMk cId="4005422310" sldId="256"/>
            <ac:spMk id="27" creationId="{09262E86-F751-4A74-EC00-EFA451474D9D}"/>
          </ac:spMkLst>
        </pc:spChg>
      </pc:sldChg>
      <pc:sldChg chg="addSp delSp modSp new mod modShow chgLayout">
        <pc:chgData name="Laurence Brehouan (2328802)" userId="6e878d67-9eb4-4371-9654-b919940963f5" providerId="ADAL" clId="{B5C4E5E7-7622-A743-B234-40C7AFB1CAE8}" dt="2024-07-06T11:26:17.470" v="2584" actId="729"/>
        <pc:sldMkLst>
          <pc:docMk/>
          <pc:sldMk cId="2544931553" sldId="257"/>
        </pc:sldMkLst>
        <pc:spChg chg="add del mod">
          <ac:chgData name="Laurence Brehouan (2328802)" userId="6e878d67-9eb4-4371-9654-b919940963f5" providerId="ADAL" clId="{B5C4E5E7-7622-A743-B234-40C7AFB1CAE8}" dt="2024-07-05T16:22:34.102" v="834" actId="478"/>
          <ac:spMkLst>
            <pc:docMk/>
            <pc:sldMk cId="2544931553" sldId="257"/>
            <ac:spMk id="2" creationId="{E15FB846-2EAB-0CE1-5C1A-B1D57AECC443}"/>
          </ac:spMkLst>
        </pc:spChg>
        <pc:spChg chg="add del mod">
          <ac:chgData name="Laurence Brehouan (2328802)" userId="6e878d67-9eb4-4371-9654-b919940963f5" providerId="ADAL" clId="{B5C4E5E7-7622-A743-B234-40C7AFB1CAE8}" dt="2024-07-06T11:20:27.215" v="2575" actId="478"/>
          <ac:spMkLst>
            <pc:docMk/>
            <pc:sldMk cId="2544931553" sldId="257"/>
            <ac:spMk id="3" creationId="{26901712-A9AD-13E8-D832-550B339B0C4F}"/>
          </ac:spMkLst>
        </pc:spChg>
        <pc:spChg chg="add del mod">
          <ac:chgData name="Laurence Brehouan (2328802)" userId="6e878d67-9eb4-4371-9654-b919940963f5" providerId="ADAL" clId="{B5C4E5E7-7622-A743-B234-40C7AFB1CAE8}" dt="2024-07-06T11:00:08.605" v="2497" actId="478"/>
          <ac:spMkLst>
            <pc:docMk/>
            <pc:sldMk cId="2544931553" sldId="257"/>
            <ac:spMk id="4" creationId="{DAF096CB-7202-F0C9-2061-DA3C608DAE8B}"/>
          </ac:spMkLst>
        </pc:spChg>
      </pc:sldChg>
      <pc:sldChg chg="addSp delSp modSp new">
        <pc:chgData name="Laurence Brehouan (2328802)" userId="6e878d67-9eb4-4371-9654-b919940963f5" providerId="ADAL" clId="{B5C4E5E7-7622-A743-B234-40C7AFB1CAE8}" dt="2024-07-06T11:24:36.670" v="2582" actId="478"/>
        <pc:sldMkLst>
          <pc:docMk/>
          <pc:sldMk cId="828335708" sldId="258"/>
        </pc:sldMkLst>
        <pc:spChg chg="add del mod">
          <ac:chgData name="Laurence Brehouan (2328802)" userId="6e878d67-9eb4-4371-9654-b919940963f5" providerId="ADAL" clId="{B5C4E5E7-7622-A743-B234-40C7AFB1CAE8}" dt="2024-07-06T11:24:36.670" v="2582" actId="478"/>
          <ac:spMkLst>
            <pc:docMk/>
            <pc:sldMk cId="828335708" sldId="258"/>
            <ac:spMk id="2" creationId="{C98920B2-EF53-DBCD-F020-8AA2A14AED85}"/>
          </ac:spMkLst>
        </pc:spChg>
      </pc:sldChg>
      <pc:sldChg chg="new">
        <pc:chgData name="Laurence Brehouan (2328802)" userId="6e878d67-9eb4-4371-9654-b919940963f5" providerId="ADAL" clId="{B5C4E5E7-7622-A743-B234-40C7AFB1CAE8}" dt="2024-07-05T16:15:57.061" v="818" actId="680"/>
        <pc:sldMkLst>
          <pc:docMk/>
          <pc:sldMk cId="3710991316" sldId="259"/>
        </pc:sldMkLst>
      </pc:sldChg>
      <pc:sldChg chg="new">
        <pc:chgData name="Laurence Brehouan (2328802)" userId="6e878d67-9eb4-4371-9654-b919940963f5" providerId="ADAL" clId="{B5C4E5E7-7622-A743-B234-40C7AFB1CAE8}" dt="2024-07-05T16:15:58.373" v="819" actId="680"/>
        <pc:sldMkLst>
          <pc:docMk/>
          <pc:sldMk cId="3079675893"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A7ADE-4987-8D6C-D0D3-F06D79973C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F1B20E-6369-6F9C-4172-5A77F5624B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599D63-48DC-0710-174E-56C7762C2208}"/>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C7FE80A8-3289-16CC-604D-E28C7C89C5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9619E-F7EA-A430-D060-AA2D3D08526C}"/>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305860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85903-CA77-89FC-EB45-894AFE96A8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77D289E-C963-9C2A-7670-2C14B66A88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1C97D8-3076-22A1-57E2-D05C690EE42D}"/>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5C90E379-907B-7EC7-BC9F-0B5A00283C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22485A-33D4-64AE-4575-A977D096C8E2}"/>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3614422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6E75-5DC7-00E6-6E64-AFC6E78CCF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B6C86E4-86F0-37D1-49D2-D8268C9C80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D40B46-5622-3A93-CE94-D54337920A00}"/>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D36A7ABB-6D1F-865F-E7B0-78ABCC3E6A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9CF840-15C8-421F-2A18-3B44DDCD2564}"/>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3243174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A2492-6AD6-134F-8FBF-8804CE7998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2F35359-25D1-A3FB-2C5A-C197730FBA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108E2C-216B-E8EA-4B7E-BFA508FDD1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706723F-6689-8E33-8605-C0AA9E015097}"/>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6" name="Footer Placeholder 5">
            <a:extLst>
              <a:ext uri="{FF2B5EF4-FFF2-40B4-BE49-F238E27FC236}">
                <a16:creationId xmlns:a16="http://schemas.microsoft.com/office/drawing/2014/main" id="{F5257D18-5CC5-031C-247A-525034E1F0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0BF716-0751-66F9-6115-97F564AF0795}"/>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872683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EC815-A1C6-C367-2B91-2B9BDCCA60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1466CD2-CA65-BA15-9BC6-56672F9A7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2C69CB-63AB-DC97-8B21-CD246A71F7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2CD435-8B21-54AF-9AA3-6A860C0241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E10553-9E12-AF10-EFA9-19E045EB31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B23F789-B2F4-2F45-768C-112510EA49AD}"/>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8" name="Footer Placeholder 7">
            <a:extLst>
              <a:ext uri="{FF2B5EF4-FFF2-40B4-BE49-F238E27FC236}">
                <a16:creationId xmlns:a16="http://schemas.microsoft.com/office/drawing/2014/main" id="{AB550848-6D9B-79A2-71F3-94524EC3DD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D69ED5-095A-004D-AADA-6A415823D930}"/>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540354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07F82-6000-E8F7-A8B7-3FAA4790083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5BBE18E-7B33-CF42-E2C1-31FE896273E8}"/>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4" name="Footer Placeholder 3">
            <a:extLst>
              <a:ext uri="{FF2B5EF4-FFF2-40B4-BE49-F238E27FC236}">
                <a16:creationId xmlns:a16="http://schemas.microsoft.com/office/drawing/2014/main" id="{F5CD3CD7-2CF3-28EA-FDD5-AC66C47EAB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424084-0358-05FC-790A-194A1E40148C}"/>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543649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A1F588-880F-3B51-5708-6DB217FE4745}"/>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3" name="Footer Placeholder 2">
            <a:extLst>
              <a:ext uri="{FF2B5EF4-FFF2-40B4-BE49-F238E27FC236}">
                <a16:creationId xmlns:a16="http://schemas.microsoft.com/office/drawing/2014/main" id="{23806627-5B37-CA80-6C63-2DBD1F81B7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3BA45D-31B2-5146-CD65-F10E9B8C87C6}"/>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1950775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87159-980C-1B3D-FB62-8D46010B38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1F78256-37F5-DC0A-BB15-905E19660F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494EB53-72EC-5E37-9EBA-5A83A2F61D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313E8-BAA5-600D-2E85-C0AA93AF06A2}"/>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6" name="Footer Placeholder 5">
            <a:extLst>
              <a:ext uri="{FF2B5EF4-FFF2-40B4-BE49-F238E27FC236}">
                <a16:creationId xmlns:a16="http://schemas.microsoft.com/office/drawing/2014/main" id="{E04A9D63-7C87-6AF4-57F8-F8B4FBC96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409B0-EAE9-0F1A-D1F7-B906C3059524}"/>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2558846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7C8E-4F76-764E-0125-FFE75638C3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9CCE2BD-A409-9A8D-60AA-33737AACD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B9999F-57E1-1F75-95DC-B400441D9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E20CFD-E499-2B56-F821-BB39E1AA338F}"/>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6" name="Footer Placeholder 5">
            <a:extLst>
              <a:ext uri="{FF2B5EF4-FFF2-40B4-BE49-F238E27FC236}">
                <a16:creationId xmlns:a16="http://schemas.microsoft.com/office/drawing/2014/main" id="{E8D10848-B3D6-5FDB-12B5-4980A31F57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2A9F51-6238-2EC6-C8B6-3AAC7EC8E154}"/>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1487131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74459-BC0B-3140-F847-F413B991E3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CF1D28-8689-64FB-D447-1295F7DA7F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6EBD60-A986-A702-9982-0ADE2FD42127}"/>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35AD4942-C070-1D8E-44EF-A3D9C3007D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36C55E-2160-CB4D-A28C-04DB3440F038}"/>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4044144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B875D3-0556-5497-0D1A-7021327BE74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6DEE602-98B8-016D-46C7-829FB5D01D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879FA4-D731-9977-9A71-32D1A28DF38E}"/>
              </a:ext>
            </a:extLst>
          </p:cNvPr>
          <p:cNvSpPr>
            <a:spLocks noGrp="1"/>
          </p:cNvSpPr>
          <p:nvPr>
            <p:ph type="dt" sz="half" idx="10"/>
          </p:nvPr>
        </p:nvSpPr>
        <p:spPr/>
        <p:txBody>
          <a:body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D0512537-7BDC-3465-820B-6871075BDA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B90D5-D5C4-217F-52F0-95D4E804C828}"/>
              </a:ext>
            </a:extLst>
          </p:cNvPr>
          <p:cNvSpPr>
            <a:spLocks noGrp="1"/>
          </p:cNvSpPr>
          <p:nvPr>
            <p:ph type="sldNum" sz="quarter" idx="12"/>
          </p:nvPr>
        </p:nvSpPr>
        <p:spPr/>
        <p:txBody>
          <a:bodyPr/>
          <a:lstStyle/>
          <a:p>
            <a:fld id="{6417310B-33B4-934F-8FA5-FE668AD20EE3}" type="slidenum">
              <a:rPr lang="en-US"/>
              <a:t>‹#›</a:t>
            </a:fld>
            <a:endParaRPr lang="en-US"/>
          </a:p>
        </p:txBody>
      </p:sp>
    </p:spTree>
    <p:extLst>
      <p:ext uri="{BB962C8B-B14F-4D97-AF65-F5344CB8AC3E}">
        <p14:creationId xmlns:p14="http://schemas.microsoft.com/office/powerpoint/2010/main" val="2872394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6D10EE-B12C-8CEA-6673-A2C3752086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562538E-102A-6DCB-09BB-C2CDC3388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A32831-93BC-B089-1EF1-D2625FBF3D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027626-D14F-3A40-8DA2-556C0E3643ED}" type="datetimeFigureOut">
              <a:rPr lang="en-US"/>
              <a:t>7/8/2024</a:t>
            </a:fld>
            <a:endParaRPr lang="en-US"/>
          </a:p>
        </p:txBody>
      </p:sp>
      <p:sp>
        <p:nvSpPr>
          <p:cNvPr id="5" name="Footer Placeholder 4">
            <a:extLst>
              <a:ext uri="{FF2B5EF4-FFF2-40B4-BE49-F238E27FC236}">
                <a16:creationId xmlns:a16="http://schemas.microsoft.com/office/drawing/2014/main" id="{84585141-ED07-5504-0598-257728ECAA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273E437-21E2-FAAD-0098-E2E2FDB426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7310B-33B4-934F-8FA5-FE668AD20EE3}" type="slidenum">
              <a:rPr lang="en-US"/>
              <a:t>‹#›</a:t>
            </a:fld>
            <a:endParaRPr lang="en-US"/>
          </a:p>
        </p:txBody>
      </p:sp>
    </p:spTree>
    <p:extLst>
      <p:ext uri="{BB962C8B-B14F-4D97-AF65-F5344CB8AC3E}">
        <p14:creationId xmlns:p14="http://schemas.microsoft.com/office/powerpoint/2010/main" val="40037858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carehome.com" TargetMode="Externa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carehome.co.uk"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cucumber.recruitment.co.uk"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70DA01-D9FE-D907-BB0E-971513083243}"/>
              </a:ext>
            </a:extLst>
          </p:cNvPr>
          <p:cNvSpPr>
            <a:spLocks noGrp="1"/>
          </p:cNvSpPr>
          <p:nvPr>
            <p:ph type="title" idx="4294967295"/>
          </p:nvPr>
        </p:nvSpPr>
        <p:spPr>
          <a:xfrm>
            <a:off x="566755" y="2020996"/>
            <a:ext cx="3721653" cy="3779231"/>
          </a:xfrm>
        </p:spPr>
        <p:txBody>
          <a:bodyPr vert="horz" lIns="91440" tIns="45720" rIns="91440" bIns="45720" rtlCol="0" anchor="t">
            <a:normAutofit/>
          </a:bodyPr>
          <a:lstStyle/>
          <a:p>
            <a:pPr marL="457200" indent="-457200"/>
            <a:br>
              <a:rPr lang="en-US" sz="2500" kern="1200"/>
            </a:br>
            <a:br>
              <a:rPr lang="en-US" sz="2500" kern="1200"/>
            </a:br>
            <a:br>
              <a:rPr lang="en-US" sz="2500" kern="1200"/>
            </a:br>
            <a:br>
              <a:rPr lang="en-US" sz="2500" kern="1200"/>
            </a:br>
            <a:br>
              <a:rPr lang="en-US" sz="2500" kern="1200"/>
            </a:br>
            <a:endParaRPr lang="en-US" sz="25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A22D38AA-9ABA-7902-916A-C05DDC1ADB77}"/>
              </a:ext>
            </a:extLst>
          </p:cNvPr>
          <p:cNvSpPr>
            <a:spLocks/>
          </p:cNvSpPr>
          <p:nvPr/>
        </p:nvSpPr>
        <p:spPr>
          <a:xfrm>
            <a:off x="5130460" y="760324"/>
            <a:ext cx="6758472" cy="5858997"/>
          </a:xfrm>
          <a:prstGeom prst="rect">
            <a:avLst/>
          </a:prstGeom>
        </p:spPr>
        <p:txBody>
          <a:bodyPr vert="horz" lIns="91440" tIns="45720" rIns="91440" bIns="45720" rtlCol="0" anchor="t">
            <a:noAutofit/>
          </a:bodyPr>
          <a:lstStyle/>
          <a:p>
            <a:pPr defTabSz="521208">
              <a:spcAft>
                <a:spcPts val="600"/>
              </a:spcAft>
            </a:pPr>
            <a:endParaRPr lang="en-US" sz="1600" kern="1200">
              <a:latin typeface="+mn-lt"/>
              <a:ea typeface="Calibri"/>
              <a:cs typeface="Calibri"/>
            </a:endParaRPr>
          </a:p>
          <a:p>
            <a:pPr defTabSz="521208">
              <a:spcAft>
                <a:spcPts val="600"/>
              </a:spcAft>
            </a:pPr>
            <a:r>
              <a:rPr lang="en-US" sz="1600" kern="1200">
                <a:latin typeface="+mn-lt"/>
                <a:ea typeface="+mn-ea"/>
                <a:cs typeface="Calibri"/>
              </a:rPr>
              <a:t>The history of care home in Britain begins in 1936.When the first-known almshouse was built in York. </a:t>
            </a:r>
            <a:endParaRPr lang="en-US" sz="1600" kern="1200">
              <a:latin typeface="+mn-lt"/>
              <a:ea typeface="Calibri"/>
              <a:cs typeface="Calibri"/>
            </a:endParaRPr>
          </a:p>
          <a:p>
            <a:pPr defTabSz="521208">
              <a:spcAft>
                <a:spcPts val="600"/>
              </a:spcAft>
            </a:pPr>
            <a:endParaRPr lang="en-US" sz="1600" kern="1200">
              <a:latin typeface="+mn-lt"/>
              <a:ea typeface="Calibri"/>
              <a:cs typeface="Calibri"/>
            </a:endParaRPr>
          </a:p>
          <a:p>
            <a:pPr defTabSz="521208">
              <a:spcAft>
                <a:spcPts val="600"/>
              </a:spcAft>
            </a:pPr>
            <a:r>
              <a:rPr lang="en-US" sz="1600" kern="1200">
                <a:latin typeface="+mn-lt"/>
                <a:ea typeface="+mn-ea"/>
                <a:cs typeface="Calibri"/>
              </a:rPr>
              <a:t>Care home became big business in the 1990s under the new conservative, the 1990 NHS and community care Act reform, implement in 1993, brought in the idea of care catering on individual need and the care need assessment wasn’t introduced</a:t>
            </a:r>
            <a:endParaRPr lang="en-US" sz="1600" kern="1200">
              <a:latin typeface="+mn-lt"/>
              <a:ea typeface="Calibri"/>
              <a:cs typeface="Calibri"/>
            </a:endParaRPr>
          </a:p>
          <a:p>
            <a:pPr defTabSz="521208">
              <a:spcAft>
                <a:spcPts val="600"/>
              </a:spcAft>
            </a:pPr>
            <a:endParaRPr lang="en-US" sz="1600" kern="1200">
              <a:latin typeface="+mn-lt"/>
              <a:ea typeface="Calibri"/>
              <a:cs typeface="Calibri"/>
            </a:endParaRPr>
          </a:p>
          <a:p>
            <a:pPr defTabSz="521208">
              <a:spcAft>
                <a:spcPts val="600"/>
              </a:spcAft>
            </a:pPr>
            <a:r>
              <a:rPr lang="en-US" sz="1600" kern="1200">
                <a:latin typeface="+mn-lt"/>
                <a:ea typeface="+mn-ea"/>
                <a:cs typeface="Calibri"/>
              </a:rPr>
              <a:t>New standard for the new millennium in 2000, the care standards Act, though not enforced until 2002, replaced the registered homes Act for the first time considered nursing homes to be a form of care home for the elderly. The legislation also established care councils in England and Wales.</a:t>
            </a:r>
            <a:endParaRPr lang="en-US" sz="1600" kern="1200">
              <a:latin typeface="+mn-lt"/>
              <a:ea typeface="Calibri"/>
              <a:cs typeface="Calibri"/>
            </a:endParaRPr>
          </a:p>
          <a:p>
            <a:pPr defTabSz="521208">
              <a:spcAft>
                <a:spcPts val="600"/>
              </a:spcAft>
            </a:pPr>
            <a:r>
              <a:rPr lang="en-US" sz="1600" kern="1200">
                <a:latin typeface="+mn-lt"/>
                <a:ea typeface="+mn-ea"/>
                <a:cs typeface="Calibri"/>
              </a:rPr>
              <a:t>.</a:t>
            </a:r>
            <a:endParaRPr lang="en-US" sz="1600" kern="1200">
              <a:latin typeface="+mn-lt"/>
              <a:ea typeface="Calibri"/>
              <a:cs typeface="Calibri"/>
            </a:endParaRPr>
          </a:p>
          <a:p>
            <a:pPr defTabSz="521208">
              <a:spcAft>
                <a:spcPts val="600"/>
              </a:spcAft>
            </a:pPr>
            <a:r>
              <a:rPr lang="en-US" sz="1600" kern="1200">
                <a:latin typeface="+mn-lt"/>
                <a:ea typeface="+mn-ea"/>
                <a:cs typeface="Calibri"/>
                <a:hlinkClick r:id="rId2">
                  <a:extLst>
                    <a:ext uri="{A12FA001-AC4F-418D-AE19-62706E023703}">
                      <ahyp:hlinkClr xmlns:ahyp="http://schemas.microsoft.com/office/drawing/2018/hyperlinkcolor" val="tx"/>
                    </a:ext>
                  </a:extLst>
                </a:hlinkClick>
              </a:rPr>
              <a:t>https://www.carehome.com</a:t>
            </a:r>
            <a:endParaRPr lang="en-US" sz="1600" kern="1200">
              <a:latin typeface="+mn-lt"/>
              <a:ea typeface="Calibri"/>
              <a:cs typeface="Calibri"/>
            </a:endParaRPr>
          </a:p>
          <a:p>
            <a:pPr defTabSz="521208">
              <a:spcAft>
                <a:spcPts val="600"/>
              </a:spcAft>
            </a:pPr>
            <a:r>
              <a:rPr lang="en-US" sz="1600" kern="1200">
                <a:latin typeface="+mn-lt"/>
                <a:ea typeface="+mn-ea"/>
                <a:cs typeface="+mn-cs"/>
              </a:rPr>
              <a:t>Updated 31january 2024</a:t>
            </a:r>
            <a:endParaRPr lang="en-US" sz="1600" kern="1200">
              <a:latin typeface="+mn-lt"/>
              <a:ea typeface="+mn-ea"/>
              <a:cs typeface="Calibri"/>
            </a:endParaRPr>
          </a:p>
          <a:p>
            <a:pPr marL="457200" indent="-457200">
              <a:spcAft>
                <a:spcPts val="600"/>
              </a:spcAft>
              <a:buFont typeface="Arial" panose="020B0604020202020204" pitchFamily="34" charset="0"/>
              <a:buChar char="•"/>
            </a:pPr>
            <a:endParaRPr lang="en-US"/>
          </a:p>
        </p:txBody>
      </p:sp>
      <p:sp>
        <p:nvSpPr>
          <p:cNvPr id="4" name="TextBox 3">
            <a:extLst>
              <a:ext uri="{FF2B5EF4-FFF2-40B4-BE49-F238E27FC236}">
                <a16:creationId xmlns:a16="http://schemas.microsoft.com/office/drawing/2014/main" id="{6BFA19A9-0049-CDA2-26DB-5B3015352828}"/>
              </a:ext>
            </a:extLst>
          </p:cNvPr>
          <p:cNvSpPr txBox="1"/>
          <p:nvPr/>
        </p:nvSpPr>
        <p:spPr>
          <a:xfrm>
            <a:off x="6089872" y="2853"/>
            <a:ext cx="513146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21208">
              <a:spcAft>
                <a:spcPts val="600"/>
              </a:spcAft>
            </a:pPr>
            <a:r>
              <a:rPr lang="en-US" sz="2250" kern="1200" dirty="0">
                <a:latin typeface="+mn-lt"/>
                <a:ea typeface="+mn-ea"/>
                <a:cs typeface="Calibri"/>
              </a:rPr>
              <a:t>Introduction</a:t>
            </a:r>
          </a:p>
          <a:p>
            <a:pPr defTabSz="521208">
              <a:spcAft>
                <a:spcPts val="600"/>
              </a:spcAft>
            </a:pPr>
            <a:r>
              <a:rPr lang="en-US" sz="2250" dirty="0">
                <a:ea typeface="Calibri"/>
                <a:cs typeface="Calibri"/>
              </a:rPr>
              <a:t> Topic:  Residential Care Home</a:t>
            </a:r>
          </a:p>
        </p:txBody>
      </p:sp>
      <p:pic>
        <p:nvPicPr>
          <p:cNvPr id="5" name="Picture 4" descr="A history of home care - homecare.co.uk ...">
            <a:extLst>
              <a:ext uri="{FF2B5EF4-FFF2-40B4-BE49-F238E27FC236}">
                <a16:creationId xmlns:a16="http://schemas.microsoft.com/office/drawing/2014/main" id="{DC553003-6D1E-9846-A2C0-43E696344317}"/>
              </a:ext>
            </a:extLst>
          </p:cNvPr>
          <p:cNvPicPr>
            <a:picLocks noChangeAspect="1"/>
          </p:cNvPicPr>
          <p:nvPr/>
        </p:nvPicPr>
        <p:blipFill>
          <a:blip r:embed="rId3"/>
          <a:stretch>
            <a:fillRect/>
          </a:stretch>
        </p:blipFill>
        <p:spPr>
          <a:xfrm>
            <a:off x="7768958" y="4489815"/>
            <a:ext cx="4429425" cy="2366339"/>
          </a:xfrm>
          <a:prstGeom prst="rect">
            <a:avLst/>
          </a:prstGeom>
        </p:spPr>
      </p:pic>
      <p:pic>
        <p:nvPicPr>
          <p:cNvPr id="6" name="Picture 5" descr="UWTSDLondon (@UWTSDLondon) / X">
            <a:extLst>
              <a:ext uri="{FF2B5EF4-FFF2-40B4-BE49-F238E27FC236}">
                <a16:creationId xmlns:a16="http://schemas.microsoft.com/office/drawing/2014/main" id="{E68D927A-BB5E-70AA-FFD4-72234D40D256}"/>
              </a:ext>
            </a:extLst>
          </p:cNvPr>
          <p:cNvPicPr>
            <a:picLocks noChangeAspect="1"/>
          </p:cNvPicPr>
          <p:nvPr/>
        </p:nvPicPr>
        <p:blipFill>
          <a:blip r:embed="rId4"/>
          <a:stretch>
            <a:fillRect/>
          </a:stretch>
        </p:blipFill>
        <p:spPr>
          <a:xfrm>
            <a:off x="486127" y="-207020"/>
            <a:ext cx="3819041" cy="3445229"/>
          </a:xfrm>
          <a:prstGeom prst="rect">
            <a:avLst/>
          </a:prstGeom>
        </p:spPr>
      </p:pic>
      <p:sp>
        <p:nvSpPr>
          <p:cNvPr id="26" name="TextBox 25">
            <a:extLst>
              <a:ext uri="{FF2B5EF4-FFF2-40B4-BE49-F238E27FC236}">
                <a16:creationId xmlns:a16="http://schemas.microsoft.com/office/drawing/2014/main" id="{EF90BD0E-E099-AE7A-7DD3-A61D9A2749FE}"/>
              </a:ext>
            </a:extLst>
          </p:cNvPr>
          <p:cNvSpPr txBox="1"/>
          <p:nvPr/>
        </p:nvSpPr>
        <p:spPr>
          <a:xfrm>
            <a:off x="569344" y="3229154"/>
            <a:ext cx="3735235" cy="11233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Segoe UI"/>
              </a:rPr>
              <a:t>​</a:t>
            </a:r>
            <a:endParaRPr lang="en-US" sz="1100">
              <a:ea typeface="Calibri"/>
              <a:cs typeface="Segoe UI"/>
            </a:endParaRPr>
          </a:p>
          <a:p>
            <a:r>
              <a:rPr lang="en-US" sz="2800" u="sng">
                <a:solidFill>
                  <a:srgbClr val="0563C1"/>
                </a:solidFill>
                <a:ea typeface="Calibri"/>
                <a:cs typeface="Segoe UI"/>
              </a:rPr>
              <a:t>Laurence </a:t>
            </a:r>
            <a:r>
              <a:rPr lang="en-US" sz="2800" u="sng" err="1">
                <a:solidFill>
                  <a:srgbClr val="0563C1"/>
                </a:solidFill>
                <a:ea typeface="Calibri"/>
                <a:cs typeface="Segoe UI"/>
              </a:rPr>
              <a:t>Brehouan</a:t>
            </a:r>
            <a:endParaRPr lang="en-US" sz="2800" u="sng">
              <a:solidFill>
                <a:srgbClr val="0563C1"/>
              </a:solidFill>
              <a:ea typeface="Calibri"/>
              <a:cs typeface="Segoe UI"/>
            </a:endParaRPr>
          </a:p>
          <a:p>
            <a:r>
              <a:rPr lang="en-US" sz="2800" u="sng">
                <a:solidFill>
                  <a:srgbClr val="0563C1"/>
                </a:solidFill>
                <a:ea typeface="Calibri"/>
                <a:cs typeface="Segoe UI"/>
              </a:rPr>
              <a:t>2328802</a:t>
            </a:r>
          </a:p>
        </p:txBody>
      </p:sp>
      <p:sp>
        <p:nvSpPr>
          <p:cNvPr id="11" name="TextBox 10">
            <a:extLst>
              <a:ext uri="{FF2B5EF4-FFF2-40B4-BE49-F238E27FC236}">
                <a16:creationId xmlns:a16="http://schemas.microsoft.com/office/drawing/2014/main" id="{CE6C6DFC-30D8-132C-E175-DA207472CE9B}"/>
              </a:ext>
            </a:extLst>
          </p:cNvPr>
          <p:cNvSpPr txBox="1"/>
          <p:nvPr/>
        </p:nvSpPr>
        <p:spPr>
          <a:xfrm>
            <a:off x="554008" y="4352506"/>
            <a:ext cx="28725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LCHS4 4003</a:t>
            </a:r>
          </a:p>
          <a:p>
            <a:r>
              <a:rPr lang="en-US" dirty="0">
                <a:ea typeface="Calibri"/>
                <a:cs typeface="Calibri"/>
              </a:rPr>
              <a:t>LECTURE: </a:t>
            </a:r>
          </a:p>
        </p:txBody>
      </p:sp>
    </p:spTree>
    <p:extLst>
      <p:ext uri="{BB962C8B-B14F-4D97-AF65-F5344CB8AC3E}">
        <p14:creationId xmlns:p14="http://schemas.microsoft.com/office/powerpoint/2010/main" val="4005422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istory of home care - homecare.co.uk ...">
            <a:extLst>
              <a:ext uri="{FF2B5EF4-FFF2-40B4-BE49-F238E27FC236}">
                <a16:creationId xmlns:a16="http://schemas.microsoft.com/office/drawing/2014/main" id="{A82BA89B-A48D-15BE-E4F6-3F067EF220C8}"/>
              </a:ext>
            </a:extLst>
          </p:cNvPr>
          <p:cNvPicPr>
            <a:picLocks noChangeAspect="1"/>
          </p:cNvPicPr>
          <p:nvPr/>
        </p:nvPicPr>
        <p:blipFill rotWithShape="1">
          <a:blip r:embed="rId2"/>
          <a:srcRect r="26359" b="1"/>
          <a:stretch/>
        </p:blipFill>
        <p:spPr>
          <a:xfrm>
            <a:off x="884698" y="877413"/>
            <a:ext cx="6406903" cy="5043096"/>
          </a:xfrm>
          <a:prstGeom prst="rect">
            <a:avLst/>
          </a:prstGeom>
        </p:spPr>
      </p:pic>
      <p:grpSp>
        <p:nvGrpSpPr>
          <p:cNvPr id="53" name="Group 52">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54" name="Rectangle 53">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925D652-C5E4-732B-B425-4FD73FE78074}"/>
              </a:ext>
            </a:extLst>
          </p:cNvPr>
          <p:cNvSpPr txBox="1"/>
          <p:nvPr/>
        </p:nvSpPr>
        <p:spPr>
          <a:xfrm>
            <a:off x="8082812" y="2404080"/>
            <a:ext cx="3405415"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1400"/>
              <a:t>In 2000,  th</a:t>
            </a:r>
            <a:r>
              <a:rPr lang="en-US"/>
              <a:t>e care standards Act,  though  not enforced until 2002, replaced the registered home Act out for the first time considered nursing name to be a form of care home for </a:t>
            </a:r>
            <a:endParaRPr lang="en-US">
              <a:ea typeface="Calibri"/>
              <a:cs typeface="Calibri"/>
            </a:endParaRPr>
          </a:p>
          <a:p>
            <a:pPr indent="-228600">
              <a:lnSpc>
                <a:spcPct val="90000"/>
              </a:lnSpc>
              <a:spcAft>
                <a:spcPts val="600"/>
              </a:spcAft>
              <a:buFont typeface="Arial" panose="020B0604020202020204" pitchFamily="34" charset="0"/>
              <a:buChar char="•"/>
            </a:pPr>
            <a:r>
              <a:rPr lang="en-US"/>
              <a:t>The elderly. The legislation also established care councils in England and Wales.</a:t>
            </a:r>
            <a:endParaRPr lang="en-US">
              <a:ea typeface="Calibri"/>
              <a:cs typeface="Calibri"/>
            </a:endParaRPr>
          </a:p>
          <a:p>
            <a:pPr indent="-228600">
              <a:lnSpc>
                <a:spcPct val="90000"/>
              </a:lnSpc>
              <a:spcAft>
                <a:spcPts val="600"/>
              </a:spcAft>
              <a:buFont typeface="Arial" panose="020B0604020202020204" pitchFamily="34" charset="0"/>
              <a:buChar char="•"/>
            </a:pPr>
            <a:r>
              <a:rPr lang="en-US"/>
              <a:t>In the UKin 2022 there  </a:t>
            </a:r>
            <a:endParaRPr lang="en-US">
              <a:ea typeface="Calibri"/>
              <a:cs typeface="Calibri"/>
            </a:endParaRPr>
          </a:p>
          <a:p>
            <a:pPr indent="-228600">
              <a:lnSpc>
                <a:spcPct val="90000"/>
              </a:lnSpc>
              <a:spcAft>
                <a:spcPts val="600"/>
              </a:spcAft>
              <a:buFont typeface="Arial" panose="020B0604020202020204" pitchFamily="34" charset="0"/>
              <a:buChar char="•"/>
            </a:pPr>
            <a:r>
              <a:rPr lang="en-US"/>
              <a:t>Were a total pf over 17 thousand care home across the United Kingdon' 30 November 2023 .</a:t>
            </a:r>
            <a:endParaRPr lang="en-US">
              <a:ea typeface="Calibri"/>
              <a:cs typeface="Calibri"/>
            </a:endParaRPr>
          </a:p>
          <a:p>
            <a:pPr indent="-228600">
              <a:lnSpc>
                <a:spcPct val="90000"/>
              </a:lnSpc>
              <a:spcAft>
                <a:spcPts val="600"/>
              </a:spcAft>
              <a:buFont typeface="Arial" panose="020B0604020202020204" pitchFamily="34" charset="0"/>
              <a:buChar char="•"/>
            </a:pPr>
            <a:endParaRPr lang="en-US">
              <a:ea typeface="Calibri"/>
              <a:cs typeface="Calibri"/>
            </a:endParaRPr>
          </a:p>
          <a:p>
            <a:pPr indent="-228600">
              <a:lnSpc>
                <a:spcPct val="90000"/>
              </a:lnSpc>
              <a:spcAft>
                <a:spcPts val="600"/>
              </a:spcAft>
              <a:buFont typeface="Arial" panose="020B0604020202020204" pitchFamily="34" charset="0"/>
              <a:buChar char="•"/>
            </a:pPr>
            <a:r>
              <a:rPr lang="en-US" err="1"/>
              <a:t>Hpps:www.statista.com</a:t>
            </a:r>
            <a:r>
              <a:rPr lang="en-US"/>
              <a:t>, statistics</a:t>
            </a:r>
            <a:endParaRPr lang="en-US">
              <a:ea typeface="Calibri"/>
              <a:cs typeface="Calibri"/>
            </a:endParaRPr>
          </a:p>
        </p:txBody>
      </p:sp>
    </p:spTree>
    <p:extLst>
      <p:ext uri="{BB962C8B-B14F-4D97-AF65-F5344CB8AC3E}">
        <p14:creationId xmlns:p14="http://schemas.microsoft.com/office/powerpoint/2010/main" val="2544931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A midsection of a person holding a miniature house">
            <a:extLst>
              <a:ext uri="{FF2B5EF4-FFF2-40B4-BE49-F238E27FC236}">
                <a16:creationId xmlns:a16="http://schemas.microsoft.com/office/drawing/2014/main" id="{BACDA9C7-C8C9-1F8F-3CE8-ED43075DEB1E}"/>
              </a:ext>
            </a:extLst>
          </p:cNvPr>
          <p:cNvPicPr>
            <a:picLocks noChangeAspect="1"/>
          </p:cNvPicPr>
          <p:nvPr/>
        </p:nvPicPr>
        <p:blipFill rotWithShape="1">
          <a:blip r:embed="rId2"/>
          <a:srcRect l="23004" r="21046" b="-7"/>
          <a:stretch/>
        </p:blipFill>
        <p:spPr>
          <a:xfrm>
            <a:off x="20" y="10"/>
            <a:ext cx="6095980" cy="6857990"/>
          </a:xfrm>
          <a:prstGeom prst="rect">
            <a:avLst/>
          </a:prstGeom>
        </p:spPr>
      </p:pic>
      <p:grpSp>
        <p:nvGrpSpPr>
          <p:cNvPr id="34" name="Group 3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35" name="Rectangle 3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TextBox 36">
            <a:extLst>
              <a:ext uri="{FF2B5EF4-FFF2-40B4-BE49-F238E27FC236}">
                <a16:creationId xmlns:a16="http://schemas.microsoft.com/office/drawing/2014/main" id="{93FB3A5A-D74F-DF30-5D14-B854D742D972}"/>
              </a:ext>
            </a:extLst>
          </p:cNvPr>
          <p:cNvSpPr txBox="1"/>
          <p:nvPr/>
        </p:nvSpPr>
        <p:spPr>
          <a:xfrm>
            <a:off x="6823878" y="2533476"/>
            <a:ext cx="4491820"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In recent years there has been a push from developers from more luxury care home, with the number of smolt care home fare home. Care home as a model for housing with care and support.</a:t>
            </a:r>
          </a:p>
          <a:p>
            <a:pPr indent="-228600">
              <a:lnSpc>
                <a:spcPct val="90000"/>
              </a:lnSpc>
              <a:spcAft>
                <a:spcPts val="600"/>
              </a:spcAft>
              <a:buFont typeface="Arial" panose="020B0604020202020204" pitchFamily="34" charset="0"/>
              <a:buChar char="•"/>
            </a:pPr>
            <a:r>
              <a:rPr lang="en-US" sz="1600"/>
              <a:t>The home aimed to use research to improve quality assurance and standard for its residents and staff.</a:t>
            </a:r>
          </a:p>
          <a:p>
            <a:pPr indent="-228600">
              <a:lnSpc>
                <a:spcPct val="90000"/>
              </a:lnSpc>
              <a:spcAft>
                <a:spcPts val="600"/>
              </a:spcAft>
              <a:buFont typeface="Arial" panose="020B0604020202020204" pitchFamily="34" charset="0"/>
              <a:buChar char="•"/>
            </a:pPr>
            <a:r>
              <a:rPr lang="en-US" sz="1600"/>
              <a:t>In 2018 nightingale houses was named care home.</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hlinkClick r:id="rId3"/>
              </a:rPr>
              <a:t>https://www.carehome.co.uk</a:t>
            </a:r>
            <a:r>
              <a:rPr lang="en-US" sz="1600"/>
              <a:t> </a:t>
            </a:r>
          </a:p>
          <a:p>
            <a:pPr indent="-228600">
              <a:lnSpc>
                <a:spcPct val="90000"/>
              </a:lnSpc>
              <a:spcAft>
                <a:spcPts val="600"/>
              </a:spcAft>
              <a:buFont typeface="Arial" panose="020B0604020202020204" pitchFamily="34" charset="0"/>
              <a:buChar char="•"/>
            </a:pPr>
            <a:r>
              <a:rPr lang="en-US" sz="1600"/>
              <a:t>Up dated 31 January 2024</a:t>
            </a:r>
          </a:p>
        </p:txBody>
      </p:sp>
    </p:spTree>
    <p:extLst>
      <p:ext uri="{BB962C8B-B14F-4D97-AF65-F5344CB8AC3E}">
        <p14:creationId xmlns:p14="http://schemas.microsoft.com/office/powerpoint/2010/main" val="828335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43C8D42-2013-9794-257B-3FB9B4EDCA66}"/>
              </a:ext>
            </a:extLst>
          </p:cNvPr>
          <p:cNvSpPr txBox="1"/>
          <p:nvPr/>
        </p:nvSpPr>
        <p:spPr>
          <a:xfrm rot="420000">
            <a:off x="7076122" y="624827"/>
            <a:ext cx="4794847" cy="56104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a:t>The future of care home in UK </a:t>
            </a:r>
            <a:endParaRPr lang="en-US" sz="1000">
              <a:ea typeface="Calibri"/>
              <a:cs typeface="Calibri"/>
            </a:endParaRPr>
          </a:p>
          <a:p>
            <a:pPr indent="-228600">
              <a:lnSpc>
                <a:spcPct val="90000"/>
              </a:lnSpc>
              <a:spcAft>
                <a:spcPts val="600"/>
              </a:spcAft>
              <a:buFont typeface="Arial" panose="020B0604020202020204" pitchFamily="34" charset="0"/>
              <a:buChar char="•"/>
            </a:pPr>
            <a:r>
              <a:rPr lang="en-US" sz="1600"/>
              <a:t>Research suggests that in 2023 there will be a short fall of 58.000 beds across the home care sector.</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a:t>Whilst the growth in the UK's alder population is Sund that by 2050 an additional 350.000alder people will potentially need a care bed demand in the next 30 years.</a:t>
            </a:r>
            <a:endParaRPr lang="en-US" sz="1600">
              <a:ea typeface="Calibri"/>
              <a:cs typeface="Calibri"/>
            </a:endParaRPr>
          </a:p>
          <a:p>
            <a:pPr indent="-228600">
              <a:lnSpc>
                <a:spcPct val="90000"/>
              </a:lnSpc>
              <a:spcAft>
                <a:spcPts val="600"/>
              </a:spcAft>
              <a:buFont typeface="Arial" panose="020B0604020202020204" pitchFamily="34" charset="0"/>
              <a:buChar char="•"/>
            </a:pP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a:hlinkClick r:id="rId2"/>
              </a:rPr>
              <a:t>https://www.cucumber.recruitment.co.uk</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a:t>The problems facing  care home :</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a:t>Recruitment and retention of registered nurses.</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a:t>Despite being a specialist area of practice, most care home nurses do not stay in practice, most care home nurses do not stay in practice, unstable staffing ultimately perpetuates the other challenges that have already been identified.</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1600" err="1"/>
              <a:t>Htts:pure.qub.ac.uk</a:t>
            </a:r>
            <a:r>
              <a:rPr lang="en-US" sz="1600"/>
              <a:t> files&gt;Nop</a:t>
            </a:r>
            <a:endParaRPr lang="en-US" sz="1600">
              <a:ea typeface="Calibri"/>
              <a:cs typeface="Calibri"/>
            </a:endParaRPr>
          </a:p>
        </p:txBody>
      </p:sp>
      <p:pic>
        <p:nvPicPr>
          <p:cNvPr id="4" name="Picture 3" descr="Care homes of the future could see technology take a leading role in the  delivery of care">
            <a:extLst>
              <a:ext uri="{FF2B5EF4-FFF2-40B4-BE49-F238E27FC236}">
                <a16:creationId xmlns:a16="http://schemas.microsoft.com/office/drawing/2014/main" id="{A02E8B89-6446-5841-D079-CCC499F3FFB6}"/>
              </a:ext>
            </a:extLst>
          </p:cNvPr>
          <p:cNvPicPr>
            <a:picLocks noChangeAspect="1"/>
          </p:cNvPicPr>
          <p:nvPr/>
        </p:nvPicPr>
        <p:blipFill>
          <a:blip r:embed="rId3"/>
          <a:stretch>
            <a:fillRect/>
          </a:stretch>
        </p:blipFill>
        <p:spPr>
          <a:xfrm>
            <a:off x="125428" y="681"/>
            <a:ext cx="6903720" cy="4038676"/>
          </a:xfrm>
          <a:prstGeom prst="rect">
            <a:avLst/>
          </a:prstGeom>
        </p:spPr>
      </p:pic>
    </p:spTree>
    <p:extLst>
      <p:ext uri="{BB962C8B-B14F-4D97-AF65-F5344CB8AC3E}">
        <p14:creationId xmlns:p14="http://schemas.microsoft.com/office/powerpoint/2010/main" val="3710991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D2FDA8-F375-9F64-FEE5-A8E4D549160C}"/>
              </a:ext>
            </a:extLst>
          </p:cNvPr>
          <p:cNvSpPr txBox="1"/>
          <p:nvPr/>
        </p:nvSpPr>
        <p:spPr>
          <a:xfrm>
            <a:off x="2269066" y="2980266"/>
            <a:ext cx="484229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err="1">
                <a:ea typeface="Calibri"/>
                <a:cs typeface="Calibri"/>
              </a:rPr>
              <a:t>https:www.carehome.com</a:t>
            </a:r>
            <a:endParaRPr lang="en-US">
              <a:ea typeface="Calibri"/>
              <a:cs typeface="Calibri"/>
            </a:endParaRPr>
          </a:p>
          <a:p>
            <a:r>
              <a:rPr lang="en-US" err="1">
                <a:ea typeface="Calibri"/>
                <a:cs typeface="Calibri"/>
              </a:rPr>
              <a:t>hpps:www.stalista.com.statistics</a:t>
            </a:r>
          </a:p>
          <a:p>
            <a:r>
              <a:rPr lang="en-US" err="1">
                <a:ea typeface="Calibri"/>
                <a:cs typeface="Calibri"/>
              </a:rPr>
              <a:t>hpps:caerhome.co.uk</a:t>
            </a:r>
            <a:r>
              <a:rPr lang="en-US">
                <a:ea typeface="Calibri"/>
                <a:cs typeface="Calibri"/>
              </a:rPr>
              <a:t> ,up date 31 </a:t>
            </a:r>
            <a:r>
              <a:rPr lang="en-US" err="1">
                <a:ea typeface="Calibri"/>
                <a:cs typeface="Calibri"/>
              </a:rPr>
              <a:t>january</a:t>
            </a:r>
            <a:r>
              <a:rPr lang="en-US">
                <a:ea typeface="Calibri"/>
                <a:cs typeface="Calibri"/>
              </a:rPr>
              <a:t> 2024</a:t>
            </a:r>
          </a:p>
          <a:p>
            <a:r>
              <a:rPr lang="en-US" err="1">
                <a:ea typeface="Calibri"/>
                <a:cs typeface="Calibri"/>
              </a:rPr>
              <a:t>Hpps:www.cucumber.recruitement</a:t>
            </a:r>
            <a:r>
              <a:rPr lang="en-US">
                <a:ea typeface="Calibri"/>
                <a:cs typeface="Calibri"/>
              </a:rPr>
              <a:t> .co.uk</a:t>
            </a:r>
          </a:p>
          <a:p>
            <a:r>
              <a:rPr lang="en-US" err="1">
                <a:ea typeface="Calibri"/>
                <a:cs typeface="Calibri"/>
              </a:rPr>
              <a:t>Hpps:qub.ac.uk.files</a:t>
            </a:r>
            <a:r>
              <a:rPr lang="en-US">
                <a:ea typeface="Calibri"/>
                <a:cs typeface="Calibri"/>
              </a:rPr>
              <a:t>&gt;Nop</a:t>
            </a:r>
          </a:p>
        </p:txBody>
      </p:sp>
    </p:spTree>
    <p:extLst>
      <p:ext uri="{BB962C8B-B14F-4D97-AF65-F5344CB8AC3E}">
        <p14:creationId xmlns:p14="http://schemas.microsoft.com/office/powerpoint/2010/main" val="30796758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Laurence Brehouan Student Number 2328802 </dc:title>
  <dc:creator>Amour Laurence kore</dc:creator>
  <cp:revision>56</cp:revision>
  <dcterms:created xsi:type="dcterms:W3CDTF">2024-07-05T13:07:48Z</dcterms:created>
  <dcterms:modified xsi:type="dcterms:W3CDTF">2024-07-08T14:32:51Z</dcterms:modified>
</cp:coreProperties>
</file>