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ppt/ink/ink2.xml" ContentType="application/inkml+xml"/>
  <Override PartName="/ppt/notesSlides/notesSlide3.xml" ContentType="application/vnd.openxmlformats-officedocument.presentationml.notesSlide+xml"/>
  <Override PartName="/ppt/ink/ink3.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ink/ink4.xml" ContentType="application/inkml+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ink/ink5.xml" ContentType="application/inkml+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notesMasterIdLst>
    <p:notesMasterId r:id="rId20"/>
  </p:notesMasterIdLst>
  <p:sldIdLst>
    <p:sldId id="256" r:id="rId5"/>
    <p:sldId id="260" r:id="rId6"/>
    <p:sldId id="258" r:id="rId7"/>
    <p:sldId id="259" r:id="rId8"/>
    <p:sldId id="271" r:id="rId9"/>
    <p:sldId id="262" r:id="rId10"/>
    <p:sldId id="261" r:id="rId11"/>
    <p:sldId id="263" r:id="rId12"/>
    <p:sldId id="272" r:id="rId13"/>
    <p:sldId id="273" r:id="rId14"/>
    <p:sldId id="264" r:id="rId15"/>
    <p:sldId id="265" r:id="rId16"/>
    <p:sldId id="266" r:id="rId17"/>
    <p:sldId id="267" r:id="rId18"/>
    <p:sldId id="26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5E6BEDC-D3FD-4D87-744B-219428C281B9}" name="Aleksandra Milenova (2120210)" initials="AM(" userId="Aleksandra Milenova (2120210)" providerId="None"/>
  <p188:author id="{F3E5BAE6-7958-324E-D277-7763C520D06D}" name="Aleksandra Danielova Milenova (2120210)" initials="ADM(" userId="Aleksandra Danielova Milenova (2120210)" providerId="None"/>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Helena Horvathova" initials="HH" lastIdx="4" clrIdx="0">
    <p:extLst>
      <p:ext uri="{19B8F6BF-5375-455C-9EA6-DF929625EA0E}">
        <p15:presenceInfo xmlns:p15="http://schemas.microsoft.com/office/powerpoint/2012/main" userId="S::2121408@student.uwtsd.ac.uk::5d238f58-d9b3-4f4f-9646-ba58ab9932c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C44512"/>
    <a:srgbClr val="DA4D1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AEDE3C-4583-4B55-98FD-572C7519BC3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578AA80E-E00F-4A73-9DCD-92812F527CF0}">
      <dgm:prSet phldrT="[Text]" custT="1"/>
      <dgm:spPr>
        <a:solidFill>
          <a:schemeClr val="bg1">
            <a:lumMod val="75000"/>
            <a:lumOff val="25000"/>
          </a:schemeClr>
        </a:solidFill>
        <a:ln>
          <a:solidFill>
            <a:schemeClr val="bg1">
              <a:lumMod val="85000"/>
              <a:lumOff val="15000"/>
            </a:schemeClr>
          </a:solidFill>
        </a:ln>
      </dgm:spPr>
      <dgm:t>
        <a:bodyPr/>
        <a:lstStyle/>
        <a:p>
          <a:pPr algn="just">
            <a:lnSpc>
              <a:spcPct val="150000"/>
            </a:lnSpc>
            <a:buNone/>
          </a:pPr>
          <a:r>
            <a:rPr lang="en-US" sz="1100">
              <a:latin typeface="Arial" panose="020B0604020202020204" pitchFamily="34" charset="0"/>
              <a:cs typeface="Arial" panose="020B0604020202020204" pitchFamily="34" charset="0"/>
            </a:rPr>
            <a:t>Are you confident in using technology to collaborate at UWTSD?</a:t>
          </a:r>
          <a:endParaRPr lang="en-GB" sz="1100"/>
        </a:p>
      </dgm:t>
    </dgm:pt>
    <dgm:pt modelId="{D49E727E-E941-4C2E-95D1-D6E3B8773249}" type="parTrans" cxnId="{8A2E1797-EB19-4ACD-9B23-0C3D70FC51C1}">
      <dgm:prSet/>
      <dgm:spPr/>
      <dgm:t>
        <a:bodyPr/>
        <a:lstStyle/>
        <a:p>
          <a:pPr algn="just">
            <a:lnSpc>
              <a:spcPct val="150000"/>
            </a:lnSpc>
          </a:pPr>
          <a:endParaRPr lang="en-GB" sz="1100"/>
        </a:p>
      </dgm:t>
    </dgm:pt>
    <dgm:pt modelId="{409221A3-6BE9-4012-9B7A-9A34CA97AB22}" type="sibTrans" cxnId="{8A2E1797-EB19-4ACD-9B23-0C3D70FC51C1}">
      <dgm:prSet/>
      <dgm:spPr/>
      <dgm:t>
        <a:bodyPr/>
        <a:lstStyle/>
        <a:p>
          <a:pPr algn="just">
            <a:lnSpc>
              <a:spcPct val="150000"/>
            </a:lnSpc>
          </a:pPr>
          <a:endParaRPr lang="en-GB" sz="1100"/>
        </a:p>
      </dgm:t>
    </dgm:pt>
    <dgm:pt modelId="{1F886810-9DDB-4B30-9EC9-6D28D68DAFD4}">
      <dgm:prSet custT="1"/>
      <dgm:spPr>
        <a:solidFill>
          <a:schemeClr val="bg2">
            <a:lumMod val="60000"/>
            <a:lumOff val="40000"/>
          </a:schemeClr>
        </a:solidFill>
        <a:ln>
          <a:solidFill>
            <a:srgbClr val="C44512"/>
          </a:solidFill>
        </a:ln>
      </dgm:spPr>
      <dgm:t>
        <a:bodyPr/>
        <a:lstStyle/>
        <a:p>
          <a:pPr algn="just">
            <a:lnSpc>
              <a:spcPct val="150000"/>
            </a:lnSpc>
          </a:pPr>
          <a:r>
            <a:rPr lang="en-US" sz="1100">
              <a:latin typeface="Arial" panose="020B0604020202020204" pitchFamily="34" charset="0"/>
              <a:cs typeface="Arial" panose="020B0604020202020204" pitchFamily="34" charset="0"/>
            </a:rPr>
            <a:t>Have you ever avoided using technology to collaborate?</a:t>
          </a:r>
        </a:p>
      </dgm:t>
    </dgm:pt>
    <dgm:pt modelId="{4A029CDF-79E2-4891-BE53-740949F61ABB}" type="parTrans" cxnId="{E622D78C-8CE2-48A7-8FCF-E14859CABAC5}">
      <dgm:prSet/>
      <dgm:spPr/>
      <dgm:t>
        <a:bodyPr/>
        <a:lstStyle/>
        <a:p>
          <a:pPr algn="just">
            <a:lnSpc>
              <a:spcPct val="150000"/>
            </a:lnSpc>
          </a:pPr>
          <a:endParaRPr lang="en-GB" sz="1100"/>
        </a:p>
      </dgm:t>
    </dgm:pt>
    <dgm:pt modelId="{58983851-46B2-49F4-BB10-2F2BB214305B}" type="sibTrans" cxnId="{E622D78C-8CE2-48A7-8FCF-E14859CABAC5}">
      <dgm:prSet/>
      <dgm:spPr/>
      <dgm:t>
        <a:bodyPr/>
        <a:lstStyle/>
        <a:p>
          <a:pPr algn="just">
            <a:lnSpc>
              <a:spcPct val="150000"/>
            </a:lnSpc>
          </a:pPr>
          <a:endParaRPr lang="en-GB" sz="1100"/>
        </a:p>
      </dgm:t>
    </dgm:pt>
    <dgm:pt modelId="{C73B3763-E2E1-46C3-BC33-6C1B02E7227C}">
      <dgm:prSet custT="1"/>
      <dgm:spPr>
        <a:solidFill>
          <a:srgbClr val="C44512"/>
        </a:solidFill>
        <a:ln>
          <a:solidFill>
            <a:schemeClr val="bg2"/>
          </a:solidFill>
        </a:ln>
      </dgm:spPr>
      <dgm:t>
        <a:bodyPr/>
        <a:lstStyle/>
        <a:p>
          <a:pPr algn="just">
            <a:lnSpc>
              <a:spcPct val="150000"/>
            </a:lnSpc>
          </a:pPr>
          <a:r>
            <a:rPr lang="en-US" sz="1100">
              <a:latin typeface="Arial" panose="020B0604020202020204" pitchFamily="34" charset="0"/>
              <a:cs typeface="Arial" panose="020B0604020202020204" pitchFamily="34" charset="0"/>
            </a:rPr>
            <a:t>How satisfied are you with the technical methods of study?</a:t>
          </a:r>
        </a:p>
      </dgm:t>
    </dgm:pt>
    <dgm:pt modelId="{DAD1F2E4-B733-44FF-8553-BB84AE0C8B33}" type="parTrans" cxnId="{796D8DA7-38F7-46F8-B3FA-BE2E600BC9DF}">
      <dgm:prSet/>
      <dgm:spPr/>
      <dgm:t>
        <a:bodyPr/>
        <a:lstStyle/>
        <a:p>
          <a:pPr algn="just">
            <a:lnSpc>
              <a:spcPct val="150000"/>
            </a:lnSpc>
          </a:pPr>
          <a:endParaRPr lang="en-GB" sz="1100"/>
        </a:p>
      </dgm:t>
    </dgm:pt>
    <dgm:pt modelId="{2B764C63-68ED-488E-A67D-BCAABDC2A295}" type="sibTrans" cxnId="{796D8DA7-38F7-46F8-B3FA-BE2E600BC9DF}">
      <dgm:prSet/>
      <dgm:spPr/>
      <dgm:t>
        <a:bodyPr/>
        <a:lstStyle/>
        <a:p>
          <a:pPr algn="just">
            <a:lnSpc>
              <a:spcPct val="150000"/>
            </a:lnSpc>
          </a:pPr>
          <a:endParaRPr lang="en-GB" sz="1100"/>
        </a:p>
      </dgm:t>
    </dgm:pt>
    <dgm:pt modelId="{B28B2D48-DE77-446E-B9DE-FCA15B385EE6}">
      <dgm:prSet custT="1"/>
      <dgm:spPr>
        <a:solidFill>
          <a:schemeClr val="bg2"/>
        </a:solidFill>
        <a:ln>
          <a:solidFill>
            <a:schemeClr val="bg2">
              <a:lumMod val="75000"/>
            </a:schemeClr>
          </a:solidFill>
        </a:ln>
      </dgm:spPr>
      <dgm:t>
        <a:bodyPr/>
        <a:lstStyle/>
        <a:p>
          <a:pPr algn="just">
            <a:lnSpc>
              <a:spcPct val="150000"/>
            </a:lnSpc>
          </a:pPr>
          <a:r>
            <a:rPr lang="en-GB" sz="1100">
              <a:latin typeface="Arial" panose="020B0604020202020204" pitchFamily="34" charset="0"/>
              <a:cs typeface="Arial" panose="020B0604020202020204" pitchFamily="34" charset="0"/>
            </a:rPr>
            <a:t>Do</a:t>
          </a:r>
          <a:r>
            <a:rPr lang="en-GB" sz="1100" baseline="0">
              <a:latin typeface="Arial" panose="020B0604020202020204" pitchFamily="34" charset="0"/>
              <a:cs typeface="Arial" panose="020B0604020202020204" pitchFamily="34" charset="0"/>
            </a:rPr>
            <a:t> you feel anxious if your asked to collaborate using technology?</a:t>
          </a:r>
          <a:endParaRPr lang="en-GB" sz="1100">
            <a:latin typeface="Arial" panose="020B0604020202020204" pitchFamily="34" charset="0"/>
            <a:cs typeface="Arial" panose="020B0604020202020204" pitchFamily="34" charset="0"/>
          </a:endParaRPr>
        </a:p>
      </dgm:t>
    </dgm:pt>
    <dgm:pt modelId="{90668135-5B6B-4B38-8009-F97DED9E58A3}" type="parTrans" cxnId="{1F843467-0753-439C-9B87-603946B62C25}">
      <dgm:prSet/>
      <dgm:spPr/>
      <dgm:t>
        <a:bodyPr/>
        <a:lstStyle/>
        <a:p>
          <a:pPr algn="just">
            <a:lnSpc>
              <a:spcPct val="150000"/>
            </a:lnSpc>
          </a:pPr>
          <a:endParaRPr lang="en-GB" sz="1100"/>
        </a:p>
      </dgm:t>
    </dgm:pt>
    <dgm:pt modelId="{25FEA780-8E9F-497E-9B7B-8869828551FD}" type="sibTrans" cxnId="{1F843467-0753-439C-9B87-603946B62C25}">
      <dgm:prSet/>
      <dgm:spPr/>
      <dgm:t>
        <a:bodyPr/>
        <a:lstStyle/>
        <a:p>
          <a:pPr algn="just">
            <a:lnSpc>
              <a:spcPct val="150000"/>
            </a:lnSpc>
          </a:pPr>
          <a:endParaRPr lang="en-GB" sz="1100"/>
        </a:p>
      </dgm:t>
    </dgm:pt>
    <dgm:pt modelId="{42510D0C-7C14-43EC-9469-08906CF8F284}" type="pres">
      <dgm:prSet presAssocID="{B4AEDE3C-4583-4B55-98FD-572C7519BC39}" presName="linear" presStyleCnt="0">
        <dgm:presLayoutVars>
          <dgm:animLvl val="lvl"/>
          <dgm:resizeHandles val="exact"/>
        </dgm:presLayoutVars>
      </dgm:prSet>
      <dgm:spPr/>
    </dgm:pt>
    <dgm:pt modelId="{3C772BD5-034B-449B-861C-E1BC19053C85}" type="pres">
      <dgm:prSet presAssocID="{578AA80E-E00F-4A73-9DCD-92812F527CF0}" presName="parentText" presStyleLbl="node1" presStyleIdx="0" presStyleCnt="4" custLinFactNeighborY="8149">
        <dgm:presLayoutVars>
          <dgm:chMax val="0"/>
          <dgm:bulletEnabled val="1"/>
        </dgm:presLayoutVars>
      </dgm:prSet>
      <dgm:spPr/>
    </dgm:pt>
    <dgm:pt modelId="{EAC89257-25FA-4C64-AC60-1FBDE6219569}" type="pres">
      <dgm:prSet presAssocID="{409221A3-6BE9-4012-9B7A-9A34CA97AB22}" presName="spacer" presStyleCnt="0"/>
      <dgm:spPr/>
    </dgm:pt>
    <dgm:pt modelId="{2EC53CEA-B654-4037-AE1F-30FB757566E9}" type="pres">
      <dgm:prSet presAssocID="{B28B2D48-DE77-446E-B9DE-FCA15B385EE6}" presName="parentText" presStyleLbl="node1" presStyleIdx="1" presStyleCnt="4" custLinFactNeighborY="4702">
        <dgm:presLayoutVars>
          <dgm:chMax val="0"/>
          <dgm:bulletEnabled val="1"/>
        </dgm:presLayoutVars>
      </dgm:prSet>
      <dgm:spPr/>
    </dgm:pt>
    <dgm:pt modelId="{DAAACD61-8D64-465E-A76C-70390A1DBFE5}" type="pres">
      <dgm:prSet presAssocID="{25FEA780-8E9F-497E-9B7B-8869828551FD}" presName="spacer" presStyleCnt="0"/>
      <dgm:spPr/>
    </dgm:pt>
    <dgm:pt modelId="{5FADC6E2-FB04-4B00-8892-0F639E53AE65}" type="pres">
      <dgm:prSet presAssocID="{C73B3763-E2E1-46C3-BC33-6C1B02E7227C}" presName="parentText" presStyleLbl="node1" presStyleIdx="2" presStyleCnt="4" custLinFactNeighborY="4702">
        <dgm:presLayoutVars>
          <dgm:chMax val="0"/>
          <dgm:bulletEnabled val="1"/>
        </dgm:presLayoutVars>
      </dgm:prSet>
      <dgm:spPr/>
    </dgm:pt>
    <dgm:pt modelId="{E90AB04C-8DEA-4DA6-9DFF-AD044E569640}" type="pres">
      <dgm:prSet presAssocID="{2B764C63-68ED-488E-A67D-BCAABDC2A295}" presName="spacer" presStyleCnt="0"/>
      <dgm:spPr/>
    </dgm:pt>
    <dgm:pt modelId="{5F37EFB1-03D2-447C-9A7C-E25FD5699AFF}" type="pres">
      <dgm:prSet presAssocID="{1F886810-9DDB-4B30-9EC9-6D28D68DAFD4}" presName="parentText" presStyleLbl="node1" presStyleIdx="3" presStyleCnt="4" custLinFactNeighborY="-8444">
        <dgm:presLayoutVars>
          <dgm:chMax val="0"/>
          <dgm:bulletEnabled val="1"/>
        </dgm:presLayoutVars>
      </dgm:prSet>
      <dgm:spPr/>
    </dgm:pt>
  </dgm:ptLst>
  <dgm:cxnLst>
    <dgm:cxn modelId="{093B5D36-2420-4E3B-9BA3-59443070176E}" type="presOf" srcId="{578AA80E-E00F-4A73-9DCD-92812F527CF0}" destId="{3C772BD5-034B-449B-861C-E1BC19053C85}" srcOrd="0" destOrd="0" presId="urn:microsoft.com/office/officeart/2005/8/layout/vList2"/>
    <dgm:cxn modelId="{1F843467-0753-439C-9B87-603946B62C25}" srcId="{B4AEDE3C-4583-4B55-98FD-572C7519BC39}" destId="{B28B2D48-DE77-446E-B9DE-FCA15B385EE6}" srcOrd="1" destOrd="0" parTransId="{90668135-5B6B-4B38-8009-F97DED9E58A3}" sibTransId="{25FEA780-8E9F-497E-9B7B-8869828551FD}"/>
    <dgm:cxn modelId="{EE41A148-86FC-4041-88B3-375D58E4C003}" type="presOf" srcId="{C73B3763-E2E1-46C3-BC33-6C1B02E7227C}" destId="{5FADC6E2-FB04-4B00-8892-0F639E53AE65}" srcOrd="0" destOrd="0" presId="urn:microsoft.com/office/officeart/2005/8/layout/vList2"/>
    <dgm:cxn modelId="{E622D78C-8CE2-48A7-8FCF-E14859CABAC5}" srcId="{B4AEDE3C-4583-4B55-98FD-572C7519BC39}" destId="{1F886810-9DDB-4B30-9EC9-6D28D68DAFD4}" srcOrd="3" destOrd="0" parTransId="{4A029CDF-79E2-4891-BE53-740949F61ABB}" sibTransId="{58983851-46B2-49F4-BB10-2F2BB214305B}"/>
    <dgm:cxn modelId="{8A2E1797-EB19-4ACD-9B23-0C3D70FC51C1}" srcId="{B4AEDE3C-4583-4B55-98FD-572C7519BC39}" destId="{578AA80E-E00F-4A73-9DCD-92812F527CF0}" srcOrd="0" destOrd="0" parTransId="{D49E727E-E941-4C2E-95D1-D6E3B8773249}" sibTransId="{409221A3-6BE9-4012-9B7A-9A34CA97AB22}"/>
    <dgm:cxn modelId="{796D8DA7-38F7-46F8-B3FA-BE2E600BC9DF}" srcId="{B4AEDE3C-4583-4B55-98FD-572C7519BC39}" destId="{C73B3763-E2E1-46C3-BC33-6C1B02E7227C}" srcOrd="2" destOrd="0" parTransId="{DAD1F2E4-B733-44FF-8553-BB84AE0C8B33}" sibTransId="{2B764C63-68ED-488E-A67D-BCAABDC2A295}"/>
    <dgm:cxn modelId="{E827D5AF-184A-4D1C-88CF-69FD082776A7}" type="presOf" srcId="{B28B2D48-DE77-446E-B9DE-FCA15B385EE6}" destId="{2EC53CEA-B654-4037-AE1F-30FB757566E9}" srcOrd="0" destOrd="0" presId="urn:microsoft.com/office/officeart/2005/8/layout/vList2"/>
    <dgm:cxn modelId="{1E78FBB5-42AF-43DE-AF2F-17613F02C06D}" type="presOf" srcId="{1F886810-9DDB-4B30-9EC9-6D28D68DAFD4}" destId="{5F37EFB1-03D2-447C-9A7C-E25FD5699AFF}" srcOrd="0" destOrd="0" presId="urn:microsoft.com/office/officeart/2005/8/layout/vList2"/>
    <dgm:cxn modelId="{EAB126BE-B02D-42F4-8AD3-B994EE1A6AB4}" type="presOf" srcId="{B4AEDE3C-4583-4B55-98FD-572C7519BC39}" destId="{42510D0C-7C14-43EC-9469-08906CF8F284}" srcOrd="0" destOrd="0" presId="urn:microsoft.com/office/officeart/2005/8/layout/vList2"/>
    <dgm:cxn modelId="{66FA963B-5197-41BC-8470-E3B5BB07B553}" type="presParOf" srcId="{42510D0C-7C14-43EC-9469-08906CF8F284}" destId="{3C772BD5-034B-449B-861C-E1BC19053C85}" srcOrd="0" destOrd="0" presId="urn:microsoft.com/office/officeart/2005/8/layout/vList2"/>
    <dgm:cxn modelId="{19AD8489-0955-411D-AF50-02715F979538}" type="presParOf" srcId="{42510D0C-7C14-43EC-9469-08906CF8F284}" destId="{EAC89257-25FA-4C64-AC60-1FBDE6219569}" srcOrd="1" destOrd="0" presId="urn:microsoft.com/office/officeart/2005/8/layout/vList2"/>
    <dgm:cxn modelId="{48C2484F-907B-4176-AAEA-D31BEA0DD229}" type="presParOf" srcId="{42510D0C-7C14-43EC-9469-08906CF8F284}" destId="{2EC53CEA-B654-4037-AE1F-30FB757566E9}" srcOrd="2" destOrd="0" presId="urn:microsoft.com/office/officeart/2005/8/layout/vList2"/>
    <dgm:cxn modelId="{059D2ABA-AAED-46D8-9CE1-D7A69B6C8E5E}" type="presParOf" srcId="{42510D0C-7C14-43EC-9469-08906CF8F284}" destId="{DAAACD61-8D64-465E-A76C-70390A1DBFE5}" srcOrd="3" destOrd="0" presId="urn:microsoft.com/office/officeart/2005/8/layout/vList2"/>
    <dgm:cxn modelId="{3BE6C7CE-7AFF-4D8A-914C-94D403B78C37}" type="presParOf" srcId="{42510D0C-7C14-43EC-9469-08906CF8F284}" destId="{5FADC6E2-FB04-4B00-8892-0F639E53AE65}" srcOrd="4" destOrd="0" presId="urn:microsoft.com/office/officeart/2005/8/layout/vList2"/>
    <dgm:cxn modelId="{F4B2810D-EB54-48D9-B115-94C5F17A19DB}" type="presParOf" srcId="{42510D0C-7C14-43EC-9469-08906CF8F284}" destId="{E90AB04C-8DEA-4DA6-9DFF-AD044E569640}" srcOrd="5" destOrd="0" presId="urn:microsoft.com/office/officeart/2005/8/layout/vList2"/>
    <dgm:cxn modelId="{366C82B0-0635-422B-A9FF-D339F76F9388}" type="presParOf" srcId="{42510D0C-7C14-43EC-9469-08906CF8F284}" destId="{5F37EFB1-03D2-447C-9A7C-E25FD5699AFF}"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EAC635-9553-4B5B-9C07-D45E68058FB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2E641576-5FBB-45BB-ABE5-2957006D4C74}">
      <dgm:prSet phldrT="[Text]" custT="1"/>
      <dgm:spPr>
        <a:solidFill>
          <a:schemeClr val="bg1">
            <a:lumMod val="75000"/>
            <a:lumOff val="25000"/>
          </a:schemeClr>
        </a:solidFill>
        <a:ln>
          <a:solidFill>
            <a:schemeClr val="bg1">
              <a:lumMod val="85000"/>
              <a:lumOff val="15000"/>
            </a:schemeClr>
          </a:solidFill>
        </a:ln>
      </dgm:spPr>
      <dgm:t>
        <a:bodyPr/>
        <a:lstStyle/>
        <a:p>
          <a:pPr algn="just">
            <a:lnSpc>
              <a:spcPct val="150000"/>
            </a:lnSpc>
          </a:pPr>
          <a:r>
            <a:rPr lang="en-GB" sz="1100">
              <a:latin typeface="Arial" panose="020B0604020202020204" pitchFamily="34" charset="0"/>
              <a:cs typeface="Arial" panose="020B0604020202020204" pitchFamily="34" charset="0"/>
            </a:rPr>
            <a:t>I feel confident using technology to collaborate with my peers or colleagues.</a:t>
          </a:r>
        </a:p>
      </dgm:t>
    </dgm:pt>
    <dgm:pt modelId="{C3D57D5B-0D49-49D0-887D-0243017F0284}" type="parTrans" cxnId="{F14F8E70-371D-46CF-8F33-05D257F3D8D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8834B1DF-A09E-45B9-89D0-3E1F7593428C}" type="sibTrans" cxnId="{F14F8E70-371D-46CF-8F33-05D257F3D8D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5EB1E0A2-F8F6-4343-9EAC-46F9955C23ED}">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One stars “Strongly disagree”, five stars “Strongly agree”</a:t>
          </a:r>
        </a:p>
      </dgm:t>
    </dgm:pt>
    <dgm:pt modelId="{71331406-485F-44FE-97B2-F52636658388}" type="parTrans" cxnId="{53D2DF52-1FF1-4F1E-90DB-F16DF88D7EA1}">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1D753124-286B-4BAA-B206-ADCE1A7AD535}" type="sibTrans" cxnId="{53D2DF52-1FF1-4F1E-90DB-F16DF88D7EA1}">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01FCFBC2-3FED-495B-9D46-B2211BD7FC5E}">
      <dgm:prSet phldrT="[Text]" custT="1"/>
      <dgm:spPr>
        <a:solidFill>
          <a:schemeClr val="bg2"/>
        </a:solidFill>
        <a:ln>
          <a:solidFill>
            <a:schemeClr val="bg2">
              <a:lumMod val="75000"/>
            </a:schemeClr>
          </a:solidFill>
        </a:ln>
      </dgm:spPr>
      <dgm:t>
        <a:bodyPr/>
        <a:lstStyle/>
        <a:p>
          <a:pPr algn="just">
            <a:lnSpc>
              <a:spcPct val="150000"/>
            </a:lnSpc>
          </a:pPr>
          <a:r>
            <a:rPr lang="en-GB" sz="1100">
              <a:latin typeface="Arial" panose="020B0604020202020204" pitchFamily="34" charset="0"/>
              <a:cs typeface="Arial" panose="020B0604020202020204" pitchFamily="34" charset="0"/>
            </a:rPr>
            <a:t>I am confident in completing tasks that involve working with others using the OneDrive or other software.</a:t>
          </a:r>
        </a:p>
      </dgm:t>
    </dgm:pt>
    <dgm:pt modelId="{A154341B-3816-4A57-8139-695EC94F8A54}" type="parTrans" cxnId="{965DCE2C-5E35-4234-8917-3701D359A21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9A193CEF-1756-426D-AF4F-C55119F2677F}" type="sibTrans" cxnId="{965DCE2C-5E35-4234-8917-3701D359A21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679ADCFC-BF28-4A9E-B423-108B17155C59}">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One stars “Strongly disagree”, five stars “Strongly agree”</a:t>
          </a:r>
        </a:p>
      </dgm:t>
    </dgm:pt>
    <dgm:pt modelId="{788FD3E3-1FD6-4DDD-82B5-4C8250B724E5}" type="parTrans" cxnId="{3185F9BC-2CA6-4B36-917E-A22786C31C0C}">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A0180F3B-78DF-4E2A-BE9A-DC4B003A7484}" type="sibTrans" cxnId="{3185F9BC-2CA6-4B36-917E-A22786C31C0C}">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350FE518-9047-4737-8BD3-1E00FD96EE75}">
      <dgm:prSet phldrT="[Text]" custT="1"/>
      <dgm:spPr>
        <a:solidFill>
          <a:schemeClr val="bg2">
            <a:lumMod val="60000"/>
            <a:lumOff val="40000"/>
          </a:schemeClr>
        </a:solidFill>
        <a:ln>
          <a:solidFill>
            <a:srgbClr val="C44512"/>
          </a:solidFill>
        </a:ln>
      </dgm:spPr>
      <dgm:t>
        <a:bodyPr/>
        <a:lstStyle/>
        <a:p>
          <a:pPr algn="just">
            <a:lnSpc>
              <a:spcPct val="150000"/>
            </a:lnSpc>
          </a:pPr>
          <a:r>
            <a:rPr lang="en-GB" sz="1100">
              <a:latin typeface="Arial" panose="020B0604020202020204" pitchFamily="34" charset="0"/>
              <a:cs typeface="Arial" panose="020B0604020202020204" pitchFamily="34" charset="0"/>
            </a:rPr>
            <a:t>Using technology to collaborate improves my work.</a:t>
          </a:r>
        </a:p>
      </dgm:t>
    </dgm:pt>
    <dgm:pt modelId="{FFD0EFBF-50FB-43EB-B590-005BD42DA5F7}" type="parTrans" cxnId="{57383B7C-0598-4D4C-AC4A-844899D941D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F069B1E2-91DC-4246-93C6-833C0E0DE5DA}" type="sibTrans" cxnId="{57383B7C-0598-4D4C-AC4A-844899D941D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29EBEAAE-7318-40B1-8B3E-679014DCF6F2}">
      <dgm:prSet custT="1"/>
      <dgm:spPr/>
      <dgm:t>
        <a:bodyPr/>
        <a:lstStyle/>
        <a:p>
          <a:pPr algn="just">
            <a:lnSpc>
              <a:spcPct val="150000"/>
            </a:lnSpc>
          </a:pPr>
          <a:r>
            <a:rPr lang="en-GB" sz="1100">
              <a:latin typeface="Arial" panose="020B0604020202020204" pitchFamily="34" charset="0"/>
              <a:cs typeface="Arial" panose="020B0604020202020204" pitchFamily="34" charset="0"/>
            </a:rPr>
            <a:t>One stars “Strongly disagree”, five stars “Strongly agree”</a:t>
          </a:r>
        </a:p>
      </dgm:t>
    </dgm:pt>
    <dgm:pt modelId="{BCC7B176-C691-4E5F-B8FF-51D7F33B9934}" type="parTrans" cxnId="{E89A0C40-2A1C-4C61-B6D0-37A85428CA55}">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5646F226-D929-4E9C-AAF8-1740512BAF6E}" type="sibTrans" cxnId="{E89A0C40-2A1C-4C61-B6D0-37A85428CA55}">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9097997B-7DAE-472E-B2B3-0C28C6125FF2}">
      <dgm:prSet custT="1"/>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E95414B9-6E86-4553-9A65-09F0E2BF5EB9}" type="parTrans" cxnId="{07DA94A4-82D7-46F5-B9A2-9770714ADB61}">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A179ADB5-0C41-4C1A-A986-C977483F865B}" type="sibTrans" cxnId="{07DA94A4-82D7-46F5-B9A2-9770714ADB61}">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CAF2238E-793F-4703-84EC-F890DA43311D}" type="pres">
      <dgm:prSet presAssocID="{38EAC635-9553-4B5B-9C07-D45E68058FB8}" presName="linear" presStyleCnt="0">
        <dgm:presLayoutVars>
          <dgm:animLvl val="lvl"/>
          <dgm:resizeHandles val="exact"/>
        </dgm:presLayoutVars>
      </dgm:prSet>
      <dgm:spPr/>
    </dgm:pt>
    <dgm:pt modelId="{26D0B7AA-C26E-42F6-8A11-8B554889A054}" type="pres">
      <dgm:prSet presAssocID="{2E641576-5FBB-45BB-ABE5-2957006D4C74}" presName="parentText" presStyleLbl="node1" presStyleIdx="0" presStyleCnt="3">
        <dgm:presLayoutVars>
          <dgm:chMax val="0"/>
          <dgm:bulletEnabled val="1"/>
        </dgm:presLayoutVars>
      </dgm:prSet>
      <dgm:spPr/>
    </dgm:pt>
    <dgm:pt modelId="{4BCDD292-AA2A-436E-8C03-224C3391533B}" type="pres">
      <dgm:prSet presAssocID="{2E641576-5FBB-45BB-ABE5-2957006D4C74}" presName="childText" presStyleLbl="revTx" presStyleIdx="0" presStyleCnt="3">
        <dgm:presLayoutVars>
          <dgm:bulletEnabled val="1"/>
        </dgm:presLayoutVars>
      </dgm:prSet>
      <dgm:spPr/>
    </dgm:pt>
    <dgm:pt modelId="{B21EBCC0-3B6A-425E-BA8A-34A0F8EA9656}" type="pres">
      <dgm:prSet presAssocID="{01FCFBC2-3FED-495B-9D46-B2211BD7FC5E}" presName="parentText" presStyleLbl="node1" presStyleIdx="1" presStyleCnt="3" custScaleY="119701">
        <dgm:presLayoutVars>
          <dgm:chMax val="0"/>
          <dgm:bulletEnabled val="1"/>
        </dgm:presLayoutVars>
      </dgm:prSet>
      <dgm:spPr/>
    </dgm:pt>
    <dgm:pt modelId="{ACD5BE06-3033-44DE-8E68-F4C194796EF4}" type="pres">
      <dgm:prSet presAssocID="{01FCFBC2-3FED-495B-9D46-B2211BD7FC5E}" presName="childText" presStyleLbl="revTx" presStyleIdx="1" presStyleCnt="3">
        <dgm:presLayoutVars>
          <dgm:bulletEnabled val="1"/>
        </dgm:presLayoutVars>
      </dgm:prSet>
      <dgm:spPr/>
    </dgm:pt>
    <dgm:pt modelId="{A462B156-12EC-49DE-8E9B-966D6C0B5E35}" type="pres">
      <dgm:prSet presAssocID="{350FE518-9047-4737-8BD3-1E00FD96EE75}" presName="parentText" presStyleLbl="node1" presStyleIdx="2" presStyleCnt="3" custLinFactNeighborY="1596">
        <dgm:presLayoutVars>
          <dgm:chMax val="0"/>
          <dgm:bulletEnabled val="1"/>
        </dgm:presLayoutVars>
      </dgm:prSet>
      <dgm:spPr/>
    </dgm:pt>
    <dgm:pt modelId="{1CCEA823-17C1-480E-B1FD-3DFB246019D3}" type="pres">
      <dgm:prSet presAssocID="{350FE518-9047-4737-8BD3-1E00FD96EE75}" presName="childText" presStyleLbl="revTx" presStyleIdx="2" presStyleCnt="3" custScaleY="85448">
        <dgm:presLayoutVars>
          <dgm:bulletEnabled val="1"/>
        </dgm:presLayoutVars>
      </dgm:prSet>
      <dgm:spPr/>
    </dgm:pt>
  </dgm:ptLst>
  <dgm:cxnLst>
    <dgm:cxn modelId="{A5575714-A8BF-4009-A37D-FE7547ED7E0E}" type="presOf" srcId="{2E641576-5FBB-45BB-ABE5-2957006D4C74}" destId="{26D0B7AA-C26E-42F6-8A11-8B554889A054}" srcOrd="0" destOrd="0" presId="urn:microsoft.com/office/officeart/2005/8/layout/vList2"/>
    <dgm:cxn modelId="{C25A9C29-3ADD-4B40-B83E-1ECB373F8751}" type="presOf" srcId="{01FCFBC2-3FED-495B-9D46-B2211BD7FC5E}" destId="{B21EBCC0-3B6A-425E-BA8A-34A0F8EA9656}" srcOrd="0" destOrd="0" presId="urn:microsoft.com/office/officeart/2005/8/layout/vList2"/>
    <dgm:cxn modelId="{965DCE2C-5E35-4234-8917-3701D359A213}" srcId="{38EAC635-9553-4B5B-9C07-D45E68058FB8}" destId="{01FCFBC2-3FED-495B-9D46-B2211BD7FC5E}" srcOrd="1" destOrd="0" parTransId="{A154341B-3816-4A57-8139-695EC94F8A54}" sibTransId="{9A193CEF-1756-426D-AF4F-C55119F2677F}"/>
    <dgm:cxn modelId="{E89A0C40-2A1C-4C61-B6D0-37A85428CA55}" srcId="{350FE518-9047-4737-8BD3-1E00FD96EE75}" destId="{29EBEAAE-7318-40B1-8B3E-679014DCF6F2}" srcOrd="0" destOrd="0" parTransId="{BCC7B176-C691-4E5F-B8FF-51D7F33B9934}" sibTransId="{5646F226-D929-4E9C-AAF8-1740512BAF6E}"/>
    <dgm:cxn modelId="{0B11DC6B-0F3F-4C24-AE14-6A8303FE294A}" type="presOf" srcId="{350FE518-9047-4737-8BD3-1E00FD96EE75}" destId="{A462B156-12EC-49DE-8E9B-966D6C0B5E35}" srcOrd="0" destOrd="0" presId="urn:microsoft.com/office/officeart/2005/8/layout/vList2"/>
    <dgm:cxn modelId="{63A89E6D-E0CB-4830-A96C-117D44B70D71}" type="presOf" srcId="{9097997B-7DAE-472E-B2B3-0C28C6125FF2}" destId="{1CCEA823-17C1-480E-B1FD-3DFB246019D3}" srcOrd="0" destOrd="1" presId="urn:microsoft.com/office/officeart/2005/8/layout/vList2"/>
    <dgm:cxn modelId="{F14F8E70-371D-46CF-8F33-05D257F3D8D3}" srcId="{38EAC635-9553-4B5B-9C07-D45E68058FB8}" destId="{2E641576-5FBB-45BB-ABE5-2957006D4C74}" srcOrd="0" destOrd="0" parTransId="{C3D57D5B-0D49-49D0-887D-0243017F0284}" sibTransId="{8834B1DF-A09E-45B9-89D0-3E1F7593428C}"/>
    <dgm:cxn modelId="{1735EF70-BC1D-4930-BE3C-56AD2AD9AFC9}" type="presOf" srcId="{38EAC635-9553-4B5B-9C07-D45E68058FB8}" destId="{CAF2238E-793F-4703-84EC-F890DA43311D}" srcOrd="0" destOrd="0" presId="urn:microsoft.com/office/officeart/2005/8/layout/vList2"/>
    <dgm:cxn modelId="{53D2DF52-1FF1-4F1E-90DB-F16DF88D7EA1}" srcId="{2E641576-5FBB-45BB-ABE5-2957006D4C74}" destId="{5EB1E0A2-F8F6-4343-9EAC-46F9955C23ED}" srcOrd="0" destOrd="0" parTransId="{71331406-485F-44FE-97B2-F52636658388}" sibTransId="{1D753124-286B-4BAA-B206-ADCE1A7AD535}"/>
    <dgm:cxn modelId="{57383B7C-0598-4D4C-AC4A-844899D941D3}" srcId="{38EAC635-9553-4B5B-9C07-D45E68058FB8}" destId="{350FE518-9047-4737-8BD3-1E00FD96EE75}" srcOrd="2" destOrd="0" parTransId="{FFD0EFBF-50FB-43EB-B590-005BD42DA5F7}" sibTransId="{F069B1E2-91DC-4246-93C6-833C0E0DE5DA}"/>
    <dgm:cxn modelId="{07DA94A4-82D7-46F5-B9A2-9770714ADB61}" srcId="{350FE518-9047-4737-8BD3-1E00FD96EE75}" destId="{9097997B-7DAE-472E-B2B3-0C28C6125FF2}" srcOrd="1" destOrd="0" parTransId="{E95414B9-6E86-4553-9A65-09F0E2BF5EB9}" sibTransId="{A179ADB5-0C41-4C1A-A986-C977483F865B}"/>
    <dgm:cxn modelId="{3185F9BC-2CA6-4B36-917E-A22786C31C0C}" srcId="{01FCFBC2-3FED-495B-9D46-B2211BD7FC5E}" destId="{679ADCFC-BF28-4A9E-B423-108B17155C59}" srcOrd="0" destOrd="0" parTransId="{788FD3E3-1FD6-4DDD-82B5-4C8250B724E5}" sibTransId="{A0180F3B-78DF-4E2A-BE9A-DC4B003A7484}"/>
    <dgm:cxn modelId="{615EE7E3-A128-453B-BDDC-48D3D01536F8}" type="presOf" srcId="{29EBEAAE-7318-40B1-8B3E-679014DCF6F2}" destId="{1CCEA823-17C1-480E-B1FD-3DFB246019D3}" srcOrd="0" destOrd="0" presId="urn:microsoft.com/office/officeart/2005/8/layout/vList2"/>
    <dgm:cxn modelId="{B7F530E5-D5CE-468B-A0B6-C2A2F46F5A12}" type="presOf" srcId="{5EB1E0A2-F8F6-4343-9EAC-46F9955C23ED}" destId="{4BCDD292-AA2A-436E-8C03-224C3391533B}" srcOrd="0" destOrd="0" presId="urn:microsoft.com/office/officeart/2005/8/layout/vList2"/>
    <dgm:cxn modelId="{EEC519FC-F22F-4404-A424-6D4DA964832C}" type="presOf" srcId="{679ADCFC-BF28-4A9E-B423-108B17155C59}" destId="{ACD5BE06-3033-44DE-8E68-F4C194796EF4}" srcOrd="0" destOrd="0" presId="urn:microsoft.com/office/officeart/2005/8/layout/vList2"/>
    <dgm:cxn modelId="{E8D7C5F6-81AF-45BB-A88D-E2B7FCD87FD4}" type="presParOf" srcId="{CAF2238E-793F-4703-84EC-F890DA43311D}" destId="{26D0B7AA-C26E-42F6-8A11-8B554889A054}" srcOrd="0" destOrd="0" presId="urn:microsoft.com/office/officeart/2005/8/layout/vList2"/>
    <dgm:cxn modelId="{D05317D3-4199-43C7-ACDC-02D32004D064}" type="presParOf" srcId="{CAF2238E-793F-4703-84EC-F890DA43311D}" destId="{4BCDD292-AA2A-436E-8C03-224C3391533B}" srcOrd="1" destOrd="0" presId="urn:microsoft.com/office/officeart/2005/8/layout/vList2"/>
    <dgm:cxn modelId="{37B57622-134F-4066-AB55-7820E58B2E2E}" type="presParOf" srcId="{CAF2238E-793F-4703-84EC-F890DA43311D}" destId="{B21EBCC0-3B6A-425E-BA8A-34A0F8EA9656}" srcOrd="2" destOrd="0" presId="urn:microsoft.com/office/officeart/2005/8/layout/vList2"/>
    <dgm:cxn modelId="{2B7CBEE3-96E3-4499-A019-1ADFEE420395}" type="presParOf" srcId="{CAF2238E-793F-4703-84EC-F890DA43311D}" destId="{ACD5BE06-3033-44DE-8E68-F4C194796EF4}" srcOrd="3" destOrd="0" presId="urn:microsoft.com/office/officeart/2005/8/layout/vList2"/>
    <dgm:cxn modelId="{CE3E2945-AE62-44D8-BB1B-6283C7FCC309}" type="presParOf" srcId="{CAF2238E-793F-4703-84EC-F890DA43311D}" destId="{A462B156-12EC-49DE-8E9B-966D6C0B5E35}" srcOrd="4" destOrd="0" presId="urn:microsoft.com/office/officeart/2005/8/layout/vList2"/>
    <dgm:cxn modelId="{09498923-8878-4B84-9EC3-444458A8C6DA}" type="presParOf" srcId="{CAF2238E-793F-4703-84EC-F890DA43311D}" destId="{1CCEA823-17C1-480E-B1FD-3DFB246019D3}"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EAC635-9553-4B5B-9C07-D45E68058FB8}"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2E641576-5FBB-45BB-ABE5-2957006D4C74}">
      <dgm:prSet phldrT="[Text]" custT="1"/>
      <dgm:spPr>
        <a:solidFill>
          <a:schemeClr val="bg1">
            <a:lumMod val="75000"/>
            <a:lumOff val="25000"/>
          </a:schemeClr>
        </a:solidFill>
        <a:ln>
          <a:solidFill>
            <a:schemeClr val="bg1">
              <a:lumMod val="85000"/>
              <a:lumOff val="15000"/>
            </a:schemeClr>
          </a:solidFill>
        </a:ln>
      </dgm:spPr>
      <dgm:t>
        <a:bodyPr/>
        <a:lstStyle/>
        <a:p>
          <a:pPr algn="ctr">
            <a:lnSpc>
              <a:spcPct val="150000"/>
            </a:lnSpc>
          </a:pPr>
          <a:r>
            <a:rPr lang="en-GB" sz="1100">
              <a:latin typeface="Arial" panose="020B0604020202020204" pitchFamily="34" charset="0"/>
              <a:cs typeface="Arial" panose="020B0604020202020204" pitchFamily="34" charset="0"/>
            </a:rPr>
            <a:t>Rang these applications in order of how confident you feel using them.</a:t>
          </a:r>
        </a:p>
      </dgm:t>
    </dgm:pt>
    <dgm:pt modelId="{C3D57D5B-0D49-49D0-887D-0243017F0284}" type="parTrans" cxnId="{F14F8E70-371D-46CF-8F33-05D257F3D8D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8834B1DF-A09E-45B9-89D0-3E1F7593428C}" type="sibTrans" cxnId="{F14F8E70-371D-46CF-8F33-05D257F3D8D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5EB1E0A2-F8F6-4343-9EAC-46F9955C23ED}">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Moodle</a:t>
          </a:r>
        </a:p>
      </dgm:t>
    </dgm:pt>
    <dgm:pt modelId="{71331406-485F-44FE-97B2-F52636658388}" type="parTrans" cxnId="{53D2DF52-1FF1-4F1E-90DB-F16DF88D7EA1}">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1D753124-286B-4BAA-B206-ADCE1A7AD535}" type="sibTrans" cxnId="{53D2DF52-1FF1-4F1E-90DB-F16DF88D7EA1}">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01FCFBC2-3FED-495B-9D46-B2211BD7FC5E}">
      <dgm:prSet phldrT="[Text]" custT="1"/>
      <dgm:spPr>
        <a:solidFill>
          <a:schemeClr val="bg2"/>
        </a:solidFill>
        <a:ln>
          <a:solidFill>
            <a:schemeClr val="bg2">
              <a:lumMod val="75000"/>
            </a:schemeClr>
          </a:solidFill>
        </a:ln>
      </dgm:spPr>
      <dgm:t>
        <a:bodyPr/>
        <a:lstStyle/>
        <a:p>
          <a:pPr algn="ctr">
            <a:lnSpc>
              <a:spcPct val="150000"/>
            </a:lnSpc>
          </a:pPr>
          <a:r>
            <a:rPr lang="en-GB" sz="1100">
              <a:latin typeface="Arial" panose="020B0604020202020204" pitchFamily="34" charset="0"/>
              <a:cs typeface="Arial" panose="020B0604020202020204" pitchFamily="34" charset="0"/>
            </a:rPr>
            <a:t>Rang these applications in order to how confident you feel using them in online version.</a:t>
          </a:r>
        </a:p>
      </dgm:t>
    </dgm:pt>
    <dgm:pt modelId="{A154341B-3816-4A57-8139-695EC94F8A54}" type="parTrans" cxnId="{965DCE2C-5E35-4234-8917-3701D359A21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9A193CEF-1756-426D-AF4F-C55119F2677F}" type="sibTrans" cxnId="{965DCE2C-5E35-4234-8917-3701D359A21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679ADCFC-BF28-4A9E-B423-108B17155C59}">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MS Word</a:t>
          </a:r>
        </a:p>
      </dgm:t>
    </dgm:pt>
    <dgm:pt modelId="{788FD3E3-1FD6-4DDD-82B5-4C8250B724E5}" type="parTrans" cxnId="{3185F9BC-2CA6-4B36-917E-A22786C31C0C}">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A0180F3B-78DF-4E2A-BE9A-DC4B003A7484}" type="sibTrans" cxnId="{3185F9BC-2CA6-4B36-917E-A22786C31C0C}">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350FE518-9047-4737-8BD3-1E00FD96EE75}">
      <dgm:prSet phldrT="[Text]" custT="1"/>
      <dgm:spPr>
        <a:solidFill>
          <a:schemeClr val="bg2">
            <a:lumMod val="60000"/>
            <a:lumOff val="40000"/>
          </a:schemeClr>
        </a:solidFill>
        <a:ln>
          <a:solidFill>
            <a:srgbClr val="C44512"/>
          </a:solidFill>
        </a:ln>
      </dgm:spPr>
      <dgm:t>
        <a:bodyPr/>
        <a:lstStyle/>
        <a:p>
          <a:pPr algn="ctr">
            <a:lnSpc>
              <a:spcPct val="150000"/>
            </a:lnSpc>
          </a:pPr>
          <a:r>
            <a:rPr lang="en-GB" sz="1100">
              <a:latin typeface="Arial" panose="020B0604020202020204" pitchFamily="34" charset="0"/>
              <a:cs typeface="Arial" panose="020B0604020202020204" pitchFamily="34" charset="0"/>
            </a:rPr>
            <a:t>Rang these applications in order to how confident you fell using them in desktop version.</a:t>
          </a:r>
        </a:p>
      </dgm:t>
    </dgm:pt>
    <dgm:pt modelId="{FFD0EFBF-50FB-43EB-B590-005BD42DA5F7}" type="parTrans" cxnId="{57383B7C-0598-4D4C-AC4A-844899D941D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F069B1E2-91DC-4246-93C6-833C0E0DE5DA}" type="sibTrans" cxnId="{57383B7C-0598-4D4C-AC4A-844899D941D3}">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29EBEAAE-7318-40B1-8B3E-679014DCF6F2}">
      <dgm:prSet custT="1"/>
      <dgm:spPr/>
      <dgm:t>
        <a:bodyPr/>
        <a:lstStyle/>
        <a:p>
          <a:pPr algn="just">
            <a:lnSpc>
              <a:spcPct val="150000"/>
            </a:lnSpc>
          </a:pPr>
          <a:r>
            <a:rPr lang="en-GB" sz="1100">
              <a:latin typeface="Arial" panose="020B0604020202020204" pitchFamily="34" charset="0"/>
              <a:cs typeface="Arial" panose="020B0604020202020204" pitchFamily="34" charset="0"/>
            </a:rPr>
            <a:t>MS Word</a:t>
          </a:r>
        </a:p>
      </dgm:t>
    </dgm:pt>
    <dgm:pt modelId="{BCC7B176-C691-4E5F-B8FF-51D7F33B9934}" type="parTrans" cxnId="{E89A0C40-2A1C-4C61-B6D0-37A85428CA55}">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5646F226-D929-4E9C-AAF8-1740512BAF6E}" type="sibTrans" cxnId="{E89A0C40-2A1C-4C61-B6D0-37A85428CA55}">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963C0158-7F3D-4D4F-BFBC-24F3D877F5A8}">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MS Teams</a:t>
          </a:r>
        </a:p>
      </dgm:t>
    </dgm:pt>
    <dgm:pt modelId="{27174BC8-5BF1-4294-AD36-03D78E94E15B}" type="parTrans" cxnId="{D0E25355-F39A-4B16-9E3E-8AD4AF007414}">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A7DEF7DD-955B-4D63-B351-F7B3595541AC}" type="sibTrans" cxnId="{D0E25355-F39A-4B16-9E3E-8AD4AF007414}">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003C23CD-98AB-4BB4-B3D9-CDBE808DFB71}">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OneDrive</a:t>
          </a:r>
        </a:p>
      </dgm:t>
    </dgm:pt>
    <dgm:pt modelId="{6728179B-DC54-4859-8C19-35E54C665B15}" type="parTrans" cxnId="{F9B56C7E-5B26-49CD-A635-76030096019D}">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5A50C0F4-CC05-4D35-B92B-CDF1D2A5E1E4}" type="sibTrans" cxnId="{F9B56C7E-5B26-49CD-A635-76030096019D}">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D805614B-B8A6-47F1-936D-A02F869D2049}">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MS PowerPoint</a:t>
          </a:r>
        </a:p>
      </dgm:t>
    </dgm:pt>
    <dgm:pt modelId="{7C5DE9C0-D5DF-49D4-A5AE-B5801641C399}" type="parTrans" cxnId="{929107DC-C132-422D-A4EC-83E6FED5C0CF}">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E2D8FBC2-B58C-43D2-8D9A-0B13265D862E}" type="sibTrans" cxnId="{929107DC-C132-422D-A4EC-83E6FED5C0CF}">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3205D912-CCAF-48B5-AAAF-194400B4B06C}">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MS Word</a:t>
          </a:r>
        </a:p>
      </dgm:t>
    </dgm:pt>
    <dgm:pt modelId="{AB173F1F-9A25-4E46-913F-06275E0B1E1A}" type="parTrans" cxnId="{962903BD-197B-4324-9142-B0F72815355A}">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A5AC5BFF-DA18-4A0F-9EEC-F52D07FE66A3}" type="sibTrans" cxnId="{962903BD-197B-4324-9142-B0F72815355A}">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0A891A0B-2A04-475C-A1C6-268DF252FFF3}">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MS PowerPoint</a:t>
          </a:r>
        </a:p>
      </dgm:t>
    </dgm:pt>
    <dgm:pt modelId="{A3273811-18C7-46A1-AEFA-E7F6FC230A4A}" type="parTrans" cxnId="{53F38154-996F-4F5A-AEEC-BF4D01AA0C21}">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FEAD2D87-D741-47D8-AB80-C0C977CFBA05}" type="sibTrans" cxnId="{53F38154-996F-4F5A-AEEC-BF4D01AA0C21}">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0BAD6116-EEA1-4F02-8E6E-D4C370E5BF62}">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MS OneDrive</a:t>
          </a:r>
        </a:p>
      </dgm:t>
    </dgm:pt>
    <dgm:pt modelId="{1689AE1E-CAF1-41F6-B82F-ED8A08978DA3}" type="parTrans" cxnId="{0187AFCF-74F4-4583-ACB5-680317EB7074}">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1455EE44-C81E-4D2D-A244-5DC21A9FBB4C}" type="sibTrans" cxnId="{0187AFCF-74F4-4583-ACB5-680317EB7074}">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F6E69F16-EE94-4566-98C8-D4D95ECC5292}">
      <dgm:prSet phldrT="[Text]" custT="1"/>
      <dgm:spPr/>
      <dgm:t>
        <a:bodyPr/>
        <a:lstStyle/>
        <a:p>
          <a:pPr algn="just">
            <a:lnSpc>
              <a:spcPct val="150000"/>
            </a:lnSpc>
          </a:pPr>
          <a:r>
            <a:rPr lang="en-GB" sz="1100">
              <a:latin typeface="Arial" panose="020B0604020202020204" pitchFamily="34" charset="0"/>
              <a:cs typeface="Arial" panose="020B0604020202020204" pitchFamily="34" charset="0"/>
            </a:rPr>
            <a:t>MS Forms</a:t>
          </a:r>
        </a:p>
      </dgm:t>
    </dgm:pt>
    <dgm:pt modelId="{2C3B4D8F-EFD0-4D5F-8204-95DF609FE36D}" type="parTrans" cxnId="{F39A1B8F-85B7-4613-A7AA-351059C7169A}">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F79AC1A9-A135-4366-8233-F6DAEB436259}" type="sibTrans" cxnId="{F39A1B8F-85B7-4613-A7AA-351059C7169A}">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081AD1B8-C6EA-4EEF-A685-6607B56435B4}">
      <dgm:prSet custT="1"/>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9073515F-361B-41B9-A819-BFCECA1567A8}" type="parTrans" cxnId="{ECCD9AAF-FAED-4381-85EC-1816F204C16B}">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68C8BDE1-66B0-4EA8-9F80-888C0EBEB1B5}" type="sibTrans" cxnId="{ECCD9AAF-FAED-4381-85EC-1816F204C16B}">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E1A7CD5B-2369-4187-B48B-EFB9F0A19698}">
      <dgm:prSet custT="1"/>
      <dgm:spPr/>
      <dgm:t>
        <a:bodyPr/>
        <a:lstStyle/>
        <a:p>
          <a:pPr algn="just">
            <a:lnSpc>
              <a:spcPct val="150000"/>
            </a:lnSpc>
          </a:pPr>
          <a:r>
            <a:rPr lang="en-GB" sz="1100">
              <a:latin typeface="Arial" panose="020B0604020202020204" pitchFamily="34" charset="0"/>
              <a:cs typeface="Arial" panose="020B0604020202020204" pitchFamily="34" charset="0"/>
            </a:rPr>
            <a:t>MS PowerPoint</a:t>
          </a:r>
        </a:p>
      </dgm:t>
    </dgm:pt>
    <dgm:pt modelId="{94D2B90C-82FA-42A5-9498-0A6520C5DA31}" type="parTrans" cxnId="{3F8C08CE-600B-4AA4-AB03-B9E62D1A11E9}">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9E88DFAF-1153-41DE-BECA-413D2757358D}" type="sibTrans" cxnId="{3F8C08CE-600B-4AA4-AB03-B9E62D1A11E9}">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6DCC820B-8F12-43E3-B020-069288B68D1D}">
      <dgm:prSet custT="1"/>
      <dgm:spPr/>
      <dgm:t>
        <a:bodyPr/>
        <a:lstStyle/>
        <a:p>
          <a:pPr algn="just">
            <a:lnSpc>
              <a:spcPct val="150000"/>
            </a:lnSpc>
          </a:pPr>
          <a:r>
            <a:rPr lang="en-GB" sz="1100">
              <a:latin typeface="Arial" panose="020B0604020202020204" pitchFamily="34" charset="0"/>
              <a:cs typeface="Arial" panose="020B0604020202020204" pitchFamily="34" charset="0"/>
            </a:rPr>
            <a:t>MS OneDrive</a:t>
          </a:r>
        </a:p>
      </dgm:t>
    </dgm:pt>
    <dgm:pt modelId="{7A5CD0B2-1F16-4F37-A59F-5773C66E5EFC}" type="parTrans" cxnId="{360D2990-26F5-4145-B907-DA4FF2980B62}">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1C424F06-0334-4D67-927C-355B2194FF13}" type="sibTrans" cxnId="{360D2990-26F5-4145-B907-DA4FF2980B62}">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5C053AA0-22DD-4D15-A1E0-59F806C1A870}">
      <dgm:prSet custT="1"/>
      <dgm:spPr/>
      <dgm:t>
        <a:bodyPr/>
        <a:lstStyle/>
        <a:p>
          <a:pPr algn="just">
            <a:lnSpc>
              <a:spcPct val="150000"/>
            </a:lnSpc>
          </a:pPr>
          <a:r>
            <a:rPr lang="en-GB" sz="1100">
              <a:latin typeface="Arial" panose="020B0604020202020204" pitchFamily="34" charset="0"/>
              <a:cs typeface="Arial" panose="020B0604020202020204" pitchFamily="34" charset="0"/>
            </a:rPr>
            <a:t>MS Forms</a:t>
          </a:r>
        </a:p>
      </dgm:t>
    </dgm:pt>
    <dgm:pt modelId="{3CB03CB7-2A5C-4107-B8C7-F5CBBC371C1A}" type="parTrans" cxnId="{A3EFB4A1-659E-4DAC-AA8B-DF2F90BE6DAC}">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8E4C9978-1512-409D-B425-809D0878113C}" type="sibTrans" cxnId="{A3EFB4A1-659E-4DAC-AA8B-DF2F90BE6DAC}">
      <dgm:prSet/>
      <dgm:spPr/>
      <dgm:t>
        <a:bodyPr/>
        <a:lstStyle/>
        <a:p>
          <a:pPr algn="just">
            <a:lnSpc>
              <a:spcPct val="150000"/>
            </a:lnSpc>
          </a:pPr>
          <a:endParaRPr lang="en-GB" sz="1100">
            <a:latin typeface="Arial" panose="020B0604020202020204" pitchFamily="34" charset="0"/>
            <a:cs typeface="Arial" panose="020B0604020202020204" pitchFamily="34" charset="0"/>
          </a:endParaRPr>
        </a:p>
      </dgm:t>
    </dgm:pt>
    <dgm:pt modelId="{FEF17D02-FC83-478D-A70E-9BCF0F1AC951}" type="pres">
      <dgm:prSet presAssocID="{38EAC635-9553-4B5B-9C07-D45E68058FB8}" presName="Name0" presStyleCnt="0">
        <dgm:presLayoutVars>
          <dgm:dir/>
          <dgm:animLvl val="lvl"/>
          <dgm:resizeHandles val="exact"/>
        </dgm:presLayoutVars>
      </dgm:prSet>
      <dgm:spPr/>
    </dgm:pt>
    <dgm:pt modelId="{60B2CD48-6D69-4326-B95D-BB7E8B5C3B31}" type="pres">
      <dgm:prSet presAssocID="{2E641576-5FBB-45BB-ABE5-2957006D4C74}" presName="composite" presStyleCnt="0"/>
      <dgm:spPr/>
    </dgm:pt>
    <dgm:pt modelId="{ACF2698E-1788-4CDF-BE7F-D6E848F0300D}" type="pres">
      <dgm:prSet presAssocID="{2E641576-5FBB-45BB-ABE5-2957006D4C74}" presName="parTx" presStyleLbl="alignNode1" presStyleIdx="0" presStyleCnt="3" custLinFactNeighborX="-103" custLinFactNeighborY="68">
        <dgm:presLayoutVars>
          <dgm:chMax val="0"/>
          <dgm:chPref val="0"/>
          <dgm:bulletEnabled val="1"/>
        </dgm:presLayoutVars>
      </dgm:prSet>
      <dgm:spPr/>
    </dgm:pt>
    <dgm:pt modelId="{59293DBD-1DAE-490E-9DB1-5FE8BF296E1F}" type="pres">
      <dgm:prSet presAssocID="{2E641576-5FBB-45BB-ABE5-2957006D4C74}" presName="desTx" presStyleLbl="alignAccFollowNode1" presStyleIdx="0" presStyleCnt="3">
        <dgm:presLayoutVars>
          <dgm:bulletEnabled val="1"/>
        </dgm:presLayoutVars>
      </dgm:prSet>
      <dgm:spPr/>
    </dgm:pt>
    <dgm:pt modelId="{FA2BE77E-62CE-4892-9B11-060525D42EA1}" type="pres">
      <dgm:prSet presAssocID="{8834B1DF-A09E-45B9-89D0-3E1F7593428C}" presName="space" presStyleCnt="0"/>
      <dgm:spPr/>
    </dgm:pt>
    <dgm:pt modelId="{A44F9BE5-1A80-40EB-A131-7F58293117BC}" type="pres">
      <dgm:prSet presAssocID="{01FCFBC2-3FED-495B-9D46-B2211BD7FC5E}" presName="composite" presStyleCnt="0"/>
      <dgm:spPr/>
    </dgm:pt>
    <dgm:pt modelId="{689DA1C4-3726-4991-9A26-8385D992F118}" type="pres">
      <dgm:prSet presAssocID="{01FCFBC2-3FED-495B-9D46-B2211BD7FC5E}" presName="parTx" presStyleLbl="alignNode1" presStyleIdx="1" presStyleCnt="3">
        <dgm:presLayoutVars>
          <dgm:chMax val="0"/>
          <dgm:chPref val="0"/>
          <dgm:bulletEnabled val="1"/>
        </dgm:presLayoutVars>
      </dgm:prSet>
      <dgm:spPr/>
    </dgm:pt>
    <dgm:pt modelId="{279ABA79-8E22-4CC1-B191-03DFBF7D977D}" type="pres">
      <dgm:prSet presAssocID="{01FCFBC2-3FED-495B-9D46-B2211BD7FC5E}" presName="desTx" presStyleLbl="alignAccFollowNode1" presStyleIdx="1" presStyleCnt="3">
        <dgm:presLayoutVars>
          <dgm:bulletEnabled val="1"/>
        </dgm:presLayoutVars>
      </dgm:prSet>
      <dgm:spPr/>
    </dgm:pt>
    <dgm:pt modelId="{D0ED4E6F-4B9E-4AD1-A1CE-F8E287A92AE3}" type="pres">
      <dgm:prSet presAssocID="{9A193CEF-1756-426D-AF4F-C55119F2677F}" presName="space" presStyleCnt="0"/>
      <dgm:spPr/>
    </dgm:pt>
    <dgm:pt modelId="{C0F71063-0B30-4567-BEE5-62235D801714}" type="pres">
      <dgm:prSet presAssocID="{350FE518-9047-4737-8BD3-1E00FD96EE75}" presName="composite" presStyleCnt="0"/>
      <dgm:spPr/>
    </dgm:pt>
    <dgm:pt modelId="{86BBF59A-46A5-4B57-BEAF-5BD753227C47}" type="pres">
      <dgm:prSet presAssocID="{350FE518-9047-4737-8BD3-1E00FD96EE75}" presName="parTx" presStyleLbl="alignNode1" presStyleIdx="2" presStyleCnt="3">
        <dgm:presLayoutVars>
          <dgm:chMax val="0"/>
          <dgm:chPref val="0"/>
          <dgm:bulletEnabled val="1"/>
        </dgm:presLayoutVars>
      </dgm:prSet>
      <dgm:spPr/>
    </dgm:pt>
    <dgm:pt modelId="{0BD1C88E-622A-4D9E-98BE-35F33AD65972}" type="pres">
      <dgm:prSet presAssocID="{350FE518-9047-4737-8BD3-1E00FD96EE75}" presName="desTx" presStyleLbl="alignAccFollowNode1" presStyleIdx="2" presStyleCnt="3">
        <dgm:presLayoutVars>
          <dgm:bulletEnabled val="1"/>
        </dgm:presLayoutVars>
      </dgm:prSet>
      <dgm:spPr/>
    </dgm:pt>
  </dgm:ptLst>
  <dgm:cxnLst>
    <dgm:cxn modelId="{053EAE1B-CA69-4D38-8C70-664D0F519C15}" type="presOf" srcId="{003C23CD-98AB-4BB4-B3D9-CDBE808DFB71}" destId="{59293DBD-1DAE-490E-9DB1-5FE8BF296E1F}" srcOrd="0" destOrd="2" presId="urn:microsoft.com/office/officeart/2005/8/layout/hList1"/>
    <dgm:cxn modelId="{51888321-E099-4486-8073-297E5F4C8017}" type="presOf" srcId="{081AD1B8-C6EA-4EEF-A685-6607B56435B4}" destId="{0BD1C88E-622A-4D9E-98BE-35F33AD65972}" srcOrd="0" destOrd="4" presId="urn:microsoft.com/office/officeart/2005/8/layout/hList1"/>
    <dgm:cxn modelId="{E51A9022-A7D7-4AB0-9888-800197884CA6}" type="presOf" srcId="{6DCC820B-8F12-43E3-B020-069288B68D1D}" destId="{0BD1C88E-622A-4D9E-98BE-35F33AD65972}" srcOrd="0" destOrd="2" presId="urn:microsoft.com/office/officeart/2005/8/layout/hList1"/>
    <dgm:cxn modelId="{7EE71B2C-7BE4-4B32-A3CE-29BC58C37AA8}" type="presOf" srcId="{2E641576-5FBB-45BB-ABE5-2957006D4C74}" destId="{ACF2698E-1788-4CDF-BE7F-D6E848F0300D}" srcOrd="0" destOrd="0" presId="urn:microsoft.com/office/officeart/2005/8/layout/hList1"/>
    <dgm:cxn modelId="{99652A2C-4569-4174-846F-B62E2D73B2E6}" type="presOf" srcId="{963C0158-7F3D-4D4F-BFBC-24F3D877F5A8}" destId="{59293DBD-1DAE-490E-9DB1-5FE8BF296E1F}" srcOrd="0" destOrd="1" presId="urn:microsoft.com/office/officeart/2005/8/layout/hList1"/>
    <dgm:cxn modelId="{965DCE2C-5E35-4234-8917-3701D359A213}" srcId="{38EAC635-9553-4B5B-9C07-D45E68058FB8}" destId="{01FCFBC2-3FED-495B-9D46-B2211BD7FC5E}" srcOrd="1" destOrd="0" parTransId="{A154341B-3816-4A57-8139-695EC94F8A54}" sibTransId="{9A193CEF-1756-426D-AF4F-C55119F2677F}"/>
    <dgm:cxn modelId="{2EBBDE32-F38E-45BE-A080-529DDE73B799}" type="presOf" srcId="{38EAC635-9553-4B5B-9C07-D45E68058FB8}" destId="{FEF17D02-FC83-478D-A70E-9BCF0F1AC951}" srcOrd="0" destOrd="0" presId="urn:microsoft.com/office/officeart/2005/8/layout/hList1"/>
    <dgm:cxn modelId="{E89A0C40-2A1C-4C61-B6D0-37A85428CA55}" srcId="{350FE518-9047-4737-8BD3-1E00FD96EE75}" destId="{29EBEAAE-7318-40B1-8B3E-679014DCF6F2}" srcOrd="0" destOrd="0" parTransId="{BCC7B176-C691-4E5F-B8FF-51D7F33B9934}" sibTransId="{5646F226-D929-4E9C-AAF8-1740512BAF6E}"/>
    <dgm:cxn modelId="{5111094E-1806-4B25-990C-6F81AF75F072}" type="presOf" srcId="{0BAD6116-EEA1-4F02-8E6E-D4C370E5BF62}" destId="{279ABA79-8E22-4CC1-B191-03DFBF7D977D}" srcOrd="0" destOrd="2" presId="urn:microsoft.com/office/officeart/2005/8/layout/hList1"/>
    <dgm:cxn modelId="{F14F8E70-371D-46CF-8F33-05D257F3D8D3}" srcId="{38EAC635-9553-4B5B-9C07-D45E68058FB8}" destId="{2E641576-5FBB-45BB-ABE5-2957006D4C74}" srcOrd="0" destOrd="0" parTransId="{C3D57D5B-0D49-49D0-887D-0243017F0284}" sibTransId="{8834B1DF-A09E-45B9-89D0-3E1F7593428C}"/>
    <dgm:cxn modelId="{53D2DF52-1FF1-4F1E-90DB-F16DF88D7EA1}" srcId="{2E641576-5FBB-45BB-ABE5-2957006D4C74}" destId="{5EB1E0A2-F8F6-4343-9EAC-46F9955C23ED}" srcOrd="0" destOrd="0" parTransId="{71331406-485F-44FE-97B2-F52636658388}" sibTransId="{1D753124-286B-4BAA-B206-ADCE1A7AD535}"/>
    <dgm:cxn modelId="{53F38154-996F-4F5A-AEEC-BF4D01AA0C21}" srcId="{01FCFBC2-3FED-495B-9D46-B2211BD7FC5E}" destId="{0A891A0B-2A04-475C-A1C6-268DF252FFF3}" srcOrd="1" destOrd="0" parTransId="{A3273811-18C7-46A1-AEFA-E7F6FC230A4A}" sibTransId="{FEAD2D87-D741-47D8-AB80-C0C977CFBA05}"/>
    <dgm:cxn modelId="{D0E25355-F39A-4B16-9E3E-8AD4AF007414}" srcId="{2E641576-5FBB-45BB-ABE5-2957006D4C74}" destId="{963C0158-7F3D-4D4F-BFBC-24F3D877F5A8}" srcOrd="1" destOrd="0" parTransId="{27174BC8-5BF1-4294-AD36-03D78E94E15B}" sibTransId="{A7DEF7DD-955B-4D63-B351-F7B3595541AC}"/>
    <dgm:cxn modelId="{57383B7C-0598-4D4C-AC4A-844899D941D3}" srcId="{38EAC635-9553-4B5B-9C07-D45E68058FB8}" destId="{350FE518-9047-4737-8BD3-1E00FD96EE75}" srcOrd="2" destOrd="0" parTransId="{FFD0EFBF-50FB-43EB-B590-005BD42DA5F7}" sibTransId="{F069B1E2-91DC-4246-93C6-833C0E0DE5DA}"/>
    <dgm:cxn modelId="{F9B56C7E-5B26-49CD-A635-76030096019D}" srcId="{2E641576-5FBB-45BB-ABE5-2957006D4C74}" destId="{003C23CD-98AB-4BB4-B3D9-CDBE808DFB71}" srcOrd="2" destOrd="0" parTransId="{6728179B-DC54-4859-8C19-35E54C665B15}" sibTransId="{5A50C0F4-CC05-4D35-B92B-CDF1D2A5E1E4}"/>
    <dgm:cxn modelId="{58451685-AC55-432D-A16F-A74CB61F6CF7}" type="presOf" srcId="{5C053AA0-22DD-4D15-A1E0-59F806C1A870}" destId="{0BD1C88E-622A-4D9E-98BE-35F33AD65972}" srcOrd="0" destOrd="3" presId="urn:microsoft.com/office/officeart/2005/8/layout/hList1"/>
    <dgm:cxn modelId="{F39A1B8F-85B7-4613-A7AA-351059C7169A}" srcId="{01FCFBC2-3FED-495B-9D46-B2211BD7FC5E}" destId="{F6E69F16-EE94-4566-98C8-D4D95ECC5292}" srcOrd="3" destOrd="0" parTransId="{2C3B4D8F-EFD0-4D5F-8204-95DF609FE36D}" sibTransId="{F79AC1A9-A135-4366-8233-F6DAEB436259}"/>
    <dgm:cxn modelId="{360D2990-26F5-4145-B907-DA4FF2980B62}" srcId="{350FE518-9047-4737-8BD3-1E00FD96EE75}" destId="{6DCC820B-8F12-43E3-B020-069288B68D1D}" srcOrd="2" destOrd="0" parTransId="{7A5CD0B2-1F16-4F37-A59F-5773C66E5EFC}" sibTransId="{1C424F06-0334-4D67-927C-355B2194FF13}"/>
    <dgm:cxn modelId="{95B96892-E913-423A-813F-3A3BCD60A0FF}" type="presOf" srcId="{F6E69F16-EE94-4566-98C8-D4D95ECC5292}" destId="{279ABA79-8E22-4CC1-B191-03DFBF7D977D}" srcOrd="0" destOrd="3" presId="urn:microsoft.com/office/officeart/2005/8/layout/hList1"/>
    <dgm:cxn modelId="{1D177FA1-BCE6-429F-8ED0-475A027E4C82}" type="presOf" srcId="{0A891A0B-2A04-475C-A1C6-268DF252FFF3}" destId="{279ABA79-8E22-4CC1-B191-03DFBF7D977D}" srcOrd="0" destOrd="1" presId="urn:microsoft.com/office/officeart/2005/8/layout/hList1"/>
    <dgm:cxn modelId="{A3EFB4A1-659E-4DAC-AA8B-DF2F90BE6DAC}" srcId="{350FE518-9047-4737-8BD3-1E00FD96EE75}" destId="{5C053AA0-22DD-4D15-A1E0-59F806C1A870}" srcOrd="3" destOrd="0" parTransId="{3CB03CB7-2A5C-4107-B8C7-F5CBBC371C1A}" sibTransId="{8E4C9978-1512-409D-B425-809D0878113C}"/>
    <dgm:cxn modelId="{ECCD9AAF-FAED-4381-85EC-1816F204C16B}" srcId="{350FE518-9047-4737-8BD3-1E00FD96EE75}" destId="{081AD1B8-C6EA-4EEF-A685-6607B56435B4}" srcOrd="4" destOrd="0" parTransId="{9073515F-361B-41B9-A819-BFCECA1567A8}" sibTransId="{68C8BDE1-66B0-4EA8-9F80-888C0EBEB1B5}"/>
    <dgm:cxn modelId="{B92428B2-9E5C-4645-A7DE-3EF36B99D2E7}" type="presOf" srcId="{679ADCFC-BF28-4A9E-B423-108B17155C59}" destId="{279ABA79-8E22-4CC1-B191-03DFBF7D977D}" srcOrd="0" destOrd="0" presId="urn:microsoft.com/office/officeart/2005/8/layout/hList1"/>
    <dgm:cxn modelId="{6AF861B6-9AD0-4A61-A7EA-79B0885A11F5}" type="presOf" srcId="{01FCFBC2-3FED-495B-9D46-B2211BD7FC5E}" destId="{689DA1C4-3726-4991-9A26-8385D992F118}" srcOrd="0" destOrd="0" presId="urn:microsoft.com/office/officeart/2005/8/layout/hList1"/>
    <dgm:cxn modelId="{3185F9BC-2CA6-4B36-917E-A22786C31C0C}" srcId="{01FCFBC2-3FED-495B-9D46-B2211BD7FC5E}" destId="{679ADCFC-BF28-4A9E-B423-108B17155C59}" srcOrd="0" destOrd="0" parTransId="{788FD3E3-1FD6-4DDD-82B5-4C8250B724E5}" sibTransId="{A0180F3B-78DF-4E2A-BE9A-DC4B003A7484}"/>
    <dgm:cxn modelId="{962903BD-197B-4324-9142-B0F72815355A}" srcId="{2E641576-5FBB-45BB-ABE5-2957006D4C74}" destId="{3205D912-CCAF-48B5-AAAF-194400B4B06C}" srcOrd="4" destOrd="0" parTransId="{AB173F1F-9A25-4E46-913F-06275E0B1E1A}" sibTransId="{A5AC5BFF-DA18-4A0F-9EEC-F52D07FE66A3}"/>
    <dgm:cxn modelId="{8E047EC6-7D14-455C-AE6E-DBC5575DD70D}" type="presOf" srcId="{D805614B-B8A6-47F1-936D-A02F869D2049}" destId="{59293DBD-1DAE-490E-9DB1-5FE8BF296E1F}" srcOrd="0" destOrd="3" presId="urn:microsoft.com/office/officeart/2005/8/layout/hList1"/>
    <dgm:cxn modelId="{0A6691C7-9280-4015-BE3D-F030E31D536A}" type="presOf" srcId="{3205D912-CCAF-48B5-AAAF-194400B4B06C}" destId="{59293DBD-1DAE-490E-9DB1-5FE8BF296E1F}" srcOrd="0" destOrd="4" presId="urn:microsoft.com/office/officeart/2005/8/layout/hList1"/>
    <dgm:cxn modelId="{3CE05AC9-CC36-4938-8781-535B57DCE7A7}" type="presOf" srcId="{5EB1E0A2-F8F6-4343-9EAC-46F9955C23ED}" destId="{59293DBD-1DAE-490E-9DB1-5FE8BF296E1F}" srcOrd="0" destOrd="0" presId="urn:microsoft.com/office/officeart/2005/8/layout/hList1"/>
    <dgm:cxn modelId="{3F8C08CE-600B-4AA4-AB03-B9E62D1A11E9}" srcId="{350FE518-9047-4737-8BD3-1E00FD96EE75}" destId="{E1A7CD5B-2369-4187-B48B-EFB9F0A19698}" srcOrd="1" destOrd="0" parTransId="{94D2B90C-82FA-42A5-9498-0A6520C5DA31}" sibTransId="{9E88DFAF-1153-41DE-BECA-413D2757358D}"/>
    <dgm:cxn modelId="{0187AFCF-74F4-4583-ACB5-680317EB7074}" srcId="{01FCFBC2-3FED-495B-9D46-B2211BD7FC5E}" destId="{0BAD6116-EEA1-4F02-8E6E-D4C370E5BF62}" srcOrd="2" destOrd="0" parTransId="{1689AE1E-CAF1-41F6-B82F-ED8A08978DA3}" sibTransId="{1455EE44-C81E-4D2D-A244-5DC21A9FBB4C}"/>
    <dgm:cxn modelId="{929107DC-C132-422D-A4EC-83E6FED5C0CF}" srcId="{2E641576-5FBB-45BB-ABE5-2957006D4C74}" destId="{D805614B-B8A6-47F1-936D-A02F869D2049}" srcOrd="3" destOrd="0" parTransId="{7C5DE9C0-D5DF-49D4-A5AE-B5801641C399}" sibTransId="{E2D8FBC2-B58C-43D2-8D9A-0B13265D862E}"/>
    <dgm:cxn modelId="{067F8CE1-7E21-4321-ADE6-3BD6D58E9E83}" type="presOf" srcId="{E1A7CD5B-2369-4187-B48B-EFB9F0A19698}" destId="{0BD1C88E-622A-4D9E-98BE-35F33AD65972}" srcOrd="0" destOrd="1" presId="urn:microsoft.com/office/officeart/2005/8/layout/hList1"/>
    <dgm:cxn modelId="{0A63BEED-FC22-4743-BBC9-CB1F288C28DE}" type="presOf" srcId="{29EBEAAE-7318-40B1-8B3E-679014DCF6F2}" destId="{0BD1C88E-622A-4D9E-98BE-35F33AD65972}" srcOrd="0" destOrd="0" presId="urn:microsoft.com/office/officeart/2005/8/layout/hList1"/>
    <dgm:cxn modelId="{F01163F2-5369-4BF9-B1FF-4C2DECD2232F}" type="presOf" srcId="{350FE518-9047-4737-8BD3-1E00FD96EE75}" destId="{86BBF59A-46A5-4B57-BEAF-5BD753227C47}" srcOrd="0" destOrd="0" presId="urn:microsoft.com/office/officeart/2005/8/layout/hList1"/>
    <dgm:cxn modelId="{4E95B2ED-5193-4948-8A36-C7E8C6BB6BD8}" type="presParOf" srcId="{FEF17D02-FC83-478D-A70E-9BCF0F1AC951}" destId="{60B2CD48-6D69-4326-B95D-BB7E8B5C3B31}" srcOrd="0" destOrd="0" presId="urn:microsoft.com/office/officeart/2005/8/layout/hList1"/>
    <dgm:cxn modelId="{0CD80693-72E6-4293-9A62-D3D3E2E587FD}" type="presParOf" srcId="{60B2CD48-6D69-4326-B95D-BB7E8B5C3B31}" destId="{ACF2698E-1788-4CDF-BE7F-D6E848F0300D}" srcOrd="0" destOrd="0" presId="urn:microsoft.com/office/officeart/2005/8/layout/hList1"/>
    <dgm:cxn modelId="{8628F1F5-EF9E-40F9-B45B-37AF98242249}" type="presParOf" srcId="{60B2CD48-6D69-4326-B95D-BB7E8B5C3B31}" destId="{59293DBD-1DAE-490E-9DB1-5FE8BF296E1F}" srcOrd="1" destOrd="0" presId="urn:microsoft.com/office/officeart/2005/8/layout/hList1"/>
    <dgm:cxn modelId="{5B01D39F-099B-4A1B-AA64-E4178E2CA9E8}" type="presParOf" srcId="{FEF17D02-FC83-478D-A70E-9BCF0F1AC951}" destId="{FA2BE77E-62CE-4892-9B11-060525D42EA1}" srcOrd="1" destOrd="0" presId="urn:microsoft.com/office/officeart/2005/8/layout/hList1"/>
    <dgm:cxn modelId="{E9BCA6E9-3FD7-4AF7-BB96-AFB45F9BAB3B}" type="presParOf" srcId="{FEF17D02-FC83-478D-A70E-9BCF0F1AC951}" destId="{A44F9BE5-1A80-40EB-A131-7F58293117BC}" srcOrd="2" destOrd="0" presId="urn:microsoft.com/office/officeart/2005/8/layout/hList1"/>
    <dgm:cxn modelId="{9D6BC571-7DDD-4CEA-8CA2-0F47F0F25187}" type="presParOf" srcId="{A44F9BE5-1A80-40EB-A131-7F58293117BC}" destId="{689DA1C4-3726-4991-9A26-8385D992F118}" srcOrd="0" destOrd="0" presId="urn:microsoft.com/office/officeart/2005/8/layout/hList1"/>
    <dgm:cxn modelId="{7575B818-67BE-4095-A338-1823E17AD866}" type="presParOf" srcId="{A44F9BE5-1A80-40EB-A131-7F58293117BC}" destId="{279ABA79-8E22-4CC1-B191-03DFBF7D977D}" srcOrd="1" destOrd="0" presId="urn:microsoft.com/office/officeart/2005/8/layout/hList1"/>
    <dgm:cxn modelId="{69C83BE8-88F9-4D84-92A5-776CF64FBF5A}" type="presParOf" srcId="{FEF17D02-FC83-478D-A70E-9BCF0F1AC951}" destId="{D0ED4E6F-4B9E-4AD1-A1CE-F8E287A92AE3}" srcOrd="3" destOrd="0" presId="urn:microsoft.com/office/officeart/2005/8/layout/hList1"/>
    <dgm:cxn modelId="{17EF6959-3ABA-41E1-BE3B-11C719522839}" type="presParOf" srcId="{FEF17D02-FC83-478D-A70E-9BCF0F1AC951}" destId="{C0F71063-0B30-4567-BEE5-62235D801714}" srcOrd="4" destOrd="0" presId="urn:microsoft.com/office/officeart/2005/8/layout/hList1"/>
    <dgm:cxn modelId="{6261026C-9C90-4BCC-96B2-2FB7E0E80E49}" type="presParOf" srcId="{C0F71063-0B30-4567-BEE5-62235D801714}" destId="{86BBF59A-46A5-4B57-BEAF-5BD753227C47}" srcOrd="0" destOrd="0" presId="urn:microsoft.com/office/officeart/2005/8/layout/hList1"/>
    <dgm:cxn modelId="{010D2CCC-798A-49FC-9384-1F7930335B4D}" type="presParOf" srcId="{C0F71063-0B30-4567-BEE5-62235D801714}" destId="{0BD1C88E-622A-4D9E-98BE-35F33AD65972}"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538BFB2-1B72-4EF3-84B4-4926F2D8A1B7}" type="doc">
      <dgm:prSet loTypeId="urn:microsoft.com/office/officeart/2008/layout/VerticalCurvedList" loCatId="list" qsTypeId="urn:microsoft.com/office/officeart/2005/8/quickstyle/simple1" qsCatId="simple" csTypeId="urn:microsoft.com/office/officeart/2005/8/colors/colorful1" csCatId="colorful" phldr="1"/>
      <dgm:spPr/>
      <dgm:t>
        <a:bodyPr/>
        <a:lstStyle/>
        <a:p>
          <a:endParaRPr lang="en-GB"/>
        </a:p>
      </dgm:t>
    </dgm:pt>
    <dgm:pt modelId="{FDF27243-F790-4C69-BD92-7700E1E285F4}">
      <dgm:prSet phldrT="[Text]" custT="1"/>
      <dgm:spPr>
        <a:solidFill>
          <a:schemeClr val="bg1">
            <a:lumMod val="75000"/>
            <a:lumOff val="25000"/>
          </a:schemeClr>
        </a:solidFill>
      </dgm:spPr>
      <dgm:t>
        <a:bodyPr/>
        <a:lstStyle/>
        <a:p>
          <a:pPr algn="just">
            <a:lnSpc>
              <a:spcPct val="150000"/>
            </a:lnSpc>
          </a:pPr>
          <a:r>
            <a:rPr lang="en-US" sz="1100">
              <a:latin typeface="Arial" panose="020B0604020202020204" pitchFamily="34" charset="0"/>
              <a:cs typeface="Arial" panose="020B0604020202020204" pitchFamily="34" charset="0"/>
            </a:rPr>
            <a:t>Participants information </a:t>
          </a:r>
          <a:endParaRPr lang="en-GB" sz="1100"/>
        </a:p>
      </dgm:t>
    </dgm:pt>
    <dgm:pt modelId="{FFEDDC45-5645-473F-AD63-48D90D84ABE9}" type="parTrans" cxnId="{83C9FCD1-2843-4E6F-A040-33F58B3690E5}">
      <dgm:prSet/>
      <dgm:spPr/>
      <dgm:t>
        <a:bodyPr/>
        <a:lstStyle/>
        <a:p>
          <a:pPr algn="just">
            <a:lnSpc>
              <a:spcPct val="150000"/>
            </a:lnSpc>
          </a:pPr>
          <a:endParaRPr lang="en-GB" sz="1100"/>
        </a:p>
      </dgm:t>
    </dgm:pt>
    <dgm:pt modelId="{BF3DCA50-C123-4D16-A246-A136889224D5}" type="sibTrans" cxnId="{83C9FCD1-2843-4E6F-A040-33F58B3690E5}">
      <dgm:prSet/>
      <dgm:spPr/>
      <dgm:t>
        <a:bodyPr/>
        <a:lstStyle/>
        <a:p>
          <a:pPr algn="just">
            <a:lnSpc>
              <a:spcPct val="150000"/>
            </a:lnSpc>
          </a:pPr>
          <a:endParaRPr lang="en-GB" sz="1100"/>
        </a:p>
      </dgm:t>
    </dgm:pt>
    <dgm:pt modelId="{40936F02-E47E-4822-A466-56013E0B4909}">
      <dgm:prSet phldrT="[Text]" custT="1"/>
      <dgm:spPr>
        <a:solidFill>
          <a:schemeClr val="bg2"/>
        </a:solidFill>
      </dgm:spPr>
      <dgm:t>
        <a:bodyPr/>
        <a:lstStyle/>
        <a:p>
          <a:pPr algn="just">
            <a:lnSpc>
              <a:spcPct val="150000"/>
            </a:lnSpc>
          </a:pPr>
          <a:r>
            <a:rPr lang="en-US" sz="1100">
              <a:latin typeface="Arial" panose="020B0604020202020204" pitchFamily="34" charset="0"/>
              <a:cs typeface="Arial" panose="020B0604020202020204" pitchFamily="34" charset="0"/>
            </a:rPr>
            <a:t>Privacy, anonymity and confidentiality</a:t>
          </a:r>
          <a:r>
            <a:rPr lang="en-GB" sz="1100">
              <a:latin typeface="Arial" panose="020B0604020202020204" pitchFamily="34" charset="0"/>
              <a:cs typeface="Arial" panose="020B0604020202020204" pitchFamily="34" charset="0"/>
            </a:rPr>
            <a:t> </a:t>
          </a:r>
          <a:r>
            <a:rPr lang="en-US" sz="1100">
              <a:latin typeface="Arial" panose="020B0604020202020204" pitchFamily="34" charset="0"/>
              <a:cs typeface="Arial" panose="020B0604020202020204" pitchFamily="34" charset="0"/>
            </a:rPr>
            <a:t>of respondents (Bhandari P., 2021)</a:t>
          </a:r>
          <a:endParaRPr lang="en-GB" sz="1100"/>
        </a:p>
      </dgm:t>
    </dgm:pt>
    <dgm:pt modelId="{A689C8EF-B601-4A88-A814-0C55BD9E7921}" type="parTrans" cxnId="{D03FAD66-0594-4CEB-880D-7AA77422B4A9}">
      <dgm:prSet/>
      <dgm:spPr/>
      <dgm:t>
        <a:bodyPr/>
        <a:lstStyle/>
        <a:p>
          <a:pPr algn="just">
            <a:lnSpc>
              <a:spcPct val="150000"/>
            </a:lnSpc>
          </a:pPr>
          <a:endParaRPr lang="en-GB" sz="1100"/>
        </a:p>
      </dgm:t>
    </dgm:pt>
    <dgm:pt modelId="{35D01D46-914E-4ED9-BA74-FBA81449DDB6}" type="sibTrans" cxnId="{D03FAD66-0594-4CEB-880D-7AA77422B4A9}">
      <dgm:prSet/>
      <dgm:spPr/>
      <dgm:t>
        <a:bodyPr/>
        <a:lstStyle/>
        <a:p>
          <a:pPr algn="just">
            <a:lnSpc>
              <a:spcPct val="150000"/>
            </a:lnSpc>
          </a:pPr>
          <a:endParaRPr lang="en-GB" sz="1100"/>
        </a:p>
      </dgm:t>
    </dgm:pt>
    <dgm:pt modelId="{CB1AD611-7E26-41AD-B61C-D5EBBFFDD754}">
      <dgm:prSet phldrT="[Text]" custT="1"/>
      <dgm:spPr>
        <a:solidFill>
          <a:schemeClr val="bg2">
            <a:lumMod val="60000"/>
            <a:lumOff val="40000"/>
          </a:schemeClr>
        </a:solidFill>
      </dgm:spPr>
      <dgm:t>
        <a:bodyPr/>
        <a:lstStyle/>
        <a:p>
          <a:pPr algn="just">
            <a:lnSpc>
              <a:spcPct val="150000"/>
            </a:lnSpc>
          </a:pPr>
          <a:r>
            <a:rPr lang="en-US" sz="1100">
              <a:latin typeface="Arial" panose="020B0604020202020204" pitchFamily="34" charset="0"/>
              <a:cs typeface="Arial" panose="020B0604020202020204" pitchFamily="34" charset="0"/>
            </a:rPr>
            <a:t>University approval form (if needed)</a:t>
          </a:r>
          <a:endParaRPr lang="en-GB" sz="1100"/>
        </a:p>
      </dgm:t>
    </dgm:pt>
    <dgm:pt modelId="{78926743-E352-4ECA-8B11-EA381D19573C}" type="parTrans" cxnId="{6455B0D0-9D51-45B4-BAE1-27D064D6A92B}">
      <dgm:prSet/>
      <dgm:spPr/>
      <dgm:t>
        <a:bodyPr/>
        <a:lstStyle/>
        <a:p>
          <a:pPr algn="just">
            <a:lnSpc>
              <a:spcPct val="150000"/>
            </a:lnSpc>
          </a:pPr>
          <a:endParaRPr lang="en-GB" sz="1100"/>
        </a:p>
      </dgm:t>
    </dgm:pt>
    <dgm:pt modelId="{9FE95070-9978-40AF-B3FE-4718A0DBAFE1}" type="sibTrans" cxnId="{6455B0D0-9D51-45B4-BAE1-27D064D6A92B}">
      <dgm:prSet/>
      <dgm:spPr/>
      <dgm:t>
        <a:bodyPr/>
        <a:lstStyle/>
        <a:p>
          <a:pPr algn="just">
            <a:lnSpc>
              <a:spcPct val="150000"/>
            </a:lnSpc>
          </a:pPr>
          <a:endParaRPr lang="en-GB" sz="1100"/>
        </a:p>
      </dgm:t>
    </dgm:pt>
    <dgm:pt modelId="{0AD0E902-F173-45ED-85FC-0ADBF6FC9BA0}" type="pres">
      <dgm:prSet presAssocID="{9538BFB2-1B72-4EF3-84B4-4926F2D8A1B7}" presName="Name0" presStyleCnt="0">
        <dgm:presLayoutVars>
          <dgm:chMax val="7"/>
          <dgm:chPref val="7"/>
          <dgm:dir/>
        </dgm:presLayoutVars>
      </dgm:prSet>
      <dgm:spPr/>
    </dgm:pt>
    <dgm:pt modelId="{0869EF52-4265-45E4-BECE-4E8D96A7DDA5}" type="pres">
      <dgm:prSet presAssocID="{9538BFB2-1B72-4EF3-84B4-4926F2D8A1B7}" presName="Name1" presStyleCnt="0"/>
      <dgm:spPr/>
    </dgm:pt>
    <dgm:pt modelId="{7A658202-F96D-45C3-82F4-D2D7D434C6F9}" type="pres">
      <dgm:prSet presAssocID="{9538BFB2-1B72-4EF3-84B4-4926F2D8A1B7}" presName="cycle" presStyleCnt="0"/>
      <dgm:spPr/>
    </dgm:pt>
    <dgm:pt modelId="{55C0AA05-6AAE-415E-9FA7-9E5D9F48EE7F}" type="pres">
      <dgm:prSet presAssocID="{9538BFB2-1B72-4EF3-84B4-4926F2D8A1B7}" presName="srcNode" presStyleLbl="node1" presStyleIdx="0" presStyleCnt="3"/>
      <dgm:spPr/>
    </dgm:pt>
    <dgm:pt modelId="{E0CE2855-0EFF-4A93-BD67-71EF91E76D8C}" type="pres">
      <dgm:prSet presAssocID="{9538BFB2-1B72-4EF3-84B4-4926F2D8A1B7}" presName="conn" presStyleLbl="parChTrans1D2" presStyleIdx="0" presStyleCnt="1"/>
      <dgm:spPr/>
    </dgm:pt>
    <dgm:pt modelId="{F1D3F907-8D20-4F2C-BAD6-1A23B233BD61}" type="pres">
      <dgm:prSet presAssocID="{9538BFB2-1B72-4EF3-84B4-4926F2D8A1B7}" presName="extraNode" presStyleLbl="node1" presStyleIdx="0" presStyleCnt="3"/>
      <dgm:spPr/>
    </dgm:pt>
    <dgm:pt modelId="{C962E717-27F2-46C7-BE35-AA40B743B714}" type="pres">
      <dgm:prSet presAssocID="{9538BFB2-1B72-4EF3-84B4-4926F2D8A1B7}" presName="dstNode" presStyleLbl="node1" presStyleIdx="0" presStyleCnt="3"/>
      <dgm:spPr/>
    </dgm:pt>
    <dgm:pt modelId="{DF5E3812-83D7-4409-A25B-B0B49B3303E8}" type="pres">
      <dgm:prSet presAssocID="{FDF27243-F790-4C69-BD92-7700E1E285F4}" presName="text_1" presStyleLbl="node1" presStyleIdx="0" presStyleCnt="3" custLinFactNeighborX="288" custLinFactNeighborY="-1347">
        <dgm:presLayoutVars>
          <dgm:bulletEnabled val="1"/>
        </dgm:presLayoutVars>
      </dgm:prSet>
      <dgm:spPr/>
    </dgm:pt>
    <dgm:pt modelId="{93F5BE36-9177-4F05-A276-B387EB2831F4}" type="pres">
      <dgm:prSet presAssocID="{FDF27243-F790-4C69-BD92-7700E1E285F4}" presName="accent_1" presStyleCnt="0"/>
      <dgm:spPr/>
    </dgm:pt>
    <dgm:pt modelId="{C04DA3E5-0491-46FE-9C26-4D561BE74504}" type="pres">
      <dgm:prSet presAssocID="{FDF27243-F790-4C69-BD92-7700E1E285F4}" presName="accentRepeatNode" presStyleLbl="solidFgAcc1" presStyleIdx="0" presStyleCnt="3" custLinFactNeighborX="-15600" custLinFactNeighborY="-3581"/>
      <dgm:spPr>
        <a:solidFill>
          <a:schemeClr val="bg1">
            <a:lumMod val="50000"/>
            <a:lumOff val="50000"/>
          </a:schemeClr>
        </a:solidFill>
        <a:ln>
          <a:solidFill>
            <a:schemeClr val="bg1">
              <a:lumMod val="75000"/>
              <a:lumOff val="25000"/>
            </a:schemeClr>
          </a:solidFill>
        </a:ln>
      </dgm:spPr>
    </dgm:pt>
    <dgm:pt modelId="{797FDD29-0D11-4673-A92D-E0251D963483}" type="pres">
      <dgm:prSet presAssocID="{40936F02-E47E-4822-A466-56013E0B4909}" presName="text_2" presStyleLbl="node1" presStyleIdx="1" presStyleCnt="3">
        <dgm:presLayoutVars>
          <dgm:bulletEnabled val="1"/>
        </dgm:presLayoutVars>
      </dgm:prSet>
      <dgm:spPr/>
    </dgm:pt>
    <dgm:pt modelId="{1B181A5F-9ECB-4DE1-A767-EE8DB70E367F}" type="pres">
      <dgm:prSet presAssocID="{40936F02-E47E-4822-A466-56013E0B4909}" presName="accent_2" presStyleCnt="0"/>
      <dgm:spPr/>
    </dgm:pt>
    <dgm:pt modelId="{7AF921BD-B767-43BA-8C37-7EE85D041459}" type="pres">
      <dgm:prSet presAssocID="{40936F02-E47E-4822-A466-56013E0B4909}" presName="accentRepeatNode" presStyleLbl="solidFgAcc1" presStyleIdx="1" presStyleCnt="3"/>
      <dgm:spPr>
        <a:solidFill>
          <a:srgbClr val="C44512"/>
        </a:solidFill>
        <a:ln>
          <a:solidFill>
            <a:schemeClr val="bg2">
              <a:lumMod val="75000"/>
            </a:schemeClr>
          </a:solidFill>
        </a:ln>
      </dgm:spPr>
    </dgm:pt>
    <dgm:pt modelId="{E8D2DC2A-3F96-4DBA-BA18-12DF8DB81DA3}" type="pres">
      <dgm:prSet presAssocID="{CB1AD611-7E26-41AD-B61C-D5EBBFFDD754}" presName="text_3" presStyleLbl="node1" presStyleIdx="2" presStyleCnt="3">
        <dgm:presLayoutVars>
          <dgm:bulletEnabled val="1"/>
        </dgm:presLayoutVars>
      </dgm:prSet>
      <dgm:spPr/>
    </dgm:pt>
    <dgm:pt modelId="{3C4C49C9-AEFF-438D-9D9E-6F59B7DE0FBD}" type="pres">
      <dgm:prSet presAssocID="{CB1AD611-7E26-41AD-B61C-D5EBBFFDD754}" presName="accent_3" presStyleCnt="0"/>
      <dgm:spPr/>
    </dgm:pt>
    <dgm:pt modelId="{5A45CEBA-0D4D-434E-885D-1AC38A146C11}" type="pres">
      <dgm:prSet presAssocID="{CB1AD611-7E26-41AD-B61C-D5EBBFFDD754}" presName="accentRepeatNode" presStyleLbl="solidFgAcc1" presStyleIdx="2" presStyleCnt="3"/>
      <dgm:spPr>
        <a:solidFill>
          <a:schemeClr val="bg2">
            <a:lumMod val="40000"/>
            <a:lumOff val="60000"/>
          </a:schemeClr>
        </a:solidFill>
        <a:ln>
          <a:solidFill>
            <a:schemeClr val="bg2">
              <a:lumMod val="60000"/>
              <a:lumOff val="40000"/>
            </a:schemeClr>
          </a:solidFill>
        </a:ln>
      </dgm:spPr>
    </dgm:pt>
  </dgm:ptLst>
  <dgm:cxnLst>
    <dgm:cxn modelId="{7197B508-6836-4788-9039-64F7CCDEED10}" type="presOf" srcId="{CB1AD611-7E26-41AD-B61C-D5EBBFFDD754}" destId="{E8D2DC2A-3F96-4DBA-BA18-12DF8DB81DA3}" srcOrd="0" destOrd="0" presId="urn:microsoft.com/office/officeart/2008/layout/VerticalCurvedList"/>
    <dgm:cxn modelId="{E1DCAB1D-8536-4319-9ABA-52B6743B1FDB}" type="presOf" srcId="{FDF27243-F790-4C69-BD92-7700E1E285F4}" destId="{DF5E3812-83D7-4409-A25B-B0B49B3303E8}" srcOrd="0" destOrd="0" presId="urn:microsoft.com/office/officeart/2008/layout/VerticalCurvedList"/>
    <dgm:cxn modelId="{11596439-D26E-4C44-87CE-74EDE66EB606}" type="presOf" srcId="{BF3DCA50-C123-4D16-A246-A136889224D5}" destId="{E0CE2855-0EFF-4A93-BD67-71EF91E76D8C}" srcOrd="0" destOrd="0" presId="urn:microsoft.com/office/officeart/2008/layout/VerticalCurvedList"/>
    <dgm:cxn modelId="{D03FAD66-0594-4CEB-880D-7AA77422B4A9}" srcId="{9538BFB2-1B72-4EF3-84B4-4926F2D8A1B7}" destId="{40936F02-E47E-4822-A466-56013E0B4909}" srcOrd="1" destOrd="0" parTransId="{A689C8EF-B601-4A88-A814-0C55BD9E7921}" sibTransId="{35D01D46-914E-4ED9-BA74-FBA81449DDB6}"/>
    <dgm:cxn modelId="{19129C86-EAD9-40F3-B793-5AEE1BE5EA1C}" type="presOf" srcId="{40936F02-E47E-4822-A466-56013E0B4909}" destId="{797FDD29-0D11-4673-A92D-E0251D963483}" srcOrd="0" destOrd="0" presId="urn:microsoft.com/office/officeart/2008/layout/VerticalCurvedList"/>
    <dgm:cxn modelId="{34EB0B9F-7E37-4A8A-918C-A8E66EC2B10F}" type="presOf" srcId="{9538BFB2-1B72-4EF3-84B4-4926F2D8A1B7}" destId="{0AD0E902-F173-45ED-85FC-0ADBF6FC9BA0}" srcOrd="0" destOrd="0" presId="urn:microsoft.com/office/officeart/2008/layout/VerticalCurvedList"/>
    <dgm:cxn modelId="{6455B0D0-9D51-45B4-BAE1-27D064D6A92B}" srcId="{9538BFB2-1B72-4EF3-84B4-4926F2D8A1B7}" destId="{CB1AD611-7E26-41AD-B61C-D5EBBFFDD754}" srcOrd="2" destOrd="0" parTransId="{78926743-E352-4ECA-8B11-EA381D19573C}" sibTransId="{9FE95070-9978-40AF-B3FE-4718A0DBAFE1}"/>
    <dgm:cxn modelId="{83C9FCD1-2843-4E6F-A040-33F58B3690E5}" srcId="{9538BFB2-1B72-4EF3-84B4-4926F2D8A1B7}" destId="{FDF27243-F790-4C69-BD92-7700E1E285F4}" srcOrd="0" destOrd="0" parTransId="{FFEDDC45-5645-473F-AD63-48D90D84ABE9}" sibTransId="{BF3DCA50-C123-4D16-A246-A136889224D5}"/>
    <dgm:cxn modelId="{FF92F68E-5BC9-4E64-859B-F1F79A6DC481}" type="presParOf" srcId="{0AD0E902-F173-45ED-85FC-0ADBF6FC9BA0}" destId="{0869EF52-4265-45E4-BECE-4E8D96A7DDA5}" srcOrd="0" destOrd="0" presId="urn:microsoft.com/office/officeart/2008/layout/VerticalCurvedList"/>
    <dgm:cxn modelId="{DC55E79E-5982-4303-B597-03E97B136A53}" type="presParOf" srcId="{0869EF52-4265-45E4-BECE-4E8D96A7DDA5}" destId="{7A658202-F96D-45C3-82F4-D2D7D434C6F9}" srcOrd="0" destOrd="0" presId="urn:microsoft.com/office/officeart/2008/layout/VerticalCurvedList"/>
    <dgm:cxn modelId="{0F84A48F-CF38-466C-9786-7805CB347775}" type="presParOf" srcId="{7A658202-F96D-45C3-82F4-D2D7D434C6F9}" destId="{55C0AA05-6AAE-415E-9FA7-9E5D9F48EE7F}" srcOrd="0" destOrd="0" presId="urn:microsoft.com/office/officeart/2008/layout/VerticalCurvedList"/>
    <dgm:cxn modelId="{E5485B6B-BDF4-4EC6-B966-01587EA5D5BA}" type="presParOf" srcId="{7A658202-F96D-45C3-82F4-D2D7D434C6F9}" destId="{E0CE2855-0EFF-4A93-BD67-71EF91E76D8C}" srcOrd="1" destOrd="0" presId="urn:microsoft.com/office/officeart/2008/layout/VerticalCurvedList"/>
    <dgm:cxn modelId="{A4BCFD98-5D71-4210-BC64-FC815F587B84}" type="presParOf" srcId="{7A658202-F96D-45C3-82F4-D2D7D434C6F9}" destId="{F1D3F907-8D20-4F2C-BAD6-1A23B233BD61}" srcOrd="2" destOrd="0" presId="urn:microsoft.com/office/officeart/2008/layout/VerticalCurvedList"/>
    <dgm:cxn modelId="{C90765CE-9F03-4325-BCF2-581F4EDCB28E}" type="presParOf" srcId="{7A658202-F96D-45C3-82F4-D2D7D434C6F9}" destId="{C962E717-27F2-46C7-BE35-AA40B743B714}" srcOrd="3" destOrd="0" presId="urn:microsoft.com/office/officeart/2008/layout/VerticalCurvedList"/>
    <dgm:cxn modelId="{3AFCD2F7-24BC-4F08-A02F-05F6BF48D974}" type="presParOf" srcId="{0869EF52-4265-45E4-BECE-4E8D96A7DDA5}" destId="{DF5E3812-83D7-4409-A25B-B0B49B3303E8}" srcOrd="1" destOrd="0" presId="urn:microsoft.com/office/officeart/2008/layout/VerticalCurvedList"/>
    <dgm:cxn modelId="{D075C4F2-332F-40A2-BAE9-792EB2E1AA4D}" type="presParOf" srcId="{0869EF52-4265-45E4-BECE-4E8D96A7DDA5}" destId="{93F5BE36-9177-4F05-A276-B387EB2831F4}" srcOrd="2" destOrd="0" presId="urn:microsoft.com/office/officeart/2008/layout/VerticalCurvedList"/>
    <dgm:cxn modelId="{16346D81-E64D-4528-A8A2-59EC14A7D0F2}" type="presParOf" srcId="{93F5BE36-9177-4F05-A276-B387EB2831F4}" destId="{C04DA3E5-0491-46FE-9C26-4D561BE74504}" srcOrd="0" destOrd="0" presId="urn:microsoft.com/office/officeart/2008/layout/VerticalCurvedList"/>
    <dgm:cxn modelId="{5608924B-871D-4AEE-8B88-224FCB61BFAA}" type="presParOf" srcId="{0869EF52-4265-45E4-BECE-4E8D96A7DDA5}" destId="{797FDD29-0D11-4673-A92D-E0251D963483}" srcOrd="3" destOrd="0" presId="urn:microsoft.com/office/officeart/2008/layout/VerticalCurvedList"/>
    <dgm:cxn modelId="{A09AA125-2530-4E16-A95B-34A74518F55D}" type="presParOf" srcId="{0869EF52-4265-45E4-BECE-4E8D96A7DDA5}" destId="{1B181A5F-9ECB-4DE1-A767-EE8DB70E367F}" srcOrd="4" destOrd="0" presId="urn:microsoft.com/office/officeart/2008/layout/VerticalCurvedList"/>
    <dgm:cxn modelId="{34EEE96E-481B-438E-A819-F73524BC277A}" type="presParOf" srcId="{1B181A5F-9ECB-4DE1-A767-EE8DB70E367F}" destId="{7AF921BD-B767-43BA-8C37-7EE85D041459}" srcOrd="0" destOrd="0" presId="urn:microsoft.com/office/officeart/2008/layout/VerticalCurvedList"/>
    <dgm:cxn modelId="{4498E710-8E7B-4662-A809-B60422DAB006}" type="presParOf" srcId="{0869EF52-4265-45E4-BECE-4E8D96A7DDA5}" destId="{E8D2DC2A-3F96-4DBA-BA18-12DF8DB81DA3}" srcOrd="5" destOrd="0" presId="urn:microsoft.com/office/officeart/2008/layout/VerticalCurvedList"/>
    <dgm:cxn modelId="{0A463DE8-3558-4A64-BA1A-CEDD6CB3AF79}" type="presParOf" srcId="{0869EF52-4265-45E4-BECE-4E8D96A7DDA5}" destId="{3C4C49C9-AEFF-438D-9D9E-6F59B7DE0FBD}" srcOrd="6" destOrd="0" presId="urn:microsoft.com/office/officeart/2008/layout/VerticalCurvedList"/>
    <dgm:cxn modelId="{09C31646-14EB-469D-B67A-691148BBB1C3}" type="presParOf" srcId="{3C4C49C9-AEFF-438D-9D9E-6F59B7DE0FBD}" destId="{5A45CEBA-0D4D-434E-885D-1AC38A146C11}" srcOrd="0"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772BD5-034B-449B-861C-E1BC19053C85}">
      <dsp:nvSpPr>
        <dsp:cNvPr id="0" name=""/>
        <dsp:cNvSpPr/>
      </dsp:nvSpPr>
      <dsp:spPr>
        <a:xfrm>
          <a:off x="0" y="19956"/>
          <a:ext cx="9626608" cy="393120"/>
        </a:xfrm>
        <a:prstGeom prst="roundRect">
          <a:avLst/>
        </a:prstGeom>
        <a:solidFill>
          <a:schemeClr val="bg1">
            <a:lumMod val="75000"/>
            <a:lumOff val="25000"/>
          </a:schemeClr>
        </a:solidFill>
        <a:ln w="12700" cap="flat" cmpd="sng" algn="ctr">
          <a:solidFill>
            <a:schemeClr val="bg1">
              <a:lumMod val="85000"/>
              <a:lumOff val="1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150000"/>
            </a:lnSpc>
            <a:spcBef>
              <a:spcPct val="0"/>
            </a:spcBef>
            <a:spcAft>
              <a:spcPct val="35000"/>
            </a:spcAft>
            <a:buNone/>
          </a:pPr>
          <a:r>
            <a:rPr lang="en-US" sz="1100" kern="1200">
              <a:latin typeface="Arial" panose="020B0604020202020204" pitchFamily="34" charset="0"/>
              <a:cs typeface="Arial" panose="020B0604020202020204" pitchFamily="34" charset="0"/>
            </a:rPr>
            <a:t>Are you confident in using technology to collaborate at UWTSD?</a:t>
          </a:r>
          <a:endParaRPr lang="en-GB" sz="1100" kern="1200"/>
        </a:p>
      </dsp:txBody>
      <dsp:txXfrm>
        <a:off x="19191" y="39147"/>
        <a:ext cx="9588226" cy="354738"/>
      </dsp:txXfrm>
    </dsp:sp>
    <dsp:sp modelId="{2EC53CEA-B654-4037-AE1F-30FB757566E9}">
      <dsp:nvSpPr>
        <dsp:cNvPr id="0" name=""/>
        <dsp:cNvSpPr/>
      </dsp:nvSpPr>
      <dsp:spPr>
        <a:xfrm>
          <a:off x="0" y="471471"/>
          <a:ext cx="9626608" cy="393120"/>
        </a:xfrm>
        <a:prstGeom prst="roundRect">
          <a:avLst/>
        </a:prstGeom>
        <a:solidFill>
          <a:schemeClr val="bg2"/>
        </a:solidFill>
        <a:ln w="12700" cap="flat"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150000"/>
            </a:lnSpc>
            <a:spcBef>
              <a:spcPct val="0"/>
            </a:spcBef>
            <a:spcAft>
              <a:spcPct val="35000"/>
            </a:spcAft>
            <a:buNone/>
          </a:pPr>
          <a:r>
            <a:rPr lang="en-GB" sz="1100" kern="1200">
              <a:latin typeface="Arial" panose="020B0604020202020204" pitchFamily="34" charset="0"/>
              <a:cs typeface="Arial" panose="020B0604020202020204" pitchFamily="34" charset="0"/>
            </a:rPr>
            <a:t>Do</a:t>
          </a:r>
          <a:r>
            <a:rPr lang="en-GB" sz="1100" kern="1200" baseline="0">
              <a:latin typeface="Arial" panose="020B0604020202020204" pitchFamily="34" charset="0"/>
              <a:cs typeface="Arial" panose="020B0604020202020204" pitchFamily="34" charset="0"/>
            </a:rPr>
            <a:t> you feel anxious if your asked to collaborate using technology?</a:t>
          </a:r>
          <a:endParaRPr lang="en-GB" sz="1100" kern="1200">
            <a:latin typeface="Arial" panose="020B0604020202020204" pitchFamily="34" charset="0"/>
            <a:cs typeface="Arial" panose="020B0604020202020204" pitchFamily="34" charset="0"/>
          </a:endParaRPr>
        </a:p>
      </dsp:txBody>
      <dsp:txXfrm>
        <a:off x="19191" y="490662"/>
        <a:ext cx="9588226" cy="354738"/>
      </dsp:txXfrm>
    </dsp:sp>
    <dsp:sp modelId="{5FADC6E2-FB04-4B00-8892-0F639E53AE65}">
      <dsp:nvSpPr>
        <dsp:cNvPr id="0" name=""/>
        <dsp:cNvSpPr/>
      </dsp:nvSpPr>
      <dsp:spPr>
        <a:xfrm>
          <a:off x="0" y="925071"/>
          <a:ext cx="9626608" cy="393120"/>
        </a:xfrm>
        <a:prstGeom prst="roundRect">
          <a:avLst/>
        </a:prstGeom>
        <a:solidFill>
          <a:srgbClr val="C44512"/>
        </a:solidFill>
        <a:ln w="12700" cap="flat" cmpd="sng" algn="ctr">
          <a:solidFill>
            <a:schemeClr val="bg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150000"/>
            </a:lnSpc>
            <a:spcBef>
              <a:spcPct val="0"/>
            </a:spcBef>
            <a:spcAft>
              <a:spcPct val="35000"/>
            </a:spcAft>
            <a:buNone/>
          </a:pPr>
          <a:r>
            <a:rPr lang="en-US" sz="1100" kern="1200">
              <a:latin typeface="Arial" panose="020B0604020202020204" pitchFamily="34" charset="0"/>
              <a:cs typeface="Arial" panose="020B0604020202020204" pitchFamily="34" charset="0"/>
            </a:rPr>
            <a:t>How satisfied are you with the technical methods of study?</a:t>
          </a:r>
        </a:p>
      </dsp:txBody>
      <dsp:txXfrm>
        <a:off x="19191" y="944262"/>
        <a:ext cx="9588226" cy="354738"/>
      </dsp:txXfrm>
    </dsp:sp>
    <dsp:sp modelId="{5F37EFB1-03D2-447C-9A7C-E25FD5699AFF}">
      <dsp:nvSpPr>
        <dsp:cNvPr id="0" name=""/>
        <dsp:cNvSpPr/>
      </dsp:nvSpPr>
      <dsp:spPr>
        <a:xfrm>
          <a:off x="0" y="1370721"/>
          <a:ext cx="9626608" cy="393120"/>
        </a:xfrm>
        <a:prstGeom prst="roundRect">
          <a:avLst/>
        </a:prstGeom>
        <a:solidFill>
          <a:schemeClr val="bg2">
            <a:lumMod val="60000"/>
            <a:lumOff val="40000"/>
          </a:schemeClr>
        </a:solidFill>
        <a:ln w="12700" cap="flat" cmpd="sng" algn="ctr">
          <a:solidFill>
            <a:srgbClr val="C4451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150000"/>
            </a:lnSpc>
            <a:spcBef>
              <a:spcPct val="0"/>
            </a:spcBef>
            <a:spcAft>
              <a:spcPct val="35000"/>
            </a:spcAft>
            <a:buNone/>
          </a:pPr>
          <a:r>
            <a:rPr lang="en-US" sz="1100" kern="1200">
              <a:latin typeface="Arial" panose="020B0604020202020204" pitchFamily="34" charset="0"/>
              <a:cs typeface="Arial" panose="020B0604020202020204" pitchFamily="34" charset="0"/>
            </a:rPr>
            <a:t>Have you ever avoided using technology to collaborate?</a:t>
          </a:r>
        </a:p>
      </dsp:txBody>
      <dsp:txXfrm>
        <a:off x="19191" y="1389912"/>
        <a:ext cx="9588226" cy="3547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D0B7AA-C26E-42F6-8A11-8B554889A054}">
      <dsp:nvSpPr>
        <dsp:cNvPr id="0" name=""/>
        <dsp:cNvSpPr/>
      </dsp:nvSpPr>
      <dsp:spPr>
        <a:xfrm>
          <a:off x="0" y="9207"/>
          <a:ext cx="9366636" cy="448841"/>
        </a:xfrm>
        <a:prstGeom prst="roundRect">
          <a:avLst/>
        </a:prstGeom>
        <a:solidFill>
          <a:schemeClr val="bg1">
            <a:lumMod val="75000"/>
            <a:lumOff val="25000"/>
          </a:schemeClr>
        </a:solidFill>
        <a:ln w="12700" cap="flat" cmpd="sng" algn="ctr">
          <a:solidFill>
            <a:schemeClr val="bg1">
              <a:lumMod val="85000"/>
              <a:lumOff val="1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150000"/>
            </a:lnSpc>
            <a:spcBef>
              <a:spcPct val="0"/>
            </a:spcBef>
            <a:spcAft>
              <a:spcPct val="35000"/>
            </a:spcAft>
            <a:buNone/>
          </a:pPr>
          <a:r>
            <a:rPr lang="en-GB" sz="1100" kern="1200">
              <a:latin typeface="Arial" panose="020B0604020202020204" pitchFamily="34" charset="0"/>
              <a:cs typeface="Arial" panose="020B0604020202020204" pitchFamily="34" charset="0"/>
            </a:rPr>
            <a:t>I feel confident using technology to collaborate with my peers or colleagues.</a:t>
          </a:r>
        </a:p>
      </dsp:txBody>
      <dsp:txXfrm>
        <a:off x="21911" y="31118"/>
        <a:ext cx="9322814" cy="405019"/>
      </dsp:txXfrm>
    </dsp:sp>
    <dsp:sp modelId="{4BCDD292-AA2A-436E-8C03-224C3391533B}">
      <dsp:nvSpPr>
        <dsp:cNvPr id="0" name=""/>
        <dsp:cNvSpPr/>
      </dsp:nvSpPr>
      <dsp:spPr>
        <a:xfrm>
          <a:off x="0" y="458049"/>
          <a:ext cx="9366636" cy="397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7391" tIns="13970" rIns="78232" bIns="13970" numCol="1" spcCol="1270" anchor="t" anchorCtr="0">
          <a:noAutofit/>
        </a:bodyPr>
        <a:lstStyle/>
        <a:p>
          <a:pPr marL="57150" lvl="1" indent="-57150" algn="just" defTabSz="488950">
            <a:lnSpc>
              <a:spcPct val="150000"/>
            </a:lnSpc>
            <a:spcBef>
              <a:spcPct val="0"/>
            </a:spcBef>
            <a:spcAft>
              <a:spcPct val="20000"/>
            </a:spcAft>
            <a:buChar char="•"/>
          </a:pPr>
          <a:r>
            <a:rPr lang="en-GB" sz="1100" kern="1200">
              <a:latin typeface="Arial" panose="020B0604020202020204" pitchFamily="34" charset="0"/>
              <a:cs typeface="Arial" panose="020B0604020202020204" pitchFamily="34" charset="0"/>
            </a:rPr>
            <a:t>One stars “Strongly disagree”, five stars “Strongly agree”</a:t>
          </a:r>
        </a:p>
      </dsp:txBody>
      <dsp:txXfrm>
        <a:off x="0" y="458049"/>
        <a:ext cx="9366636" cy="397051"/>
      </dsp:txXfrm>
    </dsp:sp>
    <dsp:sp modelId="{B21EBCC0-3B6A-425E-BA8A-34A0F8EA9656}">
      <dsp:nvSpPr>
        <dsp:cNvPr id="0" name=""/>
        <dsp:cNvSpPr/>
      </dsp:nvSpPr>
      <dsp:spPr>
        <a:xfrm>
          <a:off x="0" y="855100"/>
          <a:ext cx="9366636" cy="537267"/>
        </a:xfrm>
        <a:prstGeom prst="roundRect">
          <a:avLst/>
        </a:prstGeom>
        <a:solidFill>
          <a:schemeClr val="bg2"/>
        </a:solidFill>
        <a:ln w="12700" cap="flat"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150000"/>
            </a:lnSpc>
            <a:spcBef>
              <a:spcPct val="0"/>
            </a:spcBef>
            <a:spcAft>
              <a:spcPct val="35000"/>
            </a:spcAft>
            <a:buNone/>
          </a:pPr>
          <a:r>
            <a:rPr lang="en-GB" sz="1100" kern="1200">
              <a:latin typeface="Arial" panose="020B0604020202020204" pitchFamily="34" charset="0"/>
              <a:cs typeface="Arial" panose="020B0604020202020204" pitchFamily="34" charset="0"/>
            </a:rPr>
            <a:t>I am confident in completing tasks that involve working with others using the OneDrive or other software.</a:t>
          </a:r>
        </a:p>
      </dsp:txBody>
      <dsp:txXfrm>
        <a:off x="26227" y="881327"/>
        <a:ext cx="9314182" cy="484813"/>
      </dsp:txXfrm>
    </dsp:sp>
    <dsp:sp modelId="{ACD5BE06-3033-44DE-8E68-F4C194796EF4}">
      <dsp:nvSpPr>
        <dsp:cNvPr id="0" name=""/>
        <dsp:cNvSpPr/>
      </dsp:nvSpPr>
      <dsp:spPr>
        <a:xfrm>
          <a:off x="0" y="1392368"/>
          <a:ext cx="9366636" cy="3970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7391" tIns="13970" rIns="78232" bIns="13970" numCol="1" spcCol="1270" anchor="t" anchorCtr="0">
          <a:noAutofit/>
        </a:bodyPr>
        <a:lstStyle/>
        <a:p>
          <a:pPr marL="57150" lvl="1" indent="-57150" algn="just" defTabSz="488950">
            <a:lnSpc>
              <a:spcPct val="150000"/>
            </a:lnSpc>
            <a:spcBef>
              <a:spcPct val="0"/>
            </a:spcBef>
            <a:spcAft>
              <a:spcPct val="20000"/>
            </a:spcAft>
            <a:buChar char="•"/>
          </a:pPr>
          <a:r>
            <a:rPr lang="en-GB" sz="1100" kern="1200">
              <a:latin typeface="Arial" panose="020B0604020202020204" pitchFamily="34" charset="0"/>
              <a:cs typeface="Arial" panose="020B0604020202020204" pitchFamily="34" charset="0"/>
            </a:rPr>
            <a:t>One stars “Strongly disagree”, five stars “Strongly agree”</a:t>
          </a:r>
        </a:p>
      </dsp:txBody>
      <dsp:txXfrm>
        <a:off x="0" y="1392368"/>
        <a:ext cx="9366636" cy="397051"/>
      </dsp:txXfrm>
    </dsp:sp>
    <dsp:sp modelId="{A462B156-12EC-49DE-8E9B-966D6C0B5E35}">
      <dsp:nvSpPr>
        <dsp:cNvPr id="0" name=""/>
        <dsp:cNvSpPr/>
      </dsp:nvSpPr>
      <dsp:spPr>
        <a:xfrm>
          <a:off x="0" y="1797737"/>
          <a:ext cx="9366636" cy="448841"/>
        </a:xfrm>
        <a:prstGeom prst="roundRect">
          <a:avLst/>
        </a:prstGeom>
        <a:solidFill>
          <a:schemeClr val="bg2">
            <a:lumMod val="60000"/>
            <a:lumOff val="40000"/>
          </a:schemeClr>
        </a:solidFill>
        <a:ln w="12700" cap="flat" cmpd="sng" algn="ctr">
          <a:solidFill>
            <a:srgbClr val="C4451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150000"/>
            </a:lnSpc>
            <a:spcBef>
              <a:spcPct val="0"/>
            </a:spcBef>
            <a:spcAft>
              <a:spcPct val="35000"/>
            </a:spcAft>
            <a:buNone/>
          </a:pPr>
          <a:r>
            <a:rPr lang="en-GB" sz="1100" kern="1200">
              <a:latin typeface="Arial" panose="020B0604020202020204" pitchFamily="34" charset="0"/>
              <a:cs typeface="Arial" panose="020B0604020202020204" pitchFamily="34" charset="0"/>
            </a:rPr>
            <a:t>Using technology to collaborate improves my work.</a:t>
          </a:r>
        </a:p>
      </dsp:txBody>
      <dsp:txXfrm>
        <a:off x="21911" y="1819648"/>
        <a:ext cx="9322814" cy="405019"/>
      </dsp:txXfrm>
    </dsp:sp>
    <dsp:sp modelId="{1CCEA823-17C1-480E-B1FD-3DFB246019D3}">
      <dsp:nvSpPr>
        <dsp:cNvPr id="0" name=""/>
        <dsp:cNvSpPr/>
      </dsp:nvSpPr>
      <dsp:spPr>
        <a:xfrm>
          <a:off x="0" y="2238261"/>
          <a:ext cx="9366636" cy="44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7391" tIns="13970" rIns="78232" bIns="13970" numCol="1" spcCol="1270" anchor="t" anchorCtr="0">
          <a:noAutofit/>
        </a:bodyPr>
        <a:lstStyle/>
        <a:p>
          <a:pPr marL="57150" lvl="1" indent="-57150" algn="just" defTabSz="488950">
            <a:lnSpc>
              <a:spcPct val="150000"/>
            </a:lnSpc>
            <a:spcBef>
              <a:spcPct val="0"/>
            </a:spcBef>
            <a:spcAft>
              <a:spcPct val="20000"/>
            </a:spcAft>
            <a:buChar char="•"/>
          </a:pPr>
          <a:r>
            <a:rPr lang="en-GB" sz="1100" kern="1200">
              <a:latin typeface="Arial" panose="020B0604020202020204" pitchFamily="34" charset="0"/>
              <a:cs typeface="Arial" panose="020B0604020202020204" pitchFamily="34" charset="0"/>
            </a:rPr>
            <a:t>One stars “Strongly disagree”, five stars “Strongly agree”</a:t>
          </a:r>
        </a:p>
        <a:p>
          <a:pPr marL="57150" lvl="1" indent="-57150" algn="just" defTabSz="488950">
            <a:lnSpc>
              <a:spcPct val="150000"/>
            </a:lnSpc>
            <a:spcBef>
              <a:spcPct val="0"/>
            </a:spcBef>
            <a:spcAft>
              <a:spcPct val="20000"/>
            </a:spcAft>
            <a:buChar char="•"/>
          </a:pPr>
          <a:endParaRPr lang="en-GB" sz="1100" kern="1200">
            <a:latin typeface="Arial" panose="020B0604020202020204" pitchFamily="34" charset="0"/>
            <a:cs typeface="Arial" panose="020B0604020202020204" pitchFamily="34" charset="0"/>
          </a:endParaRPr>
        </a:p>
      </dsp:txBody>
      <dsp:txXfrm>
        <a:off x="0" y="2238261"/>
        <a:ext cx="9366636" cy="4452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F2698E-1788-4CDF-BE7F-D6E848F0300D}">
      <dsp:nvSpPr>
        <dsp:cNvPr id="0" name=""/>
        <dsp:cNvSpPr/>
      </dsp:nvSpPr>
      <dsp:spPr>
        <a:xfrm>
          <a:off x="0" y="9847"/>
          <a:ext cx="2929222" cy="1094400"/>
        </a:xfrm>
        <a:prstGeom prst="rect">
          <a:avLst/>
        </a:prstGeom>
        <a:solidFill>
          <a:schemeClr val="bg1">
            <a:lumMod val="75000"/>
            <a:lumOff val="25000"/>
          </a:schemeClr>
        </a:solidFill>
        <a:ln w="12700" cap="flat" cmpd="sng" algn="ctr">
          <a:solidFill>
            <a:schemeClr val="bg1">
              <a:lumMod val="85000"/>
              <a:lumOff val="1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150000"/>
            </a:lnSpc>
            <a:spcBef>
              <a:spcPct val="0"/>
            </a:spcBef>
            <a:spcAft>
              <a:spcPct val="35000"/>
            </a:spcAft>
            <a:buNone/>
          </a:pPr>
          <a:r>
            <a:rPr lang="en-GB" sz="1100" kern="1200">
              <a:latin typeface="Arial" panose="020B0604020202020204" pitchFamily="34" charset="0"/>
              <a:cs typeface="Arial" panose="020B0604020202020204" pitchFamily="34" charset="0"/>
            </a:rPr>
            <a:t>Rang these applications in order of how confident you feel using them.</a:t>
          </a:r>
        </a:p>
      </dsp:txBody>
      <dsp:txXfrm>
        <a:off x="0" y="9847"/>
        <a:ext cx="2929222" cy="1094400"/>
      </dsp:txXfrm>
    </dsp:sp>
    <dsp:sp modelId="{59293DBD-1DAE-490E-9DB1-5FE8BF296E1F}">
      <dsp:nvSpPr>
        <dsp:cNvPr id="0" name=""/>
        <dsp:cNvSpPr/>
      </dsp:nvSpPr>
      <dsp:spPr>
        <a:xfrm>
          <a:off x="3004" y="1103503"/>
          <a:ext cx="2929222" cy="16689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8674" tIns="58674" rIns="78232" bIns="88011" numCol="1" spcCol="1270" anchor="t" anchorCtr="0">
          <a:noAutofit/>
        </a:bodyPr>
        <a:lstStyle/>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Moodle</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Teams</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OneDrive</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PowerPoint</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Word</a:t>
          </a:r>
        </a:p>
      </dsp:txBody>
      <dsp:txXfrm>
        <a:off x="3004" y="1103503"/>
        <a:ext cx="2929222" cy="1668960"/>
      </dsp:txXfrm>
    </dsp:sp>
    <dsp:sp modelId="{689DA1C4-3726-4991-9A26-8385D992F118}">
      <dsp:nvSpPr>
        <dsp:cNvPr id="0" name=""/>
        <dsp:cNvSpPr/>
      </dsp:nvSpPr>
      <dsp:spPr>
        <a:xfrm>
          <a:off x="3342318" y="9103"/>
          <a:ext cx="2929222" cy="1094400"/>
        </a:xfrm>
        <a:prstGeom prst="rect">
          <a:avLst/>
        </a:prstGeom>
        <a:solidFill>
          <a:schemeClr val="bg2"/>
        </a:solidFill>
        <a:ln w="12700" cap="flat"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150000"/>
            </a:lnSpc>
            <a:spcBef>
              <a:spcPct val="0"/>
            </a:spcBef>
            <a:spcAft>
              <a:spcPct val="35000"/>
            </a:spcAft>
            <a:buNone/>
          </a:pPr>
          <a:r>
            <a:rPr lang="en-GB" sz="1100" kern="1200">
              <a:latin typeface="Arial" panose="020B0604020202020204" pitchFamily="34" charset="0"/>
              <a:cs typeface="Arial" panose="020B0604020202020204" pitchFamily="34" charset="0"/>
            </a:rPr>
            <a:t>Rang these applications in order to how confident you feel using them in online version.</a:t>
          </a:r>
        </a:p>
      </dsp:txBody>
      <dsp:txXfrm>
        <a:off x="3342318" y="9103"/>
        <a:ext cx="2929222" cy="1094400"/>
      </dsp:txXfrm>
    </dsp:sp>
    <dsp:sp modelId="{279ABA79-8E22-4CC1-B191-03DFBF7D977D}">
      <dsp:nvSpPr>
        <dsp:cNvPr id="0" name=""/>
        <dsp:cNvSpPr/>
      </dsp:nvSpPr>
      <dsp:spPr>
        <a:xfrm>
          <a:off x="3342318" y="1103503"/>
          <a:ext cx="2929222" cy="16689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8674" tIns="58674" rIns="78232" bIns="88011" numCol="1" spcCol="1270" anchor="t" anchorCtr="0">
          <a:noAutofit/>
        </a:bodyPr>
        <a:lstStyle/>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Word</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PowerPoint</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OneDrive</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Forms</a:t>
          </a:r>
        </a:p>
      </dsp:txBody>
      <dsp:txXfrm>
        <a:off x="3342318" y="1103503"/>
        <a:ext cx="2929222" cy="1668960"/>
      </dsp:txXfrm>
    </dsp:sp>
    <dsp:sp modelId="{86BBF59A-46A5-4B57-BEAF-5BD753227C47}">
      <dsp:nvSpPr>
        <dsp:cNvPr id="0" name=""/>
        <dsp:cNvSpPr/>
      </dsp:nvSpPr>
      <dsp:spPr>
        <a:xfrm>
          <a:off x="6681632" y="9103"/>
          <a:ext cx="2929222" cy="1094400"/>
        </a:xfrm>
        <a:prstGeom prst="rect">
          <a:avLst/>
        </a:prstGeom>
        <a:solidFill>
          <a:schemeClr val="bg2">
            <a:lumMod val="60000"/>
            <a:lumOff val="40000"/>
          </a:schemeClr>
        </a:solidFill>
        <a:ln w="12700" cap="flat" cmpd="sng" algn="ctr">
          <a:solidFill>
            <a:srgbClr val="C4451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150000"/>
            </a:lnSpc>
            <a:spcBef>
              <a:spcPct val="0"/>
            </a:spcBef>
            <a:spcAft>
              <a:spcPct val="35000"/>
            </a:spcAft>
            <a:buNone/>
          </a:pPr>
          <a:r>
            <a:rPr lang="en-GB" sz="1100" kern="1200">
              <a:latin typeface="Arial" panose="020B0604020202020204" pitchFamily="34" charset="0"/>
              <a:cs typeface="Arial" panose="020B0604020202020204" pitchFamily="34" charset="0"/>
            </a:rPr>
            <a:t>Rang these applications in order to how confident you fell using them in desktop version.</a:t>
          </a:r>
        </a:p>
      </dsp:txBody>
      <dsp:txXfrm>
        <a:off x="6681632" y="9103"/>
        <a:ext cx="2929222" cy="1094400"/>
      </dsp:txXfrm>
    </dsp:sp>
    <dsp:sp modelId="{0BD1C88E-622A-4D9E-98BE-35F33AD65972}">
      <dsp:nvSpPr>
        <dsp:cNvPr id="0" name=""/>
        <dsp:cNvSpPr/>
      </dsp:nvSpPr>
      <dsp:spPr>
        <a:xfrm>
          <a:off x="6681632" y="1103503"/>
          <a:ext cx="2929222" cy="16689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8674" tIns="58674" rIns="78232" bIns="88011" numCol="1" spcCol="1270" anchor="t" anchorCtr="0">
          <a:noAutofit/>
        </a:bodyPr>
        <a:lstStyle/>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Word</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PowerPoint</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OneDrive</a:t>
          </a:r>
        </a:p>
        <a:p>
          <a:pPr marL="57150" lvl="1" indent="-57150" algn="just" defTabSz="488950">
            <a:lnSpc>
              <a:spcPct val="150000"/>
            </a:lnSpc>
            <a:spcBef>
              <a:spcPct val="0"/>
            </a:spcBef>
            <a:spcAft>
              <a:spcPct val="15000"/>
            </a:spcAft>
            <a:buChar char="•"/>
          </a:pPr>
          <a:r>
            <a:rPr lang="en-GB" sz="1100" kern="1200">
              <a:latin typeface="Arial" panose="020B0604020202020204" pitchFamily="34" charset="0"/>
              <a:cs typeface="Arial" panose="020B0604020202020204" pitchFamily="34" charset="0"/>
            </a:rPr>
            <a:t>MS Forms</a:t>
          </a:r>
        </a:p>
        <a:p>
          <a:pPr marL="57150" lvl="1" indent="-57150" algn="just" defTabSz="488950">
            <a:lnSpc>
              <a:spcPct val="150000"/>
            </a:lnSpc>
            <a:spcBef>
              <a:spcPct val="0"/>
            </a:spcBef>
            <a:spcAft>
              <a:spcPct val="15000"/>
            </a:spcAft>
            <a:buChar char="•"/>
          </a:pPr>
          <a:endParaRPr lang="en-GB" sz="1100" kern="1200">
            <a:latin typeface="Arial" panose="020B0604020202020204" pitchFamily="34" charset="0"/>
            <a:cs typeface="Arial" panose="020B0604020202020204" pitchFamily="34" charset="0"/>
          </a:endParaRPr>
        </a:p>
      </dsp:txBody>
      <dsp:txXfrm>
        <a:off x="6681632" y="1103503"/>
        <a:ext cx="2929222" cy="16689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CE2855-0EFF-4A93-BD67-71EF91E76D8C}">
      <dsp:nvSpPr>
        <dsp:cNvPr id="0" name=""/>
        <dsp:cNvSpPr/>
      </dsp:nvSpPr>
      <dsp:spPr>
        <a:xfrm>
          <a:off x="-2686441" y="-414357"/>
          <a:ext cx="3206375" cy="3206375"/>
        </a:xfrm>
        <a:prstGeom prst="blockArc">
          <a:avLst>
            <a:gd name="adj1" fmla="val 18900000"/>
            <a:gd name="adj2" fmla="val 2700000"/>
            <a:gd name="adj3" fmla="val 674"/>
          </a:avLst>
        </a:prstGeom>
        <a:noFill/>
        <a:ln w="127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F5E3812-83D7-4409-A25B-B0B49B3303E8}">
      <dsp:nvSpPr>
        <dsp:cNvPr id="0" name=""/>
        <dsp:cNvSpPr/>
      </dsp:nvSpPr>
      <dsp:spPr>
        <a:xfrm>
          <a:off x="362830" y="231360"/>
          <a:ext cx="9931351" cy="475532"/>
        </a:xfrm>
        <a:prstGeom prst="rect">
          <a:avLst/>
        </a:prstGeom>
        <a:solidFill>
          <a:schemeClr val="bg1">
            <a:lumMod val="75000"/>
            <a:lumOff val="2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77454" tIns="27940" rIns="27940" bIns="27940" numCol="1" spcCol="1270" anchor="ctr" anchorCtr="0">
          <a:noAutofit/>
        </a:bodyPr>
        <a:lstStyle/>
        <a:p>
          <a:pPr marL="0" lvl="0" indent="0" algn="just" defTabSz="488950">
            <a:lnSpc>
              <a:spcPct val="150000"/>
            </a:lnSpc>
            <a:spcBef>
              <a:spcPct val="0"/>
            </a:spcBef>
            <a:spcAft>
              <a:spcPct val="35000"/>
            </a:spcAft>
            <a:buNone/>
          </a:pPr>
          <a:r>
            <a:rPr lang="en-US" sz="1100" kern="1200">
              <a:latin typeface="Arial" panose="020B0604020202020204" pitchFamily="34" charset="0"/>
              <a:cs typeface="Arial" panose="020B0604020202020204" pitchFamily="34" charset="0"/>
            </a:rPr>
            <a:t>Participants information </a:t>
          </a:r>
          <a:endParaRPr lang="en-GB" sz="1100" kern="1200"/>
        </a:p>
      </dsp:txBody>
      <dsp:txXfrm>
        <a:off x="362830" y="231360"/>
        <a:ext cx="9931351" cy="475532"/>
      </dsp:txXfrm>
    </dsp:sp>
    <dsp:sp modelId="{C04DA3E5-0491-46FE-9C26-4D561BE74504}">
      <dsp:nvSpPr>
        <dsp:cNvPr id="0" name=""/>
        <dsp:cNvSpPr/>
      </dsp:nvSpPr>
      <dsp:spPr>
        <a:xfrm>
          <a:off x="0" y="157038"/>
          <a:ext cx="594415" cy="594415"/>
        </a:xfrm>
        <a:prstGeom prst="ellipse">
          <a:avLst/>
        </a:prstGeom>
        <a:solidFill>
          <a:schemeClr val="bg1">
            <a:lumMod val="50000"/>
            <a:lumOff val="50000"/>
          </a:schemeClr>
        </a:solidFill>
        <a:ln w="12700" cap="flat" cmpd="sng" algn="ctr">
          <a:solidFill>
            <a:schemeClr val="bg1">
              <a:lumMod val="75000"/>
              <a:lumOff val="25000"/>
            </a:schemeClr>
          </a:solidFill>
          <a:prstDash val="solid"/>
        </a:ln>
        <a:effectLst/>
      </dsp:spPr>
      <dsp:style>
        <a:lnRef idx="2">
          <a:scrgbClr r="0" g="0" b="0"/>
        </a:lnRef>
        <a:fillRef idx="1">
          <a:scrgbClr r="0" g="0" b="0"/>
        </a:fillRef>
        <a:effectRef idx="0">
          <a:scrgbClr r="0" g="0" b="0"/>
        </a:effectRef>
        <a:fontRef idx="minor"/>
      </dsp:style>
    </dsp:sp>
    <dsp:sp modelId="{797FDD29-0D11-4673-A92D-E0251D963483}">
      <dsp:nvSpPr>
        <dsp:cNvPr id="0" name=""/>
        <dsp:cNvSpPr/>
      </dsp:nvSpPr>
      <dsp:spPr>
        <a:xfrm>
          <a:off x="507134" y="951064"/>
          <a:ext cx="9758495" cy="475532"/>
        </a:xfrm>
        <a:prstGeom prst="rect">
          <a:avLst/>
        </a:prstGeom>
        <a:solidFill>
          <a:schemeClr val="bg2"/>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77454" tIns="27940" rIns="27940" bIns="27940" numCol="1" spcCol="1270" anchor="ctr" anchorCtr="0">
          <a:noAutofit/>
        </a:bodyPr>
        <a:lstStyle/>
        <a:p>
          <a:pPr marL="0" lvl="0" indent="0" algn="just" defTabSz="488950">
            <a:lnSpc>
              <a:spcPct val="150000"/>
            </a:lnSpc>
            <a:spcBef>
              <a:spcPct val="0"/>
            </a:spcBef>
            <a:spcAft>
              <a:spcPct val="35000"/>
            </a:spcAft>
            <a:buNone/>
          </a:pPr>
          <a:r>
            <a:rPr lang="en-US" sz="1100" kern="1200">
              <a:latin typeface="Arial" panose="020B0604020202020204" pitchFamily="34" charset="0"/>
              <a:cs typeface="Arial" panose="020B0604020202020204" pitchFamily="34" charset="0"/>
            </a:rPr>
            <a:t>Privacy, anonymity and confidentiality</a:t>
          </a:r>
          <a:r>
            <a:rPr lang="en-GB" sz="1100" kern="1200">
              <a:latin typeface="Arial" panose="020B0604020202020204" pitchFamily="34" charset="0"/>
              <a:cs typeface="Arial" panose="020B0604020202020204" pitchFamily="34" charset="0"/>
            </a:rPr>
            <a:t> </a:t>
          </a:r>
          <a:r>
            <a:rPr lang="en-US" sz="1100" kern="1200">
              <a:latin typeface="Arial" panose="020B0604020202020204" pitchFamily="34" charset="0"/>
              <a:cs typeface="Arial" panose="020B0604020202020204" pitchFamily="34" charset="0"/>
            </a:rPr>
            <a:t>of respondents (Bhandari P., 2021)</a:t>
          </a:r>
          <a:endParaRPr lang="en-GB" sz="1100" kern="1200"/>
        </a:p>
      </dsp:txBody>
      <dsp:txXfrm>
        <a:off x="507134" y="951064"/>
        <a:ext cx="9758495" cy="475532"/>
      </dsp:txXfrm>
    </dsp:sp>
    <dsp:sp modelId="{7AF921BD-B767-43BA-8C37-7EE85D041459}">
      <dsp:nvSpPr>
        <dsp:cNvPr id="0" name=""/>
        <dsp:cNvSpPr/>
      </dsp:nvSpPr>
      <dsp:spPr>
        <a:xfrm>
          <a:off x="209926" y="891622"/>
          <a:ext cx="594415" cy="594415"/>
        </a:xfrm>
        <a:prstGeom prst="ellipse">
          <a:avLst/>
        </a:prstGeom>
        <a:solidFill>
          <a:srgbClr val="C44512"/>
        </a:solidFill>
        <a:ln w="12700" cap="flat"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dsp:style>
    </dsp:sp>
    <dsp:sp modelId="{E8D2DC2A-3F96-4DBA-BA18-12DF8DB81DA3}">
      <dsp:nvSpPr>
        <dsp:cNvPr id="0" name=""/>
        <dsp:cNvSpPr/>
      </dsp:nvSpPr>
      <dsp:spPr>
        <a:xfrm>
          <a:off x="334278" y="1664362"/>
          <a:ext cx="9931351" cy="475532"/>
        </a:xfrm>
        <a:prstGeom prst="rect">
          <a:avLst/>
        </a:prstGeom>
        <a:solidFill>
          <a:schemeClr val="bg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77454" tIns="27940" rIns="27940" bIns="27940" numCol="1" spcCol="1270" anchor="ctr" anchorCtr="0">
          <a:noAutofit/>
        </a:bodyPr>
        <a:lstStyle/>
        <a:p>
          <a:pPr marL="0" lvl="0" indent="0" algn="just" defTabSz="488950">
            <a:lnSpc>
              <a:spcPct val="150000"/>
            </a:lnSpc>
            <a:spcBef>
              <a:spcPct val="0"/>
            </a:spcBef>
            <a:spcAft>
              <a:spcPct val="35000"/>
            </a:spcAft>
            <a:buNone/>
          </a:pPr>
          <a:r>
            <a:rPr lang="en-US" sz="1100" kern="1200">
              <a:latin typeface="Arial" panose="020B0604020202020204" pitchFamily="34" charset="0"/>
              <a:cs typeface="Arial" panose="020B0604020202020204" pitchFamily="34" charset="0"/>
            </a:rPr>
            <a:t>University approval form (if needed)</a:t>
          </a:r>
          <a:endParaRPr lang="en-GB" sz="1100" kern="1200"/>
        </a:p>
      </dsp:txBody>
      <dsp:txXfrm>
        <a:off x="334278" y="1664362"/>
        <a:ext cx="9931351" cy="475532"/>
      </dsp:txXfrm>
    </dsp:sp>
    <dsp:sp modelId="{5A45CEBA-0D4D-434E-885D-1AC38A146C11}">
      <dsp:nvSpPr>
        <dsp:cNvPr id="0" name=""/>
        <dsp:cNvSpPr/>
      </dsp:nvSpPr>
      <dsp:spPr>
        <a:xfrm>
          <a:off x="37070" y="1604920"/>
          <a:ext cx="594415" cy="594415"/>
        </a:xfrm>
        <a:prstGeom prst="ellipse">
          <a:avLst/>
        </a:prstGeom>
        <a:solidFill>
          <a:schemeClr val="bg2">
            <a:lumMod val="40000"/>
            <a:lumOff val="60000"/>
          </a:schemeClr>
        </a:solidFill>
        <a:ln w="12700" cap="flat" cmpd="sng" algn="ctr">
          <a:solidFill>
            <a:schemeClr val="bg2">
              <a:lumMod val="60000"/>
              <a:lumOff val="4000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20:46:41.896"/>
    </inkml:context>
    <inkml:brush xml:id="br0">
      <inkml:brushProperty name="width" value="0.05" units="cm"/>
      <inkml:brushProperty name="height" value="0.05" units="cm"/>
    </inkml:brush>
  </inkml:definitions>
  <inkml:trace contextRef="#ctx0" brushRef="#br0">1 0 1200,'0'0'0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22T09:35:30.823"/>
    </inkml:context>
    <inkml:brush xml:id="br0">
      <inkml:brushProperty name="width" value="0.05" units="cm"/>
      <inkml:brushProperty name="height" value="0.05" units="cm"/>
    </inkml:brush>
  </inkml:definitions>
  <inkml:trace contextRef="#ctx0" brushRef="#br0">0 1 2208,'0'0'0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21:48:51.743"/>
    </inkml:context>
    <inkml:brush xml:id="br0">
      <inkml:brushProperty name="width" value="0.05" units="cm"/>
      <inkml:brushProperty name="height" value="0.05" units="cm"/>
    </inkml:brush>
  </inkml:definitions>
  <inkml:trace contextRef="#ctx0" brushRef="#br0">0 0 9040,'0'0'368</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9T15:57:57.468"/>
    </inkml:context>
    <inkml:brush xml:id="br0">
      <inkml:brushProperty name="width" value="0.05" units="cm"/>
      <inkml:brushProperty name="height" value="0.05" units="cm"/>
    </inkml:brush>
  </inkml:definitions>
  <inkml:trace contextRef="#ctx0" brushRef="#br0">1 0 7232,'0'0'1536</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9T20:56:36.346"/>
    </inkml:context>
    <inkml:brush xml:id="br0">
      <inkml:brushProperty name="width" value="0.05" units="cm"/>
      <inkml:brushProperty name="height" value="0.05" units="cm"/>
    </inkml:brush>
  </inkml:definitions>
  <inkml:trace contextRef="#ctx0" brushRef="#br0">0 132 992,'44'-4'0</inkml:trace>
  <inkml:trace contextRef="#ctx0" brushRef="#br0" timeOffset="1">721 34 1200,'42'-1'0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129998-E374-42E8-AA59-BFAEB136174B}" type="datetimeFigureOut">
              <a:rPr lang="en-GB" smtClean="0"/>
              <a:t>22/02/2022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B5EEC1-23AE-41AC-9D4B-BCCA736BA549}" type="slidenum">
              <a:rPr lang="en-GB" smtClean="0"/>
              <a:t>‹#›</a:t>
            </a:fld>
            <a:endParaRPr lang="en-GB"/>
          </a:p>
        </p:txBody>
      </p:sp>
    </p:spTree>
    <p:extLst>
      <p:ext uri="{BB962C8B-B14F-4D97-AF65-F5344CB8AC3E}">
        <p14:creationId xmlns:p14="http://schemas.microsoft.com/office/powerpoint/2010/main" val="24735277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1B5EEC1-23AE-41AC-9D4B-BCCA736BA549}" type="slidenum">
              <a:rPr lang="en-GB" smtClean="0"/>
              <a:t>3</a:t>
            </a:fld>
            <a:endParaRPr lang="en-GB"/>
          </a:p>
        </p:txBody>
      </p:sp>
    </p:spTree>
    <p:extLst>
      <p:ext uri="{BB962C8B-B14F-4D97-AF65-F5344CB8AC3E}">
        <p14:creationId xmlns:p14="http://schemas.microsoft.com/office/powerpoint/2010/main" val="19111278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1B5EEC1-23AE-41AC-9D4B-BCCA736BA549}" type="slidenum">
              <a:rPr lang="en-GB" smtClean="0"/>
              <a:t>7</a:t>
            </a:fld>
            <a:endParaRPr lang="en-GB"/>
          </a:p>
        </p:txBody>
      </p:sp>
    </p:spTree>
    <p:extLst>
      <p:ext uri="{BB962C8B-B14F-4D97-AF65-F5344CB8AC3E}">
        <p14:creationId xmlns:p14="http://schemas.microsoft.com/office/powerpoint/2010/main" val="26909840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t>
            </a:r>
          </a:p>
        </p:txBody>
      </p:sp>
      <p:sp>
        <p:nvSpPr>
          <p:cNvPr id="4" name="Slide Number Placeholder 3"/>
          <p:cNvSpPr>
            <a:spLocks noGrp="1"/>
          </p:cNvSpPr>
          <p:nvPr>
            <p:ph type="sldNum" sz="quarter" idx="5"/>
          </p:nvPr>
        </p:nvSpPr>
        <p:spPr/>
        <p:txBody>
          <a:bodyPr/>
          <a:lstStyle/>
          <a:p>
            <a:fld id="{C1B5EEC1-23AE-41AC-9D4B-BCCA736BA549}" type="slidenum">
              <a:rPr lang="en-GB" smtClean="0"/>
              <a:t>8</a:t>
            </a:fld>
            <a:endParaRPr lang="en-GB"/>
          </a:p>
        </p:txBody>
      </p:sp>
    </p:spTree>
    <p:extLst>
      <p:ext uri="{BB962C8B-B14F-4D97-AF65-F5344CB8AC3E}">
        <p14:creationId xmlns:p14="http://schemas.microsoft.com/office/powerpoint/2010/main" val="9390542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1B5EEC1-23AE-41AC-9D4B-BCCA736BA549}" type="slidenum">
              <a:rPr lang="en-GB" smtClean="0"/>
              <a:t>11</a:t>
            </a:fld>
            <a:endParaRPr lang="en-GB"/>
          </a:p>
        </p:txBody>
      </p:sp>
    </p:spTree>
    <p:extLst>
      <p:ext uri="{BB962C8B-B14F-4D97-AF65-F5344CB8AC3E}">
        <p14:creationId xmlns:p14="http://schemas.microsoft.com/office/powerpoint/2010/main" val="2359987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1B5EEC1-23AE-41AC-9D4B-BCCA736BA549}" type="slidenum">
              <a:rPr lang="en-GB" smtClean="0"/>
              <a:t>12</a:t>
            </a:fld>
            <a:endParaRPr lang="en-GB"/>
          </a:p>
        </p:txBody>
      </p:sp>
    </p:spTree>
    <p:extLst>
      <p:ext uri="{BB962C8B-B14F-4D97-AF65-F5344CB8AC3E}">
        <p14:creationId xmlns:p14="http://schemas.microsoft.com/office/powerpoint/2010/main" val="93971089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D488E613-19DE-48C0-9410-527DFDCDC6E1}" type="datetime1">
              <a:rPr lang="en-GB" smtClean="0"/>
              <a:t>22/02/2022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a:xfrm>
            <a:off x="9255346" y="2750337"/>
            <a:ext cx="1171888" cy="1356442"/>
          </a:xfrm>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80468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B1B5F63-DD69-4E8C-AB0A-3FC15FA70A3A}" type="datetime1">
              <a:rPr lang="en-GB" smtClean="0"/>
              <a:t>22/02/2022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009937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A0C6A32-EB62-4895-92EE-F2C6C85F9F17}" type="datetime1">
              <a:rPr lang="en-GB" smtClean="0"/>
              <a:t>22/02/2022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a:xfrm>
            <a:off x="10729455" y="2869895"/>
            <a:ext cx="1154151" cy="1090789"/>
          </a:xfrm>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11328540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67E148B0-BBEC-4EBA-8493-40FB549F73F7}" type="datetime1">
              <a:rPr lang="en-GB" smtClean="0"/>
              <a:t>22/02/2022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306377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0B954D2A-306B-4AB0-911F-A43DFD1798EF}" type="datetime1">
              <a:rPr lang="en-GB" smtClean="0"/>
              <a:t>22/02/2022</a:t>
            </a:fld>
            <a:endParaRPr lang="en-US"/>
          </a:p>
        </p:txBody>
      </p:sp>
      <p:sp>
        <p:nvSpPr>
          <p:cNvPr id="8" name="Footer Placeholder 7"/>
          <p:cNvSpPr>
            <a:spLocks noGrp="1"/>
          </p:cNvSpPr>
          <p:nvPr>
            <p:ph type="ftr" sz="quarter" idx="11"/>
          </p:nvPr>
        </p:nvSpPr>
        <p:spPr/>
        <p:txBody>
          <a:bodyPr/>
          <a:lstStyle/>
          <a:p>
            <a:r>
              <a:rPr lang="en-US"/>
              <a:t>Sample Footer</a:t>
            </a:r>
          </a:p>
        </p:txBody>
      </p:sp>
      <p:sp>
        <p:nvSpPr>
          <p:cNvPr id="9" name="Slide Number Placeholder 8"/>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291500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E4F12CB-4575-40C1-B111-73F343497260}" type="datetime1">
              <a:rPr lang="en-GB" smtClean="0"/>
              <a:t>22/02/2022</a:t>
            </a:fld>
            <a:endParaRPr lang="en-US"/>
          </a:p>
        </p:txBody>
      </p:sp>
      <p:sp>
        <p:nvSpPr>
          <p:cNvPr id="4" name="Footer Placeholder 3"/>
          <p:cNvSpPr>
            <a:spLocks noGrp="1"/>
          </p:cNvSpPr>
          <p:nvPr>
            <p:ph type="ftr" sz="quarter" idx="11"/>
          </p:nvPr>
        </p:nvSpPr>
        <p:spPr/>
        <p:txBody>
          <a:bodyPr/>
          <a:lstStyle/>
          <a:p>
            <a:r>
              <a:rPr lang="en-US"/>
              <a:t>Sample Footer</a:t>
            </a:r>
          </a:p>
        </p:txBody>
      </p:sp>
      <p:sp>
        <p:nvSpPr>
          <p:cNvPr id="5" name="Slide Number Placeholder 4"/>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4242866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72DB42B5-D6BF-4EA0-A497-4DADB25C0227}" type="datetime1">
              <a:rPr lang="en-GB" smtClean="0"/>
              <a:t>22/02/2022</a:t>
            </a:fld>
            <a:endParaRPr lang="en-US"/>
          </a:p>
        </p:txBody>
      </p:sp>
      <p:sp>
        <p:nvSpPr>
          <p:cNvPr id="3" name="Footer Placeholder 2"/>
          <p:cNvSpPr>
            <a:spLocks noGrp="1"/>
          </p:cNvSpPr>
          <p:nvPr>
            <p:ph type="ftr" sz="quarter" idx="11"/>
          </p:nvPr>
        </p:nvSpPr>
        <p:spPr/>
        <p:txBody>
          <a:bodyPr/>
          <a:lstStyle/>
          <a:p>
            <a:r>
              <a:rPr lang="en-US"/>
              <a:t>Sample Footer</a:t>
            </a:r>
          </a:p>
        </p:txBody>
      </p:sp>
      <p:sp>
        <p:nvSpPr>
          <p:cNvPr id="4" name="Slide Number Placeholder 3"/>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941051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D2F283D-10C8-4664-B6B1-991EA5C01B99}" type="datetime1">
              <a:rPr lang="en-GB" smtClean="0"/>
              <a:t>22/02/2022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097262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20D27BB-6263-4C83-BF85-BDF476BC00DA}" type="datetime1">
              <a:rPr lang="en-GB" smtClean="0"/>
              <a:t>22/02/2022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667557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05D97CE-658D-4602-ABC1-8C99B1DF1CE6}" type="datetime1">
              <a:rPr lang="en-GB" smtClean="0"/>
              <a:t>22/02/2022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a:xfrm>
            <a:off x="10729455" y="4711309"/>
            <a:ext cx="1154151" cy="1090789"/>
          </a:xfrm>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8098483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FE3746A-CB56-40C5-AA65-F93894724A8E}" type="datetime1">
              <a:rPr lang="en-GB" smtClean="0"/>
              <a:t>22/02/2022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a:xfrm>
            <a:off x="10729455" y="4711615"/>
            <a:ext cx="1154151" cy="1090789"/>
          </a:xfrm>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174659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0CD61E2-49FE-4D59-A660-B91994189C71}" type="datetime1">
              <a:rPr lang="en-GB" smtClean="0"/>
              <a:t>22/02/2022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a:xfrm>
            <a:off x="10729455" y="4709925"/>
            <a:ext cx="1154151" cy="1090789"/>
          </a:xfrm>
        </p:spPr>
        <p:txBody>
          <a:bodyPr/>
          <a:lstStyle/>
          <a:p>
            <a:fld id="{DBA1B0FB-D917-4C8C-928F-313BD683BF39}" type="slidenum">
              <a:rPr lang="en-US" smtClean="0"/>
              <a:pPr/>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a:solidFill>
                  <a:schemeClr val="tx1"/>
                </a:solidFill>
                <a:effectLst/>
              </a:rPr>
              <a:t>”</a:t>
            </a:r>
          </a:p>
        </p:txBody>
      </p:sp>
    </p:spTree>
    <p:extLst>
      <p:ext uri="{BB962C8B-B14F-4D97-AF65-F5344CB8AC3E}">
        <p14:creationId xmlns:p14="http://schemas.microsoft.com/office/powerpoint/2010/main" val="23984721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68F1863-F81A-455B-8BAB-FEB29FBCCE74}" type="datetime1">
              <a:rPr lang="en-GB" smtClean="0"/>
              <a:t>22/02/2022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a:xfrm>
            <a:off x="10729455" y="4709925"/>
            <a:ext cx="1154151" cy="1090789"/>
          </a:xfrm>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8756666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5F22BC7-3486-49E8-8D86-5C51EB9B6AF9}" type="datetime1">
              <a:rPr lang="en-GB" smtClean="0"/>
              <a:t>22/02/2022</a:t>
            </a:fld>
            <a:endParaRPr lang="en-US"/>
          </a:p>
        </p:txBody>
      </p:sp>
      <p:sp>
        <p:nvSpPr>
          <p:cNvPr id="4" name="Footer Placeholder 3"/>
          <p:cNvSpPr>
            <a:spLocks noGrp="1"/>
          </p:cNvSpPr>
          <p:nvPr>
            <p:ph type="ftr" sz="quarter" idx="11"/>
          </p:nvPr>
        </p:nvSpPr>
        <p:spPr/>
        <p:txBody>
          <a:bodyPr/>
          <a:lstStyle/>
          <a:p>
            <a:r>
              <a:rPr lang="en-US"/>
              <a:t>Sample Footer</a:t>
            </a:r>
          </a:p>
        </p:txBody>
      </p:sp>
      <p:sp>
        <p:nvSpPr>
          <p:cNvPr id="5" name="Slide Number Placeholder 4"/>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8246778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9BF0E884-FD05-40A8-AC82-201928996732}" type="datetime1">
              <a:rPr lang="en-GB" smtClean="0"/>
              <a:t>22/02/2022</a:t>
            </a:fld>
            <a:endParaRPr lang="en-US"/>
          </a:p>
        </p:txBody>
      </p:sp>
      <p:sp>
        <p:nvSpPr>
          <p:cNvPr id="4" name="Footer Placeholder 3"/>
          <p:cNvSpPr>
            <a:spLocks noGrp="1"/>
          </p:cNvSpPr>
          <p:nvPr>
            <p:ph type="ftr" sz="quarter" idx="11"/>
          </p:nvPr>
        </p:nvSpPr>
        <p:spPr/>
        <p:txBody>
          <a:bodyPr/>
          <a:lstStyle/>
          <a:p>
            <a:r>
              <a:rPr lang="en-US"/>
              <a:t>Sample Footer</a:t>
            </a:r>
          </a:p>
        </p:txBody>
      </p:sp>
      <p:sp>
        <p:nvSpPr>
          <p:cNvPr id="5" name="Slide Number Placeholder 4"/>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607504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6303DAD-EA92-43AC-B949-397E5C62F6C1}" type="datetime1">
              <a:rPr lang="en-GB" smtClean="0"/>
              <a:t>22/02/2022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5256363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6807126" y="5936187"/>
            <a:ext cx="2743200" cy="365125"/>
          </a:xfrm>
        </p:spPr>
        <p:txBody>
          <a:bodyPr/>
          <a:lstStyle/>
          <a:p>
            <a:fld id="{5D8D1C0C-B0F2-4080-9B4E-AFC6786745D6}" type="datetime1">
              <a:rPr lang="en-GB" smtClean="0"/>
              <a:t>22/02/2022</a:t>
            </a:fld>
            <a:endParaRPr lang="en-US"/>
          </a:p>
        </p:txBody>
      </p:sp>
      <p:sp>
        <p:nvSpPr>
          <p:cNvPr id="5" name="Footer Placeholder 4"/>
          <p:cNvSpPr>
            <a:spLocks noGrp="1"/>
          </p:cNvSpPr>
          <p:nvPr>
            <p:ph type="ftr" sz="quarter" idx="11"/>
          </p:nvPr>
        </p:nvSpPr>
        <p:spPr>
          <a:xfrm>
            <a:off x="680321" y="5936188"/>
            <a:ext cx="6126805" cy="365125"/>
          </a:xfrm>
        </p:spPr>
        <p:txBody>
          <a:bodyPr/>
          <a:lstStyle/>
          <a:p>
            <a:r>
              <a:rPr lang="en-US"/>
              <a:t>Sample Footer</a:t>
            </a:r>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605430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DF43A71-26E4-4A5F-9944-5C5F4A51B8AC}" type="datetime1">
              <a:rPr lang="en-GB" smtClean="0"/>
              <a:t>22/02/2022</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r>
              <a:rPr lang="en-US"/>
              <a:t>Sample Footer</a:t>
            </a:r>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689920355"/>
      </p:ext>
    </p:extLst>
  </p:cSld>
  <p:clrMap bg1="dk1" tx1="lt1" bg2="dk2" tx2="lt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hf hdr="0" ftr="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hyperlink" Target="https://teachonline.ca/tools-trends/how-teach-online-student-success"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jisc.ac.uk/blog/tracking-what-your-students-really-think-about-your-organisations-digital-environment-20-jun-2017"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hyperlink" Target="https://opentextbc.ca/teachinginadigitalage/chapter/9-3-the-sections-model-ease-of-use/" TargetMode="External"/><Relationship Id="rId2" Type="http://schemas.openxmlformats.org/officeDocument/2006/relationships/image" Target="../media/image7.jpg"/><Relationship Id="rId1" Type="http://schemas.openxmlformats.org/officeDocument/2006/relationships/slideLayout" Target="../slideLayouts/slideLayout7.xml"/><Relationship Id="rId6" Type="http://schemas.openxmlformats.org/officeDocument/2006/relationships/hyperlink" Target="https://creativecommons.org/licenses/by-nc-sa/3.0/" TargetMode="External"/><Relationship Id="rId5" Type="http://schemas.openxmlformats.org/officeDocument/2006/relationships/hyperlink" Target="http://blog.yorksj.ac.uk/moodle/2014/05/14/moodle-submitting-an-assignment/" TargetMode="Externa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customXml" Target="../ink/ink1.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customXml" Target="../ink/ink3.xml"/><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10.png"/><Relationship Id="rId9" Type="http://schemas.microsoft.com/office/2007/relationships/diagramDrawing" Target="../diagrams/drawing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customXml" Target="../ink/ink4.xml"/><Relationship Id="rId7" Type="http://schemas.openxmlformats.org/officeDocument/2006/relationships/diagramQuickStyle" Target="../diagrams/quickStyle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10.png"/><Relationship Id="rId9" Type="http://schemas.microsoft.com/office/2007/relationships/diagramDrawing" Target="../diagrams/drawing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niehs.nih.gov/research/resources/bioethics/whatis/index.cfm" TargetMode="External"/><Relationship Id="rId2" Type="http://schemas.openxmlformats.org/officeDocument/2006/relationships/hyperlink" Target="https://www.scribbr.com/methodology/research-ethics/#:~:text=Types%20of%20ethical%20issues%20%20%20%20Ethical,but%20yo%20...%20%202%20more%20rows%20" TargetMode="Externa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customXml" Target="../ink/ink5.xml"/><Relationship Id="rId4" Type="http://schemas.openxmlformats.org/officeDocument/2006/relationships/hyperlink" Target="https://www.scribbr.com/methodology/survey-resear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71781-44C3-4F34-9E7B-DDD193318B1A}"/>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How do we use technology to collaborate at UWTSD?</a:t>
            </a:r>
          </a:p>
        </p:txBody>
      </p:sp>
      <p:sp>
        <p:nvSpPr>
          <p:cNvPr id="3" name="Subtitle 2">
            <a:extLst>
              <a:ext uri="{FF2B5EF4-FFF2-40B4-BE49-F238E27FC236}">
                <a16:creationId xmlns:a16="http://schemas.microsoft.com/office/drawing/2014/main" id="{FB7A82E4-6337-4714-AE06-F20AC07DA292}"/>
              </a:ext>
            </a:extLst>
          </p:cNvPr>
          <p:cNvSpPr>
            <a:spLocks noGrp="1"/>
          </p:cNvSpPr>
          <p:nvPr>
            <p:ph idx="1"/>
          </p:nvPr>
        </p:nvSpPr>
        <p:spPr>
          <a:xfrm>
            <a:off x="6096000" y="4196723"/>
            <a:ext cx="5783144" cy="2314544"/>
          </a:xfrm>
        </p:spPr>
        <p:txBody>
          <a:bodyPr vert="horz" wrap="square" lIns="0" tIns="0" rIns="0" bIns="0" rtlCol="0" anchor="t">
            <a:normAutofit/>
          </a:bodyPr>
          <a:lstStyle/>
          <a:p>
            <a:pPr marL="0" indent="0" algn="r">
              <a:lnSpc>
                <a:spcPct val="150000"/>
              </a:lnSpc>
              <a:buNone/>
            </a:pPr>
            <a:r>
              <a:rPr lang="en-GB" sz="1800" b="1" dirty="0">
                <a:solidFill>
                  <a:srgbClr val="FFFFFF">
                    <a:alpha val="80000"/>
                  </a:srgbClr>
                </a:solidFill>
                <a:latin typeface="Arial" panose="020B0604020202020204" pitchFamily="34" charset="0"/>
                <a:ea typeface="Source Sans Pro"/>
                <a:cs typeface="Arial" panose="020B0604020202020204" pitchFamily="34" charset="0"/>
              </a:rPr>
              <a:t>University of Wales Trinity Saint David (UWTSD)</a:t>
            </a:r>
          </a:p>
          <a:p>
            <a:pPr marL="0" indent="0" algn="r">
              <a:lnSpc>
                <a:spcPct val="150000"/>
              </a:lnSpc>
              <a:buNone/>
            </a:pPr>
            <a:r>
              <a:rPr lang="en-GB" sz="1800" b="1" dirty="0">
                <a:solidFill>
                  <a:srgbClr val="FFFFFF">
                    <a:alpha val="80000"/>
                  </a:srgbClr>
                </a:solidFill>
                <a:latin typeface="Arial" panose="020B0604020202020204" pitchFamily="34" charset="0"/>
                <a:ea typeface="Source Sans Pro"/>
                <a:cs typeface="Arial" panose="020B0604020202020204" pitchFamily="34" charset="0"/>
              </a:rPr>
              <a:t>Tutor:</a:t>
            </a:r>
            <a:r>
              <a:rPr lang="en-GB" sz="1800" dirty="0">
                <a:solidFill>
                  <a:srgbClr val="FFFFFF">
                    <a:alpha val="80000"/>
                  </a:srgbClr>
                </a:solidFill>
                <a:latin typeface="Arial" panose="020B0604020202020204" pitchFamily="34" charset="0"/>
                <a:ea typeface="Source Sans Pro"/>
                <a:cs typeface="Arial" panose="020B0604020202020204" pitchFamily="34" charset="0"/>
              </a:rPr>
              <a:t> </a:t>
            </a:r>
            <a:r>
              <a:rPr lang="en-GB" sz="1800" dirty="0" err="1">
                <a:solidFill>
                  <a:srgbClr val="FFFFFF">
                    <a:alpha val="80000"/>
                  </a:srgbClr>
                </a:solidFill>
                <a:latin typeface="Arial" panose="020B0604020202020204" pitchFamily="34" charset="0"/>
                <a:ea typeface="Source Sans Pro"/>
                <a:cs typeface="Arial" panose="020B0604020202020204" pitchFamily="34" charset="0"/>
              </a:rPr>
              <a:t>Seyed</a:t>
            </a:r>
            <a:r>
              <a:rPr lang="en-GB" sz="1800" dirty="0">
                <a:solidFill>
                  <a:srgbClr val="FFFFFF">
                    <a:alpha val="80000"/>
                  </a:srgbClr>
                </a:solidFill>
                <a:latin typeface="Arial" panose="020B0604020202020204" pitchFamily="34" charset="0"/>
                <a:ea typeface="Source Sans Pro"/>
                <a:cs typeface="Arial" panose="020B0604020202020204" pitchFamily="34" charset="0"/>
              </a:rPr>
              <a:t> </a:t>
            </a:r>
            <a:r>
              <a:rPr lang="en-GB" sz="1800" dirty="0" err="1">
                <a:solidFill>
                  <a:srgbClr val="FFFFFF">
                    <a:alpha val="80000"/>
                  </a:srgbClr>
                </a:solidFill>
                <a:latin typeface="Arial" panose="020B0604020202020204" pitchFamily="34" charset="0"/>
                <a:ea typeface="Source Sans Pro"/>
                <a:cs typeface="Arial" panose="020B0604020202020204" pitchFamily="34" charset="0"/>
              </a:rPr>
              <a:t>Navid</a:t>
            </a:r>
            <a:r>
              <a:rPr lang="en-GB" sz="1800" dirty="0">
                <a:solidFill>
                  <a:srgbClr val="FFFFFF">
                    <a:alpha val="80000"/>
                  </a:srgbClr>
                </a:solidFill>
                <a:latin typeface="Arial" panose="020B0604020202020204" pitchFamily="34" charset="0"/>
                <a:ea typeface="Source Sans Pro"/>
                <a:cs typeface="Arial" panose="020B0604020202020204" pitchFamily="34" charset="0"/>
              </a:rPr>
              <a:t> </a:t>
            </a:r>
            <a:r>
              <a:rPr lang="en-GB" sz="1800" dirty="0" err="1">
                <a:solidFill>
                  <a:srgbClr val="FFFFFF">
                    <a:alpha val="80000"/>
                  </a:srgbClr>
                </a:solidFill>
                <a:latin typeface="Arial" panose="020B0604020202020204" pitchFamily="34" charset="0"/>
                <a:ea typeface="Source Sans Pro"/>
                <a:cs typeface="Arial" panose="020B0604020202020204" pitchFamily="34" charset="0"/>
              </a:rPr>
              <a:t>Nasirpourosgoei</a:t>
            </a:r>
            <a:endParaRPr lang="en-GB" sz="1800" dirty="0">
              <a:solidFill>
                <a:srgbClr val="FFFFFF">
                  <a:alpha val="80000"/>
                </a:srgbClr>
              </a:solidFill>
              <a:latin typeface="Arial" panose="020B0604020202020204" pitchFamily="34" charset="0"/>
              <a:ea typeface="Source Sans Pro"/>
              <a:cs typeface="Arial" panose="020B0604020202020204" pitchFamily="34" charset="0"/>
            </a:endParaRPr>
          </a:p>
          <a:p>
            <a:pPr marL="0" indent="0" algn="r">
              <a:lnSpc>
                <a:spcPct val="150000"/>
              </a:lnSpc>
              <a:buNone/>
            </a:pPr>
            <a:r>
              <a:rPr lang="en-GB" sz="1800" dirty="0">
                <a:solidFill>
                  <a:srgbClr val="FFFFFF">
                    <a:alpha val="80000"/>
                  </a:srgbClr>
                </a:solidFill>
                <a:latin typeface="Arial" panose="020B0604020202020204" pitchFamily="34" charset="0"/>
                <a:ea typeface="Source Sans Pro"/>
                <a:cs typeface="Arial" panose="020B0604020202020204" pitchFamily="34" charset="0"/>
              </a:rPr>
              <a:t>Digital Skills and Research Methods BMSW4003</a:t>
            </a:r>
          </a:p>
          <a:p>
            <a:pPr marL="0" indent="0" algn="r">
              <a:lnSpc>
                <a:spcPct val="150000"/>
              </a:lnSpc>
              <a:buNone/>
            </a:pPr>
            <a:r>
              <a:rPr lang="en-GB" sz="1800" b="1" dirty="0">
                <a:solidFill>
                  <a:srgbClr val="FFFFFF">
                    <a:alpha val="80000"/>
                  </a:srgbClr>
                </a:solidFill>
                <a:latin typeface="Arial" panose="020B0604020202020204" pitchFamily="34" charset="0"/>
                <a:ea typeface="Source Sans Pro"/>
                <a:cs typeface="Arial" panose="020B0604020202020204" pitchFamily="34" charset="0"/>
              </a:rPr>
              <a:t>A Group Presentation – AS1</a:t>
            </a:r>
          </a:p>
        </p:txBody>
      </p:sp>
      <p:sp>
        <p:nvSpPr>
          <p:cNvPr id="4" name="TextBox 3">
            <a:extLst>
              <a:ext uri="{FF2B5EF4-FFF2-40B4-BE49-F238E27FC236}">
                <a16:creationId xmlns:a16="http://schemas.microsoft.com/office/drawing/2014/main" id="{05121583-1BDF-44AC-B68D-5CE7E8A29E7C}"/>
              </a:ext>
            </a:extLst>
          </p:cNvPr>
          <p:cNvSpPr txBox="1"/>
          <p:nvPr/>
        </p:nvSpPr>
        <p:spPr>
          <a:xfrm>
            <a:off x="254216" y="4196723"/>
            <a:ext cx="4256824" cy="2314544"/>
          </a:xfrm>
          <a:prstGeom prst="rect">
            <a:avLst/>
          </a:prstGeom>
          <a:noFill/>
        </p:spPr>
        <p:txBody>
          <a:bodyPr wrap="square" rtlCol="0">
            <a:spAutoFit/>
          </a:bodyPr>
          <a:lstStyle/>
          <a:p>
            <a:pPr>
              <a:lnSpc>
                <a:spcPct val="150000"/>
              </a:lnSpc>
            </a:pPr>
            <a:r>
              <a:rPr lang="en-GB" sz="1400" b="1" dirty="0">
                <a:solidFill>
                  <a:srgbClr val="FFFFFF">
                    <a:alpha val="80000"/>
                  </a:srgbClr>
                </a:solidFill>
                <a:latin typeface="Arial" panose="020B0604020202020204" pitchFamily="34" charset="0"/>
                <a:ea typeface="Source Sans Pro"/>
                <a:cs typeface="Arial" panose="020B0604020202020204" pitchFamily="34" charset="0"/>
              </a:rPr>
              <a:t>Team Leader: </a:t>
            </a:r>
          </a:p>
          <a:p>
            <a:pPr>
              <a:lnSpc>
                <a:spcPct val="150000"/>
              </a:lnSpc>
            </a:pPr>
            <a:r>
              <a:rPr lang="en-GB" sz="1400" dirty="0">
                <a:solidFill>
                  <a:srgbClr val="FFFFFF">
                    <a:alpha val="80000"/>
                  </a:srgbClr>
                </a:solidFill>
                <a:latin typeface="Arial" panose="020B0604020202020204" pitchFamily="34" charset="0"/>
                <a:ea typeface="Source Sans Pro"/>
                <a:cs typeface="Arial" panose="020B0604020202020204" pitchFamily="34" charset="0"/>
              </a:rPr>
              <a:t>Rashida Morton (2112665)</a:t>
            </a:r>
          </a:p>
          <a:p>
            <a:pPr>
              <a:lnSpc>
                <a:spcPct val="150000"/>
              </a:lnSpc>
            </a:pPr>
            <a:endParaRPr lang="en-GB" sz="1400" dirty="0">
              <a:solidFill>
                <a:srgbClr val="FFFFFF">
                  <a:alpha val="80000"/>
                </a:srgbClr>
              </a:solidFill>
              <a:latin typeface="Arial" panose="020B0604020202020204" pitchFamily="34" charset="0"/>
              <a:ea typeface="Source Sans Pro"/>
              <a:cs typeface="Arial" panose="020B0604020202020204" pitchFamily="34" charset="0"/>
            </a:endParaRPr>
          </a:p>
          <a:p>
            <a:pPr>
              <a:lnSpc>
                <a:spcPct val="150000"/>
              </a:lnSpc>
            </a:pPr>
            <a:r>
              <a:rPr lang="en-GB" sz="1400" b="1" dirty="0">
                <a:solidFill>
                  <a:srgbClr val="FFFFFF">
                    <a:alpha val="80000"/>
                  </a:srgbClr>
                </a:solidFill>
                <a:latin typeface="Arial" panose="020B0604020202020204" pitchFamily="34" charset="0"/>
                <a:ea typeface="Source Sans Pro"/>
                <a:cs typeface="Arial" panose="020B0604020202020204" pitchFamily="34" charset="0"/>
              </a:rPr>
              <a:t>Team Members:</a:t>
            </a:r>
          </a:p>
          <a:p>
            <a:pPr>
              <a:lnSpc>
                <a:spcPct val="150000"/>
              </a:lnSpc>
            </a:pPr>
            <a:r>
              <a:rPr lang="en-GB" sz="1400" dirty="0">
                <a:solidFill>
                  <a:srgbClr val="FFFFFF">
                    <a:alpha val="80000"/>
                  </a:srgbClr>
                </a:solidFill>
                <a:latin typeface="Arial" panose="020B0604020202020204" pitchFamily="34" charset="0"/>
                <a:ea typeface="Source Sans Pro"/>
                <a:cs typeface="Arial" panose="020B0604020202020204" pitchFamily="34" charset="0"/>
              </a:rPr>
              <a:t>Aleksandra </a:t>
            </a:r>
            <a:r>
              <a:rPr lang="en-GB" sz="1400" dirty="0" err="1">
                <a:solidFill>
                  <a:srgbClr val="FFFFFF">
                    <a:alpha val="80000"/>
                  </a:srgbClr>
                </a:solidFill>
                <a:latin typeface="Arial" panose="020B0604020202020204" pitchFamily="34" charset="0"/>
                <a:ea typeface="Source Sans Pro"/>
                <a:cs typeface="Arial" panose="020B0604020202020204" pitchFamily="34" charset="0"/>
              </a:rPr>
              <a:t>Milenova</a:t>
            </a:r>
            <a:r>
              <a:rPr lang="en-GB" sz="1400" dirty="0">
                <a:solidFill>
                  <a:srgbClr val="FFFFFF">
                    <a:alpha val="80000"/>
                  </a:srgbClr>
                </a:solidFill>
                <a:latin typeface="Arial" panose="020B0604020202020204" pitchFamily="34" charset="0"/>
                <a:ea typeface="Source Sans Pro"/>
                <a:cs typeface="Arial" panose="020B0604020202020204" pitchFamily="34" charset="0"/>
              </a:rPr>
              <a:t> (2120210)</a:t>
            </a:r>
          </a:p>
          <a:p>
            <a:pPr>
              <a:lnSpc>
                <a:spcPct val="150000"/>
              </a:lnSpc>
            </a:pPr>
            <a:r>
              <a:rPr lang="en-GB" sz="1400" dirty="0">
                <a:solidFill>
                  <a:srgbClr val="FFFFFF">
                    <a:alpha val="80000"/>
                  </a:srgbClr>
                </a:solidFill>
                <a:latin typeface="Arial" panose="020B0604020202020204" pitchFamily="34" charset="0"/>
                <a:ea typeface="Source Sans Pro"/>
                <a:cs typeface="Arial" panose="020B0604020202020204" pitchFamily="34" charset="0"/>
              </a:rPr>
              <a:t>Helena </a:t>
            </a:r>
            <a:r>
              <a:rPr lang="en-GB" sz="1400" dirty="0" err="1">
                <a:solidFill>
                  <a:srgbClr val="FFFFFF">
                    <a:alpha val="80000"/>
                  </a:srgbClr>
                </a:solidFill>
                <a:latin typeface="Arial" panose="020B0604020202020204" pitchFamily="34" charset="0"/>
                <a:ea typeface="Source Sans Pro"/>
                <a:cs typeface="Arial" panose="020B0604020202020204" pitchFamily="34" charset="0"/>
              </a:rPr>
              <a:t>Horvathova</a:t>
            </a:r>
            <a:r>
              <a:rPr lang="en-GB" sz="1400" dirty="0">
                <a:solidFill>
                  <a:srgbClr val="FFFFFF">
                    <a:alpha val="80000"/>
                  </a:srgbClr>
                </a:solidFill>
                <a:latin typeface="Arial" panose="020B0604020202020204" pitchFamily="34" charset="0"/>
                <a:ea typeface="Source Sans Pro"/>
                <a:cs typeface="Arial" panose="020B0604020202020204" pitchFamily="34" charset="0"/>
              </a:rPr>
              <a:t> (2121408)</a:t>
            </a:r>
          </a:p>
          <a:p>
            <a:pPr>
              <a:lnSpc>
                <a:spcPct val="150000"/>
              </a:lnSpc>
            </a:pPr>
            <a:endParaRPr lang="en-GB" sz="1400" dirty="0">
              <a:latin typeface="Arial" panose="020B0604020202020204" pitchFamily="34" charset="0"/>
              <a:cs typeface="Arial" panose="020B0604020202020204" pitchFamily="34" charset="0"/>
            </a:endParaRPr>
          </a:p>
        </p:txBody>
      </p:sp>
      <p:sp>
        <p:nvSpPr>
          <p:cNvPr id="5" name="Date Placeholder 4">
            <a:extLst>
              <a:ext uri="{FF2B5EF4-FFF2-40B4-BE49-F238E27FC236}">
                <a16:creationId xmlns:a16="http://schemas.microsoft.com/office/drawing/2014/main" id="{984FDF2C-AF97-4AA3-9507-2A9B3AD782D5}"/>
              </a:ext>
            </a:extLst>
          </p:cNvPr>
          <p:cNvSpPr>
            <a:spLocks noGrp="1"/>
          </p:cNvSpPr>
          <p:nvPr>
            <p:ph type="dt" sz="half" idx="10"/>
          </p:nvPr>
        </p:nvSpPr>
        <p:spPr>
          <a:xfrm>
            <a:off x="9135944" y="6397363"/>
            <a:ext cx="2743200" cy="365125"/>
          </a:xfrm>
        </p:spPr>
        <p:txBody>
          <a:bodyPr/>
          <a:lstStyle/>
          <a:p>
            <a:r>
              <a:rPr lang="en-US">
                <a:latin typeface="Arial" panose="020B0604020202020204" pitchFamily="34" charset="0"/>
                <a:cs typeface="Arial" panose="020B0604020202020204" pitchFamily="34" charset="0"/>
              </a:rPr>
              <a:t>13/02/2022</a:t>
            </a:r>
          </a:p>
        </p:txBody>
      </p:sp>
    </p:spTree>
    <p:extLst>
      <p:ext uri="{BB962C8B-B14F-4D97-AF65-F5344CB8AC3E}">
        <p14:creationId xmlns:p14="http://schemas.microsoft.com/office/powerpoint/2010/main" val="2484841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0DE2-D393-4A11-B864-75FF6C84A51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PRESENTER</a:t>
            </a:r>
          </a:p>
        </p:txBody>
      </p:sp>
      <p:sp>
        <p:nvSpPr>
          <p:cNvPr id="3" name="Subtitle 2">
            <a:extLst>
              <a:ext uri="{FF2B5EF4-FFF2-40B4-BE49-F238E27FC236}">
                <a16:creationId xmlns:a16="http://schemas.microsoft.com/office/drawing/2014/main" id="{6B3E992E-BFA3-438A-AE1E-2C5259772CF6}"/>
              </a:ext>
            </a:extLst>
          </p:cNvPr>
          <p:cNvSpPr>
            <a:spLocks noGrp="1"/>
          </p:cNvSpPr>
          <p:nvPr>
            <p:ph type="body" idx="1"/>
          </p:nvPr>
        </p:nvSpPr>
        <p:spPr/>
        <p:txBody>
          <a:bodyPr/>
          <a:lstStyle/>
          <a:p>
            <a:r>
              <a:rPr lang="en-GB" dirty="0">
                <a:latin typeface="Arial" panose="020B0604020202020204" pitchFamily="34" charset="0"/>
                <a:cs typeface="Arial" panose="020B0604020202020204" pitchFamily="34" charset="0"/>
              </a:rPr>
              <a:t>Rashida Morton (</a:t>
            </a:r>
            <a:r>
              <a:rPr lang="en-GB" sz="2000" dirty="0">
                <a:solidFill>
                  <a:srgbClr val="FFFFFF">
                    <a:alpha val="80000"/>
                  </a:srgbClr>
                </a:solidFill>
                <a:latin typeface="Arial" panose="020B0604020202020204" pitchFamily="34" charset="0"/>
                <a:ea typeface="Source Sans Pro"/>
                <a:cs typeface="Arial" panose="020B0604020202020204" pitchFamily="34" charset="0"/>
              </a:rPr>
              <a:t>2112665</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999276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27E6F-9D3B-453E-B244-AFBE08C241D8}"/>
              </a:ext>
            </a:extLst>
          </p:cNvPr>
          <p:cNvSpPr>
            <a:spLocks noGrp="1"/>
          </p:cNvSpPr>
          <p:nvPr>
            <p:ph type="title"/>
          </p:nvPr>
        </p:nvSpPr>
        <p:spPr>
          <a:xfrm>
            <a:off x="778795" y="-285832"/>
            <a:ext cx="9613861" cy="1080938"/>
          </a:xfrm>
        </p:spPr>
        <p:txBody>
          <a:bodyPr/>
          <a:lstStyle/>
          <a:p>
            <a:pPr algn="ctr"/>
            <a:r>
              <a:rPr lang="en-GB" dirty="0">
                <a:latin typeface="Arial" panose="020B0604020202020204" pitchFamily="34" charset="0"/>
                <a:cs typeface="Arial" panose="020B0604020202020204" pitchFamily="34" charset="0"/>
              </a:rPr>
              <a:t>INTRODUCTION</a:t>
            </a:r>
          </a:p>
        </p:txBody>
      </p:sp>
      <p:sp>
        <p:nvSpPr>
          <p:cNvPr id="19" name="Subtitle 18">
            <a:extLst>
              <a:ext uri="{FF2B5EF4-FFF2-40B4-BE49-F238E27FC236}">
                <a16:creationId xmlns:a16="http://schemas.microsoft.com/office/drawing/2014/main" id="{A34F799E-CAD8-4BE2-9BFF-C3826F0C0AFC}"/>
              </a:ext>
            </a:extLst>
          </p:cNvPr>
          <p:cNvSpPr>
            <a:spLocks noGrp="1"/>
          </p:cNvSpPr>
          <p:nvPr>
            <p:ph type="subTitle" idx="4294967295"/>
          </p:nvPr>
        </p:nvSpPr>
        <p:spPr>
          <a:xfrm>
            <a:off x="2024062" y="6115453"/>
            <a:ext cx="8143875" cy="403225"/>
          </a:xfrm>
        </p:spPr>
        <p:txBody>
          <a:bodyPr>
            <a:normAutofit fontScale="85000" lnSpcReduction="10000"/>
          </a:bodyPr>
          <a:lstStyle/>
          <a:p>
            <a:r>
              <a:rPr lang="en-GB" dirty="0">
                <a:latin typeface="Arial" panose="020B0604020202020204" pitchFamily="34" charset="0"/>
                <a:cs typeface="Arial" panose="020B0604020202020204" pitchFamily="34" charset="0"/>
              </a:rPr>
              <a:t>Are staff and students confident in using technology to collaborate?</a:t>
            </a:r>
          </a:p>
          <a:p>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4CBF368-B8D9-4D14-83BD-9C39BC8EA89C}"/>
              </a:ext>
            </a:extLst>
          </p:cNvPr>
          <p:cNvSpPr txBox="1"/>
          <p:nvPr/>
        </p:nvSpPr>
        <p:spPr>
          <a:xfrm>
            <a:off x="337625" y="2980828"/>
            <a:ext cx="10055031" cy="30475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GB" sz="1600" dirty="0">
                <a:latin typeface="Arial" panose="020B0604020202020204" pitchFamily="34" charset="0"/>
                <a:ea typeface="Source Sans Pro"/>
                <a:cs typeface="Arial" panose="020B0604020202020204" pitchFamily="34" charset="0"/>
              </a:rPr>
              <a:t>Welcome to our group research project proposal, my name is Rashida I am the group leader we also have </a:t>
            </a:r>
            <a:r>
              <a:rPr lang="en-GB" dirty="0">
                <a:latin typeface="Arial" panose="020B0604020202020204" pitchFamily="34" charset="0"/>
                <a:ea typeface="Source Sans Pro"/>
                <a:cs typeface="Arial" panose="020B0604020202020204" pitchFamily="34" charset="0"/>
              </a:rPr>
              <a:t>Aleksandra</a:t>
            </a:r>
            <a:r>
              <a:rPr lang="en-GB" sz="1600" dirty="0">
                <a:latin typeface="Arial" panose="020B0604020202020204" pitchFamily="34" charset="0"/>
                <a:ea typeface="Source Sans Pro"/>
                <a:cs typeface="Arial" panose="020B0604020202020204" pitchFamily="34" charset="0"/>
              </a:rPr>
              <a:t> and Helena we are all students at UWTSD.</a:t>
            </a:r>
          </a:p>
          <a:p>
            <a:pPr algn="just">
              <a:lnSpc>
                <a:spcPct val="150000"/>
              </a:lnSpc>
            </a:pPr>
            <a:r>
              <a:rPr lang="en-GB" sz="1600" dirty="0">
                <a:latin typeface="Arial" panose="020B0604020202020204" pitchFamily="34" charset="0"/>
                <a:ea typeface="Source Sans Pro"/>
                <a:cs typeface="Arial" panose="020B0604020202020204" pitchFamily="34" charset="0"/>
              </a:rPr>
              <a:t>Our presentation today is on are staff and students confident in using technology to collaborate.</a:t>
            </a:r>
          </a:p>
          <a:p>
            <a:pPr algn="just">
              <a:lnSpc>
                <a:spcPct val="150000"/>
              </a:lnSpc>
            </a:pPr>
            <a:r>
              <a:rPr lang="en-GB" sz="1600" dirty="0">
                <a:latin typeface="Arial" panose="020B0604020202020204" pitchFamily="34" charset="0"/>
                <a:ea typeface="Source Sans Pro"/>
                <a:cs typeface="Arial" panose="020B0604020202020204" pitchFamily="34" charset="0"/>
              </a:rPr>
              <a:t>A lot of research show that over year it has transformed learning, also helping build relationships between staff and students as well as giving a better understanding of learning but with anything it also has some issues through out this presentation we will be looking at varies ways on are staff and students confident in using technology to collaborate. </a:t>
            </a:r>
          </a:p>
          <a:p>
            <a:pPr algn="just">
              <a:lnSpc>
                <a:spcPct val="150000"/>
              </a:lnSpc>
            </a:pPr>
            <a:r>
              <a:rPr lang="en-GB" sz="1600" dirty="0">
                <a:latin typeface="Arial" panose="020B0604020202020204" pitchFamily="34" charset="0"/>
                <a:ea typeface="Source Sans Pro"/>
                <a:cs typeface="Arial" panose="020B0604020202020204" pitchFamily="34" charset="0"/>
              </a:rPr>
              <a:t> </a:t>
            </a:r>
          </a:p>
        </p:txBody>
      </p:sp>
      <p:pic>
        <p:nvPicPr>
          <p:cNvPr id="15" name="Picture 14">
            <a:extLst>
              <a:ext uri="{FF2B5EF4-FFF2-40B4-BE49-F238E27FC236}">
                <a16:creationId xmlns:a16="http://schemas.microsoft.com/office/drawing/2014/main" id="{45AC3A56-2EA8-4056-9961-966692B44C9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 y="540934"/>
            <a:ext cx="10392657" cy="1850574"/>
          </a:xfrm>
          <a:prstGeom prst="rect">
            <a:avLst/>
          </a:prstGeom>
        </p:spPr>
      </p:pic>
      <p:sp>
        <p:nvSpPr>
          <p:cNvPr id="3" name="Footer Placeholder 2">
            <a:extLst>
              <a:ext uri="{FF2B5EF4-FFF2-40B4-BE49-F238E27FC236}">
                <a16:creationId xmlns:a16="http://schemas.microsoft.com/office/drawing/2014/main" id="{A4752E4A-194F-4A48-A006-93C9503FB648}"/>
              </a:ext>
            </a:extLst>
          </p:cNvPr>
          <p:cNvSpPr>
            <a:spLocks noGrp="1"/>
          </p:cNvSpPr>
          <p:nvPr>
            <p:ph type="ftr" sz="quarter" idx="11"/>
          </p:nvPr>
        </p:nvSpPr>
        <p:spPr>
          <a:xfrm>
            <a:off x="101600" y="6507996"/>
            <a:ext cx="7543800" cy="273803"/>
          </a:xfrm>
        </p:spPr>
        <p:txBody>
          <a:bodyPr/>
          <a:lstStyle/>
          <a:p>
            <a:r>
              <a:rPr lang="en-US" dirty="0">
                <a:latin typeface="Arial" panose="020B0604020202020204" pitchFamily="34" charset="0"/>
                <a:cs typeface="Arial" panose="020B0604020202020204" pitchFamily="34" charset="0"/>
              </a:rPr>
              <a:t>Rashida Morton (2112665)</a:t>
            </a:r>
          </a:p>
        </p:txBody>
      </p:sp>
    </p:spTree>
    <p:extLst>
      <p:ext uri="{BB962C8B-B14F-4D97-AF65-F5344CB8AC3E}">
        <p14:creationId xmlns:p14="http://schemas.microsoft.com/office/powerpoint/2010/main" val="2852778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additive="base">
                                        <p:cTn id="14" dur="500" fill="hold"/>
                                        <p:tgtEl>
                                          <p:spTgt spid="4"/>
                                        </p:tgtEl>
                                        <p:attrNameLst>
                                          <p:attrName>ppt_x</p:attrName>
                                        </p:attrNameLst>
                                      </p:cBhvr>
                                      <p:tavLst>
                                        <p:tav tm="0">
                                          <p:val>
                                            <p:strVal val="#ppt_x"/>
                                          </p:val>
                                        </p:tav>
                                        <p:tav tm="100000">
                                          <p:val>
                                            <p:strVal val="#ppt_x"/>
                                          </p:val>
                                        </p:tav>
                                      </p:tavLst>
                                    </p:anim>
                                    <p:anim calcmode="lin" valueType="num">
                                      <p:cBhvr additive="base">
                                        <p:cTn id="1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19">
                                            <p:txEl>
                                              <p:pRg st="0" end="0"/>
                                            </p:txEl>
                                          </p:spTgt>
                                        </p:tgtEl>
                                        <p:attrNameLst>
                                          <p:attrName>style.visibility</p:attrName>
                                        </p:attrNameLst>
                                      </p:cBhvr>
                                      <p:to>
                                        <p:strVal val="visible"/>
                                      </p:to>
                                    </p:set>
                                    <p:anim calcmode="lin" valueType="num">
                                      <p:cBhvr additive="base">
                                        <p:cTn id="20" dur="500" fill="hold"/>
                                        <p:tgtEl>
                                          <p:spTgt spid="19">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31" presetClass="entr" presetSubtype="0" fill="hold" nodeType="clickEffect">
                                  <p:stCondLst>
                                    <p:cond delay="0"/>
                                  </p:stCondLst>
                                  <p:childTnLst>
                                    <p:set>
                                      <p:cBhvr>
                                        <p:cTn id="25" dur="1" fill="hold">
                                          <p:stCondLst>
                                            <p:cond delay="0"/>
                                          </p:stCondLst>
                                        </p:cTn>
                                        <p:tgtEl>
                                          <p:spTgt spid="15"/>
                                        </p:tgtEl>
                                        <p:attrNameLst>
                                          <p:attrName>style.visibility</p:attrName>
                                        </p:attrNameLst>
                                      </p:cBhvr>
                                      <p:to>
                                        <p:strVal val="visible"/>
                                      </p:to>
                                    </p:set>
                                    <p:anim calcmode="lin" valueType="num">
                                      <p:cBhvr>
                                        <p:cTn id="26" dur="1000" fill="hold"/>
                                        <p:tgtEl>
                                          <p:spTgt spid="15"/>
                                        </p:tgtEl>
                                        <p:attrNameLst>
                                          <p:attrName>ppt_w</p:attrName>
                                        </p:attrNameLst>
                                      </p:cBhvr>
                                      <p:tavLst>
                                        <p:tav tm="0">
                                          <p:val>
                                            <p:fltVal val="0"/>
                                          </p:val>
                                        </p:tav>
                                        <p:tav tm="100000">
                                          <p:val>
                                            <p:strVal val="#ppt_w"/>
                                          </p:val>
                                        </p:tav>
                                      </p:tavLst>
                                    </p:anim>
                                    <p:anim calcmode="lin" valueType="num">
                                      <p:cBhvr>
                                        <p:cTn id="27" dur="1000" fill="hold"/>
                                        <p:tgtEl>
                                          <p:spTgt spid="15"/>
                                        </p:tgtEl>
                                        <p:attrNameLst>
                                          <p:attrName>ppt_h</p:attrName>
                                        </p:attrNameLst>
                                      </p:cBhvr>
                                      <p:tavLst>
                                        <p:tav tm="0">
                                          <p:val>
                                            <p:fltVal val="0"/>
                                          </p:val>
                                        </p:tav>
                                        <p:tav tm="100000">
                                          <p:val>
                                            <p:strVal val="#ppt_h"/>
                                          </p:val>
                                        </p:tav>
                                      </p:tavLst>
                                    </p:anim>
                                    <p:anim calcmode="lin" valueType="num">
                                      <p:cBhvr>
                                        <p:cTn id="28" dur="1000" fill="hold"/>
                                        <p:tgtEl>
                                          <p:spTgt spid="15"/>
                                        </p:tgtEl>
                                        <p:attrNameLst>
                                          <p:attrName>style.rotation</p:attrName>
                                        </p:attrNameLst>
                                      </p:cBhvr>
                                      <p:tavLst>
                                        <p:tav tm="0">
                                          <p:val>
                                            <p:fltVal val="90"/>
                                          </p:val>
                                        </p:tav>
                                        <p:tav tm="100000">
                                          <p:val>
                                            <p:fltVal val="0"/>
                                          </p:val>
                                        </p:tav>
                                      </p:tavLst>
                                    </p:anim>
                                    <p:animEffect transition="in" filter="fade">
                                      <p:cBhvr>
                                        <p:cTn id="29"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9"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3ADE1-A70B-47ED-8B8E-380B18FBA9A3}"/>
              </a:ext>
            </a:extLst>
          </p:cNvPr>
          <p:cNvSpPr>
            <a:spLocks noGrp="1"/>
          </p:cNvSpPr>
          <p:nvPr>
            <p:ph type="title"/>
          </p:nvPr>
        </p:nvSpPr>
        <p:spPr>
          <a:xfrm>
            <a:off x="470989" y="753228"/>
            <a:ext cx="9613861" cy="1080938"/>
          </a:xfrm>
        </p:spPr>
        <p:txBody>
          <a:bodyPr/>
          <a:lstStyle/>
          <a:p>
            <a:r>
              <a:rPr lang="en-GB">
                <a:latin typeface="Arial" panose="020B0604020202020204" pitchFamily="34" charset="0"/>
                <a:cs typeface="Arial" panose="020B0604020202020204" pitchFamily="34" charset="0"/>
              </a:rPr>
              <a:t>RATIONALE</a:t>
            </a:r>
          </a:p>
        </p:txBody>
      </p:sp>
      <p:sp>
        <p:nvSpPr>
          <p:cNvPr id="14" name="TextBox 13">
            <a:extLst>
              <a:ext uri="{FF2B5EF4-FFF2-40B4-BE49-F238E27FC236}">
                <a16:creationId xmlns:a16="http://schemas.microsoft.com/office/drawing/2014/main" id="{032927EB-52EF-3748-9647-268143D79F66}"/>
              </a:ext>
            </a:extLst>
          </p:cNvPr>
          <p:cNvSpPr txBox="1"/>
          <p:nvPr/>
        </p:nvSpPr>
        <p:spPr>
          <a:xfrm>
            <a:off x="525577" y="4037417"/>
            <a:ext cx="7434602" cy="923330"/>
          </a:xfrm>
          <a:prstGeom prst="rect">
            <a:avLst/>
          </a:prstGeom>
          <a:noFill/>
        </p:spPr>
        <p:txBody>
          <a:bodyPr wrap="square" rtlCol="0">
            <a:spAutoFit/>
          </a:bodyPr>
          <a:lstStyle/>
          <a:p>
            <a:pPr marL="285750" indent="-285750" algn="just">
              <a:buFont typeface="Wingdings" panose="05000000000000000000" pitchFamily="2" charset="2"/>
              <a:buChar char="v"/>
            </a:pPr>
            <a:r>
              <a:rPr lang="en-GB" b="0" i="0" u="none" strike="noStrike">
                <a:effectLst/>
                <a:latin typeface="Arial" panose="020B0604020202020204" pitchFamily="34" charset="0"/>
                <a:cs typeface="Arial" panose="020B0604020202020204" pitchFamily="34" charset="0"/>
              </a:rPr>
              <a:t>The UK-wide poll carried out during a time of national lockdown also revealed that 73% (59% national UK average) felt positively about the ‘support’ offered by UWTSD to ‘enable’ students to ‘lean online’. </a:t>
            </a:r>
            <a:endParaRPr lang="en-GB">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05C35900-AF51-2D41-A4FB-60F3F92E5050}"/>
              </a:ext>
            </a:extLst>
          </p:cNvPr>
          <p:cNvSpPr txBox="1"/>
          <p:nvPr/>
        </p:nvSpPr>
        <p:spPr>
          <a:xfrm>
            <a:off x="525576" y="5060581"/>
            <a:ext cx="7434603" cy="1200329"/>
          </a:xfrm>
          <a:prstGeom prst="rect">
            <a:avLst/>
          </a:prstGeom>
          <a:noFill/>
        </p:spPr>
        <p:txBody>
          <a:bodyPr wrap="square" rtlCol="0">
            <a:spAutoFit/>
          </a:bodyPr>
          <a:lstStyle/>
          <a:p>
            <a:pPr marL="285750" indent="-285750" algn="just">
              <a:buFont typeface="Wingdings" panose="05000000000000000000" pitchFamily="2" charset="2"/>
              <a:buChar char="v"/>
            </a:pPr>
            <a:r>
              <a:rPr lang="en-GB" b="0" i="0" u="none" strike="noStrike">
                <a:effectLst/>
                <a:latin typeface="Arial" panose="020B0604020202020204" pitchFamily="34" charset="0"/>
                <a:cs typeface="Arial" panose="020B0604020202020204" pitchFamily="34" charset="0"/>
              </a:rPr>
              <a:t>These results are a testament to the hard work and commitment of staff across the University.  Our digital experience is a key area where we believe we can offer added value to all those studying with us.  </a:t>
            </a:r>
            <a:endParaRPr lang="en-GB">
              <a:latin typeface="Arial" panose="020B0604020202020204" pitchFamily="34" charset="0"/>
              <a:cs typeface="Arial" panose="020B0604020202020204" pitchFamily="34" charset="0"/>
            </a:endParaRPr>
          </a:p>
        </p:txBody>
      </p:sp>
      <p:pic>
        <p:nvPicPr>
          <p:cNvPr id="5" name="Picture 4" descr="Two people looking at a computer&#10;&#10;Description automatically generated with medium confidence">
            <a:extLst>
              <a:ext uri="{FF2B5EF4-FFF2-40B4-BE49-F238E27FC236}">
                <a16:creationId xmlns:a16="http://schemas.microsoft.com/office/drawing/2014/main" id="{DB2285D3-CDD4-4DEF-B100-720B1A1E858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90812" y="2120905"/>
            <a:ext cx="3554276" cy="2122190"/>
          </a:xfrm>
          <a:prstGeom prst="rect">
            <a:avLst/>
          </a:prstGeom>
        </p:spPr>
      </p:pic>
      <p:sp>
        <p:nvSpPr>
          <p:cNvPr id="3" name="Footer Placeholder 2">
            <a:extLst>
              <a:ext uri="{FF2B5EF4-FFF2-40B4-BE49-F238E27FC236}">
                <a16:creationId xmlns:a16="http://schemas.microsoft.com/office/drawing/2014/main" id="{E70025AC-200F-48FA-98C1-FB294EBAE5FA}"/>
              </a:ext>
            </a:extLst>
          </p:cNvPr>
          <p:cNvSpPr>
            <a:spLocks noGrp="1"/>
          </p:cNvSpPr>
          <p:nvPr>
            <p:ph type="ftr" sz="quarter" idx="11"/>
          </p:nvPr>
        </p:nvSpPr>
        <p:spPr>
          <a:xfrm>
            <a:off x="525576" y="6360744"/>
            <a:ext cx="1834279" cy="317402"/>
          </a:xfrm>
        </p:spPr>
        <p:txBody>
          <a:bodyPr/>
          <a:lstStyle/>
          <a:p>
            <a:r>
              <a:rPr lang="en-US">
                <a:latin typeface="Arial" panose="020B0604020202020204" pitchFamily="34" charset="0"/>
                <a:cs typeface="Arial" panose="020B0604020202020204" pitchFamily="34" charset="0"/>
              </a:rPr>
              <a:t>Rashida Morton </a:t>
            </a:r>
            <a:r>
              <a:rPr lang="en-US"/>
              <a:t>(2112665) </a:t>
            </a:r>
          </a:p>
        </p:txBody>
      </p:sp>
      <p:grpSp>
        <p:nvGrpSpPr>
          <p:cNvPr id="4" name="Group 3">
            <a:extLst>
              <a:ext uri="{FF2B5EF4-FFF2-40B4-BE49-F238E27FC236}">
                <a16:creationId xmlns:a16="http://schemas.microsoft.com/office/drawing/2014/main" id="{99931ED1-03A0-4CAF-A2BB-CD50AADF26AB}"/>
              </a:ext>
            </a:extLst>
          </p:cNvPr>
          <p:cNvGrpSpPr/>
          <p:nvPr/>
        </p:nvGrpSpPr>
        <p:grpSpPr>
          <a:xfrm>
            <a:off x="8490812" y="4399367"/>
            <a:ext cx="3554276" cy="2434165"/>
            <a:chOff x="8490812" y="4367562"/>
            <a:chExt cx="3554276" cy="2434165"/>
          </a:xfrm>
        </p:grpSpPr>
        <p:pic>
          <p:nvPicPr>
            <p:cNvPr id="7" name="Picture 6">
              <a:extLst>
                <a:ext uri="{FF2B5EF4-FFF2-40B4-BE49-F238E27FC236}">
                  <a16:creationId xmlns:a16="http://schemas.microsoft.com/office/drawing/2014/main" id="{3D26EC4C-7CB9-47B6-9B77-3DC417B5096D}"/>
                </a:ext>
              </a:extLst>
            </p:cNvPr>
            <p:cNvPicPr>
              <a:picLocks noChangeAspect="1"/>
            </p:cNvPicPr>
            <p:nvPr/>
          </p:nvPicPr>
          <p:blipFill>
            <a:blip r:embed="rId4"/>
            <a:stretch>
              <a:fillRect/>
            </a:stretch>
          </p:blipFill>
          <p:spPr>
            <a:xfrm>
              <a:off x="8490812" y="4367562"/>
              <a:ext cx="3554276" cy="2278047"/>
            </a:xfrm>
            <a:prstGeom prst="rect">
              <a:avLst/>
            </a:prstGeom>
          </p:spPr>
        </p:pic>
        <p:sp>
          <p:nvSpPr>
            <p:cNvPr id="8" name="TextBox 7">
              <a:extLst>
                <a:ext uri="{FF2B5EF4-FFF2-40B4-BE49-F238E27FC236}">
                  <a16:creationId xmlns:a16="http://schemas.microsoft.com/office/drawing/2014/main" id="{AA93CC2E-B838-47F3-AED2-79987F3D6CCE}"/>
                </a:ext>
              </a:extLst>
            </p:cNvPr>
            <p:cNvSpPr txBox="1"/>
            <p:nvPr/>
          </p:nvSpPr>
          <p:spPr>
            <a:xfrm>
              <a:off x="8490812" y="6555506"/>
              <a:ext cx="1834279" cy="246221"/>
            </a:xfrm>
            <a:prstGeom prst="rect">
              <a:avLst/>
            </a:prstGeom>
            <a:noFill/>
          </p:spPr>
          <p:txBody>
            <a:bodyPr wrap="square" rtlCol="0">
              <a:spAutoFit/>
            </a:bodyPr>
            <a:lstStyle/>
            <a:p>
              <a:r>
                <a:rPr lang="en-GB" sz="1000">
                  <a:latin typeface="Arial" panose="020B0604020202020204" pitchFamily="34" charset="0"/>
                  <a:cs typeface="Arial" panose="020B0604020202020204" pitchFamily="34" charset="0"/>
                </a:rPr>
                <a:t>Figure 1:1</a:t>
              </a:r>
            </a:p>
          </p:txBody>
        </p:sp>
      </p:grpSp>
      <p:sp>
        <p:nvSpPr>
          <p:cNvPr id="9" name="TextBox 8">
            <a:extLst>
              <a:ext uri="{FF2B5EF4-FFF2-40B4-BE49-F238E27FC236}">
                <a16:creationId xmlns:a16="http://schemas.microsoft.com/office/drawing/2014/main" id="{850877D0-A1B2-4948-A226-1A5B04780581}"/>
              </a:ext>
            </a:extLst>
          </p:cNvPr>
          <p:cNvSpPr txBox="1"/>
          <p:nvPr/>
        </p:nvSpPr>
        <p:spPr>
          <a:xfrm>
            <a:off x="525576" y="2574388"/>
            <a:ext cx="7434602" cy="1200329"/>
          </a:xfrm>
          <a:prstGeom prst="rect">
            <a:avLst/>
          </a:prstGeom>
          <a:noFill/>
        </p:spPr>
        <p:txBody>
          <a:bodyPr wrap="square" rtlCol="0">
            <a:spAutoFit/>
          </a:bodyPr>
          <a:lstStyle/>
          <a:p>
            <a:pPr marL="285750" indent="-285750">
              <a:buFont typeface="Wingdings" panose="05000000000000000000" pitchFamily="2" charset="2"/>
              <a:buChar char="v"/>
            </a:pPr>
            <a:r>
              <a:rPr lang="en-GB"/>
              <a:t>At UWTSD, the survey found that 77% (66% national UK average) of students rated their online learning experience positively with 36% describing it as ‘good’: a further 32% described it as ‘excellent’, and 9% reported it as the ‘best imaginable’ (Figure 1:1).</a:t>
            </a:r>
          </a:p>
        </p:txBody>
      </p:sp>
    </p:spTree>
    <p:extLst>
      <p:ext uri="{BB962C8B-B14F-4D97-AF65-F5344CB8AC3E}">
        <p14:creationId xmlns:p14="http://schemas.microsoft.com/office/powerpoint/2010/main" val="3188512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fade">
                                      <p:cBhvr>
                                        <p:cTn id="14" dur="1000"/>
                                        <p:tgtEl>
                                          <p:spTgt spid="16"/>
                                        </p:tgtEl>
                                      </p:cBhvr>
                                    </p:animEffect>
                                    <p:anim calcmode="lin" valueType="num">
                                      <p:cBhvr>
                                        <p:cTn id="15" dur="1000" fill="hold"/>
                                        <p:tgtEl>
                                          <p:spTgt spid="16"/>
                                        </p:tgtEl>
                                        <p:attrNameLst>
                                          <p:attrName>ppt_x</p:attrName>
                                        </p:attrNameLst>
                                      </p:cBhvr>
                                      <p:tavLst>
                                        <p:tav tm="0">
                                          <p:val>
                                            <p:strVal val="#ppt_x"/>
                                          </p:val>
                                        </p:tav>
                                        <p:tav tm="100000">
                                          <p:val>
                                            <p:strVal val="#ppt_x"/>
                                          </p:val>
                                        </p:tav>
                                      </p:tavLst>
                                    </p:anim>
                                    <p:anim calcmode="lin" valueType="num">
                                      <p:cBhvr>
                                        <p:cTn id="16"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p:cTn id="21" dur="1000" fill="hold"/>
                                        <p:tgtEl>
                                          <p:spTgt spid="5"/>
                                        </p:tgtEl>
                                        <p:attrNameLst>
                                          <p:attrName>ppt_w</p:attrName>
                                        </p:attrNameLst>
                                      </p:cBhvr>
                                      <p:tavLst>
                                        <p:tav tm="0">
                                          <p:val>
                                            <p:fltVal val="0"/>
                                          </p:val>
                                        </p:tav>
                                        <p:tav tm="100000">
                                          <p:val>
                                            <p:strVal val="#ppt_w"/>
                                          </p:val>
                                        </p:tav>
                                      </p:tavLst>
                                    </p:anim>
                                    <p:anim calcmode="lin" valueType="num">
                                      <p:cBhvr>
                                        <p:cTn id="22" dur="1000" fill="hold"/>
                                        <p:tgtEl>
                                          <p:spTgt spid="5"/>
                                        </p:tgtEl>
                                        <p:attrNameLst>
                                          <p:attrName>ppt_h</p:attrName>
                                        </p:attrNameLst>
                                      </p:cBhvr>
                                      <p:tavLst>
                                        <p:tav tm="0">
                                          <p:val>
                                            <p:fltVal val="0"/>
                                          </p:val>
                                        </p:tav>
                                        <p:tav tm="100000">
                                          <p:val>
                                            <p:strVal val="#ppt_h"/>
                                          </p:val>
                                        </p:tav>
                                      </p:tavLst>
                                    </p:anim>
                                    <p:anim calcmode="lin" valueType="num">
                                      <p:cBhvr>
                                        <p:cTn id="23" dur="1000" fill="hold"/>
                                        <p:tgtEl>
                                          <p:spTgt spid="5"/>
                                        </p:tgtEl>
                                        <p:attrNameLst>
                                          <p:attrName>style.rotation</p:attrName>
                                        </p:attrNameLst>
                                      </p:cBhvr>
                                      <p:tavLst>
                                        <p:tav tm="0">
                                          <p:val>
                                            <p:fltVal val="90"/>
                                          </p:val>
                                        </p:tav>
                                        <p:tav tm="100000">
                                          <p:val>
                                            <p:fltVal val="0"/>
                                          </p:val>
                                        </p:tav>
                                      </p:tavLst>
                                    </p:anim>
                                    <p:animEffect transition="in" filter="fade">
                                      <p:cBhvr>
                                        <p:cTn id="24" dur="1000"/>
                                        <p:tgtEl>
                                          <p:spTgt spid="5"/>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1000"/>
                                        <p:tgtEl>
                                          <p:spTgt spid="9"/>
                                        </p:tgtEl>
                                      </p:cBhvr>
                                    </p:animEffect>
                                    <p:anim calcmode="lin" valueType="num">
                                      <p:cBhvr>
                                        <p:cTn id="30" dur="1000" fill="hold"/>
                                        <p:tgtEl>
                                          <p:spTgt spid="9"/>
                                        </p:tgtEl>
                                        <p:attrNameLst>
                                          <p:attrName>ppt_x</p:attrName>
                                        </p:attrNameLst>
                                      </p:cBhvr>
                                      <p:tavLst>
                                        <p:tav tm="0">
                                          <p:val>
                                            <p:strVal val="#ppt_x"/>
                                          </p:val>
                                        </p:tav>
                                        <p:tav tm="100000">
                                          <p:val>
                                            <p:strVal val="#ppt_x"/>
                                          </p:val>
                                        </p:tav>
                                      </p:tavLst>
                                    </p:anim>
                                    <p:anim calcmode="lin" valueType="num">
                                      <p:cBhvr>
                                        <p:cTn id="3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6"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B4B69FB-5BED-46CA-ADD8-5CD7CDB65415}"/>
              </a:ext>
            </a:extLst>
          </p:cNvPr>
          <p:cNvSpPr txBox="1"/>
          <p:nvPr/>
        </p:nvSpPr>
        <p:spPr>
          <a:xfrm>
            <a:off x="680320" y="5888763"/>
            <a:ext cx="1792478" cy="253916"/>
          </a:xfrm>
          <a:prstGeom prst="rect">
            <a:avLst/>
          </a:prstGeom>
          <a:noFill/>
        </p:spPr>
        <p:txBody>
          <a:bodyPr wrap="none" rtlCol="0">
            <a:spAutoFit/>
          </a:bodyPr>
          <a:lstStyle/>
          <a:p>
            <a:r>
              <a:rPr lang="en-GB" sz="1050" dirty="0">
                <a:latin typeface="Arial" panose="020B0604020202020204" pitchFamily="34" charset="0"/>
                <a:cs typeface="Arial" panose="020B0604020202020204" pitchFamily="34" charset="0"/>
              </a:rPr>
              <a:t>Rashida Morton (2112665)</a:t>
            </a:r>
          </a:p>
        </p:txBody>
      </p:sp>
      <p:sp>
        <p:nvSpPr>
          <p:cNvPr id="8" name="TextBox 7">
            <a:extLst>
              <a:ext uri="{FF2B5EF4-FFF2-40B4-BE49-F238E27FC236}">
                <a16:creationId xmlns:a16="http://schemas.microsoft.com/office/drawing/2014/main" id="{D42FBFCE-B957-425E-A242-5BE31BAA1062}"/>
              </a:ext>
            </a:extLst>
          </p:cNvPr>
          <p:cNvSpPr txBox="1"/>
          <p:nvPr/>
        </p:nvSpPr>
        <p:spPr>
          <a:xfrm>
            <a:off x="850232" y="970671"/>
            <a:ext cx="8997153" cy="2031325"/>
          </a:xfrm>
          <a:prstGeom prst="rect">
            <a:avLst/>
          </a:prstGeom>
          <a:noFill/>
        </p:spPr>
        <p:txBody>
          <a:bodyPr wrap="square" rtlCol="0">
            <a:spAutoFit/>
          </a:bodyPr>
          <a:lstStyle/>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In the current Information Age, technology is taking the lead in moving teaching and learning beyond that which was once viewed as typically didactic approach to knowledge acquisition. The outcome of this research paper have explored the importance of MOODLE learning platform and its contribution in promoting flexible teaching, and the need for supported action (through bespoke CPD) to assist teachers / tutors develop differentiated learning resources that has a dual purpose of improving flexibility in learning and assessment outcomes for students.</a:t>
            </a:r>
          </a:p>
        </p:txBody>
      </p:sp>
      <p:sp>
        <p:nvSpPr>
          <p:cNvPr id="11" name="TextBox 10">
            <a:extLst>
              <a:ext uri="{FF2B5EF4-FFF2-40B4-BE49-F238E27FC236}">
                <a16:creationId xmlns:a16="http://schemas.microsoft.com/office/drawing/2014/main" id="{DCDAFF2C-7204-4565-B892-63E8C699FB7F}"/>
              </a:ext>
            </a:extLst>
          </p:cNvPr>
          <p:cNvSpPr txBox="1"/>
          <p:nvPr/>
        </p:nvSpPr>
        <p:spPr>
          <a:xfrm>
            <a:off x="342695" y="3354522"/>
            <a:ext cx="8997153" cy="1477328"/>
          </a:xfrm>
          <a:prstGeom prst="rect">
            <a:avLst/>
          </a:prstGeom>
          <a:noFill/>
        </p:spPr>
        <p:txBody>
          <a:bodyPr wrap="square">
            <a:spAutoFit/>
          </a:bodyPr>
          <a:lstStyle/>
          <a:p>
            <a:pPr marL="742950" lvl="1" indent="-285750">
              <a:buFont typeface="Wingdings" panose="05000000000000000000" pitchFamily="2" charset="2"/>
              <a:buChar char="v"/>
            </a:pPr>
            <a:r>
              <a:rPr lang="en-GB" dirty="0">
                <a:latin typeface="Arial" panose="020B0604020202020204" pitchFamily="34" charset="0"/>
                <a:cs typeface="Arial" panose="020B0604020202020204" pitchFamily="34" charset="0"/>
              </a:rPr>
              <a:t>The issue of access and the digital divide that has been of interest to those concerned with social equity continues to generate lively discussion. The students’ own beliefs and attitudes to learning new technology can also become barriers to the students’ learning progress when they experience low self-efficacy or anxiety about their ability to develop digital skills. </a:t>
            </a:r>
          </a:p>
        </p:txBody>
      </p:sp>
      <p:pic>
        <p:nvPicPr>
          <p:cNvPr id="13" name="Picture 12" descr="A person with the head in the hands looking at a computer&#10;&#10;Description automatically generated with low confidence">
            <a:extLst>
              <a:ext uri="{FF2B5EF4-FFF2-40B4-BE49-F238E27FC236}">
                <a16:creationId xmlns:a16="http://schemas.microsoft.com/office/drawing/2014/main" id="{761ED8E8-64FA-4D73-A199-0750C2B30F8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847385" y="3453518"/>
            <a:ext cx="2344615" cy="2006807"/>
          </a:xfrm>
          <a:prstGeom prst="rect">
            <a:avLst/>
          </a:prstGeom>
        </p:spPr>
      </p:pic>
      <p:pic>
        <p:nvPicPr>
          <p:cNvPr id="19" name="Picture 18">
            <a:extLst>
              <a:ext uri="{FF2B5EF4-FFF2-40B4-BE49-F238E27FC236}">
                <a16:creationId xmlns:a16="http://schemas.microsoft.com/office/drawing/2014/main" id="{A0E2E916-CB4C-4122-876C-A8F9F135B090}"/>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847385" y="590844"/>
            <a:ext cx="2344616" cy="2505014"/>
          </a:xfrm>
          <a:prstGeom prst="rect">
            <a:avLst/>
          </a:prstGeom>
        </p:spPr>
      </p:pic>
      <p:sp>
        <p:nvSpPr>
          <p:cNvPr id="20" name="TextBox 19">
            <a:extLst>
              <a:ext uri="{FF2B5EF4-FFF2-40B4-BE49-F238E27FC236}">
                <a16:creationId xmlns:a16="http://schemas.microsoft.com/office/drawing/2014/main" id="{A2CDC2C2-05C1-46F2-93EA-FDE9DE42F0D4}"/>
              </a:ext>
            </a:extLst>
          </p:cNvPr>
          <p:cNvSpPr txBox="1"/>
          <p:nvPr/>
        </p:nvSpPr>
        <p:spPr>
          <a:xfrm>
            <a:off x="940426" y="6858000"/>
            <a:ext cx="10311148" cy="230832"/>
          </a:xfrm>
          <a:prstGeom prst="rect">
            <a:avLst/>
          </a:prstGeom>
          <a:noFill/>
        </p:spPr>
        <p:txBody>
          <a:bodyPr wrap="square" rtlCol="0">
            <a:spAutoFit/>
          </a:bodyPr>
          <a:lstStyle/>
          <a:p>
            <a:r>
              <a:rPr lang="en-GB" sz="900">
                <a:hlinkClick r:id="rId5" tooltip="http://blog.yorksj.ac.uk/moodle/2014/05/14/moodle-submitting-an-assignment/"/>
              </a:rPr>
              <a:t>This Photo</a:t>
            </a:r>
            <a:r>
              <a:rPr lang="en-GB" sz="900"/>
              <a:t> by Unknown Author is licensed under </a:t>
            </a:r>
            <a:r>
              <a:rPr lang="en-GB" sz="900">
                <a:hlinkClick r:id="rId6" tooltip="https://creativecommons.org/licenses/by-nc-sa/3.0/"/>
              </a:rPr>
              <a:t>CC BY-SA-NC</a:t>
            </a:r>
            <a:endParaRPr lang="en-GB" sz="900"/>
          </a:p>
        </p:txBody>
      </p:sp>
    </p:spTree>
    <p:extLst>
      <p:ext uri="{BB962C8B-B14F-4D97-AF65-F5344CB8AC3E}">
        <p14:creationId xmlns:p14="http://schemas.microsoft.com/office/powerpoint/2010/main" val="1344935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19"/>
                                        </p:tgtEl>
                                        <p:attrNameLst>
                                          <p:attrName>style.visibility</p:attrName>
                                        </p:attrNameLst>
                                      </p:cBhvr>
                                      <p:to>
                                        <p:strVal val="visible"/>
                                      </p:to>
                                    </p:set>
                                    <p:animEffect transition="in" filter="fade">
                                      <p:cBhvr>
                                        <p:cTn id="14" dur="2000"/>
                                        <p:tgtEl>
                                          <p:spTgt spid="19"/>
                                        </p:tgtEl>
                                      </p:cBhvr>
                                    </p:animEffect>
                                    <p:anim calcmode="lin" valueType="num">
                                      <p:cBhvr>
                                        <p:cTn id="15" dur="2000" fill="hold"/>
                                        <p:tgtEl>
                                          <p:spTgt spid="19"/>
                                        </p:tgtEl>
                                        <p:attrNameLst>
                                          <p:attrName>ppt_w</p:attrName>
                                        </p:attrNameLst>
                                      </p:cBhvr>
                                      <p:tavLst>
                                        <p:tav tm="0" fmla="#ppt_w*sin(2.5*pi*$)">
                                          <p:val>
                                            <p:fltVal val="0"/>
                                          </p:val>
                                        </p:tav>
                                        <p:tav tm="100000">
                                          <p:val>
                                            <p:fltVal val="1"/>
                                          </p:val>
                                        </p:tav>
                                      </p:tavLst>
                                    </p:anim>
                                    <p:anim calcmode="lin" valueType="num">
                                      <p:cBhvr>
                                        <p:cTn id="16" dur="2000" fill="hold"/>
                                        <p:tgtEl>
                                          <p:spTgt spid="19"/>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1000"/>
                                        <p:tgtEl>
                                          <p:spTgt spid="11"/>
                                        </p:tgtEl>
                                      </p:cBhvr>
                                    </p:animEffect>
                                    <p:anim calcmode="lin" valueType="num">
                                      <p:cBhvr>
                                        <p:cTn id="22" dur="1000" fill="hold"/>
                                        <p:tgtEl>
                                          <p:spTgt spid="11"/>
                                        </p:tgtEl>
                                        <p:attrNameLst>
                                          <p:attrName>ppt_x</p:attrName>
                                        </p:attrNameLst>
                                      </p:cBhvr>
                                      <p:tavLst>
                                        <p:tav tm="0">
                                          <p:val>
                                            <p:strVal val="#ppt_x"/>
                                          </p:val>
                                        </p:tav>
                                        <p:tav tm="100000">
                                          <p:val>
                                            <p:strVal val="#ppt_x"/>
                                          </p:val>
                                        </p:tav>
                                      </p:tavLst>
                                    </p:anim>
                                    <p:anim calcmode="lin" valueType="num">
                                      <p:cBhvr>
                                        <p:cTn id="2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circle(in)">
                                      <p:cBhvr>
                                        <p:cTn id="28"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E82CB-5192-4969-8F7C-B859BB21C32B}"/>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2</a:t>
            </a:r>
            <a:r>
              <a:rPr lang="en-GB" baseline="30000">
                <a:latin typeface="Arial" panose="020B0604020202020204" pitchFamily="34" charset="0"/>
                <a:cs typeface="Arial" panose="020B0604020202020204" pitchFamily="34" charset="0"/>
              </a:rPr>
              <a:t>nd</a:t>
            </a:r>
            <a:r>
              <a:rPr lang="en-GB">
                <a:latin typeface="Arial" panose="020B0604020202020204" pitchFamily="34" charset="0"/>
                <a:cs typeface="Arial" panose="020B0604020202020204" pitchFamily="34" charset="0"/>
              </a:rPr>
              <a:t> PRESENTER</a:t>
            </a:r>
          </a:p>
        </p:txBody>
      </p:sp>
      <p:sp>
        <p:nvSpPr>
          <p:cNvPr id="3" name="Subtitle 2">
            <a:extLst>
              <a:ext uri="{FF2B5EF4-FFF2-40B4-BE49-F238E27FC236}">
                <a16:creationId xmlns:a16="http://schemas.microsoft.com/office/drawing/2014/main" id="{9150ED91-F2A3-48C4-99FE-B289125C0BC2}"/>
              </a:ext>
            </a:extLst>
          </p:cNvPr>
          <p:cNvSpPr>
            <a:spLocks noGrp="1"/>
          </p:cNvSpPr>
          <p:nvPr>
            <p:ph type="body" idx="1"/>
          </p:nvPr>
        </p:nvSpPr>
        <p:spPr/>
        <p:txBody>
          <a:bodyPr/>
          <a:lstStyle/>
          <a:p>
            <a:r>
              <a:rPr lang="en-GB">
                <a:latin typeface="Arial" panose="020B0604020202020204" pitchFamily="34" charset="0"/>
                <a:cs typeface="Arial" panose="020B0604020202020204" pitchFamily="34" charset="0"/>
              </a:rPr>
              <a:t>Aleksandra </a:t>
            </a:r>
            <a:r>
              <a:rPr lang="en-GB" err="1">
                <a:latin typeface="Arial" panose="020B0604020202020204" pitchFamily="34" charset="0"/>
                <a:cs typeface="Arial" panose="020B0604020202020204" pitchFamily="34" charset="0"/>
              </a:rPr>
              <a:t>Milenova</a:t>
            </a:r>
            <a:r>
              <a:rPr lang="en-GB">
                <a:latin typeface="Arial" panose="020B0604020202020204" pitchFamily="34" charset="0"/>
                <a:cs typeface="Arial" panose="020B0604020202020204" pitchFamily="34" charset="0"/>
              </a:rPr>
              <a:t> (2120210)</a:t>
            </a:r>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4BFC4DB9-2C79-4807-A252-B4DBBCD6F95F}"/>
                  </a:ext>
                </a:extLst>
              </p14:cNvPr>
              <p14:cNvContentPartPr/>
              <p14:nvPr/>
            </p14:nvContentPartPr>
            <p14:xfrm>
              <a:off x="-148618" y="4898185"/>
              <a:ext cx="360" cy="360"/>
            </p14:xfrm>
          </p:contentPart>
        </mc:Choice>
        <mc:Fallback xmlns="">
          <p:pic>
            <p:nvPicPr>
              <p:cNvPr id="4" name="Ink 3">
                <a:extLst>
                  <a:ext uri="{FF2B5EF4-FFF2-40B4-BE49-F238E27FC236}">
                    <a16:creationId xmlns:a16="http://schemas.microsoft.com/office/drawing/2014/main" id="{4BFC4DB9-2C79-4807-A252-B4DBBCD6F95F}"/>
                  </a:ext>
                </a:extLst>
              </p:cNvPr>
              <p:cNvPicPr/>
              <p:nvPr/>
            </p:nvPicPr>
            <p:blipFill>
              <a:blip r:embed="rId3"/>
              <a:stretch>
                <a:fillRect/>
              </a:stretch>
            </p:blipFill>
            <p:spPr>
              <a:xfrm>
                <a:off x="-157618" y="4889185"/>
                <a:ext cx="18000" cy="18000"/>
              </a:xfrm>
              <a:prstGeom prst="rect">
                <a:avLst/>
              </a:prstGeom>
            </p:spPr>
          </p:pic>
        </mc:Fallback>
      </mc:AlternateContent>
    </p:spTree>
    <p:extLst>
      <p:ext uri="{BB962C8B-B14F-4D97-AF65-F5344CB8AC3E}">
        <p14:creationId xmlns:p14="http://schemas.microsoft.com/office/powerpoint/2010/main" val="1973674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FE67C-696B-418C-93C7-7C3634D339AA}"/>
              </a:ext>
            </a:extLst>
          </p:cNvPr>
          <p:cNvSpPr>
            <a:spLocks noGrp="1"/>
          </p:cNvSpPr>
          <p:nvPr>
            <p:ph type="title"/>
          </p:nvPr>
        </p:nvSpPr>
        <p:spPr/>
        <p:txBody>
          <a:bodyPr>
            <a:normAutofit/>
          </a:bodyPr>
          <a:lstStyle/>
          <a:p>
            <a:r>
              <a:rPr lang="en-GB" sz="4000">
                <a:latin typeface="Arial" panose="020B0604020202020204" pitchFamily="34" charset="0"/>
                <a:cs typeface="Arial" panose="020B0604020202020204" pitchFamily="34" charset="0"/>
              </a:rPr>
              <a:t>PROPOSED METHOD </a:t>
            </a:r>
          </a:p>
        </p:txBody>
      </p:sp>
      <p:sp>
        <p:nvSpPr>
          <p:cNvPr id="3" name="Text Placeholder 2">
            <a:extLst>
              <a:ext uri="{FF2B5EF4-FFF2-40B4-BE49-F238E27FC236}">
                <a16:creationId xmlns:a16="http://schemas.microsoft.com/office/drawing/2014/main" id="{8A63C833-3214-4E68-A6EC-795E8D6E3928}"/>
              </a:ext>
            </a:extLst>
          </p:cNvPr>
          <p:cNvSpPr>
            <a:spLocks noGrp="1"/>
          </p:cNvSpPr>
          <p:nvPr>
            <p:ph idx="1"/>
          </p:nvPr>
        </p:nvSpPr>
        <p:spPr>
          <a:xfrm>
            <a:off x="680322" y="2059388"/>
            <a:ext cx="9613860" cy="4288280"/>
          </a:xfrm>
        </p:spPr>
        <p:txBody>
          <a:bodyPr vert="horz" lIns="91440" tIns="45720" rIns="91440" bIns="45720" rtlCol="0" anchor="t">
            <a:noAutofit/>
          </a:bodyPr>
          <a:lstStyle/>
          <a:p>
            <a:pPr marL="0" indent="0" algn="just">
              <a:lnSpc>
                <a:spcPct val="150000"/>
              </a:lnSpc>
              <a:buNone/>
            </a:pPr>
            <a:r>
              <a:rPr lang="en-GB" sz="1100">
                <a:latin typeface="Arial" panose="020B0604020202020204" pitchFamily="34" charset="0"/>
                <a:cs typeface="Arial" panose="020B0604020202020204" pitchFamily="34" charset="0"/>
              </a:rPr>
              <a:t>To achieve the research’s objectives, both primary and secondary data will be collected. In this section the emphasis is more on the primary data approach. The team will determine who will participate, the method of data collection, how to process it and the deadline. The primary quantitative data collection will start with a survey (Web-based questionnaire) created using an online survey/questionnaires software (MS Forms). The layout and survey’s questions will be discussed from the team (</a:t>
            </a:r>
            <a:r>
              <a:rPr lang="en-GB" sz="1100" err="1">
                <a:latin typeface="Arial" panose="020B0604020202020204" pitchFamily="34" charset="0"/>
                <a:cs typeface="Arial" panose="020B0604020202020204" pitchFamily="34" charset="0"/>
              </a:rPr>
              <a:t>McCombes</a:t>
            </a:r>
            <a:r>
              <a:rPr lang="en-GB" sz="1100">
                <a:latin typeface="Arial" panose="020B0604020202020204" pitchFamily="34" charset="0"/>
                <a:cs typeface="Arial" panose="020B0604020202020204" pitchFamily="34" charset="0"/>
              </a:rPr>
              <a:t> S., 2019). The questions will be based on the needed data for the research and to focus on the first-hand experience of the participants, the survey will be send to 15 UWTSD students via email consisting of an explanation and a link to the online survey. </a:t>
            </a:r>
          </a:p>
        </p:txBody>
      </p:sp>
      <p:sp>
        <p:nvSpPr>
          <p:cNvPr id="12" name="Footer Placeholder 11">
            <a:extLst>
              <a:ext uri="{FF2B5EF4-FFF2-40B4-BE49-F238E27FC236}">
                <a16:creationId xmlns:a16="http://schemas.microsoft.com/office/drawing/2014/main" id="{3E53ECA2-C5FB-4F65-851C-8FA17ACCEA8A}"/>
              </a:ext>
            </a:extLst>
          </p:cNvPr>
          <p:cNvSpPr>
            <a:spLocks noGrp="1"/>
          </p:cNvSpPr>
          <p:nvPr>
            <p:ph type="ftr" sz="quarter" idx="11"/>
          </p:nvPr>
        </p:nvSpPr>
        <p:spPr>
          <a:xfrm>
            <a:off x="254472" y="6347668"/>
            <a:ext cx="2260999" cy="510332"/>
          </a:xfrm>
        </p:spPr>
        <p:txBody>
          <a:bodyPr/>
          <a:lstStyle/>
          <a:p>
            <a:r>
              <a:rPr lang="en-US" sz="1100">
                <a:latin typeface="Arial" panose="020B0604020202020204" pitchFamily="34" charset="0"/>
                <a:cs typeface="Arial" panose="020B0604020202020204" pitchFamily="34" charset="0"/>
              </a:rPr>
              <a:t>Aleksandra </a:t>
            </a:r>
            <a:r>
              <a:rPr lang="en-US" sz="1100" err="1">
                <a:latin typeface="Arial" panose="020B0604020202020204" pitchFamily="34" charset="0"/>
                <a:cs typeface="Arial" panose="020B0604020202020204" pitchFamily="34" charset="0"/>
              </a:rPr>
              <a:t>Milenova</a:t>
            </a:r>
            <a:r>
              <a:rPr lang="en-US" sz="1100">
                <a:latin typeface="Arial" panose="020B0604020202020204" pitchFamily="34" charset="0"/>
                <a:cs typeface="Arial" panose="020B0604020202020204" pitchFamily="34" charset="0"/>
              </a:rPr>
              <a:t> (2120210)</a:t>
            </a:r>
          </a:p>
        </p:txBody>
      </p:sp>
      <mc:AlternateContent xmlns:mc="http://schemas.openxmlformats.org/markup-compatibility/2006">
        <mc:Choice xmlns:p14="http://schemas.microsoft.com/office/powerpoint/2010/main" Requires="p14">
          <p:contentPart p14:bwMode="auto" r:id="rId3">
            <p14:nvContentPartPr>
              <p14:cNvPr id="4" name="Ink 3">
                <a:extLst>
                  <a:ext uri="{FF2B5EF4-FFF2-40B4-BE49-F238E27FC236}">
                    <a16:creationId xmlns:a16="http://schemas.microsoft.com/office/drawing/2014/main" id="{0070BF87-B9DE-4A0A-8CC5-82E498CB344A}"/>
                  </a:ext>
                </a:extLst>
              </p14:cNvPr>
              <p14:cNvContentPartPr/>
              <p14:nvPr/>
            </p14:nvContentPartPr>
            <p14:xfrm>
              <a:off x="857692" y="2334162"/>
              <a:ext cx="360" cy="360"/>
            </p14:xfrm>
          </p:contentPart>
        </mc:Choice>
        <mc:Fallback>
          <p:pic>
            <p:nvPicPr>
              <p:cNvPr id="4" name="Ink 3">
                <a:extLst>
                  <a:ext uri="{FF2B5EF4-FFF2-40B4-BE49-F238E27FC236}">
                    <a16:creationId xmlns:a16="http://schemas.microsoft.com/office/drawing/2014/main" id="{0070BF87-B9DE-4A0A-8CC5-82E498CB344A}"/>
                  </a:ext>
                </a:extLst>
              </p:cNvPr>
              <p:cNvPicPr/>
              <p:nvPr/>
            </p:nvPicPr>
            <p:blipFill>
              <a:blip r:embed="rId4"/>
              <a:stretch>
                <a:fillRect/>
              </a:stretch>
            </p:blipFill>
            <p:spPr>
              <a:xfrm>
                <a:off x="848692" y="2325162"/>
                <a:ext cx="18000" cy="18000"/>
              </a:xfrm>
              <a:prstGeom prst="rect">
                <a:avLst/>
              </a:prstGeom>
            </p:spPr>
          </p:pic>
        </mc:Fallback>
      </mc:AlternateContent>
    </p:spTree>
    <p:extLst>
      <p:ext uri="{BB962C8B-B14F-4D97-AF65-F5344CB8AC3E}">
        <p14:creationId xmlns:p14="http://schemas.microsoft.com/office/powerpoint/2010/main" val="1252182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fill="hold" grpId="0" nodeType="with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9AAEC44-FA5D-4F10-8B17-819BA1CA5509}"/>
              </a:ext>
            </a:extLst>
          </p:cNvPr>
          <p:cNvSpPr>
            <a:spLocks noGrp="1"/>
          </p:cNvSpPr>
          <p:nvPr>
            <p:ph type="title"/>
          </p:nvPr>
        </p:nvSpPr>
        <p:spPr>
          <a:xfrm>
            <a:off x="680320" y="753227"/>
            <a:ext cx="9613861" cy="1080938"/>
          </a:xfrm>
        </p:spPr>
        <p:txBody>
          <a:bodyPr/>
          <a:lstStyle/>
          <a:p>
            <a:pPr algn="just">
              <a:lnSpc>
                <a:spcPct val="150000"/>
              </a:lnSpc>
            </a:pPr>
            <a:r>
              <a:rPr lang="en-GB">
                <a:latin typeface="Arial" panose="020B0604020202020204" pitchFamily="34" charset="0"/>
                <a:cs typeface="Arial" panose="020B0604020202020204" pitchFamily="34" charset="0"/>
              </a:rPr>
              <a:t>RESEARCH QUESTIONS: “Yes” or “No” </a:t>
            </a:r>
          </a:p>
        </p:txBody>
      </p:sp>
      <p:sp>
        <p:nvSpPr>
          <p:cNvPr id="11" name="Content Placeholder 10">
            <a:extLst>
              <a:ext uri="{FF2B5EF4-FFF2-40B4-BE49-F238E27FC236}">
                <a16:creationId xmlns:a16="http://schemas.microsoft.com/office/drawing/2014/main" id="{C13053A2-C495-4623-9CE7-390190593957}"/>
              </a:ext>
            </a:extLst>
          </p:cNvPr>
          <p:cNvSpPr>
            <a:spLocks noGrp="1"/>
          </p:cNvSpPr>
          <p:nvPr>
            <p:ph idx="1"/>
          </p:nvPr>
        </p:nvSpPr>
        <p:spPr>
          <a:xfrm>
            <a:off x="680320" y="2336872"/>
            <a:ext cx="9712034" cy="748234"/>
          </a:xfrm>
        </p:spPr>
        <p:txBody>
          <a:bodyPr>
            <a:normAutofit/>
          </a:bodyPr>
          <a:lstStyle/>
          <a:p>
            <a:pPr marL="0" indent="0" algn="just">
              <a:lnSpc>
                <a:spcPct val="150000"/>
              </a:lnSpc>
              <a:buNone/>
            </a:pPr>
            <a:r>
              <a:rPr lang="en-US" sz="1100">
                <a:latin typeface="Arial" panose="020B0604020202020204" pitchFamily="34" charset="0"/>
                <a:cs typeface="Arial" panose="020B0604020202020204" pitchFamily="34" charset="0"/>
              </a:rPr>
              <a:t>The </a:t>
            </a:r>
            <a:r>
              <a:rPr lang="en-GB" sz="1100">
                <a:latin typeface="Arial" panose="020B0604020202020204" pitchFamily="34" charset="0"/>
                <a:cs typeface="Arial" panose="020B0604020202020204" pitchFamily="34" charset="0"/>
              </a:rPr>
              <a:t>proposed method</a:t>
            </a:r>
            <a:r>
              <a:rPr lang="en-US" sz="1100">
                <a:latin typeface="Arial" panose="020B0604020202020204" pitchFamily="34" charset="0"/>
                <a:cs typeface="Arial" panose="020B0604020202020204" pitchFamily="34" charset="0"/>
              </a:rPr>
              <a:t> has explained the process of the experiment. To focus on the topic of the research the survey will be developed by the following questions.</a:t>
            </a:r>
          </a:p>
          <a:p>
            <a:pPr marL="0" indent="0" algn="just">
              <a:lnSpc>
                <a:spcPct val="160000"/>
              </a:lnSpc>
              <a:buNone/>
            </a:pPr>
            <a:endParaRPr lang="en-US" sz="1100">
              <a:latin typeface="Arial" panose="020B0604020202020204" pitchFamily="34" charset="0"/>
              <a:cs typeface="Arial" panose="020B0604020202020204" pitchFamily="34" charset="0"/>
            </a:endParaRPr>
          </a:p>
          <a:p>
            <a:pPr marL="0" indent="0" algn="just">
              <a:lnSpc>
                <a:spcPct val="160000"/>
              </a:lnSpc>
              <a:buNone/>
            </a:pPr>
            <a:endParaRPr lang="en-GB" sz="1100">
              <a:latin typeface="Arial" panose="020B0604020202020204" pitchFamily="34" charset="0"/>
              <a:cs typeface="Arial" panose="020B0604020202020204" pitchFamily="34" charset="0"/>
            </a:endParaRPr>
          </a:p>
          <a:p>
            <a:pPr marL="0" indent="0" algn="just">
              <a:lnSpc>
                <a:spcPct val="160000"/>
              </a:lnSpc>
              <a:buNone/>
            </a:pPr>
            <a:endParaRPr lang="en-GB" sz="1100"/>
          </a:p>
        </p:txBody>
      </p:sp>
      <p:sp>
        <p:nvSpPr>
          <p:cNvPr id="5" name="Footer Placeholder 4">
            <a:extLst>
              <a:ext uri="{FF2B5EF4-FFF2-40B4-BE49-F238E27FC236}">
                <a16:creationId xmlns:a16="http://schemas.microsoft.com/office/drawing/2014/main" id="{CBAE9184-BA84-47C2-847B-709A16155A7C}"/>
              </a:ext>
            </a:extLst>
          </p:cNvPr>
          <p:cNvSpPr>
            <a:spLocks noGrp="1"/>
          </p:cNvSpPr>
          <p:nvPr>
            <p:ph type="ftr" sz="quarter" idx="11"/>
          </p:nvPr>
        </p:nvSpPr>
        <p:spPr>
          <a:xfrm>
            <a:off x="330464" y="6438896"/>
            <a:ext cx="2094684" cy="290127"/>
          </a:xfrm>
        </p:spPr>
        <p:txBody>
          <a:bodyPr/>
          <a:lstStyle/>
          <a:p>
            <a:r>
              <a:rPr lang="en-US" sz="1100">
                <a:latin typeface="Arial" panose="020B0604020202020204" pitchFamily="34" charset="0"/>
                <a:cs typeface="Arial" panose="020B0604020202020204" pitchFamily="34" charset="0"/>
              </a:rPr>
              <a:t>Aleksandra Milenova (2120210) </a:t>
            </a:r>
          </a:p>
        </p:txBody>
      </p:sp>
      <mc:AlternateContent xmlns:mc="http://schemas.openxmlformats.org/markup-compatibility/2006">
        <mc:Choice xmlns:p14="http://schemas.microsoft.com/office/powerpoint/2010/main" Requires="p14">
          <p:contentPart p14:bwMode="auto" r:id="rId3">
            <p14:nvContentPartPr>
              <p14:cNvPr id="4" name="Ink 3">
                <a:extLst>
                  <a:ext uri="{FF2B5EF4-FFF2-40B4-BE49-F238E27FC236}">
                    <a16:creationId xmlns:a16="http://schemas.microsoft.com/office/drawing/2014/main" id="{0E1189F5-EC3F-4BE7-A55F-5FB9067E8779}"/>
                  </a:ext>
                </a:extLst>
              </p14:cNvPr>
              <p14:cNvContentPartPr/>
              <p14:nvPr/>
            </p14:nvContentPartPr>
            <p14:xfrm>
              <a:off x="11088422" y="-410996"/>
              <a:ext cx="360" cy="360"/>
            </p14:xfrm>
          </p:contentPart>
        </mc:Choice>
        <mc:Fallback>
          <p:pic>
            <p:nvPicPr>
              <p:cNvPr id="4" name="Ink 3">
                <a:extLst>
                  <a:ext uri="{FF2B5EF4-FFF2-40B4-BE49-F238E27FC236}">
                    <a16:creationId xmlns:a16="http://schemas.microsoft.com/office/drawing/2014/main" id="{0E1189F5-EC3F-4BE7-A55F-5FB9067E8779}"/>
                  </a:ext>
                </a:extLst>
              </p:cNvPr>
              <p:cNvPicPr/>
              <p:nvPr/>
            </p:nvPicPr>
            <p:blipFill>
              <a:blip r:embed="rId4"/>
              <a:stretch>
                <a:fillRect/>
              </a:stretch>
            </p:blipFill>
            <p:spPr>
              <a:xfrm>
                <a:off x="11079422" y="-419996"/>
                <a:ext cx="18000" cy="18000"/>
              </a:xfrm>
              <a:prstGeom prst="rect">
                <a:avLst/>
              </a:prstGeom>
            </p:spPr>
          </p:pic>
        </mc:Fallback>
      </mc:AlternateContent>
      <p:graphicFrame>
        <p:nvGraphicFramePr>
          <p:cNvPr id="9" name="Diagram 8">
            <a:extLst>
              <a:ext uri="{FF2B5EF4-FFF2-40B4-BE49-F238E27FC236}">
                <a16:creationId xmlns:a16="http://schemas.microsoft.com/office/drawing/2014/main" id="{0609738C-167A-4728-8D4A-0D4EB5CF83A7}"/>
              </a:ext>
            </a:extLst>
          </p:cNvPr>
          <p:cNvGraphicFramePr/>
          <p:nvPr>
            <p:extLst>
              <p:ext uri="{D42A27DB-BD31-4B8C-83A1-F6EECF244321}">
                <p14:modId xmlns:p14="http://schemas.microsoft.com/office/powerpoint/2010/main" val="3472904594"/>
              </p:ext>
            </p:extLst>
          </p:nvPr>
        </p:nvGraphicFramePr>
        <p:xfrm>
          <a:off x="765746" y="3756992"/>
          <a:ext cx="9626608" cy="17839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 name="TextBox 1">
            <a:extLst>
              <a:ext uri="{FF2B5EF4-FFF2-40B4-BE49-F238E27FC236}">
                <a16:creationId xmlns:a16="http://schemas.microsoft.com/office/drawing/2014/main" id="{9B4A0820-ACBE-47DD-931D-CBFFF87D622C}"/>
              </a:ext>
            </a:extLst>
          </p:cNvPr>
          <p:cNvSpPr txBox="1"/>
          <p:nvPr/>
        </p:nvSpPr>
        <p:spPr>
          <a:xfrm>
            <a:off x="765746" y="3077534"/>
            <a:ext cx="4909447" cy="456535"/>
          </a:xfrm>
          <a:prstGeom prst="rect">
            <a:avLst/>
          </a:prstGeom>
          <a:noFill/>
        </p:spPr>
        <p:txBody>
          <a:bodyPr wrap="square" rtlCol="0">
            <a:spAutoFit/>
          </a:bodyPr>
          <a:lstStyle/>
          <a:p>
            <a:pPr algn="just">
              <a:lnSpc>
                <a:spcPct val="150000"/>
              </a:lnSpc>
            </a:pPr>
            <a:r>
              <a:rPr lang="en-GB">
                <a:latin typeface="Arial" panose="020B0604020202020204" pitchFamily="34" charset="0"/>
                <a:cs typeface="Arial" panose="020B0604020202020204" pitchFamily="34" charset="0"/>
              </a:rPr>
              <a:t>“Yes” or “No” Questions</a:t>
            </a:r>
          </a:p>
        </p:txBody>
      </p:sp>
    </p:spTree>
    <p:extLst>
      <p:ext uri="{BB962C8B-B14F-4D97-AF65-F5344CB8AC3E}">
        <p14:creationId xmlns:p14="http://schemas.microsoft.com/office/powerpoint/2010/main" val="2515207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fill="hold" grpId="0" nodeType="afterEffect">
                                  <p:stCondLst>
                                    <p:cond delay="0"/>
                                  </p:stCondLst>
                                  <p:childTnLst>
                                    <p:animRot by="120000">
                                      <p:cBhvr>
                                        <p:cTn id="6" dur="100" fill="hold">
                                          <p:stCondLst>
                                            <p:cond delay="0"/>
                                          </p:stCondLst>
                                        </p:cTn>
                                        <p:tgtEl>
                                          <p:spTgt spid="7"/>
                                        </p:tgtEl>
                                        <p:attrNameLst>
                                          <p:attrName>r</p:attrName>
                                        </p:attrNameLst>
                                      </p:cBhvr>
                                    </p:animRot>
                                    <p:animRot by="-240000">
                                      <p:cBhvr>
                                        <p:cTn id="7" dur="200" fill="hold">
                                          <p:stCondLst>
                                            <p:cond delay="200"/>
                                          </p:stCondLst>
                                        </p:cTn>
                                        <p:tgtEl>
                                          <p:spTgt spid="7"/>
                                        </p:tgtEl>
                                        <p:attrNameLst>
                                          <p:attrName>r</p:attrName>
                                        </p:attrNameLst>
                                      </p:cBhvr>
                                    </p:animRot>
                                    <p:animRot by="240000">
                                      <p:cBhvr>
                                        <p:cTn id="8" dur="200" fill="hold">
                                          <p:stCondLst>
                                            <p:cond delay="400"/>
                                          </p:stCondLst>
                                        </p:cTn>
                                        <p:tgtEl>
                                          <p:spTgt spid="7"/>
                                        </p:tgtEl>
                                        <p:attrNameLst>
                                          <p:attrName>r</p:attrName>
                                        </p:attrNameLst>
                                      </p:cBhvr>
                                    </p:animRot>
                                    <p:animRot by="-240000">
                                      <p:cBhvr>
                                        <p:cTn id="9" dur="200" fill="hold">
                                          <p:stCondLst>
                                            <p:cond delay="600"/>
                                          </p:stCondLst>
                                        </p:cTn>
                                        <p:tgtEl>
                                          <p:spTgt spid="7"/>
                                        </p:tgtEl>
                                        <p:attrNameLst>
                                          <p:attrName>r</p:attrName>
                                        </p:attrNameLst>
                                      </p:cBhvr>
                                    </p:animRot>
                                    <p:animRot by="120000">
                                      <p:cBhvr>
                                        <p:cTn id="10" dur="200" fill="hold">
                                          <p:stCondLst>
                                            <p:cond delay="800"/>
                                          </p:stCondLst>
                                        </p:cTn>
                                        <p:tgtEl>
                                          <p:spTgt spid="7"/>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12" presetClass="entr" presetSubtype="4"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p:tgtEl>
                                          <p:spTgt spid="9"/>
                                        </p:tgtEl>
                                        <p:attrNameLst>
                                          <p:attrName>ppt_y</p:attrName>
                                        </p:attrNameLst>
                                      </p:cBhvr>
                                      <p:tavLst>
                                        <p:tav tm="0">
                                          <p:val>
                                            <p:strVal val="#ppt_y+#ppt_h*1.125000"/>
                                          </p:val>
                                        </p:tav>
                                        <p:tav tm="100000">
                                          <p:val>
                                            <p:strVal val="#ppt_y"/>
                                          </p:val>
                                        </p:tav>
                                      </p:tavLst>
                                    </p:anim>
                                    <p:animEffect transition="in" filter="wipe(up)">
                                      <p:cBhvr>
                                        <p:cTn id="16"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Graphic spid="9"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B5A74-7ACA-4B10-8ABC-9BE9994E425A}"/>
              </a:ext>
            </a:extLst>
          </p:cNvPr>
          <p:cNvSpPr>
            <a:spLocks noGrp="1"/>
          </p:cNvSpPr>
          <p:nvPr>
            <p:ph type="title"/>
          </p:nvPr>
        </p:nvSpPr>
        <p:spPr/>
        <p:txBody>
          <a:bodyPr/>
          <a:lstStyle/>
          <a:p>
            <a:pPr algn="just">
              <a:lnSpc>
                <a:spcPct val="150000"/>
              </a:lnSpc>
            </a:pPr>
            <a:r>
              <a:rPr lang="en-GB">
                <a:latin typeface="Arial" panose="020B0604020202020204" pitchFamily="34" charset="0"/>
                <a:cs typeface="Arial" panose="020B0604020202020204" pitchFamily="34" charset="0"/>
              </a:rPr>
              <a:t>RESEARCH QUESTIONS: Likert scale</a:t>
            </a:r>
          </a:p>
        </p:txBody>
      </p:sp>
      <p:sp>
        <p:nvSpPr>
          <p:cNvPr id="7" name="TextBox 6">
            <a:extLst>
              <a:ext uri="{FF2B5EF4-FFF2-40B4-BE49-F238E27FC236}">
                <a16:creationId xmlns:a16="http://schemas.microsoft.com/office/drawing/2014/main" id="{1FBBF50A-39B4-4538-8387-800FC95C2285}"/>
              </a:ext>
            </a:extLst>
          </p:cNvPr>
          <p:cNvSpPr txBox="1"/>
          <p:nvPr/>
        </p:nvSpPr>
        <p:spPr>
          <a:xfrm>
            <a:off x="675861" y="1997793"/>
            <a:ext cx="5319422" cy="456535"/>
          </a:xfrm>
          <a:prstGeom prst="rect">
            <a:avLst/>
          </a:prstGeom>
          <a:noFill/>
        </p:spPr>
        <p:txBody>
          <a:bodyPr wrap="square" rtlCol="0">
            <a:spAutoFit/>
          </a:bodyPr>
          <a:lstStyle/>
          <a:p>
            <a:pPr algn="just">
              <a:lnSpc>
                <a:spcPct val="150000"/>
              </a:lnSpc>
            </a:pPr>
            <a:r>
              <a:rPr lang="en-GB">
                <a:latin typeface="Arial" panose="020B0604020202020204" pitchFamily="34" charset="0"/>
                <a:cs typeface="Arial" panose="020B0604020202020204" pitchFamily="34" charset="0"/>
              </a:rPr>
              <a:t>Likert scale questions</a:t>
            </a:r>
          </a:p>
        </p:txBody>
      </p:sp>
      <p:graphicFrame>
        <p:nvGraphicFramePr>
          <p:cNvPr id="8" name="Diagram 7">
            <a:extLst>
              <a:ext uri="{FF2B5EF4-FFF2-40B4-BE49-F238E27FC236}">
                <a16:creationId xmlns:a16="http://schemas.microsoft.com/office/drawing/2014/main" id="{199A9B11-0361-4F74-B872-D3C35E20B42E}"/>
              </a:ext>
            </a:extLst>
          </p:cNvPr>
          <p:cNvGraphicFramePr/>
          <p:nvPr>
            <p:extLst>
              <p:ext uri="{D42A27DB-BD31-4B8C-83A1-F6EECF244321}">
                <p14:modId xmlns:p14="http://schemas.microsoft.com/office/powerpoint/2010/main" val="2796735996"/>
              </p:ext>
            </p:extLst>
          </p:nvPr>
        </p:nvGraphicFramePr>
        <p:xfrm>
          <a:off x="675861" y="2617955"/>
          <a:ext cx="9366636" cy="26927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Footer Placeholder 14">
            <a:extLst>
              <a:ext uri="{FF2B5EF4-FFF2-40B4-BE49-F238E27FC236}">
                <a16:creationId xmlns:a16="http://schemas.microsoft.com/office/drawing/2014/main" id="{8273C00F-476A-4480-9F61-058197DF25EE}"/>
              </a:ext>
            </a:extLst>
          </p:cNvPr>
          <p:cNvSpPr>
            <a:spLocks noGrp="1"/>
          </p:cNvSpPr>
          <p:nvPr>
            <p:ph type="ftr" sz="quarter" idx="11"/>
          </p:nvPr>
        </p:nvSpPr>
        <p:spPr>
          <a:xfrm>
            <a:off x="465635" y="6402843"/>
            <a:ext cx="6870660" cy="365125"/>
          </a:xfrm>
        </p:spPr>
        <p:txBody>
          <a:bodyPr/>
          <a:lstStyle/>
          <a:p>
            <a:r>
              <a:rPr lang="en-US" sz="1100">
                <a:latin typeface="Arial" panose="020B0604020202020204" pitchFamily="34" charset="0"/>
                <a:cs typeface="Arial" panose="020B0604020202020204" pitchFamily="34" charset="0"/>
              </a:rPr>
              <a:t>Aleksandra Milenova (2120210)</a:t>
            </a:r>
          </a:p>
        </p:txBody>
      </p:sp>
    </p:spTree>
    <p:extLst>
      <p:ext uri="{BB962C8B-B14F-4D97-AF65-F5344CB8AC3E}">
        <p14:creationId xmlns:p14="http://schemas.microsoft.com/office/powerpoint/2010/main" val="3397754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551B4-293E-4F4D-8004-9CC52ABEDBC5}"/>
              </a:ext>
            </a:extLst>
          </p:cNvPr>
          <p:cNvSpPr>
            <a:spLocks noGrp="1"/>
          </p:cNvSpPr>
          <p:nvPr>
            <p:ph type="title"/>
          </p:nvPr>
        </p:nvSpPr>
        <p:spPr/>
        <p:txBody>
          <a:bodyPr/>
          <a:lstStyle/>
          <a:p>
            <a:pPr algn="just">
              <a:lnSpc>
                <a:spcPct val="150000"/>
              </a:lnSpc>
            </a:pPr>
            <a:r>
              <a:rPr lang="en-GB">
                <a:latin typeface="Arial" panose="020B0604020202020204" pitchFamily="34" charset="0"/>
                <a:cs typeface="Arial" panose="020B0604020202020204" pitchFamily="34" charset="0"/>
              </a:rPr>
              <a:t>RESEARCH QUESTIONS: Rang Order </a:t>
            </a:r>
          </a:p>
        </p:txBody>
      </p:sp>
      <p:sp>
        <p:nvSpPr>
          <p:cNvPr id="6" name="Title 1">
            <a:extLst>
              <a:ext uri="{FF2B5EF4-FFF2-40B4-BE49-F238E27FC236}">
                <a16:creationId xmlns:a16="http://schemas.microsoft.com/office/drawing/2014/main" id="{FAFBF029-1E5D-41C4-BA63-688741E5AAC1}"/>
              </a:ext>
            </a:extLst>
          </p:cNvPr>
          <p:cNvSpPr txBox="1">
            <a:spLocks/>
          </p:cNvSpPr>
          <p:nvPr/>
        </p:nvSpPr>
        <p:spPr>
          <a:xfrm>
            <a:off x="675861" y="5255811"/>
            <a:ext cx="9716493" cy="45752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just">
              <a:lnSpc>
                <a:spcPct val="150000"/>
              </a:lnSpc>
            </a:pPr>
            <a:r>
              <a:rPr lang="en-GB" sz="1800">
                <a:latin typeface="Arial" panose="020B0604020202020204" pitchFamily="34" charset="0"/>
                <a:cs typeface="Arial" panose="020B0604020202020204" pitchFamily="34" charset="0"/>
              </a:rPr>
              <a:t>Data collection</a:t>
            </a:r>
          </a:p>
        </p:txBody>
      </p:sp>
      <p:sp>
        <p:nvSpPr>
          <p:cNvPr id="7" name="Content Placeholder 2">
            <a:extLst>
              <a:ext uri="{FF2B5EF4-FFF2-40B4-BE49-F238E27FC236}">
                <a16:creationId xmlns:a16="http://schemas.microsoft.com/office/drawing/2014/main" id="{46D8F4B1-BDDF-4E08-B03F-E28CBC8A940E}"/>
              </a:ext>
            </a:extLst>
          </p:cNvPr>
          <p:cNvSpPr txBox="1">
            <a:spLocks/>
          </p:cNvSpPr>
          <p:nvPr/>
        </p:nvSpPr>
        <p:spPr>
          <a:xfrm>
            <a:off x="675861" y="5727648"/>
            <a:ext cx="9950573" cy="75424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US" sz="1100">
                <a:latin typeface="Arial" panose="020B0604020202020204" pitchFamily="34" charset="0"/>
                <a:cs typeface="Arial" panose="020B0604020202020204" pitchFamily="34" charset="0"/>
              </a:rPr>
              <a:t>While the survey is active and the participants are taking part in the research, the researchers will observe the data collection process and </a:t>
            </a:r>
            <a:r>
              <a:rPr lang="en-US" sz="1100" err="1">
                <a:latin typeface="Arial" panose="020B0604020202020204" pitchFamily="34" charset="0"/>
                <a:cs typeface="Arial" panose="020B0604020202020204" pitchFamily="34" charset="0"/>
              </a:rPr>
              <a:t>analyse</a:t>
            </a:r>
            <a:r>
              <a:rPr lang="en-US" sz="1100">
                <a:latin typeface="Arial" panose="020B0604020202020204" pitchFamily="34" charset="0"/>
                <a:cs typeface="Arial" panose="020B0604020202020204" pitchFamily="34" charset="0"/>
              </a:rPr>
              <a:t> for errors. Then at the end of the data collection, will be approached statistical method to process the data and to create graphics. </a:t>
            </a:r>
            <a:endParaRPr lang="en-GB" sz="1100">
              <a:latin typeface="Arial" panose="020B0604020202020204" pitchFamily="34" charset="0"/>
              <a:cs typeface="Arial" panose="020B0604020202020204" pitchFamily="34" charset="0"/>
            </a:endParaRPr>
          </a:p>
        </p:txBody>
      </p:sp>
      <p:sp>
        <p:nvSpPr>
          <p:cNvPr id="8" name="Footer Placeholder 14">
            <a:extLst>
              <a:ext uri="{FF2B5EF4-FFF2-40B4-BE49-F238E27FC236}">
                <a16:creationId xmlns:a16="http://schemas.microsoft.com/office/drawing/2014/main" id="{7E1CE5F0-9067-4C06-AAB2-EE92DCB54191}"/>
              </a:ext>
            </a:extLst>
          </p:cNvPr>
          <p:cNvSpPr>
            <a:spLocks noGrp="1"/>
          </p:cNvSpPr>
          <p:nvPr>
            <p:ph type="ftr" sz="quarter" idx="11"/>
          </p:nvPr>
        </p:nvSpPr>
        <p:spPr>
          <a:xfrm>
            <a:off x="465635" y="6402843"/>
            <a:ext cx="6870660" cy="365125"/>
          </a:xfrm>
        </p:spPr>
        <p:txBody>
          <a:bodyPr/>
          <a:lstStyle/>
          <a:p>
            <a:r>
              <a:rPr lang="en-US" sz="1100">
                <a:latin typeface="Arial" panose="020B0604020202020204" pitchFamily="34" charset="0"/>
                <a:cs typeface="Arial" panose="020B0604020202020204" pitchFamily="34" charset="0"/>
              </a:rPr>
              <a:t>Aleksandra Milenova (2120210)</a:t>
            </a:r>
          </a:p>
        </p:txBody>
      </p:sp>
      <p:graphicFrame>
        <p:nvGraphicFramePr>
          <p:cNvPr id="9" name="Diagram 8">
            <a:extLst>
              <a:ext uri="{FF2B5EF4-FFF2-40B4-BE49-F238E27FC236}">
                <a16:creationId xmlns:a16="http://schemas.microsoft.com/office/drawing/2014/main" id="{90D6E8F0-EAF8-4074-9E82-34301E08B777}"/>
              </a:ext>
            </a:extLst>
          </p:cNvPr>
          <p:cNvGraphicFramePr/>
          <p:nvPr>
            <p:extLst>
              <p:ext uri="{D42A27DB-BD31-4B8C-83A1-F6EECF244321}">
                <p14:modId xmlns:p14="http://schemas.microsoft.com/office/powerpoint/2010/main" val="1952121323"/>
              </p:ext>
            </p:extLst>
          </p:nvPr>
        </p:nvGraphicFramePr>
        <p:xfrm>
          <a:off x="675861" y="2413604"/>
          <a:ext cx="9613860" cy="27815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FE3894B8-79FE-4894-8D7E-8FAF14FBDAD0}"/>
              </a:ext>
            </a:extLst>
          </p:cNvPr>
          <p:cNvSpPr txBox="1"/>
          <p:nvPr/>
        </p:nvSpPr>
        <p:spPr>
          <a:xfrm>
            <a:off x="675861" y="1939219"/>
            <a:ext cx="5184250" cy="456535"/>
          </a:xfrm>
          <a:prstGeom prst="rect">
            <a:avLst/>
          </a:prstGeom>
          <a:noFill/>
        </p:spPr>
        <p:txBody>
          <a:bodyPr wrap="square" rtlCol="0">
            <a:spAutoFit/>
          </a:bodyPr>
          <a:lstStyle/>
          <a:p>
            <a:pPr algn="just">
              <a:lnSpc>
                <a:spcPct val="150000"/>
              </a:lnSpc>
            </a:pPr>
            <a:r>
              <a:rPr lang="en-GB">
                <a:latin typeface="Arial" panose="020B0604020202020204" pitchFamily="34" charset="0"/>
                <a:cs typeface="Arial" panose="020B0604020202020204" pitchFamily="34" charset="0"/>
              </a:rPr>
              <a:t>Rang Order Questions</a:t>
            </a:r>
          </a:p>
        </p:txBody>
      </p:sp>
    </p:spTree>
    <p:extLst>
      <p:ext uri="{BB962C8B-B14F-4D97-AF65-F5344CB8AC3E}">
        <p14:creationId xmlns:p14="http://schemas.microsoft.com/office/powerpoint/2010/main" val="1619796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6"/>
                                        </p:tgtEl>
                                      </p:cBhvr>
                                    </p:animEffect>
                                    <p:animScale>
                                      <p:cBhvr>
                                        <p:cTn id="7" dur="250" autoRev="1" fill="hold"/>
                                        <p:tgtEl>
                                          <p:spTgt spid="6"/>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0A69A-7C92-4972-92FC-C7826EBEEED4}"/>
              </a:ext>
            </a:extLst>
          </p:cNvPr>
          <p:cNvSpPr>
            <a:spLocks noGrp="1"/>
          </p:cNvSpPr>
          <p:nvPr>
            <p:ph type="title"/>
          </p:nvPr>
        </p:nvSpPr>
        <p:spPr/>
        <p:txBody>
          <a:bodyPr/>
          <a:lstStyle/>
          <a:p>
            <a:pPr algn="just">
              <a:lnSpc>
                <a:spcPct val="150000"/>
              </a:lnSpc>
            </a:pPr>
            <a:r>
              <a:rPr lang="en-GB">
                <a:latin typeface="Arial" panose="020B0604020202020204" pitchFamily="34" charset="0"/>
                <a:cs typeface="Arial" panose="020B0604020202020204" pitchFamily="34" charset="0"/>
              </a:rPr>
              <a:t>ETHICAL CONSIDERATION</a:t>
            </a:r>
          </a:p>
        </p:txBody>
      </p:sp>
      <mc:AlternateContent xmlns:mc="http://schemas.openxmlformats.org/markup-compatibility/2006">
        <mc:Choice xmlns:p14="http://schemas.microsoft.com/office/powerpoint/2010/main" Requires="p14">
          <p:contentPart p14:bwMode="auto" r:id="rId3">
            <p14:nvContentPartPr>
              <p14:cNvPr id="6" name="Ink 5">
                <a:extLst>
                  <a:ext uri="{FF2B5EF4-FFF2-40B4-BE49-F238E27FC236}">
                    <a16:creationId xmlns:a16="http://schemas.microsoft.com/office/drawing/2014/main" id="{9585B35A-BA29-4CA0-A219-5DFB34E19C00}"/>
                  </a:ext>
                </a:extLst>
              </p14:cNvPr>
              <p14:cNvContentPartPr/>
              <p14:nvPr/>
            </p14:nvContentPartPr>
            <p14:xfrm>
              <a:off x="10046003" y="2531802"/>
              <a:ext cx="360" cy="360"/>
            </p14:xfrm>
          </p:contentPart>
        </mc:Choice>
        <mc:Fallback>
          <p:pic>
            <p:nvPicPr>
              <p:cNvPr id="6" name="Ink 5">
                <a:extLst>
                  <a:ext uri="{FF2B5EF4-FFF2-40B4-BE49-F238E27FC236}">
                    <a16:creationId xmlns:a16="http://schemas.microsoft.com/office/drawing/2014/main" id="{9585B35A-BA29-4CA0-A219-5DFB34E19C00}"/>
                  </a:ext>
                </a:extLst>
              </p:cNvPr>
              <p:cNvPicPr/>
              <p:nvPr/>
            </p:nvPicPr>
            <p:blipFill>
              <a:blip r:embed="rId4"/>
              <a:stretch>
                <a:fillRect/>
              </a:stretch>
            </p:blipFill>
            <p:spPr>
              <a:xfrm>
                <a:off x="10037003" y="2522802"/>
                <a:ext cx="18000" cy="18000"/>
              </a:xfrm>
              <a:prstGeom prst="rect">
                <a:avLst/>
              </a:prstGeom>
            </p:spPr>
          </p:pic>
        </mc:Fallback>
      </mc:AlternateContent>
      <p:sp>
        <p:nvSpPr>
          <p:cNvPr id="15" name="Footer Placeholder 14">
            <a:extLst>
              <a:ext uri="{FF2B5EF4-FFF2-40B4-BE49-F238E27FC236}">
                <a16:creationId xmlns:a16="http://schemas.microsoft.com/office/drawing/2014/main" id="{A5F21A5E-D7C6-4959-8FB1-9EA7BB098F28}"/>
              </a:ext>
            </a:extLst>
          </p:cNvPr>
          <p:cNvSpPr>
            <a:spLocks noGrp="1"/>
          </p:cNvSpPr>
          <p:nvPr>
            <p:ph type="ftr" sz="quarter" idx="11"/>
          </p:nvPr>
        </p:nvSpPr>
        <p:spPr/>
        <p:txBody>
          <a:bodyPr/>
          <a:lstStyle/>
          <a:p>
            <a:r>
              <a:rPr lang="en-US" sz="1100">
                <a:latin typeface="Arial" panose="020B0604020202020204" pitchFamily="34" charset="0"/>
                <a:cs typeface="Arial" panose="020B0604020202020204" pitchFamily="34" charset="0"/>
              </a:rPr>
              <a:t>Aleksandra Milenova (2120210)</a:t>
            </a:r>
          </a:p>
        </p:txBody>
      </p:sp>
      <p:sp>
        <p:nvSpPr>
          <p:cNvPr id="4" name="Content Placeholder 3">
            <a:extLst>
              <a:ext uri="{FF2B5EF4-FFF2-40B4-BE49-F238E27FC236}">
                <a16:creationId xmlns:a16="http://schemas.microsoft.com/office/drawing/2014/main" id="{F7E106A2-09C0-4623-A028-A3F456BA8207}"/>
              </a:ext>
            </a:extLst>
          </p:cNvPr>
          <p:cNvSpPr>
            <a:spLocks noGrp="1"/>
          </p:cNvSpPr>
          <p:nvPr>
            <p:ph idx="1"/>
          </p:nvPr>
        </p:nvSpPr>
        <p:spPr>
          <a:xfrm>
            <a:off x="680321" y="2120732"/>
            <a:ext cx="9613861" cy="1151229"/>
          </a:xfrm>
        </p:spPr>
        <p:txBody>
          <a:bodyPr>
            <a:normAutofit/>
          </a:bodyPr>
          <a:lstStyle/>
          <a:p>
            <a:pPr marL="0" indent="0" algn="just">
              <a:lnSpc>
                <a:spcPct val="150000"/>
              </a:lnSpc>
              <a:buNone/>
            </a:pPr>
            <a:r>
              <a:rPr lang="en-US" sz="1100">
                <a:latin typeface="Arial" panose="020B0604020202020204" pitchFamily="34" charset="0"/>
                <a:cs typeface="Arial" panose="020B0604020202020204" pitchFamily="34" charset="0"/>
              </a:rPr>
              <a:t>Ethical consideration in any research is another significant part (David, B., Resnik, J. D., 2022). It is a guide, a principle that must be followed and </a:t>
            </a:r>
            <a:r>
              <a:rPr lang="en-GB" sz="1100">
                <a:latin typeface="Arial" panose="020B0604020202020204" pitchFamily="34" charset="0"/>
                <a:cs typeface="Arial" panose="020B0604020202020204" pitchFamily="34" charset="0"/>
              </a:rPr>
              <a:t>comply.</a:t>
            </a:r>
            <a:r>
              <a:rPr lang="en-US" sz="1100">
                <a:latin typeface="Arial" panose="020B0604020202020204" pitchFamily="34" charset="0"/>
                <a:cs typeface="Arial" panose="020B0604020202020204" pitchFamily="34" charset="0"/>
              </a:rPr>
              <a:t> This ensures that the participants are volunteers, well informed about the purpose of the study and safe for the research (Bhandari P., 2021)</a:t>
            </a:r>
            <a:r>
              <a:rPr lang="en-GB" sz="1100">
                <a:latin typeface="Arial" panose="020B0604020202020204" pitchFamily="34" charset="0"/>
                <a:cs typeface="Arial" panose="020B0604020202020204" pitchFamily="34" charset="0"/>
              </a:rPr>
              <a:t>.</a:t>
            </a:r>
            <a:r>
              <a:rPr lang="en-US" sz="1100">
                <a:latin typeface="Arial" panose="020B0604020202020204" pitchFamily="34" charset="0"/>
                <a:cs typeface="Arial" panose="020B0604020202020204" pitchFamily="34" charset="0"/>
              </a:rPr>
              <a:t> However, the ethical aspects which will be involved taken into consideration in this study are as follows:</a:t>
            </a:r>
          </a:p>
        </p:txBody>
      </p:sp>
      <p:graphicFrame>
        <p:nvGraphicFramePr>
          <p:cNvPr id="3" name="Diagram 2">
            <a:extLst>
              <a:ext uri="{FF2B5EF4-FFF2-40B4-BE49-F238E27FC236}">
                <a16:creationId xmlns:a16="http://schemas.microsoft.com/office/drawing/2014/main" id="{73453E6E-7100-45DF-8CCB-2BAF4444FAB2}"/>
              </a:ext>
            </a:extLst>
          </p:cNvPr>
          <p:cNvGraphicFramePr/>
          <p:nvPr>
            <p:extLst>
              <p:ext uri="{D42A27DB-BD31-4B8C-83A1-F6EECF244321}">
                <p14:modId xmlns:p14="http://schemas.microsoft.com/office/powerpoint/2010/main" val="4206417610"/>
              </p:ext>
            </p:extLst>
          </p:nvPr>
        </p:nvGraphicFramePr>
        <p:xfrm>
          <a:off x="0" y="3271962"/>
          <a:ext cx="10294182" cy="237766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33917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fill="hold" grpId="0" nodeType="with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1000"/>
                                        <p:tgtEl>
                                          <p:spTgt spid="3"/>
                                        </p:tgtEl>
                                      </p:cBhvr>
                                    </p:animEffect>
                                    <p:anim calcmode="lin" valueType="num">
                                      <p:cBhvr>
                                        <p:cTn id="16" dur="1000" fill="hold"/>
                                        <p:tgtEl>
                                          <p:spTgt spid="3"/>
                                        </p:tgtEl>
                                        <p:attrNameLst>
                                          <p:attrName>ppt_x</p:attrName>
                                        </p:attrNameLst>
                                      </p:cBhvr>
                                      <p:tavLst>
                                        <p:tav tm="0">
                                          <p:val>
                                            <p:strVal val="#ppt_x"/>
                                          </p:val>
                                        </p:tav>
                                        <p:tav tm="100000">
                                          <p:val>
                                            <p:strVal val="#ppt_x"/>
                                          </p:val>
                                        </p:tav>
                                      </p:tavLst>
                                    </p:anim>
                                    <p:anim calcmode="lin" valueType="num">
                                      <p:cBhvr>
                                        <p:cTn id="17"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D7A59-C768-48C9-BDDC-B21B91BD6EC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3</a:t>
            </a:r>
            <a:r>
              <a:rPr lang="en-GB" baseline="30000" dirty="0">
                <a:latin typeface="Arial" panose="020B0604020202020204" pitchFamily="34" charset="0"/>
                <a:cs typeface="Arial" panose="020B0604020202020204" pitchFamily="34" charset="0"/>
              </a:rPr>
              <a:t>rd</a:t>
            </a:r>
            <a:r>
              <a:rPr lang="en-GB" dirty="0">
                <a:latin typeface="Arial" panose="020B0604020202020204" pitchFamily="34" charset="0"/>
                <a:cs typeface="Arial" panose="020B0604020202020204" pitchFamily="34" charset="0"/>
              </a:rPr>
              <a:t> PRESENTER</a:t>
            </a:r>
          </a:p>
        </p:txBody>
      </p:sp>
      <p:sp>
        <p:nvSpPr>
          <p:cNvPr id="3" name="Text Placeholder 2">
            <a:extLst>
              <a:ext uri="{FF2B5EF4-FFF2-40B4-BE49-F238E27FC236}">
                <a16:creationId xmlns:a16="http://schemas.microsoft.com/office/drawing/2014/main" id="{69D6388B-FD23-4EBA-9E4F-0552D553B7A0}"/>
              </a:ext>
            </a:extLst>
          </p:cNvPr>
          <p:cNvSpPr>
            <a:spLocks noGrp="1"/>
          </p:cNvSpPr>
          <p:nvPr>
            <p:ph type="body" idx="1"/>
          </p:nvPr>
        </p:nvSpPr>
        <p:spPr/>
        <p:txBody>
          <a:bodyPr/>
          <a:lstStyle/>
          <a:p>
            <a:r>
              <a:rPr lang="en-GB" dirty="0">
                <a:latin typeface="Arial" panose="020B0604020202020204" pitchFamily="34" charset="0"/>
                <a:cs typeface="Arial" panose="020B0604020202020204" pitchFamily="34" charset="0"/>
              </a:rPr>
              <a:t>Helena </a:t>
            </a:r>
            <a:r>
              <a:rPr lang="en-GB" dirty="0" err="1">
                <a:latin typeface="Arial" panose="020B0604020202020204" pitchFamily="34" charset="0"/>
                <a:cs typeface="Arial" panose="020B0604020202020204" pitchFamily="34" charset="0"/>
              </a:rPr>
              <a:t>Horvathova</a:t>
            </a:r>
            <a:r>
              <a:rPr lang="en-GB" dirty="0">
                <a:latin typeface="Arial" panose="020B0604020202020204" pitchFamily="34" charset="0"/>
                <a:cs typeface="Arial" panose="020B0604020202020204" pitchFamily="34" charset="0"/>
              </a:rPr>
              <a:t> (2121408)</a:t>
            </a:r>
          </a:p>
        </p:txBody>
      </p:sp>
    </p:spTree>
    <p:extLst>
      <p:ext uri="{BB962C8B-B14F-4D97-AF65-F5344CB8AC3E}">
        <p14:creationId xmlns:p14="http://schemas.microsoft.com/office/powerpoint/2010/main" val="771758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DCDE5-8D9B-48EA-84C3-904E77CE855C}"/>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Research Timeline: When will data be collected and analysed?</a:t>
            </a:r>
          </a:p>
        </p:txBody>
      </p:sp>
      <p:sp>
        <p:nvSpPr>
          <p:cNvPr id="3" name="Content Placeholder 2">
            <a:extLst>
              <a:ext uri="{FF2B5EF4-FFF2-40B4-BE49-F238E27FC236}">
                <a16:creationId xmlns:a16="http://schemas.microsoft.com/office/drawing/2014/main" id="{F92364E5-6269-4540-9BF7-8A358FE548E6}"/>
              </a:ext>
            </a:extLst>
          </p:cNvPr>
          <p:cNvSpPr>
            <a:spLocks noGrp="1"/>
          </p:cNvSpPr>
          <p:nvPr>
            <p:ph idx="1"/>
          </p:nvPr>
        </p:nvSpPr>
        <p:spPr/>
        <p:txBody>
          <a:bodyPr/>
          <a:lstStyle/>
          <a:p>
            <a:pPr marL="0" indent="0" algn="just">
              <a:lnSpc>
                <a:spcPct val="150000"/>
              </a:lnSpc>
              <a:buNone/>
            </a:pPr>
            <a:r>
              <a:rPr lang="en-GB" dirty="0">
                <a:latin typeface="Arial" panose="020B0604020202020204" pitchFamily="34" charset="0"/>
                <a:cs typeface="Arial" panose="020B0604020202020204" pitchFamily="34" charset="0"/>
              </a:rPr>
              <a:t>The research will be started by the middle of March 2022 and will be ended by the end of May 2022. The data will be collected and analysed in the last week of April 2022 and the presentation will be accomplished in May 2022.</a:t>
            </a:r>
          </a:p>
        </p:txBody>
      </p:sp>
      <p:sp>
        <p:nvSpPr>
          <p:cNvPr id="20" name="Footer Placeholder 19">
            <a:extLst>
              <a:ext uri="{FF2B5EF4-FFF2-40B4-BE49-F238E27FC236}">
                <a16:creationId xmlns:a16="http://schemas.microsoft.com/office/drawing/2014/main" id="{088E241D-65A5-44E2-A0DF-96600DEC88AA}"/>
              </a:ext>
            </a:extLst>
          </p:cNvPr>
          <p:cNvSpPr>
            <a:spLocks noGrp="1"/>
          </p:cNvSpPr>
          <p:nvPr>
            <p:ph type="ftr" sz="quarter" idx="11"/>
          </p:nvPr>
        </p:nvSpPr>
        <p:spPr>
          <a:xfrm>
            <a:off x="680321" y="5936189"/>
            <a:ext cx="6870660" cy="365125"/>
          </a:xfrm>
        </p:spPr>
        <p:txBody>
          <a:bodyPr/>
          <a:lstStyle/>
          <a:p>
            <a:r>
              <a:rPr lang="en-US" dirty="0">
                <a:latin typeface="Arial" panose="020B0604020202020204" pitchFamily="34" charset="0"/>
                <a:cs typeface="Arial" panose="020B0604020202020204" pitchFamily="34" charset="0"/>
              </a:rPr>
              <a:t>Helena </a:t>
            </a:r>
            <a:r>
              <a:rPr lang="en-US" dirty="0" err="1">
                <a:latin typeface="Arial" panose="020B0604020202020204" pitchFamily="34" charset="0"/>
                <a:cs typeface="Arial" panose="020B0604020202020204" pitchFamily="34" charset="0"/>
              </a:rPr>
              <a:t>Harvathova</a:t>
            </a:r>
            <a:r>
              <a:rPr lang="en-US" dirty="0">
                <a:latin typeface="Arial" panose="020B0604020202020204" pitchFamily="34" charset="0"/>
                <a:cs typeface="Arial" panose="020B0604020202020204" pitchFamily="34" charset="0"/>
              </a:rPr>
              <a:t> </a:t>
            </a:r>
            <a:r>
              <a:rPr lang="en-US" dirty="0"/>
              <a:t>(2121408)</a:t>
            </a:r>
          </a:p>
        </p:txBody>
      </p:sp>
    </p:spTree>
    <p:extLst>
      <p:ext uri="{BB962C8B-B14F-4D97-AF65-F5344CB8AC3E}">
        <p14:creationId xmlns:p14="http://schemas.microsoft.com/office/powerpoint/2010/main" val="34266112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9E19C-6A9A-4428-B898-B83EED5E7291}"/>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Research </a:t>
            </a:r>
            <a:r>
              <a:rPr lang="en-GB" dirty="0">
                <a:latin typeface="Arial" panose="020B0604020202020204" pitchFamily="34" charset="0"/>
                <a:cs typeface="Arial" panose="020B0604020202020204" pitchFamily="34" charset="0"/>
              </a:rPr>
              <a:t>Hypothesis</a:t>
            </a:r>
          </a:p>
        </p:txBody>
      </p:sp>
      <p:sp>
        <p:nvSpPr>
          <p:cNvPr id="3" name="Content Placeholder 2">
            <a:extLst>
              <a:ext uri="{FF2B5EF4-FFF2-40B4-BE49-F238E27FC236}">
                <a16:creationId xmlns:a16="http://schemas.microsoft.com/office/drawing/2014/main" id="{9A8CBE5F-AE36-42B1-B0BA-D40F6F1A2EB0}"/>
              </a:ext>
            </a:extLst>
          </p:cNvPr>
          <p:cNvSpPr>
            <a:spLocks noGrp="1"/>
          </p:cNvSpPr>
          <p:nvPr>
            <p:ph idx="1"/>
          </p:nvPr>
        </p:nvSpPr>
        <p:spPr>
          <a:xfrm>
            <a:off x="364882" y="2466760"/>
            <a:ext cx="8826825" cy="2773150"/>
          </a:xfrm>
        </p:spPr>
        <p:txBody>
          <a:bodyPr>
            <a:noAutofit/>
          </a:bodyPr>
          <a:lstStyle/>
          <a:p>
            <a:pPr algn="just">
              <a:lnSpc>
                <a:spcPct val="150000"/>
              </a:lnSpc>
            </a:pPr>
            <a:r>
              <a:rPr lang="en-GB" sz="1800">
                <a:latin typeface="Arial" panose="020B0604020202020204" pitchFamily="34" charset="0"/>
                <a:cs typeface="Arial" panose="020B0604020202020204" pitchFamily="34" charset="0"/>
              </a:rPr>
              <a:t>The digital tools that are used to collaborate at UWTSD are Zoom, and Skype.</a:t>
            </a:r>
          </a:p>
          <a:p>
            <a:pPr algn="just">
              <a:lnSpc>
                <a:spcPct val="150000"/>
              </a:lnSpc>
            </a:pPr>
            <a:r>
              <a:rPr lang="en-GB" sz="1800">
                <a:latin typeface="Arial" panose="020B0604020202020204" pitchFamily="34" charset="0"/>
                <a:cs typeface="Arial" panose="020B0604020202020204" pitchFamily="34" charset="0"/>
              </a:rPr>
              <a:t>The most commonly used digital technology tools for collaboration at UWTSD is Zoom.</a:t>
            </a:r>
          </a:p>
          <a:p>
            <a:pPr algn="just">
              <a:lnSpc>
                <a:spcPct val="150000"/>
              </a:lnSpc>
            </a:pPr>
            <a:r>
              <a:rPr lang="en-GB" sz="1800">
                <a:latin typeface="Arial" panose="020B0604020202020204" pitchFamily="34" charset="0"/>
                <a:cs typeface="Arial" panose="020B0604020202020204" pitchFamily="34" charset="0"/>
              </a:rPr>
              <a:t>The ways of using technology to collaborate at UWTSD are online meetings, cloud-based activities, and team messaging.</a:t>
            </a:r>
          </a:p>
        </p:txBody>
      </p:sp>
      <p:sp>
        <p:nvSpPr>
          <p:cNvPr id="4" name="Footer Placeholder 3">
            <a:extLst>
              <a:ext uri="{FF2B5EF4-FFF2-40B4-BE49-F238E27FC236}">
                <a16:creationId xmlns:a16="http://schemas.microsoft.com/office/drawing/2014/main" id="{08D20E58-092D-4EF2-9975-708972D23033}"/>
              </a:ext>
            </a:extLst>
          </p:cNvPr>
          <p:cNvSpPr>
            <a:spLocks noGrp="1"/>
          </p:cNvSpPr>
          <p:nvPr>
            <p:ph type="ftr" sz="quarter" idx="11"/>
          </p:nvPr>
        </p:nvSpPr>
        <p:spPr/>
        <p:txBody>
          <a:bodyPr/>
          <a:lstStyle/>
          <a:p>
            <a:r>
              <a:rPr lang="en-US" dirty="0">
                <a:latin typeface="Arial" panose="020B0604020202020204" pitchFamily="34" charset="0"/>
                <a:cs typeface="Arial" panose="020B0604020202020204" pitchFamily="34" charset="0"/>
              </a:rPr>
              <a:t>Helena </a:t>
            </a:r>
            <a:r>
              <a:rPr lang="en-US" dirty="0" err="1">
                <a:latin typeface="Arial" panose="020B0604020202020204" pitchFamily="34" charset="0"/>
                <a:cs typeface="Arial" panose="020B0604020202020204" pitchFamily="34" charset="0"/>
              </a:rPr>
              <a:t>Harvathova</a:t>
            </a:r>
            <a:r>
              <a:rPr lang="en-US" dirty="0">
                <a:latin typeface="Arial" panose="020B0604020202020204" pitchFamily="34" charset="0"/>
                <a:cs typeface="Arial" panose="020B0604020202020204" pitchFamily="34" charset="0"/>
              </a:rPr>
              <a:t> </a:t>
            </a:r>
            <a:r>
              <a:rPr lang="en-US" dirty="0"/>
              <a:t>(2121408)</a:t>
            </a:r>
          </a:p>
        </p:txBody>
      </p:sp>
    </p:spTree>
    <p:extLst>
      <p:ext uri="{BB962C8B-B14F-4D97-AF65-F5344CB8AC3E}">
        <p14:creationId xmlns:p14="http://schemas.microsoft.com/office/powerpoint/2010/main" val="13880337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5AF7F-EFC6-48EB-BA53-4058EDD7D358}"/>
              </a:ext>
            </a:extLst>
          </p:cNvPr>
          <p:cNvSpPr>
            <a:spLocks noGrp="1"/>
          </p:cNvSpPr>
          <p:nvPr>
            <p:ph type="title"/>
          </p:nvPr>
        </p:nvSpPr>
        <p:spPr/>
        <p:txBody>
          <a:bodyPr/>
          <a:lstStyle/>
          <a:p>
            <a:pPr algn="just"/>
            <a:r>
              <a:rPr lang="en-GB">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B0E8CFBC-0E41-401B-B5E0-767B97D9FC30}"/>
              </a:ext>
            </a:extLst>
          </p:cNvPr>
          <p:cNvSpPr>
            <a:spLocks noGrp="1"/>
          </p:cNvSpPr>
          <p:nvPr>
            <p:ph idx="1"/>
          </p:nvPr>
        </p:nvSpPr>
        <p:spPr/>
        <p:txBody>
          <a:bodyPr>
            <a:normAutofit fontScale="92500"/>
          </a:bodyPr>
          <a:lstStyle/>
          <a:p>
            <a:pPr marL="0" indent="0" algn="just">
              <a:lnSpc>
                <a:spcPct val="150000"/>
              </a:lnSpc>
              <a:buNone/>
            </a:pPr>
            <a:r>
              <a:rPr lang="en-GB" sz="1400" dirty="0">
                <a:latin typeface="Arial" panose="020B0604020202020204" pitchFamily="34" charset="0"/>
                <a:cs typeface="Arial" panose="020B0604020202020204" pitchFamily="34" charset="0"/>
              </a:rPr>
              <a:t>Bhandari P. (2021) </a:t>
            </a:r>
            <a:r>
              <a:rPr lang="en-GB" sz="1400" i="1" dirty="0">
                <a:latin typeface="Arial" panose="020B0604020202020204" pitchFamily="34" charset="0"/>
                <a:cs typeface="Arial" panose="020B0604020202020204" pitchFamily="34" charset="0"/>
              </a:rPr>
              <a:t>Ethical Consideration in Research: Type and Example.</a:t>
            </a:r>
            <a:r>
              <a:rPr lang="en-GB" sz="1400" dirty="0">
                <a:latin typeface="Arial" panose="020B0604020202020204" pitchFamily="34" charset="0"/>
                <a:cs typeface="Arial" panose="020B0604020202020204" pitchFamily="34" charset="0"/>
              </a:rPr>
              <a:t> Available at:</a:t>
            </a:r>
            <a:r>
              <a:rPr lang="en-US" sz="1400" dirty="0">
                <a:hlinkClick r:id="rId2"/>
              </a:rPr>
              <a:t> Ethical Considerations in Research | Types &amp; Examples (scribbr.com</a:t>
            </a:r>
            <a:r>
              <a:rPr lang="en-US" sz="1400">
                <a:hlinkClick r:id="rId2"/>
              </a:rPr>
              <a:t>)</a:t>
            </a:r>
            <a:r>
              <a:rPr lang="en-US" sz="1400"/>
              <a:t>. (Accessed: 22 February 2022)</a:t>
            </a:r>
            <a:endParaRPr lang="en-GB" sz="1400" dirty="0">
              <a:latin typeface="Arial" panose="020B0604020202020204" pitchFamily="34" charset="0"/>
              <a:cs typeface="Arial" panose="020B0604020202020204" pitchFamily="34" charset="0"/>
            </a:endParaRPr>
          </a:p>
          <a:p>
            <a:pPr marL="0" indent="0" algn="just">
              <a:lnSpc>
                <a:spcPct val="150000"/>
              </a:lnSpc>
              <a:buNone/>
            </a:pPr>
            <a:r>
              <a:rPr lang="en-GB" sz="1400" dirty="0">
                <a:latin typeface="Arial" panose="020B0604020202020204" pitchFamily="34" charset="0"/>
                <a:cs typeface="Arial" panose="020B0604020202020204" pitchFamily="34" charset="0"/>
              </a:rPr>
              <a:t>David B., Resnik, J., D., Ph., D. (2020) </a:t>
            </a:r>
            <a:r>
              <a:rPr lang="en-GB" sz="1400" i="1" dirty="0">
                <a:latin typeface="Arial" panose="020B0604020202020204" pitchFamily="34" charset="0"/>
                <a:cs typeface="Arial" panose="020B0604020202020204" pitchFamily="34" charset="0"/>
              </a:rPr>
              <a:t>What is ethics in research and why is it important? </a:t>
            </a:r>
            <a:r>
              <a:rPr lang="en-GB" sz="1400" dirty="0">
                <a:latin typeface="Arial" panose="020B0604020202020204" pitchFamily="34" charset="0"/>
                <a:cs typeface="Arial" panose="020B0604020202020204" pitchFamily="34" charset="0"/>
              </a:rPr>
              <a:t>Available at:</a:t>
            </a:r>
            <a:r>
              <a:rPr lang="en-US" sz="1400" dirty="0">
                <a:hlinkClick r:id="rId3"/>
              </a:rPr>
              <a:t> What Is Ethics in Research &amp; Why Is It Important? - by David B. Resnik, J.D., Ph.D. (nih.gov</a:t>
            </a:r>
            <a:r>
              <a:rPr lang="en-US" sz="1400">
                <a:hlinkClick r:id="rId3"/>
              </a:rPr>
              <a:t>)</a:t>
            </a:r>
            <a:r>
              <a:rPr lang="en-US" sz="1400"/>
              <a:t>. (Accessed: 20 February 2022)</a:t>
            </a:r>
            <a:endParaRPr lang="en-GB" sz="1400" dirty="0">
              <a:latin typeface="Arial" panose="020B0604020202020204" pitchFamily="34" charset="0"/>
              <a:cs typeface="Arial" panose="020B0604020202020204" pitchFamily="34" charset="0"/>
            </a:endParaRPr>
          </a:p>
          <a:p>
            <a:pPr marL="0" indent="0" algn="just">
              <a:lnSpc>
                <a:spcPct val="150000"/>
              </a:lnSpc>
              <a:buNone/>
            </a:pPr>
            <a:r>
              <a:rPr lang="en-GB" sz="1400" dirty="0">
                <a:latin typeface="Arial" panose="020B0604020202020204" pitchFamily="34" charset="0"/>
                <a:cs typeface="Arial" panose="020B0604020202020204" pitchFamily="34" charset="0"/>
              </a:rPr>
              <a:t>Jackson, E.A., 2017. Impact of MOODLE platform on the pedagogy of students and staff: Cross-curricular comparison. Education and Information Technologies, 22(1), pp.177-193.</a:t>
            </a:r>
          </a:p>
          <a:p>
            <a:pPr marL="0" indent="0" algn="just">
              <a:lnSpc>
                <a:spcPct val="150000"/>
              </a:lnSpc>
              <a:buNone/>
            </a:pPr>
            <a:r>
              <a:rPr lang="en-GB" sz="1400" dirty="0">
                <a:latin typeface="Arial" panose="020B0604020202020204" pitchFamily="34" charset="0"/>
                <a:cs typeface="Arial" panose="020B0604020202020204" pitchFamily="34" charset="0"/>
              </a:rPr>
              <a:t>Jeffrey, L., Hegarty, B., Kelly, O., Penman, M., Coburn, D. and McDonald, J., 2011. Developing digital information literacy in higher education: Obstacles and supports. Journal of Information Technology Education: Research, 10(1), pp.383-413.</a:t>
            </a:r>
          </a:p>
          <a:p>
            <a:pPr marL="0" indent="0" algn="just">
              <a:lnSpc>
                <a:spcPct val="150000"/>
              </a:lnSpc>
              <a:buNone/>
            </a:pPr>
            <a:r>
              <a:rPr lang="en-GB" sz="1400" dirty="0" err="1">
                <a:latin typeface="Arial" panose="020B0604020202020204" pitchFamily="34" charset="0"/>
                <a:cs typeface="Arial" panose="020B0604020202020204" pitchFamily="34" charset="0"/>
              </a:rPr>
              <a:t>McCombes</a:t>
            </a:r>
            <a:r>
              <a:rPr lang="en-GB" sz="1400" dirty="0">
                <a:latin typeface="Arial" panose="020B0604020202020204" pitchFamily="34" charset="0"/>
                <a:cs typeface="Arial" panose="020B0604020202020204" pitchFamily="34" charset="0"/>
              </a:rPr>
              <a:t> S. (2019) </a:t>
            </a:r>
            <a:r>
              <a:rPr lang="en-GB" sz="1400" i="1" dirty="0">
                <a:latin typeface="Arial" panose="020B0604020202020204" pitchFamily="34" charset="0"/>
                <a:cs typeface="Arial" panose="020B0604020202020204" pitchFamily="34" charset="0"/>
              </a:rPr>
              <a:t>Doing survey research: A step-by-step guide. </a:t>
            </a:r>
            <a:r>
              <a:rPr lang="en-GB" sz="1400" dirty="0">
                <a:latin typeface="Arial" panose="020B0604020202020204" pitchFamily="34" charset="0"/>
                <a:cs typeface="Arial" panose="020B0604020202020204" pitchFamily="34" charset="0"/>
              </a:rPr>
              <a:t>Available at:</a:t>
            </a:r>
            <a:r>
              <a:rPr lang="en-US" sz="1400" dirty="0">
                <a:hlinkClick r:id="rId4"/>
              </a:rPr>
              <a:t> Doing Survey Research | A Step-by-Step Guide (scribbr.com</a:t>
            </a:r>
            <a:r>
              <a:rPr lang="en-US" sz="1400">
                <a:hlinkClick r:id="rId4"/>
              </a:rPr>
              <a:t>)</a:t>
            </a:r>
            <a:r>
              <a:rPr lang="en-US" sz="1400"/>
              <a:t>. (Accessed: 15 February 2022)</a:t>
            </a:r>
            <a:endParaRPr lang="en-GB" sz="1400" dirty="0">
              <a:latin typeface="Arial" panose="020B0604020202020204" pitchFamily="34" charset="0"/>
              <a:cs typeface="Arial" panose="020B0604020202020204" pitchFamily="34" charset="0"/>
            </a:endParaRPr>
          </a:p>
          <a:p>
            <a:pPr marL="0" indent="0" algn="just">
              <a:lnSpc>
                <a:spcPct val="150000"/>
              </a:lnSpc>
              <a:buNone/>
            </a:pPr>
            <a:endParaRPr lang="en-GB" sz="1100" dirty="0">
              <a:latin typeface="Arial" panose="020B0604020202020204" pitchFamily="34" charset="0"/>
              <a:cs typeface="Arial" panose="020B0604020202020204" pitchFamily="34" charset="0"/>
            </a:endParaRPr>
          </a:p>
          <a:p>
            <a:pPr marL="0" indent="0" algn="just">
              <a:lnSpc>
                <a:spcPct val="150000"/>
              </a:lnSpc>
              <a:buNone/>
            </a:pPr>
            <a:endParaRPr lang="en-GB" sz="1100" dirty="0">
              <a:latin typeface="Arial" panose="020B0604020202020204" pitchFamily="34" charset="0"/>
              <a:cs typeface="Arial" panose="020B0604020202020204" pitchFamily="34" charset="0"/>
            </a:endParaRPr>
          </a:p>
        </p:txBody>
      </p:sp>
      <mc:AlternateContent xmlns:mc="http://schemas.openxmlformats.org/markup-compatibility/2006">
        <mc:Choice xmlns:p14="http://schemas.microsoft.com/office/powerpoint/2010/main" Requires="p14">
          <p:contentPart p14:bwMode="auto" r:id="rId5">
            <p14:nvContentPartPr>
              <p14:cNvPr id="14" name="Ink 13">
                <a:extLst>
                  <a:ext uri="{FF2B5EF4-FFF2-40B4-BE49-F238E27FC236}">
                    <a16:creationId xmlns:a16="http://schemas.microsoft.com/office/drawing/2014/main" id="{4DBE023A-2240-4D57-8051-AC9CFE8DFFAE}"/>
                  </a:ext>
                </a:extLst>
              </p14:cNvPr>
              <p14:cNvContentPartPr/>
              <p14:nvPr/>
            </p14:nvContentPartPr>
            <p14:xfrm>
              <a:off x="7751363" y="4827647"/>
              <a:ext cx="274680" cy="36000"/>
            </p14:xfrm>
          </p:contentPart>
        </mc:Choice>
        <mc:Fallback>
          <p:pic>
            <p:nvPicPr>
              <p:cNvPr id="14" name="Ink 13">
                <a:extLst>
                  <a:ext uri="{FF2B5EF4-FFF2-40B4-BE49-F238E27FC236}">
                    <a16:creationId xmlns:a16="http://schemas.microsoft.com/office/drawing/2014/main" id="{4DBE023A-2240-4D57-8051-AC9CFE8DFFAE}"/>
                  </a:ext>
                </a:extLst>
              </p:cNvPr>
              <p:cNvPicPr/>
              <p:nvPr/>
            </p:nvPicPr>
            <p:blipFill>
              <a:blip r:embed="rId6"/>
              <a:stretch>
                <a:fillRect/>
              </a:stretch>
            </p:blipFill>
            <p:spPr>
              <a:xfrm>
                <a:off x="7742375" y="4818647"/>
                <a:ext cx="292297" cy="53640"/>
              </a:xfrm>
              <a:prstGeom prst="rect">
                <a:avLst/>
              </a:prstGeom>
            </p:spPr>
          </p:pic>
        </mc:Fallback>
      </mc:AlternateContent>
    </p:spTree>
    <p:extLst>
      <p:ext uri="{BB962C8B-B14F-4D97-AF65-F5344CB8AC3E}">
        <p14:creationId xmlns:p14="http://schemas.microsoft.com/office/powerpoint/2010/main" val="2109363445"/>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2bb4b1f779bdc5a9dd2f9da2fd34f9e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8c4b2392afd07f92a15f55120e67c04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89DC835-33DA-4BC9-8F1B-4DEB2A1A4B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A17776C-12AD-46A5-B64E-996DDC15C800}">
  <ds:schemaRefs>
    <ds:schemaRef ds:uri="http://schemas.microsoft.com/sharepoint/v3/contenttype/forms"/>
  </ds:schemaRefs>
</ds:datastoreItem>
</file>

<file path=customXml/itemProps3.xml><?xml version="1.0" encoding="utf-8"?>
<ds:datastoreItem xmlns:ds="http://schemas.openxmlformats.org/officeDocument/2006/customXml" ds:itemID="{A4D9CBA1-A40D-4393-9696-06F4CBA70872}">
  <ds:schemaRefs>
    <ds:schemaRef ds:uri="http://purl.org/dc/elements/1.1/"/>
    <ds:schemaRef ds:uri="http://schemas.openxmlformats.org/package/2006/metadata/core-properties"/>
    <ds:schemaRef ds:uri="http://www.w3.org/XML/1998/namespace"/>
    <ds:schemaRef ds:uri="http://purl.org/dc/terms/"/>
    <ds:schemaRef ds:uri="90b58af8-24e5-4252-ab67-b2f2985aee88"/>
    <ds:schemaRef ds:uri="http://purl.org/dc/dcmitype/"/>
    <ds:schemaRef ds:uri="http://schemas.microsoft.com/office/2006/metadata/properties"/>
    <ds:schemaRef ds:uri="http://schemas.microsoft.com/office/2006/documentManagement/types"/>
    <ds:schemaRef ds:uri="http://schemas.microsoft.com/office/infopath/2007/PartnerControls"/>
    <ds:schemaRef ds:uri="be49ff73-cec0-4379-9da8-63ff3cc411bb"/>
  </ds:schemaRefs>
</ds:datastoreItem>
</file>

<file path=docProps/app.xml><?xml version="1.0" encoding="utf-8"?>
<Properties xmlns="http://schemas.openxmlformats.org/officeDocument/2006/extended-properties" xmlns:vt="http://schemas.openxmlformats.org/officeDocument/2006/docPropsVTypes">
  <Template>TM04033917[[fn=Berlin]]</Template>
  <TotalTime>52</TotalTime>
  <Words>1446</Words>
  <Application>Microsoft Office PowerPoint</Application>
  <PresentationFormat>Widescreen</PresentationFormat>
  <Paragraphs>103</Paragraphs>
  <Slides>15</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Trebuchet MS</vt:lpstr>
      <vt:lpstr>Wingdings</vt:lpstr>
      <vt:lpstr>Berlin</vt:lpstr>
      <vt:lpstr>How do we use technology to collaborate at UWTSD?</vt:lpstr>
      <vt:lpstr>1st PRESENTER</vt:lpstr>
      <vt:lpstr>INTRODUCTION</vt:lpstr>
      <vt:lpstr>RATIONALE</vt:lpstr>
      <vt:lpstr>PowerPoint Presentation</vt:lpstr>
      <vt:lpstr>2nd PRESENTER</vt:lpstr>
      <vt:lpstr>PROPOSED METHOD </vt:lpstr>
      <vt:lpstr>RESEARCH QUESTIONS: “Yes” or “No” </vt:lpstr>
      <vt:lpstr>RESEARCH QUESTIONS: Likert scale</vt:lpstr>
      <vt:lpstr>RESEARCH QUESTIONS: Rang Order </vt:lpstr>
      <vt:lpstr>ETHICAL CONSIDERATION</vt:lpstr>
      <vt:lpstr>3rd PRESENTER</vt:lpstr>
      <vt:lpstr>Research Timeline: When will data be collected and analysed?</vt:lpstr>
      <vt:lpstr>Research Hypothesis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Morton</dc:creator>
  <cp:lastModifiedBy>Rashida Morton (2112665)</cp:lastModifiedBy>
  <cp:revision>2</cp:revision>
  <dcterms:created xsi:type="dcterms:W3CDTF">2022-02-12T16:52:56Z</dcterms:created>
  <dcterms:modified xsi:type="dcterms:W3CDTF">2022-02-27T12:29:26Z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