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13" Type="http://schemas.openxmlformats.org/officeDocument/2006/relationships/image" Target="../media/image15.JPG"/><Relationship Id="rId18" Type="http://schemas.openxmlformats.org/officeDocument/2006/relationships/image" Target="../media/image20.JPG"/><Relationship Id="rId3" Type="http://schemas.openxmlformats.org/officeDocument/2006/relationships/image" Target="../media/image5.JPG"/><Relationship Id="rId21" Type="http://schemas.openxmlformats.org/officeDocument/2006/relationships/image" Target="../media/image23.JPG"/><Relationship Id="rId7" Type="http://schemas.openxmlformats.org/officeDocument/2006/relationships/image" Target="../media/image9.JPG"/><Relationship Id="rId12" Type="http://schemas.openxmlformats.org/officeDocument/2006/relationships/image" Target="../media/image14.JPG"/><Relationship Id="rId17" Type="http://schemas.openxmlformats.org/officeDocument/2006/relationships/image" Target="../media/image19.JPG"/><Relationship Id="rId25" Type="http://schemas.openxmlformats.org/officeDocument/2006/relationships/image" Target="../media/image27.JPG"/><Relationship Id="rId2" Type="http://schemas.openxmlformats.org/officeDocument/2006/relationships/image" Target="../media/image4.JPG"/><Relationship Id="rId16" Type="http://schemas.openxmlformats.org/officeDocument/2006/relationships/image" Target="../media/image18.JPG"/><Relationship Id="rId20" Type="http://schemas.openxmlformats.org/officeDocument/2006/relationships/image" Target="../media/image2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G"/><Relationship Id="rId11" Type="http://schemas.openxmlformats.org/officeDocument/2006/relationships/image" Target="../media/image13.JPG"/><Relationship Id="rId24" Type="http://schemas.openxmlformats.org/officeDocument/2006/relationships/image" Target="../media/image26.JPG"/><Relationship Id="rId5" Type="http://schemas.openxmlformats.org/officeDocument/2006/relationships/image" Target="../media/image7.JPG"/><Relationship Id="rId15" Type="http://schemas.openxmlformats.org/officeDocument/2006/relationships/image" Target="../media/image17.JPG"/><Relationship Id="rId23" Type="http://schemas.openxmlformats.org/officeDocument/2006/relationships/image" Target="../media/image25.JPG"/><Relationship Id="rId10" Type="http://schemas.openxmlformats.org/officeDocument/2006/relationships/image" Target="../media/image12.JPG"/><Relationship Id="rId19" Type="http://schemas.openxmlformats.org/officeDocument/2006/relationships/image" Target="../media/image21.JPG"/><Relationship Id="rId4" Type="http://schemas.openxmlformats.org/officeDocument/2006/relationships/image" Target="../media/image6.JPG"/><Relationship Id="rId9" Type="http://schemas.openxmlformats.org/officeDocument/2006/relationships/image" Target="../media/image11.JPG"/><Relationship Id="rId14" Type="http://schemas.openxmlformats.org/officeDocument/2006/relationships/image" Target="../media/image16.JPG"/><Relationship Id="rId22" Type="http://schemas.openxmlformats.org/officeDocument/2006/relationships/image" Target="../media/image2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14356">
            <a:off x="-237259" y="358832"/>
            <a:ext cx="2781993" cy="20864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07789" y="2370102"/>
            <a:ext cx="1599254" cy="11994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226" y="0"/>
            <a:ext cx="2167024" cy="16252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91040">
            <a:off x="2372749" y="1261495"/>
            <a:ext cx="1616984" cy="121273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98370">
            <a:off x="1314663" y="2827761"/>
            <a:ext cx="2285756" cy="171431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318460">
            <a:off x="2853637" y="2514650"/>
            <a:ext cx="1600201" cy="12001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70170" y="427600"/>
            <a:ext cx="2125287" cy="159396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35811" y="2409822"/>
            <a:ext cx="1600201" cy="120015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37069">
            <a:off x="109390" y="4389780"/>
            <a:ext cx="2387645" cy="17907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785658"/>
            <a:ext cx="1429789" cy="107234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2248">
            <a:off x="3126631" y="4391003"/>
            <a:ext cx="2421775" cy="181633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46039">
            <a:off x="4823883" y="5431340"/>
            <a:ext cx="1566216" cy="117466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0540" y="4379980"/>
            <a:ext cx="2340850" cy="175563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70266">
            <a:off x="7141538" y="3395576"/>
            <a:ext cx="1532690" cy="114951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0851" y="1515025"/>
            <a:ext cx="2369127" cy="177684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85802">
            <a:off x="6195334" y="239172"/>
            <a:ext cx="1423343" cy="1067507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43816" y="483168"/>
            <a:ext cx="2448665" cy="183649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163253" y="221687"/>
            <a:ext cx="1469967" cy="110247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535567" y="2722448"/>
            <a:ext cx="2308167" cy="173112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303162">
            <a:off x="10114361" y="3707127"/>
            <a:ext cx="1469967" cy="110247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8884" y="5040654"/>
            <a:ext cx="2423126" cy="181734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874007" y="5035607"/>
            <a:ext cx="1469967" cy="110247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172935" y="346469"/>
            <a:ext cx="2468220" cy="185116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858188" y="2140509"/>
            <a:ext cx="1526358" cy="1144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90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1" ma:contentTypeDescription="Create a new document." ma:contentTypeScope="" ma:versionID="6ef7e53f373b8946349d3d57b7aafbe4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41def346d64abab1939ea5dd64d96984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7D8AD16-D761-4EDB-B894-1095128714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9CAE41-0B93-4346-9F7B-065A0045933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D35747-1382-42AD-B03D-CE501C8FF7F2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bf13d2f1-3fb4-4d24-806f-713eb38c1b0e"/>
    <ds:schemaRef ds:uri="a3276f14-397d-4ed7-b8c7-ece791485ff1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24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Droplet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Hancox</dc:creator>
  <cp:lastModifiedBy>Catherine Hancox</cp:lastModifiedBy>
  <cp:revision>3</cp:revision>
  <dcterms:created xsi:type="dcterms:W3CDTF">2019-11-07T13:22:34Z</dcterms:created>
  <dcterms:modified xsi:type="dcterms:W3CDTF">2019-11-07T13:46:43Z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