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E6EE44-92AD-D046-E249-0B77E52D1F89}" v="249" dt="2026-02-14T12:33:43.221"/>
    <p1510:client id="{50003ACC-20BF-D9CA-7A26-84FEDF741685}" v="32" dt="2026-02-15T03:21:59.323"/>
    <p1510:client id="{5119014C-1FBC-7068-51D8-088747CB8D7C}" v="213" dt="2026-02-16T08:42:39.863"/>
    <p1510:client id="{CF83D4BA-A839-88E6-F037-DDDF668D2F78}" v="63" dt="2026-02-16T08:38:56.9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 Nestian (2509431)" userId="S::2509431@student.uwtsd.ac.uk::2c88555b-ffe9-4af9-8ae3-4b6c713b1744" providerId="AD" clId="Web-{50003ACC-20BF-D9CA-7A26-84FEDF741685}"/>
    <pc:docChg chg="modSld">
      <pc:chgData name="Cristina Nestian (2509431)" userId="S::2509431@student.uwtsd.ac.uk::2c88555b-ffe9-4af9-8ae3-4b6c713b1744" providerId="AD" clId="Web-{50003ACC-20BF-D9CA-7A26-84FEDF741685}" dt="2026-02-15T03:21:59.323" v="26"/>
      <pc:docMkLst>
        <pc:docMk/>
      </pc:docMkLst>
      <pc:sldChg chg="modSp">
        <pc:chgData name="Cristina Nestian (2509431)" userId="S::2509431@student.uwtsd.ac.uk::2c88555b-ffe9-4af9-8ae3-4b6c713b1744" providerId="AD" clId="Web-{50003ACC-20BF-D9CA-7A26-84FEDF741685}" dt="2026-02-15T03:18:45.273" v="1" actId="20577"/>
        <pc:sldMkLst>
          <pc:docMk/>
          <pc:sldMk cId="1515930674" sldId="258"/>
        </pc:sldMkLst>
        <pc:spChg chg="mod">
          <ac:chgData name="Cristina Nestian (2509431)" userId="S::2509431@student.uwtsd.ac.uk::2c88555b-ffe9-4af9-8ae3-4b6c713b1744" providerId="AD" clId="Web-{50003ACC-20BF-D9CA-7A26-84FEDF741685}" dt="2026-02-15T03:18:45.273" v="1" actId="20577"/>
          <ac:spMkLst>
            <pc:docMk/>
            <pc:sldMk cId="1515930674" sldId="258"/>
            <ac:spMk id="5" creationId="{FFD7E783-7CB8-6DF0-DB30-A3972C02CA5F}"/>
          </ac:spMkLst>
        </pc:spChg>
      </pc:sldChg>
      <pc:sldChg chg="modSp">
        <pc:chgData name="Cristina Nestian (2509431)" userId="S::2509431@student.uwtsd.ac.uk::2c88555b-ffe9-4af9-8ae3-4b6c713b1744" providerId="AD" clId="Web-{50003ACC-20BF-D9CA-7A26-84FEDF741685}" dt="2026-02-15T03:21:59.323" v="26"/>
        <pc:sldMkLst>
          <pc:docMk/>
          <pc:sldMk cId="4143319391" sldId="261"/>
        </pc:sldMkLst>
        <pc:spChg chg="mod">
          <ac:chgData name="Cristina Nestian (2509431)" userId="S::2509431@student.uwtsd.ac.uk::2c88555b-ffe9-4af9-8ae3-4b6c713b1744" providerId="AD" clId="Web-{50003ACC-20BF-D9CA-7A26-84FEDF741685}" dt="2026-02-15T03:21:36.209" v="5" actId="1076"/>
          <ac:spMkLst>
            <pc:docMk/>
            <pc:sldMk cId="4143319391" sldId="261"/>
            <ac:spMk id="2" creationId="{7C6EE437-3218-8C40-B4DB-450370D5A2DC}"/>
          </ac:spMkLst>
        </pc:spChg>
        <pc:graphicFrameChg chg="mod modGraphic">
          <ac:chgData name="Cristina Nestian (2509431)" userId="S::2509431@student.uwtsd.ac.uk::2c88555b-ffe9-4af9-8ae3-4b6c713b1744" providerId="AD" clId="Web-{50003ACC-20BF-D9CA-7A26-84FEDF741685}" dt="2026-02-15T03:21:59.323" v="26"/>
          <ac:graphicFrameMkLst>
            <pc:docMk/>
            <pc:sldMk cId="4143319391" sldId="261"/>
            <ac:graphicFrameMk id="4" creationId="{C6EC7045-B8B1-1D40-56B4-93B966D280F8}"/>
          </ac:graphicFrameMkLst>
        </pc:graphicFrameChg>
      </pc:sldChg>
    </pc:docChg>
  </pc:docChgLst>
  <pc:docChgLst>
    <pc:chgData name="Elisa-Adasa Pelea (2130709)" userId="S::2130709@student.uwtsd.ac.uk::4e02b5de-8908-4bbe-b331-795dcf1c43f7" providerId="AD" clId="Web-{27E6EE44-92AD-D046-E249-0B77E52D1F89}"/>
    <pc:docChg chg="modSld sldOrd">
      <pc:chgData name="Elisa-Adasa Pelea (2130709)" userId="S::2130709@student.uwtsd.ac.uk::4e02b5de-8908-4bbe-b331-795dcf1c43f7" providerId="AD" clId="Web-{27E6EE44-92AD-D046-E249-0B77E52D1F89}" dt="2026-02-14T12:33:43.018" v="151" actId="20577"/>
      <pc:docMkLst>
        <pc:docMk/>
      </pc:docMkLst>
      <pc:sldChg chg="ord">
        <pc:chgData name="Elisa-Adasa Pelea (2130709)" userId="S::2130709@student.uwtsd.ac.uk::4e02b5de-8908-4bbe-b331-795dcf1c43f7" providerId="AD" clId="Web-{27E6EE44-92AD-D046-E249-0B77E52D1F89}" dt="2026-02-14T11:24:39.373" v="8"/>
        <pc:sldMkLst>
          <pc:docMk/>
          <pc:sldMk cId="566954628" sldId="257"/>
        </pc:sldMkLst>
      </pc:sldChg>
      <pc:sldChg chg="addSp modSp">
        <pc:chgData name="Elisa-Adasa Pelea (2130709)" userId="S::2130709@student.uwtsd.ac.uk::4e02b5de-8908-4bbe-b331-795dcf1c43f7" providerId="AD" clId="Web-{27E6EE44-92AD-D046-E249-0B77E52D1F89}" dt="2026-02-14T12:33:43.018" v="151" actId="20577"/>
        <pc:sldMkLst>
          <pc:docMk/>
          <pc:sldMk cId="1515930674" sldId="258"/>
        </pc:sldMkLst>
        <pc:spChg chg="mod">
          <ac:chgData name="Elisa-Adasa Pelea (2130709)" userId="S::2130709@student.uwtsd.ac.uk::4e02b5de-8908-4bbe-b331-795dcf1c43f7" providerId="AD" clId="Web-{27E6EE44-92AD-D046-E249-0B77E52D1F89}" dt="2026-02-14T12:28:39.163" v="46" actId="1076"/>
          <ac:spMkLst>
            <pc:docMk/>
            <pc:sldMk cId="1515930674" sldId="258"/>
            <ac:spMk id="3" creationId="{9FE10ABC-8FC0-8647-600D-C496C977B75E}"/>
          </ac:spMkLst>
        </pc:spChg>
        <pc:spChg chg="add mod">
          <ac:chgData name="Elisa-Adasa Pelea (2130709)" userId="S::2130709@student.uwtsd.ac.uk::4e02b5de-8908-4bbe-b331-795dcf1c43f7" providerId="AD" clId="Web-{27E6EE44-92AD-D046-E249-0B77E52D1F89}" dt="2026-02-14T12:28:46.694" v="47" actId="1076"/>
          <ac:spMkLst>
            <pc:docMk/>
            <pc:sldMk cId="1515930674" sldId="258"/>
            <ac:spMk id="4" creationId="{EE4C5B9E-ED52-C168-9DCC-6D8CD381D2A7}"/>
          </ac:spMkLst>
        </pc:spChg>
        <pc:spChg chg="add mod">
          <ac:chgData name="Elisa-Adasa Pelea (2130709)" userId="S::2130709@student.uwtsd.ac.uk::4e02b5de-8908-4bbe-b331-795dcf1c43f7" providerId="AD" clId="Web-{27E6EE44-92AD-D046-E249-0B77E52D1F89}" dt="2026-02-14T12:33:43.018" v="151" actId="20577"/>
          <ac:spMkLst>
            <pc:docMk/>
            <pc:sldMk cId="1515930674" sldId="258"/>
            <ac:spMk id="5" creationId="{FFD7E783-7CB8-6DF0-DB30-A3972C02CA5F}"/>
          </ac:spMkLst>
        </pc:spChg>
      </pc:sldChg>
      <pc:sldChg chg="modSp">
        <pc:chgData name="Elisa-Adasa Pelea (2130709)" userId="S::2130709@student.uwtsd.ac.uk::4e02b5de-8908-4bbe-b331-795dcf1c43f7" providerId="AD" clId="Web-{27E6EE44-92AD-D046-E249-0B77E52D1F89}" dt="2026-02-14T11:24:02.106" v="7" actId="20577"/>
        <pc:sldMkLst>
          <pc:docMk/>
          <pc:sldMk cId="3951857874" sldId="260"/>
        </pc:sldMkLst>
        <pc:spChg chg="mod">
          <ac:chgData name="Elisa-Adasa Pelea (2130709)" userId="S::2130709@student.uwtsd.ac.uk::4e02b5de-8908-4bbe-b331-795dcf1c43f7" providerId="AD" clId="Web-{27E6EE44-92AD-D046-E249-0B77E52D1F89}" dt="2026-02-14T11:24:02.106" v="7" actId="20577"/>
          <ac:spMkLst>
            <pc:docMk/>
            <pc:sldMk cId="3951857874" sldId="260"/>
            <ac:spMk id="2" creationId="{F2276BE4-A301-FC44-47E5-821EBD93D6FD}"/>
          </ac:spMkLst>
        </pc:spChg>
      </pc:sldChg>
      <pc:sldChg chg="modSp">
        <pc:chgData name="Elisa-Adasa Pelea (2130709)" userId="S::2130709@student.uwtsd.ac.uk::4e02b5de-8908-4bbe-b331-795dcf1c43f7" providerId="AD" clId="Web-{27E6EE44-92AD-D046-E249-0B77E52D1F89}" dt="2026-02-14T11:26:12.219" v="36"/>
        <pc:sldMkLst>
          <pc:docMk/>
          <pc:sldMk cId="4143319391" sldId="261"/>
        </pc:sldMkLst>
        <pc:graphicFrameChg chg="mod modGraphic">
          <ac:chgData name="Elisa-Adasa Pelea (2130709)" userId="S::2130709@student.uwtsd.ac.uk::4e02b5de-8908-4bbe-b331-795dcf1c43f7" providerId="AD" clId="Web-{27E6EE44-92AD-D046-E249-0B77E52D1F89}" dt="2026-02-14T11:26:12.219" v="36"/>
          <ac:graphicFrameMkLst>
            <pc:docMk/>
            <pc:sldMk cId="4143319391" sldId="261"/>
            <ac:graphicFrameMk id="4" creationId="{C6EC7045-B8B1-1D40-56B4-93B966D280F8}"/>
          </ac:graphicFrameMkLst>
        </pc:graphicFrameChg>
      </pc:sldChg>
    </pc:docChg>
  </pc:docChgLst>
  <pc:docChgLst>
    <pc:chgData name="Elisa-Adasa Pelea (2130709)" userId="S::2130709@student.uwtsd.ac.uk::4e02b5de-8908-4bbe-b331-795dcf1c43f7" providerId="AD" clId="Web-{5119014C-1FBC-7068-51D8-088747CB8D7C}"/>
    <pc:docChg chg="addSld delSld modSld">
      <pc:chgData name="Elisa-Adasa Pelea (2130709)" userId="S::2130709@student.uwtsd.ac.uk::4e02b5de-8908-4bbe-b331-795dcf1c43f7" providerId="AD" clId="Web-{5119014C-1FBC-7068-51D8-088747CB8D7C}" dt="2026-02-16T08:25:26.602" v="156"/>
      <pc:docMkLst>
        <pc:docMk/>
      </pc:docMkLst>
      <pc:sldChg chg="modSp">
        <pc:chgData name="Elisa-Adasa Pelea (2130709)" userId="S::2130709@student.uwtsd.ac.uk::4e02b5de-8908-4bbe-b331-795dcf1c43f7" providerId="AD" clId="Web-{5119014C-1FBC-7068-51D8-088747CB8D7C}" dt="2026-02-16T07:45:19.471" v="0" actId="20577"/>
        <pc:sldMkLst>
          <pc:docMk/>
          <pc:sldMk cId="1515930674" sldId="258"/>
        </pc:sldMkLst>
        <pc:spChg chg="mod">
          <ac:chgData name="Elisa-Adasa Pelea (2130709)" userId="S::2130709@student.uwtsd.ac.uk::4e02b5de-8908-4bbe-b331-795dcf1c43f7" providerId="AD" clId="Web-{5119014C-1FBC-7068-51D8-088747CB8D7C}" dt="2026-02-16T07:45:19.471" v="0" actId="20577"/>
          <ac:spMkLst>
            <pc:docMk/>
            <pc:sldMk cId="1515930674" sldId="258"/>
            <ac:spMk id="5" creationId="{FFD7E783-7CB8-6DF0-DB30-A3972C02CA5F}"/>
          </ac:spMkLst>
        </pc:spChg>
      </pc:sldChg>
      <pc:sldChg chg="modSp">
        <pc:chgData name="Elisa-Adasa Pelea (2130709)" userId="S::2130709@student.uwtsd.ac.uk::4e02b5de-8908-4bbe-b331-795dcf1c43f7" providerId="AD" clId="Web-{5119014C-1FBC-7068-51D8-088747CB8D7C}" dt="2026-02-16T07:50:27.383" v="2" actId="20577"/>
        <pc:sldMkLst>
          <pc:docMk/>
          <pc:sldMk cId="3951857874" sldId="260"/>
        </pc:sldMkLst>
        <pc:spChg chg="mod">
          <ac:chgData name="Elisa-Adasa Pelea (2130709)" userId="S::2130709@student.uwtsd.ac.uk::4e02b5de-8908-4bbe-b331-795dcf1c43f7" providerId="AD" clId="Web-{5119014C-1FBC-7068-51D8-088747CB8D7C}" dt="2026-02-16T07:50:27.383" v="2" actId="20577"/>
          <ac:spMkLst>
            <pc:docMk/>
            <pc:sldMk cId="3951857874" sldId="260"/>
            <ac:spMk id="3" creationId="{0A809729-C859-D6CA-4A51-AFE5A6F9D983}"/>
          </ac:spMkLst>
        </pc:spChg>
      </pc:sldChg>
      <pc:sldChg chg="addSp delSp modSp">
        <pc:chgData name="Elisa-Adasa Pelea (2130709)" userId="S::2130709@student.uwtsd.ac.uk::4e02b5de-8908-4bbe-b331-795dcf1c43f7" providerId="AD" clId="Web-{5119014C-1FBC-7068-51D8-088747CB8D7C}" dt="2026-02-16T08:25:26.602" v="156"/>
        <pc:sldMkLst>
          <pc:docMk/>
          <pc:sldMk cId="568900067" sldId="263"/>
        </pc:sldMkLst>
        <pc:spChg chg="mod">
          <ac:chgData name="Elisa-Adasa Pelea (2130709)" userId="S::2130709@student.uwtsd.ac.uk::4e02b5de-8908-4bbe-b331-795dcf1c43f7" providerId="AD" clId="Web-{5119014C-1FBC-7068-51D8-088747CB8D7C}" dt="2026-02-16T08:25:26.602" v="156"/>
          <ac:spMkLst>
            <pc:docMk/>
            <pc:sldMk cId="568900067" sldId="263"/>
            <ac:spMk id="2" creationId="{FC15DD02-1A2F-4AA1-3CD6-1BA3493197D8}"/>
          </ac:spMkLst>
        </pc:spChg>
        <pc:spChg chg="del">
          <ac:chgData name="Elisa-Adasa Pelea (2130709)" userId="S::2130709@student.uwtsd.ac.uk::4e02b5de-8908-4bbe-b331-795dcf1c43f7" providerId="AD" clId="Web-{5119014C-1FBC-7068-51D8-088747CB8D7C}" dt="2026-02-16T07:54:29.714" v="32"/>
          <ac:spMkLst>
            <pc:docMk/>
            <pc:sldMk cId="568900067" sldId="263"/>
            <ac:spMk id="18" creationId="{04213918-F1EB-4BCE-BE23-F5E9851EE05C}"/>
          </ac:spMkLst>
        </pc:spChg>
        <pc:spChg chg="del">
          <ac:chgData name="Elisa-Adasa Pelea (2130709)" userId="S::2130709@student.uwtsd.ac.uk::4e02b5de-8908-4bbe-b331-795dcf1c43f7" providerId="AD" clId="Web-{5119014C-1FBC-7068-51D8-088747CB8D7C}" dt="2026-02-16T08:25:26.602" v="156"/>
          <ac:spMkLst>
            <pc:docMk/>
            <pc:sldMk cId="568900067" sldId="263"/>
            <ac:spMk id="20" creationId="{2062E862-C7F7-4CA1-B929-D0B75F5E9FB9}"/>
          </ac:spMkLst>
        </pc:spChg>
        <pc:spChg chg="add del mod">
          <ac:chgData name="Elisa-Adasa Pelea (2130709)" userId="S::2130709@student.uwtsd.ac.uk::4e02b5de-8908-4bbe-b331-795dcf1c43f7" providerId="AD" clId="Web-{5119014C-1FBC-7068-51D8-088747CB8D7C}" dt="2026-02-16T07:54:29.714" v="31"/>
          <ac:spMkLst>
            <pc:docMk/>
            <pc:sldMk cId="568900067" sldId="263"/>
            <ac:spMk id="65" creationId="{14C2EAA1-74EF-C6F3-0F23-3D33389DA177}"/>
          </ac:spMkLst>
        </pc:spChg>
        <pc:spChg chg="add del">
          <ac:chgData name="Elisa-Adasa Pelea (2130709)" userId="S::2130709@student.uwtsd.ac.uk::4e02b5de-8908-4bbe-b331-795dcf1c43f7" providerId="AD" clId="Web-{5119014C-1FBC-7068-51D8-088747CB8D7C}" dt="2026-02-16T07:54:17.854" v="29"/>
          <ac:spMkLst>
            <pc:docMk/>
            <pc:sldMk cId="568900067" sldId="263"/>
            <ac:spMk id="66" creationId="{994951F8-EC78-0782-A85F-7B079C5A36EB}"/>
          </ac:spMkLst>
        </pc:spChg>
        <pc:spChg chg="add">
          <ac:chgData name="Elisa-Adasa Pelea (2130709)" userId="S::2130709@student.uwtsd.ac.uk::4e02b5de-8908-4bbe-b331-795dcf1c43f7" providerId="AD" clId="Web-{5119014C-1FBC-7068-51D8-088747CB8D7C}" dt="2026-02-16T08:25:26.602" v="156"/>
          <ac:spMkLst>
            <pc:docMk/>
            <pc:sldMk cId="568900067" sldId="263"/>
            <ac:spMk id="72" creationId="{774A975B-A886-5202-0489-6965514A0D14}"/>
          </ac:spMkLst>
        </pc:spChg>
        <pc:spChg chg="add">
          <ac:chgData name="Elisa-Adasa Pelea (2130709)" userId="S::2130709@student.uwtsd.ac.uk::4e02b5de-8908-4bbe-b331-795dcf1c43f7" providerId="AD" clId="Web-{5119014C-1FBC-7068-51D8-088747CB8D7C}" dt="2026-02-16T08:25:26.602" v="156"/>
          <ac:spMkLst>
            <pc:docMk/>
            <pc:sldMk cId="568900067" sldId="263"/>
            <ac:spMk id="74" creationId="{EA67E988-5919-57BB-C7DE-D3EAD38A3045}"/>
          </ac:spMkLst>
        </pc:spChg>
        <pc:spChg chg="add">
          <ac:chgData name="Elisa-Adasa Pelea (2130709)" userId="S::2130709@student.uwtsd.ac.uk::4e02b5de-8908-4bbe-b331-795dcf1c43f7" providerId="AD" clId="Web-{5119014C-1FBC-7068-51D8-088747CB8D7C}" dt="2026-02-16T08:25:26.602" v="156"/>
          <ac:spMkLst>
            <pc:docMk/>
            <pc:sldMk cId="568900067" sldId="263"/>
            <ac:spMk id="76" creationId="{C7EFAAB5-34A3-C2FC-70BA-7720CC8ADBAC}"/>
          </ac:spMkLst>
        </pc:spChg>
        <pc:spChg chg="add">
          <ac:chgData name="Elisa-Adasa Pelea (2130709)" userId="S::2130709@student.uwtsd.ac.uk::4e02b5de-8908-4bbe-b331-795dcf1c43f7" providerId="AD" clId="Web-{5119014C-1FBC-7068-51D8-088747CB8D7C}" dt="2026-02-16T08:25:26.602" v="156"/>
          <ac:spMkLst>
            <pc:docMk/>
            <pc:sldMk cId="568900067" sldId="263"/>
            <ac:spMk id="78" creationId="{FDD57DDC-2075-7CBD-00B4-0A5FF09917FF}"/>
          </ac:spMkLst>
        </pc:spChg>
        <pc:graphicFrameChg chg="del mod">
          <ac:chgData name="Elisa-Adasa Pelea (2130709)" userId="S::2130709@student.uwtsd.ac.uk::4e02b5de-8908-4bbe-b331-795dcf1c43f7" providerId="AD" clId="Web-{5119014C-1FBC-7068-51D8-088747CB8D7C}" dt="2026-02-16T07:52:17.103" v="5"/>
          <ac:graphicFrameMkLst>
            <pc:docMk/>
            <pc:sldMk cId="568900067" sldId="263"/>
            <ac:graphicFrameMk id="5" creationId="{3785F35B-3AC5-F801-FF83-8AD86953505E}"/>
          </ac:graphicFrameMkLst>
        </pc:graphicFrameChg>
        <pc:picChg chg="add mod">
          <ac:chgData name="Elisa-Adasa Pelea (2130709)" userId="S::2130709@student.uwtsd.ac.uk::4e02b5de-8908-4bbe-b331-795dcf1c43f7" providerId="AD" clId="Web-{5119014C-1FBC-7068-51D8-088747CB8D7C}" dt="2026-02-16T08:25:26.602" v="156"/>
          <ac:picMkLst>
            <pc:docMk/>
            <pc:sldMk cId="568900067" sldId="263"/>
            <ac:picMk id="67" creationId="{BF18C233-077A-C4DF-247F-4333ECF9AF17}"/>
          </ac:picMkLst>
        </pc:picChg>
      </pc:sldChg>
      <pc:sldChg chg="add del">
        <pc:chgData name="Elisa-Adasa Pelea (2130709)" userId="S::2130709@student.uwtsd.ac.uk::4e02b5de-8908-4bbe-b331-795dcf1c43f7" providerId="AD" clId="Web-{5119014C-1FBC-7068-51D8-088747CB8D7C}" dt="2026-02-16T07:53:48.620" v="24"/>
        <pc:sldMkLst>
          <pc:docMk/>
          <pc:sldMk cId="2107573898" sldId="264"/>
        </pc:sldMkLst>
      </pc:sldChg>
      <pc:sldChg chg="add del">
        <pc:chgData name="Elisa-Adasa Pelea (2130709)" userId="S::2130709@student.uwtsd.ac.uk::4e02b5de-8908-4bbe-b331-795dcf1c43f7" providerId="AD" clId="Web-{5119014C-1FBC-7068-51D8-088747CB8D7C}" dt="2026-02-16T07:53:47.479" v="23"/>
        <pc:sldMkLst>
          <pc:docMk/>
          <pc:sldMk cId="3837400446" sldId="265"/>
        </pc:sldMkLst>
      </pc:sldChg>
      <pc:sldChg chg="addSp delSp modSp new del">
        <pc:chgData name="Elisa-Adasa Pelea (2130709)" userId="S::2130709@student.uwtsd.ac.uk::4e02b5de-8908-4bbe-b331-795dcf1c43f7" providerId="AD" clId="Web-{5119014C-1FBC-7068-51D8-088747CB8D7C}" dt="2026-02-16T08:05:35.503" v="84"/>
        <pc:sldMkLst>
          <pc:docMk/>
          <pc:sldMk cId="632103065" sldId="267"/>
        </pc:sldMkLst>
        <pc:spChg chg="del mod">
          <ac:chgData name="Elisa-Adasa Pelea (2130709)" userId="S::2130709@student.uwtsd.ac.uk::4e02b5de-8908-4bbe-b331-795dcf1c43f7" providerId="AD" clId="Web-{5119014C-1FBC-7068-51D8-088747CB8D7C}" dt="2026-02-16T08:00:09.673" v="48"/>
          <ac:spMkLst>
            <pc:docMk/>
            <pc:sldMk cId="632103065" sldId="267"/>
            <ac:spMk id="2" creationId="{BB365F07-E343-41F0-D6F9-E885ADF41483}"/>
          </ac:spMkLst>
        </pc:spChg>
        <pc:spChg chg="del">
          <ac:chgData name="Elisa-Adasa Pelea (2130709)" userId="S::2130709@student.uwtsd.ac.uk::4e02b5de-8908-4bbe-b331-795dcf1c43f7" providerId="AD" clId="Web-{5119014C-1FBC-7068-51D8-088747CB8D7C}" dt="2026-02-16T07:59:34.641" v="44"/>
          <ac:spMkLst>
            <pc:docMk/>
            <pc:sldMk cId="632103065" sldId="267"/>
            <ac:spMk id="3" creationId="{286A1287-E7CA-0E6D-FBCA-A9AAA239FF5A}"/>
          </ac:spMkLst>
        </pc:spChg>
        <pc:spChg chg="add del mod">
          <ac:chgData name="Elisa-Adasa Pelea (2130709)" userId="S::2130709@student.uwtsd.ac.uk::4e02b5de-8908-4bbe-b331-795dcf1c43f7" providerId="AD" clId="Web-{5119014C-1FBC-7068-51D8-088747CB8D7C}" dt="2026-02-16T08:00:09.641" v="47"/>
          <ac:spMkLst>
            <pc:docMk/>
            <pc:sldMk cId="632103065" sldId="267"/>
            <ac:spMk id="4" creationId="{3F57EDC3-82C6-C8DE-BB60-43B5BBA5D23C}"/>
          </ac:spMkLst>
        </pc:spChg>
        <pc:spChg chg="add del">
          <ac:chgData name="Elisa-Adasa Pelea (2130709)" userId="S::2130709@student.uwtsd.ac.uk::4e02b5de-8908-4bbe-b331-795dcf1c43f7" providerId="AD" clId="Web-{5119014C-1FBC-7068-51D8-088747CB8D7C}" dt="2026-02-16T08:00:07.063" v="46"/>
          <ac:spMkLst>
            <pc:docMk/>
            <pc:sldMk cId="632103065" sldId="267"/>
            <ac:spMk id="5" creationId="{97C30AD1-F153-F024-8637-42A899BEB226}"/>
          </ac:spMkLst>
        </pc:spChg>
        <pc:spChg chg="add del mod">
          <ac:chgData name="Elisa-Adasa Pelea (2130709)" userId="S::2130709@student.uwtsd.ac.uk::4e02b5de-8908-4bbe-b331-795dcf1c43f7" providerId="AD" clId="Web-{5119014C-1FBC-7068-51D8-088747CB8D7C}" dt="2026-02-16T08:04:47.660" v="80"/>
          <ac:spMkLst>
            <pc:docMk/>
            <pc:sldMk cId="632103065" sldId="267"/>
            <ac:spMk id="7" creationId="{BBA3B848-344D-6FA6-8C9E-D754B5994C8B}"/>
          </ac:spMkLst>
        </pc:spChg>
        <pc:spChg chg="add del">
          <ac:chgData name="Elisa-Adasa Pelea (2130709)" userId="S::2130709@student.uwtsd.ac.uk::4e02b5de-8908-4bbe-b331-795dcf1c43f7" providerId="AD" clId="Web-{5119014C-1FBC-7068-51D8-088747CB8D7C}" dt="2026-02-16T08:01:30.485" v="55"/>
          <ac:spMkLst>
            <pc:docMk/>
            <pc:sldMk cId="632103065" sldId="267"/>
            <ac:spMk id="8" creationId="{25C61886-DB42-F3C5-5EAA-F24A39393825}"/>
          </ac:spMkLst>
        </pc:spChg>
        <pc:spChg chg="add del">
          <ac:chgData name="Elisa-Adasa Pelea (2130709)" userId="S::2130709@student.uwtsd.ac.uk::4e02b5de-8908-4bbe-b331-795dcf1c43f7" providerId="AD" clId="Web-{5119014C-1FBC-7068-51D8-088747CB8D7C}" dt="2026-02-16T08:01:41.454" v="57"/>
          <ac:spMkLst>
            <pc:docMk/>
            <pc:sldMk cId="632103065" sldId="267"/>
            <ac:spMk id="9" creationId="{0D96F303-A7F9-3136-19E7-981E6A9FE1B9}"/>
          </ac:spMkLst>
        </pc:spChg>
        <pc:spChg chg="add del mod">
          <ac:chgData name="Elisa-Adasa Pelea (2130709)" userId="S::2130709@student.uwtsd.ac.uk::4e02b5de-8908-4bbe-b331-795dcf1c43f7" providerId="AD" clId="Web-{5119014C-1FBC-7068-51D8-088747CB8D7C}" dt="2026-02-16T08:04:47.628" v="79"/>
          <ac:spMkLst>
            <pc:docMk/>
            <pc:sldMk cId="632103065" sldId="267"/>
            <ac:spMk id="10" creationId="{06B412F5-6ABF-8F45-358B-1201B1F1C99B}"/>
          </ac:spMkLst>
        </pc:spChg>
        <pc:spChg chg="add mod">
          <ac:chgData name="Elisa-Adasa Pelea (2130709)" userId="S::2130709@student.uwtsd.ac.uk::4e02b5de-8908-4bbe-b331-795dcf1c43f7" providerId="AD" clId="Web-{5119014C-1FBC-7068-51D8-088747CB8D7C}" dt="2026-02-16T08:05:14.285" v="82" actId="20577"/>
          <ac:spMkLst>
            <pc:docMk/>
            <pc:sldMk cId="632103065" sldId="267"/>
            <ac:spMk id="12" creationId="{D2A508D9-333D-B411-0F06-107817C00E69}"/>
          </ac:spMkLst>
        </pc:spChg>
      </pc:sldChg>
      <pc:sldChg chg="new del">
        <pc:chgData name="Elisa-Adasa Pelea (2130709)" userId="S::2130709@student.uwtsd.ac.uk::4e02b5de-8908-4bbe-b331-795dcf1c43f7" providerId="AD" clId="Web-{5119014C-1FBC-7068-51D8-088747CB8D7C}" dt="2026-02-16T07:56:12.858" v="34"/>
        <pc:sldMkLst>
          <pc:docMk/>
          <pc:sldMk cId="1106209541" sldId="267"/>
        </pc:sldMkLst>
      </pc:sldChg>
      <pc:sldChg chg="new del">
        <pc:chgData name="Elisa-Adasa Pelea (2130709)" userId="S::2130709@student.uwtsd.ac.uk::4e02b5de-8908-4bbe-b331-795dcf1c43f7" providerId="AD" clId="Web-{5119014C-1FBC-7068-51D8-088747CB8D7C}" dt="2026-02-16T07:53:52.714" v="26"/>
        <pc:sldMkLst>
          <pc:docMk/>
          <pc:sldMk cId="2151996343" sldId="267"/>
        </pc:sldMkLst>
      </pc:sldChg>
      <pc:sldChg chg="addSp delSp modSp new del">
        <pc:chgData name="Elisa-Adasa Pelea (2130709)" userId="S::2130709@student.uwtsd.ac.uk::4e02b5de-8908-4bbe-b331-795dcf1c43f7" providerId="AD" clId="Web-{5119014C-1FBC-7068-51D8-088747CB8D7C}" dt="2026-02-16T08:11:22.525" v="154"/>
        <pc:sldMkLst>
          <pc:docMk/>
          <pc:sldMk cId="2227027003" sldId="268"/>
        </pc:sldMkLst>
        <pc:spChg chg="mod">
          <ac:chgData name="Elisa-Adasa Pelea (2130709)" userId="S::2130709@student.uwtsd.ac.uk::4e02b5de-8908-4bbe-b331-795dcf1c43f7" providerId="AD" clId="Web-{5119014C-1FBC-7068-51D8-088747CB8D7C}" dt="2026-02-16T08:05:55.804" v="89" actId="14100"/>
          <ac:spMkLst>
            <pc:docMk/>
            <pc:sldMk cId="2227027003" sldId="268"/>
            <ac:spMk id="2" creationId="{FB581380-B3A3-7872-0596-1653FAC49BF0}"/>
          </ac:spMkLst>
        </pc:spChg>
        <pc:spChg chg="del">
          <ac:chgData name="Elisa-Adasa Pelea (2130709)" userId="S::2130709@student.uwtsd.ac.uk::4e02b5de-8908-4bbe-b331-795dcf1c43f7" providerId="AD" clId="Web-{5119014C-1FBC-7068-51D8-088747CB8D7C}" dt="2026-02-16T08:05:59.617" v="90"/>
          <ac:spMkLst>
            <pc:docMk/>
            <pc:sldMk cId="2227027003" sldId="268"/>
            <ac:spMk id="3" creationId="{0F844D53-47EB-E585-0946-C2B8AEF2A0A1}"/>
          </ac:spMkLst>
        </pc:spChg>
        <pc:spChg chg="add mod">
          <ac:chgData name="Elisa-Adasa Pelea (2130709)" userId="S::2130709@student.uwtsd.ac.uk::4e02b5de-8908-4bbe-b331-795dcf1c43f7" providerId="AD" clId="Web-{5119014C-1FBC-7068-51D8-088747CB8D7C}" dt="2026-02-16T08:10:23.899" v="152" actId="20577"/>
          <ac:spMkLst>
            <pc:docMk/>
            <pc:sldMk cId="2227027003" sldId="268"/>
            <ac:spMk id="4" creationId="{B4C023B0-99C1-3FE2-C21F-E729CDB6D38D}"/>
          </ac:spMkLst>
        </pc:spChg>
        <pc:spChg chg="add del mod">
          <ac:chgData name="Elisa-Adasa Pelea (2130709)" userId="S::2130709@student.uwtsd.ac.uk::4e02b5de-8908-4bbe-b331-795dcf1c43f7" providerId="AD" clId="Web-{5119014C-1FBC-7068-51D8-088747CB8D7C}" dt="2026-02-16T08:08:08.694" v="128"/>
          <ac:spMkLst>
            <pc:docMk/>
            <pc:sldMk cId="2227027003" sldId="268"/>
            <ac:spMk id="5" creationId="{BD3CDA05-DBD0-6D4F-7CAB-3D9522A8B653}"/>
          </ac:spMkLst>
        </pc:spChg>
        <pc:spChg chg="add del">
          <ac:chgData name="Elisa-Adasa Pelea (2130709)" userId="S::2130709@student.uwtsd.ac.uk::4e02b5de-8908-4bbe-b331-795dcf1c43f7" providerId="AD" clId="Web-{5119014C-1FBC-7068-51D8-088747CB8D7C}" dt="2026-02-16T08:09:21.852" v="130"/>
          <ac:spMkLst>
            <pc:docMk/>
            <pc:sldMk cId="2227027003" sldId="268"/>
            <ac:spMk id="6" creationId="{A6CC3D77-0E22-5C55-7634-8C46F8FD3261}"/>
          </ac:spMkLst>
        </pc:spChg>
        <pc:spChg chg="del">
          <ac:chgData name="Elisa-Adasa Pelea (2130709)" userId="S::2130709@student.uwtsd.ac.uk::4e02b5de-8908-4bbe-b331-795dcf1c43f7" providerId="AD" clId="Web-{5119014C-1FBC-7068-51D8-088747CB8D7C}" dt="2026-02-16T08:09:57.930" v="131"/>
          <ac:spMkLst>
            <pc:docMk/>
            <pc:sldMk cId="2227027003" sldId="268"/>
            <ac:spMk id="7" creationId="{236D95B5-8207-DDE7-DB21-1E6886521BBF}"/>
          </ac:spMkLst>
        </pc:spChg>
      </pc:sldChg>
      <pc:sldChg chg="new del">
        <pc:chgData name="Elisa-Adasa Pelea (2130709)" userId="S::2130709@student.uwtsd.ac.uk::4e02b5de-8908-4bbe-b331-795dcf1c43f7" providerId="AD" clId="Web-{5119014C-1FBC-7068-51D8-088747CB8D7C}" dt="2026-02-16T07:53:37.698" v="19"/>
        <pc:sldMkLst>
          <pc:docMk/>
          <pc:sldMk cId="2824245214" sldId="268"/>
        </pc:sldMkLst>
      </pc:sldChg>
      <pc:sldChg chg="del">
        <pc:chgData name="Elisa-Adasa Pelea (2130709)" userId="S::2130709@student.uwtsd.ac.uk::4e02b5de-8908-4bbe-b331-795dcf1c43f7" providerId="AD" clId="Web-{5119014C-1FBC-7068-51D8-088747CB8D7C}" dt="2026-02-16T08:11:19.166" v="153"/>
        <pc:sldMkLst>
          <pc:docMk/>
          <pc:sldMk cId="268860606" sldId="269"/>
        </pc:sldMkLst>
      </pc:sldChg>
      <pc:sldChg chg="new add del">
        <pc:chgData name="Elisa-Adasa Pelea (2130709)" userId="S::2130709@student.uwtsd.ac.uk::4e02b5de-8908-4bbe-b331-795dcf1c43f7" providerId="AD" clId="Web-{5119014C-1FBC-7068-51D8-088747CB8D7C}" dt="2026-02-16T07:53:53.948" v="27"/>
        <pc:sldMkLst>
          <pc:docMk/>
          <pc:sldMk cId="1717979774" sldId="269"/>
        </pc:sldMkLst>
      </pc:sldChg>
      <pc:sldChg chg="new del">
        <pc:chgData name="Elisa-Adasa Pelea (2130709)" userId="S::2130709@student.uwtsd.ac.uk::4e02b5de-8908-4bbe-b331-795dcf1c43f7" providerId="AD" clId="Web-{5119014C-1FBC-7068-51D8-088747CB8D7C}" dt="2026-02-16T07:53:13.338" v="11"/>
        <pc:sldMkLst>
          <pc:docMk/>
          <pc:sldMk cId="3573721910" sldId="269"/>
        </pc:sldMkLst>
      </pc:sldChg>
      <pc:sldChg chg="new del">
        <pc:chgData name="Elisa-Adasa Pelea (2130709)" userId="S::2130709@student.uwtsd.ac.uk::4e02b5de-8908-4bbe-b331-795dcf1c43f7" providerId="AD" clId="Web-{5119014C-1FBC-7068-51D8-088747CB8D7C}" dt="2026-02-16T07:53:10.432" v="10"/>
        <pc:sldMkLst>
          <pc:docMk/>
          <pc:sldMk cId="213916149" sldId="270"/>
        </pc:sldMkLst>
      </pc:sldChg>
      <pc:sldChg chg="new del">
        <pc:chgData name="Elisa-Adasa Pelea (2130709)" userId="S::2130709@student.uwtsd.ac.uk::4e02b5de-8908-4bbe-b331-795dcf1c43f7" providerId="AD" clId="Web-{5119014C-1FBC-7068-51D8-088747CB8D7C}" dt="2026-02-16T07:53:35.198" v="18"/>
        <pc:sldMkLst>
          <pc:docMk/>
          <pc:sldMk cId="2178480742" sldId="270"/>
        </pc:sldMkLst>
      </pc:sldChg>
      <pc:sldChg chg="new del">
        <pc:chgData name="Elisa-Adasa Pelea (2130709)" userId="S::2130709@student.uwtsd.ac.uk::4e02b5de-8908-4bbe-b331-795dcf1c43f7" providerId="AD" clId="Web-{5119014C-1FBC-7068-51D8-088747CB8D7C}" dt="2026-02-16T07:53:32.744" v="17"/>
        <pc:sldMkLst>
          <pc:docMk/>
          <pc:sldMk cId="2617396989" sldId="271"/>
        </pc:sldMkLst>
      </pc:sldChg>
      <pc:sldChg chg="new del">
        <pc:chgData name="Elisa-Adasa Pelea (2130709)" userId="S::2130709@student.uwtsd.ac.uk::4e02b5de-8908-4bbe-b331-795dcf1c43f7" providerId="AD" clId="Web-{5119014C-1FBC-7068-51D8-088747CB8D7C}" dt="2026-02-16T07:53:28.213" v="16"/>
        <pc:sldMkLst>
          <pc:docMk/>
          <pc:sldMk cId="4020774800" sldId="272"/>
        </pc:sldMkLst>
      </pc:sldChg>
    </pc:docChg>
  </pc:docChgLst>
  <pc:docChgLst>
    <pc:chgData name="Elisa-Adasa Pelea (2130709)" userId="S::2130709@student.uwtsd.ac.uk::4e02b5de-8908-4bbe-b331-795dcf1c43f7" providerId="AD" clId="Web-{3E97DD4E-C8C1-2953-ABDC-C38366392A45}"/>
    <pc:docChg chg="addSld modSld sldOrd">
      <pc:chgData name="Elisa-Adasa Pelea (2130709)" userId="S::2130709@student.uwtsd.ac.uk::4e02b5de-8908-4bbe-b331-795dcf1c43f7" providerId="AD" clId="Web-{3E97DD4E-C8C1-2953-ABDC-C38366392A45}" dt="2026-02-12T15:41:02.357" v="125"/>
      <pc:docMkLst>
        <pc:docMk/>
      </pc:docMkLst>
      <pc:sldChg chg="addSp delSp modSp">
        <pc:chgData name="Elisa-Adasa Pelea (2130709)" userId="S::2130709@student.uwtsd.ac.uk::4e02b5de-8908-4bbe-b331-795dcf1c43f7" providerId="AD" clId="Web-{3E97DD4E-C8C1-2953-ABDC-C38366392A45}" dt="2026-02-12T15:35:25.139" v="68" actId="20577"/>
        <pc:sldMkLst>
          <pc:docMk/>
          <pc:sldMk cId="1897217960" sldId="256"/>
        </pc:sldMkLst>
        <pc:spChg chg="mod">
          <ac:chgData name="Elisa-Adasa Pelea (2130709)" userId="S::2130709@student.uwtsd.ac.uk::4e02b5de-8908-4bbe-b331-795dcf1c43f7" providerId="AD" clId="Web-{3E97DD4E-C8C1-2953-ABDC-C38366392A45}" dt="2026-02-12T15:35:25.139" v="68" actId="20577"/>
          <ac:spMkLst>
            <pc:docMk/>
            <pc:sldMk cId="1897217960" sldId="256"/>
            <ac:spMk id="2" creationId="{592E9CAF-4962-8FCE-C6A9-4390425FD737}"/>
          </ac:spMkLst>
        </pc:spChg>
      </pc:sldChg>
      <pc:sldChg chg="ord">
        <pc:chgData name="Elisa-Adasa Pelea (2130709)" userId="S::2130709@student.uwtsd.ac.uk::4e02b5de-8908-4bbe-b331-795dcf1c43f7" providerId="AD" clId="Web-{3E97DD4E-C8C1-2953-ABDC-C38366392A45}" dt="2026-02-12T15:28:24.773" v="4"/>
        <pc:sldMkLst>
          <pc:docMk/>
          <pc:sldMk cId="566954628" sldId="257"/>
        </pc:sldMkLst>
      </pc:sldChg>
      <pc:sldChg chg="addSp delSp modSp ord">
        <pc:chgData name="Elisa-Adasa Pelea (2130709)" userId="S::2130709@student.uwtsd.ac.uk::4e02b5de-8908-4bbe-b331-795dcf1c43f7" providerId="AD" clId="Web-{3E97DD4E-C8C1-2953-ABDC-C38366392A45}" dt="2026-02-12T15:40:06.652" v="111" actId="14100"/>
        <pc:sldMkLst>
          <pc:docMk/>
          <pc:sldMk cId="1515930674" sldId="258"/>
        </pc:sldMkLst>
        <pc:spChg chg="mod">
          <ac:chgData name="Elisa-Adasa Pelea (2130709)" userId="S::2130709@student.uwtsd.ac.uk::4e02b5de-8908-4bbe-b331-795dcf1c43f7" providerId="AD" clId="Web-{3E97DD4E-C8C1-2953-ABDC-C38366392A45}" dt="2026-02-12T15:40:06.652" v="111" actId="14100"/>
          <ac:spMkLst>
            <pc:docMk/>
            <pc:sldMk cId="1515930674" sldId="258"/>
            <ac:spMk id="3" creationId="{9FE10ABC-8FC0-8647-600D-C496C977B75E}"/>
          </ac:spMkLst>
        </pc:spChg>
      </pc:sldChg>
    </pc:docChg>
  </pc:docChgLst>
  <pc:docChgLst>
    <pc:chgData name="Elisa-Adasa Pelea (2130709)" userId="S::2130709@student.uwtsd.ac.uk::4e02b5de-8908-4bbe-b331-795dcf1c43f7" providerId="AD" clId="Web-{A56C0828-9188-F6FA-A2A5-0D2D8351321B}"/>
    <pc:docChg chg="delSld">
      <pc:chgData name="Elisa-Adasa Pelea (2130709)" userId="S::2130709@student.uwtsd.ac.uk::4e02b5de-8908-4bbe-b331-795dcf1c43f7" providerId="AD" clId="Web-{A56C0828-9188-F6FA-A2A5-0D2D8351321B}" dt="2026-02-12T15:44:17.650" v="0"/>
      <pc:docMkLst>
        <pc:docMk/>
      </pc:docMkLst>
    </pc:docChg>
  </pc:docChgLst>
  <pc:docChgLst>
    <pc:chgData name="Cristina Nestian (2509431)" userId="S::2509431@student.uwtsd.ac.uk::2c88555b-ffe9-4af9-8ae3-4b6c713b1744" providerId="AD" clId="Web-{CF83D4BA-A839-88E6-F037-DDDF668D2F78}"/>
    <pc:docChg chg="addSld modSld">
      <pc:chgData name="Cristina Nestian (2509431)" userId="S::2509431@student.uwtsd.ac.uk::2c88555b-ffe9-4af9-8ae3-4b6c713b1744" providerId="AD" clId="Web-{CF83D4BA-A839-88E6-F037-DDDF668D2F78}" dt="2026-02-16T08:38:56.927" v="48" actId="20577"/>
      <pc:docMkLst>
        <pc:docMk/>
      </pc:docMkLst>
      <pc:sldChg chg="delSp modSp">
        <pc:chgData name="Cristina Nestian (2509431)" userId="S::2509431@student.uwtsd.ac.uk::2c88555b-ffe9-4af9-8ae3-4b6c713b1744" providerId="AD" clId="Web-{CF83D4BA-A839-88E6-F037-DDDF668D2F78}" dt="2026-02-16T08:13:34.557" v="37" actId="14100"/>
        <pc:sldMkLst>
          <pc:docMk/>
          <pc:sldMk cId="568900067" sldId="263"/>
        </pc:sldMkLst>
        <pc:spChg chg="mod">
          <ac:chgData name="Cristina Nestian (2509431)" userId="S::2509431@student.uwtsd.ac.uk::2c88555b-ffe9-4af9-8ae3-4b6c713b1744" providerId="AD" clId="Web-{CF83D4BA-A839-88E6-F037-DDDF668D2F78}" dt="2026-02-16T08:13:34.557" v="37" actId="14100"/>
          <ac:spMkLst>
            <pc:docMk/>
            <pc:sldMk cId="568900067" sldId="263"/>
            <ac:spMk id="2" creationId="{FC15DD02-1A2F-4AA1-3CD6-1BA3493197D8}"/>
          </ac:spMkLst>
        </pc:spChg>
        <pc:spChg chg="del mod">
          <ac:chgData name="Cristina Nestian (2509431)" userId="S::2509431@student.uwtsd.ac.uk::2c88555b-ffe9-4af9-8ae3-4b6c713b1744" providerId="AD" clId="Web-{CF83D4BA-A839-88E6-F037-DDDF668D2F78}" dt="2026-02-16T08:12:29.951" v="36"/>
          <ac:spMkLst>
            <pc:docMk/>
            <pc:sldMk cId="568900067" sldId="263"/>
            <ac:spMk id="6" creationId="{7FCFB3B9-923D-A9D4-3824-0850E56F3010}"/>
          </ac:spMkLst>
        </pc:spChg>
      </pc:sldChg>
      <pc:sldChg chg="modSp">
        <pc:chgData name="Cristina Nestian (2509431)" userId="S::2509431@student.uwtsd.ac.uk::2c88555b-ffe9-4af9-8ae3-4b6c713b1744" providerId="AD" clId="Web-{CF83D4BA-A839-88E6-F037-DDDF668D2F78}" dt="2026-02-16T08:38:56.927" v="48" actId="20577"/>
        <pc:sldMkLst>
          <pc:docMk/>
          <pc:sldMk cId="3837400446" sldId="265"/>
        </pc:sldMkLst>
        <pc:spChg chg="mod">
          <ac:chgData name="Cristina Nestian (2509431)" userId="S::2509431@student.uwtsd.ac.uk::2c88555b-ffe9-4af9-8ae3-4b6c713b1744" providerId="AD" clId="Web-{CF83D4BA-A839-88E6-F037-DDDF668D2F78}" dt="2026-02-16T08:38:56.927" v="48" actId="20577"/>
          <ac:spMkLst>
            <pc:docMk/>
            <pc:sldMk cId="3837400446" sldId="265"/>
            <ac:spMk id="3" creationId="{A3CF742B-DE43-F9C1-192F-382052DC7454}"/>
          </ac:spMkLst>
        </pc:spChg>
      </pc:sldChg>
      <pc:sldChg chg="addSp modSp">
        <pc:chgData name="Cristina Nestian (2509431)" userId="S::2509431@student.uwtsd.ac.uk::2c88555b-ffe9-4af9-8ae3-4b6c713b1744" providerId="AD" clId="Web-{CF83D4BA-A839-88E6-F037-DDDF668D2F78}" dt="2026-02-16T08:09:47.227" v="22" actId="20577"/>
        <pc:sldMkLst>
          <pc:docMk/>
          <pc:sldMk cId="2227027003" sldId="268"/>
        </pc:sldMkLst>
        <pc:spChg chg="add mod">
          <ac:chgData name="Cristina Nestian (2509431)" userId="S::2509431@student.uwtsd.ac.uk::2c88555b-ffe9-4af9-8ae3-4b6c713b1744" providerId="AD" clId="Web-{CF83D4BA-A839-88E6-F037-DDDF668D2F78}" dt="2026-02-16T08:09:47.227" v="22" actId="20577"/>
          <ac:spMkLst>
            <pc:docMk/>
            <pc:sldMk cId="2227027003" sldId="268"/>
            <ac:spMk id="7" creationId="{236D95B5-8207-DDE7-DB21-1E6886521BBF}"/>
          </ac:spMkLst>
        </pc:spChg>
      </pc:sldChg>
      <pc:sldChg chg="modSp new">
        <pc:chgData name="Cristina Nestian (2509431)" userId="S::2509431@student.uwtsd.ac.uk::2c88555b-ffe9-4af9-8ae3-4b6c713b1744" providerId="AD" clId="Web-{CF83D4BA-A839-88E6-F037-DDDF668D2F78}" dt="2026-02-16T08:08:40.519" v="5" actId="20577"/>
        <pc:sldMkLst>
          <pc:docMk/>
          <pc:sldMk cId="268860606" sldId="269"/>
        </pc:sldMkLst>
        <pc:spChg chg="mod">
          <ac:chgData name="Cristina Nestian (2509431)" userId="S::2509431@student.uwtsd.ac.uk::2c88555b-ffe9-4af9-8ae3-4b6c713b1744" providerId="AD" clId="Web-{CF83D4BA-A839-88E6-F037-DDDF668D2F78}" dt="2026-02-16T08:08:40.519" v="5" actId="20577"/>
          <ac:spMkLst>
            <pc:docMk/>
            <pc:sldMk cId="268860606" sldId="269"/>
            <ac:spMk id="3" creationId="{4D1BB816-6159-DDB8-6716-6DFB2F74C0C5}"/>
          </ac:spMkLst>
        </pc:spChg>
      </pc:sldChg>
    </pc:docChg>
  </pc:docChgLst>
  <pc:docChgLst>
    <pc:chgData name="Mohaimeen Islam Pial" userId="9608400083c8dec4" providerId="LiveId" clId="{DDBB4061-53E2-4A22-B5ED-21879CB40E1C}"/>
    <pc:docChg chg="undo custSel addSld modSld addMainMaster delMainMaster">
      <pc:chgData name="Mohaimeen Islam Pial" userId="9608400083c8dec4" providerId="LiveId" clId="{DDBB4061-53E2-4A22-B5ED-21879CB40E1C}" dt="2026-02-10T02:24:23.148" v="388" actId="27636"/>
      <pc:docMkLst>
        <pc:docMk/>
      </pc:docMkLst>
      <pc:sldChg chg="addSp delSp modSp mod setBg modClrScheme addAnim chgLayout">
        <pc:chgData name="Mohaimeen Islam Pial" userId="9608400083c8dec4" providerId="LiveId" clId="{DDBB4061-53E2-4A22-B5ED-21879CB40E1C}" dt="2026-02-10T00:55:36.339" v="65" actId="403"/>
        <pc:sldMkLst>
          <pc:docMk/>
          <pc:sldMk cId="1897217960" sldId="256"/>
        </pc:sldMkLst>
        <pc:spChg chg="mod">
          <ac:chgData name="Mohaimeen Islam Pial" userId="9608400083c8dec4" providerId="LiveId" clId="{DDBB4061-53E2-4A22-B5ED-21879CB40E1C}" dt="2026-02-10T00:55:36.339" v="65" actId="403"/>
          <ac:spMkLst>
            <pc:docMk/>
            <pc:sldMk cId="1897217960" sldId="256"/>
            <ac:spMk id="2" creationId="{592E9CAF-4962-8FCE-C6A9-4390425FD737}"/>
          </ac:spMkLst>
        </pc:spChg>
        <pc:spChg chg="add">
          <ac:chgData name="Mohaimeen Islam Pial" userId="9608400083c8dec4" providerId="LiveId" clId="{DDBB4061-53E2-4A22-B5ED-21879CB40E1C}" dt="2026-02-10T00:54:46.655" v="40" actId="26606"/>
          <ac:spMkLst>
            <pc:docMk/>
            <pc:sldMk cId="1897217960" sldId="256"/>
            <ac:spMk id="15" creationId="{C71AFC83-43DA-2361-0668-F0E67D9E9A1F}"/>
          </ac:spMkLst>
        </pc:spChg>
        <pc:spChg chg="add">
          <ac:chgData name="Mohaimeen Islam Pial" userId="9608400083c8dec4" providerId="LiveId" clId="{DDBB4061-53E2-4A22-B5ED-21879CB40E1C}" dt="2026-02-10T00:54:46.655" v="40" actId="26606"/>
          <ac:spMkLst>
            <pc:docMk/>
            <pc:sldMk cId="1897217960" sldId="256"/>
            <ac:spMk id="17" creationId="{F35EA8DD-92F5-E06C-4DEE-B7AB507CC7D1}"/>
          </ac:spMkLst>
        </pc:spChg>
      </pc:sldChg>
      <pc:sldChg chg="addSp delSp modSp new mod setBg">
        <pc:chgData name="Mohaimeen Islam Pial" userId="9608400083c8dec4" providerId="LiveId" clId="{DDBB4061-53E2-4A22-B5ED-21879CB40E1C}" dt="2026-02-10T01:08:31.020" v="239" actId="2711"/>
        <pc:sldMkLst>
          <pc:docMk/>
          <pc:sldMk cId="566954628" sldId="257"/>
        </pc:sldMkLst>
        <pc:spChg chg="mod">
          <ac:chgData name="Mohaimeen Islam Pial" userId="9608400083c8dec4" providerId="LiveId" clId="{DDBB4061-53E2-4A22-B5ED-21879CB40E1C}" dt="2026-02-10T01:08:31.020" v="239" actId="2711"/>
          <ac:spMkLst>
            <pc:docMk/>
            <pc:sldMk cId="566954628" sldId="257"/>
            <ac:spMk id="2" creationId="{0BD5BD95-8043-A4E8-2042-2E026CB5D4A1}"/>
          </ac:spMkLst>
        </pc:spChg>
        <pc:spChg chg="add mod">
          <ac:chgData name="Mohaimeen Islam Pial" userId="9608400083c8dec4" providerId="LiveId" clId="{DDBB4061-53E2-4A22-B5ED-21879CB40E1C}" dt="2026-02-10T00:56:48.117" v="80" actId="2711"/>
          <ac:spMkLst>
            <pc:docMk/>
            <pc:sldMk cId="566954628" sldId="257"/>
            <ac:spMk id="9" creationId="{04213918-F1EB-4BCE-BE23-F5E9851EE05C}"/>
          </ac:spMkLst>
        </pc:spChg>
        <pc:spChg chg="add mod">
          <ac:chgData name="Mohaimeen Islam Pial" userId="9608400083c8dec4" providerId="LiveId" clId="{DDBB4061-53E2-4A22-B5ED-21879CB40E1C}" dt="2026-02-10T00:56:48.117" v="80" actId="2711"/>
          <ac:spMkLst>
            <pc:docMk/>
            <pc:sldMk cId="566954628" sldId="257"/>
            <ac:spMk id="11" creationId="{2062E862-C7F7-4CA1-B929-D0B75F5E9FB9}"/>
          </ac:spMkLst>
        </pc:spChg>
        <pc:graphicFrameChg chg="add mod modGraphic">
          <ac:chgData name="Mohaimeen Islam Pial" userId="9608400083c8dec4" providerId="LiveId" clId="{DDBB4061-53E2-4A22-B5ED-21879CB40E1C}" dt="2026-02-10T01:00:47.250" v="137" actId="403"/>
          <ac:graphicFrameMkLst>
            <pc:docMk/>
            <pc:sldMk cId="566954628" sldId="257"/>
            <ac:graphicFrameMk id="5" creationId="{2D608E58-15A5-378A-55F0-16E880179A16}"/>
          </ac:graphicFrameMkLst>
        </pc:graphicFrameChg>
      </pc:sldChg>
      <pc:sldChg chg="modSp new mod">
        <pc:chgData name="Mohaimeen Islam Pial" userId="9608400083c8dec4" providerId="LiveId" clId="{DDBB4061-53E2-4A22-B5ED-21879CB40E1C}" dt="2026-02-10T01:01:24.770" v="145" actId="1076"/>
        <pc:sldMkLst>
          <pc:docMk/>
          <pc:sldMk cId="1515930674" sldId="258"/>
        </pc:sldMkLst>
        <pc:spChg chg="mod">
          <ac:chgData name="Mohaimeen Islam Pial" userId="9608400083c8dec4" providerId="LiveId" clId="{DDBB4061-53E2-4A22-B5ED-21879CB40E1C}" dt="2026-02-10T00:57:21.165" v="85"/>
          <ac:spMkLst>
            <pc:docMk/>
            <pc:sldMk cId="1515930674" sldId="258"/>
            <ac:spMk id="2" creationId="{B67CC67F-CD10-342B-36C8-CE36304B2781}"/>
          </ac:spMkLst>
        </pc:spChg>
        <pc:spChg chg="mod">
          <ac:chgData name="Mohaimeen Islam Pial" userId="9608400083c8dec4" providerId="LiveId" clId="{DDBB4061-53E2-4A22-B5ED-21879CB40E1C}" dt="2026-02-10T01:01:24.770" v="145" actId="1076"/>
          <ac:spMkLst>
            <pc:docMk/>
            <pc:sldMk cId="1515930674" sldId="258"/>
            <ac:spMk id="3" creationId="{9FE10ABC-8FC0-8647-600D-C496C977B75E}"/>
          </ac:spMkLst>
        </pc:spChg>
      </pc:sldChg>
      <pc:sldChg chg="addSp delSp modSp new mod setBg">
        <pc:chgData name="Mohaimeen Islam Pial" userId="9608400083c8dec4" providerId="LiveId" clId="{DDBB4061-53E2-4A22-B5ED-21879CB40E1C}" dt="2026-02-10T01:03:45.119" v="160" actId="207"/>
        <pc:sldMkLst>
          <pc:docMk/>
          <pc:sldMk cId="734202537" sldId="259"/>
        </pc:sldMkLst>
        <pc:spChg chg="mod">
          <ac:chgData name="Mohaimeen Islam Pial" userId="9608400083c8dec4" providerId="LiveId" clId="{DDBB4061-53E2-4A22-B5ED-21879CB40E1C}" dt="2026-02-10T01:02:57.922" v="150" actId="26606"/>
          <ac:spMkLst>
            <pc:docMk/>
            <pc:sldMk cId="734202537" sldId="259"/>
            <ac:spMk id="2" creationId="{C9FD1B41-BE65-3891-AB00-A95E17642EBA}"/>
          </ac:spMkLst>
        </pc:spChg>
        <pc:spChg chg="add">
          <ac:chgData name="Mohaimeen Islam Pial" userId="9608400083c8dec4" providerId="LiveId" clId="{DDBB4061-53E2-4A22-B5ED-21879CB40E1C}" dt="2026-02-10T01:02:57.922" v="150" actId="26606"/>
          <ac:spMkLst>
            <pc:docMk/>
            <pc:sldMk cId="734202537" sldId="259"/>
            <ac:spMk id="9" creationId="{774A975B-A886-5202-0489-6965514A0D14}"/>
          </ac:spMkLst>
        </pc:spChg>
        <pc:spChg chg="add">
          <ac:chgData name="Mohaimeen Islam Pial" userId="9608400083c8dec4" providerId="LiveId" clId="{DDBB4061-53E2-4A22-B5ED-21879CB40E1C}" dt="2026-02-10T01:02:57.922" v="150" actId="26606"/>
          <ac:spMkLst>
            <pc:docMk/>
            <pc:sldMk cId="734202537" sldId="259"/>
            <ac:spMk id="11" creationId="{EA67E988-5919-57BB-C7DE-D3EAD38A3045}"/>
          </ac:spMkLst>
        </pc:spChg>
        <pc:spChg chg="add">
          <ac:chgData name="Mohaimeen Islam Pial" userId="9608400083c8dec4" providerId="LiveId" clId="{DDBB4061-53E2-4A22-B5ED-21879CB40E1C}" dt="2026-02-10T01:02:57.922" v="150" actId="26606"/>
          <ac:spMkLst>
            <pc:docMk/>
            <pc:sldMk cId="734202537" sldId="259"/>
            <ac:spMk id="13" creationId="{5820888B-4EA5-E0E8-6D52-7733E1E77451}"/>
          </ac:spMkLst>
        </pc:spChg>
        <pc:spChg chg="add">
          <ac:chgData name="Mohaimeen Islam Pial" userId="9608400083c8dec4" providerId="LiveId" clId="{DDBB4061-53E2-4A22-B5ED-21879CB40E1C}" dt="2026-02-10T01:02:57.922" v="150" actId="26606"/>
          <ac:spMkLst>
            <pc:docMk/>
            <pc:sldMk cId="734202537" sldId="259"/>
            <ac:spMk id="15" creationId="{06B5A8BF-0680-F9A7-27B1-3971EC934783}"/>
          </ac:spMkLst>
        </pc:spChg>
        <pc:graphicFrameChg chg="add mod modGraphic">
          <ac:chgData name="Mohaimeen Islam Pial" userId="9608400083c8dec4" providerId="LiveId" clId="{DDBB4061-53E2-4A22-B5ED-21879CB40E1C}" dt="2026-02-10T01:03:45.119" v="160" actId="207"/>
          <ac:graphicFrameMkLst>
            <pc:docMk/>
            <pc:sldMk cId="734202537" sldId="259"/>
            <ac:graphicFrameMk id="4" creationId="{B4FBFC35-06A5-FD88-EBB0-BAE155488338}"/>
          </ac:graphicFrameMkLst>
        </pc:graphicFrameChg>
      </pc:sldChg>
      <pc:sldChg chg="addSp modSp new mod setBg">
        <pc:chgData name="Mohaimeen Islam Pial" userId="9608400083c8dec4" providerId="LiveId" clId="{DDBB4061-53E2-4A22-B5ED-21879CB40E1C}" dt="2026-02-10T01:17:14.756" v="267" actId="113"/>
        <pc:sldMkLst>
          <pc:docMk/>
          <pc:sldMk cId="3951857874" sldId="260"/>
        </pc:sldMkLst>
        <pc:spChg chg="mod">
          <ac:chgData name="Mohaimeen Islam Pial" userId="9608400083c8dec4" providerId="LiveId" clId="{DDBB4061-53E2-4A22-B5ED-21879CB40E1C}" dt="2026-02-10T01:04:34.462" v="174" actId="26606"/>
          <ac:spMkLst>
            <pc:docMk/>
            <pc:sldMk cId="3951857874" sldId="260"/>
            <ac:spMk id="2" creationId="{F2276BE4-A301-FC44-47E5-821EBD93D6FD}"/>
          </ac:spMkLst>
        </pc:spChg>
        <pc:spChg chg="mod">
          <ac:chgData name="Mohaimeen Islam Pial" userId="9608400083c8dec4" providerId="LiveId" clId="{DDBB4061-53E2-4A22-B5ED-21879CB40E1C}" dt="2026-02-10T01:17:14.756" v="267" actId="113"/>
          <ac:spMkLst>
            <pc:docMk/>
            <pc:sldMk cId="3951857874" sldId="260"/>
            <ac:spMk id="3" creationId="{0A809729-C859-D6CA-4A51-AFE5A6F9D983}"/>
          </ac:spMkLst>
        </pc:spChg>
        <pc:spChg chg="add">
          <ac:chgData name="Mohaimeen Islam Pial" userId="9608400083c8dec4" providerId="LiveId" clId="{DDBB4061-53E2-4A22-B5ED-21879CB40E1C}" dt="2026-02-10T01:04:34.462" v="174" actId="26606"/>
          <ac:spMkLst>
            <pc:docMk/>
            <pc:sldMk cId="3951857874" sldId="260"/>
            <ac:spMk id="10" creationId="{9EE42DCE-4A4F-44C4-84E5-261B3BEEF1DA}"/>
          </ac:spMkLst>
        </pc:spChg>
        <pc:spChg chg="add">
          <ac:chgData name="Mohaimeen Islam Pial" userId="9608400083c8dec4" providerId="LiveId" clId="{DDBB4061-53E2-4A22-B5ED-21879CB40E1C}" dt="2026-02-10T01:04:34.462" v="174" actId="26606"/>
          <ac:spMkLst>
            <pc:docMk/>
            <pc:sldMk cId="3951857874" sldId="260"/>
            <ac:spMk id="12" creationId="{887F59F2-5FBC-40CD-AD35-376AECE49EA6}"/>
          </ac:spMkLst>
        </pc:spChg>
        <pc:picChg chg="add mod">
          <ac:chgData name="Mohaimeen Islam Pial" userId="9608400083c8dec4" providerId="LiveId" clId="{DDBB4061-53E2-4A22-B5ED-21879CB40E1C}" dt="2026-02-10T01:04:45.835" v="181" actId="1076"/>
          <ac:picMkLst>
            <pc:docMk/>
            <pc:sldMk cId="3951857874" sldId="260"/>
            <ac:picMk id="7" creationId="{36CEA2A5-49B3-9323-EE80-55F6622BF883}"/>
          </ac:picMkLst>
        </pc:picChg>
      </pc:sldChg>
      <pc:sldChg chg="addSp delSp modSp new mod setBg">
        <pc:chgData name="Mohaimeen Islam Pial" userId="9608400083c8dec4" providerId="LiveId" clId="{DDBB4061-53E2-4A22-B5ED-21879CB40E1C}" dt="2026-02-10T01:07:32.457" v="224" actId="12385"/>
        <pc:sldMkLst>
          <pc:docMk/>
          <pc:sldMk cId="4143319391" sldId="261"/>
        </pc:sldMkLst>
        <pc:spChg chg="mod">
          <ac:chgData name="Mohaimeen Islam Pial" userId="9608400083c8dec4" providerId="LiveId" clId="{DDBB4061-53E2-4A22-B5ED-21879CB40E1C}" dt="2026-02-10T01:06:08.527" v="208" actId="26606"/>
          <ac:spMkLst>
            <pc:docMk/>
            <pc:sldMk cId="4143319391" sldId="261"/>
            <ac:spMk id="2" creationId="{7C6EE437-3218-8C40-B4DB-450370D5A2DC}"/>
          </ac:spMkLst>
        </pc:spChg>
        <pc:spChg chg="add">
          <ac:chgData name="Mohaimeen Islam Pial" userId="9608400083c8dec4" providerId="LiveId" clId="{DDBB4061-53E2-4A22-B5ED-21879CB40E1C}" dt="2026-02-10T01:06:08.527" v="208" actId="26606"/>
          <ac:spMkLst>
            <pc:docMk/>
            <pc:sldMk cId="4143319391" sldId="261"/>
            <ac:spMk id="26" creationId="{774A975B-A886-5202-0489-6965514A0D14}"/>
          </ac:spMkLst>
        </pc:spChg>
        <pc:spChg chg="add">
          <ac:chgData name="Mohaimeen Islam Pial" userId="9608400083c8dec4" providerId="LiveId" clId="{DDBB4061-53E2-4A22-B5ED-21879CB40E1C}" dt="2026-02-10T01:06:08.527" v="208" actId="26606"/>
          <ac:spMkLst>
            <pc:docMk/>
            <pc:sldMk cId="4143319391" sldId="261"/>
            <ac:spMk id="28" creationId="{EA67E988-5919-57BB-C7DE-D3EAD38A3045}"/>
          </ac:spMkLst>
        </pc:spChg>
        <pc:spChg chg="add">
          <ac:chgData name="Mohaimeen Islam Pial" userId="9608400083c8dec4" providerId="LiveId" clId="{DDBB4061-53E2-4A22-B5ED-21879CB40E1C}" dt="2026-02-10T01:06:08.527" v="208" actId="26606"/>
          <ac:spMkLst>
            <pc:docMk/>
            <pc:sldMk cId="4143319391" sldId="261"/>
            <ac:spMk id="30" creationId="{FF9FFCE1-E057-415B-A971-88EC7E22AF15}"/>
          </ac:spMkLst>
        </pc:spChg>
        <pc:spChg chg="add">
          <ac:chgData name="Mohaimeen Islam Pial" userId="9608400083c8dec4" providerId="LiveId" clId="{DDBB4061-53E2-4A22-B5ED-21879CB40E1C}" dt="2026-02-10T01:06:08.527" v="208" actId="26606"/>
          <ac:spMkLst>
            <pc:docMk/>
            <pc:sldMk cId="4143319391" sldId="261"/>
            <ac:spMk id="32" creationId="{B2C335F7-F61C-4EB4-80F2-4B1438FE66BB}"/>
          </ac:spMkLst>
        </pc:spChg>
        <pc:spChg chg="add">
          <ac:chgData name="Mohaimeen Islam Pial" userId="9608400083c8dec4" providerId="LiveId" clId="{DDBB4061-53E2-4A22-B5ED-21879CB40E1C}" dt="2026-02-10T01:06:08.527" v="208" actId="26606"/>
          <ac:spMkLst>
            <pc:docMk/>
            <pc:sldMk cId="4143319391" sldId="261"/>
            <ac:spMk id="34" creationId="{D58401B5-5F1B-4D21-9AC3-AAEC8D366502}"/>
          </ac:spMkLst>
        </pc:spChg>
        <pc:graphicFrameChg chg="add mod modGraphic">
          <ac:chgData name="Mohaimeen Islam Pial" userId="9608400083c8dec4" providerId="LiveId" clId="{DDBB4061-53E2-4A22-B5ED-21879CB40E1C}" dt="2026-02-10T01:07:32.457" v="224" actId="12385"/>
          <ac:graphicFrameMkLst>
            <pc:docMk/>
            <pc:sldMk cId="4143319391" sldId="261"/>
            <ac:graphicFrameMk id="4" creationId="{C6EC7045-B8B1-1D40-56B4-93B966D280F8}"/>
          </ac:graphicFrameMkLst>
        </pc:graphicFrameChg>
      </pc:sldChg>
      <pc:sldChg chg="addSp delSp modSp new mod setBg">
        <pc:chgData name="Mohaimeen Islam Pial" userId="9608400083c8dec4" providerId="LiveId" clId="{DDBB4061-53E2-4A22-B5ED-21879CB40E1C}" dt="2026-02-10T01:16:57.216" v="263" actId="113"/>
        <pc:sldMkLst>
          <pc:docMk/>
          <pc:sldMk cId="2139249077" sldId="262"/>
        </pc:sldMkLst>
        <pc:spChg chg="mod">
          <ac:chgData name="Mohaimeen Islam Pial" userId="9608400083c8dec4" providerId="LiveId" clId="{DDBB4061-53E2-4A22-B5ED-21879CB40E1C}" dt="2026-02-10T01:15:30.782" v="248" actId="26606"/>
          <ac:spMkLst>
            <pc:docMk/>
            <pc:sldMk cId="2139249077" sldId="262"/>
            <ac:spMk id="2" creationId="{91ED96F8-A232-98B1-95F0-320B3077E767}"/>
          </ac:spMkLst>
        </pc:spChg>
        <pc:spChg chg="add">
          <ac:chgData name="Mohaimeen Islam Pial" userId="9608400083c8dec4" providerId="LiveId" clId="{DDBB4061-53E2-4A22-B5ED-21879CB40E1C}" dt="2026-02-10T01:15:30.782" v="248" actId="26606"/>
          <ac:spMkLst>
            <pc:docMk/>
            <pc:sldMk cId="2139249077" sldId="262"/>
            <ac:spMk id="6" creationId="{4E17AA97-89A7-45C1-B813-BFF6C23D79E1}"/>
          </ac:spMkLst>
        </pc:spChg>
        <pc:spChg chg="add">
          <ac:chgData name="Mohaimeen Islam Pial" userId="9608400083c8dec4" providerId="LiveId" clId="{DDBB4061-53E2-4A22-B5ED-21879CB40E1C}" dt="2026-02-10T01:15:30.782" v="248" actId="26606"/>
          <ac:spMkLst>
            <pc:docMk/>
            <pc:sldMk cId="2139249077" sldId="262"/>
            <ac:spMk id="7" creationId="{33AC4FE1-D370-43A6-96C5-076716BB1E76}"/>
          </ac:spMkLst>
        </pc:spChg>
        <pc:spChg chg="add">
          <ac:chgData name="Mohaimeen Islam Pial" userId="9608400083c8dec4" providerId="LiveId" clId="{DDBB4061-53E2-4A22-B5ED-21879CB40E1C}" dt="2026-02-10T01:15:30.782" v="248" actId="26606"/>
          <ac:spMkLst>
            <pc:docMk/>
            <pc:sldMk cId="2139249077" sldId="262"/>
            <ac:spMk id="8" creationId="{4A3D569D-D3A6-49CA-A483-291E95DACA14}"/>
          </ac:spMkLst>
        </pc:spChg>
        <pc:graphicFrameChg chg="add mod modGraphic">
          <ac:chgData name="Mohaimeen Islam Pial" userId="9608400083c8dec4" providerId="LiveId" clId="{DDBB4061-53E2-4A22-B5ED-21879CB40E1C}" dt="2026-02-10T01:16:57.216" v="263" actId="113"/>
          <ac:graphicFrameMkLst>
            <pc:docMk/>
            <pc:sldMk cId="2139249077" sldId="262"/>
            <ac:graphicFrameMk id="10" creationId="{EDE38065-C383-1C55-5BA4-DC7A17E97C7A}"/>
          </ac:graphicFrameMkLst>
        </pc:graphicFrameChg>
      </pc:sldChg>
      <pc:sldChg chg="addSp delSp modSp new mod setBg">
        <pc:chgData name="Mohaimeen Islam Pial" userId="9608400083c8dec4" providerId="LiveId" clId="{DDBB4061-53E2-4A22-B5ED-21879CB40E1C}" dt="2026-02-10T01:20:13.457" v="310"/>
        <pc:sldMkLst>
          <pc:docMk/>
          <pc:sldMk cId="568900067" sldId="263"/>
        </pc:sldMkLst>
        <pc:spChg chg="mod">
          <ac:chgData name="Mohaimeen Islam Pial" userId="9608400083c8dec4" providerId="LiveId" clId="{DDBB4061-53E2-4A22-B5ED-21879CB40E1C}" dt="2026-02-10T01:18:13.963" v="284" actId="26606"/>
          <ac:spMkLst>
            <pc:docMk/>
            <pc:sldMk cId="568900067" sldId="263"/>
            <ac:spMk id="2" creationId="{FC15DD02-1A2F-4AA1-3CD6-1BA3493197D8}"/>
          </ac:spMkLst>
        </pc:spChg>
      </pc:sldChg>
      <pc:sldChg chg="addSp delSp modSp new mod">
        <pc:chgData name="Mohaimeen Islam Pial" userId="9608400083c8dec4" providerId="LiveId" clId="{DDBB4061-53E2-4A22-B5ED-21879CB40E1C}" dt="2026-02-10T01:21:45.731" v="334" actId="255"/>
        <pc:sldMkLst>
          <pc:docMk/>
          <pc:sldMk cId="2107573898" sldId="264"/>
        </pc:sldMkLst>
        <pc:spChg chg="mod">
          <ac:chgData name="Mohaimeen Islam Pial" userId="9608400083c8dec4" providerId="LiveId" clId="{DDBB4061-53E2-4A22-B5ED-21879CB40E1C}" dt="2026-02-10T01:20:34.847" v="312"/>
          <ac:spMkLst>
            <pc:docMk/>
            <pc:sldMk cId="2107573898" sldId="264"/>
            <ac:spMk id="2" creationId="{B739E67B-7A22-819C-0BE0-0F930AACC60F}"/>
          </ac:spMkLst>
        </pc:spChg>
        <pc:graphicFrameChg chg="add mod modGraphic">
          <ac:chgData name="Mohaimeen Islam Pial" userId="9608400083c8dec4" providerId="LiveId" clId="{DDBB4061-53E2-4A22-B5ED-21879CB40E1C}" dt="2026-02-10T01:21:45.731" v="334" actId="255"/>
          <ac:graphicFrameMkLst>
            <pc:docMk/>
            <pc:sldMk cId="2107573898" sldId="264"/>
            <ac:graphicFrameMk id="5" creationId="{0E289A11-EC80-11DA-3980-B314723178D0}"/>
          </ac:graphicFrameMkLst>
        </pc:graphicFrameChg>
      </pc:sldChg>
      <pc:sldChg chg="modSp new mod">
        <pc:chgData name="Mohaimeen Islam Pial" userId="9608400083c8dec4" providerId="LiveId" clId="{DDBB4061-53E2-4A22-B5ED-21879CB40E1C}" dt="2026-02-10T02:24:23.148" v="388" actId="27636"/>
        <pc:sldMkLst>
          <pc:docMk/>
          <pc:sldMk cId="3837400446" sldId="265"/>
        </pc:sldMkLst>
        <pc:spChg chg="mod">
          <ac:chgData name="Mohaimeen Islam Pial" userId="9608400083c8dec4" providerId="LiveId" clId="{DDBB4061-53E2-4A22-B5ED-21879CB40E1C}" dt="2026-02-10T01:22:29.025" v="345" actId="20577"/>
          <ac:spMkLst>
            <pc:docMk/>
            <pc:sldMk cId="3837400446" sldId="265"/>
            <ac:spMk id="2" creationId="{5EA82685-8DB1-B899-23F9-11FA38606B14}"/>
          </ac:spMkLst>
        </pc:spChg>
        <pc:spChg chg="mod">
          <ac:chgData name="Mohaimeen Islam Pial" userId="9608400083c8dec4" providerId="LiveId" clId="{DDBB4061-53E2-4A22-B5ED-21879CB40E1C}" dt="2026-02-10T02:24:23.148" v="388" actId="27636"/>
          <ac:spMkLst>
            <pc:docMk/>
            <pc:sldMk cId="3837400446" sldId="265"/>
            <ac:spMk id="3" creationId="{A3CF742B-DE43-F9C1-192F-382052DC7454}"/>
          </ac:spMkLst>
        </pc:spChg>
      </pc:sldChg>
      <pc:sldChg chg="delSp modSp new mod">
        <pc:chgData name="Mohaimeen Islam Pial" userId="9608400083c8dec4" providerId="LiveId" clId="{DDBB4061-53E2-4A22-B5ED-21879CB40E1C}" dt="2026-02-10T01:23:33.386" v="381" actId="1076"/>
        <pc:sldMkLst>
          <pc:docMk/>
          <pc:sldMk cId="2867321940" sldId="266"/>
        </pc:sldMkLst>
        <pc:spChg chg="mod">
          <ac:chgData name="Mohaimeen Islam Pial" userId="9608400083c8dec4" providerId="LiveId" clId="{DDBB4061-53E2-4A22-B5ED-21879CB40E1C}" dt="2026-02-10T01:23:33.386" v="381" actId="1076"/>
          <ac:spMkLst>
            <pc:docMk/>
            <pc:sldMk cId="2867321940" sldId="266"/>
            <ac:spMk id="2" creationId="{7E2012E8-6378-5234-A833-4A4BDC402F93}"/>
          </ac:spMkLst>
        </pc:spChg>
      </pc:sldChg>
      <pc:sldMasterChg chg="add addSldLayout">
        <pc:chgData name="Mohaimeen Islam Pial" userId="9608400083c8dec4" providerId="LiveId" clId="{DDBB4061-53E2-4A22-B5ED-21879CB40E1C}" dt="2026-02-10T00:54:46.655" v="40" actId="26606"/>
        <pc:sldMasterMkLst>
          <pc:docMk/>
          <pc:sldMasterMk cId="2134495588" sldId="2147483739"/>
        </pc:sldMasterMkLst>
        <pc:sldLayoutChg chg="add">
          <pc:chgData name="Mohaimeen Islam Pial" userId="9608400083c8dec4" providerId="LiveId" clId="{DDBB4061-53E2-4A22-B5ED-21879CB40E1C}" dt="2026-02-10T00:54:46.655" v="40" actId="26606"/>
          <pc:sldLayoutMkLst>
            <pc:docMk/>
            <pc:sldMasterMk cId="2134495588" sldId="2147483739"/>
            <pc:sldLayoutMk cId="2231550106" sldId="2147483740"/>
          </pc:sldLayoutMkLst>
        </pc:sldLayoutChg>
        <pc:sldLayoutChg chg="add">
          <pc:chgData name="Mohaimeen Islam Pial" userId="9608400083c8dec4" providerId="LiveId" clId="{DDBB4061-53E2-4A22-B5ED-21879CB40E1C}" dt="2026-02-10T00:54:46.655" v="40" actId="26606"/>
          <pc:sldLayoutMkLst>
            <pc:docMk/>
            <pc:sldMasterMk cId="2134495588" sldId="2147483739"/>
            <pc:sldLayoutMk cId="203631176" sldId="2147483741"/>
          </pc:sldLayoutMkLst>
        </pc:sldLayoutChg>
        <pc:sldLayoutChg chg="add">
          <pc:chgData name="Mohaimeen Islam Pial" userId="9608400083c8dec4" providerId="LiveId" clId="{DDBB4061-53E2-4A22-B5ED-21879CB40E1C}" dt="2026-02-10T00:54:46.655" v="40" actId="26606"/>
          <pc:sldLayoutMkLst>
            <pc:docMk/>
            <pc:sldMasterMk cId="2134495588" sldId="2147483739"/>
            <pc:sldLayoutMk cId="1486229822" sldId="2147483742"/>
          </pc:sldLayoutMkLst>
        </pc:sldLayoutChg>
        <pc:sldLayoutChg chg="add">
          <pc:chgData name="Mohaimeen Islam Pial" userId="9608400083c8dec4" providerId="LiveId" clId="{DDBB4061-53E2-4A22-B5ED-21879CB40E1C}" dt="2026-02-10T00:54:46.655" v="40" actId="26606"/>
          <pc:sldLayoutMkLst>
            <pc:docMk/>
            <pc:sldMasterMk cId="2134495588" sldId="2147483739"/>
            <pc:sldLayoutMk cId="4104575817" sldId="2147483743"/>
          </pc:sldLayoutMkLst>
        </pc:sldLayoutChg>
        <pc:sldLayoutChg chg="add">
          <pc:chgData name="Mohaimeen Islam Pial" userId="9608400083c8dec4" providerId="LiveId" clId="{DDBB4061-53E2-4A22-B5ED-21879CB40E1C}" dt="2026-02-10T00:54:46.655" v="40" actId="26606"/>
          <pc:sldLayoutMkLst>
            <pc:docMk/>
            <pc:sldMasterMk cId="2134495588" sldId="2147483739"/>
            <pc:sldLayoutMk cId="597768649" sldId="2147483744"/>
          </pc:sldLayoutMkLst>
        </pc:sldLayoutChg>
        <pc:sldLayoutChg chg="add">
          <pc:chgData name="Mohaimeen Islam Pial" userId="9608400083c8dec4" providerId="LiveId" clId="{DDBB4061-53E2-4A22-B5ED-21879CB40E1C}" dt="2026-02-10T00:54:46.655" v="40" actId="26606"/>
          <pc:sldLayoutMkLst>
            <pc:docMk/>
            <pc:sldMasterMk cId="2134495588" sldId="2147483739"/>
            <pc:sldLayoutMk cId="3034054066" sldId="2147483745"/>
          </pc:sldLayoutMkLst>
        </pc:sldLayoutChg>
        <pc:sldLayoutChg chg="add">
          <pc:chgData name="Mohaimeen Islam Pial" userId="9608400083c8dec4" providerId="LiveId" clId="{DDBB4061-53E2-4A22-B5ED-21879CB40E1C}" dt="2026-02-10T00:54:46.655" v="40" actId="26606"/>
          <pc:sldLayoutMkLst>
            <pc:docMk/>
            <pc:sldMasterMk cId="2134495588" sldId="2147483739"/>
            <pc:sldLayoutMk cId="4135786611" sldId="2147483746"/>
          </pc:sldLayoutMkLst>
        </pc:sldLayoutChg>
        <pc:sldLayoutChg chg="add">
          <pc:chgData name="Mohaimeen Islam Pial" userId="9608400083c8dec4" providerId="LiveId" clId="{DDBB4061-53E2-4A22-B5ED-21879CB40E1C}" dt="2026-02-10T00:54:46.655" v="40" actId="26606"/>
          <pc:sldLayoutMkLst>
            <pc:docMk/>
            <pc:sldMasterMk cId="2134495588" sldId="2147483739"/>
            <pc:sldLayoutMk cId="1039939129" sldId="2147483747"/>
          </pc:sldLayoutMkLst>
        </pc:sldLayoutChg>
        <pc:sldLayoutChg chg="add">
          <pc:chgData name="Mohaimeen Islam Pial" userId="9608400083c8dec4" providerId="LiveId" clId="{DDBB4061-53E2-4A22-B5ED-21879CB40E1C}" dt="2026-02-10T00:54:46.655" v="40" actId="26606"/>
          <pc:sldLayoutMkLst>
            <pc:docMk/>
            <pc:sldMasterMk cId="2134495588" sldId="2147483739"/>
            <pc:sldLayoutMk cId="1444939807" sldId="2147483748"/>
          </pc:sldLayoutMkLst>
        </pc:sldLayoutChg>
        <pc:sldLayoutChg chg="add">
          <pc:chgData name="Mohaimeen Islam Pial" userId="9608400083c8dec4" providerId="LiveId" clId="{DDBB4061-53E2-4A22-B5ED-21879CB40E1C}" dt="2026-02-10T00:54:46.655" v="40" actId="26606"/>
          <pc:sldLayoutMkLst>
            <pc:docMk/>
            <pc:sldMasterMk cId="2134495588" sldId="2147483739"/>
            <pc:sldLayoutMk cId="2639384546" sldId="2147483749"/>
          </pc:sldLayoutMkLst>
        </pc:sldLayoutChg>
        <pc:sldLayoutChg chg="add">
          <pc:chgData name="Mohaimeen Islam Pial" userId="9608400083c8dec4" providerId="LiveId" clId="{DDBB4061-53E2-4A22-B5ED-21879CB40E1C}" dt="2026-02-10T00:54:46.655" v="40" actId="26606"/>
          <pc:sldLayoutMkLst>
            <pc:docMk/>
            <pc:sldMasterMk cId="2134495588" sldId="2147483739"/>
            <pc:sldLayoutMk cId="1338966552" sldId="2147483750"/>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FEFF84-43E5-4BAA-A0FB-C102022BDFF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1FC963F-C5DC-4702-8761-32B014E103A0}">
      <dgm:prSet custT="1"/>
      <dgm:spPr/>
      <dgm:t>
        <a:bodyPr/>
        <a:lstStyle/>
        <a:p>
          <a:r>
            <a:rPr lang="en-US" sz="2400">
              <a:latin typeface="Times New Roman" panose="02020603050405020304" pitchFamily="18" charset="0"/>
              <a:cs typeface="Times New Roman" panose="02020603050405020304" pitchFamily="18" charset="0"/>
            </a:rPr>
            <a:t>Green Haven Florists is a small, independent flower shop in Norwich, UK.</a:t>
          </a:r>
        </a:p>
      </dgm:t>
    </dgm:pt>
    <dgm:pt modelId="{3BD569CA-1B1F-4ACF-B905-46BB448C068C}" type="parTrans" cxnId="{A69ABA2F-A7BE-4D3A-A7F7-A1E79393952C}">
      <dgm:prSet/>
      <dgm:spPr/>
      <dgm:t>
        <a:bodyPr/>
        <a:lstStyle/>
        <a:p>
          <a:endParaRPr lang="en-US" sz="2400"/>
        </a:p>
      </dgm:t>
    </dgm:pt>
    <dgm:pt modelId="{C7DBCA31-2609-4E96-8FC9-490908735555}" type="sibTrans" cxnId="{A69ABA2F-A7BE-4D3A-A7F7-A1E79393952C}">
      <dgm:prSet/>
      <dgm:spPr/>
      <dgm:t>
        <a:bodyPr/>
        <a:lstStyle/>
        <a:p>
          <a:endParaRPr lang="en-US" sz="2400"/>
        </a:p>
      </dgm:t>
    </dgm:pt>
    <dgm:pt modelId="{63876595-B47C-453A-8370-C1F9D07886D0}">
      <dgm:prSet custT="1"/>
      <dgm:spPr/>
      <dgm:t>
        <a:bodyPr/>
        <a:lstStyle/>
        <a:p>
          <a:r>
            <a:rPr lang="en-US" sz="2400">
              <a:latin typeface="Times New Roman" panose="02020603050405020304" pitchFamily="18" charset="0"/>
              <a:cs typeface="Times New Roman" panose="02020603050405020304" pitchFamily="18" charset="0"/>
            </a:rPr>
            <a:t>Founded in 2016 by Liam and Priya Patel.</a:t>
          </a:r>
        </a:p>
      </dgm:t>
    </dgm:pt>
    <dgm:pt modelId="{9D930A63-00D7-495E-AB9D-D6CB409FA330}" type="parTrans" cxnId="{2AF8ECA1-158F-424C-A2EB-214784248296}">
      <dgm:prSet/>
      <dgm:spPr/>
      <dgm:t>
        <a:bodyPr/>
        <a:lstStyle/>
        <a:p>
          <a:endParaRPr lang="en-US" sz="2400"/>
        </a:p>
      </dgm:t>
    </dgm:pt>
    <dgm:pt modelId="{B0383092-BB11-43B2-840A-DACC6DB4FDEF}" type="sibTrans" cxnId="{2AF8ECA1-158F-424C-A2EB-214784248296}">
      <dgm:prSet/>
      <dgm:spPr/>
      <dgm:t>
        <a:bodyPr/>
        <a:lstStyle/>
        <a:p>
          <a:endParaRPr lang="en-US" sz="2400"/>
        </a:p>
      </dgm:t>
    </dgm:pt>
    <dgm:pt modelId="{05FA810A-F521-423C-87EB-F53894448D6D}">
      <dgm:prSet custT="1"/>
      <dgm:spPr/>
      <dgm:t>
        <a:bodyPr/>
        <a:lstStyle/>
        <a:p>
          <a:r>
            <a:rPr lang="en-US" sz="2400">
              <a:latin typeface="Times New Roman" panose="02020603050405020304" pitchFamily="18" charset="0"/>
              <a:cs typeface="Times New Roman" panose="02020603050405020304" pitchFamily="18" charset="0"/>
            </a:rPr>
            <a:t>Known for bespoke arrangements, eco-friendly packaging, and community ties.</a:t>
          </a:r>
        </a:p>
      </dgm:t>
    </dgm:pt>
    <dgm:pt modelId="{7899D234-00EE-47D2-A6BA-56E27F1294AE}" type="parTrans" cxnId="{890F537C-9F8F-4A73-826F-D4491D3E11E7}">
      <dgm:prSet/>
      <dgm:spPr/>
      <dgm:t>
        <a:bodyPr/>
        <a:lstStyle/>
        <a:p>
          <a:endParaRPr lang="en-US" sz="2400"/>
        </a:p>
      </dgm:t>
    </dgm:pt>
    <dgm:pt modelId="{2439E1D9-DDA5-4A1F-BB67-4CA86A059258}" type="sibTrans" cxnId="{890F537C-9F8F-4A73-826F-D4491D3E11E7}">
      <dgm:prSet/>
      <dgm:spPr/>
      <dgm:t>
        <a:bodyPr/>
        <a:lstStyle/>
        <a:p>
          <a:endParaRPr lang="en-US" sz="2400"/>
        </a:p>
      </dgm:t>
    </dgm:pt>
    <dgm:pt modelId="{2430D8C5-AFE2-40B3-96FF-961AD05092BF}">
      <dgm:prSet custT="1"/>
      <dgm:spPr/>
      <dgm:t>
        <a:bodyPr/>
        <a:lstStyle/>
        <a:p>
          <a:r>
            <a:rPr lang="en-US" sz="2400">
              <a:latin typeface="Times New Roman" panose="02020603050405020304" pitchFamily="18" charset="0"/>
              <a:cs typeface="Times New Roman" panose="02020603050405020304" pitchFamily="18" charset="0"/>
            </a:rPr>
            <a:t>Serves walk-in, corporate, and wedding clients.</a:t>
          </a:r>
        </a:p>
      </dgm:t>
    </dgm:pt>
    <dgm:pt modelId="{806C8C13-2AD1-4409-8902-EDF923BF0184}" type="parTrans" cxnId="{9AABDC19-EA5C-48EA-97CE-8D46080DFEC3}">
      <dgm:prSet/>
      <dgm:spPr/>
      <dgm:t>
        <a:bodyPr/>
        <a:lstStyle/>
        <a:p>
          <a:endParaRPr lang="en-US" sz="2400"/>
        </a:p>
      </dgm:t>
    </dgm:pt>
    <dgm:pt modelId="{994E2186-9A47-4957-90E0-0E0076EDE0D3}" type="sibTrans" cxnId="{9AABDC19-EA5C-48EA-97CE-8D46080DFEC3}">
      <dgm:prSet/>
      <dgm:spPr/>
      <dgm:t>
        <a:bodyPr/>
        <a:lstStyle/>
        <a:p>
          <a:endParaRPr lang="en-US" sz="2400"/>
        </a:p>
      </dgm:t>
    </dgm:pt>
    <dgm:pt modelId="{61B91989-FA67-4AA1-8849-D32598E0AE15}">
      <dgm:prSet custT="1"/>
      <dgm:spPr/>
      <dgm:t>
        <a:bodyPr/>
        <a:lstStyle/>
        <a:p>
          <a:r>
            <a:rPr lang="en-US" sz="2400">
              <a:latin typeface="Times New Roman" panose="02020603050405020304" pitchFamily="18" charset="0"/>
              <a:cs typeface="Times New Roman" panose="02020603050405020304" pitchFamily="18" charset="0"/>
            </a:rPr>
            <a:t>Recently facing a 30% decline in in-store sales over 12 months.</a:t>
          </a:r>
        </a:p>
      </dgm:t>
    </dgm:pt>
    <dgm:pt modelId="{CDAD16FD-A351-4AAA-82A8-26C6B99768AE}" type="parTrans" cxnId="{640E6E93-5827-4D0E-93F6-98A74235B5B8}">
      <dgm:prSet/>
      <dgm:spPr/>
      <dgm:t>
        <a:bodyPr/>
        <a:lstStyle/>
        <a:p>
          <a:endParaRPr lang="en-US" sz="2400"/>
        </a:p>
      </dgm:t>
    </dgm:pt>
    <dgm:pt modelId="{C358A29D-B2A7-4D3B-8711-72D3B9945976}" type="sibTrans" cxnId="{640E6E93-5827-4D0E-93F6-98A74235B5B8}">
      <dgm:prSet/>
      <dgm:spPr/>
      <dgm:t>
        <a:bodyPr/>
        <a:lstStyle/>
        <a:p>
          <a:endParaRPr lang="en-US" sz="2400"/>
        </a:p>
      </dgm:t>
    </dgm:pt>
    <dgm:pt modelId="{EC61818C-2F20-4F82-B857-8AAC0A643AB0}" type="pres">
      <dgm:prSet presAssocID="{7EFEFF84-43E5-4BAA-A0FB-C102022BDFF3}" presName="root" presStyleCnt="0">
        <dgm:presLayoutVars>
          <dgm:dir/>
          <dgm:resizeHandles val="exact"/>
        </dgm:presLayoutVars>
      </dgm:prSet>
      <dgm:spPr/>
    </dgm:pt>
    <dgm:pt modelId="{EDA5EAED-F5DE-4B74-93DF-D9D26834DC41}" type="pres">
      <dgm:prSet presAssocID="{7EFEFF84-43E5-4BAA-A0FB-C102022BDFF3}" presName="container" presStyleCnt="0">
        <dgm:presLayoutVars>
          <dgm:dir/>
          <dgm:resizeHandles val="exact"/>
        </dgm:presLayoutVars>
      </dgm:prSet>
      <dgm:spPr/>
    </dgm:pt>
    <dgm:pt modelId="{2D2EABAC-577C-4279-B751-E637BD303035}" type="pres">
      <dgm:prSet presAssocID="{D1FC963F-C5DC-4702-8761-32B014E103A0}" presName="compNode" presStyleCnt="0"/>
      <dgm:spPr/>
    </dgm:pt>
    <dgm:pt modelId="{F36A558F-3ED8-40E0-9D74-4EEC83E3A7AB}" type="pres">
      <dgm:prSet presAssocID="{D1FC963F-C5DC-4702-8761-32B014E103A0}" presName="iconBgRect" presStyleLbl="bgShp" presStyleIdx="0" presStyleCnt="5"/>
      <dgm:spPr/>
    </dgm:pt>
    <dgm:pt modelId="{F7340A17-5035-41F4-A74E-DBB1058C82FE}" type="pres">
      <dgm:prSet presAssocID="{D1FC963F-C5DC-4702-8761-32B014E103A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tterfly"/>
        </a:ext>
      </dgm:extLst>
    </dgm:pt>
    <dgm:pt modelId="{1DBAC666-2BD6-49A1-890E-802337E912A7}" type="pres">
      <dgm:prSet presAssocID="{D1FC963F-C5DC-4702-8761-32B014E103A0}" presName="spaceRect" presStyleCnt="0"/>
      <dgm:spPr/>
    </dgm:pt>
    <dgm:pt modelId="{B551CA51-B2DA-4508-A51B-C7A18C968B84}" type="pres">
      <dgm:prSet presAssocID="{D1FC963F-C5DC-4702-8761-32B014E103A0}" presName="textRect" presStyleLbl="revTx" presStyleIdx="0" presStyleCnt="5">
        <dgm:presLayoutVars>
          <dgm:chMax val="1"/>
          <dgm:chPref val="1"/>
        </dgm:presLayoutVars>
      </dgm:prSet>
      <dgm:spPr/>
    </dgm:pt>
    <dgm:pt modelId="{30D2AF11-D602-4123-AAFC-4BE96F6BBE4F}" type="pres">
      <dgm:prSet presAssocID="{C7DBCA31-2609-4E96-8FC9-490908735555}" presName="sibTrans" presStyleLbl="sibTrans2D1" presStyleIdx="0" presStyleCnt="0"/>
      <dgm:spPr/>
    </dgm:pt>
    <dgm:pt modelId="{4E573ACB-F87A-47DB-919D-31DD71B72667}" type="pres">
      <dgm:prSet presAssocID="{63876595-B47C-453A-8370-C1F9D07886D0}" presName="compNode" presStyleCnt="0"/>
      <dgm:spPr/>
    </dgm:pt>
    <dgm:pt modelId="{C8F11946-0E7D-4DE9-94DD-F26385A1798B}" type="pres">
      <dgm:prSet presAssocID="{63876595-B47C-453A-8370-C1F9D07886D0}" presName="iconBgRect" presStyleLbl="bgShp" presStyleIdx="1" presStyleCnt="5"/>
      <dgm:spPr/>
    </dgm:pt>
    <dgm:pt modelId="{6BA3CCC6-7DE2-4CA8-B72D-CD9BE304229A}" type="pres">
      <dgm:prSet presAssocID="{63876595-B47C-453A-8370-C1F9D07886D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19608958-DB70-4A04-A0E1-83983E4E2CAE}" type="pres">
      <dgm:prSet presAssocID="{63876595-B47C-453A-8370-C1F9D07886D0}" presName="spaceRect" presStyleCnt="0"/>
      <dgm:spPr/>
    </dgm:pt>
    <dgm:pt modelId="{A5FDA804-9F2D-4257-89F2-1097B428C575}" type="pres">
      <dgm:prSet presAssocID="{63876595-B47C-453A-8370-C1F9D07886D0}" presName="textRect" presStyleLbl="revTx" presStyleIdx="1" presStyleCnt="5">
        <dgm:presLayoutVars>
          <dgm:chMax val="1"/>
          <dgm:chPref val="1"/>
        </dgm:presLayoutVars>
      </dgm:prSet>
      <dgm:spPr/>
    </dgm:pt>
    <dgm:pt modelId="{ECE84E91-5950-43B4-AEF4-0F07E652B6A0}" type="pres">
      <dgm:prSet presAssocID="{B0383092-BB11-43B2-840A-DACC6DB4FDEF}" presName="sibTrans" presStyleLbl="sibTrans2D1" presStyleIdx="0" presStyleCnt="0"/>
      <dgm:spPr/>
    </dgm:pt>
    <dgm:pt modelId="{A5A5754E-A8E1-41C4-9D6D-B8E3F047926A}" type="pres">
      <dgm:prSet presAssocID="{05FA810A-F521-423C-87EB-F53894448D6D}" presName="compNode" presStyleCnt="0"/>
      <dgm:spPr/>
    </dgm:pt>
    <dgm:pt modelId="{D400EDFA-69C1-4258-B6E3-D9525159ED86}" type="pres">
      <dgm:prSet presAssocID="{05FA810A-F521-423C-87EB-F53894448D6D}" presName="iconBgRect" presStyleLbl="bgShp" presStyleIdx="2" presStyleCnt="5"/>
      <dgm:spPr/>
    </dgm:pt>
    <dgm:pt modelId="{310A4976-FF7B-4FC6-A1C3-1EBEA68296CC}" type="pres">
      <dgm:prSet presAssocID="{05FA810A-F521-423C-87EB-F53894448D6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D94DC826-8288-450E-914A-90DA1DA3FC2A}" type="pres">
      <dgm:prSet presAssocID="{05FA810A-F521-423C-87EB-F53894448D6D}" presName="spaceRect" presStyleCnt="0"/>
      <dgm:spPr/>
    </dgm:pt>
    <dgm:pt modelId="{6924AB3E-3980-44ED-A1C8-FDD0B18004FB}" type="pres">
      <dgm:prSet presAssocID="{05FA810A-F521-423C-87EB-F53894448D6D}" presName="textRect" presStyleLbl="revTx" presStyleIdx="2" presStyleCnt="5">
        <dgm:presLayoutVars>
          <dgm:chMax val="1"/>
          <dgm:chPref val="1"/>
        </dgm:presLayoutVars>
      </dgm:prSet>
      <dgm:spPr/>
    </dgm:pt>
    <dgm:pt modelId="{76AFD2BD-C4BD-4A7C-AF2A-A2C65EFDE718}" type="pres">
      <dgm:prSet presAssocID="{2439E1D9-DDA5-4A1F-BB67-4CA86A059258}" presName="sibTrans" presStyleLbl="sibTrans2D1" presStyleIdx="0" presStyleCnt="0"/>
      <dgm:spPr/>
    </dgm:pt>
    <dgm:pt modelId="{FA63C47F-D5CE-4A4E-861A-3EE2CE181193}" type="pres">
      <dgm:prSet presAssocID="{2430D8C5-AFE2-40B3-96FF-961AD05092BF}" presName="compNode" presStyleCnt="0"/>
      <dgm:spPr/>
    </dgm:pt>
    <dgm:pt modelId="{71974D2C-3308-4D9F-99D2-7DFB3DE82F57}" type="pres">
      <dgm:prSet presAssocID="{2430D8C5-AFE2-40B3-96FF-961AD05092BF}" presName="iconBgRect" presStyleLbl="bgShp" presStyleIdx="3" presStyleCnt="5"/>
      <dgm:spPr/>
    </dgm:pt>
    <dgm:pt modelId="{788E218C-1E91-4797-8743-73EC827DBFAF}" type="pres">
      <dgm:prSet presAssocID="{2430D8C5-AFE2-40B3-96FF-961AD05092B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dding Rings"/>
        </a:ext>
      </dgm:extLst>
    </dgm:pt>
    <dgm:pt modelId="{01070DF3-63C9-479E-BA64-995D2B82EEF2}" type="pres">
      <dgm:prSet presAssocID="{2430D8C5-AFE2-40B3-96FF-961AD05092BF}" presName="spaceRect" presStyleCnt="0"/>
      <dgm:spPr/>
    </dgm:pt>
    <dgm:pt modelId="{25E8AB41-1309-43ED-84FF-1CF6DEEFC45F}" type="pres">
      <dgm:prSet presAssocID="{2430D8C5-AFE2-40B3-96FF-961AD05092BF}" presName="textRect" presStyleLbl="revTx" presStyleIdx="3" presStyleCnt="5">
        <dgm:presLayoutVars>
          <dgm:chMax val="1"/>
          <dgm:chPref val="1"/>
        </dgm:presLayoutVars>
      </dgm:prSet>
      <dgm:spPr/>
    </dgm:pt>
    <dgm:pt modelId="{2CF1970F-B1DB-4127-95CB-A4C6E938E44F}" type="pres">
      <dgm:prSet presAssocID="{994E2186-9A47-4957-90E0-0E0076EDE0D3}" presName="sibTrans" presStyleLbl="sibTrans2D1" presStyleIdx="0" presStyleCnt="0"/>
      <dgm:spPr/>
    </dgm:pt>
    <dgm:pt modelId="{415754D1-030D-4530-9113-AE338D74726D}" type="pres">
      <dgm:prSet presAssocID="{61B91989-FA67-4AA1-8849-D32598E0AE15}" presName="compNode" presStyleCnt="0"/>
      <dgm:spPr/>
    </dgm:pt>
    <dgm:pt modelId="{68DB78BD-08D8-4B9E-98A4-BFBAE0DFDDE2}" type="pres">
      <dgm:prSet presAssocID="{61B91989-FA67-4AA1-8849-D32598E0AE15}" presName="iconBgRect" presStyleLbl="bgShp" presStyleIdx="4" presStyleCnt="5"/>
      <dgm:spPr/>
    </dgm:pt>
    <dgm:pt modelId="{405DAFE2-9BE3-480C-99B2-719A380B8911}" type="pres">
      <dgm:prSet presAssocID="{61B91989-FA67-4AA1-8849-D32598E0AE1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wnward trend"/>
        </a:ext>
      </dgm:extLst>
    </dgm:pt>
    <dgm:pt modelId="{75625EEB-8349-4663-A9D8-7B05FCFF0444}" type="pres">
      <dgm:prSet presAssocID="{61B91989-FA67-4AA1-8849-D32598E0AE15}" presName="spaceRect" presStyleCnt="0"/>
      <dgm:spPr/>
    </dgm:pt>
    <dgm:pt modelId="{65070B01-F7EC-4E1D-9905-2C04D3A546DE}" type="pres">
      <dgm:prSet presAssocID="{61B91989-FA67-4AA1-8849-D32598E0AE15}" presName="textRect" presStyleLbl="revTx" presStyleIdx="4" presStyleCnt="5">
        <dgm:presLayoutVars>
          <dgm:chMax val="1"/>
          <dgm:chPref val="1"/>
        </dgm:presLayoutVars>
      </dgm:prSet>
      <dgm:spPr/>
    </dgm:pt>
  </dgm:ptLst>
  <dgm:cxnLst>
    <dgm:cxn modelId="{492D5405-92FB-4145-8E6D-608F68FB7932}" type="presOf" srcId="{05FA810A-F521-423C-87EB-F53894448D6D}" destId="{6924AB3E-3980-44ED-A1C8-FDD0B18004FB}" srcOrd="0" destOrd="0" presId="urn:microsoft.com/office/officeart/2018/2/layout/IconCircleList"/>
    <dgm:cxn modelId="{A2D6F207-2A03-4BD7-84F2-491F2259B6F6}" type="presOf" srcId="{2439E1D9-DDA5-4A1F-BB67-4CA86A059258}" destId="{76AFD2BD-C4BD-4A7C-AF2A-A2C65EFDE718}" srcOrd="0" destOrd="0" presId="urn:microsoft.com/office/officeart/2018/2/layout/IconCircleList"/>
    <dgm:cxn modelId="{9AABDC19-EA5C-48EA-97CE-8D46080DFEC3}" srcId="{7EFEFF84-43E5-4BAA-A0FB-C102022BDFF3}" destId="{2430D8C5-AFE2-40B3-96FF-961AD05092BF}" srcOrd="3" destOrd="0" parTransId="{806C8C13-2AD1-4409-8902-EDF923BF0184}" sibTransId="{994E2186-9A47-4957-90E0-0E0076EDE0D3}"/>
    <dgm:cxn modelId="{7A97E31A-8BD2-41AA-9022-3831756EDC74}" type="presOf" srcId="{2430D8C5-AFE2-40B3-96FF-961AD05092BF}" destId="{25E8AB41-1309-43ED-84FF-1CF6DEEFC45F}" srcOrd="0" destOrd="0" presId="urn:microsoft.com/office/officeart/2018/2/layout/IconCircleList"/>
    <dgm:cxn modelId="{A69ABA2F-A7BE-4D3A-A7F7-A1E79393952C}" srcId="{7EFEFF84-43E5-4BAA-A0FB-C102022BDFF3}" destId="{D1FC963F-C5DC-4702-8761-32B014E103A0}" srcOrd="0" destOrd="0" parTransId="{3BD569CA-1B1F-4ACF-B905-46BB448C068C}" sibTransId="{C7DBCA31-2609-4E96-8FC9-490908735555}"/>
    <dgm:cxn modelId="{4658C937-776D-4C6C-8B7D-10DC4318C083}" type="presOf" srcId="{61B91989-FA67-4AA1-8849-D32598E0AE15}" destId="{65070B01-F7EC-4E1D-9905-2C04D3A546DE}" srcOrd="0" destOrd="0" presId="urn:microsoft.com/office/officeart/2018/2/layout/IconCircleList"/>
    <dgm:cxn modelId="{300EC05C-F519-4561-AB9F-B1E40121657C}" type="presOf" srcId="{C7DBCA31-2609-4E96-8FC9-490908735555}" destId="{30D2AF11-D602-4123-AAFC-4BE96F6BBE4F}" srcOrd="0" destOrd="0" presId="urn:microsoft.com/office/officeart/2018/2/layout/IconCircleList"/>
    <dgm:cxn modelId="{4136F34C-A95F-431C-BC06-4E38D21368FB}" type="presOf" srcId="{994E2186-9A47-4957-90E0-0E0076EDE0D3}" destId="{2CF1970F-B1DB-4127-95CB-A4C6E938E44F}" srcOrd="0" destOrd="0" presId="urn:microsoft.com/office/officeart/2018/2/layout/IconCircleList"/>
    <dgm:cxn modelId="{890F537C-9F8F-4A73-826F-D4491D3E11E7}" srcId="{7EFEFF84-43E5-4BAA-A0FB-C102022BDFF3}" destId="{05FA810A-F521-423C-87EB-F53894448D6D}" srcOrd="2" destOrd="0" parTransId="{7899D234-00EE-47D2-A6BA-56E27F1294AE}" sibTransId="{2439E1D9-DDA5-4A1F-BB67-4CA86A059258}"/>
    <dgm:cxn modelId="{D878107E-7FEC-4845-AF29-940827C4517B}" type="presOf" srcId="{D1FC963F-C5DC-4702-8761-32B014E103A0}" destId="{B551CA51-B2DA-4508-A51B-C7A18C968B84}" srcOrd="0" destOrd="0" presId="urn:microsoft.com/office/officeart/2018/2/layout/IconCircleList"/>
    <dgm:cxn modelId="{640E6E93-5827-4D0E-93F6-98A74235B5B8}" srcId="{7EFEFF84-43E5-4BAA-A0FB-C102022BDFF3}" destId="{61B91989-FA67-4AA1-8849-D32598E0AE15}" srcOrd="4" destOrd="0" parTransId="{CDAD16FD-A351-4AAA-82A8-26C6B99768AE}" sibTransId="{C358A29D-B2A7-4D3B-8711-72D3B9945976}"/>
    <dgm:cxn modelId="{2AF8ECA1-158F-424C-A2EB-214784248296}" srcId="{7EFEFF84-43E5-4BAA-A0FB-C102022BDFF3}" destId="{63876595-B47C-453A-8370-C1F9D07886D0}" srcOrd="1" destOrd="0" parTransId="{9D930A63-00D7-495E-AB9D-D6CB409FA330}" sibTransId="{B0383092-BB11-43B2-840A-DACC6DB4FDEF}"/>
    <dgm:cxn modelId="{265BB4B5-F42B-41F1-870A-06CB7A719425}" type="presOf" srcId="{B0383092-BB11-43B2-840A-DACC6DB4FDEF}" destId="{ECE84E91-5950-43B4-AEF4-0F07E652B6A0}" srcOrd="0" destOrd="0" presId="urn:microsoft.com/office/officeart/2018/2/layout/IconCircleList"/>
    <dgm:cxn modelId="{E6E322CE-3CB5-48AF-834B-32901D4218B5}" type="presOf" srcId="{7EFEFF84-43E5-4BAA-A0FB-C102022BDFF3}" destId="{EC61818C-2F20-4F82-B857-8AAC0A643AB0}" srcOrd="0" destOrd="0" presId="urn:microsoft.com/office/officeart/2018/2/layout/IconCircleList"/>
    <dgm:cxn modelId="{6567B1ED-C15D-47B0-ACB2-A7F5460F70B3}" type="presOf" srcId="{63876595-B47C-453A-8370-C1F9D07886D0}" destId="{A5FDA804-9F2D-4257-89F2-1097B428C575}" srcOrd="0" destOrd="0" presId="urn:microsoft.com/office/officeart/2018/2/layout/IconCircleList"/>
    <dgm:cxn modelId="{5F71E4AF-E5C4-4BAF-99F4-A1DB9EBCB3FC}" type="presParOf" srcId="{EC61818C-2F20-4F82-B857-8AAC0A643AB0}" destId="{EDA5EAED-F5DE-4B74-93DF-D9D26834DC41}" srcOrd="0" destOrd="0" presId="urn:microsoft.com/office/officeart/2018/2/layout/IconCircleList"/>
    <dgm:cxn modelId="{3AB1267D-C2E6-4B52-8C31-45F58391F42F}" type="presParOf" srcId="{EDA5EAED-F5DE-4B74-93DF-D9D26834DC41}" destId="{2D2EABAC-577C-4279-B751-E637BD303035}" srcOrd="0" destOrd="0" presId="urn:microsoft.com/office/officeart/2018/2/layout/IconCircleList"/>
    <dgm:cxn modelId="{269656FB-FDDF-4FA6-8D18-3BEDD87205A1}" type="presParOf" srcId="{2D2EABAC-577C-4279-B751-E637BD303035}" destId="{F36A558F-3ED8-40E0-9D74-4EEC83E3A7AB}" srcOrd="0" destOrd="0" presId="urn:microsoft.com/office/officeart/2018/2/layout/IconCircleList"/>
    <dgm:cxn modelId="{EC684924-4540-426A-B6A4-8D3177878A08}" type="presParOf" srcId="{2D2EABAC-577C-4279-B751-E637BD303035}" destId="{F7340A17-5035-41F4-A74E-DBB1058C82FE}" srcOrd="1" destOrd="0" presId="urn:microsoft.com/office/officeart/2018/2/layout/IconCircleList"/>
    <dgm:cxn modelId="{AD21B622-ECFC-4C3E-A55A-E93B2DB9CC38}" type="presParOf" srcId="{2D2EABAC-577C-4279-B751-E637BD303035}" destId="{1DBAC666-2BD6-49A1-890E-802337E912A7}" srcOrd="2" destOrd="0" presId="urn:microsoft.com/office/officeart/2018/2/layout/IconCircleList"/>
    <dgm:cxn modelId="{113DCA49-9AB4-40BB-BF96-21C8EFDB4CC2}" type="presParOf" srcId="{2D2EABAC-577C-4279-B751-E637BD303035}" destId="{B551CA51-B2DA-4508-A51B-C7A18C968B84}" srcOrd="3" destOrd="0" presId="urn:microsoft.com/office/officeart/2018/2/layout/IconCircleList"/>
    <dgm:cxn modelId="{AC593650-72EC-450E-AE2E-86528879919B}" type="presParOf" srcId="{EDA5EAED-F5DE-4B74-93DF-D9D26834DC41}" destId="{30D2AF11-D602-4123-AAFC-4BE96F6BBE4F}" srcOrd="1" destOrd="0" presId="urn:microsoft.com/office/officeart/2018/2/layout/IconCircleList"/>
    <dgm:cxn modelId="{70DBC838-0F7D-476A-B563-42870EFD9CD6}" type="presParOf" srcId="{EDA5EAED-F5DE-4B74-93DF-D9D26834DC41}" destId="{4E573ACB-F87A-47DB-919D-31DD71B72667}" srcOrd="2" destOrd="0" presId="urn:microsoft.com/office/officeart/2018/2/layout/IconCircleList"/>
    <dgm:cxn modelId="{9B01F8B0-E181-4D40-A61D-7C580AEB32E1}" type="presParOf" srcId="{4E573ACB-F87A-47DB-919D-31DD71B72667}" destId="{C8F11946-0E7D-4DE9-94DD-F26385A1798B}" srcOrd="0" destOrd="0" presId="urn:microsoft.com/office/officeart/2018/2/layout/IconCircleList"/>
    <dgm:cxn modelId="{27829ECD-080B-43BD-9C63-3182454BEBC8}" type="presParOf" srcId="{4E573ACB-F87A-47DB-919D-31DD71B72667}" destId="{6BA3CCC6-7DE2-4CA8-B72D-CD9BE304229A}" srcOrd="1" destOrd="0" presId="urn:microsoft.com/office/officeart/2018/2/layout/IconCircleList"/>
    <dgm:cxn modelId="{F73925D6-CBFE-42DA-B080-61602FC95147}" type="presParOf" srcId="{4E573ACB-F87A-47DB-919D-31DD71B72667}" destId="{19608958-DB70-4A04-A0E1-83983E4E2CAE}" srcOrd="2" destOrd="0" presId="urn:microsoft.com/office/officeart/2018/2/layout/IconCircleList"/>
    <dgm:cxn modelId="{D90DD7EA-8A24-4793-89FA-8B0A865CA96C}" type="presParOf" srcId="{4E573ACB-F87A-47DB-919D-31DD71B72667}" destId="{A5FDA804-9F2D-4257-89F2-1097B428C575}" srcOrd="3" destOrd="0" presId="urn:microsoft.com/office/officeart/2018/2/layout/IconCircleList"/>
    <dgm:cxn modelId="{E3206F91-8BF2-4375-99A3-C251EBA94D9B}" type="presParOf" srcId="{EDA5EAED-F5DE-4B74-93DF-D9D26834DC41}" destId="{ECE84E91-5950-43B4-AEF4-0F07E652B6A0}" srcOrd="3" destOrd="0" presId="urn:microsoft.com/office/officeart/2018/2/layout/IconCircleList"/>
    <dgm:cxn modelId="{EAA5CD52-621B-434D-A2BF-BE93C31995DF}" type="presParOf" srcId="{EDA5EAED-F5DE-4B74-93DF-D9D26834DC41}" destId="{A5A5754E-A8E1-41C4-9D6D-B8E3F047926A}" srcOrd="4" destOrd="0" presId="urn:microsoft.com/office/officeart/2018/2/layout/IconCircleList"/>
    <dgm:cxn modelId="{C549E331-8B3F-4E59-A331-9024374A4C68}" type="presParOf" srcId="{A5A5754E-A8E1-41C4-9D6D-B8E3F047926A}" destId="{D400EDFA-69C1-4258-B6E3-D9525159ED86}" srcOrd="0" destOrd="0" presId="urn:microsoft.com/office/officeart/2018/2/layout/IconCircleList"/>
    <dgm:cxn modelId="{ABF1596A-D15F-4FC0-9F51-6555F89CD6E9}" type="presParOf" srcId="{A5A5754E-A8E1-41C4-9D6D-B8E3F047926A}" destId="{310A4976-FF7B-4FC6-A1C3-1EBEA68296CC}" srcOrd="1" destOrd="0" presId="urn:microsoft.com/office/officeart/2018/2/layout/IconCircleList"/>
    <dgm:cxn modelId="{A9D60E83-29D7-4DEC-B06D-7FF36F442F75}" type="presParOf" srcId="{A5A5754E-A8E1-41C4-9D6D-B8E3F047926A}" destId="{D94DC826-8288-450E-914A-90DA1DA3FC2A}" srcOrd="2" destOrd="0" presId="urn:microsoft.com/office/officeart/2018/2/layout/IconCircleList"/>
    <dgm:cxn modelId="{56F695B0-1423-48D6-9055-BBECCA0E0EE4}" type="presParOf" srcId="{A5A5754E-A8E1-41C4-9D6D-B8E3F047926A}" destId="{6924AB3E-3980-44ED-A1C8-FDD0B18004FB}" srcOrd="3" destOrd="0" presId="urn:microsoft.com/office/officeart/2018/2/layout/IconCircleList"/>
    <dgm:cxn modelId="{B9054B8E-19C6-47C9-9F47-6F42C7076F39}" type="presParOf" srcId="{EDA5EAED-F5DE-4B74-93DF-D9D26834DC41}" destId="{76AFD2BD-C4BD-4A7C-AF2A-A2C65EFDE718}" srcOrd="5" destOrd="0" presId="urn:microsoft.com/office/officeart/2018/2/layout/IconCircleList"/>
    <dgm:cxn modelId="{8F38C807-1CCA-4C5F-820A-BC8CC210D4CD}" type="presParOf" srcId="{EDA5EAED-F5DE-4B74-93DF-D9D26834DC41}" destId="{FA63C47F-D5CE-4A4E-861A-3EE2CE181193}" srcOrd="6" destOrd="0" presId="urn:microsoft.com/office/officeart/2018/2/layout/IconCircleList"/>
    <dgm:cxn modelId="{D6AF04EE-B830-4CD6-AFA9-09603C7CEF94}" type="presParOf" srcId="{FA63C47F-D5CE-4A4E-861A-3EE2CE181193}" destId="{71974D2C-3308-4D9F-99D2-7DFB3DE82F57}" srcOrd="0" destOrd="0" presId="urn:microsoft.com/office/officeart/2018/2/layout/IconCircleList"/>
    <dgm:cxn modelId="{1671400F-FD74-4FB4-B29D-0E18C3D6BDB2}" type="presParOf" srcId="{FA63C47F-D5CE-4A4E-861A-3EE2CE181193}" destId="{788E218C-1E91-4797-8743-73EC827DBFAF}" srcOrd="1" destOrd="0" presId="urn:microsoft.com/office/officeart/2018/2/layout/IconCircleList"/>
    <dgm:cxn modelId="{4B2AF6CC-BED6-4DC4-B47B-4385285A89B2}" type="presParOf" srcId="{FA63C47F-D5CE-4A4E-861A-3EE2CE181193}" destId="{01070DF3-63C9-479E-BA64-995D2B82EEF2}" srcOrd="2" destOrd="0" presId="urn:microsoft.com/office/officeart/2018/2/layout/IconCircleList"/>
    <dgm:cxn modelId="{936FF392-2216-47CF-B4DC-ECA085E109A5}" type="presParOf" srcId="{FA63C47F-D5CE-4A4E-861A-3EE2CE181193}" destId="{25E8AB41-1309-43ED-84FF-1CF6DEEFC45F}" srcOrd="3" destOrd="0" presId="urn:microsoft.com/office/officeart/2018/2/layout/IconCircleList"/>
    <dgm:cxn modelId="{6BA1568B-5C35-4ED8-B48B-0810B3DC64FF}" type="presParOf" srcId="{EDA5EAED-F5DE-4B74-93DF-D9D26834DC41}" destId="{2CF1970F-B1DB-4127-95CB-A4C6E938E44F}" srcOrd="7" destOrd="0" presId="urn:microsoft.com/office/officeart/2018/2/layout/IconCircleList"/>
    <dgm:cxn modelId="{8BE1F917-D13A-4207-830D-B15F5039830A}" type="presParOf" srcId="{EDA5EAED-F5DE-4B74-93DF-D9D26834DC41}" destId="{415754D1-030D-4530-9113-AE338D74726D}" srcOrd="8" destOrd="0" presId="urn:microsoft.com/office/officeart/2018/2/layout/IconCircleList"/>
    <dgm:cxn modelId="{A377FE0E-400F-4864-96F8-3DCC63BF5061}" type="presParOf" srcId="{415754D1-030D-4530-9113-AE338D74726D}" destId="{68DB78BD-08D8-4B9E-98A4-BFBAE0DFDDE2}" srcOrd="0" destOrd="0" presId="urn:microsoft.com/office/officeart/2018/2/layout/IconCircleList"/>
    <dgm:cxn modelId="{40DDF521-00A6-448C-8A8A-5331205C0593}" type="presParOf" srcId="{415754D1-030D-4530-9113-AE338D74726D}" destId="{405DAFE2-9BE3-480C-99B2-719A380B8911}" srcOrd="1" destOrd="0" presId="urn:microsoft.com/office/officeart/2018/2/layout/IconCircleList"/>
    <dgm:cxn modelId="{5BA74F2E-568B-4586-A800-E6805DA76EE5}" type="presParOf" srcId="{415754D1-030D-4530-9113-AE338D74726D}" destId="{75625EEB-8349-4663-A9D8-7B05FCFF0444}" srcOrd="2" destOrd="0" presId="urn:microsoft.com/office/officeart/2018/2/layout/IconCircleList"/>
    <dgm:cxn modelId="{0E26AA30-C3FF-478B-B2E1-DD67739358A0}" type="presParOf" srcId="{415754D1-030D-4530-9113-AE338D74726D}" destId="{65070B01-F7EC-4E1D-9905-2C04D3A546D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357FC3-6103-4FFB-900F-072AFF12D99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A96220F-D0DE-4B68-85B3-211A4AF807D7}">
      <dgm:prSet custT="1"/>
      <dgm:spPr/>
      <dgm:t>
        <a:bodyPr/>
        <a:lstStyle/>
        <a:p>
          <a:r>
            <a:rPr lang="en-US" sz="2400" b="1">
              <a:latin typeface="Times New Roman" panose="02020603050405020304" pitchFamily="18" charset="0"/>
              <a:cs typeface="Times New Roman" panose="02020603050405020304" pitchFamily="18" charset="0"/>
            </a:rPr>
            <a:t>What is it</a:t>
          </a:r>
          <a:r>
            <a:rPr lang="en-US" sz="2400">
              <a:latin typeface="Times New Roman" panose="02020603050405020304" pitchFamily="18" charset="0"/>
              <a:cs typeface="Times New Roman" panose="02020603050405020304" pitchFamily="18" charset="0"/>
            </a:rPr>
            <a:t>? A Fishbone diagram identifying root causes.</a:t>
          </a:r>
        </a:p>
      </dgm:t>
    </dgm:pt>
    <dgm:pt modelId="{7F12B2A2-E90E-4D2A-96EE-ED08F8615A47}" type="parTrans" cxnId="{4000A9A3-5DCC-4052-81CE-CE4CEAF05278}">
      <dgm:prSet/>
      <dgm:spPr/>
      <dgm:t>
        <a:bodyPr/>
        <a:lstStyle/>
        <a:p>
          <a:endParaRPr lang="en-US">
            <a:latin typeface="Times New Roman" panose="02020603050405020304" pitchFamily="18" charset="0"/>
            <a:cs typeface="Times New Roman" panose="02020603050405020304" pitchFamily="18" charset="0"/>
          </a:endParaRPr>
        </a:p>
      </dgm:t>
    </dgm:pt>
    <dgm:pt modelId="{CE9BA7EF-1715-49CD-A7B9-A407A228D8CE}" type="sibTrans" cxnId="{4000A9A3-5DCC-4052-81CE-CE4CEAF05278}">
      <dgm:prSet/>
      <dgm:spPr/>
      <dgm:t>
        <a:bodyPr/>
        <a:lstStyle/>
        <a:p>
          <a:endParaRPr lang="en-US">
            <a:latin typeface="Times New Roman" panose="02020603050405020304" pitchFamily="18" charset="0"/>
            <a:cs typeface="Times New Roman" panose="02020603050405020304" pitchFamily="18" charset="0"/>
          </a:endParaRPr>
        </a:p>
      </dgm:t>
    </dgm:pt>
    <dgm:pt modelId="{12E16602-AAAD-440B-A5AF-59C86FADBEFE}">
      <dgm:prSet custT="1"/>
      <dgm:spPr/>
      <dgm:t>
        <a:bodyPr/>
        <a:lstStyle/>
        <a:p>
          <a:r>
            <a:rPr lang="en-US" sz="2400" b="1">
              <a:latin typeface="Times New Roman" panose="02020603050405020304" pitchFamily="18" charset="0"/>
              <a:cs typeface="Times New Roman" panose="02020603050405020304" pitchFamily="18" charset="0"/>
            </a:rPr>
            <a:t>Why used</a:t>
          </a:r>
          <a:r>
            <a:rPr lang="en-US" sz="2400">
              <a:latin typeface="Times New Roman" panose="02020603050405020304" pitchFamily="18" charset="0"/>
              <a:cs typeface="Times New Roman" panose="02020603050405020304" pitchFamily="18" charset="0"/>
            </a:rPr>
            <a:t>? </a:t>
          </a:r>
          <a:r>
            <a:rPr lang="en-US" sz="2400" err="1">
              <a:latin typeface="Times New Roman" panose="02020603050405020304" pitchFamily="18" charset="0"/>
              <a:cs typeface="Times New Roman" panose="02020603050405020304" pitchFamily="18" charset="0"/>
            </a:rPr>
            <a:t>Visualises</a:t>
          </a:r>
          <a:r>
            <a:rPr lang="en-US" sz="2400">
              <a:latin typeface="Times New Roman" panose="02020603050405020304" pitchFamily="18" charset="0"/>
              <a:cs typeface="Times New Roman" panose="02020603050405020304" pitchFamily="18" charset="0"/>
            </a:rPr>
            <a:t> multiple causes of a single problem.</a:t>
          </a:r>
        </a:p>
      </dgm:t>
    </dgm:pt>
    <dgm:pt modelId="{4EA43001-0C33-486C-B56B-AF0E8B312FC2}" type="parTrans" cxnId="{BE2B1AD7-46C6-4D9C-AB27-E3235F84C673}">
      <dgm:prSet/>
      <dgm:spPr/>
      <dgm:t>
        <a:bodyPr/>
        <a:lstStyle/>
        <a:p>
          <a:endParaRPr lang="en-US">
            <a:latin typeface="Times New Roman" panose="02020603050405020304" pitchFamily="18" charset="0"/>
            <a:cs typeface="Times New Roman" panose="02020603050405020304" pitchFamily="18" charset="0"/>
          </a:endParaRPr>
        </a:p>
      </dgm:t>
    </dgm:pt>
    <dgm:pt modelId="{469B31F2-07F2-4279-9C92-E3BA5A6BC700}" type="sibTrans" cxnId="{BE2B1AD7-46C6-4D9C-AB27-E3235F84C673}">
      <dgm:prSet/>
      <dgm:spPr/>
      <dgm:t>
        <a:bodyPr/>
        <a:lstStyle/>
        <a:p>
          <a:endParaRPr lang="en-US">
            <a:latin typeface="Times New Roman" panose="02020603050405020304" pitchFamily="18" charset="0"/>
            <a:cs typeface="Times New Roman" panose="02020603050405020304" pitchFamily="18" charset="0"/>
          </a:endParaRPr>
        </a:p>
      </dgm:t>
    </dgm:pt>
    <dgm:pt modelId="{7F542654-26A1-46F5-9796-8300B1E1F667}">
      <dgm:prSet custT="1"/>
      <dgm:spPr/>
      <dgm:t>
        <a:bodyPr/>
        <a:lstStyle/>
        <a:p>
          <a:r>
            <a:rPr lang="en-US" sz="2400" b="1">
              <a:latin typeface="Times New Roman" panose="02020603050405020304" pitchFamily="18" charset="0"/>
              <a:cs typeface="Times New Roman" panose="02020603050405020304" pitchFamily="18" charset="0"/>
            </a:rPr>
            <a:t>Benefits</a:t>
          </a:r>
          <a:r>
            <a:rPr lang="en-US" sz="2400">
              <a:latin typeface="Times New Roman" panose="02020603050405020304" pitchFamily="18" charset="0"/>
              <a:cs typeface="Times New Roman" panose="02020603050405020304" pitchFamily="18" charset="0"/>
            </a:rPr>
            <a:t>: Encourages deep analysis; groups causes logically.</a:t>
          </a:r>
        </a:p>
      </dgm:t>
    </dgm:pt>
    <dgm:pt modelId="{CEDC3306-A0BF-4B7B-80C6-211592B7177D}" type="parTrans" cxnId="{FDB2CE8C-BC0C-481F-BFF7-A63795B9D98F}">
      <dgm:prSet/>
      <dgm:spPr/>
      <dgm:t>
        <a:bodyPr/>
        <a:lstStyle/>
        <a:p>
          <a:endParaRPr lang="en-US">
            <a:latin typeface="Times New Roman" panose="02020603050405020304" pitchFamily="18" charset="0"/>
            <a:cs typeface="Times New Roman" panose="02020603050405020304" pitchFamily="18" charset="0"/>
          </a:endParaRPr>
        </a:p>
      </dgm:t>
    </dgm:pt>
    <dgm:pt modelId="{0FEE6EDF-A476-4849-AAC1-E562A40A001E}" type="sibTrans" cxnId="{FDB2CE8C-BC0C-481F-BFF7-A63795B9D98F}">
      <dgm:prSet/>
      <dgm:spPr/>
      <dgm:t>
        <a:bodyPr/>
        <a:lstStyle/>
        <a:p>
          <a:endParaRPr lang="en-US">
            <a:latin typeface="Times New Roman" panose="02020603050405020304" pitchFamily="18" charset="0"/>
            <a:cs typeface="Times New Roman" panose="02020603050405020304" pitchFamily="18" charset="0"/>
          </a:endParaRPr>
        </a:p>
      </dgm:t>
    </dgm:pt>
    <dgm:pt modelId="{19C1021F-D8D1-40F0-B231-0CE94A8B45EF}">
      <dgm:prSet custT="1"/>
      <dgm:spPr/>
      <dgm:t>
        <a:bodyPr/>
        <a:lstStyle/>
        <a:p>
          <a:r>
            <a:rPr lang="en-US" sz="2400" b="1">
              <a:latin typeface="Times New Roman" panose="02020603050405020304" pitchFamily="18" charset="0"/>
              <a:cs typeface="Times New Roman" panose="02020603050405020304" pitchFamily="18" charset="0"/>
            </a:rPr>
            <a:t>Criticisms</a:t>
          </a:r>
          <a:r>
            <a:rPr lang="en-US" sz="2400">
              <a:latin typeface="Times New Roman" panose="02020603050405020304" pitchFamily="18" charset="0"/>
              <a:cs typeface="Times New Roman" panose="02020603050405020304" pitchFamily="18" charset="0"/>
            </a:rPr>
            <a:t>: Can be subjective; may oversimplify links (</a:t>
          </a:r>
          <a:r>
            <a:rPr lang="en-US" sz="2400" err="1">
              <a:latin typeface="Times New Roman" panose="02020603050405020304" pitchFamily="18" charset="0"/>
              <a:cs typeface="Times New Roman" panose="02020603050405020304" pitchFamily="18" charset="0"/>
            </a:rPr>
            <a:t>Goerlandt</a:t>
          </a:r>
          <a:r>
            <a:rPr lang="en-US" sz="2400">
              <a:latin typeface="Times New Roman" panose="02020603050405020304" pitchFamily="18" charset="0"/>
              <a:cs typeface="Times New Roman" panose="02020603050405020304" pitchFamily="18" charset="0"/>
            </a:rPr>
            <a:t> &amp; Reniers, 2021).</a:t>
          </a:r>
        </a:p>
      </dgm:t>
    </dgm:pt>
    <dgm:pt modelId="{ECA845C1-234E-43CA-AA03-BB31F4BAF913}" type="parTrans" cxnId="{CD94E54E-5908-492B-813F-8CAB486728A4}">
      <dgm:prSet/>
      <dgm:spPr/>
      <dgm:t>
        <a:bodyPr/>
        <a:lstStyle/>
        <a:p>
          <a:endParaRPr lang="en-US">
            <a:latin typeface="Times New Roman" panose="02020603050405020304" pitchFamily="18" charset="0"/>
            <a:cs typeface="Times New Roman" panose="02020603050405020304" pitchFamily="18" charset="0"/>
          </a:endParaRPr>
        </a:p>
      </dgm:t>
    </dgm:pt>
    <dgm:pt modelId="{1E23515B-8ACA-4D07-A50C-C6D30C364CCC}" type="sibTrans" cxnId="{CD94E54E-5908-492B-813F-8CAB486728A4}">
      <dgm:prSet/>
      <dgm:spPr/>
      <dgm:t>
        <a:bodyPr/>
        <a:lstStyle/>
        <a:p>
          <a:endParaRPr lang="en-US">
            <a:latin typeface="Times New Roman" panose="02020603050405020304" pitchFamily="18" charset="0"/>
            <a:cs typeface="Times New Roman" panose="02020603050405020304" pitchFamily="18" charset="0"/>
          </a:endParaRPr>
        </a:p>
      </dgm:t>
    </dgm:pt>
    <dgm:pt modelId="{F44A5DB4-1B3A-467E-B75B-1114EC28E846}">
      <dgm:prSet custT="1"/>
      <dgm:spPr/>
      <dgm:t>
        <a:bodyPr/>
        <a:lstStyle/>
        <a:p>
          <a:r>
            <a:rPr lang="en-US" sz="2400">
              <a:latin typeface="Times New Roman" panose="02020603050405020304" pitchFamily="18" charset="0"/>
              <a:cs typeface="Times New Roman" panose="02020603050405020304" pitchFamily="18" charset="0"/>
            </a:rPr>
            <a:t>Applied here to trace causes of sales decline.</a:t>
          </a:r>
        </a:p>
      </dgm:t>
    </dgm:pt>
    <dgm:pt modelId="{FA6BA53A-90F9-442B-AAFD-7B59332D531E}" type="parTrans" cxnId="{EBFDBA5D-52F3-4FB7-B79E-45C7DAC5B279}">
      <dgm:prSet/>
      <dgm:spPr/>
      <dgm:t>
        <a:bodyPr/>
        <a:lstStyle/>
        <a:p>
          <a:endParaRPr lang="en-US">
            <a:latin typeface="Times New Roman" panose="02020603050405020304" pitchFamily="18" charset="0"/>
            <a:cs typeface="Times New Roman" panose="02020603050405020304" pitchFamily="18" charset="0"/>
          </a:endParaRPr>
        </a:p>
      </dgm:t>
    </dgm:pt>
    <dgm:pt modelId="{FFBB51DD-2074-474A-A6E6-4789BF479E9F}" type="sibTrans" cxnId="{EBFDBA5D-52F3-4FB7-B79E-45C7DAC5B279}">
      <dgm:prSet/>
      <dgm:spPr/>
      <dgm:t>
        <a:bodyPr/>
        <a:lstStyle/>
        <a:p>
          <a:endParaRPr lang="en-US">
            <a:latin typeface="Times New Roman" panose="02020603050405020304" pitchFamily="18" charset="0"/>
            <a:cs typeface="Times New Roman" panose="02020603050405020304" pitchFamily="18" charset="0"/>
          </a:endParaRPr>
        </a:p>
      </dgm:t>
    </dgm:pt>
    <dgm:pt modelId="{3334A496-4131-4376-A3C0-D12357B71A93}" type="pres">
      <dgm:prSet presAssocID="{41357FC3-6103-4FFB-900F-072AFF12D99C}" presName="root" presStyleCnt="0">
        <dgm:presLayoutVars>
          <dgm:dir/>
          <dgm:resizeHandles val="exact"/>
        </dgm:presLayoutVars>
      </dgm:prSet>
      <dgm:spPr/>
    </dgm:pt>
    <dgm:pt modelId="{29D4A035-B85C-41D3-B54D-5B58EEBADBD7}" type="pres">
      <dgm:prSet presAssocID="{5A96220F-D0DE-4B68-85B3-211A4AF807D7}" presName="compNode" presStyleCnt="0"/>
      <dgm:spPr/>
    </dgm:pt>
    <dgm:pt modelId="{25AA61ED-0177-416A-918C-F64688653FAC}" type="pres">
      <dgm:prSet presAssocID="{5A96220F-D0DE-4B68-85B3-211A4AF807D7}" presName="bgRect" presStyleLbl="bgShp" presStyleIdx="0" presStyleCnt="5"/>
      <dgm:spPr/>
    </dgm:pt>
    <dgm:pt modelId="{842375D3-BDE3-4451-9DB2-E11D18D58CF4}" type="pres">
      <dgm:prSet presAssocID="{5A96220F-D0DE-4B68-85B3-211A4AF807D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DF997022-FFFE-4115-98DB-6ECD849C237F}" type="pres">
      <dgm:prSet presAssocID="{5A96220F-D0DE-4B68-85B3-211A4AF807D7}" presName="spaceRect" presStyleCnt="0"/>
      <dgm:spPr/>
    </dgm:pt>
    <dgm:pt modelId="{025AD1E3-9D24-43EF-B973-B555F0E227D4}" type="pres">
      <dgm:prSet presAssocID="{5A96220F-D0DE-4B68-85B3-211A4AF807D7}" presName="parTx" presStyleLbl="revTx" presStyleIdx="0" presStyleCnt="5">
        <dgm:presLayoutVars>
          <dgm:chMax val="0"/>
          <dgm:chPref val="0"/>
        </dgm:presLayoutVars>
      </dgm:prSet>
      <dgm:spPr/>
    </dgm:pt>
    <dgm:pt modelId="{E5B8858C-820A-4D33-8454-E43B783C61AB}" type="pres">
      <dgm:prSet presAssocID="{CE9BA7EF-1715-49CD-A7B9-A407A228D8CE}" presName="sibTrans" presStyleCnt="0"/>
      <dgm:spPr/>
    </dgm:pt>
    <dgm:pt modelId="{038CE50F-8952-41C9-BB9D-20478DAA59D6}" type="pres">
      <dgm:prSet presAssocID="{12E16602-AAAD-440B-A5AF-59C86FADBEFE}" presName="compNode" presStyleCnt="0"/>
      <dgm:spPr/>
    </dgm:pt>
    <dgm:pt modelId="{8CF46F4C-FA0E-4508-B5DF-9195C82C113C}" type="pres">
      <dgm:prSet presAssocID="{12E16602-AAAD-440B-A5AF-59C86FADBEFE}" presName="bgRect" presStyleLbl="bgShp" presStyleIdx="1" presStyleCnt="5"/>
      <dgm:spPr/>
    </dgm:pt>
    <dgm:pt modelId="{E52284E8-BD54-4D23-A557-B5959474509D}" type="pres">
      <dgm:prSet presAssocID="{12E16602-AAAD-440B-A5AF-59C86FADBEF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sion chart"/>
        </a:ext>
      </dgm:extLst>
    </dgm:pt>
    <dgm:pt modelId="{61BDD4E7-97D8-4942-80F4-8B141509CD6E}" type="pres">
      <dgm:prSet presAssocID="{12E16602-AAAD-440B-A5AF-59C86FADBEFE}" presName="spaceRect" presStyleCnt="0"/>
      <dgm:spPr/>
    </dgm:pt>
    <dgm:pt modelId="{874FED05-9CF3-4CB0-B77C-9A4194AA78B5}" type="pres">
      <dgm:prSet presAssocID="{12E16602-AAAD-440B-A5AF-59C86FADBEFE}" presName="parTx" presStyleLbl="revTx" presStyleIdx="1" presStyleCnt="5">
        <dgm:presLayoutVars>
          <dgm:chMax val="0"/>
          <dgm:chPref val="0"/>
        </dgm:presLayoutVars>
      </dgm:prSet>
      <dgm:spPr/>
    </dgm:pt>
    <dgm:pt modelId="{47BE6545-098B-4B9E-94DE-340A8A440FA2}" type="pres">
      <dgm:prSet presAssocID="{469B31F2-07F2-4279-9C92-E3BA5A6BC700}" presName="sibTrans" presStyleCnt="0"/>
      <dgm:spPr/>
    </dgm:pt>
    <dgm:pt modelId="{BE33DEA2-5E86-4A7A-8F4F-61114A92A4CE}" type="pres">
      <dgm:prSet presAssocID="{7F542654-26A1-46F5-9796-8300B1E1F667}" presName="compNode" presStyleCnt="0"/>
      <dgm:spPr/>
    </dgm:pt>
    <dgm:pt modelId="{F07339D9-DCF9-4ECE-B406-5C9FD267A0EA}" type="pres">
      <dgm:prSet presAssocID="{7F542654-26A1-46F5-9796-8300B1E1F667}" presName="bgRect" presStyleLbl="bgShp" presStyleIdx="2" presStyleCnt="5"/>
      <dgm:spPr/>
    </dgm:pt>
    <dgm:pt modelId="{7AFB702A-EB18-42C1-9947-6EF7D85C7123}" type="pres">
      <dgm:prSet presAssocID="{7F542654-26A1-46F5-9796-8300B1E1F66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ze"/>
        </a:ext>
      </dgm:extLst>
    </dgm:pt>
    <dgm:pt modelId="{206C90FC-DB92-46A3-A6D6-E8F46103C33F}" type="pres">
      <dgm:prSet presAssocID="{7F542654-26A1-46F5-9796-8300B1E1F667}" presName="spaceRect" presStyleCnt="0"/>
      <dgm:spPr/>
    </dgm:pt>
    <dgm:pt modelId="{B1D56C1E-C3E1-448E-BB09-785520F2EF58}" type="pres">
      <dgm:prSet presAssocID="{7F542654-26A1-46F5-9796-8300B1E1F667}" presName="parTx" presStyleLbl="revTx" presStyleIdx="2" presStyleCnt="5">
        <dgm:presLayoutVars>
          <dgm:chMax val="0"/>
          <dgm:chPref val="0"/>
        </dgm:presLayoutVars>
      </dgm:prSet>
      <dgm:spPr/>
    </dgm:pt>
    <dgm:pt modelId="{3B2702FC-7BC0-4A1E-B321-8AC93D50B036}" type="pres">
      <dgm:prSet presAssocID="{0FEE6EDF-A476-4849-AAC1-E562A40A001E}" presName="sibTrans" presStyleCnt="0"/>
      <dgm:spPr/>
    </dgm:pt>
    <dgm:pt modelId="{3BFA071F-016F-4CFE-9FB9-843A8114923C}" type="pres">
      <dgm:prSet presAssocID="{19C1021F-D8D1-40F0-B231-0CE94A8B45EF}" presName="compNode" presStyleCnt="0"/>
      <dgm:spPr/>
    </dgm:pt>
    <dgm:pt modelId="{C8049F49-7BFD-44E3-B021-E3A36F0EC1AD}" type="pres">
      <dgm:prSet presAssocID="{19C1021F-D8D1-40F0-B231-0CE94A8B45EF}" presName="bgRect" presStyleLbl="bgShp" presStyleIdx="3" presStyleCnt="5"/>
      <dgm:spPr/>
    </dgm:pt>
    <dgm:pt modelId="{290A37EA-8AAB-4E65-B559-80121589610C}" type="pres">
      <dgm:prSet presAssocID="{19C1021F-D8D1-40F0-B231-0CE94A8B45E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nk"/>
        </a:ext>
      </dgm:extLst>
    </dgm:pt>
    <dgm:pt modelId="{BC5375FA-BEFD-42AC-821E-2F9237FA05E0}" type="pres">
      <dgm:prSet presAssocID="{19C1021F-D8D1-40F0-B231-0CE94A8B45EF}" presName="spaceRect" presStyleCnt="0"/>
      <dgm:spPr/>
    </dgm:pt>
    <dgm:pt modelId="{B2F63CC7-F0FB-4C43-9576-57D8FD49C700}" type="pres">
      <dgm:prSet presAssocID="{19C1021F-D8D1-40F0-B231-0CE94A8B45EF}" presName="parTx" presStyleLbl="revTx" presStyleIdx="3" presStyleCnt="5">
        <dgm:presLayoutVars>
          <dgm:chMax val="0"/>
          <dgm:chPref val="0"/>
        </dgm:presLayoutVars>
      </dgm:prSet>
      <dgm:spPr/>
    </dgm:pt>
    <dgm:pt modelId="{43C22CA5-2EC2-455F-B8B9-E11FA9766586}" type="pres">
      <dgm:prSet presAssocID="{1E23515B-8ACA-4D07-A50C-C6D30C364CCC}" presName="sibTrans" presStyleCnt="0"/>
      <dgm:spPr/>
    </dgm:pt>
    <dgm:pt modelId="{F91F9835-0A88-4378-B3A5-9642968B5F7E}" type="pres">
      <dgm:prSet presAssocID="{F44A5DB4-1B3A-467E-B75B-1114EC28E846}" presName="compNode" presStyleCnt="0"/>
      <dgm:spPr/>
    </dgm:pt>
    <dgm:pt modelId="{72A6E9D3-89B3-4DFA-9D6D-87AD883D479E}" type="pres">
      <dgm:prSet presAssocID="{F44A5DB4-1B3A-467E-B75B-1114EC28E846}" presName="bgRect" presStyleLbl="bgShp" presStyleIdx="4" presStyleCnt="5" custLinFactNeighborY="24592"/>
      <dgm:spPr/>
    </dgm:pt>
    <dgm:pt modelId="{1EF6579E-1493-4178-94CB-7A9ACF9ACA3B}" type="pres">
      <dgm:prSet presAssocID="{F44A5DB4-1B3A-467E-B75B-1114EC28E84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1DFD04CB-414B-438C-A6FF-0F9A7E7B0617}" type="pres">
      <dgm:prSet presAssocID="{F44A5DB4-1B3A-467E-B75B-1114EC28E846}" presName="spaceRect" presStyleCnt="0"/>
      <dgm:spPr/>
    </dgm:pt>
    <dgm:pt modelId="{6AB87F13-15CE-41B3-9CB1-84FD510176AE}" type="pres">
      <dgm:prSet presAssocID="{F44A5DB4-1B3A-467E-B75B-1114EC28E846}" presName="parTx" presStyleLbl="revTx" presStyleIdx="4" presStyleCnt="5">
        <dgm:presLayoutVars>
          <dgm:chMax val="0"/>
          <dgm:chPref val="0"/>
        </dgm:presLayoutVars>
      </dgm:prSet>
      <dgm:spPr/>
    </dgm:pt>
  </dgm:ptLst>
  <dgm:cxnLst>
    <dgm:cxn modelId="{DF0B2A17-FED4-481C-8D4E-6B41CF9D8579}" type="presOf" srcId="{5A96220F-D0DE-4B68-85B3-211A4AF807D7}" destId="{025AD1E3-9D24-43EF-B973-B555F0E227D4}" srcOrd="0" destOrd="0" presId="urn:microsoft.com/office/officeart/2018/2/layout/IconVerticalSolidList"/>
    <dgm:cxn modelId="{7BD95635-DF9B-4742-AE2C-04F0E48DBE4D}" type="presOf" srcId="{12E16602-AAAD-440B-A5AF-59C86FADBEFE}" destId="{874FED05-9CF3-4CB0-B77C-9A4194AA78B5}" srcOrd="0" destOrd="0" presId="urn:microsoft.com/office/officeart/2018/2/layout/IconVerticalSolidList"/>
    <dgm:cxn modelId="{EBFDBA5D-52F3-4FB7-B79E-45C7DAC5B279}" srcId="{41357FC3-6103-4FFB-900F-072AFF12D99C}" destId="{F44A5DB4-1B3A-467E-B75B-1114EC28E846}" srcOrd="4" destOrd="0" parTransId="{FA6BA53A-90F9-442B-AAFD-7B59332D531E}" sibTransId="{FFBB51DD-2074-474A-A6E6-4789BF479E9F}"/>
    <dgm:cxn modelId="{7C3DC547-D35B-4D8E-9C23-2B1CB00DE2E3}" type="presOf" srcId="{41357FC3-6103-4FFB-900F-072AFF12D99C}" destId="{3334A496-4131-4376-A3C0-D12357B71A93}" srcOrd="0" destOrd="0" presId="urn:microsoft.com/office/officeart/2018/2/layout/IconVerticalSolidList"/>
    <dgm:cxn modelId="{4844DC69-FBD7-4217-BAEE-5858AA822B0F}" type="presOf" srcId="{7F542654-26A1-46F5-9796-8300B1E1F667}" destId="{B1D56C1E-C3E1-448E-BB09-785520F2EF58}" srcOrd="0" destOrd="0" presId="urn:microsoft.com/office/officeart/2018/2/layout/IconVerticalSolidList"/>
    <dgm:cxn modelId="{CD94E54E-5908-492B-813F-8CAB486728A4}" srcId="{41357FC3-6103-4FFB-900F-072AFF12D99C}" destId="{19C1021F-D8D1-40F0-B231-0CE94A8B45EF}" srcOrd="3" destOrd="0" parTransId="{ECA845C1-234E-43CA-AA03-BB31F4BAF913}" sibTransId="{1E23515B-8ACA-4D07-A50C-C6D30C364CCC}"/>
    <dgm:cxn modelId="{2CF1EE84-E142-448F-9B2A-008CDAB4CBC5}" type="presOf" srcId="{19C1021F-D8D1-40F0-B231-0CE94A8B45EF}" destId="{B2F63CC7-F0FB-4C43-9576-57D8FD49C700}" srcOrd="0" destOrd="0" presId="urn:microsoft.com/office/officeart/2018/2/layout/IconVerticalSolidList"/>
    <dgm:cxn modelId="{FDB2CE8C-BC0C-481F-BFF7-A63795B9D98F}" srcId="{41357FC3-6103-4FFB-900F-072AFF12D99C}" destId="{7F542654-26A1-46F5-9796-8300B1E1F667}" srcOrd="2" destOrd="0" parTransId="{CEDC3306-A0BF-4B7B-80C6-211592B7177D}" sibTransId="{0FEE6EDF-A476-4849-AAC1-E562A40A001E}"/>
    <dgm:cxn modelId="{4000A9A3-5DCC-4052-81CE-CE4CEAF05278}" srcId="{41357FC3-6103-4FFB-900F-072AFF12D99C}" destId="{5A96220F-D0DE-4B68-85B3-211A4AF807D7}" srcOrd="0" destOrd="0" parTransId="{7F12B2A2-E90E-4D2A-96EE-ED08F8615A47}" sibTransId="{CE9BA7EF-1715-49CD-A7B9-A407A228D8CE}"/>
    <dgm:cxn modelId="{8CFA35AA-3185-4BC4-B4E1-F1DE22A5E435}" type="presOf" srcId="{F44A5DB4-1B3A-467E-B75B-1114EC28E846}" destId="{6AB87F13-15CE-41B3-9CB1-84FD510176AE}" srcOrd="0" destOrd="0" presId="urn:microsoft.com/office/officeart/2018/2/layout/IconVerticalSolidList"/>
    <dgm:cxn modelId="{BE2B1AD7-46C6-4D9C-AB27-E3235F84C673}" srcId="{41357FC3-6103-4FFB-900F-072AFF12D99C}" destId="{12E16602-AAAD-440B-A5AF-59C86FADBEFE}" srcOrd="1" destOrd="0" parTransId="{4EA43001-0C33-486C-B56B-AF0E8B312FC2}" sibTransId="{469B31F2-07F2-4279-9C92-E3BA5A6BC700}"/>
    <dgm:cxn modelId="{AC3EEA36-AE5F-4A2F-87F2-04CB872FE3D7}" type="presParOf" srcId="{3334A496-4131-4376-A3C0-D12357B71A93}" destId="{29D4A035-B85C-41D3-B54D-5B58EEBADBD7}" srcOrd="0" destOrd="0" presId="urn:microsoft.com/office/officeart/2018/2/layout/IconVerticalSolidList"/>
    <dgm:cxn modelId="{1F96C4A1-6389-42A4-9F2A-8FE99AE4E9B2}" type="presParOf" srcId="{29D4A035-B85C-41D3-B54D-5B58EEBADBD7}" destId="{25AA61ED-0177-416A-918C-F64688653FAC}" srcOrd="0" destOrd="0" presId="urn:microsoft.com/office/officeart/2018/2/layout/IconVerticalSolidList"/>
    <dgm:cxn modelId="{A3C3F1B4-E156-4163-BFBF-5233E9231FA2}" type="presParOf" srcId="{29D4A035-B85C-41D3-B54D-5B58EEBADBD7}" destId="{842375D3-BDE3-4451-9DB2-E11D18D58CF4}" srcOrd="1" destOrd="0" presId="urn:microsoft.com/office/officeart/2018/2/layout/IconVerticalSolidList"/>
    <dgm:cxn modelId="{F49353C8-E6BD-4826-9DE7-91678CE9957E}" type="presParOf" srcId="{29D4A035-B85C-41D3-B54D-5B58EEBADBD7}" destId="{DF997022-FFFE-4115-98DB-6ECD849C237F}" srcOrd="2" destOrd="0" presId="urn:microsoft.com/office/officeart/2018/2/layout/IconVerticalSolidList"/>
    <dgm:cxn modelId="{E8660299-CAF8-4EF8-A905-47482A4D5D47}" type="presParOf" srcId="{29D4A035-B85C-41D3-B54D-5B58EEBADBD7}" destId="{025AD1E3-9D24-43EF-B973-B555F0E227D4}" srcOrd="3" destOrd="0" presId="urn:microsoft.com/office/officeart/2018/2/layout/IconVerticalSolidList"/>
    <dgm:cxn modelId="{A91983EC-78A3-4A30-BB31-B3854EE24A01}" type="presParOf" srcId="{3334A496-4131-4376-A3C0-D12357B71A93}" destId="{E5B8858C-820A-4D33-8454-E43B783C61AB}" srcOrd="1" destOrd="0" presId="urn:microsoft.com/office/officeart/2018/2/layout/IconVerticalSolidList"/>
    <dgm:cxn modelId="{CD0221B3-49D9-4D7C-856B-FADD4E08C356}" type="presParOf" srcId="{3334A496-4131-4376-A3C0-D12357B71A93}" destId="{038CE50F-8952-41C9-BB9D-20478DAA59D6}" srcOrd="2" destOrd="0" presId="urn:microsoft.com/office/officeart/2018/2/layout/IconVerticalSolidList"/>
    <dgm:cxn modelId="{C9419EAD-9F49-4EC6-980E-7E01FA0E9CAD}" type="presParOf" srcId="{038CE50F-8952-41C9-BB9D-20478DAA59D6}" destId="{8CF46F4C-FA0E-4508-B5DF-9195C82C113C}" srcOrd="0" destOrd="0" presId="urn:microsoft.com/office/officeart/2018/2/layout/IconVerticalSolidList"/>
    <dgm:cxn modelId="{7832E7A0-DEF6-421E-905B-2779E6545907}" type="presParOf" srcId="{038CE50F-8952-41C9-BB9D-20478DAA59D6}" destId="{E52284E8-BD54-4D23-A557-B5959474509D}" srcOrd="1" destOrd="0" presId="urn:microsoft.com/office/officeart/2018/2/layout/IconVerticalSolidList"/>
    <dgm:cxn modelId="{EC6E1D3D-906B-4953-AEE0-FAF28592AEE4}" type="presParOf" srcId="{038CE50F-8952-41C9-BB9D-20478DAA59D6}" destId="{61BDD4E7-97D8-4942-80F4-8B141509CD6E}" srcOrd="2" destOrd="0" presId="urn:microsoft.com/office/officeart/2018/2/layout/IconVerticalSolidList"/>
    <dgm:cxn modelId="{9A19D7E8-FBDC-422C-A9F1-696C28EC11C4}" type="presParOf" srcId="{038CE50F-8952-41C9-BB9D-20478DAA59D6}" destId="{874FED05-9CF3-4CB0-B77C-9A4194AA78B5}" srcOrd="3" destOrd="0" presId="urn:microsoft.com/office/officeart/2018/2/layout/IconVerticalSolidList"/>
    <dgm:cxn modelId="{4906CDF4-90B0-416E-90B5-76AC0E08FEC0}" type="presParOf" srcId="{3334A496-4131-4376-A3C0-D12357B71A93}" destId="{47BE6545-098B-4B9E-94DE-340A8A440FA2}" srcOrd="3" destOrd="0" presId="urn:microsoft.com/office/officeart/2018/2/layout/IconVerticalSolidList"/>
    <dgm:cxn modelId="{1BA3115B-09A3-402D-B71B-D5C9363AD19D}" type="presParOf" srcId="{3334A496-4131-4376-A3C0-D12357B71A93}" destId="{BE33DEA2-5E86-4A7A-8F4F-61114A92A4CE}" srcOrd="4" destOrd="0" presId="urn:microsoft.com/office/officeart/2018/2/layout/IconVerticalSolidList"/>
    <dgm:cxn modelId="{791388EB-2AFF-44AC-8350-2D1FA9761D04}" type="presParOf" srcId="{BE33DEA2-5E86-4A7A-8F4F-61114A92A4CE}" destId="{F07339D9-DCF9-4ECE-B406-5C9FD267A0EA}" srcOrd="0" destOrd="0" presId="urn:microsoft.com/office/officeart/2018/2/layout/IconVerticalSolidList"/>
    <dgm:cxn modelId="{2BBD7C2A-576E-439D-934C-9BB6295E9AF6}" type="presParOf" srcId="{BE33DEA2-5E86-4A7A-8F4F-61114A92A4CE}" destId="{7AFB702A-EB18-42C1-9947-6EF7D85C7123}" srcOrd="1" destOrd="0" presId="urn:microsoft.com/office/officeart/2018/2/layout/IconVerticalSolidList"/>
    <dgm:cxn modelId="{02770347-AF55-468D-9308-6951BBC1AB4A}" type="presParOf" srcId="{BE33DEA2-5E86-4A7A-8F4F-61114A92A4CE}" destId="{206C90FC-DB92-46A3-A6D6-E8F46103C33F}" srcOrd="2" destOrd="0" presId="urn:microsoft.com/office/officeart/2018/2/layout/IconVerticalSolidList"/>
    <dgm:cxn modelId="{A6CF420F-3DE9-448D-8CB5-B398ADFFCD2D}" type="presParOf" srcId="{BE33DEA2-5E86-4A7A-8F4F-61114A92A4CE}" destId="{B1D56C1E-C3E1-448E-BB09-785520F2EF58}" srcOrd="3" destOrd="0" presId="urn:microsoft.com/office/officeart/2018/2/layout/IconVerticalSolidList"/>
    <dgm:cxn modelId="{E9364DD7-8B0F-4A52-9F3B-2AABD70EB7D5}" type="presParOf" srcId="{3334A496-4131-4376-A3C0-D12357B71A93}" destId="{3B2702FC-7BC0-4A1E-B321-8AC93D50B036}" srcOrd="5" destOrd="0" presId="urn:microsoft.com/office/officeart/2018/2/layout/IconVerticalSolidList"/>
    <dgm:cxn modelId="{A4C61A59-F713-4B46-B708-7B795092851B}" type="presParOf" srcId="{3334A496-4131-4376-A3C0-D12357B71A93}" destId="{3BFA071F-016F-4CFE-9FB9-843A8114923C}" srcOrd="6" destOrd="0" presId="urn:microsoft.com/office/officeart/2018/2/layout/IconVerticalSolidList"/>
    <dgm:cxn modelId="{EE3C3670-AD16-4FC2-A209-8149D452BC05}" type="presParOf" srcId="{3BFA071F-016F-4CFE-9FB9-843A8114923C}" destId="{C8049F49-7BFD-44E3-B021-E3A36F0EC1AD}" srcOrd="0" destOrd="0" presId="urn:microsoft.com/office/officeart/2018/2/layout/IconVerticalSolidList"/>
    <dgm:cxn modelId="{2A3C9D24-6B82-4042-91BA-3D816D57ADF1}" type="presParOf" srcId="{3BFA071F-016F-4CFE-9FB9-843A8114923C}" destId="{290A37EA-8AAB-4E65-B559-80121589610C}" srcOrd="1" destOrd="0" presId="urn:microsoft.com/office/officeart/2018/2/layout/IconVerticalSolidList"/>
    <dgm:cxn modelId="{A2F1E0AC-E35F-4152-BCCE-2D8521D77A2D}" type="presParOf" srcId="{3BFA071F-016F-4CFE-9FB9-843A8114923C}" destId="{BC5375FA-BEFD-42AC-821E-2F9237FA05E0}" srcOrd="2" destOrd="0" presId="urn:microsoft.com/office/officeart/2018/2/layout/IconVerticalSolidList"/>
    <dgm:cxn modelId="{4F72BDFB-CA6D-4BF0-AA36-AF1A3E9F6657}" type="presParOf" srcId="{3BFA071F-016F-4CFE-9FB9-843A8114923C}" destId="{B2F63CC7-F0FB-4C43-9576-57D8FD49C700}" srcOrd="3" destOrd="0" presId="urn:microsoft.com/office/officeart/2018/2/layout/IconVerticalSolidList"/>
    <dgm:cxn modelId="{410911FB-DBB7-4CA0-AC52-BCBA68D9B941}" type="presParOf" srcId="{3334A496-4131-4376-A3C0-D12357B71A93}" destId="{43C22CA5-2EC2-455F-B8B9-E11FA9766586}" srcOrd="7" destOrd="0" presId="urn:microsoft.com/office/officeart/2018/2/layout/IconVerticalSolidList"/>
    <dgm:cxn modelId="{19CD5793-B167-4619-A297-6110E5B34493}" type="presParOf" srcId="{3334A496-4131-4376-A3C0-D12357B71A93}" destId="{F91F9835-0A88-4378-B3A5-9642968B5F7E}" srcOrd="8" destOrd="0" presId="urn:microsoft.com/office/officeart/2018/2/layout/IconVerticalSolidList"/>
    <dgm:cxn modelId="{913F821C-A72A-4BB2-AE4D-C248162830A6}" type="presParOf" srcId="{F91F9835-0A88-4378-B3A5-9642968B5F7E}" destId="{72A6E9D3-89B3-4DFA-9D6D-87AD883D479E}" srcOrd="0" destOrd="0" presId="urn:microsoft.com/office/officeart/2018/2/layout/IconVerticalSolidList"/>
    <dgm:cxn modelId="{ADA529E9-CCDF-4AE1-902E-2A5FFA5497D6}" type="presParOf" srcId="{F91F9835-0A88-4378-B3A5-9642968B5F7E}" destId="{1EF6579E-1493-4178-94CB-7A9ACF9ACA3B}" srcOrd="1" destOrd="0" presId="urn:microsoft.com/office/officeart/2018/2/layout/IconVerticalSolidList"/>
    <dgm:cxn modelId="{801F1290-6E22-4E9D-A4F0-37E72A513056}" type="presParOf" srcId="{F91F9835-0A88-4378-B3A5-9642968B5F7E}" destId="{1DFD04CB-414B-438C-A6FF-0F9A7E7B0617}" srcOrd="2" destOrd="0" presId="urn:microsoft.com/office/officeart/2018/2/layout/IconVerticalSolidList"/>
    <dgm:cxn modelId="{8E3E967A-E9E5-472A-A309-24C560FC614C}" type="presParOf" srcId="{F91F9835-0A88-4378-B3A5-9642968B5F7E}" destId="{6AB87F13-15CE-41B3-9CB1-84FD510176A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CF04ED-0B15-41E0-89E0-231D21FA1D6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2CE8BBE1-BA25-47A2-AF2B-E677142EAB2D}">
      <dgm:prSet custT="1"/>
      <dgm:spPr/>
      <dgm:t>
        <a:bodyPr/>
        <a:lstStyle/>
        <a:p>
          <a:pPr>
            <a:lnSpc>
              <a:spcPct val="100000"/>
            </a:lnSpc>
          </a:pPr>
          <a:r>
            <a:rPr lang="en-US" sz="2400">
              <a:latin typeface="Times New Roman" panose="02020603050405020304" pitchFamily="18" charset="0"/>
              <a:cs typeface="Times New Roman" panose="02020603050405020304" pitchFamily="18" charset="0"/>
            </a:rPr>
            <a:t>Multi-faceted crisis: Sales decline is strategic, not temporary (Markovic &amp; </a:t>
          </a:r>
          <a:r>
            <a:rPr lang="en-US" sz="2400" err="1">
              <a:latin typeface="Times New Roman" panose="02020603050405020304" pitchFamily="18" charset="0"/>
              <a:cs typeface="Times New Roman" panose="02020603050405020304" pitchFamily="18" charset="0"/>
            </a:rPr>
            <a:t>Salamzadeh</a:t>
          </a:r>
          <a:r>
            <a:rPr lang="en-US" sz="2400">
              <a:latin typeface="Times New Roman" panose="02020603050405020304" pitchFamily="18" charset="0"/>
              <a:cs typeface="Times New Roman" panose="02020603050405020304" pitchFamily="18" charset="0"/>
            </a:rPr>
            <a:t>, 2022).</a:t>
          </a:r>
        </a:p>
      </dgm:t>
    </dgm:pt>
    <dgm:pt modelId="{D6AB96F6-195F-4E9E-AD09-F6C664DD1D30}" type="parTrans" cxnId="{6B32F1A4-0F29-429E-A79E-7711A3591E45}">
      <dgm:prSet/>
      <dgm:spPr/>
      <dgm:t>
        <a:bodyPr/>
        <a:lstStyle/>
        <a:p>
          <a:endParaRPr lang="en-US" sz="2400"/>
        </a:p>
      </dgm:t>
    </dgm:pt>
    <dgm:pt modelId="{077943AE-AE49-45FE-88D6-1048F9DD7B51}" type="sibTrans" cxnId="{6B32F1A4-0F29-429E-A79E-7711A3591E45}">
      <dgm:prSet/>
      <dgm:spPr/>
      <dgm:t>
        <a:bodyPr/>
        <a:lstStyle/>
        <a:p>
          <a:pPr>
            <a:lnSpc>
              <a:spcPct val="100000"/>
            </a:lnSpc>
          </a:pPr>
          <a:endParaRPr lang="en-US" sz="2400"/>
        </a:p>
      </dgm:t>
    </dgm:pt>
    <dgm:pt modelId="{06621062-1A53-4718-87CD-ED6B9FAA2C46}">
      <dgm:prSet custT="1"/>
      <dgm:spPr/>
      <dgm:t>
        <a:bodyPr/>
        <a:lstStyle/>
        <a:p>
          <a:pPr>
            <a:lnSpc>
              <a:spcPct val="100000"/>
            </a:lnSpc>
          </a:pPr>
          <a:r>
            <a:rPr lang="en-US" sz="2400">
              <a:latin typeface="Times New Roman" panose="02020603050405020304" pitchFamily="18" charset="0"/>
              <a:cs typeface="Times New Roman" panose="02020603050405020304" pitchFamily="18" charset="0"/>
            </a:rPr>
            <a:t>External pressures are high but sustainability trend aligns with brand strengths.</a:t>
          </a:r>
        </a:p>
      </dgm:t>
    </dgm:pt>
    <dgm:pt modelId="{82109BF8-5BC4-4EE6-B1C7-FA0D31138C87}" type="parTrans" cxnId="{396AB23D-EA81-46BB-8A71-73B3F7C2B3C7}">
      <dgm:prSet/>
      <dgm:spPr/>
      <dgm:t>
        <a:bodyPr/>
        <a:lstStyle/>
        <a:p>
          <a:endParaRPr lang="en-US" sz="2400"/>
        </a:p>
      </dgm:t>
    </dgm:pt>
    <dgm:pt modelId="{41D6D757-A518-4807-8232-9FF9CC732BDC}" type="sibTrans" cxnId="{396AB23D-EA81-46BB-8A71-73B3F7C2B3C7}">
      <dgm:prSet/>
      <dgm:spPr/>
      <dgm:t>
        <a:bodyPr/>
        <a:lstStyle/>
        <a:p>
          <a:pPr>
            <a:lnSpc>
              <a:spcPct val="100000"/>
            </a:lnSpc>
          </a:pPr>
          <a:endParaRPr lang="en-US" sz="2400"/>
        </a:p>
      </dgm:t>
    </dgm:pt>
    <dgm:pt modelId="{F039806B-A248-404B-824B-80645A1C4EDB}">
      <dgm:prSet custT="1"/>
      <dgm:spPr/>
      <dgm:t>
        <a:bodyPr/>
        <a:lstStyle/>
        <a:p>
          <a:pPr>
            <a:lnSpc>
              <a:spcPct val="100000"/>
            </a:lnSpc>
          </a:pPr>
          <a:r>
            <a:rPr lang="en-US" sz="2400">
              <a:latin typeface="Times New Roman" panose="02020603050405020304" pitchFamily="18" charset="0"/>
              <a:cs typeface="Times New Roman" panose="02020603050405020304" pitchFamily="18" charset="0"/>
            </a:rPr>
            <a:t>Internal digital weakness is a critical, controllable failure.</a:t>
          </a:r>
        </a:p>
      </dgm:t>
    </dgm:pt>
    <dgm:pt modelId="{43E53C47-6AC9-4485-AF1B-6D5D08B2F692}" type="parTrans" cxnId="{DE0ABED2-16E1-4E7E-9BAC-15848FB603E4}">
      <dgm:prSet/>
      <dgm:spPr/>
      <dgm:t>
        <a:bodyPr/>
        <a:lstStyle/>
        <a:p>
          <a:endParaRPr lang="en-US" sz="2400"/>
        </a:p>
      </dgm:t>
    </dgm:pt>
    <dgm:pt modelId="{ADF71C1E-2E05-4A03-AF07-B65FD04C55ED}" type="sibTrans" cxnId="{DE0ABED2-16E1-4E7E-9BAC-15848FB603E4}">
      <dgm:prSet/>
      <dgm:spPr/>
      <dgm:t>
        <a:bodyPr/>
        <a:lstStyle/>
        <a:p>
          <a:pPr>
            <a:lnSpc>
              <a:spcPct val="100000"/>
            </a:lnSpc>
          </a:pPr>
          <a:endParaRPr lang="en-US" sz="2400"/>
        </a:p>
      </dgm:t>
    </dgm:pt>
    <dgm:pt modelId="{B01A611A-A137-4940-9354-EC7E5F5FA381}">
      <dgm:prSet custT="1"/>
      <dgm:spPr/>
      <dgm:t>
        <a:bodyPr/>
        <a:lstStyle/>
        <a:p>
          <a:pPr>
            <a:lnSpc>
              <a:spcPct val="100000"/>
            </a:lnSpc>
          </a:pPr>
          <a:r>
            <a:rPr lang="en-US" sz="2400">
              <a:latin typeface="Times New Roman" panose="02020603050405020304" pitchFamily="18" charset="0"/>
              <a:cs typeface="Times New Roman" panose="02020603050405020304" pitchFamily="18" charset="0"/>
            </a:rPr>
            <a:t>Problems are interconnected; an integrated strategy is needed.</a:t>
          </a:r>
        </a:p>
      </dgm:t>
    </dgm:pt>
    <dgm:pt modelId="{9F6F2F4B-0A08-42A6-98D7-E50E77AAC67B}" type="parTrans" cxnId="{A0F12C9D-0B42-467B-8B5C-ECD4CF5FBC2F}">
      <dgm:prSet/>
      <dgm:spPr/>
      <dgm:t>
        <a:bodyPr/>
        <a:lstStyle/>
        <a:p>
          <a:endParaRPr lang="en-US" sz="2400"/>
        </a:p>
      </dgm:t>
    </dgm:pt>
    <dgm:pt modelId="{D63A2820-A6DE-4C0D-A637-55EA5A69EF1B}" type="sibTrans" cxnId="{A0F12C9D-0B42-467B-8B5C-ECD4CF5FBC2F}">
      <dgm:prSet/>
      <dgm:spPr/>
      <dgm:t>
        <a:bodyPr/>
        <a:lstStyle/>
        <a:p>
          <a:endParaRPr lang="en-US" sz="2400"/>
        </a:p>
      </dgm:t>
    </dgm:pt>
    <dgm:pt modelId="{2E1A571D-7AA7-4FC4-BB31-DEB8FCE9F4BA}" type="pres">
      <dgm:prSet presAssocID="{F7CF04ED-0B15-41E0-89E0-231D21FA1D60}" presName="root" presStyleCnt="0">
        <dgm:presLayoutVars>
          <dgm:dir/>
          <dgm:resizeHandles val="exact"/>
        </dgm:presLayoutVars>
      </dgm:prSet>
      <dgm:spPr/>
    </dgm:pt>
    <dgm:pt modelId="{043D2226-77B7-4C5D-8B56-569AF52DF08C}" type="pres">
      <dgm:prSet presAssocID="{F7CF04ED-0B15-41E0-89E0-231D21FA1D60}" presName="container" presStyleCnt="0">
        <dgm:presLayoutVars>
          <dgm:dir/>
          <dgm:resizeHandles val="exact"/>
        </dgm:presLayoutVars>
      </dgm:prSet>
      <dgm:spPr/>
    </dgm:pt>
    <dgm:pt modelId="{B9F321A2-762A-4AAE-9B1D-B2711988FF70}" type="pres">
      <dgm:prSet presAssocID="{2CE8BBE1-BA25-47A2-AF2B-E677142EAB2D}" presName="compNode" presStyleCnt="0"/>
      <dgm:spPr/>
    </dgm:pt>
    <dgm:pt modelId="{02440781-4847-44BF-AC66-F1B995BAE4A6}" type="pres">
      <dgm:prSet presAssocID="{2CE8BBE1-BA25-47A2-AF2B-E677142EAB2D}" presName="iconBgRect" presStyleLbl="bgShp" presStyleIdx="0" presStyleCnt="4"/>
      <dgm:spPr/>
    </dgm:pt>
    <dgm:pt modelId="{E3F5E0A8-A0AE-4EDB-B753-346B3C105FF3}" type="pres">
      <dgm:prSet presAssocID="{2CE8BBE1-BA25-47A2-AF2B-E677142EAB2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Graph with Downward Trend"/>
        </a:ext>
      </dgm:extLst>
    </dgm:pt>
    <dgm:pt modelId="{EB0ECB21-94AD-41AA-915F-8D5917D4AA34}" type="pres">
      <dgm:prSet presAssocID="{2CE8BBE1-BA25-47A2-AF2B-E677142EAB2D}" presName="spaceRect" presStyleCnt="0"/>
      <dgm:spPr/>
    </dgm:pt>
    <dgm:pt modelId="{05DF1CD8-BC30-4033-A9E9-223F9C9DFF15}" type="pres">
      <dgm:prSet presAssocID="{2CE8BBE1-BA25-47A2-AF2B-E677142EAB2D}" presName="textRect" presStyleLbl="revTx" presStyleIdx="0" presStyleCnt="4">
        <dgm:presLayoutVars>
          <dgm:chMax val="1"/>
          <dgm:chPref val="1"/>
        </dgm:presLayoutVars>
      </dgm:prSet>
      <dgm:spPr/>
    </dgm:pt>
    <dgm:pt modelId="{06A8B46D-357B-431A-A1E7-C2B1A3A648A8}" type="pres">
      <dgm:prSet presAssocID="{077943AE-AE49-45FE-88D6-1048F9DD7B51}" presName="sibTrans" presStyleLbl="sibTrans2D1" presStyleIdx="0" presStyleCnt="0"/>
      <dgm:spPr/>
    </dgm:pt>
    <dgm:pt modelId="{F042A911-8967-4635-9DD4-BB9DE08A2F40}" type="pres">
      <dgm:prSet presAssocID="{06621062-1A53-4718-87CD-ED6B9FAA2C46}" presName="compNode" presStyleCnt="0"/>
      <dgm:spPr/>
    </dgm:pt>
    <dgm:pt modelId="{682ED31D-7597-4600-B2CF-9C4B7CBC49A1}" type="pres">
      <dgm:prSet presAssocID="{06621062-1A53-4718-87CD-ED6B9FAA2C46}" presName="iconBgRect" presStyleLbl="bgShp" presStyleIdx="1" presStyleCnt="4"/>
      <dgm:spPr/>
    </dgm:pt>
    <dgm:pt modelId="{DE2C7194-D533-4DF8-A786-A2EF53DF9322}" type="pres">
      <dgm:prSet presAssocID="{06621062-1A53-4718-87CD-ED6B9FAA2C4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98DD7C87-2F7A-481D-812F-F034DB1549A3}" type="pres">
      <dgm:prSet presAssocID="{06621062-1A53-4718-87CD-ED6B9FAA2C46}" presName="spaceRect" presStyleCnt="0"/>
      <dgm:spPr/>
    </dgm:pt>
    <dgm:pt modelId="{52930F91-D547-420D-A36F-D972844936ED}" type="pres">
      <dgm:prSet presAssocID="{06621062-1A53-4718-87CD-ED6B9FAA2C46}" presName="textRect" presStyleLbl="revTx" presStyleIdx="1" presStyleCnt="4">
        <dgm:presLayoutVars>
          <dgm:chMax val="1"/>
          <dgm:chPref val="1"/>
        </dgm:presLayoutVars>
      </dgm:prSet>
      <dgm:spPr/>
    </dgm:pt>
    <dgm:pt modelId="{CE197744-F411-4AA9-AF51-A109CEFC260D}" type="pres">
      <dgm:prSet presAssocID="{41D6D757-A518-4807-8232-9FF9CC732BDC}" presName="sibTrans" presStyleLbl="sibTrans2D1" presStyleIdx="0" presStyleCnt="0"/>
      <dgm:spPr/>
    </dgm:pt>
    <dgm:pt modelId="{0853E884-FAB5-4233-A2A8-16EA0EAD6DC2}" type="pres">
      <dgm:prSet presAssocID="{F039806B-A248-404B-824B-80645A1C4EDB}" presName="compNode" presStyleCnt="0"/>
      <dgm:spPr/>
    </dgm:pt>
    <dgm:pt modelId="{C19D3A7F-F47E-4EE3-800D-7B3432F3493B}" type="pres">
      <dgm:prSet presAssocID="{F039806B-A248-404B-824B-80645A1C4EDB}" presName="iconBgRect" presStyleLbl="bgShp" presStyleIdx="2" presStyleCnt="4"/>
      <dgm:spPr/>
    </dgm:pt>
    <dgm:pt modelId="{34C782CA-8E05-4B2E-81D4-7AC1B47DF064}" type="pres">
      <dgm:prSet presAssocID="{F039806B-A248-404B-824B-80645A1C4ED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un"/>
        </a:ext>
      </dgm:extLst>
    </dgm:pt>
    <dgm:pt modelId="{B91A638E-7CE1-4B0E-8ADF-4BFC6604675B}" type="pres">
      <dgm:prSet presAssocID="{F039806B-A248-404B-824B-80645A1C4EDB}" presName="spaceRect" presStyleCnt="0"/>
      <dgm:spPr/>
    </dgm:pt>
    <dgm:pt modelId="{0F155FC4-5502-46DA-8646-9EC8FAA3F572}" type="pres">
      <dgm:prSet presAssocID="{F039806B-A248-404B-824B-80645A1C4EDB}" presName="textRect" presStyleLbl="revTx" presStyleIdx="2" presStyleCnt="4">
        <dgm:presLayoutVars>
          <dgm:chMax val="1"/>
          <dgm:chPref val="1"/>
        </dgm:presLayoutVars>
      </dgm:prSet>
      <dgm:spPr/>
    </dgm:pt>
    <dgm:pt modelId="{3D37DB51-CD74-4E50-8D49-D44D888C7BD5}" type="pres">
      <dgm:prSet presAssocID="{ADF71C1E-2E05-4A03-AF07-B65FD04C55ED}" presName="sibTrans" presStyleLbl="sibTrans2D1" presStyleIdx="0" presStyleCnt="0"/>
      <dgm:spPr/>
    </dgm:pt>
    <dgm:pt modelId="{E61F13F6-C353-4A1B-9BA9-C694D9F2888D}" type="pres">
      <dgm:prSet presAssocID="{B01A611A-A137-4940-9354-EC7E5F5FA381}" presName="compNode" presStyleCnt="0"/>
      <dgm:spPr/>
    </dgm:pt>
    <dgm:pt modelId="{D1D37D3B-E948-4EAF-BA1B-0D1D2015636C}" type="pres">
      <dgm:prSet presAssocID="{B01A611A-A137-4940-9354-EC7E5F5FA381}" presName="iconBgRect" presStyleLbl="bgShp" presStyleIdx="3" presStyleCnt="4"/>
      <dgm:spPr/>
    </dgm:pt>
    <dgm:pt modelId="{60FB6CF9-D3E7-42A1-BAF1-C97B79129306}" type="pres">
      <dgm:prSet presAssocID="{B01A611A-A137-4940-9354-EC7E5F5FA38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Network"/>
        </a:ext>
      </dgm:extLst>
    </dgm:pt>
    <dgm:pt modelId="{781BA86B-F4FC-4C36-98DD-32CCD615CD1D}" type="pres">
      <dgm:prSet presAssocID="{B01A611A-A137-4940-9354-EC7E5F5FA381}" presName="spaceRect" presStyleCnt="0"/>
      <dgm:spPr/>
    </dgm:pt>
    <dgm:pt modelId="{542C60C7-A79F-4070-A74A-93BF7C8B64FE}" type="pres">
      <dgm:prSet presAssocID="{B01A611A-A137-4940-9354-EC7E5F5FA381}" presName="textRect" presStyleLbl="revTx" presStyleIdx="3" presStyleCnt="4">
        <dgm:presLayoutVars>
          <dgm:chMax val="1"/>
          <dgm:chPref val="1"/>
        </dgm:presLayoutVars>
      </dgm:prSet>
      <dgm:spPr/>
    </dgm:pt>
  </dgm:ptLst>
  <dgm:cxnLst>
    <dgm:cxn modelId="{B386FB06-5B9E-4C8A-A6FB-1906046486B8}" type="presOf" srcId="{F7CF04ED-0B15-41E0-89E0-231D21FA1D60}" destId="{2E1A571D-7AA7-4FC4-BB31-DEB8FCE9F4BA}" srcOrd="0" destOrd="0" presId="urn:microsoft.com/office/officeart/2018/2/layout/IconCircleList"/>
    <dgm:cxn modelId="{9C2E6516-62EC-468A-B05C-0FB6D375E8A2}" type="presOf" srcId="{41D6D757-A518-4807-8232-9FF9CC732BDC}" destId="{CE197744-F411-4AA9-AF51-A109CEFC260D}" srcOrd="0" destOrd="0" presId="urn:microsoft.com/office/officeart/2018/2/layout/IconCircleList"/>
    <dgm:cxn modelId="{F8FAE623-AAF5-4136-A05D-FE38E07DA178}" type="presOf" srcId="{ADF71C1E-2E05-4A03-AF07-B65FD04C55ED}" destId="{3D37DB51-CD74-4E50-8D49-D44D888C7BD5}" srcOrd="0" destOrd="0" presId="urn:microsoft.com/office/officeart/2018/2/layout/IconCircleList"/>
    <dgm:cxn modelId="{13DF7827-219C-49DA-A8DA-AA6365F12F1D}" type="presOf" srcId="{06621062-1A53-4718-87CD-ED6B9FAA2C46}" destId="{52930F91-D547-420D-A36F-D972844936ED}" srcOrd="0" destOrd="0" presId="urn:microsoft.com/office/officeart/2018/2/layout/IconCircleList"/>
    <dgm:cxn modelId="{396AB23D-EA81-46BB-8A71-73B3F7C2B3C7}" srcId="{F7CF04ED-0B15-41E0-89E0-231D21FA1D60}" destId="{06621062-1A53-4718-87CD-ED6B9FAA2C46}" srcOrd="1" destOrd="0" parTransId="{82109BF8-5BC4-4EE6-B1C7-FA0D31138C87}" sibTransId="{41D6D757-A518-4807-8232-9FF9CC732BDC}"/>
    <dgm:cxn modelId="{A669DD94-EEA5-45AA-B197-8283A02C6101}" type="presOf" srcId="{B01A611A-A137-4940-9354-EC7E5F5FA381}" destId="{542C60C7-A79F-4070-A74A-93BF7C8B64FE}" srcOrd="0" destOrd="0" presId="urn:microsoft.com/office/officeart/2018/2/layout/IconCircleList"/>
    <dgm:cxn modelId="{A0F12C9D-0B42-467B-8B5C-ECD4CF5FBC2F}" srcId="{F7CF04ED-0B15-41E0-89E0-231D21FA1D60}" destId="{B01A611A-A137-4940-9354-EC7E5F5FA381}" srcOrd="3" destOrd="0" parTransId="{9F6F2F4B-0A08-42A6-98D7-E50E77AAC67B}" sibTransId="{D63A2820-A6DE-4C0D-A637-55EA5A69EF1B}"/>
    <dgm:cxn modelId="{6B32F1A4-0F29-429E-A79E-7711A3591E45}" srcId="{F7CF04ED-0B15-41E0-89E0-231D21FA1D60}" destId="{2CE8BBE1-BA25-47A2-AF2B-E677142EAB2D}" srcOrd="0" destOrd="0" parTransId="{D6AB96F6-195F-4E9E-AD09-F6C664DD1D30}" sibTransId="{077943AE-AE49-45FE-88D6-1048F9DD7B51}"/>
    <dgm:cxn modelId="{F2111DCD-BBAB-4817-A325-DF42977FB29E}" type="presOf" srcId="{2CE8BBE1-BA25-47A2-AF2B-E677142EAB2D}" destId="{05DF1CD8-BC30-4033-A9E9-223F9C9DFF15}" srcOrd="0" destOrd="0" presId="urn:microsoft.com/office/officeart/2018/2/layout/IconCircleList"/>
    <dgm:cxn modelId="{2CAB6AD0-EE4E-42F7-9E26-9F7AA4C5229C}" type="presOf" srcId="{077943AE-AE49-45FE-88D6-1048F9DD7B51}" destId="{06A8B46D-357B-431A-A1E7-C2B1A3A648A8}" srcOrd="0" destOrd="0" presId="urn:microsoft.com/office/officeart/2018/2/layout/IconCircleList"/>
    <dgm:cxn modelId="{DE0ABED2-16E1-4E7E-9BAC-15848FB603E4}" srcId="{F7CF04ED-0B15-41E0-89E0-231D21FA1D60}" destId="{F039806B-A248-404B-824B-80645A1C4EDB}" srcOrd="2" destOrd="0" parTransId="{43E53C47-6AC9-4485-AF1B-6D5D08B2F692}" sibTransId="{ADF71C1E-2E05-4A03-AF07-B65FD04C55ED}"/>
    <dgm:cxn modelId="{C72230F2-E24B-47EC-AF1A-8F4E4042FD80}" type="presOf" srcId="{F039806B-A248-404B-824B-80645A1C4EDB}" destId="{0F155FC4-5502-46DA-8646-9EC8FAA3F572}" srcOrd="0" destOrd="0" presId="urn:microsoft.com/office/officeart/2018/2/layout/IconCircleList"/>
    <dgm:cxn modelId="{8DE39A31-36DA-4926-A333-E6A1F80B2F93}" type="presParOf" srcId="{2E1A571D-7AA7-4FC4-BB31-DEB8FCE9F4BA}" destId="{043D2226-77B7-4C5D-8B56-569AF52DF08C}" srcOrd="0" destOrd="0" presId="urn:microsoft.com/office/officeart/2018/2/layout/IconCircleList"/>
    <dgm:cxn modelId="{FBF52FD1-E730-4443-92B8-00567E7B48AE}" type="presParOf" srcId="{043D2226-77B7-4C5D-8B56-569AF52DF08C}" destId="{B9F321A2-762A-4AAE-9B1D-B2711988FF70}" srcOrd="0" destOrd="0" presId="urn:microsoft.com/office/officeart/2018/2/layout/IconCircleList"/>
    <dgm:cxn modelId="{3B162304-FD84-42A7-955F-C9A45231E9AD}" type="presParOf" srcId="{B9F321A2-762A-4AAE-9B1D-B2711988FF70}" destId="{02440781-4847-44BF-AC66-F1B995BAE4A6}" srcOrd="0" destOrd="0" presId="urn:microsoft.com/office/officeart/2018/2/layout/IconCircleList"/>
    <dgm:cxn modelId="{4C6CF7BF-6DC8-46EB-B4E8-6F0FC502147A}" type="presParOf" srcId="{B9F321A2-762A-4AAE-9B1D-B2711988FF70}" destId="{E3F5E0A8-A0AE-4EDB-B753-346B3C105FF3}" srcOrd="1" destOrd="0" presId="urn:microsoft.com/office/officeart/2018/2/layout/IconCircleList"/>
    <dgm:cxn modelId="{6A89A2FF-5FE5-4392-82ED-A7DC76711370}" type="presParOf" srcId="{B9F321A2-762A-4AAE-9B1D-B2711988FF70}" destId="{EB0ECB21-94AD-41AA-915F-8D5917D4AA34}" srcOrd="2" destOrd="0" presId="urn:microsoft.com/office/officeart/2018/2/layout/IconCircleList"/>
    <dgm:cxn modelId="{BA7B4E9C-0026-4AF8-88DD-2CA07AE7C650}" type="presParOf" srcId="{B9F321A2-762A-4AAE-9B1D-B2711988FF70}" destId="{05DF1CD8-BC30-4033-A9E9-223F9C9DFF15}" srcOrd="3" destOrd="0" presId="urn:microsoft.com/office/officeart/2018/2/layout/IconCircleList"/>
    <dgm:cxn modelId="{F826ABD3-C9D7-4D1C-8B11-AD177CA02BFB}" type="presParOf" srcId="{043D2226-77B7-4C5D-8B56-569AF52DF08C}" destId="{06A8B46D-357B-431A-A1E7-C2B1A3A648A8}" srcOrd="1" destOrd="0" presId="urn:microsoft.com/office/officeart/2018/2/layout/IconCircleList"/>
    <dgm:cxn modelId="{EDB5E5F2-9DBD-4AC0-9554-6D0E78A69E8E}" type="presParOf" srcId="{043D2226-77B7-4C5D-8B56-569AF52DF08C}" destId="{F042A911-8967-4635-9DD4-BB9DE08A2F40}" srcOrd="2" destOrd="0" presId="urn:microsoft.com/office/officeart/2018/2/layout/IconCircleList"/>
    <dgm:cxn modelId="{BC185FF0-D0F9-4BC8-90B8-0C11C59E6A43}" type="presParOf" srcId="{F042A911-8967-4635-9DD4-BB9DE08A2F40}" destId="{682ED31D-7597-4600-B2CF-9C4B7CBC49A1}" srcOrd="0" destOrd="0" presId="urn:microsoft.com/office/officeart/2018/2/layout/IconCircleList"/>
    <dgm:cxn modelId="{9CE35D2B-D34B-41FF-8B6E-B04F6101D04F}" type="presParOf" srcId="{F042A911-8967-4635-9DD4-BB9DE08A2F40}" destId="{DE2C7194-D533-4DF8-A786-A2EF53DF9322}" srcOrd="1" destOrd="0" presId="urn:microsoft.com/office/officeart/2018/2/layout/IconCircleList"/>
    <dgm:cxn modelId="{5A88985B-E2EC-4DF0-B2FC-97BD14C8FC83}" type="presParOf" srcId="{F042A911-8967-4635-9DD4-BB9DE08A2F40}" destId="{98DD7C87-2F7A-481D-812F-F034DB1549A3}" srcOrd="2" destOrd="0" presId="urn:microsoft.com/office/officeart/2018/2/layout/IconCircleList"/>
    <dgm:cxn modelId="{C7FB45C0-D607-4DCF-8866-A034E3D4C937}" type="presParOf" srcId="{F042A911-8967-4635-9DD4-BB9DE08A2F40}" destId="{52930F91-D547-420D-A36F-D972844936ED}" srcOrd="3" destOrd="0" presId="urn:microsoft.com/office/officeart/2018/2/layout/IconCircleList"/>
    <dgm:cxn modelId="{D13F6844-77C7-41C0-80EF-484C31F2F832}" type="presParOf" srcId="{043D2226-77B7-4C5D-8B56-569AF52DF08C}" destId="{CE197744-F411-4AA9-AF51-A109CEFC260D}" srcOrd="3" destOrd="0" presId="urn:microsoft.com/office/officeart/2018/2/layout/IconCircleList"/>
    <dgm:cxn modelId="{6DF34C7E-C1A7-4FD8-AF16-4E68B8F397F0}" type="presParOf" srcId="{043D2226-77B7-4C5D-8B56-569AF52DF08C}" destId="{0853E884-FAB5-4233-A2A8-16EA0EAD6DC2}" srcOrd="4" destOrd="0" presId="urn:microsoft.com/office/officeart/2018/2/layout/IconCircleList"/>
    <dgm:cxn modelId="{2A3942C9-6FAD-4798-B510-38D3EEA1F24F}" type="presParOf" srcId="{0853E884-FAB5-4233-A2A8-16EA0EAD6DC2}" destId="{C19D3A7F-F47E-4EE3-800D-7B3432F3493B}" srcOrd="0" destOrd="0" presId="urn:microsoft.com/office/officeart/2018/2/layout/IconCircleList"/>
    <dgm:cxn modelId="{FF5FBD42-EA8E-4F45-AC6E-20430CEF8EBB}" type="presParOf" srcId="{0853E884-FAB5-4233-A2A8-16EA0EAD6DC2}" destId="{34C782CA-8E05-4B2E-81D4-7AC1B47DF064}" srcOrd="1" destOrd="0" presId="urn:microsoft.com/office/officeart/2018/2/layout/IconCircleList"/>
    <dgm:cxn modelId="{4485899F-828F-463F-8CF8-80D3A5515A4C}" type="presParOf" srcId="{0853E884-FAB5-4233-A2A8-16EA0EAD6DC2}" destId="{B91A638E-7CE1-4B0E-8ADF-4BFC6604675B}" srcOrd="2" destOrd="0" presId="urn:microsoft.com/office/officeart/2018/2/layout/IconCircleList"/>
    <dgm:cxn modelId="{1B478A8D-10B9-4EE3-A0CF-C15ABE536D63}" type="presParOf" srcId="{0853E884-FAB5-4233-A2A8-16EA0EAD6DC2}" destId="{0F155FC4-5502-46DA-8646-9EC8FAA3F572}" srcOrd="3" destOrd="0" presId="urn:microsoft.com/office/officeart/2018/2/layout/IconCircleList"/>
    <dgm:cxn modelId="{F51AA624-7DB0-408D-BE2B-793F1B54F341}" type="presParOf" srcId="{043D2226-77B7-4C5D-8B56-569AF52DF08C}" destId="{3D37DB51-CD74-4E50-8D49-D44D888C7BD5}" srcOrd="5" destOrd="0" presId="urn:microsoft.com/office/officeart/2018/2/layout/IconCircleList"/>
    <dgm:cxn modelId="{DD3842FE-6BEE-496F-AADB-8548F4677F84}" type="presParOf" srcId="{043D2226-77B7-4C5D-8B56-569AF52DF08C}" destId="{E61F13F6-C353-4A1B-9BA9-C694D9F2888D}" srcOrd="6" destOrd="0" presId="urn:microsoft.com/office/officeart/2018/2/layout/IconCircleList"/>
    <dgm:cxn modelId="{487D89A7-FE49-4C23-8FAA-1317E38B2277}" type="presParOf" srcId="{E61F13F6-C353-4A1B-9BA9-C694D9F2888D}" destId="{D1D37D3B-E948-4EAF-BA1B-0D1D2015636C}" srcOrd="0" destOrd="0" presId="urn:microsoft.com/office/officeart/2018/2/layout/IconCircleList"/>
    <dgm:cxn modelId="{4CB72934-3696-4209-B996-D358B2D9CBC1}" type="presParOf" srcId="{E61F13F6-C353-4A1B-9BA9-C694D9F2888D}" destId="{60FB6CF9-D3E7-42A1-BAF1-C97B79129306}" srcOrd="1" destOrd="0" presId="urn:microsoft.com/office/officeart/2018/2/layout/IconCircleList"/>
    <dgm:cxn modelId="{CE2F03D9-062F-446A-8C3D-FBC639E542CC}" type="presParOf" srcId="{E61F13F6-C353-4A1B-9BA9-C694D9F2888D}" destId="{781BA86B-F4FC-4C36-98DD-32CCD615CD1D}" srcOrd="2" destOrd="0" presId="urn:microsoft.com/office/officeart/2018/2/layout/IconCircleList"/>
    <dgm:cxn modelId="{582837B3-81FD-45CF-A738-4F34F1988812}" type="presParOf" srcId="{E61F13F6-C353-4A1B-9BA9-C694D9F2888D}" destId="{542C60C7-A79F-4070-A74A-93BF7C8B64F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A558F-3ED8-40E0-9D74-4EEC83E3A7AB}">
      <dsp:nvSpPr>
        <dsp:cNvPr id="0" name=""/>
        <dsp:cNvSpPr/>
      </dsp:nvSpPr>
      <dsp:spPr>
        <a:xfrm>
          <a:off x="273815" y="938110"/>
          <a:ext cx="919693" cy="91969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340A17-5035-41F4-A74E-DBB1058C82FE}">
      <dsp:nvSpPr>
        <dsp:cNvPr id="0" name=""/>
        <dsp:cNvSpPr/>
      </dsp:nvSpPr>
      <dsp:spPr>
        <a:xfrm>
          <a:off x="466951" y="1131246"/>
          <a:ext cx="533422" cy="5334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51CA51-B2DA-4508-A51B-C7A18C968B84}">
      <dsp:nvSpPr>
        <dsp:cNvPr id="0" name=""/>
        <dsp:cNvSpPr/>
      </dsp:nvSpPr>
      <dsp:spPr>
        <a:xfrm>
          <a:off x="1390586" y="938110"/>
          <a:ext cx="2167848" cy="9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Green Haven Florists is a small, independent flower shop in Norwich, UK.</a:t>
          </a:r>
        </a:p>
      </dsp:txBody>
      <dsp:txXfrm>
        <a:off x="1390586" y="938110"/>
        <a:ext cx="2167848" cy="919693"/>
      </dsp:txXfrm>
    </dsp:sp>
    <dsp:sp modelId="{C8F11946-0E7D-4DE9-94DD-F26385A1798B}">
      <dsp:nvSpPr>
        <dsp:cNvPr id="0" name=""/>
        <dsp:cNvSpPr/>
      </dsp:nvSpPr>
      <dsp:spPr>
        <a:xfrm>
          <a:off x="3936165" y="938110"/>
          <a:ext cx="919693" cy="91969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A3CCC6-7DE2-4CA8-B72D-CD9BE304229A}">
      <dsp:nvSpPr>
        <dsp:cNvPr id="0" name=""/>
        <dsp:cNvSpPr/>
      </dsp:nvSpPr>
      <dsp:spPr>
        <a:xfrm>
          <a:off x="4129301" y="1131246"/>
          <a:ext cx="533422" cy="5334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FDA804-9F2D-4257-89F2-1097B428C575}">
      <dsp:nvSpPr>
        <dsp:cNvPr id="0" name=""/>
        <dsp:cNvSpPr/>
      </dsp:nvSpPr>
      <dsp:spPr>
        <a:xfrm>
          <a:off x="5052936" y="938110"/>
          <a:ext cx="2167848" cy="9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Founded in 2016 by Liam and Priya Patel.</a:t>
          </a:r>
        </a:p>
      </dsp:txBody>
      <dsp:txXfrm>
        <a:off x="5052936" y="938110"/>
        <a:ext cx="2167848" cy="919693"/>
      </dsp:txXfrm>
    </dsp:sp>
    <dsp:sp modelId="{D400EDFA-69C1-4258-B6E3-D9525159ED86}">
      <dsp:nvSpPr>
        <dsp:cNvPr id="0" name=""/>
        <dsp:cNvSpPr/>
      </dsp:nvSpPr>
      <dsp:spPr>
        <a:xfrm>
          <a:off x="7598515" y="938110"/>
          <a:ext cx="919693" cy="91969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0A4976-FF7B-4FC6-A1C3-1EBEA68296CC}">
      <dsp:nvSpPr>
        <dsp:cNvPr id="0" name=""/>
        <dsp:cNvSpPr/>
      </dsp:nvSpPr>
      <dsp:spPr>
        <a:xfrm>
          <a:off x="7791651" y="1131246"/>
          <a:ext cx="533422" cy="5334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24AB3E-3980-44ED-A1C8-FDD0B18004FB}">
      <dsp:nvSpPr>
        <dsp:cNvPr id="0" name=""/>
        <dsp:cNvSpPr/>
      </dsp:nvSpPr>
      <dsp:spPr>
        <a:xfrm>
          <a:off x="8715285" y="938110"/>
          <a:ext cx="2167848" cy="9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Known for bespoke arrangements, eco-friendly packaging, and community ties.</a:t>
          </a:r>
        </a:p>
      </dsp:txBody>
      <dsp:txXfrm>
        <a:off x="8715285" y="938110"/>
        <a:ext cx="2167848" cy="919693"/>
      </dsp:txXfrm>
    </dsp:sp>
    <dsp:sp modelId="{71974D2C-3308-4D9F-99D2-7DFB3DE82F57}">
      <dsp:nvSpPr>
        <dsp:cNvPr id="0" name=""/>
        <dsp:cNvSpPr/>
      </dsp:nvSpPr>
      <dsp:spPr>
        <a:xfrm>
          <a:off x="273815" y="2618832"/>
          <a:ext cx="919693" cy="91969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8E218C-1E91-4797-8743-73EC827DBFAF}">
      <dsp:nvSpPr>
        <dsp:cNvPr id="0" name=""/>
        <dsp:cNvSpPr/>
      </dsp:nvSpPr>
      <dsp:spPr>
        <a:xfrm>
          <a:off x="466951" y="2811967"/>
          <a:ext cx="533422" cy="5334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E8AB41-1309-43ED-84FF-1CF6DEEFC45F}">
      <dsp:nvSpPr>
        <dsp:cNvPr id="0" name=""/>
        <dsp:cNvSpPr/>
      </dsp:nvSpPr>
      <dsp:spPr>
        <a:xfrm>
          <a:off x="1390586" y="2618832"/>
          <a:ext cx="2167848" cy="9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Serves walk-in, corporate, and wedding clients.</a:t>
          </a:r>
        </a:p>
      </dsp:txBody>
      <dsp:txXfrm>
        <a:off x="1390586" y="2618832"/>
        <a:ext cx="2167848" cy="919693"/>
      </dsp:txXfrm>
    </dsp:sp>
    <dsp:sp modelId="{68DB78BD-08D8-4B9E-98A4-BFBAE0DFDDE2}">
      <dsp:nvSpPr>
        <dsp:cNvPr id="0" name=""/>
        <dsp:cNvSpPr/>
      </dsp:nvSpPr>
      <dsp:spPr>
        <a:xfrm>
          <a:off x="3936165" y="2618832"/>
          <a:ext cx="919693" cy="91969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5DAFE2-9BE3-480C-99B2-719A380B8911}">
      <dsp:nvSpPr>
        <dsp:cNvPr id="0" name=""/>
        <dsp:cNvSpPr/>
      </dsp:nvSpPr>
      <dsp:spPr>
        <a:xfrm>
          <a:off x="4129301" y="2811967"/>
          <a:ext cx="533422" cy="53342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070B01-F7EC-4E1D-9905-2C04D3A546DE}">
      <dsp:nvSpPr>
        <dsp:cNvPr id="0" name=""/>
        <dsp:cNvSpPr/>
      </dsp:nvSpPr>
      <dsp:spPr>
        <a:xfrm>
          <a:off x="5052936" y="2618832"/>
          <a:ext cx="2167848" cy="91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Recently facing a 30% decline in in-store sales over 12 months.</a:t>
          </a:r>
        </a:p>
      </dsp:txBody>
      <dsp:txXfrm>
        <a:off x="5052936" y="2618832"/>
        <a:ext cx="2167848" cy="9196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AA61ED-0177-416A-918C-F64688653FAC}">
      <dsp:nvSpPr>
        <dsp:cNvPr id="0" name=""/>
        <dsp:cNvSpPr/>
      </dsp:nvSpPr>
      <dsp:spPr>
        <a:xfrm>
          <a:off x="0" y="4266"/>
          <a:ext cx="7135658" cy="9088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2375D3-BDE3-4451-9DB2-E11D18D58CF4}">
      <dsp:nvSpPr>
        <dsp:cNvPr id="0" name=""/>
        <dsp:cNvSpPr/>
      </dsp:nvSpPr>
      <dsp:spPr>
        <a:xfrm>
          <a:off x="274912" y="208746"/>
          <a:ext cx="499840" cy="4998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5AD1E3-9D24-43EF-B973-B555F0E227D4}">
      <dsp:nvSpPr>
        <dsp:cNvPr id="0" name=""/>
        <dsp:cNvSpPr/>
      </dsp:nvSpPr>
      <dsp:spPr>
        <a:xfrm>
          <a:off x="1049665" y="4266"/>
          <a:ext cx="6085992" cy="90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181" tIns="96181" rIns="96181" bIns="96181" numCol="1" spcCol="1270" anchor="ctr" anchorCtr="0">
          <a:noAutofit/>
        </a:bodyPr>
        <a:lstStyle/>
        <a:p>
          <a:pPr marL="0" lvl="0" indent="0" algn="l" defTabSz="1066800">
            <a:lnSpc>
              <a:spcPct val="90000"/>
            </a:lnSpc>
            <a:spcBef>
              <a:spcPct val="0"/>
            </a:spcBef>
            <a:spcAft>
              <a:spcPct val="35000"/>
            </a:spcAft>
            <a:buNone/>
          </a:pPr>
          <a:r>
            <a:rPr lang="en-US" sz="2400" b="1" kern="1200">
              <a:latin typeface="Times New Roman" panose="02020603050405020304" pitchFamily="18" charset="0"/>
              <a:cs typeface="Times New Roman" panose="02020603050405020304" pitchFamily="18" charset="0"/>
            </a:rPr>
            <a:t>What is it</a:t>
          </a:r>
          <a:r>
            <a:rPr lang="en-US" sz="2400" kern="1200">
              <a:latin typeface="Times New Roman" panose="02020603050405020304" pitchFamily="18" charset="0"/>
              <a:cs typeface="Times New Roman" panose="02020603050405020304" pitchFamily="18" charset="0"/>
            </a:rPr>
            <a:t>? A Fishbone diagram identifying root causes.</a:t>
          </a:r>
        </a:p>
      </dsp:txBody>
      <dsp:txXfrm>
        <a:off x="1049665" y="4266"/>
        <a:ext cx="6085992" cy="908800"/>
      </dsp:txXfrm>
    </dsp:sp>
    <dsp:sp modelId="{8CF46F4C-FA0E-4508-B5DF-9195C82C113C}">
      <dsp:nvSpPr>
        <dsp:cNvPr id="0" name=""/>
        <dsp:cNvSpPr/>
      </dsp:nvSpPr>
      <dsp:spPr>
        <a:xfrm>
          <a:off x="0" y="1140267"/>
          <a:ext cx="7135658" cy="9088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2284E8-BD54-4D23-A557-B5959474509D}">
      <dsp:nvSpPr>
        <dsp:cNvPr id="0" name=""/>
        <dsp:cNvSpPr/>
      </dsp:nvSpPr>
      <dsp:spPr>
        <a:xfrm>
          <a:off x="274912" y="1344748"/>
          <a:ext cx="499840" cy="4998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4FED05-9CF3-4CB0-B77C-9A4194AA78B5}">
      <dsp:nvSpPr>
        <dsp:cNvPr id="0" name=""/>
        <dsp:cNvSpPr/>
      </dsp:nvSpPr>
      <dsp:spPr>
        <a:xfrm>
          <a:off x="1049665" y="1140267"/>
          <a:ext cx="6085992" cy="90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181" tIns="96181" rIns="96181" bIns="96181" numCol="1" spcCol="1270" anchor="ctr" anchorCtr="0">
          <a:noAutofit/>
        </a:bodyPr>
        <a:lstStyle/>
        <a:p>
          <a:pPr marL="0" lvl="0" indent="0" algn="l" defTabSz="1066800">
            <a:lnSpc>
              <a:spcPct val="90000"/>
            </a:lnSpc>
            <a:spcBef>
              <a:spcPct val="0"/>
            </a:spcBef>
            <a:spcAft>
              <a:spcPct val="35000"/>
            </a:spcAft>
            <a:buNone/>
          </a:pPr>
          <a:r>
            <a:rPr lang="en-US" sz="2400" b="1" kern="1200">
              <a:latin typeface="Times New Roman" panose="02020603050405020304" pitchFamily="18" charset="0"/>
              <a:cs typeface="Times New Roman" panose="02020603050405020304" pitchFamily="18" charset="0"/>
            </a:rPr>
            <a:t>Why used</a:t>
          </a:r>
          <a:r>
            <a:rPr lang="en-US" sz="2400" kern="1200">
              <a:latin typeface="Times New Roman" panose="02020603050405020304" pitchFamily="18" charset="0"/>
              <a:cs typeface="Times New Roman" panose="02020603050405020304" pitchFamily="18" charset="0"/>
            </a:rPr>
            <a:t>? </a:t>
          </a:r>
          <a:r>
            <a:rPr lang="en-US" sz="2400" kern="1200" err="1">
              <a:latin typeface="Times New Roman" panose="02020603050405020304" pitchFamily="18" charset="0"/>
              <a:cs typeface="Times New Roman" panose="02020603050405020304" pitchFamily="18" charset="0"/>
            </a:rPr>
            <a:t>Visualises</a:t>
          </a:r>
          <a:r>
            <a:rPr lang="en-US" sz="2400" kern="1200">
              <a:latin typeface="Times New Roman" panose="02020603050405020304" pitchFamily="18" charset="0"/>
              <a:cs typeface="Times New Roman" panose="02020603050405020304" pitchFamily="18" charset="0"/>
            </a:rPr>
            <a:t> multiple causes of a single problem.</a:t>
          </a:r>
        </a:p>
      </dsp:txBody>
      <dsp:txXfrm>
        <a:off x="1049665" y="1140267"/>
        <a:ext cx="6085992" cy="908800"/>
      </dsp:txXfrm>
    </dsp:sp>
    <dsp:sp modelId="{F07339D9-DCF9-4ECE-B406-5C9FD267A0EA}">
      <dsp:nvSpPr>
        <dsp:cNvPr id="0" name=""/>
        <dsp:cNvSpPr/>
      </dsp:nvSpPr>
      <dsp:spPr>
        <a:xfrm>
          <a:off x="0" y="2276269"/>
          <a:ext cx="7135658" cy="9088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FB702A-EB18-42C1-9947-6EF7D85C7123}">
      <dsp:nvSpPr>
        <dsp:cNvPr id="0" name=""/>
        <dsp:cNvSpPr/>
      </dsp:nvSpPr>
      <dsp:spPr>
        <a:xfrm>
          <a:off x="274912" y="2480749"/>
          <a:ext cx="499840" cy="4998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D56C1E-C3E1-448E-BB09-785520F2EF58}">
      <dsp:nvSpPr>
        <dsp:cNvPr id="0" name=""/>
        <dsp:cNvSpPr/>
      </dsp:nvSpPr>
      <dsp:spPr>
        <a:xfrm>
          <a:off x="1049665" y="2276269"/>
          <a:ext cx="6085992" cy="90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181" tIns="96181" rIns="96181" bIns="96181" numCol="1" spcCol="1270" anchor="ctr" anchorCtr="0">
          <a:noAutofit/>
        </a:bodyPr>
        <a:lstStyle/>
        <a:p>
          <a:pPr marL="0" lvl="0" indent="0" algn="l" defTabSz="1066800">
            <a:lnSpc>
              <a:spcPct val="90000"/>
            </a:lnSpc>
            <a:spcBef>
              <a:spcPct val="0"/>
            </a:spcBef>
            <a:spcAft>
              <a:spcPct val="35000"/>
            </a:spcAft>
            <a:buNone/>
          </a:pPr>
          <a:r>
            <a:rPr lang="en-US" sz="2400" b="1" kern="1200">
              <a:latin typeface="Times New Roman" panose="02020603050405020304" pitchFamily="18" charset="0"/>
              <a:cs typeface="Times New Roman" panose="02020603050405020304" pitchFamily="18" charset="0"/>
            </a:rPr>
            <a:t>Benefits</a:t>
          </a:r>
          <a:r>
            <a:rPr lang="en-US" sz="2400" kern="1200">
              <a:latin typeface="Times New Roman" panose="02020603050405020304" pitchFamily="18" charset="0"/>
              <a:cs typeface="Times New Roman" panose="02020603050405020304" pitchFamily="18" charset="0"/>
            </a:rPr>
            <a:t>: Encourages deep analysis; groups causes logically.</a:t>
          </a:r>
        </a:p>
      </dsp:txBody>
      <dsp:txXfrm>
        <a:off x="1049665" y="2276269"/>
        <a:ext cx="6085992" cy="908800"/>
      </dsp:txXfrm>
    </dsp:sp>
    <dsp:sp modelId="{C8049F49-7BFD-44E3-B021-E3A36F0EC1AD}">
      <dsp:nvSpPr>
        <dsp:cNvPr id="0" name=""/>
        <dsp:cNvSpPr/>
      </dsp:nvSpPr>
      <dsp:spPr>
        <a:xfrm>
          <a:off x="0" y="3412270"/>
          <a:ext cx="7135658" cy="9088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0A37EA-8AAB-4E65-B559-80121589610C}">
      <dsp:nvSpPr>
        <dsp:cNvPr id="0" name=""/>
        <dsp:cNvSpPr/>
      </dsp:nvSpPr>
      <dsp:spPr>
        <a:xfrm>
          <a:off x="274912" y="3616750"/>
          <a:ext cx="499840" cy="4998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F63CC7-F0FB-4C43-9576-57D8FD49C700}">
      <dsp:nvSpPr>
        <dsp:cNvPr id="0" name=""/>
        <dsp:cNvSpPr/>
      </dsp:nvSpPr>
      <dsp:spPr>
        <a:xfrm>
          <a:off x="1049665" y="3412270"/>
          <a:ext cx="6085992" cy="90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181" tIns="96181" rIns="96181" bIns="96181" numCol="1" spcCol="1270" anchor="ctr" anchorCtr="0">
          <a:noAutofit/>
        </a:bodyPr>
        <a:lstStyle/>
        <a:p>
          <a:pPr marL="0" lvl="0" indent="0" algn="l" defTabSz="1066800">
            <a:lnSpc>
              <a:spcPct val="90000"/>
            </a:lnSpc>
            <a:spcBef>
              <a:spcPct val="0"/>
            </a:spcBef>
            <a:spcAft>
              <a:spcPct val="35000"/>
            </a:spcAft>
            <a:buNone/>
          </a:pPr>
          <a:r>
            <a:rPr lang="en-US" sz="2400" b="1" kern="1200">
              <a:latin typeface="Times New Roman" panose="02020603050405020304" pitchFamily="18" charset="0"/>
              <a:cs typeface="Times New Roman" panose="02020603050405020304" pitchFamily="18" charset="0"/>
            </a:rPr>
            <a:t>Criticisms</a:t>
          </a:r>
          <a:r>
            <a:rPr lang="en-US" sz="2400" kern="1200">
              <a:latin typeface="Times New Roman" panose="02020603050405020304" pitchFamily="18" charset="0"/>
              <a:cs typeface="Times New Roman" panose="02020603050405020304" pitchFamily="18" charset="0"/>
            </a:rPr>
            <a:t>: Can be subjective; may oversimplify links (</a:t>
          </a:r>
          <a:r>
            <a:rPr lang="en-US" sz="2400" kern="1200" err="1">
              <a:latin typeface="Times New Roman" panose="02020603050405020304" pitchFamily="18" charset="0"/>
              <a:cs typeface="Times New Roman" panose="02020603050405020304" pitchFamily="18" charset="0"/>
            </a:rPr>
            <a:t>Goerlandt</a:t>
          </a:r>
          <a:r>
            <a:rPr lang="en-US" sz="2400" kern="1200">
              <a:latin typeface="Times New Roman" panose="02020603050405020304" pitchFamily="18" charset="0"/>
              <a:cs typeface="Times New Roman" panose="02020603050405020304" pitchFamily="18" charset="0"/>
            </a:rPr>
            <a:t> &amp; Reniers, 2021).</a:t>
          </a:r>
        </a:p>
      </dsp:txBody>
      <dsp:txXfrm>
        <a:off x="1049665" y="3412270"/>
        <a:ext cx="6085992" cy="908800"/>
      </dsp:txXfrm>
    </dsp:sp>
    <dsp:sp modelId="{72A6E9D3-89B3-4DFA-9D6D-87AD883D479E}">
      <dsp:nvSpPr>
        <dsp:cNvPr id="0" name=""/>
        <dsp:cNvSpPr/>
      </dsp:nvSpPr>
      <dsp:spPr>
        <a:xfrm>
          <a:off x="0" y="4552538"/>
          <a:ext cx="7135658" cy="9088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F6579E-1493-4178-94CB-7A9ACF9ACA3B}">
      <dsp:nvSpPr>
        <dsp:cNvPr id="0" name=""/>
        <dsp:cNvSpPr/>
      </dsp:nvSpPr>
      <dsp:spPr>
        <a:xfrm>
          <a:off x="274912" y="4752751"/>
          <a:ext cx="499840" cy="4998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B87F13-15CE-41B3-9CB1-84FD510176AE}">
      <dsp:nvSpPr>
        <dsp:cNvPr id="0" name=""/>
        <dsp:cNvSpPr/>
      </dsp:nvSpPr>
      <dsp:spPr>
        <a:xfrm>
          <a:off x="1049665" y="4548271"/>
          <a:ext cx="6085992" cy="90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181" tIns="96181" rIns="96181" bIns="96181"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Applied here to trace causes of sales decline.</a:t>
          </a:r>
        </a:p>
      </dsp:txBody>
      <dsp:txXfrm>
        <a:off x="1049665" y="4548271"/>
        <a:ext cx="6085992" cy="9088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440781-4847-44BF-AC66-F1B995BAE4A6}">
      <dsp:nvSpPr>
        <dsp:cNvPr id="0" name=""/>
        <dsp:cNvSpPr/>
      </dsp:nvSpPr>
      <dsp:spPr>
        <a:xfrm>
          <a:off x="23569" y="92806"/>
          <a:ext cx="1470634" cy="14706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F5E0A8-A0AE-4EDB-B753-346B3C105FF3}">
      <dsp:nvSpPr>
        <dsp:cNvPr id="0" name=""/>
        <dsp:cNvSpPr/>
      </dsp:nvSpPr>
      <dsp:spPr>
        <a:xfrm>
          <a:off x="332402" y="401640"/>
          <a:ext cx="852967" cy="8529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DF1CD8-BC30-4033-A9E9-223F9C9DFF15}">
      <dsp:nvSpPr>
        <dsp:cNvPr id="0" name=""/>
        <dsp:cNvSpPr/>
      </dsp:nvSpPr>
      <dsp:spPr>
        <a:xfrm>
          <a:off x="1809339" y="92806"/>
          <a:ext cx="3466494" cy="1470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Multi-faceted crisis: Sales decline is strategic, not temporary (Markovic &amp; </a:t>
          </a:r>
          <a:r>
            <a:rPr lang="en-US" sz="2400" kern="1200" err="1">
              <a:latin typeface="Times New Roman" panose="02020603050405020304" pitchFamily="18" charset="0"/>
              <a:cs typeface="Times New Roman" panose="02020603050405020304" pitchFamily="18" charset="0"/>
            </a:rPr>
            <a:t>Salamzadeh</a:t>
          </a:r>
          <a:r>
            <a:rPr lang="en-US" sz="2400" kern="1200">
              <a:latin typeface="Times New Roman" panose="02020603050405020304" pitchFamily="18" charset="0"/>
              <a:cs typeface="Times New Roman" panose="02020603050405020304" pitchFamily="18" charset="0"/>
            </a:rPr>
            <a:t>, 2022).</a:t>
          </a:r>
        </a:p>
      </dsp:txBody>
      <dsp:txXfrm>
        <a:off x="1809339" y="92806"/>
        <a:ext cx="3466494" cy="1470634"/>
      </dsp:txXfrm>
    </dsp:sp>
    <dsp:sp modelId="{682ED31D-7597-4600-B2CF-9C4B7CBC49A1}">
      <dsp:nvSpPr>
        <dsp:cNvPr id="0" name=""/>
        <dsp:cNvSpPr/>
      </dsp:nvSpPr>
      <dsp:spPr>
        <a:xfrm>
          <a:off x="5879845" y="92806"/>
          <a:ext cx="1470634" cy="14706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2C7194-D533-4DF8-A786-A2EF53DF9322}">
      <dsp:nvSpPr>
        <dsp:cNvPr id="0" name=""/>
        <dsp:cNvSpPr/>
      </dsp:nvSpPr>
      <dsp:spPr>
        <a:xfrm>
          <a:off x="6188678" y="401640"/>
          <a:ext cx="852967" cy="8529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930F91-D547-420D-A36F-D972844936ED}">
      <dsp:nvSpPr>
        <dsp:cNvPr id="0" name=""/>
        <dsp:cNvSpPr/>
      </dsp:nvSpPr>
      <dsp:spPr>
        <a:xfrm>
          <a:off x="7665615" y="92806"/>
          <a:ext cx="3466494" cy="1470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External pressures are high but sustainability trend aligns with brand strengths.</a:t>
          </a:r>
        </a:p>
      </dsp:txBody>
      <dsp:txXfrm>
        <a:off x="7665615" y="92806"/>
        <a:ext cx="3466494" cy="1470634"/>
      </dsp:txXfrm>
    </dsp:sp>
    <dsp:sp modelId="{C19D3A7F-F47E-4EE3-800D-7B3432F3493B}">
      <dsp:nvSpPr>
        <dsp:cNvPr id="0" name=""/>
        <dsp:cNvSpPr/>
      </dsp:nvSpPr>
      <dsp:spPr>
        <a:xfrm>
          <a:off x="23569" y="2203886"/>
          <a:ext cx="1470634" cy="14706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C782CA-8E05-4B2E-81D4-7AC1B47DF064}">
      <dsp:nvSpPr>
        <dsp:cNvPr id="0" name=""/>
        <dsp:cNvSpPr/>
      </dsp:nvSpPr>
      <dsp:spPr>
        <a:xfrm>
          <a:off x="332402" y="2512720"/>
          <a:ext cx="852967" cy="8529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155FC4-5502-46DA-8646-9EC8FAA3F572}">
      <dsp:nvSpPr>
        <dsp:cNvPr id="0" name=""/>
        <dsp:cNvSpPr/>
      </dsp:nvSpPr>
      <dsp:spPr>
        <a:xfrm>
          <a:off x="1809339" y="2203886"/>
          <a:ext cx="3466494" cy="1470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Internal digital weakness is a critical, controllable failure.</a:t>
          </a:r>
        </a:p>
      </dsp:txBody>
      <dsp:txXfrm>
        <a:off x="1809339" y="2203886"/>
        <a:ext cx="3466494" cy="1470634"/>
      </dsp:txXfrm>
    </dsp:sp>
    <dsp:sp modelId="{D1D37D3B-E948-4EAF-BA1B-0D1D2015636C}">
      <dsp:nvSpPr>
        <dsp:cNvPr id="0" name=""/>
        <dsp:cNvSpPr/>
      </dsp:nvSpPr>
      <dsp:spPr>
        <a:xfrm>
          <a:off x="5879845" y="2203886"/>
          <a:ext cx="1470634" cy="14706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FB6CF9-D3E7-42A1-BAF1-C97B79129306}">
      <dsp:nvSpPr>
        <dsp:cNvPr id="0" name=""/>
        <dsp:cNvSpPr/>
      </dsp:nvSpPr>
      <dsp:spPr>
        <a:xfrm>
          <a:off x="6188678" y="2512720"/>
          <a:ext cx="852967" cy="8529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2C60C7-A79F-4070-A74A-93BF7C8B64FE}">
      <dsp:nvSpPr>
        <dsp:cNvPr id="0" name=""/>
        <dsp:cNvSpPr/>
      </dsp:nvSpPr>
      <dsp:spPr>
        <a:xfrm>
          <a:off x="7665615" y="2203886"/>
          <a:ext cx="3466494" cy="1470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Problems are interconnected; an integrated strategy is needed.</a:t>
          </a:r>
        </a:p>
      </dsp:txBody>
      <dsp:txXfrm>
        <a:off x="7665615" y="2203886"/>
        <a:ext cx="3466494" cy="147063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8B0B54-7660-4B8A-9840-3D32036FB2CB}" type="datetimeFigureOut">
              <a:rPr lang="en-US" smtClean="0"/>
              <a:t>2/16/2026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C2674-F9FB-4AE4-A9EC-2D6D89F095AE}" type="slidenum">
              <a:rPr lang="en-US" smtClean="0"/>
              <a:t>‹#›</a:t>
            </a:fld>
            <a:endParaRPr lang="en-US"/>
          </a:p>
        </p:txBody>
      </p:sp>
    </p:spTree>
    <p:extLst>
      <p:ext uri="{BB962C8B-B14F-4D97-AF65-F5344CB8AC3E}">
        <p14:creationId xmlns:p14="http://schemas.microsoft.com/office/powerpoint/2010/main" val="737441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a:solidFill>
                  <a:schemeClr val="tx1"/>
                </a:solidFill>
                <a:effectLst/>
                <a:latin typeface="+mn-lt"/>
                <a:ea typeface="+mn-ea"/>
                <a:cs typeface="+mn-cs"/>
              </a:rPr>
              <a:t>This report is a structured analysis of Green Haven Florists. It is a small independent flower shop based in Norwich (</a:t>
            </a:r>
            <a:r>
              <a:rPr lang="en-SG" sz="1200" kern="1200" err="1">
                <a:solidFill>
                  <a:schemeClr val="tx1"/>
                </a:solidFill>
                <a:effectLst/>
                <a:latin typeface="+mn-lt"/>
                <a:ea typeface="+mn-ea"/>
                <a:cs typeface="+mn-cs"/>
              </a:rPr>
              <a:t>Zighan</a:t>
            </a:r>
            <a:r>
              <a:rPr lang="en-SG" sz="1200" kern="1200">
                <a:solidFill>
                  <a:schemeClr val="tx1"/>
                </a:solidFill>
                <a:effectLst/>
                <a:latin typeface="+mn-lt"/>
                <a:ea typeface="+mn-ea"/>
                <a:cs typeface="+mn-cs"/>
              </a:rPr>
              <a:t> et al., 2022). Liam and Priya Patel are the founders of it, which was established in 2016. The store has earned a favourable reputation for custom-made flower arrangements. It also emphasised green packaging and communal connections. Nevertheless, it is a major risk to the survival of the business. This critique will identify the fundamental issues affecting the company. It will use systematic constructs to study these problems in detail. It aims at giving a definitive diagnosis and later proposing remedies.</a:t>
            </a:r>
            <a:br>
              <a:rPr lang="en-SG" sz="1200" kern="1200">
                <a:solidFill>
                  <a:schemeClr val="tx1"/>
                </a:solidFill>
                <a:effectLst/>
                <a:latin typeface="+mn-lt"/>
                <a:ea typeface="+mn-ea"/>
                <a:cs typeface="+mn-cs"/>
              </a:rPr>
            </a:b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939C2674-F9FB-4AE4-A9EC-2D6D89F095AE}" type="slidenum">
              <a:rPr lang="en-US" smtClean="0"/>
              <a:t>2</a:t>
            </a:fld>
            <a:endParaRPr lang="en-US"/>
          </a:p>
        </p:txBody>
      </p:sp>
    </p:spTree>
    <p:extLst>
      <p:ext uri="{BB962C8B-B14F-4D97-AF65-F5344CB8AC3E}">
        <p14:creationId xmlns:p14="http://schemas.microsoft.com/office/powerpoint/2010/main" val="1280168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sz="1200" kern="1200">
                <a:solidFill>
                  <a:schemeClr val="tx1"/>
                </a:solidFill>
                <a:effectLst/>
                <a:latin typeface="+mn-lt"/>
                <a:ea typeface="+mn-ea"/>
                <a:cs typeface="+mn-cs"/>
              </a:rPr>
              <a:t>Green Haven Florists is in a dismal state of performance. The underlying issue is the decline of 33% in in-store sales over the last twelve months. This loss is related to several internal and external forces. The external environment involves the presence of more competition due to online flower delivery service providers. Recently, there have also been new entrants of local competitors to the market (Harris and Ogbonna, 2021). There has been an overall movement towards online shopping, thus decreasing the foot traffic on the high streets. Increasing the prices of flowers and environmentally friendly materials causes additional financial strain.</a:t>
            </a:r>
            <a:endParaRPr lang="en-US" sz="1200" kern="1200">
              <a:solidFill>
                <a:schemeClr val="tx1"/>
              </a:solidFill>
              <a:effectLst/>
              <a:latin typeface="+mn-lt"/>
              <a:ea typeface="+mn-ea"/>
              <a:cs typeface="+mn-cs"/>
            </a:endParaRPr>
          </a:p>
          <a:p>
            <a:r>
              <a:rPr lang="en-SG" sz="1200" kern="1200">
                <a:solidFill>
                  <a:schemeClr val="tx1"/>
                </a:solidFill>
                <a:effectLst/>
                <a:latin typeface="+mn-lt"/>
                <a:ea typeface="+mn-ea"/>
                <a:cs typeface="+mn-cs"/>
              </a:rPr>
              <a:t>The internal factors are under the control of the owners, but they are not effectively managed. The site of the shop is old-fashioned and cannot be navigated by the customers. Marketing of the business is done through word of mouth and rudimentary social media. Such a strategy cannot work in the contemporary digital market. The owners are not able to follow the digital marketing trends. They do not have other contemporary services such as subscriptions or complementary delivery, either. These internal pitfalls enhance the external threats to be very hurtful to the business.</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939C2674-F9FB-4AE4-A9EC-2D6D89F095AE}" type="slidenum">
              <a:rPr lang="en-US" smtClean="0"/>
              <a:t>3</a:t>
            </a:fld>
            <a:endParaRPr lang="en-US"/>
          </a:p>
        </p:txBody>
      </p:sp>
    </p:spTree>
    <p:extLst>
      <p:ext uri="{BB962C8B-B14F-4D97-AF65-F5344CB8AC3E}">
        <p14:creationId xmlns:p14="http://schemas.microsoft.com/office/powerpoint/2010/main" val="2842874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sz="1200" kern="1200">
                <a:solidFill>
                  <a:schemeClr val="tx1"/>
                </a:solidFill>
                <a:effectLst/>
                <a:latin typeface="+mn-lt"/>
                <a:ea typeface="+mn-ea"/>
                <a:cs typeface="+mn-cs"/>
              </a:rPr>
              <a:t>The 5W2H model can be used to outline the essence of the issue in a systematic way. What is the thirty per cent drop in in-store sales revenue? The Where is particularly at the physical shop in Norwich. When it started to become evident in the last twelve months, and continues. The affected owners, employees and local customers who are loyal are the affected stakeholders. The Why includes the online competition, the increased costs and the ineffective digital presence.</a:t>
            </a:r>
            <a:endParaRPr lang="en-US" sz="1200" kern="1200">
              <a:solidFill>
                <a:schemeClr val="tx1"/>
              </a:solidFill>
              <a:effectLst/>
              <a:latin typeface="+mn-lt"/>
              <a:ea typeface="+mn-ea"/>
              <a:cs typeface="+mn-cs"/>
            </a:endParaRPr>
          </a:p>
          <a:p>
            <a:r>
              <a:rPr lang="en-SG" sz="1200" kern="1200">
                <a:solidFill>
                  <a:schemeClr val="tx1"/>
                </a:solidFill>
                <a:effectLst/>
                <a:latin typeface="+mn-lt"/>
                <a:ea typeface="+mn-ea"/>
                <a:cs typeface="+mn-cs"/>
              </a:rPr>
              <a:t>The how lies in the form of decreased customer visits and low transaction values. The quantification of the problem by the How Much is a thirty per cent loss? This model explains the sizes of the problem (Costa et al., 2020). It converts unclear issues into clear and doable discussions. The framework ascertains that the problem is operational and strategic. It demonstrates that there is a necessity to analyse internal and external causes in greater detail.</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939C2674-F9FB-4AE4-A9EC-2D6D89F095AE}" type="slidenum">
              <a:rPr lang="en-US" smtClean="0"/>
              <a:t>4</a:t>
            </a:fld>
            <a:endParaRPr lang="en-US"/>
          </a:p>
        </p:txBody>
      </p:sp>
    </p:spTree>
    <p:extLst>
      <p:ext uri="{BB962C8B-B14F-4D97-AF65-F5344CB8AC3E}">
        <p14:creationId xmlns:p14="http://schemas.microsoft.com/office/powerpoint/2010/main" val="2646538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a:solidFill>
                  <a:schemeClr val="tx1"/>
                </a:solidFill>
                <a:effectLst/>
                <a:latin typeface="+mn-lt"/>
                <a:ea typeface="+mn-ea"/>
                <a:cs typeface="+mn-cs"/>
              </a:rPr>
              <a:t>PESTEL frameworks examine external factors that are rather general and influence a business. It is applied to scan the macro-environment in terms of opportunities and threats. These advantages are that it gives a detailed, structured checklist. It assists in making sure that no significant external factor is left out in the planning process. The most notable criticism is that it can end up in very long lists of factors. These lists do not necessarily result in strategic insight in order to be descriptive (Yuksel, 2023). The other weakness is that it considers factors as individual. As a matter of fact, political, economic and social factors are interacting.</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939C2674-F9FB-4AE4-A9EC-2D6D89F095AE}" type="slidenum">
              <a:rPr lang="en-US" smtClean="0"/>
              <a:t>5</a:t>
            </a:fld>
            <a:endParaRPr lang="en-US"/>
          </a:p>
        </p:txBody>
      </p:sp>
    </p:spTree>
    <p:extLst>
      <p:ext uri="{BB962C8B-B14F-4D97-AF65-F5344CB8AC3E}">
        <p14:creationId xmlns:p14="http://schemas.microsoft.com/office/powerpoint/2010/main" val="3426931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a:solidFill>
                  <a:schemeClr val="tx1"/>
                </a:solidFill>
                <a:effectLst/>
                <a:latin typeface="+mn-lt"/>
                <a:ea typeface="+mn-ea"/>
                <a:cs typeface="+mn-cs"/>
              </a:rPr>
              <a:t>PESTEL analysis of Green Haven Florists indicates that there are important pressures. The political factors involve the possibility of subsidising green businesses. High inflation and low power of consumer spending are economic factors. There is a tendency in social trends towards online shopping and the willingness to be more sustainable. The technological causes include the emergence of online stores and electronic marketing. Environmental factors will help the shop sustain its environmentally friendly ethos, yet escalate the cost of materials. The legal factors include employment law and health and safety regulations. This discussion lays focus on a difficult yet ambivalent external environment.</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939C2674-F9FB-4AE4-A9EC-2D6D89F095AE}" type="slidenum">
              <a:rPr lang="en-US" smtClean="0"/>
              <a:t>6</a:t>
            </a:fld>
            <a:endParaRPr lang="en-US"/>
          </a:p>
        </p:txBody>
      </p:sp>
    </p:spTree>
    <p:extLst>
      <p:ext uri="{BB962C8B-B14F-4D97-AF65-F5344CB8AC3E}">
        <p14:creationId xmlns:p14="http://schemas.microsoft.com/office/powerpoint/2010/main" val="1021609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a:solidFill>
                  <a:schemeClr val="tx1"/>
                </a:solidFill>
                <a:effectLst/>
                <a:latin typeface="+mn-lt"/>
                <a:ea typeface="+mn-ea"/>
                <a:cs typeface="+mn-cs"/>
              </a:rPr>
              <a:t>The Cause-and-Effect or Fishbone diagram is used to determine the root causes of a problem. It is applied to organise brainstorming and dig deeper than symptoms. One of the advantages is that it provides an opportunity to visualise the relationship between various causes. It classifies the causes into such categories as Methods, People, and Environment. This assists in structuring the thinking of teams. One of the criticisms is that it may simplify the complicated interrelationships (</a:t>
            </a:r>
            <a:r>
              <a:rPr lang="en-SG" sz="1200" kern="1200" err="1">
                <a:solidFill>
                  <a:schemeClr val="tx1"/>
                </a:solidFill>
                <a:effectLst/>
                <a:latin typeface="+mn-lt"/>
                <a:ea typeface="+mn-ea"/>
                <a:cs typeface="+mn-cs"/>
              </a:rPr>
              <a:t>Goerlandt</a:t>
            </a:r>
            <a:r>
              <a:rPr lang="en-SG" sz="1200" kern="1200">
                <a:solidFill>
                  <a:schemeClr val="tx1"/>
                </a:solidFill>
                <a:effectLst/>
                <a:latin typeface="+mn-lt"/>
                <a:ea typeface="+mn-ea"/>
                <a:cs typeface="+mn-cs"/>
              </a:rPr>
              <a:t> and Reniers, 2021). It can also result in subjective views instead of an evidence-based analysis.</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939C2674-F9FB-4AE4-A9EC-2D6D89F095AE}" type="slidenum">
              <a:rPr lang="en-US" smtClean="0"/>
              <a:t>7</a:t>
            </a:fld>
            <a:endParaRPr lang="en-US"/>
          </a:p>
        </p:txBody>
      </p:sp>
    </p:spTree>
    <p:extLst>
      <p:ext uri="{BB962C8B-B14F-4D97-AF65-F5344CB8AC3E}">
        <p14:creationId xmlns:p14="http://schemas.microsoft.com/office/powerpoint/2010/main" val="2972209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a:solidFill>
                  <a:schemeClr val="tx1"/>
                </a:solidFill>
                <a:effectLst/>
                <a:latin typeface="+mn-lt"/>
                <a:ea typeface="+mn-ea"/>
                <a:cs typeface="+mn-cs"/>
              </a:rPr>
              <a:t>In the case of Green Haven Florists, the problem origin is a fall in sales in the store. The primary cause categories could be adjusted to a retail situation. The Materials category is characterised by an increase in the purchase price of imported flowers and green packaging. The Methods section entails poor, outdated sales procedures and ineffective digital marketing. The category of people consists of owners who do not have digital skills and staffing during peak times. Measurement category has to do with failure to monitor the online marketing or customer trends. The Environment addresses new local competition and the decline of the high street. The Machine category contains old data from the websites and bad data from the till system. This model reveals that the issue is the result of several unsuccessful areas.</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939C2674-F9FB-4AE4-A9EC-2D6D89F095AE}" type="slidenum">
              <a:rPr lang="en-US" smtClean="0"/>
              <a:t>8</a:t>
            </a:fld>
            <a:endParaRPr lang="en-US"/>
          </a:p>
        </p:txBody>
      </p:sp>
    </p:spTree>
    <p:extLst>
      <p:ext uri="{BB962C8B-B14F-4D97-AF65-F5344CB8AC3E}">
        <p14:creationId xmlns:p14="http://schemas.microsoft.com/office/powerpoint/2010/main" val="32407872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a:solidFill>
                  <a:schemeClr val="tx1"/>
                </a:solidFill>
                <a:effectLst/>
                <a:latin typeface="+mn-lt"/>
                <a:ea typeface="+mn-ea"/>
                <a:cs typeface="+mn-cs"/>
              </a:rPr>
              <a:t>There are four clear key findings as a result of the analysis. To start with, the drop in sales is a complex strategic crisis. Not a momentary decline but a menace to the business model (Markovic and </a:t>
            </a:r>
            <a:r>
              <a:rPr lang="en-SG" sz="1200" kern="1200" err="1">
                <a:solidFill>
                  <a:schemeClr val="tx1"/>
                </a:solidFill>
                <a:effectLst/>
                <a:latin typeface="+mn-lt"/>
                <a:ea typeface="+mn-ea"/>
                <a:cs typeface="+mn-cs"/>
              </a:rPr>
              <a:t>Salamzadeh</a:t>
            </a:r>
            <a:r>
              <a:rPr lang="en-SG" sz="1200" kern="1200">
                <a:solidFill>
                  <a:schemeClr val="tx1"/>
                </a:solidFill>
                <a:effectLst/>
                <a:latin typeface="+mn-lt"/>
                <a:ea typeface="+mn-ea"/>
                <a:cs typeface="+mn-cs"/>
              </a:rPr>
              <a:t>, 2022). Second, the external pressures are stiff, and yet a few are in line with the strength of the brand. The sustainability trend of consumers favours the main shop values. Third, the weaknesses that are internal are important and not under the control of the owners. The most important internal failure is the absence of digital capability. Fourth, the issues are greatly intertwined. Increasing prices damages the margins, and poor marketing does not bring customers. It will not be possible to resolve one problem and leave the other. The company requires a combination of modernisation.</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939C2674-F9FB-4AE4-A9EC-2D6D89F095AE}" type="slidenum">
              <a:rPr lang="en-US" smtClean="0"/>
              <a:t>9</a:t>
            </a:fld>
            <a:endParaRPr lang="en-US"/>
          </a:p>
        </p:txBody>
      </p:sp>
    </p:spTree>
    <p:extLst>
      <p:ext uri="{BB962C8B-B14F-4D97-AF65-F5344CB8AC3E}">
        <p14:creationId xmlns:p14="http://schemas.microsoft.com/office/powerpoint/2010/main" val="1042802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2/16/2026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31550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2/16/2026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3631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2/16/2026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6229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2/16/2026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04575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2/16/2026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97768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2/16/2026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34054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2/16/2026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35786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2/16/2026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39939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2/16/2026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44939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2/16/2026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39384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2/16/2026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8966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2/16/2026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34495588"/>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71AFC83-43DA-2361-0668-F0E67D9E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E9CAF-4962-8FCE-C6A9-4390425FD737}"/>
              </a:ext>
            </a:extLst>
          </p:cNvPr>
          <p:cNvSpPr>
            <a:spLocks noGrp="1"/>
          </p:cNvSpPr>
          <p:nvPr>
            <p:ph type="ctrTitle"/>
          </p:nvPr>
        </p:nvSpPr>
        <p:spPr>
          <a:xfrm>
            <a:off x="1524001" y="1554746"/>
            <a:ext cx="9787466" cy="3539065"/>
          </a:xfrm>
        </p:spPr>
        <p:txBody>
          <a:bodyPr anchor="ctr">
            <a:normAutofit/>
          </a:bodyPr>
          <a:lstStyle/>
          <a:p>
            <a:pPr>
              <a:lnSpc>
                <a:spcPct val="90000"/>
              </a:lnSpc>
            </a:pPr>
            <a:r>
              <a:rPr lang="en-US" sz="2800" b="0">
                <a:latin typeface="Times New Roman"/>
                <a:cs typeface="Times New Roman"/>
              </a:rPr>
              <a:t>Student Name: Elisa Adasa </a:t>
            </a:r>
            <a:r>
              <a:rPr lang="en-US" sz="2800" b="0" err="1">
                <a:latin typeface="Times New Roman"/>
                <a:cs typeface="Times New Roman"/>
              </a:rPr>
              <a:t>Pelea</a:t>
            </a:r>
            <a:br>
              <a:rPr lang="en-US" sz="2800" b="0">
                <a:latin typeface="Times New Roman" panose="02020603050405020304" pitchFamily="18" charset="0"/>
                <a:cs typeface="Times New Roman" panose="02020603050405020304" pitchFamily="18" charset="0"/>
              </a:rPr>
            </a:br>
            <a:r>
              <a:rPr lang="en-US" sz="2800" b="0">
                <a:latin typeface="Times New Roman"/>
                <a:cs typeface="Times New Roman"/>
              </a:rPr>
              <a:t>Student ID: </a:t>
            </a:r>
            <a:r>
              <a:rPr lang="en-US" sz="2400" b="0">
                <a:solidFill>
                  <a:srgbClr val="242130"/>
                </a:solidFill>
                <a:highlight>
                  <a:srgbClr val="FFFFFF"/>
                </a:highlight>
                <a:ea typeface="+mj-lt"/>
                <a:cs typeface="+mj-lt"/>
              </a:rPr>
              <a:t>2130709</a:t>
            </a:r>
            <a:br>
              <a:rPr lang="en-US" sz="2800" b="0">
                <a:latin typeface="Times New Roman" panose="02020603050405020304" pitchFamily="18" charset="0"/>
                <a:cs typeface="Times New Roman" panose="02020603050405020304" pitchFamily="18" charset="0"/>
              </a:rPr>
            </a:br>
            <a:r>
              <a:rPr lang="en-US" sz="2800" b="0">
                <a:latin typeface="Times New Roman"/>
                <a:cs typeface="Times New Roman"/>
              </a:rPr>
              <a:t>Module Code: LCLM4004</a:t>
            </a:r>
            <a:br>
              <a:rPr lang="en-US" sz="2800" b="0">
                <a:latin typeface="Times New Roman" panose="02020603050405020304" pitchFamily="18" charset="0"/>
                <a:cs typeface="Times New Roman" panose="02020603050405020304" pitchFamily="18" charset="0"/>
              </a:rPr>
            </a:br>
            <a:r>
              <a:rPr lang="en-US" sz="2800" b="0">
                <a:latin typeface="Times New Roman"/>
                <a:cs typeface="Times New Roman"/>
              </a:rPr>
              <a:t>Module Name: Problem Solving and Decision-Making</a:t>
            </a:r>
            <a:br>
              <a:rPr lang="en-US" sz="2800" b="0">
                <a:latin typeface="Times New Roman" panose="02020603050405020304" pitchFamily="18" charset="0"/>
                <a:cs typeface="Times New Roman" panose="02020603050405020304" pitchFamily="18" charset="0"/>
              </a:rPr>
            </a:br>
            <a:endParaRPr lang="en-US" sz="2800" b="0">
              <a:latin typeface="Times New Roman"/>
              <a:cs typeface="Times New Roman"/>
            </a:endParaRPr>
          </a:p>
        </p:txBody>
      </p:sp>
      <p:sp>
        <p:nvSpPr>
          <p:cNvPr id="17" name="Freeform: Shape 16">
            <a:extLst>
              <a:ext uri="{FF2B5EF4-FFF2-40B4-BE49-F238E27FC236}">
                <a16:creationId xmlns:a16="http://schemas.microsoft.com/office/drawing/2014/main" id="{F35EA8DD-92F5-E06C-4DEE-B7AB507CC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97217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D5BD95-8043-A4E8-2042-2E026CB5D4A1}"/>
              </a:ext>
            </a:extLst>
          </p:cNvPr>
          <p:cNvSpPr>
            <a:spLocks noGrp="1"/>
          </p:cNvSpPr>
          <p:nvPr>
            <p:ph type="title"/>
          </p:nvPr>
        </p:nvSpPr>
        <p:spPr>
          <a:xfrm>
            <a:off x="521208" y="978408"/>
            <a:ext cx="11155680" cy="1463040"/>
          </a:xfrm>
        </p:spPr>
        <p:txBody>
          <a:bodyPr>
            <a:normAutofit/>
          </a:bodyPr>
          <a:lstStyle/>
          <a:p>
            <a:r>
              <a:rPr lang="en-US">
                <a:cs typeface="Times New Roman" panose="02020603050405020304" pitchFamily="18" charset="0"/>
              </a:rPr>
              <a:t>Overview of Green Haven Florists</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D608E58-15A5-378A-55F0-16E880179A16}"/>
              </a:ext>
            </a:extLst>
          </p:cNvPr>
          <p:cNvGraphicFramePr>
            <a:graphicFrameLocks noGrp="1"/>
          </p:cNvGraphicFramePr>
          <p:nvPr>
            <p:ph idx="1"/>
            <p:extLst>
              <p:ext uri="{D42A27DB-BD31-4B8C-83A1-F6EECF244321}">
                <p14:modId xmlns:p14="http://schemas.microsoft.com/office/powerpoint/2010/main" val="3045399428"/>
              </p:ext>
            </p:extLst>
          </p:nvPr>
        </p:nvGraphicFramePr>
        <p:xfrm>
          <a:off x="520700" y="2381358"/>
          <a:ext cx="11156950" cy="4476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6954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CC67F-CD10-342B-36C8-CE36304B2781}"/>
              </a:ext>
            </a:extLst>
          </p:cNvPr>
          <p:cNvSpPr>
            <a:spLocks noGrp="1"/>
          </p:cNvSpPr>
          <p:nvPr>
            <p:ph type="title"/>
          </p:nvPr>
        </p:nvSpPr>
        <p:spPr/>
        <p:txBody>
          <a:bodyPr/>
          <a:lstStyle/>
          <a:p>
            <a:r>
              <a:rPr lang="en-US"/>
              <a:t>Nature and Scope of the Problems</a:t>
            </a:r>
          </a:p>
        </p:txBody>
      </p:sp>
      <p:sp>
        <p:nvSpPr>
          <p:cNvPr id="3" name="Content Placeholder 2">
            <a:extLst>
              <a:ext uri="{FF2B5EF4-FFF2-40B4-BE49-F238E27FC236}">
                <a16:creationId xmlns:a16="http://schemas.microsoft.com/office/drawing/2014/main" id="{9FE10ABC-8FC0-8647-600D-C496C977B75E}"/>
              </a:ext>
            </a:extLst>
          </p:cNvPr>
          <p:cNvSpPr>
            <a:spLocks noGrp="1"/>
          </p:cNvSpPr>
          <p:nvPr>
            <p:ph idx="1"/>
          </p:nvPr>
        </p:nvSpPr>
        <p:spPr>
          <a:xfrm>
            <a:off x="376524" y="3627007"/>
            <a:ext cx="5050035" cy="2835558"/>
          </a:xfrm>
        </p:spPr>
        <p:txBody>
          <a:bodyPr vert="horz" lIns="91440" tIns="45720" rIns="91440" bIns="45720" numCol="2" rtlCol="0" anchor="t">
            <a:normAutofit/>
          </a:bodyPr>
          <a:lstStyle/>
          <a:p>
            <a:pPr marL="0" indent="0">
              <a:buNone/>
            </a:pPr>
            <a:r>
              <a:rPr lang="en-US" sz="2400" b="1">
                <a:latin typeface="Times New Roman"/>
                <a:cs typeface="Times New Roman"/>
              </a:rPr>
              <a:t>External factors:</a:t>
            </a:r>
            <a:endParaRPr lang="en-US" sz="2400">
              <a:latin typeface="Times New Roman"/>
              <a:cs typeface="Times New Roman"/>
            </a:endParaRPr>
          </a:p>
          <a:p>
            <a:r>
              <a:rPr lang="en-US" sz="2400">
                <a:latin typeface="Times New Roman"/>
                <a:cs typeface="Times New Roman"/>
              </a:rPr>
              <a:t>Increased online competition.</a:t>
            </a:r>
          </a:p>
          <a:p>
            <a:r>
              <a:rPr lang="en-US" sz="2400">
                <a:latin typeface="Times New Roman"/>
                <a:cs typeface="Times New Roman"/>
              </a:rPr>
              <a:t>New local competitors.</a:t>
            </a:r>
          </a:p>
          <a:p>
            <a:r>
              <a:rPr lang="en-US" sz="2400">
                <a:latin typeface="Times New Roman"/>
                <a:cs typeface="Times New Roman"/>
              </a:rPr>
              <a:t>Rising flower and packaging costs.</a:t>
            </a:r>
          </a:p>
          <a:p>
            <a:r>
              <a:rPr lang="en-US" sz="2400">
                <a:latin typeface="Times New Roman"/>
                <a:cs typeface="Times New Roman"/>
              </a:rPr>
              <a:t>Reduced high street footfall.</a:t>
            </a:r>
          </a:p>
        </p:txBody>
      </p:sp>
      <p:sp>
        <p:nvSpPr>
          <p:cNvPr id="4" name="CasetăText 3">
            <a:extLst>
              <a:ext uri="{FF2B5EF4-FFF2-40B4-BE49-F238E27FC236}">
                <a16:creationId xmlns:a16="http://schemas.microsoft.com/office/drawing/2014/main" id="{EE4C5B9E-ED52-C168-9DCC-6D8CD381D2A7}"/>
              </a:ext>
            </a:extLst>
          </p:cNvPr>
          <p:cNvSpPr txBox="1"/>
          <p:nvPr/>
        </p:nvSpPr>
        <p:spPr>
          <a:xfrm>
            <a:off x="6364835" y="3799591"/>
            <a:ext cx="5207577" cy="2078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0000"/>
              </a:lnSpc>
              <a:spcBef>
                <a:spcPts val="1000"/>
              </a:spcBef>
            </a:pPr>
            <a:r>
              <a:rPr lang="en-US" sz="2400" b="1">
                <a:latin typeface="Times New Roman"/>
                <a:cs typeface="Times New Roman"/>
              </a:rPr>
              <a:t>Internal factors:</a:t>
            </a:r>
            <a:endParaRPr lang="en-US" sz="2400">
              <a:latin typeface="Times New Roman"/>
              <a:cs typeface="Times New Roman"/>
            </a:endParaRPr>
          </a:p>
          <a:p>
            <a:pPr marL="285750" indent="-285750">
              <a:lnSpc>
                <a:spcPct val="110000"/>
              </a:lnSpc>
              <a:spcBef>
                <a:spcPts val="1000"/>
              </a:spcBef>
              <a:buFont typeface="Arial"/>
              <a:buChar char="•"/>
            </a:pPr>
            <a:r>
              <a:rPr lang="en-US" sz="2400">
                <a:latin typeface="Times New Roman"/>
                <a:cs typeface="Times New Roman"/>
              </a:rPr>
              <a:t>Outdated website.</a:t>
            </a:r>
          </a:p>
          <a:p>
            <a:pPr marL="285750" indent="-285750">
              <a:lnSpc>
                <a:spcPct val="110000"/>
              </a:lnSpc>
              <a:spcBef>
                <a:spcPts val="1000"/>
              </a:spcBef>
              <a:buFont typeface="Arial"/>
              <a:buChar char="•"/>
            </a:pPr>
            <a:r>
              <a:rPr lang="en-US" sz="2400">
                <a:latin typeface="Times New Roman"/>
                <a:cs typeface="Times New Roman"/>
              </a:rPr>
              <a:t>Weak digital marketing.</a:t>
            </a:r>
          </a:p>
          <a:p>
            <a:pPr marL="285750" indent="-285750">
              <a:lnSpc>
                <a:spcPct val="110000"/>
              </a:lnSpc>
              <a:spcBef>
                <a:spcPts val="1000"/>
              </a:spcBef>
              <a:buFont typeface="Arial"/>
              <a:buChar char="•"/>
            </a:pPr>
            <a:r>
              <a:rPr lang="en-US" sz="2400">
                <a:latin typeface="Times New Roman"/>
                <a:cs typeface="Times New Roman"/>
              </a:rPr>
              <a:t>Lack of subscription/delivery options.</a:t>
            </a:r>
            <a:endParaRPr lang="ro-RO"/>
          </a:p>
        </p:txBody>
      </p:sp>
      <p:sp>
        <p:nvSpPr>
          <p:cNvPr id="5" name="CasetăText 4">
            <a:extLst>
              <a:ext uri="{FF2B5EF4-FFF2-40B4-BE49-F238E27FC236}">
                <a16:creationId xmlns:a16="http://schemas.microsoft.com/office/drawing/2014/main" id="{FFD7E783-7CB8-6DF0-DB30-A3972C02CA5F}"/>
              </a:ext>
            </a:extLst>
          </p:cNvPr>
          <p:cNvSpPr txBox="1"/>
          <p:nvPr/>
        </p:nvSpPr>
        <p:spPr>
          <a:xfrm>
            <a:off x="385671" y="2109551"/>
            <a:ext cx="10246466" cy="12816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0000"/>
              </a:lnSpc>
              <a:spcBef>
                <a:spcPts val="1000"/>
              </a:spcBef>
            </a:pPr>
            <a:r>
              <a:rPr lang="en-US" sz="2400" b="1">
                <a:latin typeface="Times New Roman"/>
                <a:cs typeface="Times New Roman"/>
              </a:rPr>
              <a:t>Root problem</a:t>
            </a:r>
            <a:r>
              <a:rPr lang="en-US" sz="2400">
                <a:latin typeface="Times New Roman"/>
                <a:cs typeface="Times New Roman"/>
              </a:rPr>
              <a:t>: 30% decline in in-store sales. As there is less customers coming to purchase from stores because now with the help of technology customers preferer to do online shopping as is more efficient.</a:t>
            </a:r>
          </a:p>
        </p:txBody>
      </p:sp>
    </p:spTree>
    <p:extLst>
      <p:ext uri="{BB962C8B-B14F-4D97-AF65-F5344CB8AC3E}">
        <p14:creationId xmlns:p14="http://schemas.microsoft.com/office/powerpoint/2010/main" val="1515930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D1B41-BE65-3891-AB00-A95E17642EBA}"/>
              </a:ext>
            </a:extLst>
          </p:cNvPr>
          <p:cNvSpPr>
            <a:spLocks noGrp="1"/>
          </p:cNvSpPr>
          <p:nvPr>
            <p:ph type="title"/>
          </p:nvPr>
        </p:nvSpPr>
        <p:spPr>
          <a:xfrm>
            <a:off x="521208" y="978408"/>
            <a:ext cx="3397649" cy="3303764"/>
          </a:xfrm>
        </p:spPr>
        <p:txBody>
          <a:bodyPr vert="horz" lIns="91440" tIns="45720" rIns="91440" bIns="45720" rtlCol="0" anchor="t">
            <a:normAutofit/>
          </a:bodyPr>
          <a:lstStyle/>
          <a:p>
            <a:r>
              <a:rPr lang="en-US" sz="4800"/>
              <a:t>5W2H Model Application</a:t>
            </a:r>
          </a:p>
        </p:txBody>
      </p:sp>
      <p:sp>
        <p:nvSpPr>
          <p:cNvPr id="15" name="Freeform: Shape 14">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Table 3">
            <a:extLst>
              <a:ext uri="{FF2B5EF4-FFF2-40B4-BE49-F238E27FC236}">
                <a16:creationId xmlns:a16="http://schemas.microsoft.com/office/drawing/2014/main" id="{B4FBFC35-06A5-FD88-EBB0-BAE155488338}"/>
              </a:ext>
            </a:extLst>
          </p:cNvPr>
          <p:cNvGraphicFramePr>
            <a:graphicFrameLocks noGrp="1"/>
          </p:cNvGraphicFramePr>
          <p:nvPr>
            <p:extLst>
              <p:ext uri="{D42A27DB-BD31-4B8C-83A1-F6EECF244321}">
                <p14:modId xmlns:p14="http://schemas.microsoft.com/office/powerpoint/2010/main" val="2631308298"/>
              </p:ext>
            </p:extLst>
          </p:nvPr>
        </p:nvGraphicFramePr>
        <p:xfrm>
          <a:off x="4118860" y="923008"/>
          <a:ext cx="7551932" cy="5669352"/>
        </p:xfrm>
        <a:graphic>
          <a:graphicData uri="http://schemas.openxmlformats.org/drawingml/2006/table">
            <a:tbl>
              <a:tblPr>
                <a:tableStyleId>{073A0DAA-6AF3-43AB-8588-CEC1D06C72B9}</a:tableStyleId>
              </a:tblPr>
              <a:tblGrid>
                <a:gridCol w="1526976">
                  <a:extLst>
                    <a:ext uri="{9D8B030D-6E8A-4147-A177-3AD203B41FA5}">
                      <a16:colId xmlns:a16="http://schemas.microsoft.com/office/drawing/2014/main" val="3034896587"/>
                    </a:ext>
                  </a:extLst>
                </a:gridCol>
                <a:gridCol w="6024956">
                  <a:extLst>
                    <a:ext uri="{9D8B030D-6E8A-4147-A177-3AD203B41FA5}">
                      <a16:colId xmlns:a16="http://schemas.microsoft.com/office/drawing/2014/main" val="2494270846"/>
                    </a:ext>
                  </a:extLst>
                </a:gridCol>
              </a:tblGrid>
              <a:tr h="606484">
                <a:tc>
                  <a:txBody>
                    <a:bodyPr/>
                    <a:lstStyle/>
                    <a:p>
                      <a:pPr algn="l" fontAlgn="b">
                        <a:buNone/>
                      </a:pPr>
                      <a:r>
                        <a:rPr lang="en-US" sz="2400" u="none" strike="noStrike" cap="none" spc="0">
                          <a:solidFill>
                            <a:schemeClr val="tx1"/>
                          </a:solidFill>
                          <a:effectLst/>
                        </a:rPr>
                        <a:t>Question</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gn="l" fontAlgn="b">
                        <a:buNone/>
                      </a:pPr>
                      <a:r>
                        <a:rPr lang="en-US" sz="2400" u="none" strike="noStrike" cap="none" spc="0">
                          <a:solidFill>
                            <a:schemeClr val="tx1"/>
                          </a:solidFill>
                          <a:effectLst/>
                        </a:rPr>
                        <a:t>Answer for Green Haven Florists</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4172313094"/>
                  </a:ext>
                </a:extLst>
              </a:tr>
              <a:tr h="606484">
                <a:tc>
                  <a:txBody>
                    <a:bodyPr/>
                    <a:lstStyle/>
                    <a:p>
                      <a:pPr algn="l" fontAlgn="b">
                        <a:buNone/>
                      </a:pPr>
                      <a:r>
                        <a:rPr lang="en-US" sz="2400" u="none" strike="noStrike" cap="none" spc="0">
                          <a:solidFill>
                            <a:schemeClr val="tx1"/>
                          </a:solidFill>
                          <a:effectLst/>
                        </a:rPr>
                        <a:t>What?</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l" fontAlgn="b">
                        <a:buNone/>
                      </a:pPr>
                      <a:r>
                        <a:rPr lang="en-US" sz="2400" u="none" strike="noStrike" cap="none" spc="0">
                          <a:solidFill>
                            <a:schemeClr val="tx1"/>
                          </a:solidFill>
                          <a:effectLst/>
                        </a:rPr>
                        <a:t>30% decline in in-store sales.</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23743098"/>
                  </a:ext>
                </a:extLst>
              </a:tr>
              <a:tr h="606484">
                <a:tc>
                  <a:txBody>
                    <a:bodyPr/>
                    <a:lstStyle/>
                    <a:p>
                      <a:pPr algn="l" fontAlgn="b">
                        <a:buNone/>
                      </a:pPr>
                      <a:r>
                        <a:rPr lang="en-US" sz="2400" u="none" strike="noStrike" cap="none" spc="0">
                          <a:solidFill>
                            <a:schemeClr val="tx1"/>
                          </a:solidFill>
                          <a:effectLst/>
                        </a:rPr>
                        <a:t>Where?</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l" fontAlgn="b">
                        <a:buNone/>
                      </a:pPr>
                      <a:r>
                        <a:rPr lang="en-US" sz="2400" u="none" strike="noStrike" cap="none" spc="0">
                          <a:solidFill>
                            <a:schemeClr val="tx1"/>
                          </a:solidFill>
                          <a:effectLst/>
                        </a:rPr>
                        <a:t>Physical shop in Norwich.</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2195298"/>
                  </a:ext>
                </a:extLst>
              </a:tr>
              <a:tr h="606484">
                <a:tc>
                  <a:txBody>
                    <a:bodyPr/>
                    <a:lstStyle/>
                    <a:p>
                      <a:pPr algn="l" fontAlgn="b">
                        <a:buNone/>
                      </a:pPr>
                      <a:r>
                        <a:rPr lang="en-US" sz="2400" u="none" strike="noStrike" cap="none" spc="0">
                          <a:solidFill>
                            <a:schemeClr val="tx1"/>
                          </a:solidFill>
                          <a:effectLst/>
                        </a:rPr>
                        <a:t>When?</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l" fontAlgn="b">
                        <a:buNone/>
                      </a:pPr>
                      <a:r>
                        <a:rPr lang="en-US" sz="2400" u="none" strike="noStrike" cap="none" spc="0">
                          <a:solidFill>
                            <a:schemeClr val="tx1"/>
                          </a:solidFill>
                          <a:effectLst/>
                        </a:rPr>
                        <a:t>Over the past 12 months.</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77131957"/>
                  </a:ext>
                </a:extLst>
              </a:tr>
              <a:tr h="606484">
                <a:tc>
                  <a:txBody>
                    <a:bodyPr/>
                    <a:lstStyle/>
                    <a:p>
                      <a:pPr algn="l" fontAlgn="b">
                        <a:buNone/>
                      </a:pPr>
                      <a:r>
                        <a:rPr lang="en-US" sz="2400" u="none" strike="noStrike" cap="none" spc="0">
                          <a:solidFill>
                            <a:schemeClr val="tx1"/>
                          </a:solidFill>
                          <a:effectLst/>
                        </a:rPr>
                        <a:t>Who?</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l" fontAlgn="b">
                        <a:buNone/>
                      </a:pPr>
                      <a:r>
                        <a:rPr lang="en-US" sz="2400" u="none" strike="noStrike" cap="none" spc="0">
                          <a:solidFill>
                            <a:schemeClr val="tx1"/>
                          </a:solidFill>
                          <a:effectLst/>
                        </a:rPr>
                        <a:t>Owners, staff, loyal customers.</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66445517"/>
                  </a:ext>
                </a:extLst>
              </a:tr>
              <a:tr h="606484">
                <a:tc>
                  <a:txBody>
                    <a:bodyPr/>
                    <a:lstStyle/>
                    <a:p>
                      <a:pPr algn="l" fontAlgn="b">
                        <a:buNone/>
                      </a:pPr>
                      <a:r>
                        <a:rPr lang="en-US" sz="2400" u="none" strike="noStrike" cap="none" spc="0">
                          <a:solidFill>
                            <a:schemeClr val="tx1"/>
                          </a:solidFill>
                          <a:effectLst/>
                        </a:rPr>
                        <a:t>Why?</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l" fontAlgn="b">
                        <a:buNone/>
                      </a:pPr>
                      <a:r>
                        <a:rPr lang="en-US" sz="2400" u="none" strike="noStrike" cap="none" spc="0">
                          <a:solidFill>
                            <a:schemeClr val="tx1"/>
                          </a:solidFill>
                          <a:effectLst/>
                        </a:rPr>
                        <a:t>Online competition, high costs, weak digital presence.</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46008665"/>
                  </a:ext>
                </a:extLst>
              </a:tr>
              <a:tr h="606484">
                <a:tc>
                  <a:txBody>
                    <a:bodyPr/>
                    <a:lstStyle/>
                    <a:p>
                      <a:pPr algn="l" fontAlgn="b">
                        <a:buNone/>
                      </a:pPr>
                      <a:r>
                        <a:rPr lang="en-US" sz="2400" u="none" strike="noStrike" cap="none" spc="0">
                          <a:solidFill>
                            <a:schemeClr val="tx1"/>
                          </a:solidFill>
                          <a:effectLst/>
                        </a:rPr>
                        <a:t>How?</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l" fontAlgn="b">
                        <a:buNone/>
                      </a:pPr>
                      <a:r>
                        <a:rPr lang="en-US" sz="2400" u="none" strike="noStrike" cap="none" spc="0">
                          <a:solidFill>
                            <a:schemeClr val="tx1"/>
                          </a:solidFill>
                          <a:effectLst/>
                        </a:rPr>
                        <a:t>Fewer customers, lower spend per visit.</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97051939"/>
                  </a:ext>
                </a:extLst>
              </a:tr>
              <a:tr h="606484">
                <a:tc>
                  <a:txBody>
                    <a:bodyPr/>
                    <a:lstStyle/>
                    <a:p>
                      <a:pPr algn="l" fontAlgn="b">
                        <a:buNone/>
                      </a:pPr>
                      <a:r>
                        <a:rPr lang="en-US" sz="2400" u="none" strike="noStrike" cap="none" spc="0">
                          <a:solidFill>
                            <a:schemeClr val="tx1"/>
                          </a:solidFill>
                          <a:effectLst/>
                        </a:rPr>
                        <a:t>How Much?</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l" fontAlgn="b">
                        <a:buNone/>
                      </a:pPr>
                      <a:r>
                        <a:rPr lang="en-US" sz="2400" u="none" strike="noStrike" cap="none" spc="0">
                          <a:solidFill>
                            <a:schemeClr val="tx1"/>
                          </a:solidFill>
                          <a:effectLst/>
                        </a:rPr>
                        <a:t>30% revenue loss.</a:t>
                      </a:r>
                      <a:endParaRPr lang="en-US" sz="2400" b="0" i="0" u="none" strike="noStrike" cap="none" spc="0">
                        <a:solidFill>
                          <a:schemeClr val="tx1"/>
                        </a:solidFill>
                        <a:effectLst/>
                        <a:latin typeface="Times New Roman" panose="02020603050405020304" pitchFamily="18" charset="0"/>
                        <a:cs typeface="Times New Roman" panose="02020603050405020304" pitchFamily="18" charset="0"/>
                      </a:endParaRPr>
                    </a:p>
                  </a:txBody>
                  <a:tcPr marL="103546" marR="8302" marT="29585" marB="22188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61612062"/>
                  </a:ext>
                </a:extLst>
              </a:tr>
            </a:tbl>
          </a:graphicData>
        </a:graphic>
      </p:graphicFrame>
    </p:spTree>
    <p:extLst>
      <p:ext uri="{BB962C8B-B14F-4D97-AF65-F5344CB8AC3E}">
        <p14:creationId xmlns:p14="http://schemas.microsoft.com/office/powerpoint/2010/main" val="734202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276BE4-A301-FC44-47E5-821EBD93D6FD}"/>
              </a:ext>
            </a:extLst>
          </p:cNvPr>
          <p:cNvSpPr>
            <a:spLocks noGrp="1"/>
          </p:cNvSpPr>
          <p:nvPr>
            <p:ph type="title"/>
          </p:nvPr>
        </p:nvSpPr>
        <p:spPr>
          <a:xfrm>
            <a:off x="521208" y="978408"/>
            <a:ext cx="6281928" cy="1463040"/>
          </a:xfrm>
        </p:spPr>
        <p:txBody>
          <a:bodyPr>
            <a:normAutofit/>
          </a:bodyPr>
          <a:lstStyle/>
          <a:p>
            <a:r>
              <a:rPr lang="en-US"/>
              <a:t>Application of the PESTEL Framework</a:t>
            </a:r>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809729-C859-D6CA-4A51-AFE5A6F9D983}"/>
              </a:ext>
            </a:extLst>
          </p:cNvPr>
          <p:cNvSpPr>
            <a:spLocks noGrp="1"/>
          </p:cNvSpPr>
          <p:nvPr>
            <p:ph idx="1"/>
          </p:nvPr>
        </p:nvSpPr>
        <p:spPr>
          <a:xfrm>
            <a:off x="521206" y="2578608"/>
            <a:ext cx="8165593" cy="3767328"/>
          </a:xfrm>
        </p:spPr>
        <p:txBody>
          <a:bodyPr vert="horz" lIns="91440" tIns="45720" rIns="91440" bIns="45720" rtlCol="0" anchor="t">
            <a:normAutofit lnSpcReduction="10000"/>
          </a:bodyPr>
          <a:lstStyle/>
          <a:p>
            <a:r>
              <a:rPr lang="en-US" sz="2400" b="1"/>
              <a:t>What is PESTEL</a:t>
            </a:r>
            <a:r>
              <a:rPr lang="en-US" sz="2400"/>
              <a:t>? A tool to analyses macro-environmental factors.</a:t>
            </a:r>
          </a:p>
          <a:p>
            <a:r>
              <a:rPr lang="en-US" sz="2400" b="1"/>
              <a:t>Why used</a:t>
            </a:r>
            <a:r>
              <a:rPr lang="en-US" sz="2400"/>
              <a:t>? Identifies external opportunities and threats.</a:t>
            </a:r>
          </a:p>
          <a:p>
            <a:r>
              <a:rPr lang="en-US" sz="2400" b="1"/>
              <a:t>Benefits</a:t>
            </a:r>
            <a:r>
              <a:rPr lang="en-US" sz="2400"/>
              <a:t>: Structured, comprehensive checklist.</a:t>
            </a:r>
          </a:p>
          <a:p>
            <a:r>
              <a:rPr lang="en-US" sz="2400" b="1"/>
              <a:t>Criticisms</a:t>
            </a:r>
            <a:r>
              <a:rPr lang="en-US" sz="2400"/>
              <a:t>: Can be descriptive; may not show factor interactions (Yüksel, 2023).</a:t>
            </a:r>
          </a:p>
          <a:p>
            <a:r>
              <a:rPr lang="en-US" sz="2400"/>
              <a:t>Used in this analysis to assess external pressures on Green Haven.</a:t>
            </a:r>
          </a:p>
        </p:txBody>
      </p:sp>
      <p:pic>
        <p:nvPicPr>
          <p:cNvPr id="7" name="Graphic 6" descr="Head with Gears">
            <a:extLst>
              <a:ext uri="{FF2B5EF4-FFF2-40B4-BE49-F238E27FC236}">
                <a16:creationId xmlns:a16="http://schemas.microsoft.com/office/drawing/2014/main" id="{36CEA2A5-49B3-9323-EE80-55F6622BF88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35539" y="1989475"/>
            <a:ext cx="4356461" cy="4356461"/>
          </a:xfrm>
          <a:prstGeom prst="rect">
            <a:avLst/>
          </a:prstGeom>
        </p:spPr>
      </p:pic>
    </p:spTree>
    <p:extLst>
      <p:ext uri="{BB962C8B-B14F-4D97-AF65-F5344CB8AC3E}">
        <p14:creationId xmlns:p14="http://schemas.microsoft.com/office/powerpoint/2010/main" val="3951857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0" name="Rectangle 29">
            <a:extLst>
              <a:ext uri="{FF2B5EF4-FFF2-40B4-BE49-F238E27FC236}">
                <a16:creationId xmlns:a16="http://schemas.microsoft.com/office/drawing/2014/main" id="{FF9FFCE1-E057-415B-A971-88EC7E22A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EE437-3218-8C40-B4DB-450370D5A2DC}"/>
              </a:ext>
            </a:extLst>
          </p:cNvPr>
          <p:cNvSpPr>
            <a:spLocks noGrp="1"/>
          </p:cNvSpPr>
          <p:nvPr>
            <p:ph type="title"/>
          </p:nvPr>
        </p:nvSpPr>
        <p:spPr>
          <a:xfrm>
            <a:off x="925160" y="714337"/>
            <a:ext cx="9549055" cy="1056232"/>
          </a:xfrm>
        </p:spPr>
        <p:txBody>
          <a:bodyPr vert="horz" lIns="91440" tIns="45720" rIns="91440" bIns="45720" rtlCol="0" anchor="t">
            <a:normAutofit/>
          </a:bodyPr>
          <a:lstStyle/>
          <a:p>
            <a:r>
              <a:rPr lang="en-US" sz="4800"/>
              <a:t>PESTEL Application</a:t>
            </a:r>
          </a:p>
        </p:txBody>
      </p:sp>
      <p:sp>
        <p:nvSpPr>
          <p:cNvPr id="32" name="Rectangle 31">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346557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58401B5-5F1B-4D21-9AC3-AAEC8D366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1704" y="6300216"/>
            <a:ext cx="729360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C6EC7045-B8B1-1D40-56B4-93B966D280F8}"/>
              </a:ext>
            </a:extLst>
          </p:cNvPr>
          <p:cNvGraphicFramePr>
            <a:graphicFrameLocks noGrp="1"/>
          </p:cNvGraphicFramePr>
          <p:nvPr>
            <p:extLst>
              <p:ext uri="{D42A27DB-BD31-4B8C-83A1-F6EECF244321}">
                <p14:modId xmlns:p14="http://schemas.microsoft.com/office/powerpoint/2010/main" val="1157348109"/>
              </p:ext>
            </p:extLst>
          </p:nvPr>
        </p:nvGraphicFramePr>
        <p:xfrm>
          <a:off x="339686" y="1872867"/>
          <a:ext cx="11517245" cy="4471819"/>
        </p:xfrm>
        <a:graphic>
          <a:graphicData uri="http://schemas.openxmlformats.org/drawingml/2006/table">
            <a:tbl>
              <a:tblPr firstRow="1" firstCol="1" bandRow="1">
                <a:tableStyleId>{D7AC3CCA-C797-4891-BE02-D94E43425B78}</a:tableStyleId>
              </a:tblPr>
              <a:tblGrid>
                <a:gridCol w="2828094">
                  <a:extLst>
                    <a:ext uri="{9D8B030D-6E8A-4147-A177-3AD203B41FA5}">
                      <a16:colId xmlns:a16="http://schemas.microsoft.com/office/drawing/2014/main" val="3823324386"/>
                    </a:ext>
                  </a:extLst>
                </a:gridCol>
                <a:gridCol w="8689151">
                  <a:extLst>
                    <a:ext uri="{9D8B030D-6E8A-4147-A177-3AD203B41FA5}">
                      <a16:colId xmlns:a16="http://schemas.microsoft.com/office/drawing/2014/main" val="4266828703"/>
                    </a:ext>
                  </a:extLst>
                </a:gridCol>
              </a:tblGrid>
              <a:tr h="527923">
                <a:tc>
                  <a:txBody>
                    <a:bodyPr/>
                    <a:lstStyle/>
                    <a:p>
                      <a:pPr marL="0" marR="0" algn="ctr">
                        <a:lnSpc>
                          <a:spcPct val="100000"/>
                        </a:lnSpc>
                        <a:spcAft>
                          <a:spcPts val="800"/>
                        </a:spcAft>
                        <a:buNone/>
                      </a:pPr>
                      <a:r>
                        <a:rPr lang="en-US" sz="2000" kern="100" cap="none" spc="0">
                          <a:solidFill>
                            <a:srgbClr val="000000"/>
                          </a:solidFill>
                          <a:effectLst/>
                        </a:rPr>
                        <a:t>Factor</a:t>
                      </a:r>
                    </a:p>
                  </a:txBody>
                  <a:tcPr marL="0" marR="62392" marT="24957" marB="187176"/>
                </a:tc>
                <a:tc>
                  <a:txBody>
                    <a:bodyPr/>
                    <a:lstStyle/>
                    <a:p>
                      <a:pPr marL="0" marR="0" algn="ctr">
                        <a:lnSpc>
                          <a:spcPct val="100000"/>
                        </a:lnSpc>
                        <a:spcAft>
                          <a:spcPts val="800"/>
                        </a:spcAft>
                        <a:buNone/>
                      </a:pPr>
                      <a:r>
                        <a:rPr lang="en-US" sz="2000" kern="100" cap="none" spc="0">
                          <a:solidFill>
                            <a:srgbClr val="000000"/>
                          </a:solidFill>
                          <a:effectLst/>
                        </a:rPr>
                        <a:t>Key Elements Impacting the Business</a:t>
                      </a:r>
                    </a:p>
                  </a:txBody>
                  <a:tcPr marL="0" marR="62392" marT="24957" marB="187176"/>
                </a:tc>
                <a:extLst>
                  <a:ext uri="{0D108BD9-81ED-4DB2-BD59-A6C34878D82A}">
                    <a16:rowId xmlns:a16="http://schemas.microsoft.com/office/drawing/2014/main" val="1346232783"/>
                  </a:ext>
                </a:extLst>
              </a:tr>
              <a:tr h="621086">
                <a:tc>
                  <a:txBody>
                    <a:bodyPr/>
                    <a:lstStyle/>
                    <a:p>
                      <a:pPr marL="0" marR="0" algn="just">
                        <a:lnSpc>
                          <a:spcPct val="100000"/>
                        </a:lnSpc>
                        <a:spcAft>
                          <a:spcPts val="800"/>
                        </a:spcAft>
                        <a:buNone/>
                      </a:pPr>
                      <a:r>
                        <a:rPr lang="en-US" sz="2000" kern="100" cap="none" spc="0">
                          <a:solidFill>
                            <a:srgbClr val="000000"/>
                          </a:solidFill>
                          <a:effectLst/>
                        </a:rPr>
                        <a:t>Political</a:t>
                      </a:r>
                    </a:p>
                  </a:txBody>
                  <a:tcPr marL="0" marR="62392" marT="24957" marB="187176"/>
                </a:tc>
                <a:tc>
                  <a:txBody>
                    <a:bodyPr/>
                    <a:lstStyle/>
                    <a:p>
                      <a:pPr marL="0" marR="0" algn="just">
                        <a:lnSpc>
                          <a:spcPct val="100000"/>
                        </a:lnSpc>
                        <a:spcAft>
                          <a:spcPts val="800"/>
                        </a:spcAft>
                        <a:buNone/>
                      </a:pPr>
                      <a:r>
                        <a:rPr lang="en-US" sz="2000" kern="100" cap="none" spc="0">
                          <a:solidFill>
                            <a:srgbClr val="000000"/>
                          </a:solidFill>
                          <a:effectLst/>
                        </a:rPr>
                        <a:t>Local business rates; potential grants for sustainable SMEs.</a:t>
                      </a:r>
                    </a:p>
                  </a:txBody>
                  <a:tcPr marL="0" marR="62392" marT="24957" marB="187176"/>
                </a:tc>
                <a:extLst>
                  <a:ext uri="{0D108BD9-81ED-4DB2-BD59-A6C34878D82A}">
                    <a16:rowId xmlns:a16="http://schemas.microsoft.com/office/drawing/2014/main" val="2378925210"/>
                  </a:ext>
                </a:extLst>
              </a:tr>
              <a:tr h="621086">
                <a:tc>
                  <a:txBody>
                    <a:bodyPr/>
                    <a:lstStyle/>
                    <a:p>
                      <a:pPr marL="0" marR="0" algn="just">
                        <a:lnSpc>
                          <a:spcPct val="100000"/>
                        </a:lnSpc>
                        <a:spcAft>
                          <a:spcPts val="800"/>
                        </a:spcAft>
                        <a:buNone/>
                      </a:pPr>
                      <a:r>
                        <a:rPr lang="en-US" sz="2000" kern="100" cap="none" spc="0">
                          <a:solidFill>
                            <a:srgbClr val="000000"/>
                          </a:solidFill>
                          <a:effectLst/>
                        </a:rPr>
                        <a:t>Economic</a:t>
                      </a:r>
                    </a:p>
                  </a:txBody>
                  <a:tcPr marL="0" marR="62392" marT="24957" marB="187176"/>
                </a:tc>
                <a:tc>
                  <a:txBody>
                    <a:bodyPr/>
                    <a:lstStyle/>
                    <a:p>
                      <a:pPr marL="0" marR="0" algn="just">
                        <a:lnSpc>
                          <a:spcPct val="100000"/>
                        </a:lnSpc>
                        <a:spcAft>
                          <a:spcPts val="800"/>
                        </a:spcAft>
                        <a:buNone/>
                      </a:pPr>
                      <a:r>
                        <a:rPr lang="en-US" sz="2000" kern="100" cap="none" spc="0">
                          <a:solidFill>
                            <a:srgbClr val="000000"/>
                          </a:solidFill>
                          <a:effectLst/>
                        </a:rPr>
                        <a:t>High inflation increasing costs; cautious consumer spending.</a:t>
                      </a:r>
                    </a:p>
                  </a:txBody>
                  <a:tcPr marL="0" marR="62392" marT="24957" marB="187176"/>
                </a:tc>
                <a:extLst>
                  <a:ext uri="{0D108BD9-81ED-4DB2-BD59-A6C34878D82A}">
                    <a16:rowId xmlns:a16="http://schemas.microsoft.com/office/drawing/2014/main" val="4254781103"/>
                  </a:ext>
                </a:extLst>
              </a:tr>
              <a:tr h="838466">
                <a:tc>
                  <a:txBody>
                    <a:bodyPr/>
                    <a:lstStyle/>
                    <a:p>
                      <a:pPr marL="0" marR="0" algn="just">
                        <a:lnSpc>
                          <a:spcPct val="100000"/>
                        </a:lnSpc>
                        <a:spcAft>
                          <a:spcPts val="800"/>
                        </a:spcAft>
                        <a:buNone/>
                      </a:pPr>
                      <a:r>
                        <a:rPr lang="en-US" sz="2000" kern="100" cap="none" spc="0">
                          <a:solidFill>
                            <a:srgbClr val="000000"/>
                          </a:solidFill>
                          <a:effectLst/>
                        </a:rPr>
                        <a:t>Social</a:t>
                      </a:r>
                    </a:p>
                  </a:txBody>
                  <a:tcPr marL="0" marR="62392" marT="24957" marB="187176"/>
                </a:tc>
                <a:tc>
                  <a:txBody>
                    <a:bodyPr/>
                    <a:lstStyle/>
                    <a:p>
                      <a:pPr marL="0" marR="0" algn="just">
                        <a:lnSpc>
                          <a:spcPct val="100000"/>
                        </a:lnSpc>
                        <a:spcAft>
                          <a:spcPts val="800"/>
                        </a:spcAft>
                        <a:buNone/>
                      </a:pPr>
                      <a:r>
                        <a:rPr lang="en-US" sz="2000" kern="100" cap="none" spc="0">
                          <a:solidFill>
                            <a:srgbClr val="000000"/>
                          </a:solidFill>
                          <a:effectLst/>
                        </a:rPr>
                        <a:t>Shift to online convenience; sustained interest in local, ethical products. (IFPA, 2026)</a:t>
                      </a:r>
                    </a:p>
                  </a:txBody>
                  <a:tcPr marL="0" marR="62392" marT="24957" marB="187176"/>
                </a:tc>
                <a:extLst>
                  <a:ext uri="{0D108BD9-81ED-4DB2-BD59-A6C34878D82A}">
                    <a16:rowId xmlns:a16="http://schemas.microsoft.com/office/drawing/2014/main" val="269529752"/>
                  </a:ext>
                </a:extLst>
              </a:tr>
              <a:tr h="621086">
                <a:tc>
                  <a:txBody>
                    <a:bodyPr/>
                    <a:lstStyle/>
                    <a:p>
                      <a:pPr marL="0" marR="0" algn="just">
                        <a:lnSpc>
                          <a:spcPct val="100000"/>
                        </a:lnSpc>
                        <a:spcAft>
                          <a:spcPts val="800"/>
                        </a:spcAft>
                        <a:buNone/>
                      </a:pPr>
                      <a:r>
                        <a:rPr lang="en-US" sz="2000" kern="100" cap="none" spc="0">
                          <a:solidFill>
                            <a:srgbClr val="000000"/>
                          </a:solidFill>
                          <a:effectLst/>
                        </a:rPr>
                        <a:t>Technological</a:t>
                      </a:r>
                    </a:p>
                  </a:txBody>
                  <a:tcPr marL="0" marR="62392" marT="24957" marB="187176"/>
                </a:tc>
                <a:tc>
                  <a:txBody>
                    <a:bodyPr/>
                    <a:lstStyle/>
                    <a:p>
                      <a:pPr marL="0" marR="0" algn="just">
                        <a:lnSpc>
                          <a:spcPct val="100000"/>
                        </a:lnSpc>
                        <a:spcAft>
                          <a:spcPts val="800"/>
                        </a:spcAft>
                        <a:buNone/>
                      </a:pPr>
                      <a:r>
                        <a:rPr lang="en-US" sz="2000" kern="100" cap="none" spc="0">
                          <a:solidFill>
                            <a:srgbClr val="000000"/>
                          </a:solidFill>
                          <a:effectLst/>
                        </a:rPr>
                        <a:t>Dominance of online flower retailers; need for modern website and SEO.</a:t>
                      </a:r>
                    </a:p>
                  </a:txBody>
                  <a:tcPr marL="0" marR="62392" marT="24957" marB="187176"/>
                </a:tc>
                <a:extLst>
                  <a:ext uri="{0D108BD9-81ED-4DB2-BD59-A6C34878D82A}">
                    <a16:rowId xmlns:a16="http://schemas.microsoft.com/office/drawing/2014/main" val="306865366"/>
                  </a:ext>
                </a:extLst>
              </a:tr>
              <a:tr h="621086">
                <a:tc>
                  <a:txBody>
                    <a:bodyPr/>
                    <a:lstStyle/>
                    <a:p>
                      <a:pPr marL="0" marR="0" algn="just">
                        <a:lnSpc>
                          <a:spcPct val="100000"/>
                        </a:lnSpc>
                        <a:spcAft>
                          <a:spcPts val="800"/>
                        </a:spcAft>
                        <a:buNone/>
                      </a:pPr>
                      <a:r>
                        <a:rPr lang="en-US" sz="2000" kern="100" cap="none" spc="0">
                          <a:solidFill>
                            <a:srgbClr val="000000"/>
                          </a:solidFill>
                          <a:effectLst/>
                        </a:rPr>
                        <a:t>Environmental</a:t>
                      </a:r>
                    </a:p>
                  </a:txBody>
                  <a:tcPr marL="0" marR="62392" marT="24957" marB="187176"/>
                </a:tc>
                <a:tc>
                  <a:txBody>
                    <a:bodyPr/>
                    <a:lstStyle/>
                    <a:p>
                      <a:pPr marL="0" marR="0" algn="just">
                        <a:lnSpc>
                          <a:spcPct val="100000"/>
                        </a:lnSpc>
                        <a:spcAft>
                          <a:spcPts val="800"/>
                        </a:spcAft>
                        <a:buNone/>
                      </a:pPr>
                      <a:r>
                        <a:rPr lang="en-US" sz="2000" kern="100" cap="none" spc="0">
                          <a:solidFill>
                            <a:srgbClr val="000000"/>
                          </a:solidFill>
                          <a:effectLst/>
                        </a:rPr>
                        <a:t>Cost of sustainable packaging; consumer goodwill for eco-credentials.</a:t>
                      </a:r>
                    </a:p>
                  </a:txBody>
                  <a:tcPr marL="0" marR="62392" marT="24957" marB="187176"/>
                </a:tc>
                <a:extLst>
                  <a:ext uri="{0D108BD9-81ED-4DB2-BD59-A6C34878D82A}">
                    <a16:rowId xmlns:a16="http://schemas.microsoft.com/office/drawing/2014/main" val="2562538937"/>
                  </a:ext>
                </a:extLst>
              </a:tr>
              <a:tr h="621086">
                <a:tc>
                  <a:txBody>
                    <a:bodyPr/>
                    <a:lstStyle/>
                    <a:p>
                      <a:pPr marL="0" marR="0" algn="just">
                        <a:lnSpc>
                          <a:spcPct val="100000"/>
                        </a:lnSpc>
                        <a:spcAft>
                          <a:spcPts val="800"/>
                        </a:spcAft>
                        <a:buNone/>
                      </a:pPr>
                      <a:r>
                        <a:rPr lang="en-US" sz="2000" kern="100" cap="none" spc="0">
                          <a:solidFill>
                            <a:srgbClr val="000000"/>
                          </a:solidFill>
                          <a:effectLst/>
                        </a:rPr>
                        <a:t>Legal</a:t>
                      </a:r>
                    </a:p>
                  </a:txBody>
                  <a:tcPr marL="0" marR="62392" marT="24957" marB="187176"/>
                </a:tc>
                <a:tc>
                  <a:txBody>
                    <a:bodyPr/>
                    <a:lstStyle/>
                    <a:p>
                      <a:pPr marL="0" marR="0" algn="just">
                        <a:lnSpc>
                          <a:spcPct val="100000"/>
                        </a:lnSpc>
                        <a:spcAft>
                          <a:spcPts val="800"/>
                        </a:spcAft>
                        <a:buNone/>
                      </a:pPr>
                      <a:r>
                        <a:rPr lang="en-US" sz="2000" kern="100" cap="none" spc="0">
                          <a:solidFill>
                            <a:srgbClr val="000000"/>
                          </a:solidFill>
                          <a:effectLst/>
                        </a:rPr>
                        <a:t>Compliance with employment law; regulations for fresh produce.</a:t>
                      </a:r>
                    </a:p>
                  </a:txBody>
                  <a:tcPr marL="0" marR="62392" marT="24957" marB="187176"/>
                </a:tc>
                <a:extLst>
                  <a:ext uri="{0D108BD9-81ED-4DB2-BD59-A6C34878D82A}">
                    <a16:rowId xmlns:a16="http://schemas.microsoft.com/office/drawing/2014/main" val="2469450846"/>
                  </a:ext>
                </a:extLst>
              </a:tr>
            </a:tbl>
          </a:graphicData>
        </a:graphic>
      </p:graphicFrame>
    </p:spTree>
    <p:extLst>
      <p:ext uri="{BB962C8B-B14F-4D97-AF65-F5344CB8AC3E}">
        <p14:creationId xmlns:p14="http://schemas.microsoft.com/office/powerpoint/2010/main" val="4143319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ED96F8-A232-98B1-95F0-320B3077E767}"/>
              </a:ext>
            </a:extLst>
          </p:cNvPr>
          <p:cNvSpPr>
            <a:spLocks noGrp="1"/>
          </p:cNvSpPr>
          <p:nvPr>
            <p:ph type="title"/>
          </p:nvPr>
        </p:nvSpPr>
        <p:spPr>
          <a:xfrm>
            <a:off x="521208" y="978408"/>
            <a:ext cx="4032504" cy="3364992"/>
          </a:xfrm>
        </p:spPr>
        <p:txBody>
          <a:bodyPr>
            <a:normAutofit/>
          </a:bodyPr>
          <a:lstStyle/>
          <a:p>
            <a:r>
              <a:rPr lang="en-US"/>
              <a:t>Critique of the Cause-and-Effect Model</a:t>
            </a:r>
          </a:p>
        </p:txBody>
      </p:sp>
      <p:sp>
        <p:nvSpPr>
          <p:cNvPr id="7" name="Rectangle 6">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2">
            <a:extLst>
              <a:ext uri="{FF2B5EF4-FFF2-40B4-BE49-F238E27FC236}">
                <a16:creationId xmlns:a16="http://schemas.microsoft.com/office/drawing/2014/main" id="{EDE38065-C383-1C55-5BA4-DC7A17E97C7A}"/>
              </a:ext>
            </a:extLst>
          </p:cNvPr>
          <p:cNvGraphicFramePr>
            <a:graphicFrameLocks noGrp="1"/>
          </p:cNvGraphicFramePr>
          <p:nvPr>
            <p:ph idx="1"/>
            <p:extLst>
              <p:ext uri="{D42A27DB-BD31-4B8C-83A1-F6EECF244321}">
                <p14:modId xmlns:p14="http://schemas.microsoft.com/office/powerpoint/2010/main" val="2711312635"/>
              </p:ext>
            </p:extLst>
          </p:nvPr>
        </p:nvGraphicFramePr>
        <p:xfrm>
          <a:off x="4550374" y="972487"/>
          <a:ext cx="7135658" cy="5461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9249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Shape 73">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6" name="Rectangle 75">
            <a:extLst>
              <a:ext uri="{FF2B5EF4-FFF2-40B4-BE49-F238E27FC236}">
                <a16:creationId xmlns:a16="http://schemas.microsoft.com/office/drawing/2014/main" id="{C7EFAAB5-34A3-C2FC-70BA-7720CC8AD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15DD02-1A2F-4AA1-3CD6-1BA3493197D8}"/>
              </a:ext>
            </a:extLst>
          </p:cNvPr>
          <p:cNvSpPr>
            <a:spLocks noGrp="1"/>
          </p:cNvSpPr>
          <p:nvPr>
            <p:ph type="title"/>
          </p:nvPr>
        </p:nvSpPr>
        <p:spPr>
          <a:xfrm>
            <a:off x="521208" y="978409"/>
            <a:ext cx="7263804" cy="1008208"/>
          </a:xfrm>
        </p:spPr>
        <p:txBody>
          <a:bodyPr vert="horz" lIns="91440" tIns="45720" rIns="91440" bIns="45720" rtlCol="0" anchor="t">
            <a:normAutofit/>
          </a:bodyPr>
          <a:lstStyle/>
          <a:p>
            <a:r>
              <a:rPr lang="en-US"/>
              <a:t>Fishbone diagram </a:t>
            </a:r>
          </a:p>
        </p:txBody>
      </p:sp>
      <p:sp>
        <p:nvSpPr>
          <p:cNvPr id="78" name="Freeform: Shape 77">
            <a:extLst>
              <a:ext uri="{FF2B5EF4-FFF2-40B4-BE49-F238E27FC236}">
                <a16:creationId xmlns:a16="http://schemas.microsoft.com/office/drawing/2014/main" id="{FDD57DDC-2075-7CBD-00B4-0A5FF0991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7" name="Imagine 66" descr="O imagine care conține text, captură de ecran, Font, diagramă&#10;&#10;Conținutul generat de inteligența artificială poate fi incorect.">
            <a:extLst>
              <a:ext uri="{FF2B5EF4-FFF2-40B4-BE49-F238E27FC236}">
                <a16:creationId xmlns:a16="http://schemas.microsoft.com/office/drawing/2014/main" id="{BF18C233-077A-C4DF-247F-4333ECF9AF17}"/>
              </a:ext>
            </a:extLst>
          </p:cNvPr>
          <p:cNvPicPr>
            <a:picLocks noChangeAspect="1"/>
          </p:cNvPicPr>
          <p:nvPr/>
        </p:nvPicPr>
        <p:blipFill>
          <a:blip r:embed="rId3"/>
          <a:srcRect b="3644"/>
          <a:stretch>
            <a:fillRect/>
          </a:stretch>
        </p:blipFill>
        <p:spPr>
          <a:xfrm>
            <a:off x="517868" y="2101022"/>
            <a:ext cx="11153216" cy="4244987"/>
          </a:xfrm>
          <a:prstGeom prst="rect">
            <a:avLst/>
          </a:prstGeom>
        </p:spPr>
      </p:pic>
    </p:spTree>
    <p:extLst>
      <p:ext uri="{BB962C8B-B14F-4D97-AF65-F5344CB8AC3E}">
        <p14:creationId xmlns:p14="http://schemas.microsoft.com/office/powerpoint/2010/main" val="568900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9E67B-7A22-819C-0BE0-0F930AACC60F}"/>
              </a:ext>
            </a:extLst>
          </p:cNvPr>
          <p:cNvSpPr>
            <a:spLocks noGrp="1"/>
          </p:cNvSpPr>
          <p:nvPr>
            <p:ph type="title"/>
          </p:nvPr>
        </p:nvSpPr>
        <p:spPr/>
        <p:txBody>
          <a:bodyPr/>
          <a:lstStyle/>
          <a:p>
            <a:r>
              <a:rPr lang="en-US"/>
              <a:t>Key Findings Summary</a:t>
            </a:r>
          </a:p>
        </p:txBody>
      </p:sp>
      <p:graphicFrame>
        <p:nvGraphicFramePr>
          <p:cNvPr id="5" name="Content Placeholder 2">
            <a:extLst>
              <a:ext uri="{FF2B5EF4-FFF2-40B4-BE49-F238E27FC236}">
                <a16:creationId xmlns:a16="http://schemas.microsoft.com/office/drawing/2014/main" id="{0E289A11-EC80-11DA-3980-B314723178D0}"/>
              </a:ext>
            </a:extLst>
          </p:cNvPr>
          <p:cNvGraphicFramePr>
            <a:graphicFrameLocks noGrp="1"/>
          </p:cNvGraphicFramePr>
          <p:nvPr>
            <p:ph idx="1"/>
            <p:extLst>
              <p:ext uri="{D42A27DB-BD31-4B8C-83A1-F6EECF244321}">
                <p14:modId xmlns:p14="http://schemas.microsoft.com/office/powerpoint/2010/main" val="1078989167"/>
              </p:ext>
            </p:extLst>
          </p:nvPr>
        </p:nvGraphicFramePr>
        <p:xfrm>
          <a:off x="521208" y="2578608"/>
          <a:ext cx="11155680" cy="3767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7573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82685-8DB1-B899-23F9-11FA38606B14}"/>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A3CF742B-DE43-F9C1-192F-382052DC7454}"/>
              </a:ext>
            </a:extLst>
          </p:cNvPr>
          <p:cNvSpPr>
            <a:spLocks noGrp="1"/>
          </p:cNvSpPr>
          <p:nvPr>
            <p:ph idx="1"/>
          </p:nvPr>
        </p:nvSpPr>
        <p:spPr>
          <a:xfrm>
            <a:off x="363058" y="1537169"/>
            <a:ext cx="11313830" cy="4982163"/>
          </a:xfrm>
        </p:spPr>
        <p:txBody>
          <a:bodyPr vert="horz" lIns="91440" tIns="45720" rIns="91440" bIns="45720" rtlCol="0" anchor="t">
            <a:normAutofit fontScale="85000" lnSpcReduction="20000"/>
          </a:bodyPr>
          <a:lstStyle/>
          <a:p>
            <a:r>
              <a:rPr lang="en-US" sz="1600">
                <a:latin typeface="Times New Roman"/>
                <a:cs typeface="Times New Roman"/>
              </a:rPr>
              <a:t>Costa, L.A., Pereira, G.M. and de Moura, J.M. 2020. ‘Application of the 5W2H method for process mapping and improvement in service operations’. Business Process Management Journal, vol. 26, no. 5, pp. 1101–1120. </a:t>
            </a:r>
            <a:r>
              <a:rPr lang="en-US" sz="1600" err="1">
                <a:latin typeface="Times New Roman"/>
                <a:cs typeface="Times New Roman"/>
              </a:rPr>
              <a:t>doi</a:t>
            </a:r>
            <a:r>
              <a:rPr lang="en-US" sz="1600">
                <a:latin typeface="Times New Roman"/>
                <a:cs typeface="Times New Roman"/>
              </a:rPr>
              <a:t>: 10.1108/BPMJ-11-2019-0458.</a:t>
            </a:r>
          </a:p>
          <a:p>
            <a:r>
              <a:rPr lang="en-US" sz="1600" err="1">
                <a:latin typeface="Times New Roman"/>
                <a:cs typeface="Times New Roman"/>
              </a:rPr>
              <a:t>Goerlandt</a:t>
            </a:r>
            <a:r>
              <a:rPr lang="en-US" sz="1600">
                <a:latin typeface="Times New Roman"/>
                <a:cs typeface="Times New Roman"/>
              </a:rPr>
              <a:t>, F. and Reniers, G. 2021. ‘On the use of cause-and-effect diagrams in risk management: an overview and integration with Bow-tie analysis’. Safety Science, vol. 143, 105413. </a:t>
            </a:r>
            <a:r>
              <a:rPr lang="en-US" sz="1600" err="1">
                <a:latin typeface="Times New Roman"/>
                <a:cs typeface="Times New Roman"/>
              </a:rPr>
              <a:t>doi</a:t>
            </a:r>
            <a:r>
              <a:rPr lang="en-US" sz="1600">
                <a:latin typeface="Times New Roman"/>
                <a:cs typeface="Times New Roman"/>
              </a:rPr>
              <a:t>: 10.1016/j.ssci.2021.105413.</a:t>
            </a:r>
          </a:p>
          <a:p>
            <a:r>
              <a:rPr lang="en-US" sz="1600">
                <a:latin typeface="Times New Roman"/>
                <a:cs typeface="Times New Roman"/>
              </a:rPr>
              <a:t>Harris, L.C. and Ogbonna, E. 2021. ‘Competitive reactions and the drivers of competitive dynamics in the UK floristry market’. European Journal of Marketing, vol. 55, no. 11, pp. 2905–2932. </a:t>
            </a:r>
            <a:r>
              <a:rPr lang="en-US" sz="1600" err="1">
                <a:latin typeface="Times New Roman"/>
                <a:cs typeface="Times New Roman"/>
              </a:rPr>
              <a:t>doi</a:t>
            </a:r>
            <a:r>
              <a:rPr lang="en-US" sz="1600">
                <a:latin typeface="Times New Roman"/>
                <a:cs typeface="Times New Roman"/>
              </a:rPr>
              <a:t>: 10.1108/EJM-03-2020-0215.</a:t>
            </a:r>
          </a:p>
          <a:p>
            <a:r>
              <a:rPr lang="en-US" sz="1600">
                <a:latin typeface="Times New Roman"/>
                <a:cs typeface="Times New Roman"/>
              </a:rPr>
              <a:t>Markovic, I. and </a:t>
            </a:r>
            <a:r>
              <a:rPr lang="en-US" sz="1600" err="1">
                <a:latin typeface="Times New Roman"/>
                <a:cs typeface="Times New Roman"/>
              </a:rPr>
              <a:t>Salamzadeh</a:t>
            </a:r>
            <a:r>
              <a:rPr lang="en-US" sz="1600">
                <a:latin typeface="Times New Roman"/>
                <a:cs typeface="Times New Roman"/>
              </a:rPr>
              <a:t>, A. 2022. ‘The importance of strategic problem-solving in small businesses: a review of contemporary frameworks’. Journal of Small Business and Enterprise Development, vol. 29, no. 2, pp. 243–260. </a:t>
            </a:r>
            <a:r>
              <a:rPr lang="en-US" sz="1600" err="1">
                <a:latin typeface="Times New Roman"/>
                <a:cs typeface="Times New Roman"/>
              </a:rPr>
              <a:t>doi</a:t>
            </a:r>
            <a:r>
              <a:rPr lang="en-US" sz="1600">
                <a:latin typeface="Times New Roman"/>
                <a:cs typeface="Times New Roman"/>
              </a:rPr>
              <a:t>: 10.1108/JSBED-06-2021-0225.</a:t>
            </a:r>
          </a:p>
          <a:p>
            <a:r>
              <a:rPr lang="en-US" sz="1600">
                <a:latin typeface="Times New Roman"/>
                <a:cs typeface="Times New Roman"/>
              </a:rPr>
              <a:t>Yüksel, I. 2023. ‘Developing a multi-criteria decision-making model for PESTEL analysis’. International Journal of Management and Decision Making, vol. 22, no. 1, pp. 1–22. </a:t>
            </a:r>
            <a:r>
              <a:rPr lang="en-US" sz="1600" err="1">
                <a:latin typeface="Times New Roman"/>
                <a:cs typeface="Times New Roman"/>
              </a:rPr>
              <a:t>doi</a:t>
            </a:r>
            <a:r>
              <a:rPr lang="en-US" sz="1600">
                <a:latin typeface="Times New Roman"/>
                <a:cs typeface="Times New Roman"/>
              </a:rPr>
              <a:t>: 10.1504/IJMDM.2023.10054311.</a:t>
            </a:r>
          </a:p>
          <a:p>
            <a:r>
              <a:rPr lang="en-US" sz="1600" err="1">
                <a:latin typeface="Times New Roman"/>
                <a:cs typeface="Times New Roman"/>
              </a:rPr>
              <a:t>Zighan</a:t>
            </a:r>
            <a:r>
              <a:rPr lang="en-US" sz="1600">
                <a:latin typeface="Times New Roman"/>
                <a:cs typeface="Times New Roman"/>
              </a:rPr>
              <a:t>, S., </a:t>
            </a:r>
            <a:r>
              <a:rPr lang="en-US" sz="1600" err="1">
                <a:latin typeface="Times New Roman"/>
                <a:cs typeface="Times New Roman"/>
              </a:rPr>
              <a:t>Abualqumboz</a:t>
            </a:r>
            <a:r>
              <a:rPr lang="en-US" sz="1600">
                <a:latin typeface="Times New Roman"/>
                <a:cs typeface="Times New Roman"/>
              </a:rPr>
              <a:t>, M., </a:t>
            </a:r>
            <a:r>
              <a:rPr lang="en-US" sz="1600" err="1">
                <a:latin typeface="Times New Roman"/>
                <a:cs typeface="Times New Roman"/>
              </a:rPr>
              <a:t>Dwaikat</a:t>
            </a:r>
            <a:r>
              <a:rPr lang="en-US" sz="1600">
                <a:latin typeface="Times New Roman"/>
                <a:cs typeface="Times New Roman"/>
              </a:rPr>
              <a:t>, N. and </a:t>
            </a:r>
            <a:r>
              <a:rPr lang="en-US" sz="1600" err="1">
                <a:latin typeface="Times New Roman"/>
                <a:cs typeface="Times New Roman"/>
              </a:rPr>
              <a:t>Alkalha</a:t>
            </a:r>
            <a:r>
              <a:rPr lang="en-US" sz="1600">
                <a:latin typeface="Times New Roman"/>
                <a:cs typeface="Times New Roman"/>
              </a:rPr>
              <a:t>, Z. 2022. ‘The role of PESTEL analysis in strategic foresight: evidence from the UK retail sector’. European Journal of Futures Research, vol. 10, no. 1, 3. </a:t>
            </a:r>
            <a:r>
              <a:rPr lang="en-US" sz="1600" err="1">
                <a:latin typeface="Times New Roman"/>
                <a:cs typeface="Times New Roman"/>
              </a:rPr>
              <a:t>doi</a:t>
            </a:r>
            <a:r>
              <a:rPr lang="en-US" sz="1600">
                <a:latin typeface="Times New Roman"/>
                <a:cs typeface="Times New Roman"/>
              </a:rPr>
              <a:t>: 10.1186/s40309-022-00190-x.</a:t>
            </a:r>
          </a:p>
          <a:p>
            <a:r>
              <a:rPr lang="en-US" sz="1600">
                <a:ea typeface="+mn-lt"/>
                <a:cs typeface="+mn-lt"/>
              </a:rPr>
              <a:t>The Problem-Solving, Problem Prevention, and Decision-Making Guide – Sproull, B. (2018). Routledge.</a:t>
            </a:r>
          </a:p>
          <a:p>
            <a:r>
              <a:rPr lang="en-US" sz="1600">
                <a:ea typeface="+mn-lt"/>
                <a:cs typeface="+mn-lt"/>
              </a:rPr>
              <a:t>Exploring Strategy – Johnson, G., Scholes, K., &amp; Whittington, R. (2019). Pearson.</a:t>
            </a:r>
            <a:br>
              <a:rPr lang="en-US" sz="1600">
                <a:ea typeface="+mn-lt"/>
                <a:cs typeface="+mn-lt"/>
              </a:rPr>
            </a:br>
            <a:r>
              <a:rPr lang="en-US" sz="1600">
                <a:ea typeface="+mn-lt"/>
                <a:cs typeface="+mn-lt"/>
              </a:rPr>
              <a:t> </a:t>
            </a:r>
            <a:r>
              <a:rPr lang="en-US" sz="1600" i="1">
                <a:ea typeface="+mn-lt"/>
                <a:cs typeface="+mn-lt"/>
              </a:rPr>
              <a:t>Focus:</a:t>
            </a:r>
            <a:r>
              <a:rPr lang="en-US" sz="1600">
                <a:ea typeface="+mn-lt"/>
                <a:cs typeface="+mn-lt"/>
              </a:rPr>
              <a:t> Business environment analysis (PESTLE, SWOT, competitive forces).</a:t>
            </a:r>
            <a:endParaRPr lang="en-US" sz="1600">
              <a:latin typeface="Bierstadt"/>
              <a:cs typeface="Times New Roman" panose="02020603050405020304" pitchFamily="18" charset="0"/>
            </a:endParaRPr>
          </a:p>
          <a:p>
            <a:r>
              <a:rPr lang="en-US" sz="1600">
                <a:ea typeface="+mn-lt"/>
                <a:cs typeface="+mn-lt"/>
              </a:rPr>
              <a:t>Competitive Strategy – Porter, M. E. (1980). Free Press.</a:t>
            </a:r>
            <a:br>
              <a:rPr lang="en-US" sz="1600">
                <a:ea typeface="+mn-lt"/>
                <a:cs typeface="+mn-lt"/>
              </a:rPr>
            </a:br>
            <a:r>
              <a:rPr lang="en-US" sz="1600">
                <a:ea typeface="+mn-lt"/>
                <a:cs typeface="+mn-lt"/>
              </a:rPr>
              <a:t> </a:t>
            </a:r>
            <a:r>
              <a:rPr lang="en-US" sz="1600" i="1">
                <a:ea typeface="+mn-lt"/>
                <a:cs typeface="+mn-lt"/>
              </a:rPr>
              <a:t>Focus:</a:t>
            </a:r>
            <a:r>
              <a:rPr lang="en-US" sz="1600">
                <a:ea typeface="+mn-lt"/>
                <a:cs typeface="+mn-lt"/>
              </a:rPr>
              <a:t> Industry analysis and competitive positioning (Five Forces model).</a:t>
            </a:r>
            <a:endParaRPr lang="en-US"/>
          </a:p>
          <a:p>
            <a:r>
              <a:rPr lang="en-US" sz="1600">
                <a:ea typeface="+mn-lt"/>
                <a:cs typeface="+mn-lt"/>
              </a:rPr>
              <a:t>Super Series: Solving Problems and Making Decisions – Adair, J. (2013). Routledge.</a:t>
            </a:r>
            <a:br>
              <a:rPr lang="en-US" sz="1600">
                <a:ea typeface="+mn-lt"/>
                <a:cs typeface="+mn-lt"/>
              </a:rPr>
            </a:br>
            <a:r>
              <a:rPr lang="en-US" sz="1600">
                <a:ea typeface="+mn-lt"/>
                <a:cs typeface="+mn-lt"/>
              </a:rPr>
              <a:t> </a:t>
            </a:r>
            <a:r>
              <a:rPr lang="en-US" sz="1600" i="1">
                <a:ea typeface="+mn-lt"/>
                <a:cs typeface="+mn-lt"/>
              </a:rPr>
              <a:t>Focus:</a:t>
            </a:r>
            <a:r>
              <a:rPr lang="en-US" sz="1600">
                <a:ea typeface="+mn-lt"/>
                <a:cs typeface="+mn-lt"/>
              </a:rPr>
              <a:t> Practical frameworks for analysing problems and structured decision-making.</a:t>
            </a:r>
            <a:endParaRPr lang="en-US" sz="1600">
              <a:latin typeface="Bierstadt"/>
              <a:cs typeface="Times New Roman" panose="02020603050405020304" pitchFamily="18" charset="0"/>
            </a:endParaRPr>
          </a:p>
          <a:p>
            <a:endParaRPr lang="en-US" sz="1600">
              <a:latin typeface="Bierstadt"/>
              <a:cs typeface="Times New Roman" panose="02020603050405020304" pitchFamily="18" charset="0"/>
            </a:endParaRPr>
          </a:p>
        </p:txBody>
      </p:sp>
    </p:spTree>
    <p:extLst>
      <p:ext uri="{BB962C8B-B14F-4D97-AF65-F5344CB8AC3E}">
        <p14:creationId xmlns:p14="http://schemas.microsoft.com/office/powerpoint/2010/main" val="3837400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012E8-6378-5234-A833-4A4BDC402F93}"/>
              </a:ext>
            </a:extLst>
          </p:cNvPr>
          <p:cNvSpPr>
            <a:spLocks noGrp="1"/>
          </p:cNvSpPr>
          <p:nvPr>
            <p:ph type="title"/>
          </p:nvPr>
        </p:nvSpPr>
        <p:spPr>
          <a:xfrm>
            <a:off x="2738289" y="2697480"/>
            <a:ext cx="6715422" cy="1463040"/>
          </a:xfrm>
        </p:spPr>
        <p:txBody>
          <a:bodyPr anchor="ctr"/>
          <a:lstStyle/>
          <a:p>
            <a:pPr algn="ctr"/>
            <a:r>
              <a:rPr lang="en-US"/>
              <a:t>Thank You</a:t>
            </a:r>
          </a:p>
        </p:txBody>
      </p:sp>
    </p:spTree>
    <p:extLst>
      <p:ext uri="{BB962C8B-B14F-4D97-AF65-F5344CB8AC3E}">
        <p14:creationId xmlns:p14="http://schemas.microsoft.com/office/powerpoint/2010/main" val="286732194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8</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GestaltVTI</vt:lpstr>
      <vt:lpstr>Student Name: Elisa Adasa Pelea Student ID: 2130709 Module Code: LCLM4004 Module Name: Problem Solving and Decision-Making </vt:lpstr>
      <vt:lpstr>Overview of Green Haven Florists</vt:lpstr>
      <vt:lpstr>Nature and Scope of the Problems</vt:lpstr>
      <vt:lpstr>5W2H Model Application</vt:lpstr>
      <vt:lpstr>Application of the PESTEL Framework</vt:lpstr>
      <vt:lpstr>PESTEL Application</vt:lpstr>
      <vt:lpstr>Critique of the Cause-and-Effect Model</vt:lpstr>
      <vt:lpstr>Fishbone diagram </vt:lpstr>
      <vt:lpstr>Key Findings Summary</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Mohaimeen Islam Pial</dc:creator>
  <cp:revision>1</cp:revision>
  <dcterms:created xsi:type="dcterms:W3CDTF">2026-02-10T00:52:28Z</dcterms:created>
  <dcterms:modified xsi:type="dcterms:W3CDTF">2026-02-16T08:42:45Z</dcterms:modified>
</cp:coreProperties>
</file>