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showGuides="1">
      <p:cViewPr varScale="1">
        <p:scale>
          <a:sx n="86" d="100"/>
          <a:sy n="86" d="100"/>
        </p:scale>
        <p:origin x="48" y="45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5A5AE6-B98B-43FD-A8CF-7F7DB5AFF728}" type="doc">
      <dgm:prSet loTypeId="urn:microsoft.com/office/officeart/2005/8/layout/matrix3" loCatId="matrix" qsTypeId="urn:microsoft.com/office/officeart/2005/8/quickstyle/simple1" qsCatId="simple" csTypeId="urn:microsoft.com/office/officeart/2005/8/colors/accent2_1" csCatId="accent2" phldr="1"/>
      <dgm:spPr/>
      <dgm:t>
        <a:bodyPr/>
        <a:lstStyle/>
        <a:p>
          <a:endParaRPr lang="en-US"/>
        </a:p>
      </dgm:t>
    </dgm:pt>
    <dgm:pt modelId="{2FFCF9EB-409E-4848-B3DC-AF5F81E4A5A5}">
      <dgm:prSet phldrT="[Text]" custT="1"/>
      <dgm:spPr/>
      <dgm:t>
        <a:bodyPr/>
        <a:lstStyle/>
        <a:p>
          <a:r>
            <a:rPr lang="en-US" sz="1400" b="1" dirty="0" smtClean="0">
              <a:solidFill>
                <a:srgbClr val="FF0000"/>
              </a:solidFill>
            </a:rPr>
            <a:t>1. Unconscious incompetence</a:t>
          </a:r>
        </a:p>
        <a:p>
          <a:r>
            <a:rPr lang="en-US" sz="1400" dirty="0" smtClean="0"/>
            <a:t>(here I don’t know of the skill and I don’t how it works) </a:t>
          </a:r>
          <a:endParaRPr lang="en-US" sz="1400" dirty="0"/>
        </a:p>
      </dgm:t>
    </dgm:pt>
    <dgm:pt modelId="{BE20B51E-7F90-473D-BE6C-837218D91198}" type="parTrans" cxnId="{01F1D254-1304-485E-A7E6-BC1097F78F30}">
      <dgm:prSet/>
      <dgm:spPr/>
      <dgm:t>
        <a:bodyPr/>
        <a:lstStyle/>
        <a:p>
          <a:endParaRPr lang="en-US" sz="1400"/>
        </a:p>
      </dgm:t>
    </dgm:pt>
    <dgm:pt modelId="{A8EBABA7-C41E-4DB0-BE52-03CDCC925201}" type="sibTrans" cxnId="{01F1D254-1304-485E-A7E6-BC1097F78F30}">
      <dgm:prSet/>
      <dgm:spPr/>
      <dgm:t>
        <a:bodyPr/>
        <a:lstStyle/>
        <a:p>
          <a:endParaRPr lang="en-US" sz="1400"/>
        </a:p>
      </dgm:t>
    </dgm:pt>
    <dgm:pt modelId="{A226A1C2-3B31-4C02-BF91-F8323EC9B3C4}">
      <dgm:prSet phldrT="[Text]" custT="1"/>
      <dgm:spPr/>
      <dgm:t>
        <a:bodyPr/>
        <a:lstStyle/>
        <a:p>
          <a:r>
            <a:rPr lang="en-US" sz="1400" b="1" dirty="0" smtClean="0">
              <a:solidFill>
                <a:srgbClr val="FF0000"/>
              </a:solidFill>
            </a:rPr>
            <a:t>2. Conscious </a:t>
          </a:r>
        </a:p>
        <a:p>
          <a:r>
            <a:rPr lang="en-US" sz="1400" b="1" dirty="0" smtClean="0">
              <a:solidFill>
                <a:srgbClr val="FF0000"/>
              </a:solidFill>
            </a:rPr>
            <a:t>Incompetence</a:t>
          </a:r>
        </a:p>
        <a:p>
          <a:r>
            <a:rPr lang="en-US" sz="1400" dirty="0" smtClean="0"/>
            <a:t>(now I know of the skill but still don’t have it or know how to use it) – </a:t>
          </a:r>
          <a:r>
            <a:rPr lang="en-US" sz="1400" b="1" dirty="0" smtClean="0">
              <a:solidFill>
                <a:srgbClr val="00B050"/>
              </a:solidFill>
            </a:rPr>
            <a:t>example of presentation skills as part of communication skills – I don’t know how good I will be so I am incompetent yet but I know of this skill and I know I haven't had experience so it might be weak and I need to develop this employability skill as its important for most jobs</a:t>
          </a:r>
          <a:endParaRPr lang="en-US" sz="1400" b="1" dirty="0">
            <a:solidFill>
              <a:srgbClr val="00B050"/>
            </a:solidFill>
          </a:endParaRPr>
        </a:p>
      </dgm:t>
    </dgm:pt>
    <dgm:pt modelId="{1C4E4E2A-1DC2-4DB1-9C56-B8237C448D7C}" type="parTrans" cxnId="{C2CB4A77-F3DF-436B-9740-CA35FBE001B5}">
      <dgm:prSet/>
      <dgm:spPr/>
      <dgm:t>
        <a:bodyPr/>
        <a:lstStyle/>
        <a:p>
          <a:endParaRPr lang="en-US" sz="1400"/>
        </a:p>
      </dgm:t>
    </dgm:pt>
    <dgm:pt modelId="{0B9F28A2-3F62-4FA8-9B92-4BA517E43CFD}" type="sibTrans" cxnId="{C2CB4A77-F3DF-436B-9740-CA35FBE001B5}">
      <dgm:prSet/>
      <dgm:spPr/>
      <dgm:t>
        <a:bodyPr/>
        <a:lstStyle/>
        <a:p>
          <a:endParaRPr lang="en-US" sz="1400"/>
        </a:p>
      </dgm:t>
    </dgm:pt>
    <dgm:pt modelId="{6B9A8A7E-BE2F-4AAD-ACF3-7510F26E03F2}">
      <dgm:prSet phldrT="[Text]" custT="1"/>
      <dgm:spPr/>
      <dgm:t>
        <a:bodyPr/>
        <a:lstStyle/>
        <a:p>
          <a:r>
            <a:rPr lang="en-US" sz="1400" b="1" dirty="0" smtClean="0">
              <a:solidFill>
                <a:srgbClr val="FF0000"/>
              </a:solidFill>
            </a:rPr>
            <a:t>3. Conscious </a:t>
          </a:r>
        </a:p>
        <a:p>
          <a:r>
            <a:rPr lang="en-US" sz="1400" b="1" dirty="0" smtClean="0">
              <a:solidFill>
                <a:srgbClr val="FF0000"/>
              </a:solidFill>
            </a:rPr>
            <a:t>Competence</a:t>
          </a:r>
        </a:p>
        <a:p>
          <a:r>
            <a:rPr lang="en-US" sz="1400" dirty="0" smtClean="0"/>
            <a:t>(here I know of the skill and I am learning how to use it) </a:t>
          </a:r>
        </a:p>
        <a:p>
          <a:r>
            <a:rPr lang="en-US" sz="1400" b="1" dirty="0" smtClean="0">
              <a:solidFill>
                <a:srgbClr val="00B050"/>
              </a:solidFill>
            </a:rPr>
            <a:t>I will practice my presentation skills by presenting in class whenever we have the opportunity, practice using family and friends and ask for feedback, watch others present and learn from others different techniques</a:t>
          </a:r>
          <a:endParaRPr lang="en-US" sz="1400" b="1" dirty="0">
            <a:solidFill>
              <a:srgbClr val="00B050"/>
            </a:solidFill>
          </a:endParaRPr>
        </a:p>
      </dgm:t>
    </dgm:pt>
    <dgm:pt modelId="{0039435E-2430-46CF-B9DC-EE05995684FF}" type="parTrans" cxnId="{34B4FA26-97E3-4183-9354-711358960C0E}">
      <dgm:prSet/>
      <dgm:spPr/>
      <dgm:t>
        <a:bodyPr/>
        <a:lstStyle/>
        <a:p>
          <a:endParaRPr lang="en-US" sz="1400"/>
        </a:p>
      </dgm:t>
    </dgm:pt>
    <dgm:pt modelId="{F234EA7E-9302-4ED8-AF1B-45A24E4F54C9}" type="sibTrans" cxnId="{34B4FA26-97E3-4183-9354-711358960C0E}">
      <dgm:prSet/>
      <dgm:spPr/>
      <dgm:t>
        <a:bodyPr/>
        <a:lstStyle/>
        <a:p>
          <a:endParaRPr lang="en-US" sz="1400"/>
        </a:p>
      </dgm:t>
    </dgm:pt>
    <dgm:pt modelId="{D286F68F-58F2-4FFA-ABA3-8255A9CCD6A4}">
      <dgm:prSet phldrT="[Text]" custT="1"/>
      <dgm:spPr/>
      <dgm:t>
        <a:bodyPr/>
        <a:lstStyle/>
        <a:p>
          <a:r>
            <a:rPr lang="en-US" sz="1400" b="1" dirty="0" smtClean="0">
              <a:solidFill>
                <a:srgbClr val="FF0000"/>
              </a:solidFill>
            </a:rPr>
            <a:t>4. Unconscious </a:t>
          </a:r>
        </a:p>
        <a:p>
          <a:r>
            <a:rPr lang="en-US" sz="1400" b="1" dirty="0" smtClean="0">
              <a:solidFill>
                <a:srgbClr val="FF0000"/>
              </a:solidFill>
            </a:rPr>
            <a:t>Competence</a:t>
          </a:r>
        </a:p>
        <a:p>
          <a:r>
            <a:rPr lang="en-US" sz="1400" dirty="0" smtClean="0"/>
            <a:t>(here I am so good at the skill that I can use it without even thinking it) </a:t>
          </a:r>
          <a:endParaRPr lang="en-US" sz="1400" dirty="0"/>
        </a:p>
      </dgm:t>
    </dgm:pt>
    <dgm:pt modelId="{93BDB88F-7B40-4065-A7EA-9B86DB6556D0}" type="parTrans" cxnId="{41396A0B-1215-4FED-A5EF-4473B7F34B33}">
      <dgm:prSet/>
      <dgm:spPr/>
      <dgm:t>
        <a:bodyPr/>
        <a:lstStyle/>
        <a:p>
          <a:endParaRPr lang="en-US" sz="1400"/>
        </a:p>
      </dgm:t>
    </dgm:pt>
    <dgm:pt modelId="{5FEAB63A-9F90-438A-A54D-31A405DB9A10}" type="sibTrans" cxnId="{41396A0B-1215-4FED-A5EF-4473B7F34B33}">
      <dgm:prSet/>
      <dgm:spPr/>
      <dgm:t>
        <a:bodyPr/>
        <a:lstStyle/>
        <a:p>
          <a:endParaRPr lang="en-US" sz="1400"/>
        </a:p>
      </dgm:t>
    </dgm:pt>
    <dgm:pt modelId="{37194376-6FF6-4C6F-A262-A0D43006BF1F}" type="pres">
      <dgm:prSet presAssocID="{B95A5AE6-B98B-43FD-A8CF-7F7DB5AFF728}" presName="matrix" presStyleCnt="0">
        <dgm:presLayoutVars>
          <dgm:chMax val="1"/>
          <dgm:dir/>
          <dgm:resizeHandles val="exact"/>
        </dgm:presLayoutVars>
      </dgm:prSet>
      <dgm:spPr/>
      <dgm:t>
        <a:bodyPr/>
        <a:lstStyle/>
        <a:p>
          <a:endParaRPr lang="en-US"/>
        </a:p>
      </dgm:t>
    </dgm:pt>
    <dgm:pt modelId="{3BF028C2-5FCB-46AE-B2A5-044597171201}" type="pres">
      <dgm:prSet presAssocID="{B95A5AE6-B98B-43FD-A8CF-7F7DB5AFF728}" presName="diamond" presStyleLbl="bgShp" presStyleIdx="0" presStyleCnt="1"/>
      <dgm:spPr/>
    </dgm:pt>
    <dgm:pt modelId="{8F21F337-27AE-4530-BB74-4B8C93D3D85B}" type="pres">
      <dgm:prSet presAssocID="{B95A5AE6-B98B-43FD-A8CF-7F7DB5AFF728}" presName="quad1" presStyleLbl="node1" presStyleIdx="0" presStyleCnt="4" custLinFactNeighborX="-22945" custLinFactNeighborY="0">
        <dgm:presLayoutVars>
          <dgm:chMax val="0"/>
          <dgm:chPref val="0"/>
          <dgm:bulletEnabled val="1"/>
        </dgm:presLayoutVars>
      </dgm:prSet>
      <dgm:spPr/>
      <dgm:t>
        <a:bodyPr/>
        <a:lstStyle/>
        <a:p>
          <a:endParaRPr lang="en-US"/>
        </a:p>
      </dgm:t>
    </dgm:pt>
    <dgm:pt modelId="{A8D70AD6-1F03-4171-9756-C839A52D88F7}" type="pres">
      <dgm:prSet presAssocID="{B95A5AE6-B98B-43FD-A8CF-7F7DB5AFF728}" presName="quad2" presStyleLbl="node1" presStyleIdx="1" presStyleCnt="4" custScaleX="160962">
        <dgm:presLayoutVars>
          <dgm:chMax val="0"/>
          <dgm:chPref val="0"/>
          <dgm:bulletEnabled val="1"/>
        </dgm:presLayoutVars>
      </dgm:prSet>
      <dgm:spPr/>
      <dgm:t>
        <a:bodyPr/>
        <a:lstStyle/>
        <a:p>
          <a:endParaRPr lang="en-US"/>
        </a:p>
      </dgm:t>
    </dgm:pt>
    <dgm:pt modelId="{043F827F-F71B-4F1B-BDD6-EDB6D3CB3AD7}" type="pres">
      <dgm:prSet presAssocID="{B95A5AE6-B98B-43FD-A8CF-7F7DB5AFF728}" presName="quad3" presStyleLbl="node1" presStyleIdx="2" presStyleCnt="4" custScaleX="152263">
        <dgm:presLayoutVars>
          <dgm:chMax val="0"/>
          <dgm:chPref val="0"/>
          <dgm:bulletEnabled val="1"/>
        </dgm:presLayoutVars>
      </dgm:prSet>
      <dgm:spPr/>
      <dgm:t>
        <a:bodyPr/>
        <a:lstStyle/>
        <a:p>
          <a:endParaRPr lang="en-US"/>
        </a:p>
      </dgm:t>
    </dgm:pt>
    <dgm:pt modelId="{BE5C8822-6D64-44DE-B502-81031C6F5A3E}" type="pres">
      <dgm:prSet presAssocID="{B95A5AE6-B98B-43FD-A8CF-7F7DB5AFF728}" presName="quad4" presStyleLbl="node1" presStyleIdx="3" presStyleCnt="4" custLinFactNeighborX="20530" custLinFactNeighborY="-1411">
        <dgm:presLayoutVars>
          <dgm:chMax val="0"/>
          <dgm:chPref val="0"/>
          <dgm:bulletEnabled val="1"/>
        </dgm:presLayoutVars>
      </dgm:prSet>
      <dgm:spPr/>
      <dgm:t>
        <a:bodyPr/>
        <a:lstStyle/>
        <a:p>
          <a:endParaRPr lang="en-US"/>
        </a:p>
      </dgm:t>
    </dgm:pt>
  </dgm:ptLst>
  <dgm:cxnLst>
    <dgm:cxn modelId="{41396A0B-1215-4FED-A5EF-4473B7F34B33}" srcId="{B95A5AE6-B98B-43FD-A8CF-7F7DB5AFF728}" destId="{D286F68F-58F2-4FFA-ABA3-8255A9CCD6A4}" srcOrd="3" destOrd="0" parTransId="{93BDB88F-7B40-4065-A7EA-9B86DB6556D0}" sibTransId="{5FEAB63A-9F90-438A-A54D-31A405DB9A10}"/>
    <dgm:cxn modelId="{01F1D254-1304-485E-A7E6-BC1097F78F30}" srcId="{B95A5AE6-B98B-43FD-A8CF-7F7DB5AFF728}" destId="{2FFCF9EB-409E-4848-B3DC-AF5F81E4A5A5}" srcOrd="0" destOrd="0" parTransId="{BE20B51E-7F90-473D-BE6C-837218D91198}" sibTransId="{A8EBABA7-C41E-4DB0-BE52-03CDCC925201}"/>
    <dgm:cxn modelId="{C2CB4A77-F3DF-436B-9740-CA35FBE001B5}" srcId="{B95A5AE6-B98B-43FD-A8CF-7F7DB5AFF728}" destId="{A226A1C2-3B31-4C02-BF91-F8323EC9B3C4}" srcOrd="1" destOrd="0" parTransId="{1C4E4E2A-1DC2-4DB1-9C56-B8237C448D7C}" sibTransId="{0B9F28A2-3F62-4FA8-9B92-4BA517E43CFD}"/>
    <dgm:cxn modelId="{FC3DB265-614A-4049-A657-2926A7975EE6}" type="presOf" srcId="{D286F68F-58F2-4FFA-ABA3-8255A9CCD6A4}" destId="{BE5C8822-6D64-44DE-B502-81031C6F5A3E}" srcOrd="0" destOrd="0" presId="urn:microsoft.com/office/officeart/2005/8/layout/matrix3"/>
    <dgm:cxn modelId="{34B4FA26-97E3-4183-9354-711358960C0E}" srcId="{B95A5AE6-B98B-43FD-A8CF-7F7DB5AFF728}" destId="{6B9A8A7E-BE2F-4AAD-ACF3-7510F26E03F2}" srcOrd="2" destOrd="0" parTransId="{0039435E-2430-46CF-B9DC-EE05995684FF}" sibTransId="{F234EA7E-9302-4ED8-AF1B-45A24E4F54C9}"/>
    <dgm:cxn modelId="{CAA3D888-57D8-4B9F-A86D-8B5B5F0A1193}" type="presOf" srcId="{B95A5AE6-B98B-43FD-A8CF-7F7DB5AFF728}" destId="{37194376-6FF6-4C6F-A262-A0D43006BF1F}" srcOrd="0" destOrd="0" presId="urn:microsoft.com/office/officeart/2005/8/layout/matrix3"/>
    <dgm:cxn modelId="{3FDE3658-719E-4395-BF92-E0D8D5825907}" type="presOf" srcId="{A226A1C2-3B31-4C02-BF91-F8323EC9B3C4}" destId="{A8D70AD6-1F03-4171-9756-C839A52D88F7}" srcOrd="0" destOrd="0" presId="urn:microsoft.com/office/officeart/2005/8/layout/matrix3"/>
    <dgm:cxn modelId="{A99E2A99-13B1-4168-980E-CAEE2AD32BFD}" type="presOf" srcId="{2FFCF9EB-409E-4848-B3DC-AF5F81E4A5A5}" destId="{8F21F337-27AE-4530-BB74-4B8C93D3D85B}" srcOrd="0" destOrd="0" presId="urn:microsoft.com/office/officeart/2005/8/layout/matrix3"/>
    <dgm:cxn modelId="{C902EB74-42F0-4ABE-87BF-7E69905AF3E8}" type="presOf" srcId="{6B9A8A7E-BE2F-4AAD-ACF3-7510F26E03F2}" destId="{043F827F-F71B-4F1B-BDD6-EDB6D3CB3AD7}" srcOrd="0" destOrd="0" presId="urn:microsoft.com/office/officeart/2005/8/layout/matrix3"/>
    <dgm:cxn modelId="{0A3B43BD-1165-44BF-A902-5D776D407ED7}" type="presParOf" srcId="{37194376-6FF6-4C6F-A262-A0D43006BF1F}" destId="{3BF028C2-5FCB-46AE-B2A5-044597171201}" srcOrd="0" destOrd="0" presId="urn:microsoft.com/office/officeart/2005/8/layout/matrix3"/>
    <dgm:cxn modelId="{D38F14C8-6F55-4336-8C75-4F2FA364AC37}" type="presParOf" srcId="{37194376-6FF6-4C6F-A262-A0D43006BF1F}" destId="{8F21F337-27AE-4530-BB74-4B8C93D3D85B}" srcOrd="1" destOrd="0" presId="urn:microsoft.com/office/officeart/2005/8/layout/matrix3"/>
    <dgm:cxn modelId="{5BAA5843-A9A3-4BCD-B9B2-FA46C2FD2056}" type="presParOf" srcId="{37194376-6FF6-4C6F-A262-A0D43006BF1F}" destId="{A8D70AD6-1F03-4171-9756-C839A52D88F7}" srcOrd="2" destOrd="0" presId="urn:microsoft.com/office/officeart/2005/8/layout/matrix3"/>
    <dgm:cxn modelId="{53ECBAD9-87B1-4920-9957-DCD581D850CD}" type="presParOf" srcId="{37194376-6FF6-4C6F-A262-A0D43006BF1F}" destId="{043F827F-F71B-4F1B-BDD6-EDB6D3CB3AD7}" srcOrd="3" destOrd="0" presId="urn:microsoft.com/office/officeart/2005/8/layout/matrix3"/>
    <dgm:cxn modelId="{FB8BE06A-17EC-427E-9B8C-2E1D62A7087C}" type="presParOf" srcId="{37194376-6FF6-4C6F-A262-A0D43006BF1F}" destId="{BE5C8822-6D64-44DE-B502-81031C6F5A3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028C2-5FCB-46AE-B2A5-044597171201}">
      <dsp:nvSpPr>
        <dsp:cNvPr id="0" name=""/>
        <dsp:cNvSpPr/>
      </dsp:nvSpPr>
      <dsp:spPr>
        <a:xfrm>
          <a:off x="1137973" y="0"/>
          <a:ext cx="5883409" cy="588340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1F337-27AE-4530-BB74-4B8C93D3D85B}">
      <dsp:nvSpPr>
        <dsp:cNvPr id="0" name=""/>
        <dsp:cNvSpPr/>
      </dsp:nvSpPr>
      <dsp:spPr>
        <a:xfrm>
          <a:off x="1170417" y="558923"/>
          <a:ext cx="2294529" cy="2294529"/>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1. Unconscious incompetence</a:t>
          </a:r>
        </a:p>
        <a:p>
          <a:pPr lvl="0" algn="ctr" defTabSz="622300">
            <a:lnSpc>
              <a:spcPct val="90000"/>
            </a:lnSpc>
            <a:spcBef>
              <a:spcPct val="0"/>
            </a:spcBef>
            <a:spcAft>
              <a:spcPct val="35000"/>
            </a:spcAft>
          </a:pPr>
          <a:r>
            <a:rPr lang="en-US" sz="1400" kern="1200" dirty="0" smtClean="0"/>
            <a:t>(here I don’t know of the skill and I don’t how it works) </a:t>
          </a:r>
          <a:endParaRPr lang="en-US" sz="1400" kern="1200" dirty="0"/>
        </a:p>
      </dsp:txBody>
      <dsp:txXfrm>
        <a:off x="1282427" y="670933"/>
        <a:ext cx="2070509" cy="2070509"/>
      </dsp:txXfrm>
    </dsp:sp>
    <dsp:sp modelId="{A8D70AD6-1F03-4171-9756-C839A52D88F7}">
      <dsp:nvSpPr>
        <dsp:cNvPr id="0" name=""/>
        <dsp:cNvSpPr/>
      </dsp:nvSpPr>
      <dsp:spPr>
        <a:xfrm>
          <a:off x="3468533" y="558923"/>
          <a:ext cx="3693320" cy="2294529"/>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2. Conscious </a:t>
          </a:r>
        </a:p>
        <a:p>
          <a:pPr lvl="0" algn="ctr" defTabSz="622300">
            <a:lnSpc>
              <a:spcPct val="90000"/>
            </a:lnSpc>
            <a:spcBef>
              <a:spcPct val="0"/>
            </a:spcBef>
            <a:spcAft>
              <a:spcPct val="35000"/>
            </a:spcAft>
          </a:pPr>
          <a:r>
            <a:rPr lang="en-US" sz="1400" b="1" kern="1200" dirty="0" smtClean="0">
              <a:solidFill>
                <a:srgbClr val="FF0000"/>
              </a:solidFill>
            </a:rPr>
            <a:t>Incompetence</a:t>
          </a:r>
        </a:p>
        <a:p>
          <a:pPr lvl="0" algn="ctr" defTabSz="622300">
            <a:lnSpc>
              <a:spcPct val="90000"/>
            </a:lnSpc>
            <a:spcBef>
              <a:spcPct val="0"/>
            </a:spcBef>
            <a:spcAft>
              <a:spcPct val="35000"/>
            </a:spcAft>
          </a:pPr>
          <a:r>
            <a:rPr lang="en-US" sz="1400" kern="1200" dirty="0" smtClean="0"/>
            <a:t>(now I know of the skill but still don’t have it or know how to use it) – </a:t>
          </a:r>
          <a:r>
            <a:rPr lang="en-US" sz="1400" b="1" kern="1200" dirty="0" smtClean="0">
              <a:solidFill>
                <a:srgbClr val="00B050"/>
              </a:solidFill>
            </a:rPr>
            <a:t>example of presentation skills as part of communication skills – I don’t know how good I will be so I am incompetent yet but I know of this skill and I know I haven't had experience so it might be weak and I need to develop this employability skill as its important for most jobs</a:t>
          </a:r>
          <a:endParaRPr lang="en-US" sz="1400" b="1" kern="1200" dirty="0">
            <a:solidFill>
              <a:srgbClr val="00B050"/>
            </a:solidFill>
          </a:endParaRPr>
        </a:p>
      </dsp:txBody>
      <dsp:txXfrm>
        <a:off x="3580543" y="670933"/>
        <a:ext cx="3469300" cy="2070509"/>
      </dsp:txXfrm>
    </dsp:sp>
    <dsp:sp modelId="{043F827F-F71B-4F1B-BDD6-EDB6D3CB3AD7}">
      <dsp:nvSpPr>
        <dsp:cNvPr id="0" name=""/>
        <dsp:cNvSpPr/>
      </dsp:nvSpPr>
      <dsp:spPr>
        <a:xfrm>
          <a:off x="1097302" y="3029955"/>
          <a:ext cx="3493719" cy="2294529"/>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3. Conscious </a:t>
          </a:r>
        </a:p>
        <a:p>
          <a:pPr lvl="0" algn="ctr" defTabSz="622300">
            <a:lnSpc>
              <a:spcPct val="90000"/>
            </a:lnSpc>
            <a:spcBef>
              <a:spcPct val="0"/>
            </a:spcBef>
            <a:spcAft>
              <a:spcPct val="35000"/>
            </a:spcAft>
          </a:pPr>
          <a:r>
            <a:rPr lang="en-US" sz="1400" b="1" kern="1200" dirty="0" smtClean="0">
              <a:solidFill>
                <a:srgbClr val="FF0000"/>
              </a:solidFill>
            </a:rPr>
            <a:t>Competence</a:t>
          </a:r>
        </a:p>
        <a:p>
          <a:pPr lvl="0" algn="ctr" defTabSz="622300">
            <a:lnSpc>
              <a:spcPct val="90000"/>
            </a:lnSpc>
            <a:spcBef>
              <a:spcPct val="0"/>
            </a:spcBef>
            <a:spcAft>
              <a:spcPct val="35000"/>
            </a:spcAft>
          </a:pPr>
          <a:r>
            <a:rPr lang="en-US" sz="1400" kern="1200" dirty="0" smtClean="0"/>
            <a:t>(here I know of the skill and I am learning how to use it) </a:t>
          </a:r>
        </a:p>
        <a:p>
          <a:pPr lvl="0" algn="ctr" defTabSz="622300">
            <a:lnSpc>
              <a:spcPct val="90000"/>
            </a:lnSpc>
            <a:spcBef>
              <a:spcPct val="0"/>
            </a:spcBef>
            <a:spcAft>
              <a:spcPct val="35000"/>
            </a:spcAft>
          </a:pPr>
          <a:r>
            <a:rPr lang="en-US" sz="1400" b="1" kern="1200" dirty="0" smtClean="0">
              <a:solidFill>
                <a:srgbClr val="00B050"/>
              </a:solidFill>
            </a:rPr>
            <a:t>I will practice my presentation skills by presenting in class whenever we have the opportunity, practice using family and friends and ask for feedback, watch others present and learn from others different techniques</a:t>
          </a:r>
          <a:endParaRPr lang="en-US" sz="1400" b="1" kern="1200" dirty="0">
            <a:solidFill>
              <a:srgbClr val="00B050"/>
            </a:solidFill>
          </a:endParaRPr>
        </a:p>
      </dsp:txBody>
      <dsp:txXfrm>
        <a:off x="1209312" y="3141965"/>
        <a:ext cx="3269699" cy="2070509"/>
      </dsp:txXfrm>
    </dsp:sp>
    <dsp:sp modelId="{BE5C8822-6D64-44DE-B502-81031C6F5A3E}">
      <dsp:nvSpPr>
        <dsp:cNvPr id="0" name=""/>
        <dsp:cNvSpPr/>
      </dsp:nvSpPr>
      <dsp:spPr>
        <a:xfrm>
          <a:off x="4638995" y="2997579"/>
          <a:ext cx="2294529" cy="2294529"/>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solidFill>
                <a:srgbClr val="FF0000"/>
              </a:solidFill>
            </a:rPr>
            <a:t>4. Unconscious </a:t>
          </a:r>
        </a:p>
        <a:p>
          <a:pPr lvl="0" algn="ctr" defTabSz="622300">
            <a:lnSpc>
              <a:spcPct val="90000"/>
            </a:lnSpc>
            <a:spcBef>
              <a:spcPct val="0"/>
            </a:spcBef>
            <a:spcAft>
              <a:spcPct val="35000"/>
            </a:spcAft>
          </a:pPr>
          <a:r>
            <a:rPr lang="en-US" sz="1400" b="1" kern="1200" dirty="0" smtClean="0">
              <a:solidFill>
                <a:srgbClr val="FF0000"/>
              </a:solidFill>
            </a:rPr>
            <a:t>Competence</a:t>
          </a:r>
        </a:p>
        <a:p>
          <a:pPr lvl="0" algn="ctr" defTabSz="622300">
            <a:lnSpc>
              <a:spcPct val="90000"/>
            </a:lnSpc>
            <a:spcBef>
              <a:spcPct val="0"/>
            </a:spcBef>
            <a:spcAft>
              <a:spcPct val="35000"/>
            </a:spcAft>
          </a:pPr>
          <a:r>
            <a:rPr lang="en-US" sz="1400" kern="1200" dirty="0" smtClean="0"/>
            <a:t>(here I am so good at the skill that I can use it without even thinking it) </a:t>
          </a:r>
          <a:endParaRPr lang="en-US" sz="1400" kern="1200" dirty="0"/>
        </a:p>
      </dsp:txBody>
      <dsp:txXfrm>
        <a:off x="4751005" y="3109589"/>
        <a:ext cx="2070509" cy="207050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35ED3B8-A932-41D2-A7CA-7592864800EC}"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66896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5ED3B8-A932-41D2-A7CA-7592864800EC}"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2800765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35ED3B8-A932-41D2-A7CA-7592864800EC}"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1096360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35ED3B8-A932-41D2-A7CA-7592864800EC}"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2029706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35ED3B8-A932-41D2-A7CA-7592864800EC}" type="datetimeFigureOut">
              <a:rPr lang="en-GB" smtClean="0"/>
              <a:t>05/02/2021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3281465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35ED3B8-A932-41D2-A7CA-7592864800EC}" type="datetimeFigureOut">
              <a:rPr lang="en-GB" smtClean="0"/>
              <a:t>05/02/2021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33696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5ED3B8-A932-41D2-A7CA-7592864800EC}" type="datetimeFigureOut">
              <a:rPr lang="en-GB" smtClean="0"/>
              <a:t>05/02/2021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2567799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35ED3B8-A932-41D2-A7CA-7592864800EC}"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2801847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35ED3B8-A932-41D2-A7CA-7592864800EC}" type="datetimeFigureOut">
              <a:rPr lang="en-GB" smtClean="0"/>
              <a:t>05/02/2021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649319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5ED3B8-A932-41D2-A7CA-7592864800EC}"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1629056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5ED3B8-A932-41D2-A7CA-7592864800EC}" type="datetimeFigureOut">
              <a:rPr lang="en-GB" smtClean="0"/>
              <a:t>05/02/2021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878A2F-5815-472F-91ED-B8E7D0024174}" type="slidenum">
              <a:rPr lang="en-GB" smtClean="0"/>
              <a:t>‹#›</a:t>
            </a:fld>
            <a:endParaRPr lang="en-GB"/>
          </a:p>
        </p:txBody>
      </p:sp>
    </p:spTree>
    <p:extLst>
      <p:ext uri="{BB962C8B-B14F-4D97-AF65-F5344CB8AC3E}">
        <p14:creationId xmlns:p14="http://schemas.microsoft.com/office/powerpoint/2010/main" val="3372793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ED3B8-A932-41D2-A7CA-7592864800EC}" type="datetimeFigureOut">
              <a:rPr lang="en-GB" smtClean="0"/>
              <a:t>05/02/2021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878A2F-5815-472F-91ED-B8E7D0024174}" type="slidenum">
              <a:rPr lang="en-GB" smtClean="0"/>
              <a:t>‹#›</a:t>
            </a:fld>
            <a:endParaRPr lang="en-GB"/>
          </a:p>
        </p:txBody>
      </p:sp>
    </p:spTree>
    <p:extLst>
      <p:ext uri="{BB962C8B-B14F-4D97-AF65-F5344CB8AC3E}">
        <p14:creationId xmlns:p14="http://schemas.microsoft.com/office/powerpoint/2010/main" val="2188364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0873" y="4353243"/>
            <a:ext cx="9144000" cy="2387600"/>
          </a:xfrm>
        </p:spPr>
        <p:txBody>
          <a:bodyPr/>
          <a:lstStyle/>
          <a:p>
            <a:r>
              <a:rPr lang="en-GB" dirty="0" smtClean="0"/>
              <a:t>Example of 4C’s model</a:t>
            </a:r>
            <a:endParaRPr lang="en-GB" dirty="0"/>
          </a:p>
        </p:txBody>
      </p:sp>
      <p:graphicFrame>
        <p:nvGraphicFramePr>
          <p:cNvPr id="4" name="Diagram 3"/>
          <p:cNvGraphicFramePr/>
          <p:nvPr>
            <p:extLst>
              <p:ext uri="{D42A27DB-BD31-4B8C-83A1-F6EECF244321}">
                <p14:modId xmlns:p14="http://schemas.microsoft.com/office/powerpoint/2010/main" val="3278665534"/>
              </p:ext>
            </p:extLst>
          </p:nvPr>
        </p:nvGraphicFramePr>
        <p:xfrm>
          <a:off x="2032000" y="254924"/>
          <a:ext cx="8259156" cy="58834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flipH="1">
            <a:off x="5571214" y="2993546"/>
            <a:ext cx="1049572" cy="652006"/>
          </a:xfrm>
          <a:prstGeom prst="straightConnector1">
            <a:avLst/>
          </a:prstGeom>
          <a:ln w="76200">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9286066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180</Words>
  <Application>Microsoft Office PowerPoint</Application>
  <PresentationFormat>Widescreen</PresentationFormat>
  <Paragraphs>13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Example of 4C’s model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Shehla Khan</dc:creator>
  <cp:lastModifiedBy>Shehla Khan</cp:lastModifiedBy>
  <cp:revision>3</cp:revision>
  <dcterms:created xsi:type="dcterms:W3CDTF">2021-02-02T13:14:42Z</dcterms:created>
  <dcterms:modified xsi:type="dcterms:W3CDTF">2021-02-05T10:29:31Z</dcterms:modified>
</cp:coreProperties>
</file>