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0"/>
  </p:notesMasterIdLst>
  <p:sldIdLst>
    <p:sldId id="897" r:id="rId5"/>
    <p:sldId id="270" r:id="rId6"/>
    <p:sldId id="530" r:id="rId7"/>
    <p:sldId id="531" r:id="rId8"/>
    <p:sldId id="887" r:id="rId9"/>
    <p:sldId id="534" r:id="rId10"/>
    <p:sldId id="550" r:id="rId11"/>
    <p:sldId id="902" r:id="rId12"/>
    <p:sldId id="904" r:id="rId13"/>
    <p:sldId id="883" r:id="rId14"/>
    <p:sldId id="884" r:id="rId15"/>
    <p:sldId id="289" r:id="rId16"/>
    <p:sldId id="317" r:id="rId17"/>
    <p:sldId id="290" r:id="rId18"/>
    <p:sldId id="306" r:id="rId19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897"/>
            <p14:sldId id="270"/>
            <p14:sldId id="530"/>
            <p14:sldId id="531"/>
            <p14:sldId id="887"/>
            <p14:sldId id="534"/>
            <p14:sldId id="550"/>
            <p14:sldId id="902"/>
            <p14:sldId id="904"/>
            <p14:sldId id="883"/>
            <p14:sldId id="884"/>
            <p14:sldId id="289"/>
            <p14:sldId id="317"/>
            <p14:sldId id="290"/>
            <p14:sldId id="30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4E941B-5FB5-4C7F-800E-8B730FEC9AB6}" v="1" dt="2026-10-26T10:15:53.124"/>
    <p1510:client id="{953F5FB6-22A0-4BE6-8D2A-FDB8535DD415}" v="14" dt="2026-10-26T17:28:50.7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489" autoAdjust="0"/>
    <p:restoredTop sz="94660"/>
  </p:normalViewPr>
  <p:slideViewPr>
    <p:cSldViewPr snapToGrid="0">
      <p:cViewPr varScale="1">
        <p:scale>
          <a:sx n="84" d="100"/>
          <a:sy n="84" d="100"/>
        </p:scale>
        <p:origin x="31" y="27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8763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C5B620D8-DD12-4AC3-A523-41D5E143FF4F}"/>
    <pc:docChg chg="undo redo custSel addSld delSld modSld sldOrd modSection">
      <pc:chgData name="James Williams" userId="c957a50b-491f-4d94-b4bc-52aca3e2340d" providerId="ADAL" clId="{C5B620D8-DD12-4AC3-A523-41D5E143FF4F}" dt="2026-10-26T17:48:21.451" v="1182" actId="20577"/>
      <pc:docMkLst>
        <pc:docMk/>
      </pc:docMkLst>
      <pc:sldChg chg="modSp mod">
        <pc:chgData name="James Williams" userId="c957a50b-491f-4d94-b4bc-52aca3e2340d" providerId="ADAL" clId="{C5B620D8-DD12-4AC3-A523-41D5E143FF4F}" dt="2026-10-26T17:10:50.990" v="557" actId="20577"/>
        <pc:sldMkLst>
          <pc:docMk/>
          <pc:sldMk cId="392036152" sldId="270"/>
        </pc:sldMkLst>
        <pc:spChg chg="mod">
          <ac:chgData name="James Williams" userId="c957a50b-491f-4d94-b4bc-52aca3e2340d" providerId="ADAL" clId="{C5B620D8-DD12-4AC3-A523-41D5E143FF4F}" dt="2026-10-26T17:10:50.990" v="557" actId="20577"/>
          <ac:spMkLst>
            <pc:docMk/>
            <pc:sldMk cId="392036152" sldId="270"/>
            <ac:spMk id="3" creationId="{7B4F399D-AE01-4224-ADB2-3C2EA541805E}"/>
          </ac:spMkLst>
        </pc:spChg>
      </pc:sldChg>
      <pc:sldChg chg="del">
        <pc:chgData name="James Williams" userId="c957a50b-491f-4d94-b4bc-52aca3e2340d" providerId="ADAL" clId="{C5B620D8-DD12-4AC3-A523-41D5E143FF4F}" dt="2026-10-26T17:17:19.318" v="758" actId="2696"/>
        <pc:sldMkLst>
          <pc:docMk/>
          <pc:sldMk cId="3136927749" sldId="282"/>
        </pc:sldMkLst>
      </pc:sldChg>
      <pc:sldChg chg="modSp mod ord">
        <pc:chgData name="James Williams" userId="c957a50b-491f-4d94-b4bc-52aca3e2340d" providerId="ADAL" clId="{C5B620D8-DD12-4AC3-A523-41D5E143FF4F}" dt="2026-10-26T17:29:52.597" v="1147" actId="27636"/>
        <pc:sldMkLst>
          <pc:docMk/>
          <pc:sldMk cId="595006056" sldId="306"/>
        </pc:sldMkLst>
        <pc:spChg chg="mod">
          <ac:chgData name="James Williams" userId="c957a50b-491f-4d94-b4bc-52aca3e2340d" providerId="ADAL" clId="{C5B620D8-DD12-4AC3-A523-41D5E143FF4F}" dt="2026-10-26T17:29:52.597" v="1147" actId="27636"/>
          <ac:spMkLst>
            <pc:docMk/>
            <pc:sldMk cId="595006056" sldId="306"/>
            <ac:spMk id="2" creationId="{9910DC71-3B04-4237-9333-B97771321E8C}"/>
          </ac:spMkLst>
        </pc:spChg>
      </pc:sldChg>
      <pc:sldChg chg="del ord">
        <pc:chgData name="James Williams" userId="c957a50b-491f-4d94-b4bc-52aca3e2340d" providerId="ADAL" clId="{C5B620D8-DD12-4AC3-A523-41D5E143FF4F}" dt="2026-10-26T17:29:44.025" v="1134" actId="2696"/>
        <pc:sldMkLst>
          <pc:docMk/>
          <pc:sldMk cId="2856748269" sldId="315"/>
        </pc:sldMkLst>
      </pc:sldChg>
      <pc:sldChg chg="modSp mod">
        <pc:chgData name="James Williams" userId="c957a50b-491f-4d94-b4bc-52aca3e2340d" providerId="ADAL" clId="{C5B620D8-DD12-4AC3-A523-41D5E143FF4F}" dt="2026-10-26T17:11:27.015" v="581" actId="20577"/>
        <pc:sldMkLst>
          <pc:docMk/>
          <pc:sldMk cId="2849612269" sldId="530"/>
        </pc:sldMkLst>
        <pc:spChg chg="mod">
          <ac:chgData name="James Williams" userId="c957a50b-491f-4d94-b4bc-52aca3e2340d" providerId="ADAL" clId="{C5B620D8-DD12-4AC3-A523-41D5E143FF4F}" dt="2026-10-26T17:11:27.015" v="581" actId="20577"/>
          <ac:spMkLst>
            <pc:docMk/>
            <pc:sldMk cId="2849612269" sldId="530"/>
            <ac:spMk id="3" creationId="{2365D468-1417-8D2A-445B-589E673AD731}"/>
          </ac:spMkLst>
        </pc:spChg>
      </pc:sldChg>
      <pc:sldChg chg="modSp mod">
        <pc:chgData name="James Williams" userId="c957a50b-491f-4d94-b4bc-52aca3e2340d" providerId="ADAL" clId="{C5B620D8-DD12-4AC3-A523-41D5E143FF4F}" dt="2026-10-26T17:13:01.172" v="585" actId="20577"/>
        <pc:sldMkLst>
          <pc:docMk/>
          <pc:sldMk cId="2409906992" sldId="531"/>
        </pc:sldMkLst>
        <pc:spChg chg="mod">
          <ac:chgData name="James Williams" userId="c957a50b-491f-4d94-b4bc-52aca3e2340d" providerId="ADAL" clId="{C5B620D8-DD12-4AC3-A523-41D5E143FF4F}" dt="2026-10-26T17:13:01.172" v="585" actId="20577"/>
          <ac:spMkLst>
            <pc:docMk/>
            <pc:sldMk cId="2409906992" sldId="531"/>
            <ac:spMk id="2" creationId="{F9EAD1CF-49A2-543A-6675-60177F02B4A1}"/>
          </ac:spMkLst>
        </pc:spChg>
        <pc:spChg chg="mod">
          <ac:chgData name="James Williams" userId="c957a50b-491f-4d94-b4bc-52aca3e2340d" providerId="ADAL" clId="{C5B620D8-DD12-4AC3-A523-41D5E143FF4F}" dt="2026-10-26T17:11:43.618" v="582" actId="15"/>
          <ac:spMkLst>
            <pc:docMk/>
            <pc:sldMk cId="2409906992" sldId="531"/>
            <ac:spMk id="3" creationId="{05807388-74DA-2A95-BEBC-FD34C4358802}"/>
          </ac:spMkLst>
        </pc:spChg>
        <pc:grpChg chg="mod">
          <ac:chgData name="James Williams" userId="c957a50b-491f-4d94-b4bc-52aca3e2340d" providerId="ADAL" clId="{C5B620D8-DD12-4AC3-A523-41D5E143FF4F}" dt="2026-10-22T17:25:49.096" v="298" actId="1076"/>
          <ac:grpSpMkLst>
            <pc:docMk/>
            <pc:sldMk cId="2409906992" sldId="531"/>
            <ac:grpSpMk id="4" creationId="{F8A11917-957D-BA4B-B981-1A2DD845A368}"/>
          </ac:grpSpMkLst>
        </pc:grpChg>
        <pc:picChg chg="mod">
          <ac:chgData name="James Williams" userId="c957a50b-491f-4d94-b4bc-52aca3e2340d" providerId="ADAL" clId="{C5B620D8-DD12-4AC3-A523-41D5E143FF4F}" dt="2026-10-26T17:11:47.505" v="583" actId="1076"/>
          <ac:picMkLst>
            <pc:docMk/>
            <pc:sldMk cId="2409906992" sldId="531"/>
            <ac:picMk id="10" creationId="{53D96970-0217-EF41-5FC6-7959882191D3}"/>
          </ac:picMkLst>
        </pc:picChg>
      </pc:sldChg>
      <pc:sldChg chg="addSp delSp modSp add mod ord setBg">
        <pc:chgData name="James Williams" userId="c957a50b-491f-4d94-b4bc-52aca3e2340d" providerId="ADAL" clId="{C5B620D8-DD12-4AC3-A523-41D5E143FF4F}" dt="2026-10-26T17:22:13.273" v="830" actId="1076"/>
        <pc:sldMkLst>
          <pc:docMk/>
          <pc:sldMk cId="643943154" sldId="534"/>
        </pc:sldMkLst>
        <pc:spChg chg="mod">
          <ac:chgData name="James Williams" userId="c957a50b-491f-4d94-b4bc-52aca3e2340d" providerId="ADAL" clId="{C5B620D8-DD12-4AC3-A523-41D5E143FF4F}" dt="2026-10-26T17:20:31.777" v="814" actId="26606"/>
          <ac:spMkLst>
            <pc:docMk/>
            <pc:sldMk cId="643943154" sldId="534"/>
            <ac:spMk id="2" creationId="{7BE8D325-5E99-45EB-99A7-1D35A3979691}"/>
          </ac:spMkLst>
        </pc:spChg>
        <pc:spChg chg="add del mod">
          <ac:chgData name="James Williams" userId="c957a50b-491f-4d94-b4bc-52aca3e2340d" providerId="ADAL" clId="{C5B620D8-DD12-4AC3-A523-41D5E143FF4F}" dt="2026-10-26T17:17:47.677" v="791" actId="478"/>
          <ac:spMkLst>
            <pc:docMk/>
            <pc:sldMk cId="643943154" sldId="534"/>
            <ac:spMk id="4" creationId="{3F7D2150-BE4F-0316-69EF-6CFAE60BBB59}"/>
          </ac:spMkLst>
        </pc:spChg>
        <pc:spChg chg="del mod">
          <ac:chgData name="James Williams" userId="c957a50b-491f-4d94-b4bc-52aca3e2340d" providerId="ADAL" clId="{C5B620D8-DD12-4AC3-A523-41D5E143FF4F}" dt="2026-10-26T17:17:45.443" v="790" actId="478"/>
          <ac:spMkLst>
            <pc:docMk/>
            <pc:sldMk cId="643943154" sldId="534"/>
            <ac:spMk id="6" creationId="{AFE421AD-2E0E-4236-B136-2A30F9042B40}"/>
          </ac:spMkLst>
        </pc:spChg>
        <pc:spChg chg="add del">
          <ac:chgData name="James Williams" userId="c957a50b-491f-4d94-b4bc-52aca3e2340d" providerId="ADAL" clId="{C5B620D8-DD12-4AC3-A523-41D5E143FF4F}" dt="2026-10-26T17:19:39.221" v="803" actId="26606"/>
          <ac:spMkLst>
            <pc:docMk/>
            <pc:sldMk cId="643943154" sldId="534"/>
            <ac:spMk id="41" creationId="{9D425837-A91A-473A-B62D-A04E06D18667}"/>
          </ac:spMkLst>
        </pc:spChg>
        <pc:spChg chg="add del">
          <ac:chgData name="James Williams" userId="c957a50b-491f-4d94-b4bc-52aca3e2340d" providerId="ADAL" clId="{C5B620D8-DD12-4AC3-A523-41D5E143FF4F}" dt="2026-10-26T17:19:39.221" v="803" actId="26606"/>
          <ac:spMkLst>
            <pc:docMk/>
            <pc:sldMk cId="643943154" sldId="534"/>
            <ac:spMk id="43" creationId="{C894A62C-2916-44E7-A212-C3187802345C}"/>
          </ac:spMkLst>
        </pc:spChg>
        <pc:spChg chg="add del">
          <ac:chgData name="James Williams" userId="c957a50b-491f-4d94-b4bc-52aca3e2340d" providerId="ADAL" clId="{C5B620D8-DD12-4AC3-A523-41D5E143FF4F}" dt="2026-10-26T17:19:39.221" v="803" actId="26606"/>
          <ac:spMkLst>
            <pc:docMk/>
            <pc:sldMk cId="643943154" sldId="534"/>
            <ac:spMk id="47" creationId="{D8200C1C-C5C7-4273-9EF6-7EDEE8662EF1}"/>
          </ac:spMkLst>
        </pc:spChg>
        <pc:spChg chg="add del">
          <ac:chgData name="James Williams" userId="c957a50b-491f-4d94-b4bc-52aca3e2340d" providerId="ADAL" clId="{C5B620D8-DD12-4AC3-A523-41D5E143FF4F}" dt="2026-10-26T17:19:39.221" v="803" actId="26606"/>
          <ac:spMkLst>
            <pc:docMk/>
            <pc:sldMk cId="643943154" sldId="534"/>
            <ac:spMk id="49" creationId="{DBDBB269-4522-4BDE-B522-04BF473AF974}"/>
          </ac:spMkLst>
        </pc:spChg>
        <pc:spChg chg="add del">
          <ac:chgData name="James Williams" userId="c957a50b-491f-4d94-b4bc-52aca3e2340d" providerId="ADAL" clId="{C5B620D8-DD12-4AC3-A523-41D5E143FF4F}" dt="2026-10-26T17:19:45.318" v="805" actId="26606"/>
          <ac:spMkLst>
            <pc:docMk/>
            <pc:sldMk cId="643943154" sldId="534"/>
            <ac:spMk id="52" creationId="{2F4D5922-434B-4829-B93E-02DC38A29519}"/>
          </ac:spMkLst>
        </pc:spChg>
        <pc:spChg chg="add del">
          <ac:chgData name="James Williams" userId="c957a50b-491f-4d94-b4bc-52aca3e2340d" providerId="ADAL" clId="{C5B620D8-DD12-4AC3-A523-41D5E143FF4F}" dt="2026-10-26T17:19:45.318" v="805" actId="26606"/>
          <ac:spMkLst>
            <pc:docMk/>
            <pc:sldMk cId="643943154" sldId="534"/>
            <ac:spMk id="53" creationId="{5819102A-0400-4C1F-8614-973F5262EF56}"/>
          </ac:spMkLst>
        </pc:spChg>
        <pc:spChg chg="add del">
          <ac:chgData name="James Williams" userId="c957a50b-491f-4d94-b4bc-52aca3e2340d" providerId="ADAL" clId="{C5B620D8-DD12-4AC3-A523-41D5E143FF4F}" dt="2026-10-26T17:19:45.318" v="805" actId="26606"/>
          <ac:spMkLst>
            <pc:docMk/>
            <pc:sldMk cId="643943154" sldId="534"/>
            <ac:spMk id="54" creationId="{F35FBA24-5C01-4635-A984-1DB6E340B052}"/>
          </ac:spMkLst>
        </pc:spChg>
        <pc:spChg chg="add del">
          <ac:chgData name="James Williams" userId="c957a50b-491f-4d94-b4bc-52aca3e2340d" providerId="ADAL" clId="{C5B620D8-DD12-4AC3-A523-41D5E143FF4F}" dt="2026-10-26T17:20:31.777" v="814" actId="26606"/>
          <ac:spMkLst>
            <pc:docMk/>
            <pc:sldMk cId="643943154" sldId="534"/>
            <ac:spMk id="57" creationId="{D9DFE8A5-DCEC-4A43-B613-D62AC8C5734F}"/>
          </ac:spMkLst>
        </pc:spChg>
        <pc:spChg chg="add del">
          <ac:chgData name="James Williams" userId="c957a50b-491f-4d94-b4bc-52aca3e2340d" providerId="ADAL" clId="{C5B620D8-DD12-4AC3-A523-41D5E143FF4F}" dt="2026-10-26T17:20:31.777" v="814" actId="26606"/>
          <ac:spMkLst>
            <pc:docMk/>
            <pc:sldMk cId="643943154" sldId="534"/>
            <ac:spMk id="59" creationId="{45E0BF71-78CD-4FD9-BB54-48CD14158971}"/>
          </ac:spMkLst>
        </pc:spChg>
        <pc:spChg chg="add del">
          <ac:chgData name="James Williams" userId="c957a50b-491f-4d94-b4bc-52aca3e2340d" providerId="ADAL" clId="{C5B620D8-DD12-4AC3-A523-41D5E143FF4F}" dt="2026-10-26T17:19:45.318" v="805" actId="26606"/>
          <ac:spMkLst>
            <pc:docMk/>
            <pc:sldMk cId="643943154" sldId="534"/>
            <ac:spMk id="61" creationId="{CF1485CA-41D2-421F-B28D-15EF845D5FE6}"/>
          </ac:spMkLst>
        </pc:spChg>
        <pc:spChg chg="add del">
          <ac:chgData name="James Williams" userId="c957a50b-491f-4d94-b4bc-52aca3e2340d" providerId="ADAL" clId="{C5B620D8-DD12-4AC3-A523-41D5E143FF4F}" dt="2026-10-26T17:20:31.777" v="814" actId="26606"/>
          <ac:spMkLst>
            <pc:docMk/>
            <pc:sldMk cId="643943154" sldId="534"/>
            <ac:spMk id="70" creationId="{87045360-A428-4E4B-989C-E4EF4D92037A}"/>
          </ac:spMkLst>
        </pc:spChg>
        <pc:spChg chg="add del">
          <ac:chgData name="James Williams" userId="c957a50b-491f-4d94-b4bc-52aca3e2340d" providerId="ADAL" clId="{C5B620D8-DD12-4AC3-A523-41D5E143FF4F}" dt="2026-10-26T17:20:31.777" v="814" actId="26606"/>
          <ac:spMkLst>
            <pc:docMk/>
            <pc:sldMk cId="643943154" sldId="534"/>
            <ac:spMk id="75" creationId="{489B7BFD-8F45-4093-AD9C-91B15B0503D9}"/>
          </ac:spMkLst>
        </pc:spChg>
        <pc:spChg chg="add del">
          <ac:chgData name="James Williams" userId="c957a50b-491f-4d94-b4bc-52aca3e2340d" providerId="ADAL" clId="{C5B620D8-DD12-4AC3-A523-41D5E143FF4F}" dt="2026-10-26T17:20:31.777" v="814" actId="26606"/>
          <ac:spMkLst>
            <pc:docMk/>
            <pc:sldMk cId="643943154" sldId="534"/>
            <ac:spMk id="78" creationId="{1D5AFED5-EFBA-4DCE-A2F2-3B1B736014C0}"/>
          </ac:spMkLst>
        </pc:spChg>
        <pc:spChg chg="add del">
          <ac:chgData name="James Williams" userId="c957a50b-491f-4d94-b4bc-52aca3e2340d" providerId="ADAL" clId="{C5B620D8-DD12-4AC3-A523-41D5E143FF4F}" dt="2026-10-26T17:20:31.777" v="814" actId="26606"/>
          <ac:spMkLst>
            <pc:docMk/>
            <pc:sldMk cId="643943154" sldId="534"/>
            <ac:spMk id="79" creationId="{BB06BF2F-5822-4F90-BF7D-7FDA657612AF}"/>
          </ac:spMkLst>
        </pc:spChg>
        <pc:spChg chg="add del">
          <ac:chgData name="James Williams" userId="c957a50b-491f-4d94-b4bc-52aca3e2340d" providerId="ADAL" clId="{C5B620D8-DD12-4AC3-A523-41D5E143FF4F}" dt="2026-10-26T17:20:31.777" v="814" actId="26606"/>
          <ac:spMkLst>
            <pc:docMk/>
            <pc:sldMk cId="643943154" sldId="534"/>
            <ac:spMk id="80" creationId="{AFBE702A-233C-4424-B0B6-5435E4A34CFA}"/>
          </ac:spMkLst>
        </pc:spChg>
        <pc:spChg chg="add del">
          <ac:chgData name="James Williams" userId="c957a50b-491f-4d94-b4bc-52aca3e2340d" providerId="ADAL" clId="{C5B620D8-DD12-4AC3-A523-41D5E143FF4F}" dt="2026-10-26T17:20:31.777" v="814" actId="26606"/>
          <ac:spMkLst>
            <pc:docMk/>
            <pc:sldMk cId="643943154" sldId="534"/>
            <ac:spMk id="81" creationId="{AE689860-A291-4B0F-AB65-421F8C20E2E1}"/>
          </ac:spMkLst>
        </pc:spChg>
        <pc:spChg chg="add del">
          <ac:chgData name="James Williams" userId="c957a50b-491f-4d94-b4bc-52aca3e2340d" providerId="ADAL" clId="{C5B620D8-DD12-4AC3-A523-41D5E143FF4F}" dt="2026-10-26T17:20:31.777" v="814" actId="26606"/>
          <ac:spMkLst>
            <pc:docMk/>
            <pc:sldMk cId="643943154" sldId="534"/>
            <ac:spMk id="82" creationId="{C82BEF57-041E-4DE3-B65C-CBE71211B3DE}"/>
          </ac:spMkLst>
        </pc:spChg>
        <pc:grpChg chg="add del">
          <ac:chgData name="James Williams" userId="c957a50b-491f-4d94-b4bc-52aca3e2340d" providerId="ADAL" clId="{C5B620D8-DD12-4AC3-A523-41D5E143FF4F}" dt="2026-10-26T17:19:45.318" v="805" actId="26606"/>
          <ac:grpSpMkLst>
            <pc:docMk/>
            <pc:sldMk cId="643943154" sldId="534"/>
            <ac:grpSpMk id="55" creationId="{B1A0CF5C-68C2-4432-BC2D-5A124C7B6043}"/>
          </ac:grpSpMkLst>
        </pc:grpChg>
        <pc:grpChg chg="add">
          <ac:chgData name="James Williams" userId="c957a50b-491f-4d94-b4bc-52aca3e2340d" providerId="ADAL" clId="{C5B620D8-DD12-4AC3-A523-41D5E143FF4F}" dt="2026-10-26T17:19:39.237" v="804" actId="26606"/>
          <ac:grpSpMkLst>
            <pc:docMk/>
            <pc:sldMk cId="643943154" sldId="534"/>
            <ac:grpSpMk id="60" creationId="{84A5B589-9002-4056-B090-2D67F91D0FBA}"/>
          </ac:grpSpMkLst>
        </pc:grpChg>
        <pc:grpChg chg="del">
          <ac:chgData name="James Williams" userId="c957a50b-491f-4d94-b4bc-52aca3e2340d" providerId="ADAL" clId="{C5B620D8-DD12-4AC3-A523-41D5E143FF4F}" dt="2026-10-26T17:19:45.318" v="805" actId="26606"/>
          <ac:grpSpMkLst>
            <pc:docMk/>
            <pc:sldMk cId="643943154" sldId="534"/>
            <ac:grpSpMk id="69" creationId="{09DD9539-74C6-4FF7-835B-F157DE49E884}"/>
          </ac:grpSpMkLst>
        </pc:grpChg>
        <pc:graphicFrameChg chg="add mod modGraphic">
          <ac:chgData name="James Williams" userId="c957a50b-491f-4d94-b4bc-52aca3e2340d" providerId="ADAL" clId="{C5B620D8-DD12-4AC3-A523-41D5E143FF4F}" dt="2026-10-26T17:20:02.579" v="811" actId="20577"/>
          <ac:graphicFrameMkLst>
            <pc:docMk/>
            <pc:sldMk cId="643943154" sldId="534"/>
            <ac:graphicFrameMk id="10" creationId="{54A33708-1A28-8D63-2292-1EE3D14A8129}"/>
          </ac:graphicFrameMkLst>
        </pc:graphicFrameChg>
        <pc:picChg chg="add mod">
          <ac:chgData name="James Williams" userId="c957a50b-491f-4d94-b4bc-52aca3e2340d" providerId="ADAL" clId="{C5B620D8-DD12-4AC3-A523-41D5E143FF4F}" dt="2026-10-26T17:22:13.273" v="830" actId="1076"/>
          <ac:picMkLst>
            <pc:docMk/>
            <pc:sldMk cId="643943154" sldId="534"/>
            <ac:picMk id="7" creationId="{2FC57B13-C6CF-A6DA-C47D-EC0B347D24CD}"/>
          </ac:picMkLst>
        </pc:picChg>
        <pc:picChg chg="add mod ord">
          <ac:chgData name="James Williams" userId="c957a50b-491f-4d94-b4bc-52aca3e2340d" providerId="ADAL" clId="{C5B620D8-DD12-4AC3-A523-41D5E143FF4F}" dt="2026-10-26T17:22:13.273" v="830" actId="1076"/>
          <ac:picMkLst>
            <pc:docMk/>
            <pc:sldMk cId="643943154" sldId="534"/>
            <ac:picMk id="9" creationId="{3C059DEA-0711-3EAF-C252-01DCADA6C596}"/>
          </ac:picMkLst>
        </pc:picChg>
        <pc:picChg chg="add del mod ord">
          <ac:chgData name="James Williams" userId="c957a50b-491f-4d94-b4bc-52aca3e2340d" providerId="ADAL" clId="{C5B620D8-DD12-4AC3-A523-41D5E143FF4F}" dt="2026-10-26T17:22:13.273" v="830" actId="1076"/>
          <ac:picMkLst>
            <pc:docMk/>
            <pc:sldMk cId="643943154" sldId="534"/>
            <ac:picMk id="36" creationId="{B180AA25-3E58-0953-826D-4F0677B00B62}"/>
          </ac:picMkLst>
        </pc:picChg>
        <pc:picChg chg="add del">
          <ac:chgData name="James Williams" userId="c957a50b-491f-4d94-b4bc-52aca3e2340d" providerId="ADAL" clId="{C5B620D8-DD12-4AC3-A523-41D5E143FF4F}" dt="2026-10-26T17:19:39.221" v="803" actId="26606"/>
          <ac:picMkLst>
            <pc:docMk/>
            <pc:sldMk cId="643943154" sldId="534"/>
            <ac:picMk id="45" creationId="{162D4572-9A7D-4F5C-8592-71CEDD98A2E7}"/>
          </ac:picMkLst>
        </pc:picChg>
      </pc:sldChg>
      <pc:sldChg chg="modSp add del mod">
        <pc:chgData name="James Williams" userId="c957a50b-491f-4d94-b4bc-52aca3e2340d" providerId="ADAL" clId="{C5B620D8-DD12-4AC3-A523-41D5E143FF4F}" dt="2026-10-26T17:29:34.908" v="1133" actId="2696"/>
        <pc:sldMkLst>
          <pc:docMk/>
          <pc:sldMk cId="2781898515" sldId="548"/>
        </pc:sldMkLst>
        <pc:spChg chg="mod">
          <ac:chgData name="James Williams" userId="c957a50b-491f-4d94-b4bc-52aca3e2340d" providerId="ADAL" clId="{C5B620D8-DD12-4AC3-A523-41D5E143FF4F}" dt="2026-10-26T17:23:10.923" v="852" actId="21"/>
          <ac:spMkLst>
            <pc:docMk/>
            <pc:sldMk cId="2781898515" sldId="548"/>
            <ac:spMk id="3" creationId="{05807388-74DA-2A95-BEBC-FD34C4358802}"/>
          </ac:spMkLst>
        </pc:spChg>
      </pc:sldChg>
      <pc:sldChg chg="modSp del mod">
        <pc:chgData name="James Williams" userId="c957a50b-491f-4d94-b4bc-52aca3e2340d" providerId="ADAL" clId="{C5B620D8-DD12-4AC3-A523-41D5E143FF4F}" dt="2026-10-26T17:10:15.310" v="523" actId="2696"/>
        <pc:sldMkLst>
          <pc:docMk/>
          <pc:sldMk cId="3180705466" sldId="549"/>
        </pc:sldMkLst>
        <pc:spChg chg="mod">
          <ac:chgData name="James Williams" userId="c957a50b-491f-4d94-b4bc-52aca3e2340d" providerId="ADAL" clId="{C5B620D8-DD12-4AC3-A523-41D5E143FF4F}" dt="2026-10-26T09:16:40.109" v="506" actId="20577"/>
          <ac:spMkLst>
            <pc:docMk/>
            <pc:sldMk cId="3180705466" sldId="549"/>
            <ac:spMk id="3" creationId="{7F4E3F27-B90A-4788-8BF3-38D2A26A5A53}"/>
          </ac:spMkLst>
        </pc:spChg>
      </pc:sldChg>
      <pc:sldChg chg="addSp modSp mod">
        <pc:chgData name="James Williams" userId="c957a50b-491f-4d94-b4bc-52aca3e2340d" providerId="ADAL" clId="{C5B620D8-DD12-4AC3-A523-41D5E143FF4F}" dt="2026-10-26T17:27:35.575" v="991" actId="1076"/>
        <pc:sldMkLst>
          <pc:docMk/>
          <pc:sldMk cId="2297007173" sldId="550"/>
        </pc:sldMkLst>
        <pc:spChg chg="mod">
          <ac:chgData name="James Williams" userId="c957a50b-491f-4d94-b4bc-52aca3e2340d" providerId="ADAL" clId="{C5B620D8-DD12-4AC3-A523-41D5E143FF4F}" dt="2026-10-26T17:27:35.575" v="991" actId="1076"/>
          <ac:spMkLst>
            <pc:docMk/>
            <pc:sldMk cId="2297007173" sldId="550"/>
            <ac:spMk id="2" creationId="{9EA5BAF8-6357-4AD1-A22B-A7910C58736C}"/>
          </ac:spMkLst>
        </pc:spChg>
        <pc:spChg chg="mod">
          <ac:chgData name="James Williams" userId="c957a50b-491f-4d94-b4bc-52aca3e2340d" providerId="ADAL" clId="{C5B620D8-DD12-4AC3-A523-41D5E143FF4F}" dt="2026-10-26T17:27:08.608" v="985" actId="11"/>
          <ac:spMkLst>
            <pc:docMk/>
            <pc:sldMk cId="2297007173" sldId="550"/>
            <ac:spMk id="3" creationId="{7F4E3F27-B90A-4788-8BF3-38D2A26A5A53}"/>
          </ac:spMkLst>
        </pc:spChg>
        <pc:grpChg chg="mod">
          <ac:chgData name="James Williams" userId="c957a50b-491f-4d94-b4bc-52aca3e2340d" providerId="ADAL" clId="{C5B620D8-DD12-4AC3-A523-41D5E143FF4F}" dt="2026-10-26T17:27:35.575" v="991" actId="1076"/>
          <ac:grpSpMkLst>
            <pc:docMk/>
            <pc:sldMk cId="2297007173" sldId="550"/>
            <ac:grpSpMk id="4" creationId="{72FD254F-D2E7-796A-42F0-D9A15A311572}"/>
          </ac:grpSpMkLst>
        </pc:grpChg>
        <pc:picChg chg="add mod">
          <ac:chgData name="James Williams" userId="c957a50b-491f-4d94-b4bc-52aca3e2340d" providerId="ADAL" clId="{C5B620D8-DD12-4AC3-A523-41D5E143FF4F}" dt="2026-10-26T17:27:24.240" v="990" actId="1076"/>
          <ac:picMkLst>
            <pc:docMk/>
            <pc:sldMk cId="2297007173" sldId="550"/>
            <ac:picMk id="9" creationId="{EA92CD20-B857-E579-EC4A-6A9A190E2699}"/>
          </ac:picMkLst>
        </pc:picChg>
      </pc:sldChg>
      <pc:sldChg chg="modSp del mod">
        <pc:chgData name="James Williams" userId="c957a50b-491f-4d94-b4bc-52aca3e2340d" providerId="ADAL" clId="{C5B620D8-DD12-4AC3-A523-41D5E143FF4F}" dt="2026-10-26T17:17:08.109" v="757" actId="2696"/>
        <pc:sldMkLst>
          <pc:docMk/>
          <pc:sldMk cId="1099525076" sldId="551"/>
        </pc:sldMkLst>
      </pc:sldChg>
      <pc:sldChg chg="add">
        <pc:chgData name="James Williams" userId="c957a50b-491f-4d94-b4bc-52aca3e2340d" providerId="ADAL" clId="{C5B620D8-DD12-4AC3-A523-41D5E143FF4F}" dt="2026-10-22T17:23:39.945" v="276"/>
        <pc:sldMkLst>
          <pc:docMk/>
          <pc:sldMk cId="3593199153" sldId="883"/>
        </pc:sldMkLst>
      </pc:sldChg>
      <pc:sldChg chg="add">
        <pc:chgData name="James Williams" userId="c957a50b-491f-4d94-b4bc-52aca3e2340d" providerId="ADAL" clId="{C5B620D8-DD12-4AC3-A523-41D5E143FF4F}" dt="2026-10-22T17:23:39.945" v="276"/>
        <pc:sldMkLst>
          <pc:docMk/>
          <pc:sldMk cId="1157093510" sldId="884"/>
        </pc:sldMkLst>
      </pc:sldChg>
      <pc:sldChg chg="addSp modSp mod">
        <pc:chgData name="James Williams" userId="c957a50b-491f-4d94-b4bc-52aca3e2340d" providerId="ADAL" clId="{C5B620D8-DD12-4AC3-A523-41D5E143FF4F}" dt="2026-10-26T17:17:01.469" v="756" actId="1076"/>
        <pc:sldMkLst>
          <pc:docMk/>
          <pc:sldMk cId="1243003205" sldId="887"/>
        </pc:sldMkLst>
        <pc:spChg chg="mod">
          <ac:chgData name="James Williams" userId="c957a50b-491f-4d94-b4bc-52aca3e2340d" providerId="ADAL" clId="{C5B620D8-DD12-4AC3-A523-41D5E143FF4F}" dt="2026-10-26T17:16:21.503" v="743" actId="20577"/>
          <ac:spMkLst>
            <pc:docMk/>
            <pc:sldMk cId="1243003205" sldId="887"/>
            <ac:spMk id="2" creationId="{B29197B9-09E4-4BA6-231C-F6733618FEDB}"/>
          </ac:spMkLst>
        </pc:spChg>
        <pc:spChg chg="mod">
          <ac:chgData name="James Williams" userId="c957a50b-491f-4d94-b4bc-52aca3e2340d" providerId="ADAL" clId="{C5B620D8-DD12-4AC3-A523-41D5E143FF4F}" dt="2026-10-26T17:16:46.012" v="754" actId="13926"/>
          <ac:spMkLst>
            <pc:docMk/>
            <pc:sldMk cId="1243003205" sldId="887"/>
            <ac:spMk id="3" creationId="{8FB3E604-3BEF-CF80-1751-17A790990E5D}"/>
          </ac:spMkLst>
        </pc:spChg>
        <pc:picChg chg="add mod">
          <ac:chgData name="James Williams" userId="c957a50b-491f-4d94-b4bc-52aca3e2340d" providerId="ADAL" clId="{C5B620D8-DD12-4AC3-A523-41D5E143FF4F}" dt="2026-10-26T17:17:01.469" v="756" actId="1076"/>
          <ac:picMkLst>
            <pc:docMk/>
            <pc:sldMk cId="1243003205" sldId="887"/>
            <ac:picMk id="9" creationId="{E58D0A28-C273-2494-02AD-BEB84D4D6D88}"/>
          </ac:picMkLst>
        </pc:picChg>
      </pc:sldChg>
      <pc:sldChg chg="add">
        <pc:chgData name="James Williams" userId="c957a50b-491f-4d94-b4bc-52aca3e2340d" providerId="ADAL" clId="{C5B620D8-DD12-4AC3-A523-41D5E143FF4F}" dt="2026-10-22T17:17:02.513" v="241"/>
        <pc:sldMkLst>
          <pc:docMk/>
          <pc:sldMk cId="980365191" sldId="897"/>
        </pc:sldMkLst>
      </pc:sldChg>
      <pc:sldChg chg="modSp add del mod">
        <pc:chgData name="James Williams" userId="c957a50b-491f-4d94-b4bc-52aca3e2340d" providerId="ADAL" clId="{C5B620D8-DD12-4AC3-A523-41D5E143FF4F}" dt="2026-10-26T17:10:23.007" v="524" actId="2696"/>
        <pc:sldMkLst>
          <pc:docMk/>
          <pc:sldMk cId="3664855321" sldId="898"/>
        </pc:sldMkLst>
        <pc:spChg chg="mod">
          <ac:chgData name="James Williams" userId="c957a50b-491f-4d94-b4bc-52aca3e2340d" providerId="ADAL" clId="{C5B620D8-DD12-4AC3-A523-41D5E143FF4F}" dt="2026-10-26T08:58:23.571" v="503" actId="20577"/>
          <ac:spMkLst>
            <pc:docMk/>
            <pc:sldMk cId="3664855321" sldId="898"/>
            <ac:spMk id="2" creationId="{63F1263F-D619-1F46-52A6-E9EA85EF47D1}"/>
          </ac:spMkLst>
        </pc:spChg>
      </pc:sldChg>
      <pc:sldChg chg="modSp add mod">
        <pc:chgData name="James Williams" userId="c957a50b-491f-4d94-b4bc-52aca3e2340d" providerId="ADAL" clId="{C5B620D8-DD12-4AC3-A523-41D5E143FF4F}" dt="2026-10-26T10:00:25.505" v="516" actId="20577"/>
        <pc:sldMkLst>
          <pc:docMk/>
          <pc:sldMk cId="2591236740" sldId="902"/>
        </pc:sldMkLst>
        <pc:spChg chg="mod">
          <ac:chgData name="James Williams" userId="c957a50b-491f-4d94-b4bc-52aca3e2340d" providerId="ADAL" clId="{C5B620D8-DD12-4AC3-A523-41D5E143FF4F}" dt="2026-10-26T10:00:25.505" v="516" actId="20577"/>
          <ac:spMkLst>
            <pc:docMk/>
            <pc:sldMk cId="2591236740" sldId="902"/>
            <ac:spMk id="8" creationId="{566A8DCD-DD08-EE36-FE17-054048866D43}"/>
          </ac:spMkLst>
        </pc:spChg>
      </pc:sldChg>
      <pc:sldChg chg="addSp modSp add mod ord">
        <pc:chgData name="James Williams" userId="c957a50b-491f-4d94-b4bc-52aca3e2340d" providerId="ADAL" clId="{C5B620D8-DD12-4AC3-A523-41D5E143FF4F}" dt="2026-10-26T17:48:21.451" v="1182" actId="20577"/>
        <pc:sldMkLst>
          <pc:docMk/>
          <pc:sldMk cId="2187582979" sldId="904"/>
        </pc:sldMkLst>
        <pc:spChg chg="mod">
          <ac:chgData name="James Williams" userId="c957a50b-491f-4d94-b4bc-52aca3e2340d" providerId="ADAL" clId="{C5B620D8-DD12-4AC3-A523-41D5E143FF4F}" dt="2026-10-22T17:34:58.351" v="430" actId="14100"/>
          <ac:spMkLst>
            <pc:docMk/>
            <pc:sldMk cId="2187582979" sldId="904"/>
            <ac:spMk id="2" creationId="{C62FD8A1-8C6B-AD03-26AA-B06EAE1930FB}"/>
          </ac:spMkLst>
        </pc:spChg>
        <pc:spChg chg="mod">
          <ac:chgData name="James Williams" userId="c957a50b-491f-4d94-b4bc-52aca3e2340d" providerId="ADAL" clId="{C5B620D8-DD12-4AC3-A523-41D5E143FF4F}" dt="2026-10-26T17:48:21.451" v="1182" actId="20577"/>
          <ac:spMkLst>
            <pc:docMk/>
            <pc:sldMk cId="2187582979" sldId="904"/>
            <ac:spMk id="3" creationId="{292DB73D-B3B6-ECEF-BE36-BA0DD4B6F853}"/>
          </ac:spMkLst>
        </pc:spChg>
        <pc:grpChg chg="mod">
          <ac:chgData name="James Williams" userId="c957a50b-491f-4d94-b4bc-52aca3e2340d" providerId="ADAL" clId="{C5B620D8-DD12-4AC3-A523-41D5E143FF4F}" dt="2026-10-22T17:34:39.925" v="407" actId="1076"/>
          <ac:grpSpMkLst>
            <pc:docMk/>
            <pc:sldMk cId="2187582979" sldId="904"/>
            <ac:grpSpMk id="4" creationId="{C8B306DD-B922-A211-BDBB-55893E46FC8F}"/>
          </ac:grpSpMkLst>
        </pc:grpChg>
        <pc:picChg chg="add mod">
          <ac:chgData name="James Williams" userId="c957a50b-491f-4d94-b4bc-52aca3e2340d" providerId="ADAL" clId="{C5B620D8-DD12-4AC3-A523-41D5E143FF4F}" dt="2026-10-26T17:29:26.617" v="1131" actId="1076"/>
          <ac:picMkLst>
            <pc:docMk/>
            <pc:sldMk cId="2187582979" sldId="904"/>
            <ac:picMk id="9" creationId="{43AD3098-336D-F211-4A60-3BAD342C7F9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curly-flourish-spiral-swirl-158671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32" y="155630"/>
            <a:ext cx="6609874" cy="1209822"/>
          </a:xfrm>
        </p:spPr>
        <p:txBody>
          <a:bodyPr>
            <a:normAutofit/>
          </a:bodyPr>
          <a:lstStyle/>
          <a:p>
            <a:r>
              <a:rPr lang="en-GB" sz="60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Open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7104351" y="1204968"/>
            <a:ext cx="4293873" cy="3028332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793775" y="1365453"/>
            <a:ext cx="10938679" cy="4845434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 to: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 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>
                <a:prstClr val="white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Request &amp; receive feedback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Share good resources</a:t>
            </a:r>
            <a:b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</a:br>
            <a:b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Reminder: Bring Headphones with mic for additional 1-2-1 support</a:t>
            </a:r>
          </a:p>
        </p:txBody>
      </p:sp>
    </p:spTree>
    <p:extLst>
      <p:ext uri="{BB962C8B-B14F-4D97-AF65-F5344CB8AC3E}">
        <p14:creationId xmlns:p14="http://schemas.microsoft.com/office/powerpoint/2010/main" val="980365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256" y="4747919"/>
            <a:ext cx="4109085" cy="120814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Assignment 1: </a:t>
            </a:r>
            <a:br>
              <a:rPr lang="en-GB" dirty="0"/>
            </a:br>
            <a:r>
              <a:rPr lang="en-GB" dirty="0"/>
              <a:t>Finish e-Portfolio &amp; feedback opportunity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E59D016-A01A-4AC7-A9BB-2E4004751B8F}"/>
              </a:ext>
            </a:extLst>
          </p:cNvPr>
          <p:cNvSpPr txBox="1">
            <a:spLocks/>
          </p:cNvSpPr>
          <p:nvPr/>
        </p:nvSpPr>
        <p:spPr>
          <a:xfrm>
            <a:off x="467821" y="901940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The foundations for success</a:t>
            </a:r>
            <a:r>
              <a:rPr lang="en-GB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CF858-4451-81DF-15A4-8FD42795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1138036"/>
            <a:ext cx="4526973" cy="1402470"/>
          </a:xfrm>
        </p:spPr>
        <p:txBody>
          <a:bodyPr anchor="t">
            <a:normAutofit/>
          </a:bodyPr>
          <a:lstStyle/>
          <a:p>
            <a:r>
              <a:rPr lang="en-GB" sz="4000" b="1" u="sng" dirty="0"/>
              <a:t>Overview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D468-1417-8D2A-445B-589E673AD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5140" y="1900286"/>
            <a:ext cx="5333994" cy="3591207"/>
          </a:xfrm>
        </p:spPr>
        <p:txBody>
          <a:bodyPr>
            <a:normAutofit/>
          </a:bodyPr>
          <a:lstStyle/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Assignment example</a:t>
            </a:r>
            <a:endParaRPr lang="en-GB" b="1" dirty="0"/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Task 4: Online e-Portfolio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Tutorial Activity: e-Portfolio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Feedback Opportunity</a:t>
            </a:r>
          </a:p>
          <a:p>
            <a:pPr>
              <a:spcBef>
                <a:spcPts val="600"/>
              </a:spcBef>
            </a:pPr>
            <a:endParaRPr lang="en-GB" sz="2000" dirty="0"/>
          </a:p>
        </p:txBody>
      </p:sp>
      <p:pic>
        <p:nvPicPr>
          <p:cNvPr id="5" name="Picture 4" descr="Woman reading a book">
            <a:extLst>
              <a:ext uri="{FF2B5EF4-FFF2-40B4-BE49-F238E27FC236}">
                <a16:creationId xmlns:a16="http://schemas.microsoft.com/office/drawing/2014/main" id="{D22E44FE-5389-EC9B-3868-2B682A35464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95" r="7773" b="2"/>
          <a:stretch>
            <a:fillRect/>
          </a:stretch>
        </p:blipFill>
        <p:spPr>
          <a:xfrm>
            <a:off x="6096001" y="1"/>
            <a:ext cx="3048000" cy="3429000"/>
          </a:xfrm>
          <a:prstGeom prst="rect">
            <a:avLst/>
          </a:prstGeom>
        </p:spPr>
      </p:pic>
      <p:pic>
        <p:nvPicPr>
          <p:cNvPr id="9" name="Picture 8" descr="Group of students working in library">
            <a:extLst>
              <a:ext uri="{FF2B5EF4-FFF2-40B4-BE49-F238E27FC236}">
                <a16:creationId xmlns:a16="http://schemas.microsoft.com/office/drawing/2014/main" id="{3F074F17-D4C1-3A5F-B140-6D7BC95213F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43" r="20425" b="3"/>
          <a:stretch>
            <a:fillRect/>
          </a:stretch>
        </p:blipFill>
        <p:spPr>
          <a:xfrm>
            <a:off x="9144000" y="10"/>
            <a:ext cx="3048000" cy="3428991"/>
          </a:xfrm>
          <a:prstGeom prst="rect">
            <a:avLst/>
          </a:prstGeom>
        </p:spPr>
      </p:pic>
      <p:pic>
        <p:nvPicPr>
          <p:cNvPr id="7" name="Picture 6" descr="Child writing on a notebook">
            <a:extLst>
              <a:ext uri="{FF2B5EF4-FFF2-40B4-BE49-F238E27FC236}">
                <a16:creationId xmlns:a16="http://schemas.microsoft.com/office/drawing/2014/main" id="{E6538224-2F70-7B82-0997-8921A2297C2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61" b="6569"/>
          <a:stretch>
            <a:fillRect/>
          </a:stretch>
        </p:blipFill>
        <p:spPr>
          <a:xfrm>
            <a:off x="6096007" y="3429000"/>
            <a:ext cx="6095993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12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AD1CF-49A2-543A-6675-60177F02B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060" y="207692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Assignment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07388-74DA-2A95-BEBC-FD34C4358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91" y="1533255"/>
            <a:ext cx="10515600" cy="4351338"/>
          </a:xfrm>
        </p:spPr>
        <p:txBody>
          <a:bodyPr>
            <a:norm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Create an ‘Online e-portfolio’ that include your answers to each of the 4 tasks.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Include several citations in each task answer and a list of references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at the end of each task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</a:p>
          <a:p>
            <a:pPr lvl="1"/>
            <a:r>
              <a:rPr lang="en-GB" dirty="0">
                <a:latin typeface="Arial" panose="020B0604020202020204" pitchFamily="34" charset="0"/>
              </a:rPr>
              <a:t>Each page in the e-portfolio can have it’s own reference list at the bottom of the page.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8A11917-957D-BA4B-B981-1A2DD845A368}"/>
              </a:ext>
            </a:extLst>
          </p:cNvPr>
          <p:cNvGrpSpPr/>
          <p:nvPr/>
        </p:nvGrpSpPr>
        <p:grpSpPr>
          <a:xfrm>
            <a:off x="321859" y="380193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E784C07-C9A1-4DE9-06B4-2EA6F6C8FB0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77153AF-1EA0-1537-10ED-C702B0D7F55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B2D5F3-9720-3940-9C0F-5989D5C3E136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8EEA53EE-EEC0-AEC3-8AB1-B451BB2749D7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alphaModFix amt="2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91300" y="64094"/>
            <a:ext cx="5600700" cy="6858000"/>
          </a:xfrm>
          <a:prstGeom prst="rect">
            <a:avLst/>
          </a:prstGeom>
        </p:spPr>
      </p:pic>
      <p:pic>
        <p:nvPicPr>
          <p:cNvPr id="10" name="Graphic 9" descr="Remote learning language with solid fill">
            <a:extLst>
              <a:ext uri="{FF2B5EF4-FFF2-40B4-BE49-F238E27FC236}">
                <a16:creationId xmlns:a16="http://schemas.microsoft.com/office/drawing/2014/main" id="{53D96970-0217-EF41-5FC6-7959882191D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63606" y="4037583"/>
            <a:ext cx="2574324" cy="2574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906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6E3350-806D-5E56-6CEA-5858851A28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2A7728E-3A56-6F11-F022-4683D752E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F916F5C-8AC0-357C-585C-123454803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9197B9-09E4-4BA6-231C-F6733618F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166" y="471599"/>
            <a:ext cx="10782230" cy="1454051"/>
          </a:xfrm>
        </p:spPr>
        <p:txBody>
          <a:bodyPr>
            <a:noAutofit/>
          </a:bodyPr>
          <a:lstStyle/>
          <a:p>
            <a:r>
              <a:rPr lang="en-GB" b="1" u="sng" dirty="0"/>
              <a:t>E-Portfolio key reminders:</a:t>
            </a:r>
            <a:br>
              <a:rPr lang="en-GB" sz="4800" b="1" u="sng" dirty="0"/>
            </a:br>
            <a:endParaRPr lang="en-GB" sz="48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3E604-3BEF-CF80-1751-17A790990E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011" y="1397729"/>
            <a:ext cx="10621977" cy="4290937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Whichever method you choose to build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e-portfolio (e.g. Google Sites, Wix, Weebly, OneNote etc…)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you must ensure your tutor is able to easily view your portfolio online and all the task answers for marking purposes.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  <a:spcBef>
                <a:spcPts val="600"/>
              </a:spcBef>
              <a:buClr>
                <a:srgbClr val="FFFF00"/>
              </a:buClr>
            </a:pPr>
            <a:r>
              <a:rPr lang="en-GB" sz="2000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PUBLISH</a:t>
            </a:r>
            <a:r>
              <a:rPr lang="en-GB" sz="2000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 YOUR </a:t>
            </a:r>
            <a:r>
              <a:rPr lang="en-GB" sz="2000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E-PORTFOLIO</a:t>
            </a:r>
            <a:r>
              <a:rPr lang="en-GB" sz="2000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ACQUIRE A URL TO MAKE IT ACCESSIBLE FOR VIEWING AND MARKING ONLINE.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e-portfolio should have a home page, and a pag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e/section for each task answer + </a:t>
            </a:r>
            <a:r>
              <a:rPr lang="en-GB" sz="2400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Appendix page (for ‘Team-working Challenge’ answer)</a:t>
            </a:r>
          </a:p>
          <a:p>
            <a:pPr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answers for task 1, 2 and 3 should be included in the e-portfolio in text format, as opposed to screen shots. Whereas Task 2 (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MindMap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&amp; Poster) can be included in the e-portfolio as a screenshot/image.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0A991DA-2CD5-6378-5CE7-8C85A5250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2AFAF01-744E-6CBF-A0D4-04FFD7559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E256490-D734-961D-7143-2F0948B08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7079752-5DB8-DDC9-EC3C-47E98E9705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9B6587E-D04F-5396-5FDC-2194131B9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Arc 10">
            <a:extLst>
              <a:ext uri="{FF2B5EF4-FFF2-40B4-BE49-F238E27FC236}">
                <a16:creationId xmlns:a16="http://schemas.microsoft.com/office/drawing/2014/main" id="{A4F240B3-BC97-12DE-61FF-55E0811FD0DA}"/>
              </a:ext>
            </a:extLst>
          </p:cNvPr>
          <p:cNvSpPr/>
          <p:nvPr/>
        </p:nvSpPr>
        <p:spPr>
          <a:xfrm rot="7949683">
            <a:off x="8241874" y="3143138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F3C45D7-C635-1AC7-860C-A4B271F25D13}"/>
              </a:ext>
            </a:extLst>
          </p:cNvPr>
          <p:cNvGrpSpPr/>
          <p:nvPr/>
        </p:nvGrpSpPr>
        <p:grpSpPr>
          <a:xfrm>
            <a:off x="258537" y="438741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083E4468-7F96-45FF-89C6-7C5FBA3B5F0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68810DC-FDA1-4294-BA82-BB2BBB411980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682B4458-9BA9-57B9-C041-6196778B1DC1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9" name="Graphic 8" descr="Internet with solid fill">
            <a:extLst>
              <a:ext uri="{FF2B5EF4-FFF2-40B4-BE49-F238E27FC236}">
                <a16:creationId xmlns:a16="http://schemas.microsoft.com/office/drawing/2014/main" id="{E58D0A28-C273-2494-02AD-BEB84D4D6D8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899546" y="4827894"/>
            <a:ext cx="2366512" cy="236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0032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460" y="478024"/>
            <a:ext cx="9784080" cy="98007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5400">
                <a:solidFill>
                  <a:schemeClr val="bg1"/>
                </a:solidFill>
                <a:highlight>
                  <a:srgbClr val="FFFF00"/>
                </a:highlight>
              </a:rPr>
              <a:t>Tutor Show:</a:t>
            </a:r>
            <a:r>
              <a:rPr lang="en-GB" sz="5400">
                <a:solidFill>
                  <a:schemeClr val="bg1"/>
                </a:solidFill>
              </a:rPr>
              <a:t> </a:t>
            </a:r>
            <a:r>
              <a:rPr lang="en-GB" sz="5400"/>
              <a:t>e-portfolio example</a:t>
            </a:r>
            <a:endParaRPr lang="en-GB" sz="5400" dirty="0"/>
          </a:p>
        </p:txBody>
      </p:sp>
      <p:pic>
        <p:nvPicPr>
          <p:cNvPr id="36" name="Picture 35" descr="Colourful adhesive taps and pen on open notebook">
            <a:extLst>
              <a:ext uri="{FF2B5EF4-FFF2-40B4-BE49-F238E27FC236}">
                <a16:creationId xmlns:a16="http://schemas.microsoft.com/office/drawing/2014/main" id="{B180AA25-3E58-0953-826D-4F0677B00B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444" b="-2"/>
          <a:stretch/>
        </p:blipFill>
        <p:spPr>
          <a:xfrm>
            <a:off x="6139898" y="1970029"/>
            <a:ext cx="4440071" cy="34092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" name="Picture 6" descr="Person standing up at a table working on papers">
            <a:extLst>
              <a:ext uri="{FF2B5EF4-FFF2-40B4-BE49-F238E27FC236}">
                <a16:creationId xmlns:a16="http://schemas.microsoft.com/office/drawing/2014/main" id="{2FC57B13-C6CF-A6DA-C47D-EC0B347D24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5257" y="2067635"/>
            <a:ext cx="4519998" cy="321404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9" name="Graphic 8" descr="Remote learning language with solid fill">
            <a:extLst>
              <a:ext uri="{FF2B5EF4-FFF2-40B4-BE49-F238E27FC236}">
                <a16:creationId xmlns:a16="http://schemas.microsoft.com/office/drawing/2014/main" id="{3C059DEA-0711-3EAF-C252-01DCADA6C59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95451" y="2254155"/>
            <a:ext cx="2574324" cy="2574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943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988" y="375297"/>
            <a:ext cx="9127458" cy="780494"/>
          </a:xfrm>
        </p:spPr>
        <p:txBody>
          <a:bodyPr>
            <a:noAutofit/>
          </a:bodyPr>
          <a:lstStyle/>
          <a:p>
            <a:r>
              <a:rPr lang="en-GB" sz="5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Activity</a:t>
            </a:r>
            <a:r>
              <a:rPr lang="en-US" sz="5400" b="1" u="sng" kern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: Complete e-Portfolio</a:t>
            </a: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918" y="1497923"/>
            <a:ext cx="11708777" cy="4877099"/>
          </a:xfrm>
        </p:spPr>
        <p:txBody>
          <a:bodyPr anchor="t">
            <a:noAutofit/>
          </a:bodyPr>
          <a:lstStyle/>
          <a:p>
            <a:pPr marL="719138" indent="-547688">
              <a:lnSpc>
                <a:spcPct val="100000"/>
              </a:lnSpc>
              <a:spcBef>
                <a:spcPts val="300"/>
              </a:spcBef>
              <a:buClr>
                <a:schemeClr val="tx1"/>
              </a:buClr>
              <a:buFont typeface="+mj-lt"/>
              <a:buAutoNum type="arabicPeriod"/>
            </a:pPr>
            <a:r>
              <a:rPr lang="en-GB" sz="3200" b="1" dirty="0">
                <a:highlight>
                  <a:srgbClr val="0000FF"/>
                </a:highlight>
              </a:rPr>
              <a:t>Create</a:t>
            </a:r>
            <a:r>
              <a:rPr lang="en-GB" sz="3200" dirty="0"/>
              <a:t> e-portfolio</a:t>
            </a:r>
          </a:p>
          <a:p>
            <a:pPr marL="719138" indent="-547688">
              <a:lnSpc>
                <a:spcPct val="100000"/>
              </a:lnSpc>
              <a:spcBef>
                <a:spcPts val="300"/>
              </a:spcBef>
              <a:buClr>
                <a:schemeClr val="tx1"/>
              </a:buClr>
              <a:buFont typeface="+mj-lt"/>
              <a:buAutoNum type="arabicPeriod"/>
            </a:pPr>
            <a:r>
              <a:rPr lang="en-GB" sz="3200" b="1" dirty="0">
                <a:highlight>
                  <a:srgbClr val="0000FF"/>
                </a:highlight>
              </a:rPr>
              <a:t>Finish</a:t>
            </a:r>
            <a:r>
              <a:rPr lang="en-GB" sz="3200" dirty="0"/>
              <a:t> all Assignment ‘Task answers’ + Appendix (Team-working Challenge) </a:t>
            </a:r>
          </a:p>
          <a:p>
            <a:pPr marL="719138" indent="-547688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sz="3200" b="1" dirty="0">
                <a:highlight>
                  <a:srgbClr val="0000FF"/>
                </a:highlight>
              </a:rPr>
              <a:t>Add and format </a:t>
            </a:r>
            <a:r>
              <a:rPr lang="en-GB" sz="3200" dirty="0"/>
              <a:t>‘Task answers’ in your e-portfolio</a:t>
            </a:r>
          </a:p>
          <a:p>
            <a:pPr marL="719138" indent="-547688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sz="3200" b="1" dirty="0">
                <a:highlight>
                  <a:srgbClr val="0000FF"/>
                </a:highlight>
              </a:rPr>
              <a:t>Publish</a:t>
            </a:r>
            <a:r>
              <a:rPr lang="en-GB" sz="3200" dirty="0"/>
              <a:t> your e-portfolio</a:t>
            </a:r>
          </a:p>
          <a:p>
            <a:pPr marL="719138" indent="-547688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sz="3200" b="1" dirty="0">
                <a:highlight>
                  <a:srgbClr val="0000FF"/>
                </a:highlight>
              </a:rPr>
              <a:t>Test</a:t>
            </a:r>
            <a:r>
              <a:rPr lang="en-GB" sz="3200" dirty="0"/>
              <a:t> your e-portfolio link is viewable by someone else with the link (e.g. use private/incognito tab)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72FD254F-D2E7-796A-42F0-D9A15A311572}"/>
              </a:ext>
            </a:extLst>
          </p:cNvPr>
          <p:cNvGrpSpPr/>
          <p:nvPr/>
        </p:nvGrpSpPr>
        <p:grpSpPr>
          <a:xfrm>
            <a:off x="356751" y="296674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291D4E4-849D-3445-CD6D-7837C05499E8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94B5349-8914-210C-399A-47451A279D1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4F8FAB3-618E-389F-A0FB-EA3E815CD2B1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9" name="Graphic 8" descr="Internet with solid fill">
            <a:extLst>
              <a:ext uri="{FF2B5EF4-FFF2-40B4-BE49-F238E27FC236}">
                <a16:creationId xmlns:a16="http://schemas.microsoft.com/office/drawing/2014/main" id="{EA92CD20-B857-E579-EC4A-6A9A190E269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247591" y="4974879"/>
            <a:ext cx="1696817" cy="1696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007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E7B11B-85CC-285B-F085-888CCEA39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b="1" u="sng"/>
              <a:t>Break time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66A8DCD-DD08-EE36-FE17-054048866D43}"/>
              </a:ext>
            </a:extLst>
          </p:cNvPr>
          <p:cNvSpPr txBox="1">
            <a:spLocks/>
          </p:cNvSpPr>
          <p:nvPr/>
        </p:nvSpPr>
        <p:spPr>
          <a:xfrm>
            <a:off x="638881" y="2006684"/>
            <a:ext cx="10909643" cy="8320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Start back 10:15pm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Coffee with solid fill">
            <a:extLst>
              <a:ext uri="{FF2B5EF4-FFF2-40B4-BE49-F238E27FC236}">
                <a16:creationId xmlns:a16="http://schemas.microsoft.com/office/drawing/2014/main" id="{E4DD27EF-9E30-46DA-499C-01D84CDBB3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451735" y="2729052"/>
            <a:ext cx="3605784" cy="3605784"/>
          </a:xfrm>
          <a:prstGeom prst="rect">
            <a:avLst/>
          </a:prstGeom>
        </p:spPr>
      </p:pic>
      <p:pic>
        <p:nvPicPr>
          <p:cNvPr id="7" name="Graphic 6" descr="Latte Cup with solid fill">
            <a:extLst>
              <a:ext uri="{FF2B5EF4-FFF2-40B4-BE49-F238E27FC236}">
                <a16:creationId xmlns:a16="http://schemas.microsoft.com/office/drawing/2014/main" id="{684EC678-A0C5-6469-94C4-745D838DEFD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86191" y="2729052"/>
            <a:ext cx="3605784" cy="360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236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4C0988-CA65-9082-5051-5372633D8B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A4A7E82-59F3-EB6A-87C3-9B882CA97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78FC5B-C609-BA09-1457-EFC6AC247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2FD8A1-8C6B-AD03-26AA-B06EAE193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299" y="429767"/>
            <a:ext cx="10621328" cy="780494"/>
          </a:xfrm>
        </p:spPr>
        <p:txBody>
          <a:bodyPr>
            <a:noAutofit/>
          </a:bodyPr>
          <a:lstStyle/>
          <a:p>
            <a:r>
              <a:rPr lang="en-GB" sz="4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Activity</a:t>
            </a:r>
            <a:r>
              <a:rPr lang="en-US" sz="4800" b="1" u="sng" kern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: Assignment Tasks &amp; e-Portfolio</a:t>
            </a:r>
            <a:endParaRPr lang="en-GB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DB73D-B3B6-ECEF-BE36-BA0DD4B6F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948" y="1563381"/>
            <a:ext cx="11499747" cy="3853615"/>
          </a:xfrm>
        </p:spPr>
        <p:txBody>
          <a:bodyPr anchor="t">
            <a:no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en-US" sz="3600" b="1" dirty="0">
                <a:highlight>
                  <a:srgbClr val="0000FF"/>
                </a:highlight>
              </a:rPr>
              <a:t>Finish:</a:t>
            </a:r>
            <a:r>
              <a:rPr lang="en-US" sz="3600" b="1" dirty="0"/>
              <a:t> </a:t>
            </a:r>
            <a:r>
              <a:rPr lang="en-US" sz="3600" dirty="0"/>
              <a:t>e-portfolio including inclusion of all task answers + Appendix.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1" dirty="0">
                <a:highlight>
                  <a:srgbClr val="0000FF"/>
                </a:highlight>
              </a:rPr>
              <a:t>Feedback opportunity</a:t>
            </a:r>
            <a:r>
              <a:rPr lang="en-US" sz="3600" dirty="0">
                <a:highlight>
                  <a:srgbClr val="0000FF"/>
                </a:highlight>
              </a:rPr>
              <a:t>:</a:t>
            </a:r>
            <a:r>
              <a:rPr lang="en-US" sz="3600" dirty="0"/>
              <a:t> Opportunity to send e-portfolio link to tutor for review </a:t>
            </a:r>
            <a:r>
              <a:rPr lang="en-US" sz="3600"/>
              <a:t>within the Lecture-tutorial</a:t>
            </a:r>
            <a:r>
              <a:rPr lang="en-US" sz="3600" dirty="0"/>
              <a:t>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B6B6312-E4EE-FE80-F0E2-DB5518F4F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743B9B-AFD5-4BD1-7A9D-717EC1A09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AA51A0-3AA8-892E-71AD-160563365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53F83C9-759A-0550-E9CB-0B4E16B20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AC3B9DD-2B75-AE16-91F1-4ADD81432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C8B306DD-B922-A211-BDBB-55893E46FC8F}"/>
              </a:ext>
            </a:extLst>
          </p:cNvPr>
          <p:cNvGrpSpPr/>
          <p:nvPr/>
        </p:nvGrpSpPr>
        <p:grpSpPr>
          <a:xfrm>
            <a:off x="293062" y="351144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274D378C-5138-CC8F-BFFE-59DDA9C4C747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9543C957-30B2-7B6F-36A0-5EBD9D98523B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F8CABACF-6439-B546-702B-4ED31CEB75B9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9" name="Graphic 8" descr="Internet with solid fill">
            <a:extLst>
              <a:ext uri="{FF2B5EF4-FFF2-40B4-BE49-F238E27FC236}">
                <a16:creationId xmlns:a16="http://schemas.microsoft.com/office/drawing/2014/main" id="{43AD3098-336D-F211-4A60-3BAD342C7F9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246106" y="3316191"/>
            <a:ext cx="3327780" cy="3327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5829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4B6FB7-D0F2-935C-FFFF-B90502C95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51E38-4B7A-BE72-7249-F162D0B19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Check-in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F45D881-68C4-30C4-37B8-D85D19172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A20C465-F94F-C838-6CE8-9BDF6F8CD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F9CB4FE-0733-01DE-CC06-7480D8091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5B6C1-1798-AE42-91C3-0D41CC74660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Qs?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B0CC3343-ACDC-CA23-1B24-429ACACD46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8997" y="2459019"/>
            <a:ext cx="2657110" cy="2657110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931991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Register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EA43D71C-BB9F-55E2-016D-918139372A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48706" y="2079253"/>
            <a:ext cx="3264104" cy="3264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0935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09" y="2960716"/>
            <a:ext cx="4192709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dirty="0"/>
              <a:t>Archive slides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3416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815442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560162" y="2291415"/>
            <a:ext cx="2728198" cy="272819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20673" y="2257819"/>
            <a:ext cx="4870665" cy="265895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600" dirty="0"/>
              <a:t>THE KEY TO SUCCESS FOR THIS MODULE IS TO MAKE </a:t>
            </a:r>
            <a:r>
              <a:rPr lang="en-US" sz="3600" b="1" dirty="0"/>
              <a:t>WEEKLY PROGRESS. </a:t>
            </a:r>
          </a:p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600" dirty="0"/>
              <a:t>Don’t leave it until the end.</a:t>
            </a:r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If time: Student </a:t>
            </a: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Social support</a:t>
            </a:r>
            <a:endParaRPr lang="en-US" sz="2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417</Words>
  <Application>Microsoft Office PowerPoint</Application>
  <PresentationFormat>Widescreen</PresentationFormat>
  <Paragraphs>47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Symbol</vt:lpstr>
      <vt:lpstr>Office Theme</vt:lpstr>
      <vt:lpstr>Open MS-Teams</vt:lpstr>
      <vt:lpstr>L4: Learning in the Digital Era</vt:lpstr>
      <vt:lpstr>Overview</vt:lpstr>
      <vt:lpstr>Assignment 1</vt:lpstr>
      <vt:lpstr>E-Portfolio key reminders: </vt:lpstr>
      <vt:lpstr>Tutor Show: e-portfolio example</vt:lpstr>
      <vt:lpstr>Activity: Complete e-Portfolio</vt:lpstr>
      <vt:lpstr>Break time </vt:lpstr>
      <vt:lpstr>Activity: Assignment Tasks &amp; e-Portfolio</vt:lpstr>
      <vt:lpstr> Check-in</vt:lpstr>
      <vt:lpstr> Register</vt:lpstr>
      <vt:lpstr>The End.</vt:lpstr>
      <vt:lpstr>Archive slides.</vt:lpstr>
      <vt:lpstr>The Key to Success</vt:lpstr>
      <vt:lpstr>If time: Student Social support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55</cp:revision>
  <dcterms:created xsi:type="dcterms:W3CDTF">2020-10-05T12:45:17Z</dcterms:created>
  <dcterms:modified xsi:type="dcterms:W3CDTF">2026-10-26T17:48:21Z</dcterms:modified>
</cp:coreProperties>
</file>