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0" autoAdjust="0"/>
    <p:restoredTop sz="94660"/>
  </p:normalViewPr>
  <p:slideViewPr>
    <p:cSldViewPr snapToGrid="0">
      <p:cViewPr varScale="1">
        <p:scale>
          <a:sx n="73" d="100"/>
          <a:sy n="73" d="100"/>
        </p:scale>
        <p:origin x="56" y="7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6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28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7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64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9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5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1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95595" y="436787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2944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Data and Information Systems 2017 starters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699998" y="4793155"/>
            <a:ext cx="2169101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Warehousing </a:t>
            </a:r>
          </a:p>
          <a:p>
            <a:pPr algn="ctr"/>
            <a:r>
              <a:rPr lang="en-GB" dirty="0"/>
              <a:t>and </a:t>
            </a:r>
          </a:p>
          <a:p>
            <a:pPr algn="ctr"/>
            <a:r>
              <a:rPr lang="en-GB" dirty="0"/>
              <a:t>Data Mining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7453088" y="4606858"/>
            <a:ext cx="1783937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Usability </a:t>
            </a:r>
          </a:p>
          <a:p>
            <a:pPr algn="ctr"/>
            <a:r>
              <a:rPr lang="en-GB" dirty="0"/>
              <a:t>Engineering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20412" y="4995199"/>
            <a:ext cx="2458364" cy="646331"/>
          </a:xfrm>
          <a:prstGeom prst="rect">
            <a:avLst/>
          </a:prstGeom>
          <a:solidFill>
            <a:srgbClr val="92D050"/>
          </a:solidFill>
          <a:ln>
            <a:noFill/>
          </a:ln>
          <a:effectLst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Industrial-Based Research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241749" y="4972050"/>
            <a:ext cx="2458364" cy="646331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5003BFF-2FDF-4ADF-86DE-1BF510F700EF}"/>
              </a:ext>
            </a:extLst>
          </p:cNvPr>
          <p:cNvSpPr txBox="1"/>
          <p:nvPr/>
        </p:nvSpPr>
        <p:spPr>
          <a:xfrm>
            <a:off x="11308918" y="5106541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5880FD6-900E-4437-93D0-B4D990D24B45}"/>
              </a:ext>
            </a:extLst>
          </p:cNvPr>
          <p:cNvSpPr txBox="1"/>
          <p:nvPr/>
        </p:nvSpPr>
        <p:spPr>
          <a:xfrm>
            <a:off x="8804258" y="4606858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21BEA46-1A3F-4FCE-8713-8820CE539E84}"/>
              </a:ext>
            </a:extLst>
          </p:cNvPr>
          <p:cNvSpPr txBox="1"/>
          <p:nvPr/>
        </p:nvSpPr>
        <p:spPr>
          <a:xfrm>
            <a:off x="2232813" y="5179865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361</TotalTime>
  <Words>29</Words>
  <Application>Microsoft Office PowerPoint</Application>
  <PresentationFormat>Widescreen</PresentationFormat>
  <Paragraphs>15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 Networking and CyberSecurity Fundamentals Data Analysis and Visualisation Introduction to Web and Database Concepts</dc:title>
  <dc:creator>Gaynor Thomas</dc:creator>
  <cp:lastModifiedBy>Gaynor Thomas</cp:lastModifiedBy>
  <cp:revision>41</cp:revision>
  <dcterms:created xsi:type="dcterms:W3CDTF">2020-07-15T14:48:17Z</dcterms:created>
  <dcterms:modified xsi:type="dcterms:W3CDTF">2021-07-28T14:22:15Z</dcterms:modified>
</cp:coreProperties>
</file>