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9" r:id="rId4"/>
  </p:sldMasterIdLst>
  <p:notesMasterIdLst>
    <p:notesMasterId r:id="rId14"/>
  </p:notesMasterIdLst>
  <p:sldIdLst>
    <p:sldId id="256" r:id="rId5"/>
    <p:sldId id="262" r:id="rId6"/>
    <p:sldId id="257" r:id="rId7"/>
    <p:sldId id="261" r:id="rId8"/>
    <p:sldId id="259" r:id="rId9"/>
    <p:sldId id="260" r:id="rId10"/>
    <p:sldId id="264" r:id="rId11"/>
    <p:sldId id="258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799A3C-8B3C-4F4C-88E2-8A4652007530}" v="3" dt="2026-03-14T09:29:40.0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516" autoAdjust="0"/>
    <p:restoredTop sz="94673" autoAdjust="0"/>
  </p:normalViewPr>
  <p:slideViewPr>
    <p:cSldViewPr snapToGrid="0" showGuides="1">
      <p:cViewPr varScale="1">
        <p:scale>
          <a:sx n="101" d="100"/>
          <a:sy n="101" d="100"/>
        </p:scale>
        <p:origin x="324" y="108"/>
      </p:cViewPr>
      <p:guideLst>
        <p:guide orient="horz" pos="2183"/>
        <p:guide pos="386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ksandra Maslich" userId="cddb38548e89ee1c" providerId="LiveId" clId="{14944F49-BD64-449F-8697-527B04251A22}"/>
    <pc:docChg chg="custSel addSld modSld">
      <pc:chgData name="Aleksandra Maslich" userId="cddb38548e89ee1c" providerId="LiveId" clId="{14944F49-BD64-449F-8697-527B04251A22}" dt="2026-03-14T09:29:40.078" v="42"/>
      <pc:docMkLst>
        <pc:docMk/>
      </pc:docMkLst>
      <pc:sldChg chg="modSp mod">
        <pc:chgData name="Aleksandra Maslich" userId="cddb38548e89ee1c" providerId="LiveId" clId="{14944F49-BD64-449F-8697-527B04251A22}" dt="2026-03-11T10:55:24.643" v="11" actId="20577"/>
        <pc:sldMkLst>
          <pc:docMk/>
          <pc:sldMk cId="1355643218" sldId="258"/>
        </pc:sldMkLst>
        <pc:graphicFrameChg chg="modGraphic">
          <ac:chgData name="Aleksandra Maslich" userId="cddb38548e89ee1c" providerId="LiveId" clId="{14944F49-BD64-449F-8697-527B04251A22}" dt="2026-03-11T10:55:24.643" v="11" actId="20577"/>
          <ac:graphicFrameMkLst>
            <pc:docMk/>
            <pc:sldMk cId="1355643218" sldId="258"/>
            <ac:graphicFrameMk id="5" creationId="{CCDF4B48-B1ED-BA0A-06F8-CC22ACCAE852}"/>
          </ac:graphicFrameMkLst>
        </pc:graphicFrameChg>
      </pc:sldChg>
      <pc:sldChg chg="delSp delDesignElem">
        <pc:chgData name="Aleksandra Maslich" userId="cddb38548e89ee1c" providerId="LiveId" clId="{14944F49-BD64-449F-8697-527B04251A22}" dt="2026-03-14T09:29:40.078" v="42"/>
        <pc:sldMkLst>
          <pc:docMk/>
          <pc:sldMk cId="3404844718" sldId="259"/>
        </pc:sldMkLst>
        <pc:cxnChg chg="del">
          <ac:chgData name="Aleksandra Maslich" userId="cddb38548e89ee1c" providerId="LiveId" clId="{14944F49-BD64-449F-8697-527B04251A22}" dt="2026-03-14T09:29:40.078" v="42"/>
          <ac:cxnSpMkLst>
            <pc:docMk/>
            <pc:sldMk cId="3404844718" sldId="259"/>
            <ac:cxnSpMk id="35" creationId="{B817B4B8-5E01-4B44-BC25-876D56C12149}"/>
          </ac:cxnSpMkLst>
        </pc:cxnChg>
        <pc:cxnChg chg="del">
          <ac:chgData name="Aleksandra Maslich" userId="cddb38548e89ee1c" providerId="LiveId" clId="{14944F49-BD64-449F-8697-527B04251A22}" dt="2026-03-14T09:29:40.078" v="42"/>
          <ac:cxnSpMkLst>
            <pc:docMk/>
            <pc:sldMk cId="3404844718" sldId="259"/>
            <ac:cxnSpMk id="37" creationId="{D683D1A4-93E5-4A4D-B103-8223A220EB2B}"/>
          </ac:cxnSpMkLst>
        </pc:cxnChg>
        <pc:cxnChg chg="del">
          <ac:chgData name="Aleksandra Maslich" userId="cddb38548e89ee1c" providerId="LiveId" clId="{14944F49-BD64-449F-8697-527B04251A22}" dt="2026-03-14T09:29:40.078" v="42"/>
          <ac:cxnSpMkLst>
            <pc:docMk/>
            <pc:sldMk cId="3404844718" sldId="259"/>
            <ac:cxnSpMk id="39" creationId="{B0E8ABF4-C289-489E-BEFB-3077F9D9C773}"/>
          </ac:cxnSpMkLst>
        </pc:cxnChg>
        <pc:cxnChg chg="del">
          <ac:chgData name="Aleksandra Maslich" userId="cddb38548e89ee1c" providerId="LiveId" clId="{14944F49-BD64-449F-8697-527B04251A22}" dt="2026-03-14T09:29:40.078" v="42"/>
          <ac:cxnSpMkLst>
            <pc:docMk/>
            <pc:sldMk cId="3404844718" sldId="259"/>
            <ac:cxnSpMk id="41" creationId="{7989CFA0-35DD-4943-B365-488C66B9B192}"/>
          </ac:cxnSpMkLst>
        </pc:cxnChg>
        <pc:cxnChg chg="del">
          <ac:chgData name="Aleksandra Maslich" userId="cddb38548e89ee1c" providerId="LiveId" clId="{14944F49-BD64-449F-8697-527B04251A22}" dt="2026-03-14T09:29:40.078" v="42"/>
          <ac:cxnSpMkLst>
            <pc:docMk/>
            <pc:sldMk cId="3404844718" sldId="259"/>
            <ac:cxnSpMk id="43" creationId="{688AD040-1A2B-4FB4-A345-7B9F3E5ED9B0}"/>
          </ac:cxnSpMkLst>
        </pc:cxnChg>
        <pc:cxnChg chg="del">
          <ac:chgData name="Aleksandra Maslich" userId="cddb38548e89ee1c" providerId="LiveId" clId="{14944F49-BD64-449F-8697-527B04251A22}" dt="2026-03-14T09:29:40.078" v="42"/>
          <ac:cxnSpMkLst>
            <pc:docMk/>
            <pc:sldMk cId="3404844718" sldId="259"/>
            <ac:cxnSpMk id="45" creationId="{823B704A-724B-41D6-8F33-76939E727D2A}"/>
          </ac:cxnSpMkLst>
        </pc:cxnChg>
      </pc:sldChg>
      <pc:sldChg chg="delSp delDesignElem">
        <pc:chgData name="Aleksandra Maslich" userId="cddb38548e89ee1c" providerId="LiveId" clId="{14944F49-BD64-449F-8697-527B04251A22}" dt="2026-03-14T09:29:40.078" v="42"/>
        <pc:sldMkLst>
          <pc:docMk/>
          <pc:sldMk cId="2322165214" sldId="263"/>
        </pc:sldMkLst>
        <pc:spChg chg="del">
          <ac:chgData name="Aleksandra Maslich" userId="cddb38548e89ee1c" providerId="LiveId" clId="{14944F49-BD64-449F-8697-527B04251A22}" dt="2026-03-14T09:29:40.078" v="42"/>
          <ac:spMkLst>
            <pc:docMk/>
            <pc:sldMk cId="2322165214" sldId="263"/>
            <ac:spMk id="37" creationId="{1996130F-9AB5-4DE9-8574-3AF891C5C172}"/>
          </ac:spMkLst>
        </pc:spChg>
        <pc:spChg chg="del">
          <ac:chgData name="Aleksandra Maslich" userId="cddb38548e89ee1c" providerId="LiveId" clId="{14944F49-BD64-449F-8697-527B04251A22}" dt="2026-03-14T09:29:40.078" v="42"/>
          <ac:spMkLst>
            <pc:docMk/>
            <pc:sldMk cId="2322165214" sldId="263"/>
            <ac:spMk id="39" creationId="{3623DEAC-F39C-45D6-86DC-1033F6429528}"/>
          </ac:spMkLst>
        </pc:spChg>
        <pc:spChg chg="del">
          <ac:chgData name="Aleksandra Maslich" userId="cddb38548e89ee1c" providerId="LiveId" clId="{14944F49-BD64-449F-8697-527B04251A22}" dt="2026-03-14T09:29:40.078" v="42"/>
          <ac:spMkLst>
            <pc:docMk/>
            <pc:sldMk cId="2322165214" sldId="263"/>
            <ac:spMk id="41" creationId="{513EBF72-EDB5-4278-94B8-34AAC2FA6E83}"/>
          </ac:spMkLst>
        </pc:spChg>
        <pc:spChg chg="del">
          <ac:chgData name="Aleksandra Maslich" userId="cddb38548e89ee1c" providerId="LiveId" clId="{14944F49-BD64-449F-8697-527B04251A22}" dt="2026-03-14T09:29:40.078" v="42"/>
          <ac:spMkLst>
            <pc:docMk/>
            <pc:sldMk cId="2322165214" sldId="263"/>
            <ac:spMk id="43" creationId="{DBD486FF-4365-499B-AFF7-0F07549D97B5}"/>
          </ac:spMkLst>
        </pc:spChg>
        <pc:spChg chg="del">
          <ac:chgData name="Aleksandra Maslich" userId="cddb38548e89ee1c" providerId="LiveId" clId="{14944F49-BD64-449F-8697-527B04251A22}" dt="2026-03-14T09:29:40.078" v="42"/>
          <ac:spMkLst>
            <pc:docMk/>
            <pc:sldMk cId="2322165214" sldId="263"/>
            <ac:spMk id="73" creationId="{AEC89D32-0839-4A5D-80DB-D12259CA406E}"/>
          </ac:spMkLst>
        </pc:spChg>
        <pc:spChg chg="del">
          <ac:chgData name="Aleksandra Maslich" userId="cddb38548e89ee1c" providerId="LiveId" clId="{14944F49-BD64-449F-8697-527B04251A22}" dt="2026-03-14T09:29:40.078" v="42"/>
          <ac:spMkLst>
            <pc:docMk/>
            <pc:sldMk cId="2322165214" sldId="263"/>
            <ac:spMk id="75" creationId="{7229C60D-EFB4-4944-AEB7-4773C1A7B20F}"/>
          </ac:spMkLst>
        </pc:spChg>
        <pc:grpChg chg="del">
          <ac:chgData name="Aleksandra Maslich" userId="cddb38548e89ee1c" providerId="LiveId" clId="{14944F49-BD64-449F-8697-527B04251A22}" dt="2026-03-14T09:29:40.078" v="42"/>
          <ac:grpSpMkLst>
            <pc:docMk/>
            <pc:sldMk cId="2322165214" sldId="263"/>
            <ac:grpSpMk id="9" creationId="{166BF9EE-F7AC-4FA5-AC7E-001B3A642F75}"/>
          </ac:grpSpMkLst>
        </pc:grpChg>
        <pc:grpChg chg="del">
          <ac:chgData name="Aleksandra Maslich" userId="cddb38548e89ee1c" providerId="LiveId" clId="{14944F49-BD64-449F-8697-527B04251A22}" dt="2026-03-14T09:29:40.078" v="42"/>
          <ac:grpSpMkLst>
            <pc:docMk/>
            <pc:sldMk cId="2322165214" sldId="263"/>
            <ac:grpSpMk id="23" creationId="{E312DBA5-56D8-42B2-BA94-28168C2A6703}"/>
          </ac:grpSpMkLst>
        </pc:grpChg>
        <pc:grpChg chg="del">
          <ac:chgData name="Aleksandra Maslich" userId="cddb38548e89ee1c" providerId="LiveId" clId="{14944F49-BD64-449F-8697-527B04251A22}" dt="2026-03-14T09:29:40.078" v="42"/>
          <ac:grpSpMkLst>
            <pc:docMk/>
            <pc:sldMk cId="2322165214" sldId="263"/>
            <ac:grpSpMk id="45" creationId="{6CB731FB-FF3E-4D53-9E6A-67C4DAD74D33}"/>
          </ac:grpSpMkLst>
        </pc:grpChg>
        <pc:grpChg chg="del">
          <ac:chgData name="Aleksandra Maslich" userId="cddb38548e89ee1c" providerId="LiveId" clId="{14944F49-BD64-449F-8697-527B04251A22}" dt="2026-03-14T09:29:40.078" v="42"/>
          <ac:grpSpMkLst>
            <pc:docMk/>
            <pc:sldMk cId="2322165214" sldId="263"/>
            <ac:grpSpMk id="59" creationId="{3D79CD01-D829-46FC-843C-D4F80BD91CFA}"/>
          </ac:grpSpMkLst>
        </pc:grpChg>
      </pc:sldChg>
      <pc:sldChg chg="addSp modSp new mod">
        <pc:chgData name="Aleksandra Maslich" userId="cddb38548e89ee1c" providerId="LiveId" clId="{14944F49-BD64-449F-8697-527B04251A22}" dt="2026-03-14T09:29:35.384" v="39" actId="1076"/>
        <pc:sldMkLst>
          <pc:docMk/>
          <pc:sldMk cId="37701168" sldId="264"/>
        </pc:sldMkLst>
        <pc:spChg chg="add mod">
          <ac:chgData name="Aleksandra Maslich" userId="cddb38548e89ee1c" providerId="LiveId" clId="{14944F49-BD64-449F-8697-527B04251A22}" dt="2026-03-14T09:29:32.334" v="38" actId="3062"/>
          <ac:spMkLst>
            <pc:docMk/>
            <pc:sldMk cId="37701168" sldId="264"/>
            <ac:spMk id="4" creationId="{8E87E595-7F9C-EEF6-1450-B93B6A64FA98}"/>
          </ac:spMkLst>
        </pc:spChg>
        <pc:picChg chg="add mod">
          <ac:chgData name="Aleksandra Maslich" userId="cddb38548e89ee1c" providerId="LiveId" clId="{14944F49-BD64-449F-8697-527B04251A22}" dt="2026-03-14T09:29:35.384" v="39" actId="1076"/>
          <ac:picMkLst>
            <pc:docMk/>
            <pc:sldMk cId="37701168" sldId="264"/>
            <ac:picMk id="3" creationId="{696B79E3-0ACF-171E-18A6-770EB1091B68}"/>
          </ac:picMkLst>
        </pc:pic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18F2A6-9160-4ADE-A4FA-EAA040BDF646}" type="doc">
      <dgm:prSet loTypeId="urn:microsoft.com/office/officeart/2005/8/layout/chevron2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34A228D-8FB7-4B95-978D-D8C22D6459B4}">
      <dgm:prSet phldrT="[Text]" phldr="1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endParaRPr lang="en-GB" dirty="0"/>
        </a:p>
      </dgm:t>
    </dgm:pt>
    <dgm:pt modelId="{A1936841-2A2F-49E3-821E-892F459A2E02}" type="parTrans" cxnId="{6EB6CE45-FE1F-4CEF-8FBB-8DE49F77D9F0}">
      <dgm:prSet/>
      <dgm:spPr/>
      <dgm:t>
        <a:bodyPr/>
        <a:lstStyle/>
        <a:p>
          <a:endParaRPr lang="en-GB"/>
        </a:p>
      </dgm:t>
    </dgm:pt>
    <dgm:pt modelId="{46AF09B7-815C-4971-B412-39A6A15A6DFB}" type="sibTrans" cxnId="{6EB6CE45-FE1F-4CEF-8FBB-8DE49F77D9F0}">
      <dgm:prSet/>
      <dgm:spPr/>
      <dgm:t>
        <a:bodyPr/>
        <a:lstStyle/>
        <a:p>
          <a:endParaRPr lang="en-GB"/>
        </a:p>
      </dgm:t>
    </dgm:pt>
    <dgm:pt modelId="{4219D7C7-AC86-480E-A3AA-C6DBC053C9C9}">
      <dgm:prSet phldrT="[Text]" custT="1"/>
      <dgm:spPr/>
      <dgm:t>
        <a:bodyPr/>
        <a:lstStyle/>
        <a:p>
          <a:pPr algn="ctr"/>
          <a:r>
            <a:rPr lang="pl-PL" sz="2800" b="1" dirty="0"/>
            <a:t>I</a:t>
          </a:r>
          <a:r>
            <a:rPr lang="en-GB" sz="2800" b="1" dirty="0" err="1"/>
            <a:t>mprove</a:t>
          </a:r>
          <a:r>
            <a:rPr lang="en-GB" sz="2800" b="1" dirty="0"/>
            <a:t> digital competence</a:t>
          </a:r>
          <a:r>
            <a:rPr lang="pl-PL" sz="2800" b="1" dirty="0"/>
            <a:t>s</a:t>
          </a:r>
          <a:endParaRPr lang="en-GB" sz="2800" b="1" dirty="0"/>
        </a:p>
      </dgm:t>
    </dgm:pt>
    <dgm:pt modelId="{2B7E6B51-A52C-4BEB-87D9-C90F5149F677}" type="parTrans" cxnId="{DDD9D12B-EC2A-41B4-BC50-72AB9786F38A}">
      <dgm:prSet/>
      <dgm:spPr/>
      <dgm:t>
        <a:bodyPr/>
        <a:lstStyle/>
        <a:p>
          <a:endParaRPr lang="en-GB"/>
        </a:p>
      </dgm:t>
    </dgm:pt>
    <dgm:pt modelId="{EA4652A9-FD0C-49F7-8732-EC0E6F6BD9ED}" type="sibTrans" cxnId="{DDD9D12B-EC2A-41B4-BC50-72AB9786F38A}">
      <dgm:prSet/>
      <dgm:spPr/>
      <dgm:t>
        <a:bodyPr/>
        <a:lstStyle/>
        <a:p>
          <a:endParaRPr lang="en-GB"/>
        </a:p>
      </dgm:t>
    </dgm:pt>
    <dgm:pt modelId="{7EC9F4F5-B63A-48B3-8426-EF8D549E077E}">
      <dgm:prSet phldrT="[Text]" phldr="1"/>
      <dgm:spPr>
        <a:solidFill>
          <a:schemeClr val="tx2">
            <a:lumMod val="50000"/>
          </a:schemeClr>
        </a:solidFill>
      </dgm:spPr>
      <dgm:t>
        <a:bodyPr/>
        <a:lstStyle/>
        <a:p>
          <a:endParaRPr lang="en-GB" dirty="0"/>
        </a:p>
      </dgm:t>
    </dgm:pt>
    <dgm:pt modelId="{2A400DD9-DD7C-4439-95D0-24CD38DA5F45}" type="parTrans" cxnId="{9002DFD2-4677-468B-A9DD-8379241CA594}">
      <dgm:prSet/>
      <dgm:spPr/>
      <dgm:t>
        <a:bodyPr/>
        <a:lstStyle/>
        <a:p>
          <a:endParaRPr lang="en-GB"/>
        </a:p>
      </dgm:t>
    </dgm:pt>
    <dgm:pt modelId="{C2766ABA-3102-4D63-82BB-70607F5C404C}" type="sibTrans" cxnId="{9002DFD2-4677-468B-A9DD-8379241CA594}">
      <dgm:prSet/>
      <dgm:spPr/>
      <dgm:t>
        <a:bodyPr/>
        <a:lstStyle/>
        <a:p>
          <a:endParaRPr lang="en-GB"/>
        </a:p>
      </dgm:t>
    </dgm:pt>
    <dgm:pt modelId="{E8746F4C-FE93-47FF-9670-ACB14F12916A}">
      <dgm:prSet phldrT="[Text]" custT="1"/>
      <dgm:spPr/>
      <dgm:t>
        <a:bodyPr/>
        <a:lstStyle/>
        <a:p>
          <a:pPr algn="ctr">
            <a:buFont typeface="Arial" panose="020B0604020202020204" pitchFamily="34" charset="0"/>
            <a:buChar char="•"/>
          </a:pPr>
          <a:r>
            <a:rPr lang="pl-PL" sz="2800" b="1" dirty="0"/>
            <a:t>S</a:t>
          </a:r>
          <a:r>
            <a:rPr lang="en-GB" sz="2800" b="1" dirty="0" err="1"/>
            <a:t>upport</a:t>
          </a:r>
          <a:r>
            <a:rPr lang="en-GB" sz="2800" b="1" dirty="0"/>
            <a:t> academic learning</a:t>
          </a:r>
        </a:p>
      </dgm:t>
    </dgm:pt>
    <dgm:pt modelId="{D2C11284-9C5A-422F-8F9B-989B842DA82A}" type="parTrans" cxnId="{3E678FD0-66A1-4A3F-97C2-892BF7FF4FD6}">
      <dgm:prSet/>
      <dgm:spPr/>
      <dgm:t>
        <a:bodyPr/>
        <a:lstStyle/>
        <a:p>
          <a:endParaRPr lang="en-GB"/>
        </a:p>
      </dgm:t>
    </dgm:pt>
    <dgm:pt modelId="{3D2B7C67-960C-4B71-A5DB-9DD66077A25A}" type="sibTrans" cxnId="{3E678FD0-66A1-4A3F-97C2-892BF7FF4FD6}">
      <dgm:prSet/>
      <dgm:spPr/>
      <dgm:t>
        <a:bodyPr/>
        <a:lstStyle/>
        <a:p>
          <a:endParaRPr lang="en-GB"/>
        </a:p>
      </dgm:t>
    </dgm:pt>
    <dgm:pt modelId="{29D79F0D-34B9-4B7A-BCBD-AFBAE8A4505C}">
      <dgm:prSet phldrT="[Text]" phldr="1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endParaRPr lang="en-GB" dirty="0"/>
        </a:p>
      </dgm:t>
    </dgm:pt>
    <dgm:pt modelId="{1C5DB261-1B41-4A13-B158-F111E63881E9}" type="parTrans" cxnId="{D1396D60-914A-41DA-A8B8-331A1B778BF2}">
      <dgm:prSet/>
      <dgm:spPr/>
      <dgm:t>
        <a:bodyPr/>
        <a:lstStyle/>
        <a:p>
          <a:endParaRPr lang="en-GB"/>
        </a:p>
      </dgm:t>
    </dgm:pt>
    <dgm:pt modelId="{FC1AA217-CB65-4742-BF39-983137038E85}" type="sibTrans" cxnId="{D1396D60-914A-41DA-A8B8-331A1B778BF2}">
      <dgm:prSet/>
      <dgm:spPr/>
      <dgm:t>
        <a:bodyPr/>
        <a:lstStyle/>
        <a:p>
          <a:endParaRPr lang="en-GB"/>
        </a:p>
      </dgm:t>
    </dgm:pt>
    <dgm:pt modelId="{DC112115-6C9D-47CA-A839-E86810FDF648}">
      <dgm:prSet phldrT="[Text]" custT="1"/>
      <dgm:spPr/>
      <dgm:t>
        <a:bodyPr/>
        <a:lstStyle/>
        <a:p>
          <a:pPr algn="ctr"/>
          <a:r>
            <a:rPr lang="pl-PL" sz="2800" b="1" dirty="0"/>
            <a:t>H</a:t>
          </a:r>
          <a:r>
            <a:rPr lang="en-GB" sz="2800" b="1" dirty="0" err="1"/>
            <a:t>elp</a:t>
          </a:r>
          <a:r>
            <a:rPr lang="en-GB" sz="2800" b="1" dirty="0"/>
            <a:t> analyse and manage data</a:t>
          </a:r>
        </a:p>
      </dgm:t>
    </dgm:pt>
    <dgm:pt modelId="{61144211-23D6-4D5A-9344-A80640169B84}" type="parTrans" cxnId="{B56D72AC-3BC5-4409-8821-7B7A310FF994}">
      <dgm:prSet/>
      <dgm:spPr/>
      <dgm:t>
        <a:bodyPr/>
        <a:lstStyle/>
        <a:p>
          <a:endParaRPr lang="en-GB"/>
        </a:p>
      </dgm:t>
    </dgm:pt>
    <dgm:pt modelId="{9AA5A3A0-9DB3-4D9F-93C1-F3E72D348D0A}" type="sibTrans" cxnId="{B56D72AC-3BC5-4409-8821-7B7A310FF994}">
      <dgm:prSet/>
      <dgm:spPr/>
      <dgm:t>
        <a:bodyPr/>
        <a:lstStyle/>
        <a:p>
          <a:endParaRPr lang="en-GB"/>
        </a:p>
      </dgm:t>
    </dgm:pt>
    <dgm:pt modelId="{004F7D31-3637-4862-8868-F696129CED8A}" type="pres">
      <dgm:prSet presAssocID="{9318F2A6-9160-4ADE-A4FA-EAA040BDF646}" presName="linearFlow" presStyleCnt="0">
        <dgm:presLayoutVars>
          <dgm:dir/>
          <dgm:animLvl val="lvl"/>
          <dgm:resizeHandles val="exact"/>
        </dgm:presLayoutVars>
      </dgm:prSet>
      <dgm:spPr/>
    </dgm:pt>
    <dgm:pt modelId="{BBE4D121-ED52-4CC6-93D5-F061C849E13E}" type="pres">
      <dgm:prSet presAssocID="{634A228D-8FB7-4B95-978D-D8C22D6459B4}" presName="composite" presStyleCnt="0"/>
      <dgm:spPr/>
    </dgm:pt>
    <dgm:pt modelId="{1F8371C0-D37F-4CEC-8E64-ACB65058E81C}" type="pres">
      <dgm:prSet presAssocID="{634A228D-8FB7-4B95-978D-D8C22D6459B4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0816802A-F7B8-432D-AFDD-9FC95E20F331}" type="pres">
      <dgm:prSet presAssocID="{634A228D-8FB7-4B95-978D-D8C22D6459B4}" presName="descendantText" presStyleLbl="alignAcc1" presStyleIdx="0" presStyleCnt="3" custLinFactNeighborX="930" custLinFactNeighborY="-97">
        <dgm:presLayoutVars>
          <dgm:bulletEnabled val="1"/>
        </dgm:presLayoutVars>
      </dgm:prSet>
      <dgm:spPr/>
    </dgm:pt>
    <dgm:pt modelId="{FC7174B3-DC1B-4F6C-857A-C26F8213C60D}" type="pres">
      <dgm:prSet presAssocID="{46AF09B7-815C-4971-B412-39A6A15A6DFB}" presName="sp" presStyleCnt="0"/>
      <dgm:spPr/>
    </dgm:pt>
    <dgm:pt modelId="{C6BDAD79-9E85-40DE-93C4-5A162E0CD213}" type="pres">
      <dgm:prSet presAssocID="{7EC9F4F5-B63A-48B3-8426-EF8D549E077E}" presName="composite" presStyleCnt="0"/>
      <dgm:spPr/>
    </dgm:pt>
    <dgm:pt modelId="{6FD61EEA-9CB9-4476-971C-0A4E3EB9B59E}" type="pres">
      <dgm:prSet presAssocID="{7EC9F4F5-B63A-48B3-8426-EF8D549E077E}" presName="parentText" presStyleLbl="alignNode1" presStyleIdx="1" presStyleCnt="3" custLinFactNeighborX="-5340" custLinFactNeighborY="-5337">
        <dgm:presLayoutVars>
          <dgm:chMax val="1"/>
          <dgm:bulletEnabled val="1"/>
        </dgm:presLayoutVars>
      </dgm:prSet>
      <dgm:spPr/>
    </dgm:pt>
    <dgm:pt modelId="{B9B30069-F6B2-434E-B234-7B45F1B493AA}" type="pres">
      <dgm:prSet presAssocID="{7EC9F4F5-B63A-48B3-8426-EF8D549E077E}" presName="descendantText" presStyleLbl="alignAcc1" presStyleIdx="1" presStyleCnt="3" custLinFactNeighborX="1162" custLinFactNeighborY="2846">
        <dgm:presLayoutVars>
          <dgm:bulletEnabled val="1"/>
        </dgm:presLayoutVars>
      </dgm:prSet>
      <dgm:spPr/>
    </dgm:pt>
    <dgm:pt modelId="{0DC35C3C-D746-4EED-8958-6F3EF22CD5D7}" type="pres">
      <dgm:prSet presAssocID="{C2766ABA-3102-4D63-82BB-70607F5C404C}" presName="sp" presStyleCnt="0"/>
      <dgm:spPr/>
    </dgm:pt>
    <dgm:pt modelId="{840720FD-0389-450A-AA70-F0C5821E9DBC}" type="pres">
      <dgm:prSet presAssocID="{29D79F0D-34B9-4B7A-BCBD-AFBAE8A4505C}" presName="composite" presStyleCnt="0"/>
      <dgm:spPr/>
    </dgm:pt>
    <dgm:pt modelId="{AD1E4BE5-642B-499A-A58E-B9E911F8B5E2}" type="pres">
      <dgm:prSet presAssocID="{29D79F0D-34B9-4B7A-BCBD-AFBAE8A4505C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A5A810F5-3E00-4805-9301-DBCF48870C16}" type="pres">
      <dgm:prSet presAssocID="{29D79F0D-34B9-4B7A-BCBD-AFBAE8A4505C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0968F127-B2E3-44F3-BAD1-4EE738A4A223}" type="presOf" srcId="{29D79F0D-34B9-4B7A-BCBD-AFBAE8A4505C}" destId="{AD1E4BE5-642B-499A-A58E-B9E911F8B5E2}" srcOrd="0" destOrd="0" presId="urn:microsoft.com/office/officeart/2005/8/layout/chevron2"/>
    <dgm:cxn modelId="{DDD9D12B-EC2A-41B4-BC50-72AB9786F38A}" srcId="{634A228D-8FB7-4B95-978D-D8C22D6459B4}" destId="{4219D7C7-AC86-480E-A3AA-C6DBC053C9C9}" srcOrd="0" destOrd="0" parTransId="{2B7E6B51-A52C-4BEB-87D9-C90F5149F677}" sibTransId="{EA4652A9-FD0C-49F7-8732-EC0E6F6BD9ED}"/>
    <dgm:cxn modelId="{D1396D60-914A-41DA-A8B8-331A1B778BF2}" srcId="{9318F2A6-9160-4ADE-A4FA-EAA040BDF646}" destId="{29D79F0D-34B9-4B7A-BCBD-AFBAE8A4505C}" srcOrd="2" destOrd="0" parTransId="{1C5DB261-1B41-4A13-B158-F111E63881E9}" sibTransId="{FC1AA217-CB65-4742-BF39-983137038E85}"/>
    <dgm:cxn modelId="{6D195B63-EE2F-47FB-9373-335419014556}" type="presOf" srcId="{634A228D-8FB7-4B95-978D-D8C22D6459B4}" destId="{1F8371C0-D37F-4CEC-8E64-ACB65058E81C}" srcOrd="0" destOrd="0" presId="urn:microsoft.com/office/officeart/2005/8/layout/chevron2"/>
    <dgm:cxn modelId="{6EB6CE45-FE1F-4CEF-8FBB-8DE49F77D9F0}" srcId="{9318F2A6-9160-4ADE-A4FA-EAA040BDF646}" destId="{634A228D-8FB7-4B95-978D-D8C22D6459B4}" srcOrd="0" destOrd="0" parTransId="{A1936841-2A2F-49E3-821E-892F459A2E02}" sibTransId="{46AF09B7-815C-4971-B412-39A6A15A6DFB}"/>
    <dgm:cxn modelId="{C928F065-75DA-41E3-82CF-74EAB4117993}" type="presOf" srcId="{4219D7C7-AC86-480E-A3AA-C6DBC053C9C9}" destId="{0816802A-F7B8-432D-AFDD-9FC95E20F331}" srcOrd="0" destOrd="0" presId="urn:microsoft.com/office/officeart/2005/8/layout/chevron2"/>
    <dgm:cxn modelId="{C642BF46-D42E-44EC-9361-9A40BF8C643C}" type="presOf" srcId="{7EC9F4F5-B63A-48B3-8426-EF8D549E077E}" destId="{6FD61EEA-9CB9-4476-971C-0A4E3EB9B59E}" srcOrd="0" destOrd="0" presId="urn:microsoft.com/office/officeart/2005/8/layout/chevron2"/>
    <dgm:cxn modelId="{6972F259-0ED8-463A-84EA-ACD17CF71D20}" type="presOf" srcId="{9318F2A6-9160-4ADE-A4FA-EAA040BDF646}" destId="{004F7D31-3637-4862-8868-F696129CED8A}" srcOrd="0" destOrd="0" presId="urn:microsoft.com/office/officeart/2005/8/layout/chevron2"/>
    <dgm:cxn modelId="{AEFF848A-6B17-4B72-A9D7-5AF4BF649C87}" type="presOf" srcId="{E8746F4C-FE93-47FF-9670-ACB14F12916A}" destId="{B9B30069-F6B2-434E-B234-7B45F1B493AA}" srcOrd="0" destOrd="0" presId="urn:microsoft.com/office/officeart/2005/8/layout/chevron2"/>
    <dgm:cxn modelId="{CF88E58C-DE60-4C36-BF02-13E23398A28A}" type="presOf" srcId="{DC112115-6C9D-47CA-A839-E86810FDF648}" destId="{A5A810F5-3E00-4805-9301-DBCF48870C16}" srcOrd="0" destOrd="0" presId="urn:microsoft.com/office/officeart/2005/8/layout/chevron2"/>
    <dgm:cxn modelId="{B56D72AC-3BC5-4409-8821-7B7A310FF994}" srcId="{29D79F0D-34B9-4B7A-BCBD-AFBAE8A4505C}" destId="{DC112115-6C9D-47CA-A839-E86810FDF648}" srcOrd="0" destOrd="0" parTransId="{61144211-23D6-4D5A-9344-A80640169B84}" sibTransId="{9AA5A3A0-9DB3-4D9F-93C1-F3E72D348D0A}"/>
    <dgm:cxn modelId="{3E678FD0-66A1-4A3F-97C2-892BF7FF4FD6}" srcId="{7EC9F4F5-B63A-48B3-8426-EF8D549E077E}" destId="{E8746F4C-FE93-47FF-9670-ACB14F12916A}" srcOrd="0" destOrd="0" parTransId="{D2C11284-9C5A-422F-8F9B-989B842DA82A}" sibTransId="{3D2B7C67-960C-4B71-A5DB-9DD66077A25A}"/>
    <dgm:cxn modelId="{9002DFD2-4677-468B-A9DD-8379241CA594}" srcId="{9318F2A6-9160-4ADE-A4FA-EAA040BDF646}" destId="{7EC9F4F5-B63A-48B3-8426-EF8D549E077E}" srcOrd="1" destOrd="0" parTransId="{2A400DD9-DD7C-4439-95D0-24CD38DA5F45}" sibTransId="{C2766ABA-3102-4D63-82BB-70607F5C404C}"/>
    <dgm:cxn modelId="{E2F7E552-66D6-4AF9-A5A9-88628A5922D5}" type="presParOf" srcId="{004F7D31-3637-4862-8868-F696129CED8A}" destId="{BBE4D121-ED52-4CC6-93D5-F061C849E13E}" srcOrd="0" destOrd="0" presId="urn:microsoft.com/office/officeart/2005/8/layout/chevron2"/>
    <dgm:cxn modelId="{0D209651-59AE-42AF-B99A-B978214E6952}" type="presParOf" srcId="{BBE4D121-ED52-4CC6-93D5-F061C849E13E}" destId="{1F8371C0-D37F-4CEC-8E64-ACB65058E81C}" srcOrd="0" destOrd="0" presId="urn:microsoft.com/office/officeart/2005/8/layout/chevron2"/>
    <dgm:cxn modelId="{1D74C006-9DB8-4FAC-B22F-EAF269B9C451}" type="presParOf" srcId="{BBE4D121-ED52-4CC6-93D5-F061C849E13E}" destId="{0816802A-F7B8-432D-AFDD-9FC95E20F331}" srcOrd="1" destOrd="0" presId="urn:microsoft.com/office/officeart/2005/8/layout/chevron2"/>
    <dgm:cxn modelId="{F5083CE6-1FA7-4884-9197-C38F7573BD60}" type="presParOf" srcId="{004F7D31-3637-4862-8868-F696129CED8A}" destId="{FC7174B3-DC1B-4F6C-857A-C26F8213C60D}" srcOrd="1" destOrd="0" presId="urn:microsoft.com/office/officeart/2005/8/layout/chevron2"/>
    <dgm:cxn modelId="{34F18EB7-2F1B-479D-92E9-63B47F8EF537}" type="presParOf" srcId="{004F7D31-3637-4862-8868-F696129CED8A}" destId="{C6BDAD79-9E85-40DE-93C4-5A162E0CD213}" srcOrd="2" destOrd="0" presId="urn:microsoft.com/office/officeart/2005/8/layout/chevron2"/>
    <dgm:cxn modelId="{670540CF-DFBC-44B5-89E3-04A6ECED307D}" type="presParOf" srcId="{C6BDAD79-9E85-40DE-93C4-5A162E0CD213}" destId="{6FD61EEA-9CB9-4476-971C-0A4E3EB9B59E}" srcOrd="0" destOrd="0" presId="urn:microsoft.com/office/officeart/2005/8/layout/chevron2"/>
    <dgm:cxn modelId="{B6C80A79-3700-48E0-AB24-E92118BF1244}" type="presParOf" srcId="{C6BDAD79-9E85-40DE-93C4-5A162E0CD213}" destId="{B9B30069-F6B2-434E-B234-7B45F1B493AA}" srcOrd="1" destOrd="0" presId="urn:microsoft.com/office/officeart/2005/8/layout/chevron2"/>
    <dgm:cxn modelId="{5A5E7242-5AE8-4987-AD91-32AED064E9E0}" type="presParOf" srcId="{004F7D31-3637-4862-8868-F696129CED8A}" destId="{0DC35C3C-D746-4EED-8958-6F3EF22CD5D7}" srcOrd="3" destOrd="0" presId="urn:microsoft.com/office/officeart/2005/8/layout/chevron2"/>
    <dgm:cxn modelId="{FC6A39A1-CA21-4D92-91A8-D398ABD0AFF7}" type="presParOf" srcId="{004F7D31-3637-4862-8868-F696129CED8A}" destId="{840720FD-0389-450A-AA70-F0C5821E9DBC}" srcOrd="4" destOrd="0" presId="urn:microsoft.com/office/officeart/2005/8/layout/chevron2"/>
    <dgm:cxn modelId="{BC35DA71-0F04-4FED-BE1C-F143FD4B1728}" type="presParOf" srcId="{840720FD-0389-450A-AA70-F0C5821E9DBC}" destId="{AD1E4BE5-642B-499A-A58E-B9E911F8B5E2}" srcOrd="0" destOrd="0" presId="urn:microsoft.com/office/officeart/2005/8/layout/chevron2"/>
    <dgm:cxn modelId="{E9F41F66-8437-4F7D-A97B-82CD319D5E23}" type="presParOf" srcId="{840720FD-0389-450A-AA70-F0C5821E9DBC}" destId="{A5A810F5-3E00-4805-9301-DBCF48870C1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2FED99-80DD-4889-BD40-714869C31674}" type="doc">
      <dgm:prSet loTypeId="urn:microsoft.com/office/officeart/2009/layout/CircleArrowProcess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A583798-0843-4F26-B7AF-68901F7F20CC}">
      <dgm:prSet phldrT="[Text]" phldr="0" custT="1"/>
      <dgm:spPr/>
      <dgm:t>
        <a:bodyPr/>
        <a:lstStyle/>
        <a:p>
          <a:r>
            <a:rPr lang="pl-PL" sz="1400" b="1" dirty="0" err="1"/>
            <a:t>Completed</a:t>
          </a:r>
          <a:r>
            <a:rPr lang="pl-PL" sz="1400" b="1" dirty="0"/>
            <a:t> The Digital Skills </a:t>
          </a:r>
          <a:r>
            <a:rPr lang="pl-PL" sz="1400" b="1" dirty="0" err="1"/>
            <a:t>Badges</a:t>
          </a:r>
          <a:endParaRPr lang="en-GB" sz="1400" b="1" dirty="0"/>
        </a:p>
      </dgm:t>
    </dgm:pt>
    <dgm:pt modelId="{B95F91A5-3D76-4B28-99DB-C61A79BA2712}" type="parTrans" cxnId="{32556C45-F52E-46C1-9376-7BB01165B2BC}">
      <dgm:prSet/>
      <dgm:spPr/>
      <dgm:t>
        <a:bodyPr/>
        <a:lstStyle/>
        <a:p>
          <a:endParaRPr lang="en-GB"/>
        </a:p>
      </dgm:t>
    </dgm:pt>
    <dgm:pt modelId="{C416FE5E-850B-4C24-A464-21D1027EE0EC}" type="sibTrans" cxnId="{32556C45-F52E-46C1-9376-7BB01165B2BC}">
      <dgm:prSet/>
      <dgm:spPr/>
      <dgm:t>
        <a:bodyPr/>
        <a:lstStyle/>
        <a:p>
          <a:endParaRPr lang="en-GB"/>
        </a:p>
      </dgm:t>
    </dgm:pt>
    <dgm:pt modelId="{7E23D1F1-FB06-4BD8-8067-A98C075C5E48}">
      <dgm:prSet phldrT="[Text]" phldr="0" custT="1"/>
      <dgm:spPr/>
      <dgm:t>
        <a:bodyPr/>
        <a:lstStyle/>
        <a:p>
          <a:r>
            <a:rPr lang="pl-PL" sz="1400" b="1" dirty="0"/>
            <a:t> </a:t>
          </a:r>
          <a:r>
            <a:rPr lang="pl-PL" sz="1400" b="1" dirty="0" err="1"/>
            <a:t>Develop</a:t>
          </a:r>
          <a:r>
            <a:rPr lang="pl-PL" sz="1400" b="1" dirty="0"/>
            <a:t> </a:t>
          </a:r>
          <a:r>
            <a:rPr lang="pl-PL" sz="1400" b="1" dirty="0" err="1"/>
            <a:t>digital</a:t>
          </a:r>
          <a:r>
            <a:rPr lang="pl-PL" sz="1400" b="1" dirty="0"/>
            <a:t> </a:t>
          </a:r>
          <a:r>
            <a:rPr lang="pl-PL" sz="1400" b="1" dirty="0" err="1"/>
            <a:t>creativity</a:t>
          </a:r>
          <a:r>
            <a:rPr lang="pl-PL" sz="1400" b="1" dirty="0"/>
            <a:t> and problem </a:t>
          </a:r>
          <a:r>
            <a:rPr lang="pl-PL" sz="1400" b="1" dirty="0" err="1"/>
            <a:t>solving</a:t>
          </a:r>
          <a:r>
            <a:rPr lang="pl-PL" sz="1400" b="1" dirty="0"/>
            <a:t> skills </a:t>
          </a:r>
          <a:endParaRPr lang="en-GB" sz="1400" b="1" dirty="0"/>
        </a:p>
      </dgm:t>
    </dgm:pt>
    <dgm:pt modelId="{F3806D42-597B-4567-8F29-3DE2120B64F8}" type="parTrans" cxnId="{CFE981E0-90A5-40DD-A70D-59D15A33AA0E}">
      <dgm:prSet/>
      <dgm:spPr/>
      <dgm:t>
        <a:bodyPr/>
        <a:lstStyle/>
        <a:p>
          <a:endParaRPr lang="en-GB"/>
        </a:p>
      </dgm:t>
    </dgm:pt>
    <dgm:pt modelId="{FB0D4446-27F4-4A77-BEA4-3EA80A9B4287}" type="sibTrans" cxnId="{CFE981E0-90A5-40DD-A70D-59D15A33AA0E}">
      <dgm:prSet/>
      <dgm:spPr/>
      <dgm:t>
        <a:bodyPr/>
        <a:lstStyle/>
        <a:p>
          <a:endParaRPr lang="en-GB"/>
        </a:p>
      </dgm:t>
    </dgm:pt>
    <dgm:pt modelId="{2F626797-AC61-4176-AF71-4985D44C7079}">
      <dgm:prSet phldrT="[Text]" phldr="0" custT="1"/>
      <dgm:spPr/>
      <dgm:t>
        <a:bodyPr/>
        <a:lstStyle/>
        <a:p>
          <a:r>
            <a:rPr lang="pl-PL" sz="1400" b="1" dirty="0" err="1"/>
            <a:t>Better</a:t>
          </a:r>
          <a:r>
            <a:rPr lang="pl-PL" sz="1400" b="1" dirty="0"/>
            <a:t> </a:t>
          </a:r>
          <a:r>
            <a:rPr lang="pl-PL" sz="1400" b="1" dirty="0" err="1"/>
            <a:t>understanding</a:t>
          </a:r>
          <a:r>
            <a:rPr lang="pl-PL" sz="1400" b="1" dirty="0"/>
            <a:t> of </a:t>
          </a:r>
          <a:r>
            <a:rPr lang="pl-PL" sz="1400" b="1" dirty="0" err="1"/>
            <a:t>digital</a:t>
          </a:r>
          <a:r>
            <a:rPr lang="pl-PL" sz="1400" b="1" dirty="0"/>
            <a:t> </a:t>
          </a:r>
          <a:r>
            <a:rPr lang="pl-PL" sz="1400" b="1" dirty="0" err="1"/>
            <a:t>technologies</a:t>
          </a:r>
          <a:r>
            <a:rPr lang="pl-PL" sz="1400" b="1" dirty="0"/>
            <a:t> </a:t>
          </a:r>
          <a:endParaRPr lang="en-GB" sz="1400" b="1" dirty="0"/>
        </a:p>
      </dgm:t>
    </dgm:pt>
    <dgm:pt modelId="{D87FF9F3-1611-435C-B1E3-7B03465D95D1}" type="parTrans" cxnId="{13B1B197-D866-455B-9FA0-09334254D38F}">
      <dgm:prSet/>
      <dgm:spPr/>
      <dgm:t>
        <a:bodyPr/>
        <a:lstStyle/>
        <a:p>
          <a:endParaRPr lang="en-GB"/>
        </a:p>
      </dgm:t>
    </dgm:pt>
    <dgm:pt modelId="{D4C71D41-8E39-4145-849A-FC6B49CD88B5}" type="sibTrans" cxnId="{13B1B197-D866-455B-9FA0-09334254D38F}">
      <dgm:prSet/>
      <dgm:spPr/>
      <dgm:t>
        <a:bodyPr/>
        <a:lstStyle/>
        <a:p>
          <a:endParaRPr lang="en-GB"/>
        </a:p>
      </dgm:t>
    </dgm:pt>
    <dgm:pt modelId="{1ACEFE1E-B3CB-4720-BD63-5C5C11F89DF2}" type="pres">
      <dgm:prSet presAssocID="{6E2FED99-80DD-4889-BD40-714869C31674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97F53E68-86B4-44C4-A451-3B4442F56C23}" type="pres">
      <dgm:prSet presAssocID="{CA583798-0843-4F26-B7AF-68901F7F20CC}" presName="Accent1" presStyleCnt="0"/>
      <dgm:spPr/>
    </dgm:pt>
    <dgm:pt modelId="{6D00E4CA-2093-430F-BA59-11907C5A7CEB}" type="pres">
      <dgm:prSet presAssocID="{CA583798-0843-4F26-B7AF-68901F7F20CC}" presName="Accent" presStyleLbl="node1" presStyleIdx="0" presStyleCnt="3"/>
      <dgm:spPr/>
    </dgm:pt>
    <dgm:pt modelId="{9E24C3CA-3935-42D7-8616-B1AAB5BA9F53}" type="pres">
      <dgm:prSet presAssocID="{CA583798-0843-4F26-B7AF-68901F7F20CC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40B666C6-BE6B-4568-8C57-195CE9B282A2}" type="pres">
      <dgm:prSet presAssocID="{7E23D1F1-FB06-4BD8-8067-A98C075C5E48}" presName="Accent2" presStyleCnt="0"/>
      <dgm:spPr/>
    </dgm:pt>
    <dgm:pt modelId="{8AE7943B-84E3-4B0B-89E5-72377C463E45}" type="pres">
      <dgm:prSet presAssocID="{7E23D1F1-FB06-4BD8-8067-A98C075C5E48}" presName="Accent" presStyleLbl="node1" presStyleIdx="1" presStyleCnt="3"/>
      <dgm:spPr/>
    </dgm:pt>
    <dgm:pt modelId="{29F27BF1-3D93-4AEA-867A-4812A58863F3}" type="pres">
      <dgm:prSet presAssocID="{7E23D1F1-FB06-4BD8-8067-A98C075C5E48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7D62F78F-13A7-4D5E-80EE-26C53483E42B}" type="pres">
      <dgm:prSet presAssocID="{2F626797-AC61-4176-AF71-4985D44C7079}" presName="Accent3" presStyleCnt="0"/>
      <dgm:spPr/>
    </dgm:pt>
    <dgm:pt modelId="{623BD6AD-EA56-4036-A2F3-6FC777240DF3}" type="pres">
      <dgm:prSet presAssocID="{2F626797-AC61-4176-AF71-4985D44C7079}" presName="Accent" presStyleLbl="node1" presStyleIdx="2" presStyleCnt="3"/>
      <dgm:spPr/>
    </dgm:pt>
    <dgm:pt modelId="{DF81637C-F6EE-4C50-AD4E-132F8337A876}" type="pres">
      <dgm:prSet presAssocID="{2F626797-AC61-4176-AF71-4985D44C7079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32556C45-F52E-46C1-9376-7BB01165B2BC}" srcId="{6E2FED99-80DD-4889-BD40-714869C31674}" destId="{CA583798-0843-4F26-B7AF-68901F7F20CC}" srcOrd="0" destOrd="0" parTransId="{B95F91A5-3D76-4B28-99DB-C61A79BA2712}" sibTransId="{C416FE5E-850B-4C24-A464-21D1027EE0EC}"/>
    <dgm:cxn modelId="{13B1B197-D866-455B-9FA0-09334254D38F}" srcId="{6E2FED99-80DD-4889-BD40-714869C31674}" destId="{2F626797-AC61-4176-AF71-4985D44C7079}" srcOrd="2" destOrd="0" parTransId="{D87FF9F3-1611-435C-B1E3-7B03465D95D1}" sibTransId="{D4C71D41-8E39-4145-849A-FC6B49CD88B5}"/>
    <dgm:cxn modelId="{1A3D6A9F-9CF2-40CF-B324-ECBAC43FF2EA}" type="presOf" srcId="{7E23D1F1-FB06-4BD8-8067-A98C075C5E48}" destId="{29F27BF1-3D93-4AEA-867A-4812A58863F3}" srcOrd="0" destOrd="0" presId="urn:microsoft.com/office/officeart/2009/layout/CircleArrowProcess"/>
    <dgm:cxn modelId="{063299B6-E561-450C-BA01-145064CF6D0A}" type="presOf" srcId="{CA583798-0843-4F26-B7AF-68901F7F20CC}" destId="{9E24C3CA-3935-42D7-8616-B1AAB5BA9F53}" srcOrd="0" destOrd="0" presId="urn:microsoft.com/office/officeart/2009/layout/CircleArrowProcess"/>
    <dgm:cxn modelId="{667F65C5-032D-4DAD-A9C7-15D3F1AE08C6}" type="presOf" srcId="{2F626797-AC61-4176-AF71-4985D44C7079}" destId="{DF81637C-F6EE-4C50-AD4E-132F8337A876}" srcOrd="0" destOrd="0" presId="urn:microsoft.com/office/officeart/2009/layout/CircleArrowProcess"/>
    <dgm:cxn modelId="{CFE981E0-90A5-40DD-A70D-59D15A33AA0E}" srcId="{6E2FED99-80DD-4889-BD40-714869C31674}" destId="{7E23D1F1-FB06-4BD8-8067-A98C075C5E48}" srcOrd="1" destOrd="0" parTransId="{F3806D42-597B-4567-8F29-3DE2120B64F8}" sibTransId="{FB0D4446-27F4-4A77-BEA4-3EA80A9B4287}"/>
    <dgm:cxn modelId="{A78F17E5-FE19-4F75-8A05-A6CA06065A6A}" type="presOf" srcId="{6E2FED99-80DD-4889-BD40-714869C31674}" destId="{1ACEFE1E-B3CB-4720-BD63-5C5C11F89DF2}" srcOrd="0" destOrd="0" presId="urn:microsoft.com/office/officeart/2009/layout/CircleArrowProcess"/>
    <dgm:cxn modelId="{298C772F-F5C0-4AC7-ABA4-7E7F066DC734}" type="presParOf" srcId="{1ACEFE1E-B3CB-4720-BD63-5C5C11F89DF2}" destId="{97F53E68-86B4-44C4-A451-3B4442F56C23}" srcOrd="0" destOrd="0" presId="urn:microsoft.com/office/officeart/2009/layout/CircleArrowProcess"/>
    <dgm:cxn modelId="{7042681E-4DBD-4C2D-B1F1-426EB9BC27A1}" type="presParOf" srcId="{97F53E68-86B4-44C4-A451-3B4442F56C23}" destId="{6D00E4CA-2093-430F-BA59-11907C5A7CEB}" srcOrd="0" destOrd="0" presId="urn:microsoft.com/office/officeart/2009/layout/CircleArrowProcess"/>
    <dgm:cxn modelId="{6304FE1A-FD3A-4687-9CCA-3C2D7E2BC4D5}" type="presParOf" srcId="{1ACEFE1E-B3CB-4720-BD63-5C5C11F89DF2}" destId="{9E24C3CA-3935-42D7-8616-B1AAB5BA9F53}" srcOrd="1" destOrd="0" presId="urn:microsoft.com/office/officeart/2009/layout/CircleArrowProcess"/>
    <dgm:cxn modelId="{359BB499-28E5-497F-B5CE-C26905FB0BD2}" type="presParOf" srcId="{1ACEFE1E-B3CB-4720-BD63-5C5C11F89DF2}" destId="{40B666C6-BE6B-4568-8C57-195CE9B282A2}" srcOrd="2" destOrd="0" presId="urn:microsoft.com/office/officeart/2009/layout/CircleArrowProcess"/>
    <dgm:cxn modelId="{02CFAFBD-39F4-44C3-B536-133AE86728D2}" type="presParOf" srcId="{40B666C6-BE6B-4568-8C57-195CE9B282A2}" destId="{8AE7943B-84E3-4B0B-89E5-72377C463E45}" srcOrd="0" destOrd="0" presId="urn:microsoft.com/office/officeart/2009/layout/CircleArrowProcess"/>
    <dgm:cxn modelId="{C683CEF1-D909-4070-8B90-A8CFA837A138}" type="presParOf" srcId="{1ACEFE1E-B3CB-4720-BD63-5C5C11F89DF2}" destId="{29F27BF1-3D93-4AEA-867A-4812A58863F3}" srcOrd="3" destOrd="0" presId="urn:microsoft.com/office/officeart/2009/layout/CircleArrowProcess"/>
    <dgm:cxn modelId="{ABA130C0-83F4-4679-BD03-0083FEECA936}" type="presParOf" srcId="{1ACEFE1E-B3CB-4720-BD63-5C5C11F89DF2}" destId="{7D62F78F-13A7-4D5E-80EE-26C53483E42B}" srcOrd="4" destOrd="0" presId="urn:microsoft.com/office/officeart/2009/layout/CircleArrowProcess"/>
    <dgm:cxn modelId="{BAA11B87-385F-4B88-9660-F8E509E7710F}" type="presParOf" srcId="{7D62F78F-13A7-4D5E-80EE-26C53483E42B}" destId="{623BD6AD-EA56-4036-A2F3-6FC777240DF3}" srcOrd="0" destOrd="0" presId="urn:microsoft.com/office/officeart/2009/layout/CircleArrowProcess"/>
    <dgm:cxn modelId="{D1C8F1DB-3DF7-4357-B421-085A346392EF}" type="presParOf" srcId="{1ACEFE1E-B3CB-4720-BD63-5C5C11F89DF2}" destId="{DF81637C-F6EE-4C50-AD4E-132F8337A876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1A8042-3E2E-4F03-ADFC-CFB599D9ED52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F9A11683-337C-46A8-BEBC-058FEF3E34A7}">
      <dgm:prSet phldrT="[Text]" custT="1"/>
      <dgm:spPr>
        <a:ln w="28575"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pPr algn="ctr">
            <a:buNone/>
          </a:pPr>
          <a:r>
            <a:rPr lang="en-GB" sz="2000" b="1" dirty="0">
              <a:solidFill>
                <a:schemeClr val="tx1"/>
              </a:solidFill>
            </a:rPr>
            <a:t>I learned how to analyse and organise data.</a:t>
          </a:r>
          <a:endParaRPr lang="en-GB" sz="2000" dirty="0">
            <a:solidFill>
              <a:schemeClr val="tx1"/>
            </a:solidFill>
          </a:endParaRPr>
        </a:p>
      </dgm:t>
    </dgm:pt>
    <dgm:pt modelId="{B3783AFB-0E59-460F-9CE4-6AA67E785C38}" type="parTrans" cxnId="{89E5FA73-DE03-4A89-93B4-7534D512DC7B}">
      <dgm:prSet/>
      <dgm:spPr/>
      <dgm:t>
        <a:bodyPr/>
        <a:lstStyle/>
        <a:p>
          <a:endParaRPr lang="en-GB"/>
        </a:p>
      </dgm:t>
    </dgm:pt>
    <dgm:pt modelId="{F8393D70-E7AB-4F19-9FE1-8563E79CF0BC}" type="sibTrans" cxnId="{89E5FA73-DE03-4A89-93B4-7534D512DC7B}">
      <dgm:prSet/>
      <dgm:spPr/>
      <dgm:t>
        <a:bodyPr/>
        <a:lstStyle/>
        <a:p>
          <a:endParaRPr lang="en-GB"/>
        </a:p>
      </dgm:t>
    </dgm:pt>
    <dgm:pt modelId="{65ED8E40-3C2C-46B5-8D27-99F8B7E711D2}">
      <dgm:prSet phldrT="[Text]" custT="1"/>
      <dgm:spPr>
        <a:ln w="28575"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pPr algn="ctr">
            <a:buNone/>
          </a:pPr>
          <a:r>
            <a:rPr lang="en-GB" sz="2000" b="1" dirty="0">
              <a:solidFill>
                <a:schemeClr val="tx1"/>
              </a:solidFill>
            </a:rPr>
            <a:t>I learned how to create charts.</a:t>
          </a:r>
          <a:endParaRPr lang="en-GB" sz="2000" dirty="0">
            <a:solidFill>
              <a:schemeClr val="tx1"/>
            </a:solidFill>
          </a:endParaRPr>
        </a:p>
      </dgm:t>
    </dgm:pt>
    <dgm:pt modelId="{D54F8C2B-BFAA-44DA-B85E-287A4C5BEAB6}" type="parTrans" cxnId="{00F50285-9D03-408D-9287-4E35C763D15A}">
      <dgm:prSet/>
      <dgm:spPr/>
      <dgm:t>
        <a:bodyPr/>
        <a:lstStyle/>
        <a:p>
          <a:endParaRPr lang="en-GB"/>
        </a:p>
      </dgm:t>
    </dgm:pt>
    <dgm:pt modelId="{1BCA27BE-8A54-4A9E-80F2-003CE54F55F1}" type="sibTrans" cxnId="{00F50285-9D03-408D-9287-4E35C763D15A}">
      <dgm:prSet/>
      <dgm:spPr/>
      <dgm:t>
        <a:bodyPr/>
        <a:lstStyle/>
        <a:p>
          <a:endParaRPr lang="en-GB"/>
        </a:p>
      </dgm:t>
    </dgm:pt>
    <dgm:pt modelId="{F0B0B672-047D-4A52-96BC-48E9D2BE7669}">
      <dgm:prSet custT="1"/>
      <dgm:spPr>
        <a:ln w="28575">
          <a:noFill/>
        </a:ln>
        <a:effectLst>
          <a:outerShdw blurRad="44450" dist="27940" dir="5400000" algn="ctr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gm:spPr>
      <dgm:t>
        <a:bodyPr/>
        <a:lstStyle/>
        <a:p>
          <a:pPr algn="ctr">
            <a:buNone/>
          </a:pPr>
          <a:r>
            <a:rPr lang="en-GB" sz="2000" b="1">
              <a:solidFill>
                <a:schemeClr val="tx1"/>
              </a:solidFill>
            </a:rPr>
            <a:t>I learned formulas such as SUM and AVERAGE</a:t>
          </a:r>
          <a:endParaRPr lang="en-GB" sz="2000">
            <a:solidFill>
              <a:schemeClr val="tx1"/>
            </a:solidFill>
          </a:endParaRPr>
        </a:p>
      </dgm:t>
    </dgm:pt>
    <dgm:pt modelId="{160ADC7F-2D1D-4794-BF2B-1C27CD416B3B}" type="parTrans" cxnId="{9A897F88-C171-4BD5-9425-B091B25AD77E}">
      <dgm:prSet/>
      <dgm:spPr/>
      <dgm:t>
        <a:bodyPr/>
        <a:lstStyle/>
        <a:p>
          <a:endParaRPr lang="en-GB"/>
        </a:p>
      </dgm:t>
    </dgm:pt>
    <dgm:pt modelId="{119275D5-87F0-49B8-988F-BE10ECDFC14E}" type="sibTrans" cxnId="{9A897F88-C171-4BD5-9425-B091B25AD77E}">
      <dgm:prSet/>
      <dgm:spPr/>
      <dgm:t>
        <a:bodyPr/>
        <a:lstStyle/>
        <a:p>
          <a:endParaRPr lang="en-GB"/>
        </a:p>
      </dgm:t>
    </dgm:pt>
    <dgm:pt modelId="{3465DE17-7707-4147-97BE-D6757A332A4E}" type="pres">
      <dgm:prSet presAssocID="{F91A8042-3E2E-4F03-ADFC-CFB599D9ED52}" presName="linear" presStyleCnt="0">
        <dgm:presLayoutVars>
          <dgm:dir/>
          <dgm:animLvl val="lvl"/>
          <dgm:resizeHandles val="exact"/>
        </dgm:presLayoutVars>
      </dgm:prSet>
      <dgm:spPr/>
    </dgm:pt>
    <dgm:pt modelId="{4CE70665-004B-4F2A-8C05-A9949472FD6C}" type="pres">
      <dgm:prSet presAssocID="{F9A11683-337C-46A8-BEBC-058FEF3E34A7}" presName="parentLin" presStyleCnt="0"/>
      <dgm:spPr/>
    </dgm:pt>
    <dgm:pt modelId="{584B9048-6A4A-4416-B926-01374BB4E10A}" type="pres">
      <dgm:prSet presAssocID="{F9A11683-337C-46A8-BEBC-058FEF3E34A7}" presName="parentLeftMargin" presStyleLbl="node1" presStyleIdx="0" presStyleCnt="3"/>
      <dgm:spPr/>
    </dgm:pt>
    <dgm:pt modelId="{0C34DA29-04E2-4D8E-91F2-F2A8ED7FFC04}" type="pres">
      <dgm:prSet presAssocID="{F9A11683-337C-46A8-BEBC-058FEF3E34A7}" presName="parentText" presStyleLbl="node1" presStyleIdx="0" presStyleCnt="3" custScaleX="122400" custScaleY="209059" custLinFactNeighborX="-3102" custLinFactNeighborY="-2151">
        <dgm:presLayoutVars>
          <dgm:chMax val="0"/>
          <dgm:bulletEnabled val="1"/>
        </dgm:presLayoutVars>
      </dgm:prSet>
      <dgm:spPr/>
    </dgm:pt>
    <dgm:pt modelId="{83948715-E0A1-46EC-A1BD-684538EB41C8}" type="pres">
      <dgm:prSet presAssocID="{F9A11683-337C-46A8-BEBC-058FEF3E34A7}" presName="negativeSpace" presStyleCnt="0"/>
      <dgm:spPr/>
    </dgm:pt>
    <dgm:pt modelId="{ED7220D7-3F3F-49C4-AC0A-A1E678CC514F}" type="pres">
      <dgm:prSet presAssocID="{F9A11683-337C-46A8-BEBC-058FEF3E34A7}" presName="childText" presStyleLbl="conFgAcc1" presStyleIdx="0" presStyleCnt="3" custScaleY="238095">
        <dgm:presLayoutVars>
          <dgm:bulletEnabled val="1"/>
        </dgm:presLayoutVars>
      </dgm:prSet>
      <dgm:spPr>
        <a:ln w="38100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FFEA3C33-CC2F-41A7-B7A4-42192AFBA2FF}" type="pres">
      <dgm:prSet presAssocID="{F8393D70-E7AB-4F19-9FE1-8563E79CF0BC}" presName="spaceBetweenRectangles" presStyleCnt="0"/>
      <dgm:spPr/>
    </dgm:pt>
    <dgm:pt modelId="{D3F3725E-F9DF-48CD-9E88-4FC08373695F}" type="pres">
      <dgm:prSet presAssocID="{F0B0B672-047D-4A52-96BC-48E9D2BE7669}" presName="parentLin" presStyleCnt="0"/>
      <dgm:spPr/>
    </dgm:pt>
    <dgm:pt modelId="{E09A560D-1FD3-46F1-B684-0403F2A5EF79}" type="pres">
      <dgm:prSet presAssocID="{F0B0B672-047D-4A52-96BC-48E9D2BE7669}" presName="parentLeftMargin" presStyleLbl="node1" presStyleIdx="0" presStyleCnt="3"/>
      <dgm:spPr/>
    </dgm:pt>
    <dgm:pt modelId="{C53555CF-480F-4C59-86BD-7CE0A65BF54D}" type="pres">
      <dgm:prSet presAssocID="{F0B0B672-047D-4A52-96BC-48E9D2BE7669}" presName="parentText" presStyleLbl="node1" presStyleIdx="1" presStyleCnt="3" custScaleX="122400" custScaleY="209059">
        <dgm:presLayoutVars>
          <dgm:chMax val="0"/>
          <dgm:bulletEnabled val="1"/>
        </dgm:presLayoutVars>
      </dgm:prSet>
      <dgm:spPr/>
    </dgm:pt>
    <dgm:pt modelId="{54975DBD-819F-4126-8217-2007DF73066A}" type="pres">
      <dgm:prSet presAssocID="{F0B0B672-047D-4A52-96BC-48E9D2BE7669}" presName="negativeSpace" presStyleCnt="0"/>
      <dgm:spPr/>
    </dgm:pt>
    <dgm:pt modelId="{DABAEF30-59D9-401F-84FB-D0B237110EAE}" type="pres">
      <dgm:prSet presAssocID="{F0B0B672-047D-4A52-96BC-48E9D2BE7669}" presName="childText" presStyleLbl="conFgAcc1" presStyleIdx="1" presStyleCnt="3" custScaleY="238095">
        <dgm:presLayoutVars>
          <dgm:bulletEnabled val="1"/>
        </dgm:presLayoutVars>
      </dgm:prSet>
      <dgm:spPr>
        <a:ln w="38100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  <dgm:pt modelId="{AC24E122-F596-4B2B-A5F8-0B439B894832}" type="pres">
      <dgm:prSet presAssocID="{119275D5-87F0-49B8-988F-BE10ECDFC14E}" presName="spaceBetweenRectangles" presStyleCnt="0"/>
      <dgm:spPr/>
    </dgm:pt>
    <dgm:pt modelId="{5F199FD7-B6A5-444B-ABFF-6F487F9D2B7B}" type="pres">
      <dgm:prSet presAssocID="{65ED8E40-3C2C-46B5-8D27-99F8B7E711D2}" presName="parentLin" presStyleCnt="0"/>
      <dgm:spPr/>
    </dgm:pt>
    <dgm:pt modelId="{927598CE-36CC-4CCF-BE00-000173C97F3F}" type="pres">
      <dgm:prSet presAssocID="{65ED8E40-3C2C-46B5-8D27-99F8B7E711D2}" presName="parentLeftMargin" presStyleLbl="node1" presStyleIdx="1" presStyleCnt="3"/>
      <dgm:spPr/>
    </dgm:pt>
    <dgm:pt modelId="{475065B6-77A8-4A6E-AF1E-88F117BFA7F8}" type="pres">
      <dgm:prSet presAssocID="{65ED8E40-3C2C-46B5-8D27-99F8B7E711D2}" presName="parentText" presStyleLbl="node1" presStyleIdx="2" presStyleCnt="3" custScaleX="122400" custScaleY="209059">
        <dgm:presLayoutVars>
          <dgm:chMax val="0"/>
          <dgm:bulletEnabled val="1"/>
        </dgm:presLayoutVars>
      </dgm:prSet>
      <dgm:spPr/>
    </dgm:pt>
    <dgm:pt modelId="{CFE7D1F3-C1F0-4286-9095-E44F6A1809A2}" type="pres">
      <dgm:prSet presAssocID="{65ED8E40-3C2C-46B5-8D27-99F8B7E711D2}" presName="negativeSpace" presStyleCnt="0"/>
      <dgm:spPr/>
    </dgm:pt>
    <dgm:pt modelId="{79FF364A-60B8-4446-9470-88D71F8EA407}" type="pres">
      <dgm:prSet presAssocID="{65ED8E40-3C2C-46B5-8D27-99F8B7E711D2}" presName="childText" presStyleLbl="conFgAcc1" presStyleIdx="2" presStyleCnt="3" custScaleY="238095">
        <dgm:presLayoutVars>
          <dgm:bulletEnabled val="1"/>
        </dgm:presLayoutVars>
      </dgm:prSet>
      <dgm:spPr>
        <a:ln w="38100"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</dgm:pt>
  </dgm:ptLst>
  <dgm:cxnLst>
    <dgm:cxn modelId="{9A685861-EA91-4398-853D-6380E37C71DD}" type="presOf" srcId="{65ED8E40-3C2C-46B5-8D27-99F8B7E711D2}" destId="{475065B6-77A8-4A6E-AF1E-88F117BFA7F8}" srcOrd="1" destOrd="0" presId="urn:microsoft.com/office/officeart/2005/8/layout/list1"/>
    <dgm:cxn modelId="{F7B87E62-218F-4FF8-BF84-5B1EC8C60121}" type="presOf" srcId="{F0B0B672-047D-4A52-96BC-48E9D2BE7669}" destId="{C53555CF-480F-4C59-86BD-7CE0A65BF54D}" srcOrd="1" destOrd="0" presId="urn:microsoft.com/office/officeart/2005/8/layout/list1"/>
    <dgm:cxn modelId="{89E5FA73-DE03-4A89-93B4-7534D512DC7B}" srcId="{F91A8042-3E2E-4F03-ADFC-CFB599D9ED52}" destId="{F9A11683-337C-46A8-BEBC-058FEF3E34A7}" srcOrd="0" destOrd="0" parTransId="{B3783AFB-0E59-460F-9CE4-6AA67E785C38}" sibTransId="{F8393D70-E7AB-4F19-9FE1-8563E79CF0BC}"/>
    <dgm:cxn modelId="{00F50285-9D03-408D-9287-4E35C763D15A}" srcId="{F91A8042-3E2E-4F03-ADFC-CFB599D9ED52}" destId="{65ED8E40-3C2C-46B5-8D27-99F8B7E711D2}" srcOrd="2" destOrd="0" parTransId="{D54F8C2B-BFAA-44DA-B85E-287A4C5BEAB6}" sibTransId="{1BCA27BE-8A54-4A9E-80F2-003CE54F55F1}"/>
    <dgm:cxn modelId="{9A897F88-C171-4BD5-9425-B091B25AD77E}" srcId="{F91A8042-3E2E-4F03-ADFC-CFB599D9ED52}" destId="{F0B0B672-047D-4A52-96BC-48E9D2BE7669}" srcOrd="1" destOrd="0" parTransId="{160ADC7F-2D1D-4794-BF2B-1C27CD416B3B}" sibTransId="{119275D5-87F0-49B8-988F-BE10ECDFC14E}"/>
    <dgm:cxn modelId="{E3D48A9B-1E06-46F2-B38E-B68F0F461479}" type="presOf" srcId="{F0B0B672-047D-4A52-96BC-48E9D2BE7669}" destId="{E09A560D-1FD3-46F1-B684-0403F2A5EF79}" srcOrd="0" destOrd="0" presId="urn:microsoft.com/office/officeart/2005/8/layout/list1"/>
    <dgm:cxn modelId="{ABD039A3-D219-45AA-A04C-477D75824B66}" type="presOf" srcId="{F91A8042-3E2E-4F03-ADFC-CFB599D9ED52}" destId="{3465DE17-7707-4147-97BE-D6757A332A4E}" srcOrd="0" destOrd="0" presId="urn:microsoft.com/office/officeart/2005/8/layout/list1"/>
    <dgm:cxn modelId="{C57BA6C5-53D4-41E3-BF50-258C50383DDD}" type="presOf" srcId="{65ED8E40-3C2C-46B5-8D27-99F8B7E711D2}" destId="{927598CE-36CC-4CCF-BE00-000173C97F3F}" srcOrd="0" destOrd="0" presId="urn:microsoft.com/office/officeart/2005/8/layout/list1"/>
    <dgm:cxn modelId="{6E672ED4-0840-47C5-BFD5-048E9DC6F47F}" type="presOf" srcId="{F9A11683-337C-46A8-BEBC-058FEF3E34A7}" destId="{0C34DA29-04E2-4D8E-91F2-F2A8ED7FFC04}" srcOrd="1" destOrd="0" presId="urn:microsoft.com/office/officeart/2005/8/layout/list1"/>
    <dgm:cxn modelId="{3E3D4DE1-E3A2-4D46-AA85-6DCB8317A00E}" type="presOf" srcId="{F9A11683-337C-46A8-BEBC-058FEF3E34A7}" destId="{584B9048-6A4A-4416-B926-01374BB4E10A}" srcOrd="0" destOrd="0" presId="urn:microsoft.com/office/officeart/2005/8/layout/list1"/>
    <dgm:cxn modelId="{774B4FE5-3697-4437-853C-6F45ABAC89BD}" type="presParOf" srcId="{3465DE17-7707-4147-97BE-D6757A332A4E}" destId="{4CE70665-004B-4F2A-8C05-A9949472FD6C}" srcOrd="0" destOrd="0" presId="urn:microsoft.com/office/officeart/2005/8/layout/list1"/>
    <dgm:cxn modelId="{71B6088E-C851-43E3-A179-A7CE2A206306}" type="presParOf" srcId="{4CE70665-004B-4F2A-8C05-A9949472FD6C}" destId="{584B9048-6A4A-4416-B926-01374BB4E10A}" srcOrd="0" destOrd="0" presId="urn:microsoft.com/office/officeart/2005/8/layout/list1"/>
    <dgm:cxn modelId="{93E425F5-5081-4794-A9C3-105B11159B08}" type="presParOf" srcId="{4CE70665-004B-4F2A-8C05-A9949472FD6C}" destId="{0C34DA29-04E2-4D8E-91F2-F2A8ED7FFC04}" srcOrd="1" destOrd="0" presId="urn:microsoft.com/office/officeart/2005/8/layout/list1"/>
    <dgm:cxn modelId="{744E267B-3808-40D8-8DC7-F0795DC8D2C8}" type="presParOf" srcId="{3465DE17-7707-4147-97BE-D6757A332A4E}" destId="{83948715-E0A1-46EC-A1BD-684538EB41C8}" srcOrd="1" destOrd="0" presId="urn:microsoft.com/office/officeart/2005/8/layout/list1"/>
    <dgm:cxn modelId="{4FCB2F80-5D21-40FE-B3A2-7BAA5A994564}" type="presParOf" srcId="{3465DE17-7707-4147-97BE-D6757A332A4E}" destId="{ED7220D7-3F3F-49C4-AC0A-A1E678CC514F}" srcOrd="2" destOrd="0" presId="urn:microsoft.com/office/officeart/2005/8/layout/list1"/>
    <dgm:cxn modelId="{D962218B-4860-4277-A597-0E8B9B5E398E}" type="presParOf" srcId="{3465DE17-7707-4147-97BE-D6757A332A4E}" destId="{FFEA3C33-CC2F-41A7-B7A4-42192AFBA2FF}" srcOrd="3" destOrd="0" presId="urn:microsoft.com/office/officeart/2005/8/layout/list1"/>
    <dgm:cxn modelId="{579360B4-9F26-40D2-985E-55516E3B6C78}" type="presParOf" srcId="{3465DE17-7707-4147-97BE-D6757A332A4E}" destId="{D3F3725E-F9DF-48CD-9E88-4FC08373695F}" srcOrd="4" destOrd="0" presId="urn:microsoft.com/office/officeart/2005/8/layout/list1"/>
    <dgm:cxn modelId="{EAE1A768-3B09-470C-9016-A4796C718B61}" type="presParOf" srcId="{D3F3725E-F9DF-48CD-9E88-4FC08373695F}" destId="{E09A560D-1FD3-46F1-B684-0403F2A5EF79}" srcOrd="0" destOrd="0" presId="urn:microsoft.com/office/officeart/2005/8/layout/list1"/>
    <dgm:cxn modelId="{42674F4B-2A64-4BF2-8042-D484BE192AFC}" type="presParOf" srcId="{D3F3725E-F9DF-48CD-9E88-4FC08373695F}" destId="{C53555CF-480F-4C59-86BD-7CE0A65BF54D}" srcOrd="1" destOrd="0" presId="urn:microsoft.com/office/officeart/2005/8/layout/list1"/>
    <dgm:cxn modelId="{A31E2E3B-CA1E-4831-8F8D-339547FB170B}" type="presParOf" srcId="{3465DE17-7707-4147-97BE-D6757A332A4E}" destId="{54975DBD-819F-4126-8217-2007DF73066A}" srcOrd="5" destOrd="0" presId="urn:microsoft.com/office/officeart/2005/8/layout/list1"/>
    <dgm:cxn modelId="{6ACF08F9-4201-45A0-A7EE-38CDDC73ED20}" type="presParOf" srcId="{3465DE17-7707-4147-97BE-D6757A332A4E}" destId="{DABAEF30-59D9-401F-84FB-D0B237110EAE}" srcOrd="6" destOrd="0" presId="urn:microsoft.com/office/officeart/2005/8/layout/list1"/>
    <dgm:cxn modelId="{87E596FD-FD47-46D0-881E-11EA447D7E52}" type="presParOf" srcId="{3465DE17-7707-4147-97BE-D6757A332A4E}" destId="{AC24E122-F596-4B2B-A5F8-0B439B894832}" srcOrd="7" destOrd="0" presId="urn:microsoft.com/office/officeart/2005/8/layout/list1"/>
    <dgm:cxn modelId="{25B4D0CA-94C0-4095-855F-EA7F108268CD}" type="presParOf" srcId="{3465DE17-7707-4147-97BE-D6757A332A4E}" destId="{5F199FD7-B6A5-444B-ABFF-6F487F9D2B7B}" srcOrd="8" destOrd="0" presId="urn:microsoft.com/office/officeart/2005/8/layout/list1"/>
    <dgm:cxn modelId="{B681638D-85AD-4D4B-B79B-5B89A440B80F}" type="presParOf" srcId="{5F199FD7-B6A5-444B-ABFF-6F487F9D2B7B}" destId="{927598CE-36CC-4CCF-BE00-000173C97F3F}" srcOrd="0" destOrd="0" presId="urn:microsoft.com/office/officeart/2005/8/layout/list1"/>
    <dgm:cxn modelId="{42BB9E74-2901-4E4C-AA1B-F53464F721C7}" type="presParOf" srcId="{5F199FD7-B6A5-444B-ABFF-6F487F9D2B7B}" destId="{475065B6-77A8-4A6E-AF1E-88F117BFA7F8}" srcOrd="1" destOrd="0" presId="urn:microsoft.com/office/officeart/2005/8/layout/list1"/>
    <dgm:cxn modelId="{FA7BB20D-254C-4911-B4A5-797F44FE914E}" type="presParOf" srcId="{3465DE17-7707-4147-97BE-D6757A332A4E}" destId="{CFE7D1F3-C1F0-4286-9095-E44F6A1809A2}" srcOrd="9" destOrd="0" presId="urn:microsoft.com/office/officeart/2005/8/layout/list1"/>
    <dgm:cxn modelId="{2766BA0D-8572-4DD7-8A05-318BAFC15C1E}" type="presParOf" srcId="{3465DE17-7707-4147-97BE-D6757A332A4E}" destId="{79FF364A-60B8-4446-9470-88D71F8EA40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945801-99CD-4AE9-956E-E6732903FE1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13F02AE-B5D7-47C0-83BE-56E1D7E8B9E7}">
      <dgm:prSet/>
      <dgm:spPr/>
      <dgm:t>
        <a:bodyPr/>
        <a:lstStyle/>
        <a:p>
          <a:pPr>
            <a:defRPr cap="all"/>
          </a:pPr>
          <a:r>
            <a:rPr lang="pl-PL" b="1" dirty="0" err="1"/>
            <a:t>Continues</a:t>
          </a:r>
          <a:r>
            <a:rPr lang="pl-PL" b="1" dirty="0"/>
            <a:t> </a:t>
          </a:r>
          <a:r>
            <a:rPr lang="pl-PL" b="1" dirty="0" err="1"/>
            <a:t>practice</a:t>
          </a:r>
          <a:r>
            <a:rPr lang="pl-PL" b="1" dirty="0"/>
            <a:t> of </a:t>
          </a:r>
          <a:r>
            <a:rPr lang="pl-PL" b="1" dirty="0" err="1"/>
            <a:t>Digitall</a:t>
          </a:r>
          <a:r>
            <a:rPr lang="pl-PL" b="1" dirty="0"/>
            <a:t> Skills</a:t>
          </a:r>
          <a:endParaRPr lang="en-US" dirty="0"/>
        </a:p>
      </dgm:t>
    </dgm:pt>
    <dgm:pt modelId="{33285D85-760F-423C-B5C9-990F0EF367A6}" type="parTrans" cxnId="{A1D0A57E-BC47-471C-AC73-888152187E1B}">
      <dgm:prSet/>
      <dgm:spPr/>
      <dgm:t>
        <a:bodyPr/>
        <a:lstStyle/>
        <a:p>
          <a:endParaRPr lang="en-US"/>
        </a:p>
      </dgm:t>
    </dgm:pt>
    <dgm:pt modelId="{6D4257A3-D88D-4F64-B734-34151CB2FBE9}" type="sibTrans" cxnId="{A1D0A57E-BC47-471C-AC73-888152187E1B}">
      <dgm:prSet/>
      <dgm:spPr/>
      <dgm:t>
        <a:bodyPr/>
        <a:lstStyle/>
        <a:p>
          <a:endParaRPr lang="en-US"/>
        </a:p>
      </dgm:t>
    </dgm:pt>
    <dgm:pt modelId="{2098C463-4176-4BD5-97C4-388B1F1845C9}">
      <dgm:prSet/>
      <dgm:spPr/>
      <dgm:t>
        <a:bodyPr/>
        <a:lstStyle/>
        <a:p>
          <a:pPr>
            <a:defRPr cap="all"/>
          </a:pPr>
          <a:r>
            <a:rPr lang="pl-PL" b="1"/>
            <a:t>Improve my Problem solving when I used technology</a:t>
          </a:r>
          <a:endParaRPr lang="en-US"/>
        </a:p>
      </dgm:t>
    </dgm:pt>
    <dgm:pt modelId="{871FD6E7-C5BA-4B7E-8930-797B574CF353}" type="parTrans" cxnId="{1EDE3E05-D7CC-4E02-B0F7-5CBCDC91CF52}">
      <dgm:prSet/>
      <dgm:spPr/>
      <dgm:t>
        <a:bodyPr/>
        <a:lstStyle/>
        <a:p>
          <a:endParaRPr lang="en-US"/>
        </a:p>
      </dgm:t>
    </dgm:pt>
    <dgm:pt modelId="{C4E49F31-E35E-4F21-B3A0-9E87961BF51A}" type="sibTrans" cxnId="{1EDE3E05-D7CC-4E02-B0F7-5CBCDC91CF52}">
      <dgm:prSet/>
      <dgm:spPr/>
      <dgm:t>
        <a:bodyPr/>
        <a:lstStyle/>
        <a:p>
          <a:endParaRPr lang="en-US"/>
        </a:p>
      </dgm:t>
    </dgm:pt>
    <dgm:pt modelId="{7538B7A5-B929-4416-A9E3-ED18B0402B0E}">
      <dgm:prSet/>
      <dgm:spPr/>
      <dgm:t>
        <a:bodyPr/>
        <a:lstStyle/>
        <a:p>
          <a:pPr>
            <a:defRPr cap="all"/>
          </a:pPr>
          <a:r>
            <a:rPr lang="pl-PL" b="1" dirty="0" err="1"/>
            <a:t>More</a:t>
          </a:r>
          <a:r>
            <a:rPr lang="pl-PL" b="1" dirty="0"/>
            <a:t> </a:t>
          </a:r>
          <a:r>
            <a:rPr lang="pl-PL" b="1" dirty="0" err="1"/>
            <a:t>practice</a:t>
          </a:r>
          <a:r>
            <a:rPr lang="pl-PL" b="1" dirty="0"/>
            <a:t> with a </a:t>
          </a:r>
          <a:r>
            <a:rPr lang="pl-PL" b="1"/>
            <a:t>Microsoft Office </a:t>
          </a:r>
          <a:endParaRPr lang="en-US" dirty="0"/>
        </a:p>
      </dgm:t>
    </dgm:pt>
    <dgm:pt modelId="{610A9D73-6463-4B42-AF01-0F54E0CE70AB}" type="parTrans" cxnId="{E3198FEF-F3BF-4F74-8D75-2A8BE83C3A3D}">
      <dgm:prSet/>
      <dgm:spPr/>
      <dgm:t>
        <a:bodyPr/>
        <a:lstStyle/>
        <a:p>
          <a:endParaRPr lang="en-US"/>
        </a:p>
      </dgm:t>
    </dgm:pt>
    <dgm:pt modelId="{898AB3F1-2495-4704-94BF-1219FB46C743}" type="sibTrans" cxnId="{E3198FEF-F3BF-4F74-8D75-2A8BE83C3A3D}">
      <dgm:prSet/>
      <dgm:spPr/>
      <dgm:t>
        <a:bodyPr/>
        <a:lstStyle/>
        <a:p>
          <a:endParaRPr lang="en-US"/>
        </a:p>
      </dgm:t>
    </dgm:pt>
    <dgm:pt modelId="{C207E12E-87FC-4B49-8A84-377963E33CAC}" type="pres">
      <dgm:prSet presAssocID="{48945801-99CD-4AE9-956E-E6732903FE1A}" presName="root" presStyleCnt="0">
        <dgm:presLayoutVars>
          <dgm:dir/>
          <dgm:resizeHandles val="exact"/>
        </dgm:presLayoutVars>
      </dgm:prSet>
      <dgm:spPr/>
    </dgm:pt>
    <dgm:pt modelId="{E56D579C-6A05-4EEE-A999-D43C29BAC8DF}" type="pres">
      <dgm:prSet presAssocID="{913F02AE-B5D7-47C0-83BE-56E1D7E8B9E7}" presName="compNode" presStyleCnt="0"/>
      <dgm:spPr/>
    </dgm:pt>
    <dgm:pt modelId="{9A232D32-7DBE-4A2B-885B-FAE98D0BD4E8}" type="pres">
      <dgm:prSet presAssocID="{913F02AE-B5D7-47C0-83BE-56E1D7E8B9E7}" presName="iconBgRect" presStyleLbl="bgShp" presStyleIdx="0" presStyleCnt="3"/>
      <dgm:spPr/>
    </dgm:pt>
    <dgm:pt modelId="{3CA10B5C-6435-4EFB-833D-CF26F59EE5C8}" type="pres">
      <dgm:prSet presAssocID="{913F02AE-B5D7-47C0-83BE-56E1D7E8B9E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2598FD0-4580-4CE4-8E1C-646BF618472E}" type="pres">
      <dgm:prSet presAssocID="{913F02AE-B5D7-47C0-83BE-56E1D7E8B9E7}" presName="spaceRect" presStyleCnt="0"/>
      <dgm:spPr/>
    </dgm:pt>
    <dgm:pt modelId="{B00DEE3F-7A51-44C0-84E0-DE18DB5686EB}" type="pres">
      <dgm:prSet presAssocID="{913F02AE-B5D7-47C0-83BE-56E1D7E8B9E7}" presName="textRect" presStyleLbl="revTx" presStyleIdx="0" presStyleCnt="3">
        <dgm:presLayoutVars>
          <dgm:chMax val="1"/>
          <dgm:chPref val="1"/>
        </dgm:presLayoutVars>
      </dgm:prSet>
      <dgm:spPr/>
    </dgm:pt>
    <dgm:pt modelId="{68543D0C-E813-42DF-85CA-48624B8BDFAB}" type="pres">
      <dgm:prSet presAssocID="{6D4257A3-D88D-4F64-B734-34151CB2FBE9}" presName="sibTrans" presStyleCnt="0"/>
      <dgm:spPr/>
    </dgm:pt>
    <dgm:pt modelId="{E2514FFE-4D8E-472E-ACE4-89992535BFE9}" type="pres">
      <dgm:prSet presAssocID="{2098C463-4176-4BD5-97C4-388B1F1845C9}" presName="compNode" presStyleCnt="0"/>
      <dgm:spPr/>
    </dgm:pt>
    <dgm:pt modelId="{E5B79F9B-EA2A-4A23-BB8D-A9D55DD193D3}" type="pres">
      <dgm:prSet presAssocID="{2098C463-4176-4BD5-97C4-388B1F1845C9}" presName="iconBgRect" presStyleLbl="bgShp" presStyleIdx="1" presStyleCnt="3"/>
      <dgm:spPr/>
    </dgm:pt>
    <dgm:pt modelId="{2D307FD3-BDDE-4F6B-84B1-EDBA1454AEDC}" type="pres">
      <dgm:prSet presAssocID="{2098C463-4176-4BD5-97C4-388B1F1845C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B940B71E-06CD-4F16-A3C2-9DA1481521C9}" type="pres">
      <dgm:prSet presAssocID="{2098C463-4176-4BD5-97C4-388B1F1845C9}" presName="spaceRect" presStyleCnt="0"/>
      <dgm:spPr/>
    </dgm:pt>
    <dgm:pt modelId="{6CD7D374-A783-46F9-98E1-E2129886FA0C}" type="pres">
      <dgm:prSet presAssocID="{2098C463-4176-4BD5-97C4-388B1F1845C9}" presName="textRect" presStyleLbl="revTx" presStyleIdx="1" presStyleCnt="3">
        <dgm:presLayoutVars>
          <dgm:chMax val="1"/>
          <dgm:chPref val="1"/>
        </dgm:presLayoutVars>
      </dgm:prSet>
      <dgm:spPr/>
    </dgm:pt>
    <dgm:pt modelId="{5402B55E-693B-4EB6-B3BA-F7689720556F}" type="pres">
      <dgm:prSet presAssocID="{C4E49F31-E35E-4F21-B3A0-9E87961BF51A}" presName="sibTrans" presStyleCnt="0"/>
      <dgm:spPr/>
    </dgm:pt>
    <dgm:pt modelId="{0B5F20B2-9EDF-4F43-840C-A57477A87371}" type="pres">
      <dgm:prSet presAssocID="{7538B7A5-B929-4416-A9E3-ED18B0402B0E}" presName="compNode" presStyleCnt="0"/>
      <dgm:spPr/>
    </dgm:pt>
    <dgm:pt modelId="{DEC1DE7E-97F3-4371-859F-FA5C8A78A2F0}" type="pres">
      <dgm:prSet presAssocID="{7538B7A5-B929-4416-A9E3-ED18B0402B0E}" presName="iconBgRect" presStyleLbl="bgShp" presStyleIdx="2" presStyleCnt="3"/>
      <dgm:spPr/>
    </dgm:pt>
    <dgm:pt modelId="{A8EB596C-CABD-4973-A691-F4F6D1D2B8F7}" type="pres">
      <dgm:prSet presAssocID="{7538B7A5-B929-4416-A9E3-ED18B0402B0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7B153B6-D30E-4E14-9523-819DE148516D}" type="pres">
      <dgm:prSet presAssocID="{7538B7A5-B929-4416-A9E3-ED18B0402B0E}" presName="spaceRect" presStyleCnt="0"/>
      <dgm:spPr/>
    </dgm:pt>
    <dgm:pt modelId="{62E60C9A-7771-4C7E-8B22-76BF0EADBA66}" type="pres">
      <dgm:prSet presAssocID="{7538B7A5-B929-4416-A9E3-ED18B0402B0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EDE3E05-D7CC-4E02-B0F7-5CBCDC91CF52}" srcId="{48945801-99CD-4AE9-956E-E6732903FE1A}" destId="{2098C463-4176-4BD5-97C4-388B1F1845C9}" srcOrd="1" destOrd="0" parTransId="{871FD6E7-C5BA-4B7E-8930-797B574CF353}" sibTransId="{C4E49F31-E35E-4F21-B3A0-9E87961BF51A}"/>
    <dgm:cxn modelId="{C0B34109-DCB5-4CE8-ACEB-B39F35E00899}" type="presOf" srcId="{48945801-99CD-4AE9-956E-E6732903FE1A}" destId="{C207E12E-87FC-4B49-8A84-377963E33CAC}" srcOrd="0" destOrd="0" presId="urn:microsoft.com/office/officeart/2018/5/layout/IconCircleLabelList"/>
    <dgm:cxn modelId="{6DE2B03F-BEBF-47D5-8A3B-B1EE8ADE4E44}" type="presOf" srcId="{913F02AE-B5D7-47C0-83BE-56E1D7E8B9E7}" destId="{B00DEE3F-7A51-44C0-84E0-DE18DB5686EB}" srcOrd="0" destOrd="0" presId="urn:microsoft.com/office/officeart/2018/5/layout/IconCircleLabelList"/>
    <dgm:cxn modelId="{A1D0A57E-BC47-471C-AC73-888152187E1B}" srcId="{48945801-99CD-4AE9-956E-E6732903FE1A}" destId="{913F02AE-B5D7-47C0-83BE-56E1D7E8B9E7}" srcOrd="0" destOrd="0" parTransId="{33285D85-760F-423C-B5C9-990F0EF367A6}" sibTransId="{6D4257A3-D88D-4F64-B734-34151CB2FBE9}"/>
    <dgm:cxn modelId="{FC70DAE7-1F93-42B5-B3B4-6B8FD73FC357}" type="presOf" srcId="{7538B7A5-B929-4416-A9E3-ED18B0402B0E}" destId="{62E60C9A-7771-4C7E-8B22-76BF0EADBA66}" srcOrd="0" destOrd="0" presId="urn:microsoft.com/office/officeart/2018/5/layout/IconCircleLabelList"/>
    <dgm:cxn modelId="{E3198FEF-F3BF-4F74-8D75-2A8BE83C3A3D}" srcId="{48945801-99CD-4AE9-956E-E6732903FE1A}" destId="{7538B7A5-B929-4416-A9E3-ED18B0402B0E}" srcOrd="2" destOrd="0" parTransId="{610A9D73-6463-4B42-AF01-0F54E0CE70AB}" sibTransId="{898AB3F1-2495-4704-94BF-1219FB46C743}"/>
    <dgm:cxn modelId="{B0A670FD-8925-415A-861F-07C898E67A15}" type="presOf" srcId="{2098C463-4176-4BD5-97C4-388B1F1845C9}" destId="{6CD7D374-A783-46F9-98E1-E2129886FA0C}" srcOrd="0" destOrd="0" presId="urn:microsoft.com/office/officeart/2018/5/layout/IconCircleLabelList"/>
    <dgm:cxn modelId="{D0C72EE3-21D1-4C38-B3A9-6A8657884739}" type="presParOf" srcId="{C207E12E-87FC-4B49-8A84-377963E33CAC}" destId="{E56D579C-6A05-4EEE-A999-D43C29BAC8DF}" srcOrd="0" destOrd="0" presId="urn:microsoft.com/office/officeart/2018/5/layout/IconCircleLabelList"/>
    <dgm:cxn modelId="{6946721F-AE41-4548-9DDA-3E237F8A217C}" type="presParOf" srcId="{E56D579C-6A05-4EEE-A999-D43C29BAC8DF}" destId="{9A232D32-7DBE-4A2B-885B-FAE98D0BD4E8}" srcOrd="0" destOrd="0" presId="urn:microsoft.com/office/officeart/2018/5/layout/IconCircleLabelList"/>
    <dgm:cxn modelId="{8FD89890-9756-454F-BD5F-0A2849EBAACE}" type="presParOf" srcId="{E56D579C-6A05-4EEE-A999-D43C29BAC8DF}" destId="{3CA10B5C-6435-4EFB-833D-CF26F59EE5C8}" srcOrd="1" destOrd="0" presId="urn:microsoft.com/office/officeart/2018/5/layout/IconCircleLabelList"/>
    <dgm:cxn modelId="{38646804-7140-4B13-A4FF-55C59C885E86}" type="presParOf" srcId="{E56D579C-6A05-4EEE-A999-D43C29BAC8DF}" destId="{72598FD0-4580-4CE4-8E1C-646BF618472E}" srcOrd="2" destOrd="0" presId="urn:microsoft.com/office/officeart/2018/5/layout/IconCircleLabelList"/>
    <dgm:cxn modelId="{02253C8B-C519-4234-84C1-BAB3D7C93954}" type="presParOf" srcId="{E56D579C-6A05-4EEE-A999-D43C29BAC8DF}" destId="{B00DEE3F-7A51-44C0-84E0-DE18DB5686EB}" srcOrd="3" destOrd="0" presId="urn:microsoft.com/office/officeart/2018/5/layout/IconCircleLabelList"/>
    <dgm:cxn modelId="{F993A196-E366-497D-A0BA-6286E7E44A4C}" type="presParOf" srcId="{C207E12E-87FC-4B49-8A84-377963E33CAC}" destId="{68543D0C-E813-42DF-85CA-48624B8BDFAB}" srcOrd="1" destOrd="0" presId="urn:microsoft.com/office/officeart/2018/5/layout/IconCircleLabelList"/>
    <dgm:cxn modelId="{6C8C32FB-58E2-4F9D-AEB6-7170E41D0194}" type="presParOf" srcId="{C207E12E-87FC-4B49-8A84-377963E33CAC}" destId="{E2514FFE-4D8E-472E-ACE4-89992535BFE9}" srcOrd="2" destOrd="0" presId="urn:microsoft.com/office/officeart/2018/5/layout/IconCircleLabelList"/>
    <dgm:cxn modelId="{67727D5B-EC48-4CCB-B868-91EAA77913A1}" type="presParOf" srcId="{E2514FFE-4D8E-472E-ACE4-89992535BFE9}" destId="{E5B79F9B-EA2A-4A23-BB8D-A9D55DD193D3}" srcOrd="0" destOrd="0" presId="urn:microsoft.com/office/officeart/2018/5/layout/IconCircleLabelList"/>
    <dgm:cxn modelId="{7DD63C6C-1D19-4422-A52B-485EE83E70EA}" type="presParOf" srcId="{E2514FFE-4D8E-472E-ACE4-89992535BFE9}" destId="{2D307FD3-BDDE-4F6B-84B1-EDBA1454AEDC}" srcOrd="1" destOrd="0" presId="urn:microsoft.com/office/officeart/2018/5/layout/IconCircleLabelList"/>
    <dgm:cxn modelId="{0CBBE0A0-5E67-4C73-8F87-672615FD1676}" type="presParOf" srcId="{E2514FFE-4D8E-472E-ACE4-89992535BFE9}" destId="{B940B71E-06CD-4F16-A3C2-9DA1481521C9}" srcOrd="2" destOrd="0" presId="urn:microsoft.com/office/officeart/2018/5/layout/IconCircleLabelList"/>
    <dgm:cxn modelId="{54253513-4D16-404F-9C03-BE60F36E6AB8}" type="presParOf" srcId="{E2514FFE-4D8E-472E-ACE4-89992535BFE9}" destId="{6CD7D374-A783-46F9-98E1-E2129886FA0C}" srcOrd="3" destOrd="0" presId="urn:microsoft.com/office/officeart/2018/5/layout/IconCircleLabelList"/>
    <dgm:cxn modelId="{1E8EE93A-6B34-428D-81E0-80167939C7C0}" type="presParOf" srcId="{C207E12E-87FC-4B49-8A84-377963E33CAC}" destId="{5402B55E-693B-4EB6-B3BA-F7689720556F}" srcOrd="3" destOrd="0" presId="urn:microsoft.com/office/officeart/2018/5/layout/IconCircleLabelList"/>
    <dgm:cxn modelId="{38598340-6692-4E80-8028-D527C8A824AF}" type="presParOf" srcId="{C207E12E-87FC-4B49-8A84-377963E33CAC}" destId="{0B5F20B2-9EDF-4F43-840C-A57477A87371}" srcOrd="4" destOrd="0" presId="urn:microsoft.com/office/officeart/2018/5/layout/IconCircleLabelList"/>
    <dgm:cxn modelId="{C15144F4-4F63-47BA-AC91-AC3DDED1444E}" type="presParOf" srcId="{0B5F20B2-9EDF-4F43-840C-A57477A87371}" destId="{DEC1DE7E-97F3-4371-859F-FA5C8A78A2F0}" srcOrd="0" destOrd="0" presId="urn:microsoft.com/office/officeart/2018/5/layout/IconCircleLabelList"/>
    <dgm:cxn modelId="{00C38341-F72D-4AB4-B422-E7AA52317C53}" type="presParOf" srcId="{0B5F20B2-9EDF-4F43-840C-A57477A87371}" destId="{A8EB596C-CABD-4973-A691-F4F6D1D2B8F7}" srcOrd="1" destOrd="0" presId="urn:microsoft.com/office/officeart/2018/5/layout/IconCircleLabelList"/>
    <dgm:cxn modelId="{33A4D2FE-6B7D-4D53-A680-CDDA1B52FDB2}" type="presParOf" srcId="{0B5F20B2-9EDF-4F43-840C-A57477A87371}" destId="{97B153B6-D30E-4E14-9523-819DE148516D}" srcOrd="2" destOrd="0" presId="urn:microsoft.com/office/officeart/2018/5/layout/IconCircleLabelList"/>
    <dgm:cxn modelId="{0D5F779C-3C2E-4A63-9F91-02F300504A46}" type="presParOf" srcId="{0B5F20B2-9EDF-4F43-840C-A57477A87371}" destId="{62E60C9A-7771-4C7E-8B22-76BF0EADBA6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8371C0-D37F-4CEC-8E64-ACB65058E81C}">
      <dsp:nvSpPr>
        <dsp:cNvPr id="0" name=""/>
        <dsp:cNvSpPr/>
      </dsp:nvSpPr>
      <dsp:spPr>
        <a:xfrm rot="5400000">
          <a:off x="-231731" y="232708"/>
          <a:ext cx="1544873" cy="1081411"/>
        </a:xfrm>
        <a:prstGeom prst="chevron">
          <a:avLst/>
        </a:prstGeom>
        <a:solidFill>
          <a:schemeClr val="tx1">
            <a:lumMod val="75000"/>
            <a:lumOff val="2500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000" kern="1200" dirty="0"/>
        </a:p>
      </dsp:txBody>
      <dsp:txXfrm rot="-5400000">
        <a:off x="1" y="541683"/>
        <a:ext cx="1081411" cy="463462"/>
      </dsp:txXfrm>
    </dsp:sp>
    <dsp:sp modelId="{0816802A-F7B8-432D-AFDD-9FC95E20F331}">
      <dsp:nvSpPr>
        <dsp:cNvPr id="0" name=""/>
        <dsp:cNvSpPr/>
      </dsp:nvSpPr>
      <dsp:spPr>
        <a:xfrm rot="5400000">
          <a:off x="2627817" y="-1546402"/>
          <a:ext cx="1004167" cy="4096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ctr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pl-PL" sz="2800" b="1" kern="1200" dirty="0"/>
            <a:t>I</a:t>
          </a:r>
          <a:r>
            <a:rPr lang="en-GB" sz="2800" b="1" kern="1200" dirty="0" err="1"/>
            <a:t>mprove</a:t>
          </a:r>
          <a:r>
            <a:rPr lang="en-GB" sz="2800" b="1" kern="1200" dirty="0"/>
            <a:t> digital competence</a:t>
          </a:r>
          <a:r>
            <a:rPr lang="pl-PL" sz="2800" b="1" kern="1200" dirty="0"/>
            <a:t>s</a:t>
          </a:r>
          <a:endParaRPr lang="en-GB" sz="2800" b="1" kern="1200" dirty="0"/>
        </a:p>
      </dsp:txBody>
      <dsp:txXfrm rot="-5400000">
        <a:off x="1081412" y="49022"/>
        <a:ext cx="4047960" cy="906129"/>
      </dsp:txXfrm>
    </dsp:sp>
    <dsp:sp modelId="{6FD61EEA-9CB9-4476-971C-0A4E3EB9B59E}">
      <dsp:nvSpPr>
        <dsp:cNvPr id="0" name=""/>
        <dsp:cNvSpPr/>
      </dsp:nvSpPr>
      <dsp:spPr>
        <a:xfrm rot="5400000">
          <a:off x="-231731" y="1500267"/>
          <a:ext cx="1544873" cy="1081411"/>
        </a:xfrm>
        <a:prstGeom prst="chevron">
          <a:avLst/>
        </a:prstGeom>
        <a:solidFill>
          <a:schemeClr val="tx2">
            <a:lumMod val="5000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000" kern="1200" dirty="0"/>
        </a:p>
      </dsp:txBody>
      <dsp:txXfrm rot="-5400000">
        <a:off x="1" y="1809242"/>
        <a:ext cx="1081411" cy="463462"/>
      </dsp:txXfrm>
    </dsp:sp>
    <dsp:sp modelId="{B9B30069-F6B2-434E-B234-7B45F1B493AA}">
      <dsp:nvSpPr>
        <dsp:cNvPr id="0" name=""/>
        <dsp:cNvSpPr/>
      </dsp:nvSpPr>
      <dsp:spPr>
        <a:xfrm rot="5400000">
          <a:off x="2627817" y="-166840"/>
          <a:ext cx="1004167" cy="4096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ctr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pl-PL" sz="2800" b="1" kern="1200" dirty="0"/>
            <a:t>S</a:t>
          </a:r>
          <a:r>
            <a:rPr lang="en-GB" sz="2800" b="1" kern="1200" dirty="0" err="1"/>
            <a:t>upport</a:t>
          </a:r>
          <a:r>
            <a:rPr lang="en-GB" sz="2800" b="1" kern="1200" dirty="0"/>
            <a:t> academic learning</a:t>
          </a:r>
        </a:p>
      </dsp:txBody>
      <dsp:txXfrm rot="-5400000">
        <a:off x="1081412" y="1428584"/>
        <a:ext cx="4047960" cy="906129"/>
      </dsp:txXfrm>
    </dsp:sp>
    <dsp:sp modelId="{AD1E4BE5-642B-499A-A58E-B9E911F8B5E2}">
      <dsp:nvSpPr>
        <dsp:cNvPr id="0" name=""/>
        <dsp:cNvSpPr/>
      </dsp:nvSpPr>
      <dsp:spPr>
        <a:xfrm rot="5400000">
          <a:off x="-231731" y="2932727"/>
          <a:ext cx="1544873" cy="1081411"/>
        </a:xfrm>
        <a:prstGeom prst="chevron">
          <a:avLst/>
        </a:prstGeom>
        <a:solidFill>
          <a:schemeClr val="tx1">
            <a:lumMod val="75000"/>
            <a:lumOff val="2500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000" kern="1200" dirty="0"/>
        </a:p>
      </dsp:txBody>
      <dsp:txXfrm rot="-5400000">
        <a:off x="1" y="3241702"/>
        <a:ext cx="1081411" cy="463462"/>
      </dsp:txXfrm>
    </dsp:sp>
    <dsp:sp modelId="{A5A810F5-3E00-4805-9301-DBCF48870C16}">
      <dsp:nvSpPr>
        <dsp:cNvPr id="0" name=""/>
        <dsp:cNvSpPr/>
      </dsp:nvSpPr>
      <dsp:spPr>
        <a:xfrm rot="5400000">
          <a:off x="2627817" y="1154590"/>
          <a:ext cx="1004167" cy="4096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ctr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pl-PL" sz="2800" b="1" kern="1200" dirty="0"/>
            <a:t>H</a:t>
          </a:r>
          <a:r>
            <a:rPr lang="en-GB" sz="2800" b="1" kern="1200" dirty="0" err="1"/>
            <a:t>elp</a:t>
          </a:r>
          <a:r>
            <a:rPr lang="en-GB" sz="2800" b="1" kern="1200" dirty="0"/>
            <a:t> analyse and manage data</a:t>
          </a:r>
        </a:p>
      </dsp:txBody>
      <dsp:txXfrm rot="-5400000">
        <a:off x="1081412" y="2750015"/>
        <a:ext cx="4047960" cy="9061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00E4CA-2093-430F-BA59-11907C5A7CEB}">
      <dsp:nvSpPr>
        <dsp:cNvPr id="0" name=""/>
        <dsp:cNvSpPr/>
      </dsp:nvSpPr>
      <dsp:spPr>
        <a:xfrm>
          <a:off x="1907717" y="0"/>
          <a:ext cx="2748744" cy="2749163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4C3CA-3935-42D7-8616-B1AAB5BA9F53}">
      <dsp:nvSpPr>
        <dsp:cNvPr id="0" name=""/>
        <dsp:cNvSpPr/>
      </dsp:nvSpPr>
      <dsp:spPr>
        <a:xfrm>
          <a:off x="2515280" y="992531"/>
          <a:ext cx="1527424" cy="763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1" kern="1200" dirty="0" err="1"/>
            <a:t>Completed</a:t>
          </a:r>
          <a:r>
            <a:rPr lang="pl-PL" sz="1400" b="1" kern="1200" dirty="0"/>
            <a:t> The Digital Skills </a:t>
          </a:r>
          <a:r>
            <a:rPr lang="pl-PL" sz="1400" b="1" kern="1200" dirty="0" err="1"/>
            <a:t>Badges</a:t>
          </a:r>
          <a:endParaRPr lang="en-GB" sz="1400" b="1" kern="1200" dirty="0"/>
        </a:p>
      </dsp:txBody>
      <dsp:txXfrm>
        <a:off x="2515280" y="992531"/>
        <a:ext cx="1527424" cy="763529"/>
      </dsp:txXfrm>
    </dsp:sp>
    <dsp:sp modelId="{8AE7943B-84E3-4B0B-89E5-72377C463E45}">
      <dsp:nvSpPr>
        <dsp:cNvPr id="0" name=""/>
        <dsp:cNvSpPr/>
      </dsp:nvSpPr>
      <dsp:spPr>
        <a:xfrm>
          <a:off x="1144262" y="1579598"/>
          <a:ext cx="2748744" cy="2749163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27BF1-3D93-4AEA-867A-4812A58863F3}">
      <dsp:nvSpPr>
        <dsp:cNvPr id="0" name=""/>
        <dsp:cNvSpPr/>
      </dsp:nvSpPr>
      <dsp:spPr>
        <a:xfrm>
          <a:off x="1754923" y="2581266"/>
          <a:ext cx="1527424" cy="763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1" kern="1200" dirty="0"/>
            <a:t> </a:t>
          </a:r>
          <a:r>
            <a:rPr lang="pl-PL" sz="1400" b="1" kern="1200" dirty="0" err="1"/>
            <a:t>Develop</a:t>
          </a:r>
          <a:r>
            <a:rPr lang="pl-PL" sz="1400" b="1" kern="1200" dirty="0"/>
            <a:t> </a:t>
          </a:r>
          <a:r>
            <a:rPr lang="pl-PL" sz="1400" b="1" kern="1200" dirty="0" err="1"/>
            <a:t>digital</a:t>
          </a:r>
          <a:r>
            <a:rPr lang="pl-PL" sz="1400" b="1" kern="1200" dirty="0"/>
            <a:t> </a:t>
          </a:r>
          <a:r>
            <a:rPr lang="pl-PL" sz="1400" b="1" kern="1200" dirty="0" err="1"/>
            <a:t>creativity</a:t>
          </a:r>
          <a:r>
            <a:rPr lang="pl-PL" sz="1400" b="1" kern="1200" dirty="0"/>
            <a:t> and problem </a:t>
          </a:r>
          <a:r>
            <a:rPr lang="pl-PL" sz="1400" b="1" kern="1200" dirty="0" err="1"/>
            <a:t>solving</a:t>
          </a:r>
          <a:r>
            <a:rPr lang="pl-PL" sz="1400" b="1" kern="1200" dirty="0"/>
            <a:t> skills </a:t>
          </a:r>
          <a:endParaRPr lang="en-GB" sz="1400" b="1" kern="1200" dirty="0"/>
        </a:p>
      </dsp:txBody>
      <dsp:txXfrm>
        <a:off x="1754923" y="2581266"/>
        <a:ext cx="1527424" cy="763529"/>
      </dsp:txXfrm>
    </dsp:sp>
    <dsp:sp modelId="{623BD6AD-EA56-4036-A2F3-6FC777240DF3}">
      <dsp:nvSpPr>
        <dsp:cNvPr id="0" name=""/>
        <dsp:cNvSpPr/>
      </dsp:nvSpPr>
      <dsp:spPr>
        <a:xfrm>
          <a:off x="2103355" y="3348222"/>
          <a:ext cx="2361597" cy="2362544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1637C-F6EE-4C50-AD4E-132F8337A876}">
      <dsp:nvSpPr>
        <dsp:cNvPr id="0" name=""/>
        <dsp:cNvSpPr/>
      </dsp:nvSpPr>
      <dsp:spPr>
        <a:xfrm>
          <a:off x="2518893" y="4172286"/>
          <a:ext cx="1527424" cy="763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1" kern="1200" dirty="0" err="1"/>
            <a:t>Better</a:t>
          </a:r>
          <a:r>
            <a:rPr lang="pl-PL" sz="1400" b="1" kern="1200" dirty="0"/>
            <a:t> </a:t>
          </a:r>
          <a:r>
            <a:rPr lang="pl-PL" sz="1400" b="1" kern="1200" dirty="0" err="1"/>
            <a:t>understanding</a:t>
          </a:r>
          <a:r>
            <a:rPr lang="pl-PL" sz="1400" b="1" kern="1200" dirty="0"/>
            <a:t> of </a:t>
          </a:r>
          <a:r>
            <a:rPr lang="pl-PL" sz="1400" b="1" kern="1200" dirty="0" err="1"/>
            <a:t>digital</a:t>
          </a:r>
          <a:r>
            <a:rPr lang="pl-PL" sz="1400" b="1" kern="1200" dirty="0"/>
            <a:t> </a:t>
          </a:r>
          <a:r>
            <a:rPr lang="pl-PL" sz="1400" b="1" kern="1200" dirty="0" err="1"/>
            <a:t>technologies</a:t>
          </a:r>
          <a:r>
            <a:rPr lang="pl-PL" sz="1400" b="1" kern="1200" dirty="0"/>
            <a:t> </a:t>
          </a:r>
          <a:endParaRPr lang="en-GB" sz="1400" b="1" kern="1200" dirty="0"/>
        </a:p>
      </dsp:txBody>
      <dsp:txXfrm>
        <a:off x="2518893" y="4172286"/>
        <a:ext cx="1527424" cy="7635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220D7-3F3F-49C4-AC0A-A1E678CC514F}">
      <dsp:nvSpPr>
        <dsp:cNvPr id="0" name=""/>
        <dsp:cNvSpPr/>
      </dsp:nvSpPr>
      <dsp:spPr>
        <a:xfrm>
          <a:off x="0" y="571080"/>
          <a:ext cx="6140450" cy="719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34DA29-04E2-4D8E-91F2-F2A8ED7FFC04}">
      <dsp:nvSpPr>
        <dsp:cNvPr id="0" name=""/>
        <dsp:cNvSpPr/>
      </dsp:nvSpPr>
      <dsp:spPr>
        <a:xfrm>
          <a:off x="297208" y="9"/>
          <a:ext cx="5255999" cy="74057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8575" cap="rnd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466" tIns="0" rIns="162466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I learned how to analyse and organise data.</a:t>
          </a:r>
          <a:endParaRPr lang="en-GB" sz="2000" kern="1200" dirty="0">
            <a:solidFill>
              <a:schemeClr val="tx1"/>
            </a:solidFill>
          </a:endParaRPr>
        </a:p>
      </dsp:txBody>
      <dsp:txXfrm>
        <a:off x="333360" y="36161"/>
        <a:ext cx="5183695" cy="668266"/>
      </dsp:txXfrm>
    </dsp:sp>
    <dsp:sp modelId="{DABAEF30-59D9-401F-84FB-D0B237110EAE}">
      <dsp:nvSpPr>
        <dsp:cNvPr id="0" name=""/>
        <dsp:cNvSpPr/>
      </dsp:nvSpPr>
      <dsp:spPr>
        <a:xfrm>
          <a:off x="0" y="1919330"/>
          <a:ext cx="6140450" cy="719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3555CF-480F-4C59-86BD-7CE0A65BF54D}">
      <dsp:nvSpPr>
        <dsp:cNvPr id="0" name=""/>
        <dsp:cNvSpPr/>
      </dsp:nvSpPr>
      <dsp:spPr>
        <a:xfrm>
          <a:off x="306722" y="1355879"/>
          <a:ext cx="5255999" cy="740570"/>
        </a:xfrm>
        <a:prstGeom prst="roundRect">
          <a:avLst/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28575" cap="rnd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466" tIns="0" rIns="162466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chemeClr val="tx1"/>
              </a:solidFill>
            </a:rPr>
            <a:t>I learned formulas such as SUM and AVERAGE</a:t>
          </a:r>
          <a:endParaRPr lang="en-GB" sz="2000" kern="1200">
            <a:solidFill>
              <a:schemeClr val="tx1"/>
            </a:solidFill>
          </a:endParaRPr>
        </a:p>
      </dsp:txBody>
      <dsp:txXfrm>
        <a:off x="342874" y="1392031"/>
        <a:ext cx="5183695" cy="668266"/>
      </dsp:txXfrm>
    </dsp:sp>
    <dsp:sp modelId="{79FF364A-60B8-4446-9470-88D71F8EA407}">
      <dsp:nvSpPr>
        <dsp:cNvPr id="0" name=""/>
        <dsp:cNvSpPr/>
      </dsp:nvSpPr>
      <dsp:spPr>
        <a:xfrm>
          <a:off x="0" y="3267580"/>
          <a:ext cx="6140450" cy="719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rnd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065B6-77A8-4A6E-AF1E-88F117BFA7F8}">
      <dsp:nvSpPr>
        <dsp:cNvPr id="0" name=""/>
        <dsp:cNvSpPr/>
      </dsp:nvSpPr>
      <dsp:spPr>
        <a:xfrm>
          <a:off x="306722" y="2704129"/>
          <a:ext cx="5255999" cy="740570"/>
        </a:xfrm>
        <a:prstGeom prst="roundRect">
          <a:avLst/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28575" cap="rnd" cmpd="sng" algn="ctr">
          <a:noFill/>
          <a:prstDash val="solid"/>
        </a:ln>
        <a:effectLst>
          <a:outerShdw blurRad="44450" dist="27940" dir="5400000" algn="ctr" rotWithShape="0">
            <a:srgbClr val="000000">
              <a:alpha val="3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466" tIns="0" rIns="162466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I learned how to create charts.</a:t>
          </a:r>
          <a:endParaRPr lang="en-GB" sz="2000" kern="1200" dirty="0">
            <a:solidFill>
              <a:schemeClr val="tx1"/>
            </a:solidFill>
          </a:endParaRPr>
        </a:p>
      </dsp:txBody>
      <dsp:txXfrm>
        <a:off x="342874" y="2740281"/>
        <a:ext cx="5183695" cy="6682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32D32-7DBE-4A2B-885B-FAE98D0BD4E8}">
      <dsp:nvSpPr>
        <dsp:cNvPr id="0" name=""/>
        <dsp:cNvSpPr/>
      </dsp:nvSpPr>
      <dsp:spPr>
        <a:xfrm>
          <a:off x="610748" y="319470"/>
          <a:ext cx="1749937" cy="1749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A10B5C-6435-4EFB-833D-CF26F59EE5C8}">
      <dsp:nvSpPr>
        <dsp:cNvPr id="0" name=""/>
        <dsp:cNvSpPr/>
      </dsp:nvSpPr>
      <dsp:spPr>
        <a:xfrm>
          <a:off x="983686" y="692408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0DEE3F-7A51-44C0-84E0-DE18DB5686EB}">
      <dsp:nvSpPr>
        <dsp:cNvPr id="0" name=""/>
        <dsp:cNvSpPr/>
      </dsp:nvSpPr>
      <dsp:spPr>
        <a:xfrm>
          <a:off x="51342" y="2614470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pl-PL" sz="1700" b="1" kern="1200" dirty="0" err="1"/>
            <a:t>Continues</a:t>
          </a:r>
          <a:r>
            <a:rPr lang="pl-PL" sz="1700" b="1" kern="1200" dirty="0"/>
            <a:t> </a:t>
          </a:r>
          <a:r>
            <a:rPr lang="pl-PL" sz="1700" b="1" kern="1200" dirty="0" err="1"/>
            <a:t>practice</a:t>
          </a:r>
          <a:r>
            <a:rPr lang="pl-PL" sz="1700" b="1" kern="1200" dirty="0"/>
            <a:t> of </a:t>
          </a:r>
          <a:r>
            <a:rPr lang="pl-PL" sz="1700" b="1" kern="1200" dirty="0" err="1"/>
            <a:t>Digitall</a:t>
          </a:r>
          <a:r>
            <a:rPr lang="pl-PL" sz="1700" b="1" kern="1200" dirty="0"/>
            <a:t> Skills</a:t>
          </a:r>
          <a:endParaRPr lang="en-US" sz="1700" kern="1200" dirty="0"/>
        </a:p>
      </dsp:txBody>
      <dsp:txXfrm>
        <a:off x="51342" y="2614470"/>
        <a:ext cx="2868750" cy="720000"/>
      </dsp:txXfrm>
    </dsp:sp>
    <dsp:sp modelId="{E5B79F9B-EA2A-4A23-BB8D-A9D55DD193D3}">
      <dsp:nvSpPr>
        <dsp:cNvPr id="0" name=""/>
        <dsp:cNvSpPr/>
      </dsp:nvSpPr>
      <dsp:spPr>
        <a:xfrm>
          <a:off x="3981530" y="319470"/>
          <a:ext cx="1749937" cy="17499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307FD3-BDDE-4F6B-84B1-EDBA1454AEDC}">
      <dsp:nvSpPr>
        <dsp:cNvPr id="0" name=""/>
        <dsp:cNvSpPr/>
      </dsp:nvSpPr>
      <dsp:spPr>
        <a:xfrm>
          <a:off x="4354467" y="692408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D7D374-A783-46F9-98E1-E2129886FA0C}">
      <dsp:nvSpPr>
        <dsp:cNvPr id="0" name=""/>
        <dsp:cNvSpPr/>
      </dsp:nvSpPr>
      <dsp:spPr>
        <a:xfrm>
          <a:off x="3422124" y="2614470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pl-PL" sz="1700" b="1" kern="1200"/>
            <a:t>Improve my Problem solving when I used technology</a:t>
          </a:r>
          <a:endParaRPr lang="en-US" sz="1700" kern="1200"/>
        </a:p>
      </dsp:txBody>
      <dsp:txXfrm>
        <a:off x="3422124" y="2614470"/>
        <a:ext cx="2868750" cy="720000"/>
      </dsp:txXfrm>
    </dsp:sp>
    <dsp:sp modelId="{DEC1DE7E-97F3-4371-859F-FA5C8A78A2F0}">
      <dsp:nvSpPr>
        <dsp:cNvPr id="0" name=""/>
        <dsp:cNvSpPr/>
      </dsp:nvSpPr>
      <dsp:spPr>
        <a:xfrm>
          <a:off x="7352311" y="319470"/>
          <a:ext cx="1749937" cy="17499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EB596C-CABD-4973-A691-F4F6D1D2B8F7}">
      <dsp:nvSpPr>
        <dsp:cNvPr id="0" name=""/>
        <dsp:cNvSpPr/>
      </dsp:nvSpPr>
      <dsp:spPr>
        <a:xfrm>
          <a:off x="7725249" y="692408"/>
          <a:ext cx="1004062" cy="1004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60C9A-7771-4C7E-8B22-76BF0EADBA66}">
      <dsp:nvSpPr>
        <dsp:cNvPr id="0" name=""/>
        <dsp:cNvSpPr/>
      </dsp:nvSpPr>
      <dsp:spPr>
        <a:xfrm>
          <a:off x="6792905" y="2614470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pl-PL" sz="1700" b="1" kern="1200" dirty="0" err="1"/>
            <a:t>More</a:t>
          </a:r>
          <a:r>
            <a:rPr lang="pl-PL" sz="1700" b="1" kern="1200" dirty="0"/>
            <a:t> </a:t>
          </a:r>
          <a:r>
            <a:rPr lang="pl-PL" sz="1700" b="1" kern="1200" dirty="0" err="1"/>
            <a:t>practice</a:t>
          </a:r>
          <a:r>
            <a:rPr lang="pl-PL" sz="1700" b="1" kern="1200" dirty="0"/>
            <a:t> with a </a:t>
          </a:r>
          <a:r>
            <a:rPr lang="pl-PL" sz="1700" b="1" kern="1200"/>
            <a:t>Microsoft Office </a:t>
          </a:r>
          <a:endParaRPr lang="en-US" sz="1700" kern="1200" dirty="0"/>
        </a:p>
      </dsp:txBody>
      <dsp:txXfrm>
        <a:off x="6792905" y="2614470"/>
        <a:ext cx="286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934BFE-D001-401F-B98F-9403052E5CBB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F050CB-1668-4340-8FA9-64CF12908F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941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F050CB-1668-4340-8FA9-64CF12908FA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149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l-PL"/>
              <a:t>Kliknij, aby edytować styl wzorca podtytułu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782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222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688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63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734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126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621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24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pl-PL"/>
              <a:t>Kliknij ikonę, aby dodać obraz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869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ytuł i po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742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ferta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938072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naz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550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nazwy cytat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975971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wda lub fał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5282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63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029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1F67DE-5E27-4FD7-8B23-B94FC69ED176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D3C98BF-8F8F-4A8C-BDD9-DF7B62A95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543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0" r:id="rId1"/>
    <p:sldLayoutId id="2147483961" r:id="rId2"/>
    <p:sldLayoutId id="2147483962" r:id="rId3"/>
    <p:sldLayoutId id="2147483963" r:id="rId4"/>
    <p:sldLayoutId id="2147483964" r:id="rId5"/>
    <p:sldLayoutId id="2147483965" r:id="rId6"/>
    <p:sldLayoutId id="2147483966" r:id="rId7"/>
    <p:sldLayoutId id="2147483967" r:id="rId8"/>
    <p:sldLayoutId id="2147483968" r:id="rId9"/>
    <p:sldLayoutId id="2147483969" r:id="rId10"/>
    <p:sldLayoutId id="2147483970" r:id="rId11"/>
    <p:sldLayoutId id="2147483971" r:id="rId12"/>
    <p:sldLayoutId id="2147483972" r:id="rId13"/>
    <p:sldLayoutId id="2147483973" r:id="rId14"/>
    <p:sldLayoutId id="2147483974" r:id="rId15"/>
    <p:sldLayoutId id="214748397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C546D8F-F268-9946-452B-D3BAC04B2D13}"/>
              </a:ext>
            </a:extLst>
          </p:cNvPr>
          <p:cNvGrpSpPr/>
          <p:nvPr/>
        </p:nvGrpSpPr>
        <p:grpSpPr>
          <a:xfrm>
            <a:off x="6077265" y="-39226"/>
            <a:ext cx="5874434" cy="3369689"/>
            <a:chOff x="5384589" y="1030570"/>
            <a:chExt cx="5874434" cy="3369689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B63DF50-144A-5A61-0CB8-E366ACD0080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46911" y="1030570"/>
              <a:ext cx="4212112" cy="3369689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2240EFC-B6A3-C3A0-B849-A7B46F275F2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4" t="-17414" r="-514" b="17414"/>
            <a:stretch>
              <a:fillRect/>
            </a:stretch>
          </p:blipFill>
          <p:spPr>
            <a:xfrm rot="20703736">
              <a:off x="5384589" y="1057687"/>
              <a:ext cx="2290084" cy="1288172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155DD7E-E18C-622F-E240-D7C0533BE968}"/>
              </a:ext>
            </a:extLst>
          </p:cNvPr>
          <p:cNvSpPr txBox="1"/>
          <p:nvPr/>
        </p:nvSpPr>
        <p:spPr>
          <a:xfrm>
            <a:off x="832429" y="2600326"/>
            <a:ext cx="9130721" cy="2352674"/>
          </a:xfrm>
          <a:prstGeom prst="rect">
            <a:avLst/>
          </a:prstGeom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pl-PL" sz="8800" b="1" i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My </a:t>
            </a:r>
            <a:r>
              <a:rPr lang="en-US" sz="8800" b="1" i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Digital</a:t>
            </a:r>
            <a:r>
              <a:rPr lang="en-US" sz="8800" b="1" i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8800" b="1" i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Skills</a:t>
            </a:r>
            <a:r>
              <a:rPr lang="en-US" sz="8800" b="1" i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pl-PL" sz="8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D</a:t>
            </a:r>
            <a:r>
              <a:rPr lang="pl-PL" sz="8800" b="1" i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evelopment</a:t>
            </a:r>
            <a:endParaRPr lang="en-US" sz="8800" b="1" i="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71B489-EB1D-D339-25FD-EAA25A3B09D5}"/>
              </a:ext>
            </a:extLst>
          </p:cNvPr>
          <p:cNvSpPr txBox="1"/>
          <p:nvPr/>
        </p:nvSpPr>
        <p:spPr>
          <a:xfrm>
            <a:off x="7353300" y="5219789"/>
            <a:ext cx="44291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 Black" panose="020F0502020204030204" pitchFamily="34" charset="0"/>
              </a:rPr>
              <a:t>Aleksandra Maslich</a:t>
            </a:r>
          </a:p>
          <a:p>
            <a:pPr algn="ctr"/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 Black" panose="020F0502020204030204" pitchFamily="34" charset="0"/>
              </a:rPr>
              <a:t>Digital Skills for Personal Development and Business</a:t>
            </a:r>
            <a:endParaRPr lang="pl-PL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tos Black" panose="020F0502020204030204" pitchFamily="34" charset="0"/>
            </a:endParaRPr>
          </a:p>
          <a:p>
            <a:pPr algn="ctr"/>
            <a:r>
              <a:rPr lang="pl-PL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ptos Black" panose="020F0502020204030204" pitchFamily="34" charset="0"/>
              </a:rPr>
              <a:t>10/03/2026</a:t>
            </a:r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ptos Black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5611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FC6FE3B-8581-4D7A-196E-C5F29EEFAE91}"/>
              </a:ext>
            </a:extLst>
          </p:cNvPr>
          <p:cNvSpPr/>
          <p:nvPr/>
        </p:nvSpPr>
        <p:spPr>
          <a:xfrm>
            <a:off x="633682" y="1838425"/>
            <a:ext cx="5061266" cy="31393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pl-PL" sz="66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Why</a:t>
            </a:r>
            <a:r>
              <a:rPr lang="pl-PL" sz="6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pl-PL" sz="66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Are</a:t>
            </a:r>
            <a:r>
              <a:rPr lang="pl-PL" sz="6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Digital Skills </a:t>
            </a:r>
            <a:r>
              <a:rPr lang="pl-PL" sz="66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Important</a:t>
            </a:r>
            <a:r>
              <a:rPr lang="pl-PL" sz="6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?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C795440-D3FD-2988-AFA6-F9C57765EB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9344318"/>
              </p:ext>
            </p:extLst>
          </p:nvPr>
        </p:nvGraphicFramePr>
        <p:xfrm>
          <a:off x="6679933" y="1424539"/>
          <a:ext cx="5178391" cy="42468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40042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3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5BE750-7E34-E306-B970-1515ABFCAE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220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628650" y="2878677"/>
            <a:ext cx="5320634" cy="317561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F55EC897-38FF-23AF-23DE-395F439F68DA}"/>
              </a:ext>
            </a:extLst>
          </p:cNvPr>
          <p:cNvGrpSpPr/>
          <p:nvPr/>
        </p:nvGrpSpPr>
        <p:grpSpPr>
          <a:xfrm>
            <a:off x="6430899" y="818786"/>
            <a:ext cx="5320634" cy="4446496"/>
            <a:chOff x="6573774" y="966688"/>
            <a:chExt cx="5320634" cy="2935848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B5C7529-832F-A400-0FB1-7D3DBC79DC15}"/>
                </a:ext>
              </a:extLst>
            </p:cNvPr>
            <p:cNvSpPr txBox="1"/>
            <p:nvPr/>
          </p:nvSpPr>
          <p:spPr>
            <a:xfrm>
              <a:off x="7251547" y="2642616"/>
              <a:ext cx="4481729" cy="12599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200" b="1" u="sng" dirty="0">
                  <a:latin typeface="Algerian" panose="04020705040A02060702" pitchFamily="82" charset="0"/>
                </a:rPr>
                <a:t>Two Weaknesses</a:t>
              </a:r>
            </a:p>
            <a:p>
              <a:endParaRPr lang="en-GB" sz="3200" b="1" u="sng" dirty="0">
                <a:latin typeface="Algerian" panose="04020705040A02060702" pitchFamily="82" charset="0"/>
              </a:endParaRPr>
            </a:p>
            <a:p>
              <a:pPr marL="457200" indent="-457200" algn="ctr">
                <a:buFont typeface="Wingdings" panose="05000000000000000000" pitchFamily="2" charset="2"/>
                <a:buChar char="Ø"/>
              </a:pPr>
              <a:r>
                <a:rPr lang="en-GB" b="1" dirty="0">
                  <a:latin typeface="Arial Black" panose="020B0A04020102020204" pitchFamily="34" charset="0"/>
                </a:rPr>
                <a:t>Problem solving</a:t>
              </a:r>
            </a:p>
            <a:p>
              <a:pPr algn="ctr"/>
              <a:endParaRPr lang="en-GB" b="1" dirty="0">
                <a:latin typeface="Arial Black" panose="020B0A04020102020204" pitchFamily="34" charset="0"/>
              </a:endParaRPr>
            </a:p>
            <a:p>
              <a:pPr marL="457200" indent="-457200" algn="ctr">
                <a:buFont typeface="Wingdings" panose="05000000000000000000" pitchFamily="2" charset="2"/>
                <a:buChar char="Ø"/>
              </a:pPr>
              <a:r>
                <a:rPr lang="en-GB" b="1" dirty="0">
                  <a:latin typeface="Arial Black" panose="020B0A04020102020204" pitchFamily="34" charset="0"/>
                </a:rPr>
                <a:t>Digital learning activities 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00A0798-A112-B1F3-800F-61BAD6CF955B}"/>
                </a:ext>
              </a:extLst>
            </p:cNvPr>
            <p:cNvSpPr txBox="1"/>
            <p:nvPr/>
          </p:nvSpPr>
          <p:spPr>
            <a:xfrm>
              <a:off x="6573774" y="966688"/>
              <a:ext cx="5320634" cy="25401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1" algn="ctr"/>
              <a:r>
                <a:rPr lang="pl-PL" sz="3200" b="1" u="sng" dirty="0">
                  <a:latin typeface="Algerian" panose="04020705040A02060702" pitchFamily="82" charset="0"/>
                </a:rPr>
                <a:t>Two Strengths</a:t>
              </a:r>
              <a:r>
                <a:rPr lang="en-GB" sz="3200" b="1" u="sng" dirty="0">
                  <a:latin typeface="Algerian" panose="04020705040A02060702" pitchFamily="82" charset="0"/>
                </a:rPr>
                <a:t>:</a:t>
              </a:r>
            </a:p>
            <a:p>
              <a:pPr lvl="1"/>
              <a:endParaRPr lang="en-GB" sz="3200" b="1" dirty="0">
                <a:latin typeface="Algerian" panose="04020705040A02060702" pitchFamily="82" charset="0"/>
              </a:endParaRPr>
            </a:p>
            <a:p>
              <a:pPr marL="1828800" lvl="3" indent="-457200">
                <a:buFont typeface="Wingdings" panose="05000000000000000000" pitchFamily="2" charset="2"/>
                <a:buChar char="Ø"/>
              </a:pPr>
              <a:r>
                <a:rPr lang="en-GB" b="1" dirty="0">
                  <a:latin typeface="Arial Black" panose="020B0A04020102020204" pitchFamily="34" charset="0"/>
                </a:rPr>
                <a:t>Digital Wellbeing</a:t>
              </a:r>
              <a:r>
                <a:rPr lang="pl-PL" b="1" dirty="0">
                  <a:latin typeface="Arial Black" panose="020B0A04020102020204" pitchFamily="34" charset="0"/>
                </a:rPr>
                <a:t> </a:t>
              </a:r>
              <a:endParaRPr lang="en-GB" b="1" dirty="0">
                <a:latin typeface="Arial Black" panose="020B0A04020102020204" pitchFamily="34" charset="0"/>
              </a:endParaRPr>
            </a:p>
            <a:p>
              <a:pPr lvl="3"/>
              <a:endParaRPr lang="en-GB" b="1" dirty="0">
                <a:latin typeface="Arial Black" panose="020B0A04020102020204" pitchFamily="34" charset="0"/>
              </a:endParaRPr>
            </a:p>
            <a:p>
              <a:pPr marL="1828800" lvl="3" indent="-457200">
                <a:buFont typeface="Wingdings" panose="05000000000000000000" pitchFamily="2" charset="2"/>
                <a:buChar char="Ø"/>
              </a:pPr>
              <a:r>
                <a:rPr lang="en-GB" b="1" dirty="0">
                  <a:latin typeface="Arial Black" panose="020B0A04020102020204" pitchFamily="34" charset="0"/>
                </a:rPr>
                <a:t>Preparing for digital learning</a:t>
              </a:r>
            </a:p>
            <a:p>
              <a:pPr lvl="3"/>
              <a:endParaRPr lang="en-GB" b="1" dirty="0">
                <a:latin typeface="Arial Black" panose="020B0A04020102020204" pitchFamily="34" charset="0"/>
              </a:endParaRPr>
            </a:p>
            <a:p>
              <a:pPr algn="ctr"/>
              <a:endParaRPr lang="en-GB" b="1" dirty="0"/>
            </a:p>
            <a:p>
              <a:pPr algn="ctr"/>
              <a:endParaRPr lang="en-GB" b="1" dirty="0"/>
            </a:p>
            <a:p>
              <a:pPr algn="ctr"/>
              <a:r>
                <a:rPr lang="pl-PL" b="1" dirty="0"/>
                <a:t> </a:t>
              </a:r>
            </a:p>
            <a:p>
              <a:pPr algn="ctr"/>
              <a:endParaRPr lang="pl-PL" b="1" dirty="0"/>
            </a:p>
            <a:p>
              <a:pPr algn="ctr"/>
              <a:endParaRPr lang="en-GB" b="1" dirty="0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99B5854C-CCAB-F853-CBC1-1CA5547BE5F4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0" y="323850"/>
            <a:ext cx="5172075" cy="1446213"/>
          </a:xfrm>
          <a:prstGeom prst="rect">
            <a:avLst/>
          </a:prstGeom>
          <a:gradFill rotWithShape="1">
            <a:gsLst>
              <a:gs pos="0">
                <a:schemeClr val="lt2">
                  <a:tint val="90000"/>
                  <a:satMod val="92000"/>
                  <a:lumMod val="120000"/>
                </a:schemeClr>
              </a:gs>
              <a:gs pos="100000">
                <a:schemeClr val="lt2">
                  <a:shade val="98000"/>
                  <a:satMod val="120000"/>
                  <a:lumMod val="98000"/>
                </a:schemeClr>
              </a:gs>
            </a:gsLst>
            <a:path path="circle">
              <a:fillToRect l="50000" t="50000" r="100000" b="100000"/>
            </a:path>
          </a:gradFill>
          <a:ln w="38100">
            <a:solidFill>
              <a:schemeClr val="tx1"/>
            </a:solidFill>
            <a:prstDash/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normalizeH="0" baseline="0" noProof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uLnTx/>
                <a:uFillTx/>
                <a:latin typeface="Arial Black" panose="020B0A04020102020204" pitchFamily="34" charset="0"/>
                <a:ea typeface="+mj-ea"/>
                <a:cs typeface="+mj-cs"/>
              </a:rPr>
              <a:t>JISC Digital Capability</a:t>
            </a:r>
          </a:p>
        </p:txBody>
      </p:sp>
    </p:spTree>
    <p:extLst>
      <p:ext uri="{BB962C8B-B14F-4D97-AF65-F5344CB8AC3E}">
        <p14:creationId xmlns:p14="http://schemas.microsoft.com/office/powerpoint/2010/main" val="40413896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7BD23E0-6671-5675-8EAD-8161C5AF5F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538" y="1997932"/>
            <a:ext cx="4213521" cy="3665763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F269D27-33C5-99B0-322E-9B8B4129D9BB}"/>
              </a:ext>
            </a:extLst>
          </p:cNvPr>
          <p:cNvSpPr/>
          <p:nvPr/>
        </p:nvSpPr>
        <p:spPr>
          <a:xfrm>
            <a:off x="363794" y="192965"/>
            <a:ext cx="10255045" cy="10013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6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Digital Badges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2364A9E3-EA11-4333-5143-9089A99910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245827"/>
              </p:ext>
            </p:extLst>
          </p:nvPr>
        </p:nvGraphicFramePr>
        <p:xfrm>
          <a:off x="6229349" y="954268"/>
          <a:ext cx="5800725" cy="5710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647101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D5CF0D-F81C-81D5-92F7-4CD7522B85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882" y="643467"/>
            <a:ext cx="3998167" cy="22489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5A2B02-4C38-7722-8C87-99EFE10CB0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1855" y="624312"/>
            <a:ext cx="2948356" cy="22628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1AEDE01-FCFD-BFE6-9C95-BB5D174CD96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175" y="4315866"/>
            <a:ext cx="2504791" cy="19474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1AF4B0-BBB3-82FB-657C-0201EE5BD9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4858" y="4312518"/>
            <a:ext cx="2904039" cy="22288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3350CA-7861-AF69-EA4B-C48923E336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7274" y="3391966"/>
            <a:ext cx="4225120" cy="3274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8447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8329D4-13DC-C490-9F41-4FDC7BA9ED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59" t="18924" r="17599" b="18423"/>
          <a:stretch>
            <a:fillRect/>
          </a:stretch>
        </p:blipFill>
        <p:spPr>
          <a:xfrm>
            <a:off x="644527" y="1698368"/>
            <a:ext cx="4229098" cy="407163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CDFE12D-18D0-3E46-57FB-CE21EDC3933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675313" y="528638"/>
            <a:ext cx="6516687" cy="9239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l-PL" sz="5400" b="1" i="0" u="none" strike="noStrike" kern="1200" cap="none" spc="0" normalizeH="0" baseline="0" noProof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MICROSOFT EXCEL </a:t>
            </a:r>
            <a:endParaRPr kumimoji="0" lang="en-US" sz="5400" b="1" i="0" u="none" strike="noStrike" kern="1200" cap="none" spc="0" normalizeH="0" baseline="0" noProof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4134DCDF-79C6-F1C7-7951-C20FF224C6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2054255"/>
              </p:ext>
            </p:extLst>
          </p:nvPr>
        </p:nvGraphicFramePr>
        <p:xfrm>
          <a:off x="5675313" y="2224616"/>
          <a:ext cx="6140450" cy="39952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527948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9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az 2">
            <a:extLst>
              <a:ext uri="{FF2B5EF4-FFF2-40B4-BE49-F238E27FC236}">
                <a16:creationId xmlns:a16="http://schemas.microsoft.com/office/drawing/2014/main" id="{696B79E3-0ACF-171E-18A6-770EB1091B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2751" y="2392506"/>
            <a:ext cx="8842873" cy="4170219"/>
          </a:xfrm>
          <a:prstGeom prst="rect">
            <a:avLst/>
          </a:prstGeom>
        </p:spPr>
      </p:pic>
      <p:sp>
        <p:nvSpPr>
          <p:cNvPr id="4" name="Prostokąt 3">
            <a:extLst>
              <a:ext uri="{FF2B5EF4-FFF2-40B4-BE49-F238E27FC236}">
                <a16:creationId xmlns:a16="http://schemas.microsoft.com/office/drawing/2014/main" id="{8E87E595-7F9C-EEF6-1450-B93B6A64FA98}"/>
              </a:ext>
            </a:extLst>
          </p:cNvPr>
          <p:cNvSpPr/>
          <p:nvPr/>
        </p:nvSpPr>
        <p:spPr>
          <a:xfrm rot="10800000" flipV="1">
            <a:off x="1476376" y="209550"/>
            <a:ext cx="9401111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pl-PL" sz="5400" b="1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Annual</a:t>
            </a:r>
            <a:r>
              <a:rPr lang="pl-PL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pl-PL" sz="5400" b="1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Household</a:t>
            </a:r>
            <a:r>
              <a:rPr lang="pl-PL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Financial </a:t>
            </a:r>
            <a:r>
              <a:rPr lang="pl-PL" sz="5400" b="1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Review</a:t>
            </a:r>
            <a:endParaRPr lang="pl-PL" sz="54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endParaRPr lang="pl-PL" sz="54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701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E4D4145-8B15-E538-02ED-CB1EA42CDD92}"/>
              </a:ext>
            </a:extLst>
          </p:cNvPr>
          <p:cNvSpPr/>
          <p:nvPr/>
        </p:nvSpPr>
        <p:spPr>
          <a:xfrm>
            <a:off x="1794897" y="624110"/>
            <a:ext cx="9712998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 b="1" u="sng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+mj-lt"/>
                <a:ea typeface="+mj-ea"/>
                <a:cs typeface="+mj-cs"/>
              </a:rPr>
              <a:t>Actions Plan – My SMART Goals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CDF4B48-B1ED-BA0A-06F8-CC22ACCAE8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64525767"/>
              </p:ext>
            </p:extLst>
          </p:nvPr>
        </p:nvGraphicFramePr>
        <p:xfrm>
          <a:off x="1532848" y="2590795"/>
          <a:ext cx="9712998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56432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AA25B6-B084-E681-B212-BBF6AB660C83}"/>
              </a:ext>
            </a:extLst>
          </p:cNvPr>
          <p:cNvSpPr txBox="1"/>
          <p:nvPr/>
        </p:nvSpPr>
        <p:spPr>
          <a:xfrm>
            <a:off x="8324602" y="935646"/>
            <a:ext cx="3181597" cy="38417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Thank you.</a:t>
            </a:r>
            <a:br>
              <a:rPr lang="en-US" sz="4400" b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en-US" sz="4400" b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Do you have 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84E904-92B5-F5D7-912A-C93692B93D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675" y="1306606"/>
            <a:ext cx="4213521" cy="4213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1652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Smuga">
  <a:themeElements>
    <a:clrScheme name="Smuga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Smuga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muga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8" ma:contentTypeDescription="Create a new document." ma:contentTypeScope="" ma:versionID="733e6db0d341c5d345628f891bf30d43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496ea2c9721eaa06529479bd5b7316d3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7A3212A-8BF1-41D2-B292-DB92F6C0103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A8E0E8-F18A-4D3B-8123-A90DCF53A7EE}">
  <ds:schemaRefs>
    <ds:schemaRef ds:uri="http://www.w3.org/XML/1998/namespace"/>
    <ds:schemaRef ds:uri="http://purl.org/dc/dcmitype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901b7179-a49d-4669-ab88-101a0e80079b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2942EA50-7B6D-430C-8345-D41A518D5DD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1059</TotalTime>
  <Words>141</Words>
  <Application>Microsoft Office PowerPoint</Application>
  <PresentationFormat>Panoramiczny</PresentationFormat>
  <Paragraphs>38</Paragraphs>
  <Slides>9</Slides>
  <Notes>1</Notes>
  <HiddenSlides>0</HiddenSlides>
  <MMClips>0</MMClips>
  <ScaleCrop>false</ScaleCrop>
  <HeadingPairs>
    <vt:vector size="6" baseType="variant">
      <vt:variant>
        <vt:lpstr>Używane czcionki</vt:lpstr>
      </vt:variant>
      <vt:variant>
        <vt:i4>8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9</vt:i4>
      </vt:variant>
    </vt:vector>
  </HeadingPairs>
  <TitlesOfParts>
    <vt:vector size="18" baseType="lpstr">
      <vt:lpstr>Algerian</vt:lpstr>
      <vt:lpstr>Aptos</vt:lpstr>
      <vt:lpstr>Aptos Black</vt:lpstr>
      <vt:lpstr>Arial</vt:lpstr>
      <vt:lpstr>Arial Black</vt:lpstr>
      <vt:lpstr>Century Gothic</vt:lpstr>
      <vt:lpstr>Wingdings</vt:lpstr>
      <vt:lpstr>Wingdings 3</vt:lpstr>
      <vt:lpstr>Smuga</vt:lpstr>
      <vt:lpstr>Prezentacja programu PowerPoint</vt:lpstr>
      <vt:lpstr>Prezentacja programu PowerPoint</vt:lpstr>
      <vt:lpstr>JISC Digital Capability</vt:lpstr>
      <vt:lpstr>Prezentacja programu PowerPoint</vt:lpstr>
      <vt:lpstr>Prezentacja programu PowerPoint</vt:lpstr>
      <vt:lpstr>MICROSOFT EXCEL </vt:lpstr>
      <vt:lpstr>Prezentacja programu PowerPoint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Aleksandra Antonina Maslich (2523715)</dc:creator>
  <cp:lastModifiedBy>Aleksandra Antonina Maslich (2523715)</cp:lastModifiedBy>
  <cp:revision>3</cp:revision>
  <dcterms:created xsi:type="dcterms:W3CDTF">2026-03-08T21:13:03Z</dcterms:created>
  <dcterms:modified xsi:type="dcterms:W3CDTF">2026-03-14T09:29:42Z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