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notesMasterIdLst>
    <p:notesMasterId r:id="rId13"/>
  </p:notesMasterIdLst>
  <p:sldIdLst>
    <p:sldId id="256" r:id="rId2"/>
    <p:sldId id="257" r:id="rId3"/>
    <p:sldId id="260" r:id="rId4"/>
    <p:sldId id="261" r:id="rId5"/>
    <p:sldId id="262" r:id="rId6"/>
    <p:sldId id="263" r:id="rId7"/>
    <p:sldId id="264" r:id="rId8"/>
    <p:sldId id="265" r:id="rId9"/>
    <p:sldId id="259" r:id="rId10"/>
    <p:sldId id="258"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AAE242-6C6E-609C-C884-8F1EFA021ABB}" v="128" dt="2025-01-05T14:57:39.4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ivia Lovell (2201654)" userId="S::2201654@student.uwtsd.ac.uk::8badfff6-2305-4474-b36a-ec03ac702356" providerId="AD" clId="Web-{29388F8C-BA1D-022A-9DEA-F2D06ADDA8B6}"/>
    <pc:docChg chg="modSld">
      <pc:chgData name="Olivia Lovell (2201654)" userId="S::2201654@student.uwtsd.ac.uk::8badfff6-2305-4474-b36a-ec03ac702356" providerId="AD" clId="Web-{29388F8C-BA1D-022A-9DEA-F2D06ADDA8B6}" dt="2024-11-26T10:58:48.643" v="299" actId="20577"/>
      <pc:docMkLst>
        <pc:docMk/>
      </pc:docMkLst>
      <pc:sldChg chg="modSp">
        <pc:chgData name="Olivia Lovell (2201654)" userId="S::2201654@student.uwtsd.ac.uk::8badfff6-2305-4474-b36a-ec03ac702356" providerId="AD" clId="Web-{29388F8C-BA1D-022A-9DEA-F2D06ADDA8B6}" dt="2024-11-26T10:38:36.711" v="25" actId="20577"/>
        <pc:sldMkLst>
          <pc:docMk/>
          <pc:sldMk cId="3082389759" sldId="260"/>
        </pc:sldMkLst>
        <pc:spChg chg="mod">
          <ac:chgData name="Olivia Lovell (2201654)" userId="S::2201654@student.uwtsd.ac.uk::8badfff6-2305-4474-b36a-ec03ac702356" providerId="AD" clId="Web-{29388F8C-BA1D-022A-9DEA-F2D06ADDA8B6}" dt="2024-11-26T10:38:36.711" v="25" actId="20577"/>
          <ac:spMkLst>
            <pc:docMk/>
            <pc:sldMk cId="3082389759" sldId="260"/>
            <ac:spMk id="4" creationId="{971AE670-CE7D-375F-7BC5-7F18148E42BC}"/>
          </ac:spMkLst>
        </pc:spChg>
      </pc:sldChg>
      <pc:sldChg chg="modSp">
        <pc:chgData name="Olivia Lovell (2201654)" userId="S::2201654@student.uwtsd.ac.uk::8badfff6-2305-4474-b36a-ec03ac702356" providerId="AD" clId="Web-{29388F8C-BA1D-022A-9DEA-F2D06ADDA8B6}" dt="2024-11-26T10:43:46.578" v="79" actId="20577"/>
        <pc:sldMkLst>
          <pc:docMk/>
          <pc:sldMk cId="3718922759" sldId="261"/>
        </pc:sldMkLst>
        <pc:spChg chg="mod">
          <ac:chgData name="Olivia Lovell (2201654)" userId="S::2201654@student.uwtsd.ac.uk::8badfff6-2305-4474-b36a-ec03ac702356" providerId="AD" clId="Web-{29388F8C-BA1D-022A-9DEA-F2D06ADDA8B6}" dt="2024-11-26T10:43:46.578" v="79" actId="20577"/>
          <ac:spMkLst>
            <pc:docMk/>
            <pc:sldMk cId="3718922759" sldId="261"/>
            <ac:spMk id="3" creationId="{5F948923-9782-4DCE-0040-37E0228C8822}"/>
          </ac:spMkLst>
        </pc:spChg>
      </pc:sldChg>
      <pc:sldChg chg="modSp">
        <pc:chgData name="Olivia Lovell (2201654)" userId="S::2201654@student.uwtsd.ac.uk::8badfff6-2305-4474-b36a-ec03ac702356" providerId="AD" clId="Web-{29388F8C-BA1D-022A-9DEA-F2D06ADDA8B6}" dt="2024-11-26T10:46:31.855" v="111" actId="20577"/>
        <pc:sldMkLst>
          <pc:docMk/>
          <pc:sldMk cId="18502013" sldId="262"/>
        </pc:sldMkLst>
        <pc:spChg chg="mod">
          <ac:chgData name="Olivia Lovell (2201654)" userId="S::2201654@student.uwtsd.ac.uk::8badfff6-2305-4474-b36a-ec03ac702356" providerId="AD" clId="Web-{29388F8C-BA1D-022A-9DEA-F2D06ADDA8B6}" dt="2024-11-26T10:46:31.855" v="111" actId="20577"/>
          <ac:spMkLst>
            <pc:docMk/>
            <pc:sldMk cId="18502013" sldId="262"/>
            <ac:spMk id="3" creationId="{68C5411D-BCFF-1D82-DDF9-499BA7C34038}"/>
          </ac:spMkLst>
        </pc:spChg>
      </pc:sldChg>
      <pc:sldChg chg="modSp">
        <pc:chgData name="Olivia Lovell (2201654)" userId="S::2201654@student.uwtsd.ac.uk::8badfff6-2305-4474-b36a-ec03ac702356" providerId="AD" clId="Web-{29388F8C-BA1D-022A-9DEA-F2D06ADDA8B6}" dt="2024-11-26T10:51:33.237" v="173" actId="20577"/>
        <pc:sldMkLst>
          <pc:docMk/>
          <pc:sldMk cId="2679670854" sldId="263"/>
        </pc:sldMkLst>
        <pc:spChg chg="mod">
          <ac:chgData name="Olivia Lovell (2201654)" userId="S::2201654@student.uwtsd.ac.uk::8badfff6-2305-4474-b36a-ec03ac702356" providerId="AD" clId="Web-{29388F8C-BA1D-022A-9DEA-F2D06ADDA8B6}" dt="2024-11-26T10:51:33.237" v="173" actId="20577"/>
          <ac:spMkLst>
            <pc:docMk/>
            <pc:sldMk cId="2679670854" sldId="263"/>
            <ac:spMk id="3" creationId="{45871A25-2480-F3CA-230A-DF23F94924BD}"/>
          </ac:spMkLst>
        </pc:spChg>
      </pc:sldChg>
      <pc:sldChg chg="modSp">
        <pc:chgData name="Olivia Lovell (2201654)" userId="S::2201654@student.uwtsd.ac.uk::8badfff6-2305-4474-b36a-ec03ac702356" providerId="AD" clId="Web-{29388F8C-BA1D-022A-9DEA-F2D06ADDA8B6}" dt="2024-11-26T10:58:48.643" v="299" actId="20577"/>
        <pc:sldMkLst>
          <pc:docMk/>
          <pc:sldMk cId="935505208" sldId="264"/>
        </pc:sldMkLst>
        <pc:spChg chg="mod">
          <ac:chgData name="Olivia Lovell (2201654)" userId="S::2201654@student.uwtsd.ac.uk::8badfff6-2305-4474-b36a-ec03ac702356" providerId="AD" clId="Web-{29388F8C-BA1D-022A-9DEA-F2D06ADDA8B6}" dt="2024-11-26T10:58:48.643" v="299" actId="20577"/>
          <ac:spMkLst>
            <pc:docMk/>
            <pc:sldMk cId="935505208" sldId="264"/>
            <ac:spMk id="3" creationId="{CF9D1CAC-1488-97C1-022E-1DFEC260BD4E}"/>
          </ac:spMkLst>
        </pc:spChg>
      </pc:sldChg>
      <pc:sldChg chg="modSp">
        <pc:chgData name="Olivia Lovell (2201654)" userId="S::2201654@student.uwtsd.ac.uk::8badfff6-2305-4474-b36a-ec03ac702356" providerId="AD" clId="Web-{29388F8C-BA1D-022A-9DEA-F2D06ADDA8B6}" dt="2024-11-26T10:55:39.864" v="276" actId="20577"/>
        <pc:sldMkLst>
          <pc:docMk/>
          <pc:sldMk cId="3516680478" sldId="265"/>
        </pc:sldMkLst>
        <pc:spChg chg="mod">
          <ac:chgData name="Olivia Lovell (2201654)" userId="S::2201654@student.uwtsd.ac.uk::8badfff6-2305-4474-b36a-ec03ac702356" providerId="AD" clId="Web-{29388F8C-BA1D-022A-9DEA-F2D06ADDA8B6}" dt="2024-11-26T10:55:39.864" v="276" actId="20577"/>
          <ac:spMkLst>
            <pc:docMk/>
            <pc:sldMk cId="3516680478" sldId="265"/>
            <ac:spMk id="3" creationId="{C5C1583D-0B04-C89D-6F53-7A56579F9AA7}"/>
          </ac:spMkLst>
        </pc:spChg>
      </pc:sldChg>
    </pc:docChg>
  </pc:docChgLst>
  <pc:docChgLst>
    <pc:chgData name="Olivia Lovell (2201654)" userId="S::2201654@student.uwtsd.ac.uk::8badfff6-2305-4474-b36a-ec03ac702356" providerId="AD" clId="Web-{786EC6AC-72C6-CB6E-3809-8B9797B02727}"/>
    <pc:docChg chg="delSld modSld">
      <pc:chgData name="Olivia Lovell (2201654)" userId="S::2201654@student.uwtsd.ac.uk::8badfff6-2305-4474-b36a-ec03ac702356" providerId="AD" clId="Web-{786EC6AC-72C6-CB6E-3809-8B9797B02727}" dt="2024-12-30T15:37:43.925" v="269" actId="14100"/>
      <pc:docMkLst>
        <pc:docMk/>
      </pc:docMkLst>
      <pc:sldChg chg="modSp">
        <pc:chgData name="Olivia Lovell (2201654)" userId="S::2201654@student.uwtsd.ac.uk::8badfff6-2305-4474-b36a-ec03ac702356" providerId="AD" clId="Web-{786EC6AC-72C6-CB6E-3809-8B9797B02727}" dt="2024-12-30T15:15:03.908" v="215" actId="20577"/>
        <pc:sldMkLst>
          <pc:docMk/>
          <pc:sldMk cId="225702322" sldId="257"/>
        </pc:sldMkLst>
        <pc:spChg chg="mod">
          <ac:chgData name="Olivia Lovell (2201654)" userId="S::2201654@student.uwtsd.ac.uk::8badfff6-2305-4474-b36a-ec03ac702356" providerId="AD" clId="Web-{786EC6AC-72C6-CB6E-3809-8B9797B02727}" dt="2024-12-30T14:50:01.422" v="8" actId="1076"/>
          <ac:spMkLst>
            <pc:docMk/>
            <pc:sldMk cId="225702322" sldId="257"/>
            <ac:spMk id="2" creationId="{14F17E14-6402-CBA4-2657-0E2EBE623F8A}"/>
          </ac:spMkLst>
        </pc:spChg>
        <pc:spChg chg="mod">
          <ac:chgData name="Olivia Lovell (2201654)" userId="S::2201654@student.uwtsd.ac.uk::8badfff6-2305-4474-b36a-ec03ac702356" providerId="AD" clId="Web-{786EC6AC-72C6-CB6E-3809-8B9797B02727}" dt="2024-12-30T15:15:03.908" v="215" actId="20577"/>
          <ac:spMkLst>
            <pc:docMk/>
            <pc:sldMk cId="225702322" sldId="257"/>
            <ac:spMk id="3" creationId="{D10C97C0-964E-3FC0-7815-DAE8968ECB9F}"/>
          </ac:spMkLst>
        </pc:spChg>
      </pc:sldChg>
      <pc:sldChg chg="addSp delSp modSp mod setBg modNotes">
        <pc:chgData name="Olivia Lovell (2201654)" userId="S::2201654@student.uwtsd.ac.uk::8badfff6-2305-4474-b36a-ec03ac702356" providerId="AD" clId="Web-{786EC6AC-72C6-CB6E-3809-8B9797B02727}" dt="2024-12-30T15:08:43.977" v="129"/>
        <pc:sldMkLst>
          <pc:docMk/>
          <pc:sldMk cId="226419290" sldId="258"/>
        </pc:sldMkLst>
        <pc:spChg chg="mod">
          <ac:chgData name="Olivia Lovell (2201654)" userId="S::2201654@student.uwtsd.ac.uk::8badfff6-2305-4474-b36a-ec03ac702356" providerId="AD" clId="Web-{786EC6AC-72C6-CB6E-3809-8B9797B02727}" dt="2024-12-30T15:05:48.129" v="99" actId="20577"/>
          <ac:spMkLst>
            <pc:docMk/>
            <pc:sldMk cId="226419290" sldId="258"/>
            <ac:spMk id="2" creationId="{E50CA090-2A6D-C5EC-E9E8-4FEBC1E11BA4}"/>
          </ac:spMkLst>
        </pc:spChg>
        <pc:spChg chg="add del mod">
          <ac:chgData name="Olivia Lovell (2201654)" userId="S::2201654@student.uwtsd.ac.uk::8badfff6-2305-4474-b36a-ec03ac702356" providerId="AD" clId="Web-{786EC6AC-72C6-CB6E-3809-8B9797B02727}" dt="2024-12-30T15:03:39.625" v="95"/>
          <ac:spMkLst>
            <pc:docMk/>
            <pc:sldMk cId="226419290" sldId="258"/>
            <ac:spMk id="3" creationId="{8714F2CE-907F-D5DB-04AA-DE9FD5F56433}"/>
          </ac:spMkLst>
        </pc:spChg>
        <pc:spChg chg="del mod">
          <ac:chgData name="Olivia Lovell (2201654)" userId="S::2201654@student.uwtsd.ac.uk::8badfff6-2305-4474-b36a-ec03ac702356" providerId="AD" clId="Web-{786EC6AC-72C6-CB6E-3809-8B9797B02727}" dt="2024-12-30T14:59:54.573" v="83"/>
          <ac:spMkLst>
            <pc:docMk/>
            <pc:sldMk cId="226419290" sldId="258"/>
            <ac:spMk id="4" creationId="{2DDE6368-85ED-00F4-952A-8ADEB35C4529}"/>
          </ac:spMkLst>
        </pc:spChg>
        <pc:picChg chg="add mod">
          <ac:chgData name="Olivia Lovell (2201654)" userId="S::2201654@student.uwtsd.ac.uk::8badfff6-2305-4474-b36a-ec03ac702356" providerId="AD" clId="Web-{786EC6AC-72C6-CB6E-3809-8B9797B02727}" dt="2024-12-30T15:05:22.144" v="97" actId="1076"/>
          <ac:picMkLst>
            <pc:docMk/>
            <pc:sldMk cId="226419290" sldId="258"/>
            <ac:picMk id="5" creationId="{93E253F6-46EB-50DE-A521-8E21C968B48D}"/>
          </ac:picMkLst>
        </pc:picChg>
      </pc:sldChg>
      <pc:sldChg chg="delSp modSp">
        <pc:chgData name="Olivia Lovell (2201654)" userId="S::2201654@student.uwtsd.ac.uk::8badfff6-2305-4474-b36a-ec03ac702356" providerId="AD" clId="Web-{786EC6AC-72C6-CB6E-3809-8B9797B02727}" dt="2024-12-30T15:37:43.925" v="269" actId="14100"/>
        <pc:sldMkLst>
          <pc:docMk/>
          <pc:sldMk cId="2717467434" sldId="259"/>
        </pc:sldMkLst>
        <pc:spChg chg="mod">
          <ac:chgData name="Olivia Lovell (2201654)" userId="S::2201654@student.uwtsd.ac.uk::8badfff6-2305-4474-b36a-ec03ac702356" providerId="AD" clId="Web-{786EC6AC-72C6-CB6E-3809-8B9797B02727}" dt="2024-12-30T15:37:43.925" v="269" actId="14100"/>
          <ac:spMkLst>
            <pc:docMk/>
            <pc:sldMk cId="2717467434" sldId="259"/>
            <ac:spMk id="2" creationId="{1944976D-394B-25E7-F062-0D0401BDD7C8}"/>
          </ac:spMkLst>
        </pc:spChg>
        <pc:spChg chg="del">
          <ac:chgData name="Olivia Lovell (2201654)" userId="S::2201654@student.uwtsd.ac.uk::8badfff6-2305-4474-b36a-ec03ac702356" providerId="AD" clId="Web-{786EC6AC-72C6-CB6E-3809-8B9797B02727}" dt="2024-12-30T14:56:12.504" v="67"/>
          <ac:spMkLst>
            <pc:docMk/>
            <pc:sldMk cId="2717467434" sldId="259"/>
            <ac:spMk id="3" creationId="{66B49C4C-AD36-D6C2-217D-E0C07E9EDBD8}"/>
          </ac:spMkLst>
        </pc:spChg>
      </pc:sldChg>
      <pc:sldChg chg="modSp modNotes">
        <pc:chgData name="Olivia Lovell (2201654)" userId="S::2201654@student.uwtsd.ac.uk::8badfff6-2305-4474-b36a-ec03ac702356" providerId="AD" clId="Web-{786EC6AC-72C6-CB6E-3809-8B9797B02727}" dt="2024-12-30T14:51:20.190" v="18"/>
        <pc:sldMkLst>
          <pc:docMk/>
          <pc:sldMk cId="3082389759" sldId="260"/>
        </pc:sldMkLst>
        <pc:spChg chg="mod">
          <ac:chgData name="Olivia Lovell (2201654)" userId="S::2201654@student.uwtsd.ac.uk::8badfff6-2305-4474-b36a-ec03ac702356" providerId="AD" clId="Web-{786EC6AC-72C6-CB6E-3809-8B9797B02727}" dt="2024-12-30T14:50:50.970" v="16" actId="20577"/>
          <ac:spMkLst>
            <pc:docMk/>
            <pc:sldMk cId="3082389759" sldId="260"/>
            <ac:spMk id="4" creationId="{971AE670-CE7D-375F-7BC5-7F18148E42BC}"/>
          </ac:spMkLst>
        </pc:spChg>
      </pc:sldChg>
      <pc:sldChg chg="addSp modSp">
        <pc:chgData name="Olivia Lovell (2201654)" userId="S::2201654@student.uwtsd.ac.uk::8badfff6-2305-4474-b36a-ec03ac702356" providerId="AD" clId="Web-{786EC6AC-72C6-CB6E-3809-8B9797B02727}" dt="2024-12-30T15:13:49.609" v="176" actId="14100"/>
        <pc:sldMkLst>
          <pc:docMk/>
          <pc:sldMk cId="3718922759" sldId="261"/>
        </pc:sldMkLst>
        <pc:spChg chg="add mod">
          <ac:chgData name="Olivia Lovell (2201654)" userId="S::2201654@student.uwtsd.ac.uk::8badfff6-2305-4474-b36a-ec03ac702356" providerId="AD" clId="Web-{786EC6AC-72C6-CB6E-3809-8B9797B02727}" dt="2024-12-30T15:13:49.609" v="176" actId="14100"/>
          <ac:spMkLst>
            <pc:docMk/>
            <pc:sldMk cId="3718922759" sldId="261"/>
            <ac:spMk id="6" creationId="{A2240541-A84F-F050-749E-52CB5C56D121}"/>
          </ac:spMkLst>
        </pc:spChg>
      </pc:sldChg>
      <pc:sldChg chg="addSp modSp">
        <pc:chgData name="Olivia Lovell (2201654)" userId="S::2201654@student.uwtsd.ac.uk::8badfff6-2305-4474-b36a-ec03ac702356" providerId="AD" clId="Web-{786EC6AC-72C6-CB6E-3809-8B9797B02727}" dt="2024-12-30T15:11:38.669" v="134" actId="1076"/>
        <pc:sldMkLst>
          <pc:docMk/>
          <pc:sldMk cId="18502013" sldId="262"/>
        </pc:sldMkLst>
        <pc:picChg chg="add mod">
          <ac:chgData name="Olivia Lovell (2201654)" userId="S::2201654@student.uwtsd.ac.uk::8badfff6-2305-4474-b36a-ec03ac702356" providerId="AD" clId="Web-{786EC6AC-72C6-CB6E-3809-8B9797B02727}" dt="2024-12-30T15:11:38.669" v="134" actId="1076"/>
          <ac:picMkLst>
            <pc:docMk/>
            <pc:sldMk cId="18502013" sldId="262"/>
            <ac:picMk id="3" creationId="{291B7EDC-CA65-0603-5DA7-531D6036F6B5}"/>
          </ac:picMkLst>
        </pc:picChg>
      </pc:sldChg>
      <pc:sldChg chg="addSp modSp modNotes">
        <pc:chgData name="Olivia Lovell (2201654)" userId="S::2201654@student.uwtsd.ac.uk::8badfff6-2305-4474-b36a-ec03ac702356" providerId="AD" clId="Web-{786EC6AC-72C6-CB6E-3809-8B9797B02727}" dt="2024-12-30T15:37:11.081" v="265"/>
        <pc:sldMkLst>
          <pc:docMk/>
          <pc:sldMk cId="2679670854" sldId="263"/>
        </pc:sldMkLst>
        <pc:spChg chg="add mod">
          <ac:chgData name="Olivia Lovell (2201654)" userId="S::2201654@student.uwtsd.ac.uk::8badfff6-2305-4474-b36a-ec03ac702356" providerId="AD" clId="Web-{786EC6AC-72C6-CB6E-3809-8B9797B02727}" dt="2024-12-30T15:36:46.627" v="261" actId="1076"/>
          <ac:spMkLst>
            <pc:docMk/>
            <pc:sldMk cId="2679670854" sldId="263"/>
            <ac:spMk id="4" creationId="{500B8558-90BB-9033-E870-6973126932ED}"/>
          </ac:spMkLst>
        </pc:spChg>
      </pc:sldChg>
      <pc:sldChg chg="addSp delSp modSp modNotes">
        <pc:chgData name="Olivia Lovell (2201654)" userId="S::2201654@student.uwtsd.ac.uk::8badfff6-2305-4474-b36a-ec03ac702356" providerId="AD" clId="Web-{786EC6AC-72C6-CB6E-3809-8B9797B02727}" dt="2024-12-30T15:18:55.617" v="259" actId="1076"/>
        <pc:sldMkLst>
          <pc:docMk/>
          <pc:sldMk cId="935505208" sldId="264"/>
        </pc:sldMkLst>
        <pc:spChg chg="del">
          <ac:chgData name="Olivia Lovell (2201654)" userId="S::2201654@student.uwtsd.ac.uk::8badfff6-2305-4474-b36a-ec03ac702356" providerId="AD" clId="Web-{786EC6AC-72C6-CB6E-3809-8B9797B02727}" dt="2024-12-30T14:51:55.037" v="19"/>
          <ac:spMkLst>
            <pc:docMk/>
            <pc:sldMk cId="935505208" sldId="264"/>
            <ac:spMk id="3" creationId="{CF9D1CAC-1488-97C1-022E-1DFEC260BD4E}"/>
          </ac:spMkLst>
        </pc:spChg>
        <pc:spChg chg="add del mod">
          <ac:chgData name="Olivia Lovell (2201654)" userId="S::2201654@student.uwtsd.ac.uk::8badfff6-2305-4474-b36a-ec03ac702356" providerId="AD" clId="Web-{786EC6AC-72C6-CB6E-3809-8B9797B02727}" dt="2024-12-30T14:52:02.256" v="20"/>
          <ac:spMkLst>
            <pc:docMk/>
            <pc:sldMk cId="935505208" sldId="264"/>
            <ac:spMk id="5" creationId="{C4BFB11B-D07F-6855-7530-C9901D1AA6E4}"/>
          </ac:spMkLst>
        </pc:spChg>
        <pc:spChg chg="add mod">
          <ac:chgData name="Olivia Lovell (2201654)" userId="S::2201654@student.uwtsd.ac.uk::8badfff6-2305-4474-b36a-ec03ac702356" providerId="AD" clId="Web-{786EC6AC-72C6-CB6E-3809-8B9797B02727}" dt="2024-12-30T14:53:37.696" v="43" actId="14100"/>
          <ac:spMkLst>
            <pc:docMk/>
            <pc:sldMk cId="935505208" sldId="264"/>
            <ac:spMk id="7" creationId="{C200A392-542A-425F-62AD-272A76389DB7}"/>
          </ac:spMkLst>
        </pc:spChg>
        <pc:spChg chg="add mod">
          <ac:chgData name="Olivia Lovell (2201654)" userId="S::2201654@student.uwtsd.ac.uk::8badfff6-2305-4474-b36a-ec03ac702356" providerId="AD" clId="Web-{786EC6AC-72C6-CB6E-3809-8B9797B02727}" dt="2024-12-30T14:53:56.090" v="46" actId="1076"/>
          <ac:spMkLst>
            <pc:docMk/>
            <pc:sldMk cId="935505208" sldId="264"/>
            <ac:spMk id="8" creationId="{C1D9E876-622F-8712-C880-C7056BF6A2DE}"/>
          </ac:spMkLst>
        </pc:spChg>
        <pc:picChg chg="add mod">
          <ac:chgData name="Olivia Lovell (2201654)" userId="S::2201654@student.uwtsd.ac.uk::8badfff6-2305-4474-b36a-ec03ac702356" providerId="AD" clId="Web-{786EC6AC-72C6-CB6E-3809-8B9797B02727}" dt="2024-12-30T15:17:57.068" v="247" actId="1076"/>
          <ac:picMkLst>
            <pc:docMk/>
            <pc:sldMk cId="935505208" sldId="264"/>
            <ac:picMk id="9" creationId="{F6F4469D-50E6-ACF5-6C92-B1BD6330431A}"/>
          </ac:picMkLst>
        </pc:picChg>
        <pc:picChg chg="add mod">
          <ac:chgData name="Olivia Lovell (2201654)" userId="S::2201654@student.uwtsd.ac.uk::8badfff6-2305-4474-b36a-ec03ac702356" providerId="AD" clId="Web-{786EC6AC-72C6-CB6E-3809-8B9797B02727}" dt="2024-12-30T15:17:34.427" v="238" actId="688"/>
          <ac:picMkLst>
            <pc:docMk/>
            <pc:sldMk cId="935505208" sldId="264"/>
            <ac:picMk id="10" creationId="{485F7822-8B34-A4EF-9DF4-2DDE5E6709B4}"/>
          </ac:picMkLst>
        </pc:picChg>
        <pc:picChg chg="add mod">
          <ac:chgData name="Olivia Lovell (2201654)" userId="S::2201654@student.uwtsd.ac.uk::8badfff6-2305-4474-b36a-ec03ac702356" providerId="AD" clId="Web-{786EC6AC-72C6-CB6E-3809-8B9797B02727}" dt="2024-12-30T15:18:05.787" v="252" actId="1076"/>
          <ac:picMkLst>
            <pc:docMk/>
            <pc:sldMk cId="935505208" sldId="264"/>
            <ac:picMk id="11" creationId="{E44A8ADA-8F87-A49C-7F8F-396FB6545582}"/>
          </ac:picMkLst>
        </pc:picChg>
        <pc:picChg chg="add del mod">
          <ac:chgData name="Olivia Lovell (2201654)" userId="S::2201654@student.uwtsd.ac.uk::8badfff6-2305-4474-b36a-ec03ac702356" providerId="AD" clId="Web-{786EC6AC-72C6-CB6E-3809-8B9797B02727}" dt="2024-12-30T15:18:18.038" v="253"/>
          <ac:picMkLst>
            <pc:docMk/>
            <pc:sldMk cId="935505208" sldId="264"/>
            <ac:picMk id="12" creationId="{28DE9CD5-8E81-8D9E-DEC9-D25C071E3C80}"/>
          </ac:picMkLst>
        </pc:picChg>
        <pc:picChg chg="add mod">
          <ac:chgData name="Olivia Lovell (2201654)" userId="S::2201654@student.uwtsd.ac.uk::8badfff6-2305-4474-b36a-ec03ac702356" providerId="AD" clId="Web-{786EC6AC-72C6-CB6E-3809-8B9797B02727}" dt="2024-12-30T15:18:55.617" v="259" actId="1076"/>
          <ac:picMkLst>
            <pc:docMk/>
            <pc:sldMk cId="935505208" sldId="264"/>
            <ac:picMk id="13" creationId="{725C8736-5229-99C5-D95D-DD1E320ABF26}"/>
          </ac:picMkLst>
        </pc:picChg>
      </pc:sldChg>
      <pc:sldChg chg="addSp delSp modSp modNotes">
        <pc:chgData name="Olivia Lovell (2201654)" userId="S::2201654@student.uwtsd.ac.uk::8badfff6-2305-4474-b36a-ec03ac702356" providerId="AD" clId="Web-{786EC6AC-72C6-CB6E-3809-8B9797B02727}" dt="2024-12-30T14:56:54.442" v="69"/>
        <pc:sldMkLst>
          <pc:docMk/>
          <pc:sldMk cId="3516680478" sldId="265"/>
        </pc:sldMkLst>
        <pc:spChg chg="del">
          <ac:chgData name="Olivia Lovell (2201654)" userId="S::2201654@student.uwtsd.ac.uk::8badfff6-2305-4474-b36a-ec03ac702356" providerId="AD" clId="Web-{786EC6AC-72C6-CB6E-3809-8B9797B02727}" dt="2024-12-30T14:54:47.232" v="49"/>
          <ac:spMkLst>
            <pc:docMk/>
            <pc:sldMk cId="3516680478" sldId="265"/>
            <ac:spMk id="3" creationId="{C5C1583D-0B04-C89D-6F53-7A56579F9AA7}"/>
          </ac:spMkLst>
        </pc:spChg>
        <pc:spChg chg="add del mod">
          <ac:chgData name="Olivia Lovell (2201654)" userId="S::2201654@student.uwtsd.ac.uk::8badfff6-2305-4474-b36a-ec03ac702356" providerId="AD" clId="Web-{786EC6AC-72C6-CB6E-3809-8B9797B02727}" dt="2024-12-30T14:54:50.372" v="50"/>
          <ac:spMkLst>
            <pc:docMk/>
            <pc:sldMk cId="3516680478" sldId="265"/>
            <ac:spMk id="5" creationId="{4EA00FFF-AEEC-797F-DFBC-8DE7CD451B13}"/>
          </ac:spMkLst>
        </pc:spChg>
        <pc:spChg chg="add mod">
          <ac:chgData name="Olivia Lovell (2201654)" userId="S::2201654@student.uwtsd.ac.uk::8badfff6-2305-4474-b36a-ec03ac702356" providerId="AD" clId="Web-{786EC6AC-72C6-CB6E-3809-8B9797B02727}" dt="2024-12-30T14:55:48.327" v="65"/>
          <ac:spMkLst>
            <pc:docMk/>
            <pc:sldMk cId="3516680478" sldId="265"/>
            <ac:spMk id="6" creationId="{C05B6E72-8A3D-EBDD-B180-2C3978291BEB}"/>
          </ac:spMkLst>
        </pc:spChg>
      </pc:sldChg>
      <pc:sldChg chg="del">
        <pc:chgData name="Olivia Lovell (2201654)" userId="S::2201654@student.uwtsd.ac.uk::8badfff6-2305-4474-b36a-ec03ac702356" providerId="AD" clId="Web-{786EC6AC-72C6-CB6E-3809-8B9797B02727}" dt="2024-12-30T15:37:16.347" v="266"/>
        <pc:sldMkLst>
          <pc:docMk/>
          <pc:sldMk cId="1273290823" sldId="266"/>
        </pc:sldMkLst>
      </pc:sldChg>
    </pc:docChg>
  </pc:docChgLst>
  <pc:docChgLst>
    <pc:chgData name="Olivia Lovell (2201654)" userId="S::2201654@student.uwtsd.ac.uk::8badfff6-2305-4474-b36a-ec03ac702356" providerId="AD" clId="Web-{B241DB1C-69E5-3DC4-1CBF-67181585D265}"/>
    <pc:docChg chg="addSld modSld addMainMaster delMainMaster">
      <pc:chgData name="Olivia Lovell (2201654)" userId="S::2201654@student.uwtsd.ac.uk::8badfff6-2305-4474-b36a-ec03ac702356" providerId="AD" clId="Web-{B241DB1C-69E5-3DC4-1CBF-67181585D265}" dt="2024-10-01T14:58:02.847" v="256" actId="20577"/>
      <pc:docMkLst>
        <pc:docMk/>
      </pc:docMkLst>
      <pc:sldChg chg="addSp delSp modSp mod setBg modClrScheme chgLayout">
        <pc:chgData name="Olivia Lovell (2201654)" userId="S::2201654@student.uwtsd.ac.uk::8badfff6-2305-4474-b36a-ec03ac702356" providerId="AD" clId="Web-{B241DB1C-69E5-3DC4-1CBF-67181585D265}" dt="2024-10-01T14:52:05.980" v="52" actId="1076"/>
        <pc:sldMkLst>
          <pc:docMk/>
          <pc:sldMk cId="109857222" sldId="256"/>
        </pc:sldMkLst>
        <pc:spChg chg="mod">
          <ac:chgData name="Olivia Lovell (2201654)" userId="S::2201654@student.uwtsd.ac.uk::8badfff6-2305-4474-b36a-ec03ac702356" providerId="AD" clId="Web-{B241DB1C-69E5-3DC4-1CBF-67181585D265}" dt="2024-10-01T14:52:05.980" v="52" actId="1076"/>
          <ac:spMkLst>
            <pc:docMk/>
            <pc:sldMk cId="109857222" sldId="256"/>
            <ac:spMk id="2" creationId="{00000000-0000-0000-0000-000000000000}"/>
          </ac:spMkLst>
        </pc:spChg>
        <pc:spChg chg="mod">
          <ac:chgData name="Olivia Lovell (2201654)" userId="S::2201654@student.uwtsd.ac.uk::8badfff6-2305-4474-b36a-ec03ac702356" providerId="AD" clId="Web-{B241DB1C-69E5-3DC4-1CBF-67181585D265}" dt="2024-10-01T14:51:14.229" v="42" actId="1076"/>
          <ac:spMkLst>
            <pc:docMk/>
            <pc:sldMk cId="109857222" sldId="256"/>
            <ac:spMk id="3" creationId="{00000000-0000-0000-0000-000000000000}"/>
          </ac:spMkLst>
        </pc:spChg>
        <pc:spChg chg="add del">
          <ac:chgData name="Olivia Lovell (2201654)" userId="S::2201654@student.uwtsd.ac.uk::8badfff6-2305-4474-b36a-ec03ac702356" providerId="AD" clId="Web-{B241DB1C-69E5-3DC4-1CBF-67181585D265}" dt="2024-10-01T14:47:26.036" v="1"/>
          <ac:spMkLst>
            <pc:docMk/>
            <pc:sldMk cId="109857222" sldId="256"/>
            <ac:spMk id="9" creationId="{55B419A7-F817-4767-8CCB-FB0E189C4ACD}"/>
          </ac:spMkLst>
        </pc:spChg>
        <pc:spChg chg="add del">
          <ac:chgData name="Olivia Lovell (2201654)" userId="S::2201654@student.uwtsd.ac.uk::8badfff6-2305-4474-b36a-ec03ac702356" providerId="AD" clId="Web-{B241DB1C-69E5-3DC4-1CBF-67181585D265}" dt="2024-10-01T14:47:26.036" v="1"/>
          <ac:spMkLst>
            <pc:docMk/>
            <pc:sldMk cId="109857222" sldId="256"/>
            <ac:spMk id="13" creationId="{7021D92D-08FF-45A6-9109-AC9462C7E8E3}"/>
          </ac:spMkLst>
        </pc:spChg>
        <pc:spChg chg="add del">
          <ac:chgData name="Olivia Lovell (2201654)" userId="S::2201654@student.uwtsd.ac.uk::8badfff6-2305-4474-b36a-ec03ac702356" providerId="AD" clId="Web-{B241DB1C-69E5-3DC4-1CBF-67181585D265}" dt="2024-10-01T14:47:43.505" v="3"/>
          <ac:spMkLst>
            <pc:docMk/>
            <pc:sldMk cId="109857222" sldId="256"/>
            <ac:spMk id="15" creationId="{A7971386-B2B0-4A38-8D3B-8CF23AAA610C}"/>
          </ac:spMkLst>
        </pc:spChg>
        <pc:spChg chg="add del">
          <ac:chgData name="Olivia Lovell (2201654)" userId="S::2201654@student.uwtsd.ac.uk::8badfff6-2305-4474-b36a-ec03ac702356" providerId="AD" clId="Web-{B241DB1C-69E5-3DC4-1CBF-67181585D265}" dt="2024-10-01T14:47:43.505" v="3"/>
          <ac:spMkLst>
            <pc:docMk/>
            <pc:sldMk cId="109857222" sldId="256"/>
            <ac:spMk id="16" creationId="{96AE4BD0-E2D6-4FE1-9295-59E338A45340}"/>
          </ac:spMkLst>
        </pc:spChg>
        <pc:spChg chg="add del">
          <ac:chgData name="Olivia Lovell (2201654)" userId="S::2201654@student.uwtsd.ac.uk::8badfff6-2305-4474-b36a-ec03ac702356" providerId="AD" clId="Web-{B241DB1C-69E5-3DC4-1CBF-67181585D265}" dt="2024-10-01T14:47:43.505" v="3"/>
          <ac:spMkLst>
            <pc:docMk/>
            <pc:sldMk cId="109857222" sldId="256"/>
            <ac:spMk id="17" creationId="{0D29D77D-2D4E-4868-960B-BEDA724F5CE2}"/>
          </ac:spMkLst>
        </pc:spChg>
        <pc:spChg chg="add">
          <ac:chgData name="Olivia Lovell (2201654)" userId="S::2201654@student.uwtsd.ac.uk::8badfff6-2305-4474-b36a-ec03ac702356" providerId="AD" clId="Web-{B241DB1C-69E5-3DC4-1CBF-67181585D265}" dt="2024-10-01T14:47:43.599" v="4"/>
          <ac:spMkLst>
            <pc:docMk/>
            <pc:sldMk cId="109857222" sldId="256"/>
            <ac:spMk id="20" creationId="{9B37791B-B040-4694-BFDC-8DD132D86E8E}"/>
          </ac:spMkLst>
        </pc:spChg>
        <pc:grpChg chg="add">
          <ac:chgData name="Olivia Lovell (2201654)" userId="S::2201654@student.uwtsd.ac.uk::8badfff6-2305-4474-b36a-ec03ac702356" providerId="AD" clId="Web-{B241DB1C-69E5-3DC4-1CBF-67181585D265}" dt="2024-10-01T14:47:43.599" v="4"/>
          <ac:grpSpMkLst>
            <pc:docMk/>
            <pc:sldMk cId="109857222" sldId="256"/>
            <ac:grpSpMk id="22" creationId="{4252769E-B9F0-4068-A645-5BBEF16E9C28}"/>
          </ac:grpSpMkLst>
        </pc:grpChg>
        <pc:picChg chg="add del">
          <ac:chgData name="Olivia Lovell (2201654)" userId="S::2201654@student.uwtsd.ac.uk::8badfff6-2305-4474-b36a-ec03ac702356" providerId="AD" clId="Web-{B241DB1C-69E5-3DC4-1CBF-67181585D265}" dt="2024-10-01T14:47:26.036" v="1"/>
          <ac:picMkLst>
            <pc:docMk/>
            <pc:sldMk cId="109857222" sldId="256"/>
            <ac:picMk id="4" creationId="{5B1FBA5A-AD9D-7F14-8372-9766F157C9B3}"/>
          </ac:picMkLst>
        </pc:picChg>
        <pc:picChg chg="add del">
          <ac:chgData name="Olivia Lovell (2201654)" userId="S::2201654@student.uwtsd.ac.uk::8badfff6-2305-4474-b36a-ec03ac702356" providerId="AD" clId="Web-{B241DB1C-69E5-3DC4-1CBF-67181585D265}" dt="2024-10-01T14:47:43.505" v="3"/>
          <ac:picMkLst>
            <pc:docMk/>
            <pc:sldMk cId="109857222" sldId="256"/>
            <ac:picMk id="18" creationId="{B3F65410-FCA0-956F-96D3-85E8F1BC1FDD}"/>
          </ac:picMkLst>
        </pc:picChg>
        <pc:picChg chg="add">
          <ac:chgData name="Olivia Lovell (2201654)" userId="S::2201654@student.uwtsd.ac.uk::8badfff6-2305-4474-b36a-ec03ac702356" providerId="AD" clId="Web-{B241DB1C-69E5-3DC4-1CBF-67181585D265}" dt="2024-10-01T14:47:43.599" v="4"/>
          <ac:picMkLst>
            <pc:docMk/>
            <pc:sldMk cId="109857222" sldId="256"/>
            <ac:picMk id="21" creationId="{83B5BCF6-B968-4B81-CA5B-2FB2E8A65702}"/>
          </ac:picMkLst>
        </pc:picChg>
        <pc:cxnChg chg="add del">
          <ac:chgData name="Olivia Lovell (2201654)" userId="S::2201654@student.uwtsd.ac.uk::8badfff6-2305-4474-b36a-ec03ac702356" providerId="AD" clId="Web-{B241DB1C-69E5-3DC4-1CBF-67181585D265}" dt="2024-10-01T14:47:26.036" v="1"/>
          <ac:cxnSpMkLst>
            <pc:docMk/>
            <pc:sldMk cId="109857222" sldId="256"/>
            <ac:cxnSpMk id="11" creationId="{D81E42A3-743C-4C15-9DA8-93AA9AEBFB17}"/>
          </ac:cxnSpMkLst>
        </pc:cxnChg>
      </pc:sldChg>
      <pc:sldChg chg="modSp new">
        <pc:chgData name="Olivia Lovell (2201654)" userId="S::2201654@student.uwtsd.ac.uk::8badfff6-2305-4474-b36a-ec03ac702356" providerId="AD" clId="Web-{B241DB1C-69E5-3DC4-1CBF-67181585D265}" dt="2024-10-01T14:58:02.847" v="256" actId="20577"/>
        <pc:sldMkLst>
          <pc:docMk/>
          <pc:sldMk cId="225702322" sldId="257"/>
        </pc:sldMkLst>
        <pc:spChg chg="mod">
          <ac:chgData name="Olivia Lovell (2201654)" userId="S::2201654@student.uwtsd.ac.uk::8badfff6-2305-4474-b36a-ec03ac702356" providerId="AD" clId="Web-{B241DB1C-69E5-3DC4-1CBF-67181585D265}" dt="2024-10-01T14:52:36.074" v="61" actId="20577"/>
          <ac:spMkLst>
            <pc:docMk/>
            <pc:sldMk cId="225702322" sldId="257"/>
            <ac:spMk id="2" creationId="{14F17E14-6402-CBA4-2657-0E2EBE623F8A}"/>
          </ac:spMkLst>
        </pc:spChg>
        <pc:spChg chg="mod">
          <ac:chgData name="Olivia Lovell (2201654)" userId="S::2201654@student.uwtsd.ac.uk::8badfff6-2305-4474-b36a-ec03ac702356" providerId="AD" clId="Web-{B241DB1C-69E5-3DC4-1CBF-67181585D265}" dt="2024-10-01T14:58:02.847" v="256" actId="20577"/>
          <ac:spMkLst>
            <pc:docMk/>
            <pc:sldMk cId="225702322" sldId="257"/>
            <ac:spMk id="3" creationId="{D10C97C0-964E-3FC0-7815-DAE8968ECB9F}"/>
          </ac:spMkLst>
        </pc:spChg>
      </pc:sldChg>
      <pc:sldMasterChg chg="add del addSldLayout delSldLayout">
        <pc:chgData name="Olivia Lovell (2201654)" userId="S::2201654@student.uwtsd.ac.uk::8badfff6-2305-4474-b36a-ec03ac702356" providerId="AD" clId="Web-{B241DB1C-69E5-3DC4-1CBF-67181585D265}" dt="2024-10-01T14:47:43.599" v="4"/>
        <pc:sldMasterMkLst>
          <pc:docMk/>
          <pc:sldMasterMk cId="2460954070" sldId="2147483660"/>
        </pc:sldMasterMkLst>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2385387890" sldId="2147483661"/>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949138452" sldId="2147483662"/>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2591524520" sldId="2147483663"/>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1203092039" sldId="2147483664"/>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3733172339" sldId="2147483665"/>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3210312558" sldId="2147483666"/>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3146388984" sldId="2147483667"/>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3171841454" sldId="2147483668"/>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1718958274" sldId="2147483669"/>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2202905451" sldId="2147483670"/>
          </pc:sldLayoutMkLst>
        </pc:sldLayoutChg>
        <pc:sldLayoutChg chg="add del">
          <pc:chgData name="Olivia Lovell (2201654)" userId="S::2201654@student.uwtsd.ac.uk::8badfff6-2305-4474-b36a-ec03ac702356" providerId="AD" clId="Web-{B241DB1C-69E5-3DC4-1CBF-67181585D265}" dt="2024-10-01T14:47:43.599" v="4"/>
          <pc:sldLayoutMkLst>
            <pc:docMk/>
            <pc:sldMasterMk cId="2460954070" sldId="2147483660"/>
            <pc:sldLayoutMk cId="3479445657" sldId="2147483671"/>
          </pc:sldLayoutMkLst>
        </pc:sldLayoutChg>
      </pc:sldMasterChg>
      <pc:sldMasterChg chg="add del addSldLayout delSldLayout">
        <pc:chgData name="Olivia Lovell (2201654)" userId="S::2201654@student.uwtsd.ac.uk::8badfff6-2305-4474-b36a-ec03ac702356" providerId="AD" clId="Web-{B241DB1C-69E5-3DC4-1CBF-67181585D265}" dt="2024-10-01T14:47:43.505" v="3"/>
        <pc:sldMasterMkLst>
          <pc:docMk/>
          <pc:sldMasterMk cId="2293859332" sldId="2147483685"/>
        </pc:sldMasterMkLst>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963276102" sldId="2147483674"/>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3484303800" sldId="2147483675"/>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816680020" sldId="2147483676"/>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1468599530" sldId="2147483677"/>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700357802" sldId="2147483678"/>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3869752718" sldId="2147483679"/>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507875492" sldId="2147483680"/>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3138964832" sldId="2147483681"/>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289792848" sldId="2147483682"/>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1402497071" sldId="2147483683"/>
          </pc:sldLayoutMkLst>
        </pc:sldLayoutChg>
        <pc:sldLayoutChg chg="add del">
          <pc:chgData name="Olivia Lovell (2201654)" userId="S::2201654@student.uwtsd.ac.uk::8badfff6-2305-4474-b36a-ec03ac702356" providerId="AD" clId="Web-{B241DB1C-69E5-3DC4-1CBF-67181585D265}" dt="2024-10-01T14:47:43.505" v="3"/>
          <pc:sldLayoutMkLst>
            <pc:docMk/>
            <pc:sldMasterMk cId="2293859332" sldId="2147483685"/>
            <pc:sldLayoutMk cId="4263247413" sldId="2147483684"/>
          </pc:sldLayoutMkLst>
        </pc:sldLayoutChg>
      </pc:sldMasterChg>
      <pc:sldMasterChg chg="add addSldLayout">
        <pc:chgData name="Olivia Lovell (2201654)" userId="S::2201654@student.uwtsd.ac.uk::8badfff6-2305-4474-b36a-ec03ac702356" providerId="AD" clId="Web-{B241DB1C-69E5-3DC4-1CBF-67181585D265}" dt="2024-10-01T14:47:43.599" v="4"/>
        <pc:sldMasterMkLst>
          <pc:docMk/>
          <pc:sldMasterMk cId="61777320" sldId="2147483698"/>
        </pc:sldMasterMkLst>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1564166145" sldId="2147483687"/>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258679332" sldId="2147483688"/>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1395346513" sldId="2147483689"/>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2231768141" sldId="2147483690"/>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1945009712" sldId="2147483691"/>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3078988605" sldId="2147483692"/>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745204675" sldId="2147483693"/>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2134509511" sldId="2147483694"/>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3139029612" sldId="2147483695"/>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3610065940" sldId="2147483696"/>
          </pc:sldLayoutMkLst>
        </pc:sldLayoutChg>
        <pc:sldLayoutChg chg="add">
          <pc:chgData name="Olivia Lovell (2201654)" userId="S::2201654@student.uwtsd.ac.uk::8badfff6-2305-4474-b36a-ec03ac702356" providerId="AD" clId="Web-{B241DB1C-69E5-3DC4-1CBF-67181585D265}" dt="2024-10-01T14:47:43.599" v="4"/>
          <pc:sldLayoutMkLst>
            <pc:docMk/>
            <pc:sldMasterMk cId="61777320" sldId="2147483698"/>
            <pc:sldLayoutMk cId="3923059564" sldId="2147483697"/>
          </pc:sldLayoutMkLst>
        </pc:sldLayoutChg>
      </pc:sldMasterChg>
      <pc:sldMasterChg chg="add del addSldLayout delSldLayout">
        <pc:chgData name="Olivia Lovell (2201654)" userId="S::2201654@student.uwtsd.ac.uk::8badfff6-2305-4474-b36a-ec03ac702356" providerId="AD" clId="Web-{B241DB1C-69E5-3DC4-1CBF-67181585D265}" dt="2024-10-01T14:47:26.036" v="1"/>
        <pc:sldMasterMkLst>
          <pc:docMk/>
          <pc:sldMasterMk cId="706526728" sldId="2147483712"/>
        </pc:sldMasterMkLst>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3941056434" sldId="2147483701"/>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176068966" sldId="2147483702"/>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3299520161" sldId="2147483703"/>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2776607830" sldId="2147483704"/>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2751905990" sldId="2147483705"/>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2490089077" sldId="2147483706"/>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3549334984" sldId="2147483707"/>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4131719860" sldId="2147483708"/>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120470545" sldId="2147483709"/>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4064650869" sldId="2147483710"/>
          </pc:sldLayoutMkLst>
        </pc:sldLayoutChg>
        <pc:sldLayoutChg chg="add del">
          <pc:chgData name="Olivia Lovell (2201654)" userId="S::2201654@student.uwtsd.ac.uk::8badfff6-2305-4474-b36a-ec03ac702356" providerId="AD" clId="Web-{B241DB1C-69E5-3DC4-1CBF-67181585D265}" dt="2024-10-01T14:47:26.036" v="1"/>
          <pc:sldLayoutMkLst>
            <pc:docMk/>
            <pc:sldMasterMk cId="706526728" sldId="2147483712"/>
            <pc:sldLayoutMk cId="403075522" sldId="2147483711"/>
          </pc:sldLayoutMkLst>
        </pc:sldLayoutChg>
      </pc:sldMasterChg>
    </pc:docChg>
  </pc:docChgLst>
  <pc:docChgLst>
    <pc:chgData name="Olivia Lovell (2201654)" userId="S::2201654@student.uwtsd.ac.uk::8badfff6-2305-4474-b36a-ec03ac702356" providerId="AD" clId="Web-{9D6880E7-D2B8-2442-7049-175336375810}"/>
    <pc:docChg chg="addSld modSld">
      <pc:chgData name="Olivia Lovell (2201654)" userId="S::2201654@student.uwtsd.ac.uk::8badfff6-2305-4474-b36a-ec03ac702356" providerId="AD" clId="Web-{9D6880E7-D2B8-2442-7049-175336375810}" dt="2024-12-19T14:13:46.366" v="64"/>
      <pc:docMkLst>
        <pc:docMk/>
      </pc:docMkLst>
      <pc:sldChg chg="modSp modNotes">
        <pc:chgData name="Olivia Lovell (2201654)" userId="S::2201654@student.uwtsd.ac.uk::8badfff6-2305-4474-b36a-ec03ac702356" providerId="AD" clId="Web-{9D6880E7-D2B8-2442-7049-175336375810}" dt="2024-12-19T14:13:00.629" v="58"/>
        <pc:sldMkLst>
          <pc:docMk/>
          <pc:sldMk cId="3718922759" sldId="261"/>
        </pc:sldMkLst>
        <pc:spChg chg="mod">
          <ac:chgData name="Olivia Lovell (2201654)" userId="S::2201654@student.uwtsd.ac.uk::8badfff6-2305-4474-b36a-ec03ac702356" providerId="AD" clId="Web-{9D6880E7-D2B8-2442-7049-175336375810}" dt="2024-12-19T14:07:13.665" v="11" actId="20577"/>
          <ac:spMkLst>
            <pc:docMk/>
            <pc:sldMk cId="3718922759" sldId="261"/>
            <ac:spMk id="3" creationId="{5F948923-9782-4DCE-0040-37E0228C8822}"/>
          </ac:spMkLst>
        </pc:spChg>
      </pc:sldChg>
      <pc:sldChg chg="addSp delSp modSp modNotes">
        <pc:chgData name="Olivia Lovell (2201654)" userId="S::2201654@student.uwtsd.ac.uk::8badfff6-2305-4474-b36a-ec03ac702356" providerId="AD" clId="Web-{9D6880E7-D2B8-2442-7049-175336375810}" dt="2024-12-19T14:13:14.942" v="60"/>
        <pc:sldMkLst>
          <pc:docMk/>
          <pc:sldMk cId="18502013" sldId="262"/>
        </pc:sldMkLst>
        <pc:spChg chg="del">
          <ac:chgData name="Olivia Lovell (2201654)" userId="S::2201654@student.uwtsd.ac.uk::8badfff6-2305-4474-b36a-ec03ac702356" providerId="AD" clId="Web-{9D6880E7-D2B8-2442-7049-175336375810}" dt="2024-12-19T14:07:38.683" v="12"/>
          <ac:spMkLst>
            <pc:docMk/>
            <pc:sldMk cId="18502013" sldId="262"/>
            <ac:spMk id="3" creationId="{68C5411D-BCFF-1D82-DDF9-499BA7C34038}"/>
          </ac:spMkLst>
        </pc:spChg>
        <pc:spChg chg="add del mod">
          <ac:chgData name="Olivia Lovell (2201654)" userId="S::2201654@student.uwtsd.ac.uk::8badfff6-2305-4474-b36a-ec03ac702356" providerId="AD" clId="Web-{9D6880E7-D2B8-2442-7049-175336375810}" dt="2024-12-19T14:07:42.355" v="13"/>
          <ac:spMkLst>
            <pc:docMk/>
            <pc:sldMk cId="18502013" sldId="262"/>
            <ac:spMk id="5" creationId="{76C0AB0F-1E45-A5B6-D706-F21B380C1450}"/>
          </ac:spMkLst>
        </pc:spChg>
        <pc:spChg chg="add mod">
          <ac:chgData name="Olivia Lovell (2201654)" userId="S::2201654@student.uwtsd.ac.uk::8badfff6-2305-4474-b36a-ec03ac702356" providerId="AD" clId="Web-{9D6880E7-D2B8-2442-7049-175336375810}" dt="2024-12-19T14:08:35.078" v="20" actId="20577"/>
          <ac:spMkLst>
            <pc:docMk/>
            <pc:sldMk cId="18502013" sldId="262"/>
            <ac:spMk id="6" creationId="{BEAFC6C6-417A-E323-3B51-94949979CF5A}"/>
          </ac:spMkLst>
        </pc:spChg>
      </pc:sldChg>
      <pc:sldChg chg="addSp delSp modSp modNotes">
        <pc:chgData name="Olivia Lovell (2201654)" userId="S::2201654@student.uwtsd.ac.uk::8badfff6-2305-4474-b36a-ec03ac702356" providerId="AD" clId="Web-{9D6880E7-D2B8-2442-7049-175336375810}" dt="2024-12-19T14:13:27.943" v="62"/>
        <pc:sldMkLst>
          <pc:docMk/>
          <pc:sldMk cId="2679670854" sldId="263"/>
        </pc:sldMkLst>
        <pc:spChg chg="del">
          <ac:chgData name="Olivia Lovell (2201654)" userId="S::2201654@student.uwtsd.ac.uk::8badfff6-2305-4474-b36a-ec03ac702356" providerId="AD" clId="Web-{9D6880E7-D2B8-2442-7049-175336375810}" dt="2024-12-19T14:09:01.798" v="21"/>
          <ac:spMkLst>
            <pc:docMk/>
            <pc:sldMk cId="2679670854" sldId="263"/>
            <ac:spMk id="3" creationId="{45871A25-2480-F3CA-230A-DF23F94924BD}"/>
          </ac:spMkLst>
        </pc:spChg>
        <pc:spChg chg="add del mod">
          <ac:chgData name="Olivia Lovell (2201654)" userId="S::2201654@student.uwtsd.ac.uk::8badfff6-2305-4474-b36a-ec03ac702356" providerId="AD" clId="Web-{9D6880E7-D2B8-2442-7049-175336375810}" dt="2024-12-19T14:09:04.517" v="22"/>
          <ac:spMkLst>
            <pc:docMk/>
            <pc:sldMk cId="2679670854" sldId="263"/>
            <ac:spMk id="5" creationId="{A1A6755D-3F8B-D39E-E761-043E92033D1B}"/>
          </ac:spMkLst>
        </pc:spChg>
        <pc:spChg chg="add mod">
          <ac:chgData name="Olivia Lovell (2201654)" userId="S::2201654@student.uwtsd.ac.uk::8badfff6-2305-4474-b36a-ec03ac702356" providerId="AD" clId="Web-{9D6880E7-D2B8-2442-7049-175336375810}" dt="2024-12-19T14:10:01.943" v="32" actId="14100"/>
          <ac:spMkLst>
            <pc:docMk/>
            <pc:sldMk cId="2679670854" sldId="263"/>
            <ac:spMk id="6" creationId="{4A484A89-B349-E69B-B826-6A9250D69C77}"/>
          </ac:spMkLst>
        </pc:spChg>
      </pc:sldChg>
      <pc:sldChg chg="addSp delSp modSp new modNotes">
        <pc:chgData name="Olivia Lovell (2201654)" userId="S::2201654@student.uwtsd.ac.uk::8badfff6-2305-4474-b36a-ec03ac702356" providerId="AD" clId="Web-{9D6880E7-D2B8-2442-7049-175336375810}" dt="2024-12-19T14:13:46.366" v="64"/>
        <pc:sldMkLst>
          <pc:docMk/>
          <pc:sldMk cId="1273290823" sldId="266"/>
        </pc:sldMkLst>
        <pc:spChg chg="mod">
          <ac:chgData name="Olivia Lovell (2201654)" userId="S::2201654@student.uwtsd.ac.uk::8badfff6-2305-4474-b36a-ec03ac702356" providerId="AD" clId="Web-{9D6880E7-D2B8-2442-7049-175336375810}" dt="2024-12-19T14:10:25.258" v="46" actId="20577"/>
          <ac:spMkLst>
            <pc:docMk/>
            <pc:sldMk cId="1273290823" sldId="266"/>
            <ac:spMk id="2" creationId="{331F0E04-4015-163E-EA8B-4A2776A48D38}"/>
          </ac:spMkLst>
        </pc:spChg>
        <pc:spChg chg="del">
          <ac:chgData name="Olivia Lovell (2201654)" userId="S::2201654@student.uwtsd.ac.uk::8badfff6-2305-4474-b36a-ec03ac702356" providerId="AD" clId="Web-{9D6880E7-D2B8-2442-7049-175336375810}" dt="2024-12-19T14:10:31.680" v="47"/>
          <ac:spMkLst>
            <pc:docMk/>
            <pc:sldMk cId="1273290823" sldId="266"/>
            <ac:spMk id="3" creationId="{7D07ADFD-56E9-0A19-D6E6-A021E5B5189E}"/>
          </ac:spMkLst>
        </pc:spChg>
        <pc:spChg chg="add mod">
          <ac:chgData name="Olivia Lovell (2201654)" userId="S::2201654@student.uwtsd.ac.uk::8badfff6-2305-4474-b36a-ec03ac702356" providerId="AD" clId="Web-{9D6880E7-D2B8-2442-7049-175336375810}" dt="2024-12-19T14:11:35.935" v="56" actId="14100"/>
          <ac:spMkLst>
            <pc:docMk/>
            <pc:sldMk cId="1273290823" sldId="266"/>
            <ac:spMk id="4" creationId="{A70E33F0-B4EC-03BF-6571-67F2FAE5C650}"/>
          </ac:spMkLst>
        </pc:spChg>
      </pc:sldChg>
    </pc:docChg>
  </pc:docChgLst>
  <pc:docChgLst>
    <pc:chgData name="Olivia Lovell (2201654)" userId="S::2201654@student.uwtsd.ac.uk::8badfff6-2305-4474-b36a-ec03ac702356" providerId="AD" clId="Web-{578E84DF-4E82-C134-8E4C-2AB980ACA1D5}"/>
    <pc:docChg chg="modSld modMainMaster">
      <pc:chgData name="Olivia Lovell (2201654)" userId="S::2201654@student.uwtsd.ac.uk::8badfff6-2305-4474-b36a-ec03ac702356" providerId="AD" clId="Web-{578E84DF-4E82-C134-8E4C-2AB980ACA1D5}" dt="2024-10-16T12:47:23.773" v="12"/>
      <pc:docMkLst>
        <pc:docMk/>
      </pc:docMkLst>
      <pc:sldChg chg="mod modTransition">
        <pc:chgData name="Olivia Lovell (2201654)" userId="S::2201654@student.uwtsd.ac.uk::8badfff6-2305-4474-b36a-ec03ac702356" providerId="AD" clId="Web-{578E84DF-4E82-C134-8E4C-2AB980ACA1D5}" dt="2024-10-16T12:47:23.773" v="12"/>
        <pc:sldMkLst>
          <pc:docMk/>
          <pc:sldMk cId="109857222" sldId="256"/>
        </pc:sldMkLst>
      </pc:sldChg>
      <pc:sldChg chg="mod modTransition setBg">
        <pc:chgData name="Olivia Lovell (2201654)" userId="S::2201654@student.uwtsd.ac.uk::8badfff6-2305-4474-b36a-ec03ac702356" providerId="AD" clId="Web-{578E84DF-4E82-C134-8E4C-2AB980ACA1D5}" dt="2024-10-16T12:47:23.773" v="12"/>
        <pc:sldMkLst>
          <pc:docMk/>
          <pc:sldMk cId="225702322" sldId="257"/>
        </pc:sldMkLst>
      </pc:sldChg>
      <pc:sldChg chg="mod modTransition setBg">
        <pc:chgData name="Olivia Lovell (2201654)" userId="S::2201654@student.uwtsd.ac.uk::8badfff6-2305-4474-b36a-ec03ac702356" providerId="AD" clId="Web-{578E84DF-4E82-C134-8E4C-2AB980ACA1D5}" dt="2024-10-16T12:47:23.773" v="12"/>
        <pc:sldMkLst>
          <pc:docMk/>
          <pc:sldMk cId="226419290" sldId="258"/>
        </pc:sldMkLst>
      </pc:sldChg>
      <pc:sldChg chg="mod modTransition">
        <pc:chgData name="Olivia Lovell (2201654)" userId="S::2201654@student.uwtsd.ac.uk::8badfff6-2305-4474-b36a-ec03ac702356" providerId="AD" clId="Web-{578E84DF-4E82-C134-8E4C-2AB980ACA1D5}" dt="2024-10-16T12:47:23.773" v="12"/>
        <pc:sldMkLst>
          <pc:docMk/>
          <pc:sldMk cId="2717467434" sldId="259"/>
        </pc:sldMkLst>
      </pc:sldChg>
      <pc:sldChg chg="addSp delSp modSp mod modTransition">
        <pc:chgData name="Olivia Lovell (2201654)" userId="S::2201654@student.uwtsd.ac.uk::8badfff6-2305-4474-b36a-ec03ac702356" providerId="AD" clId="Web-{578E84DF-4E82-C134-8E4C-2AB980ACA1D5}" dt="2024-10-16T12:47:23.773" v="12"/>
        <pc:sldMkLst>
          <pc:docMk/>
          <pc:sldMk cId="3082389759" sldId="260"/>
        </pc:sldMkLst>
        <pc:spChg chg="del">
          <ac:chgData name="Olivia Lovell (2201654)" userId="S::2201654@student.uwtsd.ac.uk::8badfff6-2305-4474-b36a-ec03ac702356" providerId="AD" clId="Web-{578E84DF-4E82-C134-8E4C-2AB980ACA1D5}" dt="2024-10-16T12:45:09.393" v="2"/>
          <ac:spMkLst>
            <pc:docMk/>
            <pc:sldMk cId="3082389759" sldId="260"/>
            <ac:spMk id="3" creationId="{50549920-A219-B9FF-7B14-D51ED01F11F0}"/>
          </ac:spMkLst>
        </pc:spChg>
        <pc:spChg chg="add mod">
          <ac:chgData name="Olivia Lovell (2201654)" userId="S::2201654@student.uwtsd.ac.uk::8badfff6-2305-4474-b36a-ec03ac702356" providerId="AD" clId="Web-{578E84DF-4E82-C134-8E4C-2AB980ACA1D5}" dt="2024-10-16T12:45:49.082" v="9"/>
          <ac:spMkLst>
            <pc:docMk/>
            <pc:sldMk cId="3082389759" sldId="260"/>
            <ac:spMk id="4" creationId="{971AE670-CE7D-375F-7BC5-7F18148E42BC}"/>
          </ac:spMkLst>
        </pc:spChg>
      </pc:sldChg>
      <pc:sldChg chg="mod modTransition">
        <pc:chgData name="Olivia Lovell (2201654)" userId="S::2201654@student.uwtsd.ac.uk::8badfff6-2305-4474-b36a-ec03ac702356" providerId="AD" clId="Web-{578E84DF-4E82-C134-8E4C-2AB980ACA1D5}" dt="2024-10-16T12:47:23.773" v="12"/>
        <pc:sldMkLst>
          <pc:docMk/>
          <pc:sldMk cId="3718922759" sldId="261"/>
        </pc:sldMkLst>
      </pc:sldChg>
      <pc:sldChg chg="mod modTransition">
        <pc:chgData name="Olivia Lovell (2201654)" userId="S::2201654@student.uwtsd.ac.uk::8badfff6-2305-4474-b36a-ec03ac702356" providerId="AD" clId="Web-{578E84DF-4E82-C134-8E4C-2AB980ACA1D5}" dt="2024-10-16T12:47:23.773" v="12"/>
        <pc:sldMkLst>
          <pc:docMk/>
          <pc:sldMk cId="18502013" sldId="262"/>
        </pc:sldMkLst>
      </pc:sldChg>
      <pc:sldChg chg="mod modTransition">
        <pc:chgData name="Olivia Lovell (2201654)" userId="S::2201654@student.uwtsd.ac.uk::8badfff6-2305-4474-b36a-ec03ac702356" providerId="AD" clId="Web-{578E84DF-4E82-C134-8E4C-2AB980ACA1D5}" dt="2024-10-16T12:47:23.773" v="12"/>
        <pc:sldMkLst>
          <pc:docMk/>
          <pc:sldMk cId="2679670854" sldId="263"/>
        </pc:sldMkLst>
      </pc:sldChg>
      <pc:sldChg chg="mod modTransition">
        <pc:chgData name="Olivia Lovell (2201654)" userId="S::2201654@student.uwtsd.ac.uk::8badfff6-2305-4474-b36a-ec03ac702356" providerId="AD" clId="Web-{578E84DF-4E82-C134-8E4C-2AB980ACA1D5}" dt="2024-10-16T12:47:23.773" v="12"/>
        <pc:sldMkLst>
          <pc:docMk/>
          <pc:sldMk cId="935505208" sldId="264"/>
        </pc:sldMkLst>
      </pc:sldChg>
      <pc:sldChg chg="mod modTransition">
        <pc:chgData name="Olivia Lovell (2201654)" userId="S::2201654@student.uwtsd.ac.uk::8badfff6-2305-4474-b36a-ec03ac702356" providerId="AD" clId="Web-{578E84DF-4E82-C134-8E4C-2AB980ACA1D5}" dt="2024-10-16T12:47:23.773" v="12"/>
        <pc:sldMkLst>
          <pc:docMk/>
          <pc:sldMk cId="3516680478" sldId="265"/>
        </pc:sldMkLst>
      </pc:sldChg>
      <pc:sldMasterChg chg="mod modTransition setBg modSldLayout">
        <pc:chgData name="Olivia Lovell (2201654)" userId="S::2201654@student.uwtsd.ac.uk::8badfff6-2305-4474-b36a-ec03ac702356" providerId="AD" clId="Web-{578E84DF-4E82-C134-8E4C-2AB980ACA1D5}" dt="2024-10-16T12:47:23.773" v="12"/>
        <pc:sldMasterMkLst>
          <pc:docMk/>
          <pc:sldMasterMk cId="61777320" sldId="2147483698"/>
        </pc:sldMasterMkLst>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1564166145" sldId="2147483687"/>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258679332" sldId="2147483688"/>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1395346513" sldId="2147483689"/>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2231768141" sldId="2147483690"/>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1945009712" sldId="2147483691"/>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3078988605" sldId="2147483692"/>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745204675" sldId="2147483693"/>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2134509511" sldId="2147483694"/>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3139029612" sldId="2147483695"/>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3610065940" sldId="2147483696"/>
          </pc:sldLayoutMkLst>
        </pc:sldLayoutChg>
        <pc:sldLayoutChg chg="mod modTransition">
          <pc:chgData name="Olivia Lovell (2201654)" userId="S::2201654@student.uwtsd.ac.uk::8badfff6-2305-4474-b36a-ec03ac702356" providerId="AD" clId="Web-{578E84DF-4E82-C134-8E4C-2AB980ACA1D5}" dt="2024-10-16T12:47:23.773" v="12"/>
          <pc:sldLayoutMkLst>
            <pc:docMk/>
            <pc:sldMasterMk cId="61777320" sldId="2147483698"/>
            <pc:sldLayoutMk cId="3923059564" sldId="2147483697"/>
          </pc:sldLayoutMkLst>
        </pc:sldLayoutChg>
      </pc:sldMasterChg>
    </pc:docChg>
  </pc:docChgLst>
  <pc:docChgLst>
    <pc:chgData name="Olivia Lovell (2201654)" userId="S::2201654@student.uwtsd.ac.uk::8badfff6-2305-4474-b36a-ec03ac702356" providerId="AD" clId="Web-{50AAE242-6C6E-609C-C884-8F1EFA021ABB}"/>
    <pc:docChg chg="addSld delSld modSld">
      <pc:chgData name="Olivia Lovell (2201654)" userId="S::2201654@student.uwtsd.ac.uk::8badfff6-2305-4474-b36a-ec03ac702356" providerId="AD" clId="Web-{50AAE242-6C6E-609C-C884-8F1EFA021ABB}" dt="2025-01-05T14:57:35.890" v="66" actId="20577"/>
      <pc:docMkLst>
        <pc:docMk/>
      </pc:docMkLst>
      <pc:sldChg chg="modSp">
        <pc:chgData name="Olivia Lovell (2201654)" userId="S::2201654@student.uwtsd.ac.uk::8badfff6-2305-4474-b36a-ec03ac702356" providerId="AD" clId="Web-{50AAE242-6C6E-609C-C884-8F1EFA021ABB}" dt="2025-01-05T14:47:24.615" v="13" actId="20577"/>
        <pc:sldMkLst>
          <pc:docMk/>
          <pc:sldMk cId="225702322" sldId="257"/>
        </pc:sldMkLst>
        <pc:spChg chg="mod">
          <ac:chgData name="Olivia Lovell (2201654)" userId="S::2201654@student.uwtsd.ac.uk::8badfff6-2305-4474-b36a-ec03ac702356" providerId="AD" clId="Web-{50AAE242-6C6E-609C-C884-8F1EFA021ABB}" dt="2025-01-05T14:47:24.615" v="13" actId="20577"/>
          <ac:spMkLst>
            <pc:docMk/>
            <pc:sldMk cId="225702322" sldId="257"/>
            <ac:spMk id="3" creationId="{D10C97C0-964E-3FC0-7815-DAE8968ECB9F}"/>
          </ac:spMkLst>
        </pc:spChg>
      </pc:sldChg>
      <pc:sldChg chg="modNotes">
        <pc:chgData name="Olivia Lovell (2201654)" userId="S::2201654@student.uwtsd.ac.uk::8badfff6-2305-4474-b36a-ec03ac702356" providerId="AD" clId="Web-{50AAE242-6C6E-609C-C884-8F1EFA021ABB}" dt="2025-01-05T14:55:26.225" v="65"/>
        <pc:sldMkLst>
          <pc:docMk/>
          <pc:sldMk cId="226419290" sldId="258"/>
        </pc:sldMkLst>
      </pc:sldChg>
      <pc:sldChg chg="modSp">
        <pc:chgData name="Olivia Lovell (2201654)" userId="S::2201654@student.uwtsd.ac.uk::8badfff6-2305-4474-b36a-ec03ac702356" providerId="AD" clId="Web-{50AAE242-6C6E-609C-C884-8F1EFA021ABB}" dt="2025-01-05T14:47:14.443" v="10" actId="20577"/>
        <pc:sldMkLst>
          <pc:docMk/>
          <pc:sldMk cId="3718922759" sldId="261"/>
        </pc:sldMkLst>
        <pc:spChg chg="mod">
          <ac:chgData name="Olivia Lovell (2201654)" userId="S::2201654@student.uwtsd.ac.uk::8badfff6-2305-4474-b36a-ec03ac702356" providerId="AD" clId="Web-{50AAE242-6C6E-609C-C884-8F1EFA021ABB}" dt="2025-01-05T14:47:14.443" v="10" actId="20577"/>
          <ac:spMkLst>
            <pc:docMk/>
            <pc:sldMk cId="3718922759" sldId="261"/>
            <ac:spMk id="6" creationId="{A2240541-A84F-F050-749E-52CB5C56D121}"/>
          </ac:spMkLst>
        </pc:spChg>
      </pc:sldChg>
      <pc:sldChg chg="addSp delSp modSp new mod setBg">
        <pc:chgData name="Olivia Lovell (2201654)" userId="S::2201654@student.uwtsd.ac.uk::8badfff6-2305-4474-b36a-ec03ac702356" providerId="AD" clId="Web-{50AAE242-6C6E-609C-C884-8F1EFA021ABB}" dt="2025-01-05T14:57:35.890" v="66" actId="20577"/>
        <pc:sldMkLst>
          <pc:docMk/>
          <pc:sldMk cId="2217860713" sldId="266"/>
        </pc:sldMkLst>
        <pc:spChg chg="add del mod">
          <ac:chgData name="Olivia Lovell (2201654)" userId="S::2201654@student.uwtsd.ac.uk::8badfff6-2305-4474-b36a-ec03ac702356" providerId="AD" clId="Web-{50AAE242-6C6E-609C-C884-8F1EFA021ABB}" dt="2025-01-05T14:52:48.168" v="25"/>
          <ac:spMkLst>
            <pc:docMk/>
            <pc:sldMk cId="2217860713" sldId="266"/>
            <ac:spMk id="2" creationId="{AA33B835-5966-186D-B460-B5CD1DE5B7FC}"/>
          </ac:spMkLst>
        </pc:spChg>
        <pc:spChg chg="add mod">
          <ac:chgData name="Olivia Lovell (2201654)" userId="S::2201654@student.uwtsd.ac.uk::8badfff6-2305-4474-b36a-ec03ac702356" providerId="AD" clId="Web-{50AAE242-6C6E-609C-C884-8F1EFA021ABB}" dt="2025-01-05T14:57:35.890" v="66" actId="20577"/>
          <ac:spMkLst>
            <pc:docMk/>
            <pc:sldMk cId="2217860713" sldId="266"/>
            <ac:spMk id="3" creationId="{26C7A37B-257A-07FF-D8CF-E02A241778C0}"/>
          </ac:spMkLst>
        </pc:spChg>
      </pc:sldChg>
      <pc:sldChg chg="new del">
        <pc:chgData name="Olivia Lovell (2201654)" userId="S::2201654@student.uwtsd.ac.uk::8badfff6-2305-4474-b36a-ec03ac702356" providerId="AD" clId="Web-{50AAE242-6C6E-609C-C884-8F1EFA021ABB}" dt="2025-01-05T14:51:53.539" v="15"/>
        <pc:sldMkLst>
          <pc:docMk/>
          <pc:sldMk cId="3773358342" sldId="266"/>
        </pc:sldMkLst>
      </pc:sldChg>
    </pc:docChg>
  </pc:docChgLst>
  <pc:docChgLst>
    <pc:chgData name="Olivia Lovell (2201654)" userId="S::2201654@student.uwtsd.ac.uk::8badfff6-2305-4474-b36a-ec03ac702356" providerId="AD" clId="Web-{C677A95B-B6FE-863A-2AAB-4F49F55904E5}"/>
    <pc:docChg chg="modSld">
      <pc:chgData name="Olivia Lovell (2201654)" userId="S::2201654@student.uwtsd.ac.uk::8badfff6-2305-4474-b36a-ec03ac702356" providerId="AD" clId="Web-{C677A95B-B6FE-863A-2AAB-4F49F55904E5}" dt="2024-10-06T13:59:51.282" v="29" actId="1076"/>
      <pc:docMkLst>
        <pc:docMk/>
      </pc:docMkLst>
      <pc:sldChg chg="addSp delSp modSp">
        <pc:chgData name="Olivia Lovell (2201654)" userId="S::2201654@student.uwtsd.ac.uk::8badfff6-2305-4474-b36a-ec03ac702356" providerId="AD" clId="Web-{C677A95B-B6FE-863A-2AAB-4F49F55904E5}" dt="2024-10-06T13:59:51.282" v="29" actId="1076"/>
        <pc:sldMkLst>
          <pc:docMk/>
          <pc:sldMk cId="109857222" sldId="256"/>
        </pc:sldMkLst>
        <pc:spChg chg="mod">
          <ac:chgData name="Olivia Lovell (2201654)" userId="S::2201654@student.uwtsd.ac.uk::8badfff6-2305-4474-b36a-ec03ac702356" providerId="AD" clId="Web-{C677A95B-B6FE-863A-2AAB-4F49F55904E5}" dt="2024-10-06T13:59:46.048" v="28" actId="14100"/>
          <ac:spMkLst>
            <pc:docMk/>
            <pc:sldMk cId="109857222" sldId="256"/>
            <ac:spMk id="2" creationId="{00000000-0000-0000-0000-000000000000}"/>
          </ac:spMkLst>
        </pc:spChg>
        <pc:spChg chg="mod">
          <ac:chgData name="Olivia Lovell (2201654)" userId="S::2201654@student.uwtsd.ac.uk::8badfff6-2305-4474-b36a-ec03ac702356" providerId="AD" clId="Web-{C677A95B-B6FE-863A-2AAB-4F49F55904E5}" dt="2024-10-06T13:59:51.282" v="29" actId="1076"/>
          <ac:spMkLst>
            <pc:docMk/>
            <pc:sldMk cId="109857222" sldId="256"/>
            <ac:spMk id="3" creationId="{00000000-0000-0000-0000-000000000000}"/>
          </ac:spMkLst>
        </pc:spChg>
        <pc:spChg chg="del">
          <ac:chgData name="Olivia Lovell (2201654)" userId="S::2201654@student.uwtsd.ac.uk::8badfff6-2305-4474-b36a-ec03ac702356" providerId="AD" clId="Web-{C677A95B-B6FE-863A-2AAB-4F49F55904E5}" dt="2024-10-06T13:59:09.297" v="21"/>
          <ac:spMkLst>
            <pc:docMk/>
            <pc:sldMk cId="109857222" sldId="256"/>
            <ac:spMk id="20" creationId="{9B37791B-B040-4694-BFDC-8DD132D86E8E}"/>
          </ac:spMkLst>
        </pc:spChg>
        <pc:spChg chg="add del">
          <ac:chgData name="Olivia Lovell (2201654)" userId="S::2201654@student.uwtsd.ac.uk::8badfff6-2305-4474-b36a-ec03ac702356" providerId="AD" clId="Web-{C677A95B-B6FE-863A-2AAB-4F49F55904E5}" dt="2024-10-06T13:59:25.672" v="23"/>
          <ac:spMkLst>
            <pc:docMk/>
            <pc:sldMk cId="109857222" sldId="256"/>
            <ac:spMk id="28" creationId="{9B37791B-B040-4694-BFDC-8DD132D86E8E}"/>
          </ac:spMkLst>
        </pc:spChg>
        <pc:spChg chg="add">
          <ac:chgData name="Olivia Lovell (2201654)" userId="S::2201654@student.uwtsd.ac.uk::8badfff6-2305-4474-b36a-ec03ac702356" providerId="AD" clId="Web-{C677A95B-B6FE-863A-2AAB-4F49F55904E5}" dt="2024-10-06T13:59:25.672" v="23"/>
          <ac:spMkLst>
            <pc:docMk/>
            <pc:sldMk cId="109857222" sldId="256"/>
            <ac:spMk id="37" creationId="{9B37791B-B040-4694-BFDC-8DD132D86E8E}"/>
          </ac:spMkLst>
        </pc:spChg>
        <pc:spChg chg="add">
          <ac:chgData name="Olivia Lovell (2201654)" userId="S::2201654@student.uwtsd.ac.uk::8badfff6-2305-4474-b36a-ec03ac702356" providerId="AD" clId="Web-{C677A95B-B6FE-863A-2AAB-4F49F55904E5}" dt="2024-10-06T13:59:25.672" v="23"/>
          <ac:spMkLst>
            <pc:docMk/>
            <pc:sldMk cId="109857222" sldId="256"/>
            <ac:spMk id="39" creationId="{0A3D475D-F146-44DA-80FB-3306B95B8D04}"/>
          </ac:spMkLst>
        </pc:spChg>
        <pc:grpChg chg="del">
          <ac:chgData name="Olivia Lovell (2201654)" userId="S::2201654@student.uwtsd.ac.uk::8badfff6-2305-4474-b36a-ec03ac702356" providerId="AD" clId="Web-{C677A95B-B6FE-863A-2AAB-4F49F55904E5}" dt="2024-10-06T13:59:09.297" v="21"/>
          <ac:grpSpMkLst>
            <pc:docMk/>
            <pc:sldMk cId="109857222" sldId="256"/>
            <ac:grpSpMk id="22" creationId="{4252769E-B9F0-4068-A645-5BBEF16E9C28}"/>
          </ac:grpSpMkLst>
        </pc:grpChg>
        <pc:grpChg chg="add del">
          <ac:chgData name="Olivia Lovell (2201654)" userId="S::2201654@student.uwtsd.ac.uk::8badfff6-2305-4474-b36a-ec03ac702356" providerId="AD" clId="Web-{C677A95B-B6FE-863A-2AAB-4F49F55904E5}" dt="2024-10-06T13:59:25.672" v="23"/>
          <ac:grpSpMkLst>
            <pc:docMk/>
            <pc:sldMk cId="109857222" sldId="256"/>
            <ac:grpSpMk id="30" creationId="{564DEED3-BC52-4F15-8426-D33275CB0111}"/>
          </ac:grpSpMkLst>
        </pc:grpChg>
        <pc:picChg chg="mod ord">
          <ac:chgData name="Olivia Lovell (2201654)" userId="S::2201654@student.uwtsd.ac.uk::8badfff6-2305-4474-b36a-ec03ac702356" providerId="AD" clId="Web-{C677A95B-B6FE-863A-2AAB-4F49F55904E5}" dt="2024-10-06T13:59:25.672" v="23"/>
          <ac:picMkLst>
            <pc:docMk/>
            <pc:sldMk cId="109857222" sldId="256"/>
            <ac:picMk id="21" creationId="{83B5BCF6-B968-4B81-CA5B-2FB2E8A65702}"/>
          </ac:picMkLst>
        </pc:picChg>
      </pc:sldChg>
      <pc:sldChg chg="modSp">
        <pc:chgData name="Olivia Lovell (2201654)" userId="S::2201654@student.uwtsd.ac.uk::8badfff6-2305-4474-b36a-ec03ac702356" providerId="AD" clId="Web-{C677A95B-B6FE-863A-2AAB-4F49F55904E5}" dt="2024-10-06T13:58:10.983" v="19"/>
        <pc:sldMkLst>
          <pc:docMk/>
          <pc:sldMk cId="225702322" sldId="257"/>
        </pc:sldMkLst>
        <pc:spChg chg="mod">
          <ac:chgData name="Olivia Lovell (2201654)" userId="S::2201654@student.uwtsd.ac.uk::8badfff6-2305-4474-b36a-ec03ac702356" providerId="AD" clId="Web-{C677A95B-B6FE-863A-2AAB-4F49F55904E5}" dt="2024-10-06T13:58:10.951" v="18"/>
          <ac:spMkLst>
            <pc:docMk/>
            <pc:sldMk cId="225702322" sldId="257"/>
            <ac:spMk id="2" creationId="{14F17E14-6402-CBA4-2657-0E2EBE623F8A}"/>
          </ac:spMkLst>
        </pc:spChg>
        <pc:spChg chg="mod">
          <ac:chgData name="Olivia Lovell (2201654)" userId="S::2201654@student.uwtsd.ac.uk::8badfff6-2305-4474-b36a-ec03ac702356" providerId="AD" clId="Web-{C677A95B-B6FE-863A-2AAB-4F49F55904E5}" dt="2024-10-06T13:58:10.983" v="19"/>
          <ac:spMkLst>
            <pc:docMk/>
            <pc:sldMk cId="225702322" sldId="257"/>
            <ac:spMk id="3" creationId="{D10C97C0-964E-3FC0-7815-DAE8968ECB9F}"/>
          </ac:spMkLst>
        </pc:spChg>
      </pc:sldChg>
    </pc:docChg>
  </pc:docChgLst>
  <pc:docChgLst>
    <pc:chgData name="Olivia Lovell (2201654)" userId="S::2201654@student.uwtsd.ac.uk::8badfff6-2305-4474-b36a-ec03ac702356" providerId="AD" clId="Web-{06F6BFE2-AFB3-D080-9DB6-4EF627E78A79}"/>
    <pc:docChg chg="addSld modSld">
      <pc:chgData name="Olivia Lovell (2201654)" userId="S::2201654@student.uwtsd.ac.uk::8badfff6-2305-4474-b36a-ec03ac702356" providerId="AD" clId="Web-{06F6BFE2-AFB3-D080-9DB6-4EF627E78A79}" dt="2024-10-15T14:51:09.102" v="583"/>
      <pc:docMkLst>
        <pc:docMk/>
      </pc:docMkLst>
      <pc:sldChg chg="delSp modSp mod setBg">
        <pc:chgData name="Olivia Lovell (2201654)" userId="S::2201654@student.uwtsd.ac.uk::8badfff6-2305-4474-b36a-ec03ac702356" providerId="AD" clId="Web-{06F6BFE2-AFB3-D080-9DB6-4EF627E78A79}" dt="2024-10-15T14:11:39.188" v="98"/>
        <pc:sldMkLst>
          <pc:docMk/>
          <pc:sldMk cId="109857222" sldId="256"/>
        </pc:sldMkLst>
        <pc:spChg chg="del">
          <ac:chgData name="Olivia Lovell (2201654)" userId="S::2201654@student.uwtsd.ac.uk::8badfff6-2305-4474-b36a-ec03ac702356" providerId="AD" clId="Web-{06F6BFE2-AFB3-D080-9DB6-4EF627E78A79}" dt="2024-10-15T14:11:39.188" v="98"/>
          <ac:spMkLst>
            <pc:docMk/>
            <pc:sldMk cId="109857222" sldId="256"/>
            <ac:spMk id="37" creationId="{9B37791B-B040-4694-BFDC-8DD132D86E8E}"/>
          </ac:spMkLst>
        </pc:spChg>
        <pc:picChg chg="del mod">
          <ac:chgData name="Olivia Lovell (2201654)" userId="S::2201654@student.uwtsd.ac.uk::8badfff6-2305-4474-b36a-ec03ac702356" providerId="AD" clId="Web-{06F6BFE2-AFB3-D080-9DB6-4EF627E78A79}" dt="2024-10-15T14:11:39.188" v="97"/>
          <ac:picMkLst>
            <pc:docMk/>
            <pc:sldMk cId="109857222" sldId="256"/>
            <ac:picMk id="21" creationId="{83B5BCF6-B968-4B81-CA5B-2FB2E8A65702}"/>
          </ac:picMkLst>
        </pc:picChg>
      </pc:sldChg>
      <pc:sldChg chg="modSp">
        <pc:chgData name="Olivia Lovell (2201654)" userId="S::2201654@student.uwtsd.ac.uk::8badfff6-2305-4474-b36a-ec03ac702356" providerId="AD" clId="Web-{06F6BFE2-AFB3-D080-9DB6-4EF627E78A79}" dt="2024-10-15T14:38:57.713" v="568" actId="20577"/>
        <pc:sldMkLst>
          <pc:docMk/>
          <pc:sldMk cId="225702322" sldId="257"/>
        </pc:sldMkLst>
        <pc:spChg chg="mod">
          <ac:chgData name="Olivia Lovell (2201654)" userId="S::2201654@student.uwtsd.ac.uk::8badfff6-2305-4474-b36a-ec03ac702356" providerId="AD" clId="Web-{06F6BFE2-AFB3-D080-9DB6-4EF627E78A79}" dt="2024-10-15T14:38:57.713" v="568" actId="20577"/>
          <ac:spMkLst>
            <pc:docMk/>
            <pc:sldMk cId="225702322" sldId="257"/>
            <ac:spMk id="3" creationId="{D10C97C0-964E-3FC0-7815-DAE8968ECB9F}"/>
          </ac:spMkLst>
        </pc:spChg>
      </pc:sldChg>
      <pc:sldChg chg="addSp delSp modSp new">
        <pc:chgData name="Olivia Lovell (2201654)" userId="S::2201654@student.uwtsd.ac.uk::8badfff6-2305-4474-b36a-ec03ac702356" providerId="AD" clId="Web-{06F6BFE2-AFB3-D080-9DB6-4EF627E78A79}" dt="2024-10-15T14:30:58.401" v="387" actId="20577"/>
        <pc:sldMkLst>
          <pc:docMk/>
          <pc:sldMk cId="226419290" sldId="258"/>
        </pc:sldMkLst>
        <pc:spChg chg="mod">
          <ac:chgData name="Olivia Lovell (2201654)" userId="S::2201654@student.uwtsd.ac.uk::8badfff6-2305-4474-b36a-ec03ac702356" providerId="AD" clId="Web-{06F6BFE2-AFB3-D080-9DB6-4EF627E78A79}" dt="2024-10-15T14:12:58.474" v="107" actId="1076"/>
          <ac:spMkLst>
            <pc:docMk/>
            <pc:sldMk cId="226419290" sldId="258"/>
            <ac:spMk id="2" creationId="{E50CA090-2A6D-C5EC-E9E8-4FEBC1E11BA4}"/>
          </ac:spMkLst>
        </pc:spChg>
        <pc:spChg chg="del mod">
          <ac:chgData name="Olivia Lovell (2201654)" userId="S::2201654@student.uwtsd.ac.uk::8badfff6-2305-4474-b36a-ec03ac702356" providerId="AD" clId="Web-{06F6BFE2-AFB3-D080-9DB6-4EF627E78A79}" dt="2024-10-15T14:13:21.007" v="110"/>
          <ac:spMkLst>
            <pc:docMk/>
            <pc:sldMk cId="226419290" sldId="258"/>
            <ac:spMk id="3" creationId="{4D3E9A60-176D-2E80-1F87-87DD9FD52986}"/>
          </ac:spMkLst>
        </pc:spChg>
        <pc:spChg chg="add mod">
          <ac:chgData name="Olivia Lovell (2201654)" userId="S::2201654@student.uwtsd.ac.uk::8badfff6-2305-4474-b36a-ec03ac702356" providerId="AD" clId="Web-{06F6BFE2-AFB3-D080-9DB6-4EF627E78A79}" dt="2024-10-15T14:30:58.401" v="387" actId="20577"/>
          <ac:spMkLst>
            <pc:docMk/>
            <pc:sldMk cId="226419290" sldId="258"/>
            <ac:spMk id="4" creationId="{2DDE6368-85ED-00F4-952A-8ADEB35C4529}"/>
          </ac:spMkLst>
        </pc:spChg>
      </pc:sldChg>
      <pc:sldChg chg="addSp modSp new mod setBg">
        <pc:chgData name="Olivia Lovell (2201654)" userId="S::2201654@student.uwtsd.ac.uk::8badfff6-2305-4474-b36a-ec03ac702356" providerId="AD" clId="Web-{06F6BFE2-AFB3-D080-9DB6-4EF627E78A79}" dt="2024-10-15T14:35:03.667" v="472" actId="1076"/>
        <pc:sldMkLst>
          <pc:docMk/>
          <pc:sldMk cId="2717467434" sldId="259"/>
        </pc:sldMkLst>
        <pc:spChg chg="mod">
          <ac:chgData name="Olivia Lovell (2201654)" userId="S::2201654@student.uwtsd.ac.uk::8badfff6-2305-4474-b36a-ec03ac702356" providerId="AD" clId="Web-{06F6BFE2-AFB3-D080-9DB6-4EF627E78A79}" dt="2024-10-15T14:35:03.667" v="472" actId="1076"/>
          <ac:spMkLst>
            <pc:docMk/>
            <pc:sldMk cId="2717467434" sldId="259"/>
            <ac:spMk id="2" creationId="{1944976D-394B-25E7-F062-0D0401BDD7C8}"/>
          </ac:spMkLst>
        </pc:spChg>
        <pc:spChg chg="add mod">
          <ac:chgData name="Olivia Lovell (2201654)" userId="S::2201654@student.uwtsd.ac.uk::8badfff6-2305-4474-b36a-ec03ac702356" providerId="AD" clId="Web-{06F6BFE2-AFB3-D080-9DB6-4EF627E78A79}" dt="2024-10-15T14:34:17.461" v="469" actId="1076"/>
          <ac:spMkLst>
            <pc:docMk/>
            <pc:sldMk cId="2717467434" sldId="259"/>
            <ac:spMk id="3" creationId="{66B49C4C-AD36-D6C2-217D-E0C07E9EDBD8}"/>
          </ac:spMkLst>
        </pc:spChg>
      </pc:sldChg>
      <pc:sldChg chg="modSp new mod setBg">
        <pc:chgData name="Olivia Lovell (2201654)" userId="S::2201654@student.uwtsd.ac.uk::8badfff6-2305-4474-b36a-ec03ac702356" providerId="AD" clId="Web-{06F6BFE2-AFB3-D080-9DB6-4EF627E78A79}" dt="2024-10-15T14:40:09.139" v="569"/>
        <pc:sldMkLst>
          <pc:docMk/>
          <pc:sldMk cId="3082389759" sldId="260"/>
        </pc:sldMkLst>
        <pc:spChg chg="mod">
          <ac:chgData name="Olivia Lovell (2201654)" userId="S::2201654@student.uwtsd.ac.uk::8badfff6-2305-4474-b36a-ec03ac702356" providerId="AD" clId="Web-{06F6BFE2-AFB3-D080-9DB6-4EF627E78A79}" dt="2024-10-15T14:17:26.803" v="149" actId="1076"/>
          <ac:spMkLst>
            <pc:docMk/>
            <pc:sldMk cId="3082389759" sldId="260"/>
            <ac:spMk id="2" creationId="{28733014-A487-DE97-AE74-9974E0B7F07B}"/>
          </ac:spMkLst>
        </pc:spChg>
        <pc:spChg chg="mod">
          <ac:chgData name="Olivia Lovell (2201654)" userId="S::2201654@student.uwtsd.ac.uk::8badfff6-2305-4474-b36a-ec03ac702356" providerId="AD" clId="Web-{06F6BFE2-AFB3-D080-9DB6-4EF627E78A79}" dt="2024-10-15T14:17:30.710" v="150" actId="14100"/>
          <ac:spMkLst>
            <pc:docMk/>
            <pc:sldMk cId="3082389759" sldId="260"/>
            <ac:spMk id="3" creationId="{50549920-A219-B9FF-7B14-D51ED01F11F0}"/>
          </ac:spMkLst>
        </pc:spChg>
      </pc:sldChg>
      <pc:sldChg chg="modSp new">
        <pc:chgData name="Olivia Lovell (2201654)" userId="S::2201654@student.uwtsd.ac.uk::8badfff6-2305-4474-b36a-ec03ac702356" providerId="AD" clId="Web-{06F6BFE2-AFB3-D080-9DB6-4EF627E78A79}" dt="2024-10-15T14:24:48.112" v="222" actId="20577"/>
        <pc:sldMkLst>
          <pc:docMk/>
          <pc:sldMk cId="3718922759" sldId="261"/>
        </pc:sldMkLst>
        <pc:spChg chg="mod">
          <ac:chgData name="Olivia Lovell (2201654)" userId="S::2201654@student.uwtsd.ac.uk::8badfff6-2305-4474-b36a-ec03ac702356" providerId="AD" clId="Web-{06F6BFE2-AFB3-D080-9DB6-4EF627E78A79}" dt="2024-10-15T14:20:39.097" v="169" actId="1076"/>
          <ac:spMkLst>
            <pc:docMk/>
            <pc:sldMk cId="3718922759" sldId="261"/>
            <ac:spMk id="2" creationId="{C251971C-C781-3147-02E9-3C2C6ADE3931}"/>
          </ac:spMkLst>
        </pc:spChg>
        <pc:spChg chg="mod">
          <ac:chgData name="Olivia Lovell (2201654)" userId="S::2201654@student.uwtsd.ac.uk::8badfff6-2305-4474-b36a-ec03ac702356" providerId="AD" clId="Web-{06F6BFE2-AFB3-D080-9DB6-4EF627E78A79}" dt="2024-10-15T14:24:48.112" v="222" actId="20577"/>
          <ac:spMkLst>
            <pc:docMk/>
            <pc:sldMk cId="3718922759" sldId="261"/>
            <ac:spMk id="3" creationId="{5F948923-9782-4DCE-0040-37E0228C8822}"/>
          </ac:spMkLst>
        </pc:spChg>
      </pc:sldChg>
      <pc:sldChg chg="addSp delSp modSp new mod setBg">
        <pc:chgData name="Olivia Lovell (2201654)" userId="S::2201654@student.uwtsd.ac.uk::8badfff6-2305-4474-b36a-ec03ac702356" providerId="AD" clId="Web-{06F6BFE2-AFB3-D080-9DB6-4EF627E78A79}" dt="2024-10-15T14:51:09.102" v="583"/>
        <pc:sldMkLst>
          <pc:docMk/>
          <pc:sldMk cId="18502013" sldId="262"/>
        </pc:sldMkLst>
        <pc:spChg chg="mod">
          <ac:chgData name="Olivia Lovell (2201654)" userId="S::2201654@student.uwtsd.ac.uk::8badfff6-2305-4474-b36a-ec03ac702356" providerId="AD" clId="Web-{06F6BFE2-AFB3-D080-9DB6-4EF627E78A79}" dt="2024-10-15T14:22:23.306" v="193" actId="1076"/>
          <ac:spMkLst>
            <pc:docMk/>
            <pc:sldMk cId="18502013" sldId="262"/>
            <ac:spMk id="2" creationId="{33BCC0AC-1A67-E9A4-B327-C3BDA5BD7AD0}"/>
          </ac:spMkLst>
        </pc:spChg>
        <pc:spChg chg="mod">
          <ac:chgData name="Olivia Lovell (2201654)" userId="S::2201654@student.uwtsd.ac.uk::8badfff6-2305-4474-b36a-ec03ac702356" providerId="AD" clId="Web-{06F6BFE2-AFB3-D080-9DB6-4EF627E78A79}" dt="2024-10-15T14:25:24.318" v="243" actId="20577"/>
          <ac:spMkLst>
            <pc:docMk/>
            <pc:sldMk cId="18502013" sldId="262"/>
            <ac:spMk id="3" creationId="{68C5411D-BCFF-1D82-DDF9-499BA7C34038}"/>
          </ac:spMkLst>
        </pc:spChg>
        <pc:spChg chg="add del mod">
          <ac:chgData name="Olivia Lovell (2201654)" userId="S::2201654@student.uwtsd.ac.uk::8badfff6-2305-4474-b36a-ec03ac702356" providerId="AD" clId="Web-{06F6BFE2-AFB3-D080-9DB6-4EF627E78A79}" dt="2024-10-15T14:51:09.102" v="583"/>
          <ac:spMkLst>
            <pc:docMk/>
            <pc:sldMk cId="18502013" sldId="262"/>
            <ac:spMk id="4" creationId="{8CECCDB7-A76B-B78A-3226-647C0AE8EB09}"/>
          </ac:spMkLst>
        </pc:spChg>
      </pc:sldChg>
      <pc:sldChg chg="modSp new mod setBg">
        <pc:chgData name="Olivia Lovell (2201654)" userId="S::2201654@student.uwtsd.ac.uk::8badfff6-2305-4474-b36a-ec03ac702356" providerId="AD" clId="Web-{06F6BFE2-AFB3-D080-9DB6-4EF627E78A79}" dt="2024-10-15T14:42:24.179" v="572"/>
        <pc:sldMkLst>
          <pc:docMk/>
          <pc:sldMk cId="2679670854" sldId="263"/>
        </pc:sldMkLst>
        <pc:spChg chg="mod">
          <ac:chgData name="Olivia Lovell (2201654)" userId="S::2201654@student.uwtsd.ac.uk::8badfff6-2305-4474-b36a-ec03ac702356" providerId="AD" clId="Web-{06F6BFE2-AFB3-D080-9DB6-4EF627E78A79}" dt="2024-10-15T14:23:23.466" v="201" actId="1076"/>
          <ac:spMkLst>
            <pc:docMk/>
            <pc:sldMk cId="2679670854" sldId="263"/>
            <ac:spMk id="2" creationId="{F3EEF30E-AA3E-97C5-A4B2-0B9DD1B0DB57}"/>
          </ac:spMkLst>
        </pc:spChg>
        <pc:spChg chg="mod">
          <ac:chgData name="Olivia Lovell (2201654)" userId="S::2201654@student.uwtsd.ac.uk::8badfff6-2305-4474-b36a-ec03ac702356" providerId="AD" clId="Web-{06F6BFE2-AFB3-D080-9DB6-4EF627E78A79}" dt="2024-10-15T14:26:27.572" v="290" actId="20577"/>
          <ac:spMkLst>
            <pc:docMk/>
            <pc:sldMk cId="2679670854" sldId="263"/>
            <ac:spMk id="3" creationId="{45871A25-2480-F3CA-230A-DF23F94924BD}"/>
          </ac:spMkLst>
        </pc:spChg>
      </pc:sldChg>
      <pc:sldChg chg="modSp new mod setBg">
        <pc:chgData name="Olivia Lovell (2201654)" userId="S::2201654@student.uwtsd.ac.uk::8badfff6-2305-4474-b36a-ec03ac702356" providerId="AD" clId="Web-{06F6BFE2-AFB3-D080-9DB6-4EF627E78A79}" dt="2024-10-15T14:43:38.183" v="573"/>
        <pc:sldMkLst>
          <pc:docMk/>
          <pc:sldMk cId="935505208" sldId="264"/>
        </pc:sldMkLst>
        <pc:spChg chg="mod">
          <ac:chgData name="Olivia Lovell (2201654)" userId="S::2201654@student.uwtsd.ac.uk::8badfff6-2305-4474-b36a-ec03ac702356" providerId="AD" clId="Web-{06F6BFE2-AFB3-D080-9DB6-4EF627E78A79}" dt="2024-10-15T14:23:53.015" v="209" actId="1076"/>
          <ac:spMkLst>
            <pc:docMk/>
            <pc:sldMk cId="935505208" sldId="264"/>
            <ac:spMk id="2" creationId="{BD07F409-5EBB-53E3-66F8-01975E9AE773}"/>
          </ac:spMkLst>
        </pc:spChg>
        <pc:spChg chg="mod">
          <ac:chgData name="Olivia Lovell (2201654)" userId="S::2201654@student.uwtsd.ac.uk::8badfff6-2305-4474-b36a-ec03ac702356" providerId="AD" clId="Web-{06F6BFE2-AFB3-D080-9DB6-4EF627E78A79}" dt="2024-10-15T14:33:32.536" v="460" actId="20577"/>
          <ac:spMkLst>
            <pc:docMk/>
            <pc:sldMk cId="935505208" sldId="264"/>
            <ac:spMk id="3" creationId="{CF9D1CAC-1488-97C1-022E-1DFEC260BD4E}"/>
          </ac:spMkLst>
        </pc:spChg>
      </pc:sldChg>
      <pc:sldChg chg="modSp new mod setBg">
        <pc:chgData name="Olivia Lovell (2201654)" userId="S::2201654@student.uwtsd.ac.uk::8badfff6-2305-4474-b36a-ec03ac702356" providerId="AD" clId="Web-{06F6BFE2-AFB3-D080-9DB6-4EF627E78A79}" dt="2024-10-15T14:44:08.232" v="574"/>
        <pc:sldMkLst>
          <pc:docMk/>
          <pc:sldMk cId="3516680478" sldId="265"/>
        </pc:sldMkLst>
        <pc:spChg chg="mod">
          <ac:chgData name="Olivia Lovell (2201654)" userId="S::2201654@student.uwtsd.ac.uk::8badfff6-2305-4474-b36a-ec03ac702356" providerId="AD" clId="Web-{06F6BFE2-AFB3-D080-9DB6-4EF627E78A79}" dt="2024-10-15T14:28:18.376" v="362" actId="1076"/>
          <ac:spMkLst>
            <pc:docMk/>
            <pc:sldMk cId="3516680478" sldId="265"/>
            <ac:spMk id="2" creationId="{4AED483F-2D5C-F581-D06B-5D097B5103FF}"/>
          </ac:spMkLst>
        </pc:spChg>
        <pc:spChg chg="mod">
          <ac:chgData name="Olivia Lovell (2201654)" userId="S::2201654@student.uwtsd.ac.uk::8badfff6-2305-4474-b36a-ec03ac702356" providerId="AD" clId="Web-{06F6BFE2-AFB3-D080-9DB6-4EF627E78A79}" dt="2024-10-15T14:30:42.432" v="379" actId="20577"/>
          <ac:spMkLst>
            <pc:docMk/>
            <pc:sldMk cId="3516680478" sldId="265"/>
            <ac:spMk id="3" creationId="{C5C1583D-0B04-C89D-6F53-7A56579F9AA7}"/>
          </ac:spMkLst>
        </pc:spChg>
      </pc:sldChg>
    </pc:docChg>
  </pc:docChgLst>
  <pc:docChgLst>
    <pc:chgData name="Olivia Lovell (2201654)" userId="S::2201654@student.uwtsd.ac.uk::8badfff6-2305-4474-b36a-ec03ac702356" providerId="AD" clId="Web-{D3633DB7-FE41-B231-A87F-BAB628F12491}"/>
    <pc:docChg chg="modSld">
      <pc:chgData name="Olivia Lovell (2201654)" userId="S::2201654@student.uwtsd.ac.uk::8badfff6-2305-4474-b36a-ec03ac702356" providerId="AD" clId="Web-{D3633DB7-FE41-B231-A87F-BAB628F12491}" dt="2024-11-28T16:09:47.045" v="22" actId="14100"/>
      <pc:docMkLst>
        <pc:docMk/>
      </pc:docMkLst>
      <pc:sldChg chg="modSp">
        <pc:chgData name="Olivia Lovell (2201654)" userId="S::2201654@student.uwtsd.ac.uk::8badfff6-2305-4474-b36a-ec03ac702356" providerId="AD" clId="Web-{D3633DB7-FE41-B231-A87F-BAB628F12491}" dt="2024-11-28T16:09:47.045" v="22" actId="14100"/>
        <pc:sldMkLst>
          <pc:docMk/>
          <pc:sldMk cId="3082389759" sldId="260"/>
        </pc:sldMkLst>
        <pc:spChg chg="mod">
          <ac:chgData name="Olivia Lovell (2201654)" userId="S::2201654@student.uwtsd.ac.uk::8badfff6-2305-4474-b36a-ec03ac702356" providerId="AD" clId="Web-{D3633DB7-FE41-B231-A87F-BAB628F12491}" dt="2024-11-28T16:09:47.045" v="22" actId="14100"/>
          <ac:spMkLst>
            <pc:docMk/>
            <pc:sldMk cId="3082389759" sldId="260"/>
            <ac:spMk id="4" creationId="{971AE670-CE7D-375F-7BC5-7F18148E42BC}"/>
          </ac:spMkLst>
        </pc:spChg>
      </pc:sldChg>
      <pc:sldChg chg="addSp modSp mod setBg">
        <pc:chgData name="Olivia Lovell (2201654)" userId="S::2201654@student.uwtsd.ac.uk::8badfff6-2305-4474-b36a-ec03ac702356" providerId="AD" clId="Web-{D3633DB7-FE41-B231-A87F-BAB628F12491}" dt="2024-11-28T16:09:00.669" v="21" actId="1076"/>
        <pc:sldMkLst>
          <pc:docMk/>
          <pc:sldMk cId="3718922759" sldId="261"/>
        </pc:sldMkLst>
        <pc:spChg chg="mod">
          <ac:chgData name="Olivia Lovell (2201654)" userId="S::2201654@student.uwtsd.ac.uk::8badfff6-2305-4474-b36a-ec03ac702356" providerId="AD" clId="Web-{D3633DB7-FE41-B231-A87F-BAB628F12491}" dt="2024-11-28T16:07:31.886" v="13" actId="1076"/>
          <ac:spMkLst>
            <pc:docMk/>
            <pc:sldMk cId="3718922759" sldId="261"/>
            <ac:spMk id="2" creationId="{C251971C-C781-3147-02E9-3C2C6ADE3931}"/>
          </ac:spMkLst>
        </pc:spChg>
        <pc:spChg chg="mod ord">
          <ac:chgData name="Olivia Lovell (2201654)" userId="S::2201654@student.uwtsd.ac.uk::8badfff6-2305-4474-b36a-ec03ac702356" providerId="AD" clId="Web-{D3633DB7-FE41-B231-A87F-BAB628F12491}" dt="2024-11-28T16:08:15.215" v="19" actId="20577"/>
          <ac:spMkLst>
            <pc:docMk/>
            <pc:sldMk cId="3718922759" sldId="261"/>
            <ac:spMk id="3" creationId="{5F948923-9782-4DCE-0040-37E0228C8822}"/>
          </ac:spMkLst>
        </pc:spChg>
        <pc:spChg chg="add">
          <ac:chgData name="Olivia Lovell (2201654)" userId="S::2201654@student.uwtsd.ac.uk::8badfff6-2305-4474-b36a-ec03ac702356" providerId="AD" clId="Web-{D3633DB7-FE41-B231-A87F-BAB628F12491}" dt="2024-11-28T16:03:26.990" v="2"/>
          <ac:spMkLst>
            <pc:docMk/>
            <pc:sldMk cId="3718922759" sldId="261"/>
            <ac:spMk id="9" creationId="{B95B9BA8-1D69-4796-85F5-B6D0BD52354B}"/>
          </ac:spMkLst>
        </pc:spChg>
        <pc:grpChg chg="add">
          <ac:chgData name="Olivia Lovell (2201654)" userId="S::2201654@student.uwtsd.ac.uk::8badfff6-2305-4474-b36a-ec03ac702356" providerId="AD" clId="Web-{D3633DB7-FE41-B231-A87F-BAB628F12491}" dt="2024-11-28T16:03:26.990" v="2"/>
          <ac:grpSpMkLst>
            <pc:docMk/>
            <pc:sldMk cId="3718922759" sldId="261"/>
            <ac:grpSpMk id="11" creationId="{EE5D87AC-5CCC-4E1F-8B25-D3A6053029C8}"/>
          </ac:grpSpMkLst>
        </pc:grpChg>
        <pc:picChg chg="add mod">
          <ac:chgData name="Olivia Lovell (2201654)" userId="S::2201654@student.uwtsd.ac.uk::8badfff6-2305-4474-b36a-ec03ac702356" providerId="AD" clId="Web-{D3633DB7-FE41-B231-A87F-BAB628F12491}" dt="2024-11-28T16:03:43.991" v="4" actId="1076"/>
          <ac:picMkLst>
            <pc:docMk/>
            <pc:sldMk cId="3718922759" sldId="261"/>
            <ac:picMk id="4" creationId="{CA9D47E9-03FE-BD60-6639-565ED028231C}"/>
          </ac:picMkLst>
        </pc:picChg>
        <pc:picChg chg="add mod">
          <ac:chgData name="Olivia Lovell (2201654)" userId="S::2201654@student.uwtsd.ac.uk::8badfff6-2305-4474-b36a-ec03ac702356" providerId="AD" clId="Web-{D3633DB7-FE41-B231-A87F-BAB628F12491}" dt="2024-11-28T16:09:00.669" v="21" actId="1076"/>
          <ac:picMkLst>
            <pc:docMk/>
            <pc:sldMk cId="3718922759" sldId="261"/>
            <ac:picMk id="5" creationId="{6B4CCBB6-A61B-01AE-9A95-49EB1197F584}"/>
          </ac:picMkLst>
        </pc:picChg>
      </pc:sldChg>
    </pc:docChg>
  </pc:docChgLst>
  <pc:docChgLst>
    <pc:chgData name="Olivia Lovell (2201654)" userId="S::2201654@student.uwtsd.ac.uk::8badfff6-2305-4474-b36a-ec03ac702356" providerId="AD" clId="Web-{1435FE16-56DA-F31F-81EF-5ECA76D8EF13}"/>
    <pc:docChg chg="modSld">
      <pc:chgData name="Olivia Lovell (2201654)" userId="S::2201654@student.uwtsd.ac.uk::8badfff6-2305-4474-b36a-ec03ac702356" providerId="AD" clId="Web-{1435FE16-56DA-F31F-81EF-5ECA76D8EF13}" dt="2024-12-03T13:40:30.673" v="54" actId="20577"/>
      <pc:docMkLst>
        <pc:docMk/>
      </pc:docMkLst>
      <pc:sldChg chg="modSp">
        <pc:chgData name="Olivia Lovell (2201654)" userId="S::2201654@student.uwtsd.ac.uk::8badfff6-2305-4474-b36a-ec03ac702356" providerId="AD" clId="Web-{1435FE16-56DA-F31F-81EF-5ECA76D8EF13}" dt="2024-12-03T13:34:10.271" v="15" actId="20577"/>
        <pc:sldMkLst>
          <pc:docMk/>
          <pc:sldMk cId="225702322" sldId="257"/>
        </pc:sldMkLst>
        <pc:spChg chg="mod">
          <ac:chgData name="Olivia Lovell (2201654)" userId="S::2201654@student.uwtsd.ac.uk::8badfff6-2305-4474-b36a-ec03ac702356" providerId="AD" clId="Web-{1435FE16-56DA-F31F-81EF-5ECA76D8EF13}" dt="2024-12-03T13:34:10.271" v="15" actId="20577"/>
          <ac:spMkLst>
            <pc:docMk/>
            <pc:sldMk cId="225702322" sldId="257"/>
            <ac:spMk id="3" creationId="{D10C97C0-964E-3FC0-7815-DAE8968ECB9F}"/>
          </ac:spMkLst>
        </pc:spChg>
      </pc:sldChg>
      <pc:sldChg chg="modSp">
        <pc:chgData name="Olivia Lovell (2201654)" userId="S::2201654@student.uwtsd.ac.uk::8badfff6-2305-4474-b36a-ec03ac702356" providerId="AD" clId="Web-{1435FE16-56DA-F31F-81EF-5ECA76D8EF13}" dt="2024-12-03T13:39:33.265" v="23" actId="20577"/>
        <pc:sldMkLst>
          <pc:docMk/>
          <pc:sldMk cId="3082389759" sldId="260"/>
        </pc:sldMkLst>
        <pc:spChg chg="mod">
          <ac:chgData name="Olivia Lovell (2201654)" userId="S::2201654@student.uwtsd.ac.uk::8badfff6-2305-4474-b36a-ec03ac702356" providerId="AD" clId="Web-{1435FE16-56DA-F31F-81EF-5ECA76D8EF13}" dt="2024-12-03T13:39:33.265" v="23" actId="20577"/>
          <ac:spMkLst>
            <pc:docMk/>
            <pc:sldMk cId="3082389759" sldId="260"/>
            <ac:spMk id="4" creationId="{971AE670-CE7D-375F-7BC5-7F18148E42BC}"/>
          </ac:spMkLst>
        </pc:spChg>
      </pc:sldChg>
      <pc:sldChg chg="modSp">
        <pc:chgData name="Olivia Lovell (2201654)" userId="S::2201654@student.uwtsd.ac.uk::8badfff6-2305-4474-b36a-ec03ac702356" providerId="AD" clId="Web-{1435FE16-56DA-F31F-81EF-5ECA76D8EF13}" dt="2024-12-03T13:40:30.673" v="54" actId="20577"/>
        <pc:sldMkLst>
          <pc:docMk/>
          <pc:sldMk cId="18502013" sldId="262"/>
        </pc:sldMkLst>
        <pc:spChg chg="mod">
          <ac:chgData name="Olivia Lovell (2201654)" userId="S::2201654@student.uwtsd.ac.uk::8badfff6-2305-4474-b36a-ec03ac702356" providerId="AD" clId="Web-{1435FE16-56DA-F31F-81EF-5ECA76D8EF13}" dt="2024-12-03T13:40:30.673" v="54" actId="20577"/>
          <ac:spMkLst>
            <pc:docMk/>
            <pc:sldMk cId="18502013" sldId="262"/>
            <ac:spMk id="3" creationId="{68C5411D-BCFF-1D82-DDF9-499BA7C3403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CED4AF-E407-43DD-B64B-96DFB7B58472}" type="datetimeFigureOut">
              <a:t>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BF570B-F477-4E27-9AAA-BBDA997C8F25}" type="slidenum">
              <a:t>‹#›</a:t>
            </a:fld>
            <a:endParaRPr lang="en-US"/>
          </a:p>
        </p:txBody>
      </p:sp>
    </p:spTree>
    <p:extLst>
      <p:ext uri="{BB962C8B-B14F-4D97-AF65-F5344CB8AC3E}">
        <p14:creationId xmlns:p14="http://schemas.microsoft.com/office/powerpoint/2010/main" val="2100645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doi.org/10.4135/9781526416070.n17"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doi.org/10.1111/j.1467-6486.2006.00618.x"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community of practice describes a group of individuals that continuously come together to work on fulfilling a shared goal (Lave &amp; Wenger, 1991; Koliba &amp; Gajda, 2009; Roberts, 2006; Wenger, 1998). The term was initially coined by Lave and Wenger in 1991 and was later further developed by Wenger (1998; 2000). It is through such groups that individuals within them can continuously develop and learn from one another (Lave &amp; Wenger, 1991). Within a community of practice, participants will all be engaged with the group’s goals and practices using shared representations unique to the group (Wenger, 1998; Jawitz, 2007). A community of practice must also have a designated space, either physically or virtually, where they can come together (Koliba &amp; Gajda, 2009). When joining a community of practice, new members will undertake what Lave and Wenger (1991) describe as ‘legitimate peripheral participation’, where new members of the group will be integrated into the wider community of practice and will be introduced to the goals and practices adopted by the group (Jawitz, 2007). </a:t>
            </a:r>
          </a:p>
        </p:txBody>
      </p:sp>
      <p:sp>
        <p:nvSpPr>
          <p:cNvPr id="4" name="Slide Number Placeholder 3"/>
          <p:cNvSpPr>
            <a:spLocks noGrp="1"/>
          </p:cNvSpPr>
          <p:nvPr>
            <p:ph type="sldNum" sz="quarter" idx="5"/>
          </p:nvPr>
        </p:nvSpPr>
        <p:spPr/>
        <p:txBody>
          <a:bodyPr/>
          <a:lstStyle/>
          <a:p>
            <a:fld id="{18BF570B-F477-4E27-9AAA-BBDA997C8F25}" type="slidenum">
              <a:rPr lang="en-US"/>
              <a:t>3</a:t>
            </a:fld>
            <a:endParaRPr lang="en-US"/>
          </a:p>
        </p:txBody>
      </p:sp>
    </p:spTree>
    <p:extLst>
      <p:ext uri="{BB962C8B-B14F-4D97-AF65-F5344CB8AC3E}">
        <p14:creationId xmlns:p14="http://schemas.microsoft.com/office/powerpoint/2010/main" val="36634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this presentation, I will be discussing my experience as part of a community of practice. In the summer of 2024, I became a member of the accommodation cleaning team at </a:t>
            </a:r>
            <a:r>
              <a:rPr lang="en-US" dirty="0" err="1"/>
              <a:t>Parkdean</a:t>
            </a:r>
            <a:r>
              <a:rPr lang="en-US" dirty="0"/>
              <a:t> Resorts in Porthcawl. As a part of the team, I was responsible for ensuring that all work assigned to me was completed on time and to a high standard. This would usually be 4 or 5 caravans that I would be assigned to clean for the day. I was interested in joining this community of practice to gain some work experience while working on my Empirical Project over the summer.</a:t>
            </a:r>
          </a:p>
        </p:txBody>
      </p:sp>
      <p:sp>
        <p:nvSpPr>
          <p:cNvPr id="4" name="Slide Number Placeholder 3"/>
          <p:cNvSpPr>
            <a:spLocks noGrp="1"/>
          </p:cNvSpPr>
          <p:nvPr>
            <p:ph type="sldNum" sz="quarter" idx="5"/>
          </p:nvPr>
        </p:nvSpPr>
        <p:spPr/>
        <p:txBody>
          <a:bodyPr/>
          <a:lstStyle/>
          <a:p>
            <a:fld id="{18BF570B-F477-4E27-9AAA-BBDA997C8F25}" type="slidenum">
              <a:t>4</a:t>
            </a:fld>
            <a:endParaRPr lang="en-US"/>
          </a:p>
        </p:txBody>
      </p:sp>
    </p:spTree>
    <p:extLst>
      <p:ext uri="{BB962C8B-B14F-4D97-AF65-F5344CB8AC3E}">
        <p14:creationId xmlns:p14="http://schemas.microsoft.com/office/powerpoint/2010/main" val="2752382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I became a member of the accommodation cleaning team at </a:t>
            </a:r>
            <a:r>
              <a:rPr lang="en-US" dirty="0" err="1"/>
              <a:t>Parkdean</a:t>
            </a:r>
            <a:r>
              <a:rPr lang="en-US" dirty="0"/>
              <a:t> Resorts, I was first given an induction by the team managers alongside the other new hires at the time. This induction included safety training and demonstrations of what was expected of us as members of the team. At first, it was a little daunting to intake all the expectations of the team, as I was unfamiliar with the team’s identity. As such, I was initially apprehensive to begin interacting with my colleagues. At this point, I remained at the peripheral line of the team, hence the team’s identity was difficult to distinguish. However, as I began to integrate myself into the team, it became more apparent that the people I was working with had their own unique identities that came together to create the community of </a:t>
            </a:r>
            <a:r>
              <a:rPr lang="en-US" dirty="0" err="1"/>
              <a:t>Parkdean</a:t>
            </a:r>
            <a:r>
              <a:rPr lang="en-US" dirty="0"/>
              <a:t> staff. My experiences of identity within this group align with social identity theory (Tajfel &amp; Turner, 1979). Before I became a part of the group, it was difficult for both me and the other members of the team to coordinate socially as part of the same group. This changed over the course of my time working with </a:t>
            </a:r>
            <a:r>
              <a:rPr lang="en-US" dirty="0" err="1"/>
              <a:t>Parkdean</a:t>
            </a:r>
            <a:r>
              <a:rPr lang="en-US" dirty="0"/>
              <a:t> Resorts, as I became a member of the ingroup (Greene, 2004).</a:t>
            </a:r>
          </a:p>
        </p:txBody>
      </p:sp>
      <p:sp>
        <p:nvSpPr>
          <p:cNvPr id="4" name="Slide Number Placeholder 3"/>
          <p:cNvSpPr>
            <a:spLocks noGrp="1"/>
          </p:cNvSpPr>
          <p:nvPr>
            <p:ph type="sldNum" sz="quarter" idx="5"/>
          </p:nvPr>
        </p:nvSpPr>
        <p:spPr/>
        <p:txBody>
          <a:bodyPr/>
          <a:lstStyle/>
          <a:p>
            <a:fld id="{18BF570B-F477-4E27-9AAA-BBDA997C8F25}" type="slidenum">
              <a:t>5</a:t>
            </a:fld>
            <a:endParaRPr lang="en-US"/>
          </a:p>
        </p:txBody>
      </p:sp>
    </p:spTree>
    <p:extLst>
      <p:ext uri="{BB962C8B-B14F-4D97-AF65-F5344CB8AC3E}">
        <p14:creationId xmlns:p14="http://schemas.microsoft.com/office/powerpoint/2010/main" val="4197024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Initially, I had intended to participate peripherally within the team and retain my status as a novice while completing my work. This was primarily due to my lack of confidence when beginning my work with </a:t>
            </a:r>
            <a:r>
              <a:rPr lang="en-US" dirty="0" err="1"/>
              <a:t>Parkdean</a:t>
            </a:r>
            <a:r>
              <a:rPr lang="en-US" dirty="0"/>
              <a:t> Resorts. However, as my confidence grew, and I became better at completing the work assigned to me, I felt I was able to further integrate myself into the team. I was able to do this because I continued to learn from my colleagues throughout my time with the team. Whether I was actively receiving advice from others, or picking up tips passively, interacting with the team gave me the opportunity to learn from the community (Lave &amp; Wenger, 1991; Fuller et al., 2005).</a:t>
            </a:r>
          </a:p>
          <a:p>
            <a:endParaRPr lang="en-US" dirty="0">
              <a:ea typeface="Calibri"/>
              <a:cs typeface="Calibri"/>
            </a:endParaRPr>
          </a:p>
          <a:p>
            <a:r>
              <a:rPr lang="en-US"/>
              <a:t>Mid-way through the summer, there were some changes to the </a:t>
            </a:r>
            <a:r>
              <a:rPr lang="en-US" err="1"/>
              <a:t>organisation</a:t>
            </a:r>
            <a:r>
              <a:rPr lang="en-US"/>
              <a:t> and management of the accommodation team in the park. Because of this, all cleaning staff were allocated to the park’s main accommodation office. I had been previously working at the park’s secondary office, which was much smaller, and quieter compared to the main office. Working at the park’s secondary office allowed me to develop my sense of identity within the team at a more comfortable pace since I am introverted (McAdams &amp; McLean, 2013). It was initially difficult for me to then get used to reporting to the park’s main office, as there were many cleaners situated there. This also made collecting equipment more difficult since there was a queue, instead of the quiet office I was used to. This move to the main office caused a change in the narrative I had developed for my work with </a:t>
            </a:r>
            <a:r>
              <a:rPr lang="en-US" err="1"/>
              <a:t>Parkdean</a:t>
            </a:r>
            <a:r>
              <a:rPr lang="en-US"/>
              <a:t> Resorts (Murray, 2018). </a:t>
            </a:r>
            <a:endParaRPr lang="en-US" dirty="0"/>
          </a:p>
          <a:p>
            <a:endParaRPr lang="en-US" dirty="0"/>
          </a:p>
          <a:p>
            <a:r>
              <a:rPr lang="en-US" dirty="0"/>
              <a:t>Another struggle of this change in office, however, was that the main waiting area was a small open shed, rather than the outdoor open space I had been used to in the secondary office. Due to this, it was often difficult to avoid breathing in secondhand cigarette smoke from the other members of the team. I found this change to be very difficult to deal with at first. Over time, I became more accustomed to the main office, and figured out a strategy to ensure I could gather my equipment in good time. This involved waiting at the far end of the office, where I could also get away from most of the cigarette smoke.</a:t>
            </a:r>
            <a:endParaRPr lang="en-US"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18BF570B-F477-4E27-9AAA-BBDA997C8F25}" type="slidenum">
              <a:t>6</a:t>
            </a:fld>
            <a:endParaRPr lang="en-US"/>
          </a:p>
        </p:txBody>
      </p:sp>
    </p:spTree>
    <p:extLst>
      <p:ext uri="{BB962C8B-B14F-4D97-AF65-F5344CB8AC3E}">
        <p14:creationId xmlns:p14="http://schemas.microsoft.com/office/powerpoint/2010/main" val="648583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When I first joined the team, I was unfamiliar with the social representations commonly held by other team members. The most jarring thing to get used to for me was the team’s frequent use of dark </a:t>
            </a:r>
            <a:r>
              <a:rPr lang="en-US" err="1"/>
              <a:t>humour</a:t>
            </a:r>
            <a:r>
              <a:rPr lang="en-US"/>
              <a:t> when discussing work with each other. This most notably came in the form of comments and jokes regarding suicide, and I was initially very uncomfortable hearing this. These uncomfortable comments made up part of the representations that the team had of their work, as such they each understood the meaning derived from this (</a:t>
            </a:r>
            <a:r>
              <a:rPr lang="en-US" err="1"/>
              <a:t>Šuľová</a:t>
            </a:r>
            <a:r>
              <a:rPr lang="en-US"/>
              <a:t> &amp; Popper, 2023; Wagner et al., 1999). Over time, I also began to understand the meaning behind these dark comments and came to accept using them while at work. This mostly occurred as I became further integrated into the group of accommodation cleaning staff, as this gave me more opportunities to make conversation with others in the team (Greene, 2004). Now that I am no longer a member of the team, I have found myself needing to remove these dark jokes from my own vocabulary.</a:t>
            </a:r>
            <a:endParaRPr lang="en-US" dirty="0"/>
          </a:p>
          <a:p>
            <a:endParaRPr lang="en-US" dirty="0"/>
          </a:p>
          <a:p>
            <a:r>
              <a:rPr lang="en-US"/>
              <a:t>During my time at </a:t>
            </a:r>
            <a:r>
              <a:rPr lang="en-US" err="1"/>
              <a:t>Parkdean</a:t>
            </a:r>
            <a:r>
              <a:rPr lang="en-US"/>
              <a:t> Resorts, there were two members of the team that I ended up building a strong relationship with. The first of these was a friend I had in the team. When I was a new member of the team, he helped me and gave me advice on how to complete tasks more easily. I also formed a strong relationship with my supervisor over the course of the summer. At first, I found it difficult to approach her, as I was less confident and competent in my work. However, over time, our relationship began to change. I remember there was a time when my supervisor asked me to take on some extra tasks, as another member of the team was running behind. During this time, I was able to complete my work quickly and to a high standard. From this point onwards, my relationship with my supervisor noticeably improved and she began to trust me more. It was then that I truly began to feel as if I were a part of her team. This change in my narrative within the team (Murray, 2018) led me to have more interesting interactions with both my supervisor and other members of the team.</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8BF570B-F477-4E27-9AAA-BBDA997C8F25}" type="slidenum">
              <a:rPr lang="en-US"/>
              <a:t>7</a:t>
            </a:fld>
            <a:endParaRPr lang="en-US"/>
          </a:p>
        </p:txBody>
      </p:sp>
    </p:spTree>
    <p:extLst>
      <p:ext uri="{BB962C8B-B14F-4D97-AF65-F5344CB8AC3E}">
        <p14:creationId xmlns:p14="http://schemas.microsoft.com/office/powerpoint/2010/main" val="86955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end of the summer, my time as a member of the accommodation cleaning team at </a:t>
            </a:r>
            <a:r>
              <a:rPr lang="en-US" dirty="0" err="1"/>
              <a:t>Parkdean</a:t>
            </a:r>
            <a:r>
              <a:rPr lang="en-US" dirty="0"/>
              <a:t> Resorts ended. Over the course of my time with the team, I was able to pick up many new skills. This experience has improved my time management skills and has allowed me to experience a range of responsibilities relevant to the work I completed.</a:t>
            </a:r>
          </a:p>
          <a:p>
            <a:endParaRPr lang="en-US" dirty="0"/>
          </a:p>
          <a:p>
            <a:r>
              <a:rPr lang="en-US" dirty="0"/>
              <a:t>Throughout my time with this community of practice, I was able to engage with new ideas and representations of identity (Tajfel &amp; Turner, 1979). Working as part of a team also helped me to develop strong relationships with my colleagues. At the beginning of my time with the team, I ended up asking for help from my colleagues when facing challenges with the work. However, as time progressed, I relied less on my team members and even began to provide help to them in return. This was a result of my integration into the team, as I gradually began to move further into my understanding of the team’s work after a period of peripheral participation (Lave &amp; Wenger, 1991; Fuller et al., 2005). </a:t>
            </a:r>
          </a:p>
          <a:p>
            <a:endParaRPr lang="en-US" dirty="0"/>
          </a:p>
          <a:p>
            <a:r>
              <a:rPr lang="en-US" dirty="0"/>
              <a:t>Despite my overall positive experience with the team, there were occasions where it was difficult to complete work as part of the team. As mentioned previously, suddenly becoming part of a much larger group was very overwhelming at first. It was much more difficult to obtain the equipment I needed from the main office storage as there were so many other cleaners all doing the same. At times, this would result in some of us starting our work later than intended, which would stress our time limit to complete tasks. In such cases, or when park accommodation was left in poor condition by customers, the team would come together to help each other. This was especially the case during the last few weeks of my time with the team, as there was an increase in tasks to handle in each caravan. However, this period of work was a great opportunity to reflect on my relationship with certain members of the team and how these changed over the course of my time working with them (Murray, 2018).</a:t>
            </a:r>
          </a:p>
          <a:p>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8BF570B-F477-4E27-9AAA-BBDA997C8F25}" type="slidenum">
              <a:rPr lang="en-US"/>
              <a:t>8</a:t>
            </a:fld>
            <a:endParaRPr lang="en-US"/>
          </a:p>
        </p:txBody>
      </p:sp>
    </p:spTree>
    <p:extLst>
      <p:ext uri="{BB962C8B-B14F-4D97-AF65-F5344CB8AC3E}">
        <p14:creationId xmlns:p14="http://schemas.microsoft.com/office/powerpoint/2010/main" val="531752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Copy of References (unfortunately the hanging indent is not functioning here):</a:t>
            </a:r>
          </a:p>
          <a:p>
            <a:r>
              <a:rPr lang="en-US" dirty="0"/>
              <a:t>Fuller, A., Hodkinson, H., Hodkinson, P., Unwin, L. (2005). Learning as peripheral participation in Communities of Practice: A reassessment of key concepts in workplace learning.  </a:t>
            </a:r>
            <a:r>
              <a:rPr lang="en-US" i="1" dirty="0"/>
              <a:t>British Educational Research Journal, 31 (1), 49-68.</a:t>
            </a:r>
            <a:endParaRPr lang="en-US">
              <a:ea typeface="Calibri"/>
              <a:cs typeface="Calibri"/>
            </a:endParaRPr>
          </a:p>
          <a:p>
            <a:r>
              <a:rPr lang="en-US" dirty="0"/>
              <a:t>Greene, S. (2004). Social identity theory and party identification. </a:t>
            </a:r>
            <a:r>
              <a:rPr lang="en-US" i="1" dirty="0"/>
              <a:t>Social Science Quarterly, 85</a:t>
            </a:r>
            <a:r>
              <a:rPr lang="en-US" dirty="0"/>
              <a:t>, 136-153. </a:t>
            </a:r>
            <a:endParaRPr lang="en-US" dirty="0">
              <a:ea typeface="Calibri"/>
              <a:cs typeface="Calibri"/>
            </a:endParaRPr>
          </a:p>
          <a:p>
            <a:r>
              <a:rPr lang="en-US" dirty="0"/>
              <a:t>Jawitz, J. (2007). New academics negotiating communities of practice: learning to swim with the big fish. </a:t>
            </a:r>
            <a:r>
              <a:rPr lang="en-US" i="1" dirty="0"/>
              <a:t>Teaching in Higher Education, 12(2), 185-197.</a:t>
            </a:r>
            <a:r>
              <a:rPr lang="en-US" dirty="0"/>
              <a:t> </a:t>
            </a:r>
            <a:endParaRPr lang="en-US" dirty="0">
              <a:ea typeface="Calibri"/>
              <a:cs typeface="Calibri"/>
            </a:endParaRPr>
          </a:p>
          <a:p>
            <a:r>
              <a:rPr lang="en-US" dirty="0"/>
              <a:t>Koliba, C., Gajda, R. (2009). “Communities of Practice” as an Analytical Construct: Implications for Theory and Practice. </a:t>
            </a:r>
            <a:r>
              <a:rPr lang="en-US" i="1" dirty="0"/>
              <a:t>Intl Journal of Public Administration, 32, 97-135.</a:t>
            </a:r>
            <a:r>
              <a:rPr lang="en-US" dirty="0"/>
              <a:t> </a:t>
            </a:r>
            <a:endParaRPr lang="en-US" dirty="0">
              <a:ea typeface="Calibri"/>
              <a:cs typeface="Calibri"/>
            </a:endParaRPr>
          </a:p>
          <a:p>
            <a:r>
              <a:rPr lang="en-US" dirty="0"/>
              <a:t>Lave, J., Wenger, E. (1991</a:t>
            </a:r>
            <a:r>
              <a:rPr lang="en-US" i="1" dirty="0"/>
              <a:t>).  Situated Learning: Legitimate Peripheral Participation</a:t>
            </a:r>
            <a:r>
              <a:rPr lang="en-US" dirty="0"/>
              <a:t>. New York: Cambridge University Press.</a:t>
            </a:r>
            <a:endParaRPr lang="en-US" dirty="0">
              <a:ea typeface="Calibri"/>
              <a:cs typeface="Calibri"/>
            </a:endParaRPr>
          </a:p>
          <a:p>
            <a:r>
              <a:rPr lang="en-GB" dirty="0"/>
              <a:t>McAdams, D. P., &amp; McLean, K. C. (2013). Narrative identity. </a:t>
            </a:r>
            <a:r>
              <a:rPr lang="en-GB" i="1" dirty="0"/>
              <a:t>Current Directions in Psychological Science</a:t>
            </a:r>
            <a:r>
              <a:rPr lang="en-GB" dirty="0"/>
              <a:t>, </a:t>
            </a:r>
            <a:r>
              <a:rPr lang="en-GB" i="1" dirty="0"/>
              <a:t>22</a:t>
            </a:r>
            <a:r>
              <a:rPr lang="en-GB" dirty="0"/>
              <a:t>(3), 233-238. </a:t>
            </a:r>
            <a:endParaRPr lang="en-US" dirty="0"/>
          </a:p>
          <a:p>
            <a:r>
              <a:rPr lang="en-GB" dirty="0"/>
              <a:t>Murray, M. (2018). Narrative data. </a:t>
            </a:r>
            <a:r>
              <a:rPr lang="en-GB" i="1" dirty="0"/>
              <a:t>The SAGE handbook of qualitative data collection</a:t>
            </a:r>
            <a:r>
              <a:rPr lang="en-GB" dirty="0"/>
              <a:t>, 264-279. </a:t>
            </a:r>
            <a:r>
              <a:rPr lang="en-GB" u="sng" dirty="0">
                <a:hlinkClick r:id="rId3"/>
              </a:rPr>
              <a:t>https://doi.org/10.4135/9781526416070.n17</a:t>
            </a:r>
            <a:r>
              <a:rPr lang="en-GB" dirty="0"/>
              <a:t> </a:t>
            </a:r>
            <a:r>
              <a:rPr lang="en-US" dirty="0"/>
              <a:t> </a:t>
            </a:r>
            <a:endParaRPr lang="en-US" dirty="0">
              <a:ea typeface="Calibri"/>
              <a:cs typeface="Calibri"/>
            </a:endParaRPr>
          </a:p>
          <a:p>
            <a:r>
              <a:rPr lang="en-US" dirty="0"/>
              <a:t>Roberts, J. (2006). Limits to communities of practice. </a:t>
            </a:r>
            <a:r>
              <a:rPr lang="en-US" i="1" dirty="0"/>
              <a:t>Journal of Management Studies</a:t>
            </a:r>
            <a:r>
              <a:rPr lang="en-US" dirty="0"/>
              <a:t>, </a:t>
            </a:r>
            <a:r>
              <a:rPr lang="en-US" i="1" dirty="0"/>
              <a:t>43</a:t>
            </a:r>
            <a:r>
              <a:rPr lang="en-US" dirty="0"/>
              <a:t>(3), 623-639. </a:t>
            </a:r>
            <a:r>
              <a:rPr lang="en-US" u="sng" dirty="0">
                <a:hlinkClick r:id="rId4"/>
              </a:rPr>
              <a:t>https://doi.org/10.1111/j.1467-6486.2006.00618.x</a:t>
            </a:r>
            <a:r>
              <a:rPr lang="en-US" dirty="0"/>
              <a:t> </a:t>
            </a:r>
            <a:endParaRPr lang="en-US" dirty="0">
              <a:ea typeface="Calibri"/>
              <a:cs typeface="Calibri"/>
            </a:endParaRPr>
          </a:p>
          <a:p>
            <a:r>
              <a:rPr lang="en-US" dirty="0"/>
              <a:t>Tajfel, H., Turner, J. (1979). An Integrative Theory of Intergroup Conflict. In W. G. Austin &amp; S. </a:t>
            </a:r>
            <a:r>
              <a:rPr lang="en-US" dirty="0" err="1"/>
              <a:t>Worschel</a:t>
            </a:r>
            <a:r>
              <a:rPr lang="en-US" dirty="0"/>
              <a:t> (eds.). </a:t>
            </a:r>
            <a:r>
              <a:rPr lang="en-US" i="1" dirty="0"/>
              <a:t>The Social Psychology of Intergroup Relations</a:t>
            </a:r>
            <a:r>
              <a:rPr lang="en-US" dirty="0"/>
              <a:t>. Monterey, CA: Brooks/Cole Publishing Company.</a:t>
            </a:r>
            <a:endParaRPr lang="en-US" dirty="0">
              <a:ea typeface="Calibri"/>
              <a:cs typeface="Calibri"/>
            </a:endParaRPr>
          </a:p>
          <a:p>
            <a:r>
              <a:rPr lang="en-US" dirty="0" err="1"/>
              <a:t>Šuľová</a:t>
            </a:r>
            <a:r>
              <a:rPr lang="en-US" dirty="0"/>
              <a:t>, M., &amp; Popper, M. (2023). Altruistic help or taking advantage of the situation? Social representations of surrogate motherhood. </a:t>
            </a:r>
            <a:r>
              <a:rPr lang="en-US" i="1" dirty="0"/>
              <a:t>Journal of Health Psychology</a:t>
            </a:r>
            <a:r>
              <a:rPr lang="en-US" dirty="0"/>
              <a:t>, 13591053231189411.</a:t>
            </a:r>
            <a:endParaRPr lang="en-US" dirty="0">
              <a:ea typeface="Calibri"/>
              <a:cs typeface="Calibri"/>
            </a:endParaRPr>
          </a:p>
          <a:p>
            <a:r>
              <a:rPr lang="en-US" dirty="0"/>
              <a:t>Wagner, W., Duveen, G., Farr, R., </a:t>
            </a:r>
            <a:r>
              <a:rPr lang="en-US" dirty="0" err="1"/>
              <a:t>Jovchelovitch</a:t>
            </a:r>
            <a:r>
              <a:rPr lang="en-US" dirty="0"/>
              <a:t>, S., Lorenzi-</a:t>
            </a:r>
            <a:r>
              <a:rPr lang="en-US" dirty="0" err="1"/>
              <a:t>Cioldi</a:t>
            </a:r>
            <a:r>
              <a:rPr lang="en-US" dirty="0"/>
              <a:t>, F. Marková, I., Rose, D. (1999). Theory and method of social representations.  </a:t>
            </a:r>
            <a:r>
              <a:rPr lang="en-US" i="1" dirty="0"/>
              <a:t>Asian Journal of Social Psychology, 2</a:t>
            </a:r>
            <a:r>
              <a:rPr lang="en-US" dirty="0"/>
              <a:t>, 95-125.</a:t>
            </a:r>
            <a:endParaRPr lang="en-US" dirty="0">
              <a:ea typeface="Calibri"/>
              <a:cs typeface="Calibri"/>
            </a:endParaRPr>
          </a:p>
          <a:p>
            <a:r>
              <a:rPr lang="en-US" dirty="0"/>
              <a:t>Wenger, E. (1998). </a:t>
            </a:r>
            <a:r>
              <a:rPr lang="en-US" i="1" dirty="0"/>
              <a:t>Communities of Practice: Learning, Meaning and Identity.</a:t>
            </a:r>
            <a:r>
              <a:rPr lang="en-US" dirty="0"/>
              <a:t> Cambridge: Cambridge University Press.</a:t>
            </a:r>
            <a:endParaRPr lang="en-US" dirty="0">
              <a:ea typeface="Calibri"/>
              <a:cs typeface="Calibri"/>
            </a:endParaRPr>
          </a:p>
          <a:p>
            <a:r>
              <a:rPr lang="en-US" dirty="0"/>
              <a:t>Wenger, E. (2000). Communities of Practice and Social Learning Systems. </a:t>
            </a:r>
            <a:r>
              <a:rPr lang="en-US" i="1" dirty="0"/>
              <a:t>Organization Articles, 7 (2), 225-246.</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8BF570B-F477-4E27-9AAA-BBDA997C8F25}" type="slidenum">
              <a:rPr lang="en-US"/>
              <a:t>10</a:t>
            </a:fld>
            <a:endParaRPr lang="en-US"/>
          </a:p>
        </p:txBody>
      </p:sp>
    </p:spTree>
    <p:extLst>
      <p:ext uri="{BB962C8B-B14F-4D97-AF65-F5344CB8AC3E}">
        <p14:creationId xmlns:p14="http://schemas.microsoft.com/office/powerpoint/2010/main" val="2840893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1/5/2025</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21345095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1390296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6100659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9230595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5641661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586793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7452046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3953465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2317681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9450097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1/5/2025</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0789886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900">
                <a:solidFill>
                  <a:schemeClr val="tx1"/>
                </a:solidFill>
              </a:defRPr>
            </a:lvl1pPr>
          </a:lstStyle>
          <a:p>
            <a:fld id="{F4D57BDD-E64A-4D27-8978-82FFCA18A12C}" type="datetimeFigureOut">
              <a:rPr lang="en-US" smtClean="0"/>
              <a:pPr/>
              <a:t>1/5/2025</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8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36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61777320"/>
      </p:ext>
    </p:extLst>
  </p:cSld>
  <p:clrMap bg1="dk1" tx1="lt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87" r:id="rId5"/>
    <p:sldLayoutId id="2147483688" r:id="rId6"/>
    <p:sldLayoutId id="2147483693" r:id="rId7"/>
    <p:sldLayoutId id="2147483689" r:id="rId8"/>
    <p:sldLayoutId id="2147483690" r:id="rId9"/>
    <p:sldLayoutId id="2147483691" r:id="rId10"/>
    <p:sldLayoutId id="2147483692"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1111/j.1467-6486.2006.00618.x" TargetMode="External"/><Relationship Id="rId2" Type="http://schemas.openxmlformats.org/officeDocument/2006/relationships/hyperlink" Target="https://doi.org/10.4135/9781526416070.n17"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0A3D475D-F146-44DA-80FB-3306B95B8D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23925" y="-923925"/>
            <a:ext cx="6858000" cy="8705850"/>
          </a:xfrm>
          <a:prstGeom prst="rect">
            <a:avLst/>
          </a:prstGeom>
          <a:gradFill>
            <a:gsLst>
              <a:gs pos="100000">
                <a:srgbClr val="000000">
                  <a:alpha val="0"/>
                </a:srgbClr>
              </a:gs>
              <a:gs pos="31000">
                <a:srgbClr val="000000">
                  <a:alpha val="70000"/>
                </a:srgbClr>
              </a:gs>
              <a:gs pos="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1523999"/>
            <a:ext cx="6744729" cy="3535018"/>
          </a:xfrm>
        </p:spPr>
        <p:txBody>
          <a:bodyPr vert="horz" lIns="91440" tIns="45720" rIns="91440" bIns="45720" rtlCol="0" anchor="ctr" anchorCtr="0">
            <a:noAutofit/>
          </a:bodyPr>
          <a:lstStyle/>
          <a:p>
            <a:pPr algn="l"/>
            <a:r>
              <a:rPr lang="en-US" sz="2800" b="1" dirty="0">
                <a:solidFill>
                  <a:srgbClr val="FFFFFF"/>
                </a:solidFill>
                <a:latin typeface="Arial Nova"/>
                <a:ea typeface="+mj-lt"/>
                <a:cs typeface="+mj-lt"/>
              </a:rPr>
              <a:t>Community of practice: a reflective presentation. </a:t>
            </a:r>
            <a:br>
              <a:rPr lang="en-US" sz="2800" b="1" dirty="0">
                <a:latin typeface="Arial Nova"/>
                <a:ea typeface="+mj-lt"/>
                <a:cs typeface="+mj-lt"/>
              </a:rPr>
            </a:br>
            <a:br>
              <a:rPr lang="en-US" sz="2800" b="1" dirty="0">
                <a:latin typeface="Arial Nova"/>
                <a:ea typeface="+mj-lt"/>
                <a:cs typeface="+mj-lt"/>
              </a:rPr>
            </a:br>
            <a:r>
              <a:rPr lang="en-US" sz="2800" b="1" dirty="0">
                <a:solidFill>
                  <a:srgbClr val="FFFFFF"/>
                </a:solidFill>
                <a:latin typeface="Arial Nova"/>
                <a:ea typeface="+mj-lt"/>
                <a:cs typeface="+mj-lt"/>
              </a:rPr>
              <a:t>Drawing upon appropriate psychological theories covered in this module, critically reflect upon your engagement with and the role of a chosen community of practice in supporting your personal and professional development.</a:t>
            </a:r>
            <a:endParaRPr lang="en-US" sz="2800" b="1" dirty="0">
              <a:solidFill>
                <a:srgbClr val="FFFFFF"/>
              </a:solidFill>
              <a:latin typeface="Arial Nova"/>
            </a:endParaRPr>
          </a:p>
        </p:txBody>
      </p:sp>
      <p:sp>
        <p:nvSpPr>
          <p:cNvPr id="3" name="Subtitle 2"/>
          <p:cNvSpPr>
            <a:spLocks noGrp="1"/>
          </p:cNvSpPr>
          <p:nvPr>
            <p:ph type="subTitle" idx="1"/>
          </p:nvPr>
        </p:nvSpPr>
        <p:spPr>
          <a:xfrm>
            <a:off x="0" y="6353430"/>
            <a:ext cx="5334000" cy="762000"/>
          </a:xfrm>
        </p:spPr>
        <p:txBody>
          <a:bodyPr vert="horz" lIns="91440" tIns="45720" rIns="91440" bIns="45720" rtlCol="0" anchor="t">
            <a:normAutofit/>
          </a:bodyPr>
          <a:lstStyle/>
          <a:p>
            <a:pPr algn="l"/>
            <a:r>
              <a:rPr lang="en-US">
                <a:solidFill>
                  <a:srgbClr val="FFFFFF"/>
                </a:solidFill>
              </a:rPr>
              <a:t>Olivia A. Lovell</a:t>
            </a: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17E14-6402-CBA4-2657-0E2EBE623F8A}"/>
              </a:ext>
            </a:extLst>
          </p:cNvPr>
          <p:cNvSpPr>
            <a:spLocks noGrp="1"/>
          </p:cNvSpPr>
          <p:nvPr>
            <p:ph type="title"/>
          </p:nvPr>
        </p:nvSpPr>
        <p:spPr>
          <a:xfrm>
            <a:off x="222738" y="199292"/>
            <a:ext cx="9144000" cy="1263649"/>
          </a:xfrm>
        </p:spPr>
        <p:txBody>
          <a:bodyPr/>
          <a:lstStyle/>
          <a:p>
            <a:r>
              <a:rPr lang="en-US" dirty="0">
                <a:latin typeface="Arial Nova"/>
              </a:rPr>
              <a:t>Declaration of AI Usage</a:t>
            </a:r>
          </a:p>
        </p:txBody>
      </p:sp>
      <p:sp>
        <p:nvSpPr>
          <p:cNvPr id="3" name="Content Placeholder 2">
            <a:extLst>
              <a:ext uri="{FF2B5EF4-FFF2-40B4-BE49-F238E27FC236}">
                <a16:creationId xmlns:a16="http://schemas.microsoft.com/office/drawing/2014/main" id="{D10C97C0-964E-3FC0-7815-DAE8968ECB9F}"/>
              </a:ext>
            </a:extLst>
          </p:cNvPr>
          <p:cNvSpPr>
            <a:spLocks noGrp="1"/>
          </p:cNvSpPr>
          <p:nvPr>
            <p:ph idx="1"/>
          </p:nvPr>
        </p:nvSpPr>
        <p:spPr>
          <a:xfrm>
            <a:off x="762000" y="2183027"/>
            <a:ext cx="10668000" cy="3912973"/>
          </a:xfrm>
        </p:spPr>
        <p:txBody>
          <a:bodyPr vert="horz" lIns="91440" tIns="45720" rIns="91440" bIns="45720" rtlCol="0" anchor="t">
            <a:normAutofit/>
          </a:bodyPr>
          <a:lstStyle/>
          <a:p>
            <a:r>
              <a:rPr lang="en-US" sz="2200" dirty="0">
                <a:latin typeface="Arial Nova"/>
              </a:rPr>
              <a:t>I confirm that this presentation has been created without the use of AI. No elements of AI have been used during any stage of this assignment. I confirm that I hold version drafts of this presentation, and the notes used.</a:t>
            </a:r>
          </a:p>
          <a:p>
            <a:endParaRPr lang="en-US" sz="2200" dirty="0">
              <a:latin typeface="Arial Nova"/>
            </a:endParaRPr>
          </a:p>
          <a:p>
            <a:r>
              <a:rPr lang="en-US" sz="2200" dirty="0">
                <a:latin typeface="Arial Nova"/>
              </a:rPr>
              <a:t>All images used in this presentation, unless otherwise stated, have been selected from the Microsoft 365 stock image gallery.</a:t>
            </a:r>
          </a:p>
        </p:txBody>
      </p:sp>
    </p:spTree>
    <p:extLst>
      <p:ext uri="{BB962C8B-B14F-4D97-AF65-F5344CB8AC3E}">
        <p14:creationId xmlns:p14="http://schemas.microsoft.com/office/powerpoint/2010/main" val="2257023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33014-A487-DE97-AE74-9974E0B7F07B}"/>
              </a:ext>
            </a:extLst>
          </p:cNvPr>
          <p:cNvSpPr>
            <a:spLocks noGrp="1"/>
          </p:cNvSpPr>
          <p:nvPr>
            <p:ph type="title"/>
          </p:nvPr>
        </p:nvSpPr>
        <p:spPr>
          <a:xfrm>
            <a:off x="762000" y="453081"/>
            <a:ext cx="10153135" cy="1263649"/>
          </a:xfrm>
        </p:spPr>
        <p:txBody>
          <a:bodyPr>
            <a:normAutofit fontScale="90000"/>
          </a:bodyPr>
          <a:lstStyle/>
          <a:p>
            <a:r>
              <a:rPr lang="en-US" dirty="0"/>
              <a:t>Communities of Practice – What are they?</a:t>
            </a:r>
          </a:p>
        </p:txBody>
      </p:sp>
      <p:sp>
        <p:nvSpPr>
          <p:cNvPr id="4" name="Rectangle: Rounded Corners 3">
            <a:extLst>
              <a:ext uri="{FF2B5EF4-FFF2-40B4-BE49-F238E27FC236}">
                <a16:creationId xmlns:a16="http://schemas.microsoft.com/office/drawing/2014/main" id="{971AE670-CE7D-375F-7BC5-7F18148E42BC}"/>
              </a:ext>
            </a:extLst>
          </p:cNvPr>
          <p:cNvSpPr/>
          <p:nvPr/>
        </p:nvSpPr>
        <p:spPr>
          <a:xfrm>
            <a:off x="1173396" y="1281472"/>
            <a:ext cx="10022663" cy="5064130"/>
          </a:xfrm>
          <a:prstGeom prst="roundRect">
            <a:avLst/>
          </a:prstGeom>
          <a:solidFill>
            <a:schemeClr val="accent6">
              <a:lumMod val="5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buFont typeface="Aptos"/>
              <a:buChar char="•"/>
            </a:pPr>
            <a:r>
              <a:rPr lang="en-US" sz="2000" dirty="0">
                <a:solidFill>
                  <a:schemeClr val="tx1"/>
                </a:solidFill>
                <a:latin typeface="Arial Nova"/>
              </a:rPr>
              <a:t>A community of practice describes a group of individuals that continuously come together to work on fulfilling a shared goal (Lave &amp; Wenger, 1991; Koliba &amp; Gajda, 2009; Roberts, 2006; Wenger, 1998). </a:t>
            </a:r>
          </a:p>
          <a:p>
            <a:pPr>
              <a:buFont typeface="Aptos"/>
              <a:buChar char="•"/>
            </a:pPr>
            <a:r>
              <a:rPr lang="en-US" sz="2000" dirty="0">
                <a:solidFill>
                  <a:schemeClr val="tx1"/>
                </a:solidFill>
                <a:latin typeface="Arial Nova"/>
              </a:rPr>
              <a:t>The term was initially coined by Lave and Wenger in 1991 and was later further developed by Wenger (1998; 2000). It is through such groups that individuals within them can continuously develop and learn from one another (Lave &amp; Wenger, 1991). </a:t>
            </a:r>
          </a:p>
          <a:p>
            <a:pPr>
              <a:buFont typeface="Aptos"/>
              <a:buChar char="•"/>
            </a:pPr>
            <a:r>
              <a:rPr lang="en-US" sz="2000" dirty="0">
                <a:solidFill>
                  <a:schemeClr val="tx1"/>
                </a:solidFill>
                <a:latin typeface="Arial Nova"/>
              </a:rPr>
              <a:t>Within a community of practice, participants will all be engaged with the group’s goals and practices using shared group social representations (Wenger, 1998; Jawitz, 2007). </a:t>
            </a:r>
          </a:p>
          <a:p>
            <a:pPr>
              <a:buFont typeface="Aptos"/>
              <a:buChar char="•"/>
            </a:pPr>
            <a:r>
              <a:rPr lang="en-US" sz="2000" dirty="0">
                <a:solidFill>
                  <a:schemeClr val="tx1"/>
                </a:solidFill>
                <a:latin typeface="Arial Nova"/>
              </a:rPr>
              <a:t>A community of practice must have a space where they can come together (Koliba &amp; Gajda, 2009). </a:t>
            </a:r>
          </a:p>
          <a:p>
            <a:pPr>
              <a:buFont typeface="Aptos"/>
              <a:buChar char="•"/>
            </a:pPr>
            <a:r>
              <a:rPr lang="en-US" sz="2000" dirty="0">
                <a:solidFill>
                  <a:schemeClr val="tx1"/>
                </a:solidFill>
                <a:latin typeface="Arial Nova"/>
              </a:rPr>
              <a:t>When joining a community of practice, new members will undertake ‘legitimate peripheral participation’ (Lave &amp; Wenger, 1991), where new members of the group will be introduced to the goals and practices adopted by the group (Jawitz, 2007).</a:t>
            </a:r>
          </a:p>
        </p:txBody>
      </p:sp>
    </p:spTree>
    <p:extLst>
      <p:ext uri="{BB962C8B-B14F-4D97-AF65-F5344CB8AC3E}">
        <p14:creationId xmlns:p14="http://schemas.microsoft.com/office/powerpoint/2010/main" val="30823897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51971C-C781-3147-02E9-3C2C6ADE3931}"/>
              </a:ext>
            </a:extLst>
          </p:cNvPr>
          <p:cNvSpPr>
            <a:spLocks noGrp="1"/>
          </p:cNvSpPr>
          <p:nvPr>
            <p:ph type="title"/>
          </p:nvPr>
        </p:nvSpPr>
        <p:spPr>
          <a:xfrm>
            <a:off x="219559" y="144328"/>
            <a:ext cx="4400549" cy="1857375"/>
          </a:xfrm>
        </p:spPr>
        <p:txBody>
          <a:bodyPr anchor="b">
            <a:normAutofit/>
          </a:bodyPr>
          <a:lstStyle/>
          <a:p>
            <a:r>
              <a:rPr lang="en-US" sz="4100"/>
              <a:t>My community of practice – </a:t>
            </a:r>
            <a:r>
              <a:rPr lang="en-US" sz="4100" err="1"/>
              <a:t>Parkdean</a:t>
            </a:r>
            <a:r>
              <a:rPr lang="en-US" sz="4100"/>
              <a:t> Resorts</a:t>
            </a:r>
          </a:p>
        </p:txBody>
      </p:sp>
      <p:pic>
        <p:nvPicPr>
          <p:cNvPr id="4" name="Picture 3" descr="Trecco Bay Holiday Park - Parkdean in Newton, UK (2025) | Book your camping  on JetCamp.com">
            <a:extLst>
              <a:ext uri="{FF2B5EF4-FFF2-40B4-BE49-F238E27FC236}">
                <a16:creationId xmlns:a16="http://schemas.microsoft.com/office/drawing/2014/main" id="{CA9D47E9-03FE-BD60-6639-565ED028231C}"/>
              </a:ext>
            </a:extLst>
          </p:cNvPr>
          <p:cNvPicPr>
            <a:picLocks noChangeAspect="1"/>
          </p:cNvPicPr>
          <p:nvPr/>
        </p:nvPicPr>
        <p:blipFill>
          <a:blip r:embed="rId3"/>
          <a:srcRect l="11325" r="22239" b="-1"/>
          <a:stretch/>
        </p:blipFill>
        <p:spPr>
          <a:xfrm>
            <a:off x="5752193" y="10"/>
            <a:ext cx="6439807" cy="6857989"/>
          </a:xfrm>
          <a:custGeom>
            <a:avLst/>
            <a:gdLst/>
            <a:ahLst/>
            <a:cxnLst/>
            <a:rect l="l" t="t" r="r" b="b"/>
            <a:pathLst>
              <a:path w="643980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1"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2" y="528850"/>
                  <a:pt x="335479" y="536547"/>
                  <a:pt x="337867" y="544146"/>
                </a:cubicBezTo>
                <a:lnTo>
                  <a:pt x="340032" y="549926"/>
                </a:lnTo>
                <a:lnTo>
                  <a:pt x="340448" y="551717"/>
                </a:lnTo>
                <a:lnTo>
                  <a:pt x="346286" y="566616"/>
                </a:lnTo>
                <a:lnTo>
                  <a:pt x="346338" y="566754"/>
                </a:lnTo>
                <a:lnTo>
                  <a:pt x="352655" y="583595"/>
                </a:lnTo>
                <a:lnTo>
                  <a:pt x="359451" y="612658"/>
                </a:lnTo>
                <a:cubicBezTo>
                  <a:pt x="358988" y="604728"/>
                  <a:pt x="357231" y="597005"/>
                  <a:pt x="354829" y="589388"/>
                </a:cubicBezTo>
                <a:lnTo>
                  <a:pt x="352655" y="583595"/>
                </a:lnTo>
                <a:lnTo>
                  <a:pt x="352236" y="581804"/>
                </a:lnTo>
                <a:lnTo>
                  <a:pt x="346286" y="566616"/>
                </a:lnTo>
                <a:lnTo>
                  <a:pt x="340032" y="549926"/>
                </a:lnTo>
                <a:close/>
                <a:moveTo>
                  <a:pt x="384407" y="268794"/>
                </a:moveTo>
                <a:lnTo>
                  <a:pt x="387837" y="328017"/>
                </a:lnTo>
                <a:cubicBezTo>
                  <a:pt x="389527" y="318646"/>
                  <a:pt x="389932" y="309031"/>
                  <a:pt x="389283" y="299164"/>
                </a:cubicBezTo>
                <a:cubicBezTo>
                  <a:pt x="388634" y="289296"/>
                  <a:pt x="386932" y="279176"/>
                  <a:pt x="384407" y="268794"/>
                </a:cubicBezTo>
                <a:close/>
                <a:moveTo>
                  <a:pt x="66991" y="0"/>
                </a:moveTo>
                <a:lnTo>
                  <a:pt x="6439807" y="0"/>
                </a:lnTo>
                <a:lnTo>
                  <a:pt x="6439807" y="6857999"/>
                </a:lnTo>
                <a:lnTo>
                  <a:pt x="149318" y="6857999"/>
                </a:lnTo>
                <a:lnTo>
                  <a:pt x="149318" y="6857457"/>
                </a:lnTo>
                <a:lnTo>
                  <a:pt x="22079" y="6857457"/>
                </a:lnTo>
                <a:lnTo>
                  <a:pt x="26851" y="6796804"/>
                </a:lnTo>
                <a:cubicBezTo>
                  <a:pt x="32162" y="6777207"/>
                  <a:pt x="39591" y="6758011"/>
                  <a:pt x="44354" y="6738388"/>
                </a:cubicBezTo>
                <a:cubicBezTo>
                  <a:pt x="48736" y="6720103"/>
                  <a:pt x="58832" y="6702955"/>
                  <a:pt x="67214" y="6685617"/>
                </a:cubicBezTo>
                <a:cubicBezTo>
                  <a:pt x="83217" y="6652472"/>
                  <a:pt x="73120" y="6617036"/>
                  <a:pt x="77310" y="6583128"/>
                </a:cubicBezTo>
                <a:cubicBezTo>
                  <a:pt x="78646" y="6572269"/>
                  <a:pt x="80168" y="6561411"/>
                  <a:pt x="82837" y="6550742"/>
                </a:cubicBezTo>
                <a:cubicBezTo>
                  <a:pt x="89885" y="6521593"/>
                  <a:pt x="95981" y="6491874"/>
                  <a:pt x="105698" y="6463490"/>
                </a:cubicBezTo>
                <a:cubicBezTo>
                  <a:pt x="116555" y="6431292"/>
                  <a:pt x="131034" y="6400429"/>
                  <a:pt x="146085" y="6363664"/>
                </a:cubicBezTo>
                <a:cubicBezTo>
                  <a:pt x="142274" y="6350899"/>
                  <a:pt x="131986" y="6331277"/>
                  <a:pt x="131034" y="6311084"/>
                </a:cubicBezTo>
                <a:cubicBezTo>
                  <a:pt x="127795" y="6246121"/>
                  <a:pt x="145512" y="6185351"/>
                  <a:pt x="173519" y="6127247"/>
                </a:cubicBezTo>
                <a:cubicBezTo>
                  <a:pt x="181900" y="6109530"/>
                  <a:pt x="187424" y="6090477"/>
                  <a:pt x="195616" y="6072569"/>
                </a:cubicBezTo>
                <a:cubicBezTo>
                  <a:pt x="198472" y="6066284"/>
                  <a:pt x="204569" y="6058092"/>
                  <a:pt x="210287" y="6056948"/>
                </a:cubicBezTo>
                <a:cubicBezTo>
                  <a:pt x="243432" y="6050282"/>
                  <a:pt x="242862" y="6025515"/>
                  <a:pt x="244766" y="5999796"/>
                </a:cubicBezTo>
                <a:cubicBezTo>
                  <a:pt x="247051" y="5969124"/>
                  <a:pt x="252386" y="5938836"/>
                  <a:pt x="256958" y="5908355"/>
                </a:cubicBezTo>
                <a:cubicBezTo>
                  <a:pt x="257530" y="5904353"/>
                  <a:pt x="261530" y="5900735"/>
                  <a:pt x="264199" y="5897114"/>
                </a:cubicBezTo>
                <a:cubicBezTo>
                  <a:pt x="268199" y="5891590"/>
                  <a:pt x="274296" y="5886447"/>
                  <a:pt x="275818" y="5880348"/>
                </a:cubicBezTo>
                <a:cubicBezTo>
                  <a:pt x="283249" y="5849107"/>
                  <a:pt x="289535" y="5817674"/>
                  <a:pt x="296393" y="5786239"/>
                </a:cubicBezTo>
                <a:cubicBezTo>
                  <a:pt x="297919" y="5779191"/>
                  <a:pt x="299822" y="5771953"/>
                  <a:pt x="302870" y="5765474"/>
                </a:cubicBezTo>
                <a:cubicBezTo>
                  <a:pt x="305728" y="5759378"/>
                  <a:pt x="310682" y="5754234"/>
                  <a:pt x="313730" y="5748136"/>
                </a:cubicBezTo>
                <a:cubicBezTo>
                  <a:pt x="321921" y="5731564"/>
                  <a:pt x="329541" y="5714607"/>
                  <a:pt x="338685" y="5695178"/>
                </a:cubicBezTo>
                <a:cubicBezTo>
                  <a:pt x="321541" y="5684320"/>
                  <a:pt x="331258" y="5669647"/>
                  <a:pt x="339449" y="5651360"/>
                </a:cubicBezTo>
                <a:cubicBezTo>
                  <a:pt x="347831" y="5632691"/>
                  <a:pt x="350497" y="5611164"/>
                  <a:pt x="353546"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4" y="4893907"/>
                  <a:pt x="406697" y="4884572"/>
                </a:cubicBezTo>
                <a:cubicBezTo>
                  <a:pt x="399647" y="4857522"/>
                  <a:pt x="388978" y="4831420"/>
                  <a:pt x="384216" y="4803988"/>
                </a:cubicBezTo>
                <a:cubicBezTo>
                  <a:pt x="381551" y="4788747"/>
                  <a:pt x="386312" y="4771793"/>
                  <a:pt x="389741" y="4755980"/>
                </a:cubicBezTo>
                <a:cubicBezTo>
                  <a:pt x="393361"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1" y="4346201"/>
                  <a:pt x="391265" y="4340674"/>
                  <a:pt x="392218" y="4335722"/>
                </a:cubicBezTo>
                <a:cubicBezTo>
                  <a:pt x="401743" y="4281810"/>
                  <a:pt x="387837" y="4231324"/>
                  <a:pt x="369547" y="4181603"/>
                </a:cubicBezTo>
                <a:cubicBezTo>
                  <a:pt x="367642" y="4176461"/>
                  <a:pt x="368214" y="4170174"/>
                  <a:pt x="368595" y="4164458"/>
                </a:cubicBezTo>
                <a:cubicBezTo>
                  <a:pt x="369928" y="4148453"/>
                  <a:pt x="376597" y="4131119"/>
                  <a:pt x="372597" y="4116641"/>
                </a:cubicBezTo>
                <a:cubicBezTo>
                  <a:pt x="361545" y="4078159"/>
                  <a:pt x="348211" y="4040058"/>
                  <a:pt x="331447" y="4003861"/>
                </a:cubicBezTo>
                <a:cubicBezTo>
                  <a:pt x="314493" y="3967091"/>
                  <a:pt x="300203" y="3932993"/>
                  <a:pt x="317350" y="3890891"/>
                </a:cubicBezTo>
                <a:cubicBezTo>
                  <a:pt x="324589" y="3872985"/>
                  <a:pt x="319445" y="3849362"/>
                  <a:pt x="317541" y="3828785"/>
                </a:cubicBezTo>
                <a:cubicBezTo>
                  <a:pt x="316016" y="3813737"/>
                  <a:pt x="307442" y="3799258"/>
                  <a:pt x="307442" y="3784397"/>
                </a:cubicBezTo>
                <a:cubicBezTo>
                  <a:pt x="307442" y="3744770"/>
                  <a:pt x="297346" y="3709529"/>
                  <a:pt x="276771" y="3675238"/>
                </a:cubicBezTo>
                <a:cubicBezTo>
                  <a:pt x="268770" y="3661899"/>
                  <a:pt x="274105" y="3641134"/>
                  <a:pt x="272009" y="3623799"/>
                </a:cubicBezTo>
                <a:cubicBezTo>
                  <a:pt x="269533" y="3605509"/>
                  <a:pt x="267247" y="3586653"/>
                  <a:pt x="261721" y="3569124"/>
                </a:cubicBezTo>
                <a:cubicBezTo>
                  <a:pt x="247242" y="3523785"/>
                  <a:pt x="230859" y="3479015"/>
                  <a:pt x="215618" y="3433866"/>
                </a:cubicBezTo>
                <a:cubicBezTo>
                  <a:pt x="203045" y="3396719"/>
                  <a:pt x="212952" y="3360139"/>
                  <a:pt x="218285" y="3323372"/>
                </a:cubicBezTo>
                <a:cubicBezTo>
                  <a:pt x="221716" y="3300319"/>
                  <a:pt x="229907" y="3278795"/>
                  <a:pt x="217715" y="3252885"/>
                </a:cubicBezTo>
                <a:cubicBezTo>
                  <a:pt x="206093" y="3228119"/>
                  <a:pt x="208761" y="3196686"/>
                  <a:pt x="202474" y="3168870"/>
                </a:cubicBezTo>
                <a:cubicBezTo>
                  <a:pt x="197141" y="3145436"/>
                  <a:pt x="188566" y="3122770"/>
                  <a:pt x="180184" y="3100099"/>
                </a:cubicBezTo>
                <a:cubicBezTo>
                  <a:pt x="168753" y="3069235"/>
                  <a:pt x="156753" y="3038756"/>
                  <a:pt x="162468" y="3005035"/>
                </a:cubicBezTo>
                <a:cubicBezTo>
                  <a:pt x="168946" y="2966742"/>
                  <a:pt x="144561" y="2940455"/>
                  <a:pt x="128367" y="2910353"/>
                </a:cubicBezTo>
                <a:cubicBezTo>
                  <a:pt x="117318" y="2889587"/>
                  <a:pt x="109126" y="2866918"/>
                  <a:pt x="102267" y="2844248"/>
                </a:cubicBezTo>
                <a:cubicBezTo>
                  <a:pt x="93313" y="2813958"/>
                  <a:pt x="87978" y="2782716"/>
                  <a:pt x="79217" y="2752235"/>
                </a:cubicBezTo>
                <a:cubicBezTo>
                  <a:pt x="66072" y="2706131"/>
                  <a:pt x="55784"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2" y="2360933"/>
                </a:cubicBezTo>
                <a:cubicBezTo>
                  <a:pt x="28541" y="2356744"/>
                  <a:pt x="36543" y="2344741"/>
                  <a:pt x="37878" y="2335405"/>
                </a:cubicBezTo>
                <a:cubicBezTo>
                  <a:pt x="41877" y="2307402"/>
                  <a:pt x="35972" y="2281683"/>
                  <a:pt x="23017" y="2254633"/>
                </a:cubicBezTo>
                <a:cubicBezTo>
                  <a:pt x="10825" y="2229296"/>
                  <a:pt x="12159" y="2197670"/>
                  <a:pt x="7395" y="2168903"/>
                </a:cubicBezTo>
                <a:cubicBezTo>
                  <a:pt x="5681"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6" y="1938009"/>
                  <a:pt x="18445" y="1921817"/>
                </a:cubicBezTo>
                <a:cubicBezTo>
                  <a:pt x="19779" y="1915912"/>
                  <a:pt x="24922" y="1910004"/>
                  <a:pt x="24161" y="1904673"/>
                </a:cubicBezTo>
                <a:cubicBezTo>
                  <a:pt x="15970" y="1851709"/>
                  <a:pt x="52545" y="1813610"/>
                  <a:pt x="68738" y="1768838"/>
                </a:cubicBezTo>
                <a:cubicBezTo>
                  <a:pt x="85885" y="1721785"/>
                  <a:pt x="112174" y="1676253"/>
                  <a:pt x="104364" y="1623675"/>
                </a:cubicBezTo>
                <a:cubicBezTo>
                  <a:pt x="99601" y="1591859"/>
                  <a:pt x="88551" y="1561189"/>
                  <a:pt x="81883" y="1529563"/>
                </a:cubicBezTo>
                <a:cubicBezTo>
                  <a:pt x="79597" y="1518324"/>
                  <a:pt x="79979" y="1505751"/>
                  <a:pt x="82264" y="1494509"/>
                </a:cubicBezTo>
                <a:cubicBezTo>
                  <a:pt x="92744" y="1440216"/>
                  <a:pt x="94267" y="1386684"/>
                  <a:pt x="77120" y="1333341"/>
                </a:cubicBezTo>
                <a:cubicBezTo>
                  <a:pt x="74262" y="1324198"/>
                  <a:pt x="71597" y="1314483"/>
                  <a:pt x="71597" y="1304955"/>
                </a:cubicBezTo>
                <a:cubicBezTo>
                  <a:pt x="71597" y="1252757"/>
                  <a:pt x="75597" y="1201512"/>
                  <a:pt x="94267" y="1151600"/>
                </a:cubicBezTo>
                <a:cubicBezTo>
                  <a:pt x="100554" y="1134834"/>
                  <a:pt x="96553" y="1114449"/>
                  <a:pt x="98078" y="1095972"/>
                </a:cubicBezTo>
                <a:cubicBezTo>
                  <a:pt x="99409" y="1078826"/>
                  <a:pt x="99981" y="1061298"/>
                  <a:pt x="104364" y="1044725"/>
                </a:cubicBezTo>
                <a:cubicBezTo>
                  <a:pt x="110839" y="1020529"/>
                  <a:pt x="111601" y="998052"/>
                  <a:pt x="105887" y="973095"/>
                </a:cubicBezTo>
                <a:cubicBezTo>
                  <a:pt x="100554" y="949281"/>
                  <a:pt x="103220" y="923562"/>
                  <a:pt x="103029" y="898797"/>
                </a:cubicBezTo>
                <a:cubicBezTo>
                  <a:pt x="102839" y="871173"/>
                  <a:pt x="102649" y="843552"/>
                  <a:pt x="103601" y="815929"/>
                </a:cubicBezTo>
                <a:cubicBezTo>
                  <a:pt x="103981" y="804877"/>
                  <a:pt x="111601" y="792306"/>
                  <a:pt x="108553" y="783158"/>
                </a:cubicBezTo>
                <a:cubicBezTo>
                  <a:pt x="98267" y="753633"/>
                  <a:pt x="110649" y="724104"/>
                  <a:pt x="105127" y="694576"/>
                </a:cubicBezTo>
                <a:cubicBezTo>
                  <a:pt x="102267" y="680096"/>
                  <a:pt x="110078" y="663713"/>
                  <a:pt x="110839" y="648092"/>
                </a:cubicBezTo>
                <a:cubicBezTo>
                  <a:pt x="112174" y="622564"/>
                  <a:pt x="111601" y="597037"/>
                  <a:pt x="111983" y="571508"/>
                </a:cubicBezTo>
                <a:cubicBezTo>
                  <a:pt x="112174" y="563125"/>
                  <a:pt x="112936" y="554933"/>
                  <a:pt x="113318" y="546552"/>
                </a:cubicBezTo>
                <a:cubicBezTo>
                  <a:pt x="113697" y="539121"/>
                  <a:pt x="115411" y="531310"/>
                  <a:pt x="114081" y="524262"/>
                </a:cubicBezTo>
                <a:cubicBezTo>
                  <a:pt x="109315" y="498733"/>
                  <a:pt x="101505" y="473587"/>
                  <a:pt x="98457" y="447870"/>
                </a:cubicBezTo>
                <a:cubicBezTo>
                  <a:pt x="95792" y="425581"/>
                  <a:pt x="99409" y="402529"/>
                  <a:pt x="97505" y="380050"/>
                </a:cubicBezTo>
                <a:cubicBezTo>
                  <a:pt x="94267" y="340425"/>
                  <a:pt x="88551" y="300800"/>
                  <a:pt x="84930" y="261173"/>
                </a:cubicBezTo>
                <a:cubicBezTo>
                  <a:pt x="84168" y="252600"/>
                  <a:pt x="88934" y="243648"/>
                  <a:pt x="89314" y="234883"/>
                </a:cubicBezTo>
                <a:cubicBezTo>
                  <a:pt x="90266" y="207450"/>
                  <a:pt x="90457" y="180017"/>
                  <a:pt x="91027" y="152584"/>
                </a:cubicBezTo>
                <a:cubicBezTo>
                  <a:pt x="91218" y="136963"/>
                  <a:pt x="90647" y="121150"/>
                  <a:pt x="92361" y="105718"/>
                </a:cubicBezTo>
                <a:cubicBezTo>
                  <a:pt x="94647" y="85336"/>
                  <a:pt x="98078" y="66857"/>
                  <a:pt x="83217" y="47806"/>
                </a:cubicBezTo>
                <a:cubicBezTo>
                  <a:pt x="77453" y="40471"/>
                  <a:pt x="73691" y="32636"/>
                  <a:pt x="71207" y="24480"/>
                </a:cubicBezTo>
                <a:close/>
              </a:path>
            </a:pathLst>
          </a:custGeom>
          <a:effectLst>
            <a:outerShdw blurRad="381000" dist="152400" dir="10800000" algn="tr" rotWithShape="0">
              <a:prstClr val="black">
                <a:alpha val="10000"/>
              </a:prstClr>
            </a:outerShdw>
          </a:effectLst>
        </p:spPr>
      </p:pic>
      <p:grpSp>
        <p:nvGrpSpPr>
          <p:cNvPr id="11" name="Group 10">
            <a:extLst>
              <a:ext uri="{FF2B5EF4-FFF2-40B4-BE49-F238E27FC236}">
                <a16:creationId xmlns:a16="http://schemas.microsoft.com/office/drawing/2014/main" id="{EE5D87AC-5CCC-4E1F-8B25-D3A6053029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6" y="0"/>
            <a:ext cx="874718" cy="6857455"/>
            <a:chOff x="5632356" y="0"/>
            <a:chExt cx="874718" cy="6857455"/>
          </a:xfrm>
        </p:grpSpPr>
        <p:sp>
          <p:nvSpPr>
            <p:cNvPr id="12" name="Freeform: Shape 11">
              <a:extLst>
                <a:ext uri="{FF2B5EF4-FFF2-40B4-BE49-F238E27FC236}">
                  <a16:creationId xmlns:a16="http://schemas.microsoft.com/office/drawing/2014/main" id="{6EFC8E10-A01A-44C0-92B4-4837ED6C4B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3329C434-C896-4DBB-9A47-D99A5EE41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5F948923-9782-4DCE-0040-37E0228C8822}"/>
              </a:ext>
            </a:extLst>
          </p:cNvPr>
          <p:cNvSpPr>
            <a:spLocks noGrp="1"/>
          </p:cNvSpPr>
          <p:nvPr>
            <p:ph idx="1"/>
          </p:nvPr>
        </p:nvSpPr>
        <p:spPr>
          <a:xfrm>
            <a:off x="504092" y="2301064"/>
            <a:ext cx="4400549" cy="4233819"/>
          </a:xfrm>
        </p:spPr>
        <p:txBody>
          <a:bodyPr vert="horz" lIns="91440" tIns="45720" rIns="91440" bIns="45720" rtlCol="0" anchor="t">
            <a:noAutofit/>
          </a:bodyPr>
          <a:lstStyle/>
          <a:p>
            <a:r>
              <a:rPr lang="en-US" sz="2000" dirty="0">
                <a:latin typeface="Arial Nova"/>
              </a:rPr>
              <a:t>In the summer of 2024, I became a member of the accommodation cleaning team at </a:t>
            </a:r>
            <a:r>
              <a:rPr lang="en-US" sz="2000" err="1">
                <a:latin typeface="Arial Nova"/>
              </a:rPr>
              <a:t>Parkdean</a:t>
            </a:r>
            <a:r>
              <a:rPr lang="en-US" sz="2000" dirty="0">
                <a:latin typeface="Arial Nova"/>
              </a:rPr>
              <a:t> Resorts in Porthcawl. As a part of the team, I was responsible for ensuring that all work assigned to me was completed on time and to a high standard.</a:t>
            </a:r>
          </a:p>
          <a:p>
            <a:r>
              <a:rPr lang="en-US" sz="2000" dirty="0">
                <a:latin typeface="Arial Nova"/>
              </a:rPr>
              <a:t>We usually were assigned 4/5 caravans per shift.</a:t>
            </a:r>
          </a:p>
          <a:p>
            <a:r>
              <a:rPr lang="en-US" sz="2000" dirty="0">
                <a:latin typeface="Arial Nova"/>
              </a:rPr>
              <a:t>I was interested in joining this community for the purpose of experience.</a:t>
            </a:r>
          </a:p>
          <a:p>
            <a:pPr marL="342900" indent="-342900">
              <a:buFont typeface="Calibri" panose="020B0604020202020204" pitchFamily="34" charset="0"/>
              <a:buChar char="-"/>
            </a:pPr>
            <a:endParaRPr lang="en-US" sz="1800" dirty="0">
              <a:latin typeface="Arial Nova"/>
            </a:endParaRPr>
          </a:p>
        </p:txBody>
      </p:sp>
      <p:pic>
        <p:nvPicPr>
          <p:cNvPr id="5" name="Picture 4" descr="Parkdean Resorts - Wikipedia">
            <a:extLst>
              <a:ext uri="{FF2B5EF4-FFF2-40B4-BE49-F238E27FC236}">
                <a16:creationId xmlns:a16="http://schemas.microsoft.com/office/drawing/2014/main" id="{6B4CCBB6-A61B-01AE-9A95-49EB1197F584}"/>
              </a:ext>
            </a:extLst>
          </p:cNvPr>
          <p:cNvPicPr>
            <a:picLocks noChangeAspect="1"/>
          </p:cNvPicPr>
          <p:nvPr/>
        </p:nvPicPr>
        <p:blipFill>
          <a:blip r:embed="rId5"/>
          <a:stretch>
            <a:fillRect/>
          </a:stretch>
        </p:blipFill>
        <p:spPr>
          <a:xfrm>
            <a:off x="8775845" y="257840"/>
            <a:ext cx="3204519" cy="10933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A2240541-A84F-F050-749E-52CB5C56D121}"/>
              </a:ext>
            </a:extLst>
          </p:cNvPr>
          <p:cNvSpPr txBox="1"/>
          <p:nvPr/>
        </p:nvSpPr>
        <p:spPr>
          <a:xfrm>
            <a:off x="539750" y="6207125"/>
            <a:ext cx="2159000"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t>*Images used are </a:t>
            </a:r>
            <a:r>
              <a:rPr lang="en-US" sz="1000" dirty="0" err="1"/>
              <a:t>Parkdean</a:t>
            </a:r>
            <a:r>
              <a:rPr lang="en-US" sz="1000" dirty="0"/>
              <a:t> Resorts' </a:t>
            </a:r>
            <a:r>
              <a:rPr lang="en-US" sz="1000" dirty="0" err="1"/>
              <a:t>Trecco</a:t>
            </a:r>
            <a:r>
              <a:rPr lang="en-US" sz="1000" dirty="0"/>
              <a:t> Bay official map and official logo.</a:t>
            </a:r>
          </a:p>
        </p:txBody>
      </p:sp>
    </p:spTree>
    <p:extLst>
      <p:ext uri="{BB962C8B-B14F-4D97-AF65-F5344CB8AC3E}">
        <p14:creationId xmlns:p14="http://schemas.microsoft.com/office/powerpoint/2010/main" val="37189227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CC0AC-1A67-E9A4-B327-C3BDA5BD7AD0}"/>
              </a:ext>
            </a:extLst>
          </p:cNvPr>
          <p:cNvSpPr>
            <a:spLocks noGrp="1"/>
          </p:cNvSpPr>
          <p:nvPr>
            <p:ph type="title"/>
          </p:nvPr>
        </p:nvSpPr>
        <p:spPr>
          <a:xfrm>
            <a:off x="381000" y="453081"/>
            <a:ext cx="9144000" cy="1263649"/>
          </a:xfrm>
        </p:spPr>
        <p:txBody>
          <a:bodyPr/>
          <a:lstStyle/>
          <a:p>
            <a:r>
              <a:rPr lang="en-US" dirty="0"/>
              <a:t>Induction to the team</a:t>
            </a:r>
          </a:p>
        </p:txBody>
      </p:sp>
      <p:sp>
        <p:nvSpPr>
          <p:cNvPr id="6" name="Rectangle: Rounded Corners 5">
            <a:extLst>
              <a:ext uri="{FF2B5EF4-FFF2-40B4-BE49-F238E27FC236}">
                <a16:creationId xmlns:a16="http://schemas.microsoft.com/office/drawing/2014/main" id="{BEAFC6C6-417A-E323-3B51-94949979CF5A}"/>
              </a:ext>
            </a:extLst>
          </p:cNvPr>
          <p:cNvSpPr/>
          <p:nvPr/>
        </p:nvSpPr>
        <p:spPr>
          <a:xfrm>
            <a:off x="756532" y="1296911"/>
            <a:ext cx="5002372" cy="5156767"/>
          </a:xfrm>
          <a:prstGeom prst="roundRect">
            <a:avLst/>
          </a:prstGeom>
          <a:solidFill>
            <a:schemeClr val="accent6">
              <a:lumMod val="5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ptos"/>
              <a:buChar char="•"/>
            </a:pPr>
            <a:r>
              <a:rPr lang="en-US" sz="2000" dirty="0">
                <a:latin typeface="Arial Nova"/>
              </a:rPr>
              <a:t>I took part in induction training to become acquainted with the park’s general safety procedures.</a:t>
            </a:r>
          </a:p>
          <a:p>
            <a:pPr marL="285750" indent="-285750">
              <a:buFont typeface="Aptos"/>
              <a:buChar char="•"/>
            </a:pPr>
            <a:r>
              <a:rPr lang="en-US" sz="2000" dirty="0">
                <a:latin typeface="Arial Nova"/>
              </a:rPr>
              <a:t>At this point, I was unaware of the team’s identity.</a:t>
            </a:r>
          </a:p>
          <a:p>
            <a:pPr marL="285750" indent="-285750">
              <a:buFont typeface="Aptos"/>
              <a:buChar char="•"/>
            </a:pPr>
            <a:r>
              <a:rPr lang="en-US" sz="2000" dirty="0">
                <a:latin typeface="Arial Nova"/>
              </a:rPr>
              <a:t>It would take time for me to integrate into the </a:t>
            </a:r>
            <a:r>
              <a:rPr lang="en-US" sz="2000" err="1">
                <a:latin typeface="Arial Nova"/>
              </a:rPr>
              <a:t>Parkdean</a:t>
            </a:r>
            <a:r>
              <a:rPr lang="en-US" sz="2000" dirty="0">
                <a:latin typeface="Arial Nova"/>
              </a:rPr>
              <a:t> staff’s ‘ingroup’. However, this process would allow me to begin to understand the social identities present amongst my colleagues (Tajfel &amp; Turner, 1979; Greene, 2004).</a:t>
            </a:r>
          </a:p>
          <a:p>
            <a:pPr algn="ctr"/>
            <a:endParaRPr lang="en-US" dirty="0"/>
          </a:p>
        </p:txBody>
      </p:sp>
      <p:pic>
        <p:nvPicPr>
          <p:cNvPr id="3" name="Picture 2" descr="Cleaning items put in gray plastic jar">
            <a:extLst>
              <a:ext uri="{FF2B5EF4-FFF2-40B4-BE49-F238E27FC236}">
                <a16:creationId xmlns:a16="http://schemas.microsoft.com/office/drawing/2014/main" id="{291B7EDC-CA65-0603-5DA7-531D6036F6B5}"/>
              </a:ext>
            </a:extLst>
          </p:cNvPr>
          <p:cNvPicPr>
            <a:picLocks noChangeAspect="1"/>
          </p:cNvPicPr>
          <p:nvPr/>
        </p:nvPicPr>
        <p:blipFill>
          <a:blip r:embed="rId3"/>
          <a:stretch>
            <a:fillRect/>
          </a:stretch>
        </p:blipFill>
        <p:spPr>
          <a:xfrm>
            <a:off x="6402916" y="2358792"/>
            <a:ext cx="4731775" cy="3026684"/>
          </a:xfrm>
          <a:prstGeom prst="roundRect">
            <a:avLst/>
          </a:prstGeom>
        </p:spPr>
      </p:pic>
    </p:spTree>
    <p:extLst>
      <p:ext uri="{BB962C8B-B14F-4D97-AF65-F5344CB8AC3E}">
        <p14:creationId xmlns:p14="http://schemas.microsoft.com/office/powerpoint/2010/main" val="185020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EF30E-AA3E-97C5-A4B2-0B9DD1B0DB57}"/>
              </a:ext>
            </a:extLst>
          </p:cNvPr>
          <p:cNvSpPr>
            <a:spLocks noGrp="1"/>
          </p:cNvSpPr>
          <p:nvPr>
            <p:ph type="title"/>
          </p:nvPr>
        </p:nvSpPr>
        <p:spPr>
          <a:xfrm>
            <a:off x="257432" y="339811"/>
            <a:ext cx="9144000" cy="1263649"/>
          </a:xfrm>
        </p:spPr>
        <p:txBody>
          <a:bodyPr/>
          <a:lstStyle/>
          <a:p>
            <a:r>
              <a:rPr lang="en-US" dirty="0"/>
              <a:t>Progression with the team</a:t>
            </a:r>
          </a:p>
        </p:txBody>
      </p:sp>
      <p:sp>
        <p:nvSpPr>
          <p:cNvPr id="6" name="Rectangle: Rounded Corners 5">
            <a:extLst>
              <a:ext uri="{FF2B5EF4-FFF2-40B4-BE49-F238E27FC236}">
                <a16:creationId xmlns:a16="http://schemas.microsoft.com/office/drawing/2014/main" id="{4A484A89-B349-E69B-B826-6A9250D69C77}"/>
              </a:ext>
            </a:extLst>
          </p:cNvPr>
          <p:cNvSpPr/>
          <p:nvPr/>
        </p:nvSpPr>
        <p:spPr>
          <a:xfrm>
            <a:off x="787410" y="1173396"/>
            <a:ext cx="4055817" cy="5172206"/>
          </a:xfrm>
          <a:prstGeom prst="roundRect">
            <a:avLst/>
          </a:prstGeom>
          <a:solidFill>
            <a:schemeClr val="accent6">
              <a:lumMod val="5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ptos"/>
              <a:buChar char="•"/>
            </a:pPr>
            <a:r>
              <a:rPr lang="en-US" sz="2000" dirty="0">
                <a:solidFill>
                  <a:schemeClr val="tx1"/>
                </a:solidFill>
                <a:latin typeface="Arial Nova"/>
              </a:rPr>
              <a:t>I had intended to maintain legitimate peripheral participation within the team at first (Lave &amp; Wenger, 1991; Fuller et al., 2005).</a:t>
            </a:r>
          </a:p>
          <a:p>
            <a:pPr marL="285750" indent="-285750">
              <a:buFont typeface="Aptos"/>
              <a:buChar char="•"/>
            </a:pPr>
            <a:r>
              <a:rPr lang="en-US" sz="2000" dirty="0">
                <a:solidFill>
                  <a:schemeClr val="tx1"/>
                </a:solidFill>
                <a:latin typeface="Arial Nova"/>
              </a:rPr>
              <a:t>Even without meaning to, I continued to learn from my colleagues and pick up more efficient ways of completing my work.</a:t>
            </a:r>
          </a:p>
          <a:p>
            <a:pPr algn="ctr"/>
            <a:endParaRPr lang="en-US" dirty="0"/>
          </a:p>
        </p:txBody>
      </p:sp>
      <p:sp>
        <p:nvSpPr>
          <p:cNvPr id="4" name="Rectangle: Rounded Corners 3">
            <a:extLst>
              <a:ext uri="{FF2B5EF4-FFF2-40B4-BE49-F238E27FC236}">
                <a16:creationId xmlns:a16="http://schemas.microsoft.com/office/drawing/2014/main" id="{500B8558-90BB-9033-E870-6973126932ED}"/>
              </a:ext>
            </a:extLst>
          </p:cNvPr>
          <p:cNvSpPr/>
          <p:nvPr/>
        </p:nvSpPr>
        <p:spPr>
          <a:xfrm>
            <a:off x="5395975" y="1219102"/>
            <a:ext cx="5820818" cy="5125888"/>
          </a:xfrm>
          <a:prstGeom prst="roundRect">
            <a:avLst/>
          </a:prstGeom>
          <a:solidFill>
            <a:schemeClr val="accent6">
              <a:lumMod val="5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ptos"/>
              <a:buChar char="•"/>
            </a:pPr>
            <a:r>
              <a:rPr lang="en-US" dirty="0">
                <a:solidFill>
                  <a:schemeClr val="tx1"/>
                </a:solidFill>
                <a:latin typeface="Arial Nova"/>
              </a:rPr>
              <a:t>During my first two months with the team, I primarily reported to the park’s secondary office. Here, I was able to more comfortably integrate into the team due to the quiet atmosphere in the office (McAdams &amp; McLean, 2013).</a:t>
            </a:r>
          </a:p>
          <a:p>
            <a:pPr marL="285750" indent="-285750">
              <a:buFont typeface="Aptos"/>
              <a:buChar char="•"/>
            </a:pPr>
            <a:r>
              <a:rPr lang="en-US" dirty="0">
                <a:solidFill>
                  <a:schemeClr val="tx1"/>
                </a:solidFill>
                <a:latin typeface="Arial Nova"/>
              </a:rPr>
              <a:t>A change in park management led to the secondary office closing, thus all cleaners were then assigned to the primary office.</a:t>
            </a:r>
          </a:p>
          <a:p>
            <a:pPr marL="285750" indent="-285750">
              <a:buFont typeface="Aptos"/>
              <a:buChar char="•"/>
            </a:pPr>
            <a:r>
              <a:rPr lang="en-US" dirty="0">
                <a:solidFill>
                  <a:schemeClr val="tx1"/>
                </a:solidFill>
                <a:latin typeface="Arial Nova"/>
              </a:rPr>
              <a:t>The narrative I had formed of myself as a member of the team had to change due to this (Murray, 2018).</a:t>
            </a:r>
          </a:p>
          <a:p>
            <a:pPr marL="285750" indent="-285750">
              <a:buFont typeface="Aptos"/>
              <a:buChar char="•"/>
            </a:pPr>
            <a:r>
              <a:rPr lang="en-US" dirty="0">
                <a:solidFill>
                  <a:schemeClr val="tx1"/>
                </a:solidFill>
                <a:latin typeface="Arial Nova"/>
              </a:rPr>
              <a:t>Part of this was having to adapt to new ways of working near the primary office, such as planning where and how I would receive my work equipment.</a:t>
            </a:r>
          </a:p>
          <a:p>
            <a:pPr algn="ctr"/>
            <a:endParaRPr lang="en-US" sz="2800" dirty="0">
              <a:solidFill>
                <a:schemeClr val="tx1"/>
              </a:solidFill>
            </a:endParaRPr>
          </a:p>
        </p:txBody>
      </p:sp>
    </p:spTree>
    <p:extLst>
      <p:ext uri="{BB962C8B-B14F-4D97-AF65-F5344CB8AC3E}">
        <p14:creationId xmlns:p14="http://schemas.microsoft.com/office/powerpoint/2010/main" val="26796708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7F409-5EBB-53E3-66F8-01975E9AE773}"/>
              </a:ext>
            </a:extLst>
          </p:cNvPr>
          <p:cNvSpPr>
            <a:spLocks noGrp="1"/>
          </p:cNvSpPr>
          <p:nvPr>
            <p:ph type="title"/>
          </p:nvPr>
        </p:nvSpPr>
        <p:spPr>
          <a:xfrm>
            <a:off x="329514" y="195649"/>
            <a:ext cx="9144000" cy="1263649"/>
          </a:xfrm>
        </p:spPr>
        <p:txBody>
          <a:bodyPr/>
          <a:lstStyle/>
          <a:p>
            <a:r>
              <a:rPr lang="en-US" dirty="0"/>
              <a:t>Team relationships</a:t>
            </a:r>
          </a:p>
        </p:txBody>
      </p:sp>
      <p:sp>
        <p:nvSpPr>
          <p:cNvPr id="7" name="Rectangle: Rounded Corners 6">
            <a:extLst>
              <a:ext uri="{FF2B5EF4-FFF2-40B4-BE49-F238E27FC236}">
                <a16:creationId xmlns:a16="http://schemas.microsoft.com/office/drawing/2014/main" id="{C200A392-542A-425F-62AD-272A76389DB7}"/>
              </a:ext>
            </a:extLst>
          </p:cNvPr>
          <p:cNvSpPr/>
          <p:nvPr/>
        </p:nvSpPr>
        <p:spPr>
          <a:xfrm>
            <a:off x="787410" y="875740"/>
            <a:ext cx="4103441" cy="5791330"/>
          </a:xfrm>
          <a:prstGeom prst="roundRect">
            <a:avLst/>
          </a:prstGeom>
          <a:solidFill>
            <a:schemeClr val="accent6">
              <a:lumMod val="5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buFont typeface="Aptos"/>
              <a:buChar char="•"/>
            </a:pPr>
            <a:r>
              <a:rPr lang="en-US" dirty="0">
                <a:solidFill>
                  <a:schemeClr val="tx1"/>
                </a:solidFill>
                <a:latin typeface="Arial Nova"/>
              </a:rPr>
              <a:t>When I first joined the team, I was unfamiliar with the team’s social representations. </a:t>
            </a:r>
          </a:p>
          <a:p>
            <a:pPr>
              <a:buFont typeface="Aptos"/>
              <a:buChar char="•"/>
            </a:pPr>
            <a:r>
              <a:rPr lang="en-US" dirty="0">
                <a:solidFill>
                  <a:schemeClr val="tx1"/>
                </a:solidFill>
                <a:latin typeface="Arial Nova"/>
              </a:rPr>
              <a:t>The team frequently used dark </a:t>
            </a:r>
            <a:r>
              <a:rPr lang="en-US" err="1">
                <a:solidFill>
                  <a:schemeClr val="tx1"/>
                </a:solidFill>
                <a:latin typeface="Arial Nova"/>
              </a:rPr>
              <a:t>humour</a:t>
            </a:r>
            <a:r>
              <a:rPr lang="en-US" dirty="0">
                <a:solidFill>
                  <a:schemeClr val="tx1"/>
                </a:solidFill>
                <a:latin typeface="Arial Nova"/>
              </a:rPr>
              <a:t> when discussing work with each other. This most notably came in the form of comments and jokes regarding suicide. </a:t>
            </a:r>
          </a:p>
          <a:p>
            <a:pPr>
              <a:buFont typeface="Aptos"/>
              <a:buChar char="•"/>
            </a:pPr>
            <a:r>
              <a:rPr lang="en-US" dirty="0">
                <a:solidFill>
                  <a:schemeClr val="tx1"/>
                </a:solidFill>
                <a:latin typeface="Arial Nova"/>
              </a:rPr>
              <a:t>These uncomfortable comments made up part of the team’s social representations (</a:t>
            </a:r>
            <a:r>
              <a:rPr lang="en-US" err="1">
                <a:solidFill>
                  <a:schemeClr val="tx1"/>
                </a:solidFill>
                <a:latin typeface="Arial Nova"/>
              </a:rPr>
              <a:t>Šuľová</a:t>
            </a:r>
            <a:r>
              <a:rPr lang="en-US" dirty="0">
                <a:solidFill>
                  <a:schemeClr val="tx1"/>
                </a:solidFill>
                <a:latin typeface="Arial Nova"/>
              </a:rPr>
              <a:t> &amp; Popper, 2023; Wagner et al., 1999). </a:t>
            </a:r>
          </a:p>
          <a:p>
            <a:pPr>
              <a:buFont typeface="Aptos"/>
              <a:buChar char="•"/>
            </a:pPr>
            <a:r>
              <a:rPr lang="en-US" dirty="0">
                <a:solidFill>
                  <a:schemeClr val="tx1"/>
                </a:solidFill>
                <a:latin typeface="Arial Nova"/>
              </a:rPr>
              <a:t>Over time, I began to understand the meaning behind these comments and came to accept using them while at work. This occurred as I became further integrated into the group (Greene, 2004).</a:t>
            </a:r>
            <a:r>
              <a:rPr lang="en-US" sz="1600" dirty="0">
                <a:solidFill>
                  <a:schemeClr val="tx1"/>
                </a:solidFill>
                <a:latin typeface="Arial Nova"/>
              </a:rPr>
              <a:t> </a:t>
            </a:r>
          </a:p>
          <a:p>
            <a:pPr algn="ctr"/>
            <a:endParaRPr lang="en-US" dirty="0">
              <a:solidFill>
                <a:schemeClr val="tx1"/>
              </a:solidFill>
              <a:latin typeface="Verdana Pro"/>
            </a:endParaRPr>
          </a:p>
        </p:txBody>
      </p:sp>
      <p:sp>
        <p:nvSpPr>
          <p:cNvPr id="8" name="Rectangle: Rounded Corners 7">
            <a:extLst>
              <a:ext uri="{FF2B5EF4-FFF2-40B4-BE49-F238E27FC236}">
                <a16:creationId xmlns:a16="http://schemas.microsoft.com/office/drawing/2014/main" id="{C1D9E876-622F-8712-C880-C7056BF6A2DE}"/>
              </a:ext>
            </a:extLst>
          </p:cNvPr>
          <p:cNvSpPr/>
          <p:nvPr/>
        </p:nvSpPr>
        <p:spPr>
          <a:xfrm>
            <a:off x="6092933" y="2900210"/>
            <a:ext cx="4793999" cy="3769783"/>
          </a:xfrm>
          <a:prstGeom prst="roundRect">
            <a:avLst/>
          </a:prstGeom>
          <a:solidFill>
            <a:schemeClr val="accent6">
              <a:lumMod val="5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ptos,Sans-Serif"/>
              <a:buChar char="•"/>
            </a:pPr>
            <a:r>
              <a:rPr lang="en-US" dirty="0">
                <a:solidFill>
                  <a:schemeClr val="tx1"/>
                </a:solidFill>
                <a:latin typeface="Arial Nova"/>
              </a:rPr>
              <a:t>During my time at </a:t>
            </a:r>
            <a:r>
              <a:rPr lang="en-US" err="1">
                <a:solidFill>
                  <a:schemeClr val="tx1"/>
                </a:solidFill>
                <a:latin typeface="Arial Nova"/>
              </a:rPr>
              <a:t>Parkdean</a:t>
            </a:r>
            <a:r>
              <a:rPr lang="en-US" dirty="0">
                <a:solidFill>
                  <a:schemeClr val="tx1"/>
                </a:solidFill>
                <a:latin typeface="Arial Nova"/>
              </a:rPr>
              <a:t> Resorts, there were two members of the team that I ended up building a strong relationship with. These were a close colleague and my supervisor. </a:t>
            </a:r>
          </a:p>
          <a:p>
            <a:pPr marL="285750" indent="-285750">
              <a:buFont typeface="Aptos,Sans-Serif"/>
              <a:buChar char="•"/>
            </a:pPr>
            <a:r>
              <a:rPr lang="en-US" dirty="0">
                <a:solidFill>
                  <a:schemeClr val="tx1"/>
                </a:solidFill>
                <a:latin typeface="Arial Nova"/>
              </a:rPr>
              <a:t>It was initially difficult to approach my supervisor as I was less confident. Over time, our relationship began to change (Murray, 2018), which led me to interact more with my supervisor and other members of the team.</a:t>
            </a:r>
            <a:endParaRPr lang="en-US" dirty="0">
              <a:solidFill>
                <a:schemeClr val="tx1"/>
              </a:solidFill>
            </a:endParaRPr>
          </a:p>
        </p:txBody>
      </p:sp>
      <p:pic>
        <p:nvPicPr>
          <p:cNvPr id="9" name="Graphic 8" descr="Elderly woman with bun hair">
            <a:extLst>
              <a:ext uri="{FF2B5EF4-FFF2-40B4-BE49-F238E27FC236}">
                <a16:creationId xmlns:a16="http://schemas.microsoft.com/office/drawing/2014/main" id="{F6F4469D-50E6-ACF5-6C92-B1BD6330431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H="1">
            <a:off x="8785225" y="299509"/>
            <a:ext cx="2103968" cy="2332566"/>
          </a:xfrm>
          <a:prstGeom prst="rect">
            <a:avLst/>
          </a:prstGeom>
        </p:spPr>
      </p:pic>
      <p:pic>
        <p:nvPicPr>
          <p:cNvPr id="10" name="Graphic 9" descr="Boy with thick hair">
            <a:extLst>
              <a:ext uri="{FF2B5EF4-FFF2-40B4-BE49-F238E27FC236}">
                <a16:creationId xmlns:a16="http://schemas.microsoft.com/office/drawing/2014/main" id="{485F7822-8B34-A4EF-9DF4-2DDE5E6709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300000">
            <a:off x="5538258" y="372005"/>
            <a:ext cx="1962150" cy="2187575"/>
          </a:xfrm>
          <a:prstGeom prst="rect">
            <a:avLst/>
          </a:prstGeom>
        </p:spPr>
      </p:pic>
      <p:pic>
        <p:nvPicPr>
          <p:cNvPr id="11" name="Graphic 10" descr="A smiling face">
            <a:extLst>
              <a:ext uri="{FF2B5EF4-FFF2-40B4-BE49-F238E27FC236}">
                <a16:creationId xmlns:a16="http://schemas.microsoft.com/office/drawing/2014/main" id="{E44A8ADA-8F87-A49C-7F8F-396FB65455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660000" flipH="1">
            <a:off x="8973987" y="1373106"/>
            <a:ext cx="1007534" cy="1044575"/>
          </a:xfrm>
          <a:prstGeom prst="rect">
            <a:avLst/>
          </a:prstGeom>
        </p:spPr>
      </p:pic>
      <p:pic>
        <p:nvPicPr>
          <p:cNvPr id="13" name="Graphic 12" descr="A happy face">
            <a:extLst>
              <a:ext uri="{FF2B5EF4-FFF2-40B4-BE49-F238E27FC236}">
                <a16:creationId xmlns:a16="http://schemas.microsoft.com/office/drawing/2014/main" id="{725C8736-5229-99C5-D95D-DD1E320ABF2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80000">
            <a:off x="6155267" y="1430337"/>
            <a:ext cx="929217" cy="938743"/>
          </a:xfrm>
          <a:prstGeom prst="rect">
            <a:avLst/>
          </a:prstGeom>
        </p:spPr>
      </p:pic>
    </p:spTree>
    <p:extLst>
      <p:ext uri="{BB962C8B-B14F-4D97-AF65-F5344CB8AC3E}">
        <p14:creationId xmlns:p14="http://schemas.microsoft.com/office/powerpoint/2010/main" val="9355052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D483F-2D5C-F581-D06B-5D097B5103FF}"/>
              </a:ext>
            </a:extLst>
          </p:cNvPr>
          <p:cNvSpPr>
            <a:spLocks noGrp="1"/>
          </p:cNvSpPr>
          <p:nvPr>
            <p:ph type="title"/>
          </p:nvPr>
        </p:nvSpPr>
        <p:spPr>
          <a:xfrm>
            <a:off x="483973" y="453081"/>
            <a:ext cx="9144000" cy="1263649"/>
          </a:xfrm>
        </p:spPr>
        <p:txBody>
          <a:bodyPr/>
          <a:lstStyle/>
          <a:p>
            <a:r>
              <a:rPr lang="en-US" dirty="0"/>
              <a:t>Conclusion – leaving the team</a:t>
            </a:r>
          </a:p>
        </p:txBody>
      </p:sp>
      <p:sp>
        <p:nvSpPr>
          <p:cNvPr id="6" name="Rectangle: Rounded Corners 5">
            <a:extLst>
              <a:ext uri="{FF2B5EF4-FFF2-40B4-BE49-F238E27FC236}">
                <a16:creationId xmlns:a16="http://schemas.microsoft.com/office/drawing/2014/main" id="{C05B6E72-8A3D-EBDD-B180-2C3978291BEB}"/>
              </a:ext>
            </a:extLst>
          </p:cNvPr>
          <p:cNvSpPr/>
          <p:nvPr/>
        </p:nvSpPr>
        <p:spPr>
          <a:xfrm>
            <a:off x="1161142" y="1221619"/>
            <a:ext cx="9156094" cy="5460999"/>
          </a:xfrm>
          <a:prstGeom prst="roundRect">
            <a:avLst/>
          </a:prstGeom>
          <a:solidFill>
            <a:schemeClr val="accent6">
              <a:lumMod val="5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ptos"/>
              <a:buChar char="•"/>
            </a:pPr>
            <a:r>
              <a:rPr lang="en-US" dirty="0">
                <a:solidFill>
                  <a:schemeClr val="tx1"/>
                </a:solidFill>
                <a:latin typeface="Arial Nova"/>
              </a:rPr>
              <a:t>Over the course of my time with the </a:t>
            </a:r>
            <a:r>
              <a:rPr lang="en-US" err="1">
                <a:solidFill>
                  <a:schemeClr val="tx1"/>
                </a:solidFill>
                <a:latin typeface="Arial Nova"/>
              </a:rPr>
              <a:t>Parkdean</a:t>
            </a:r>
            <a:r>
              <a:rPr lang="en-US" dirty="0">
                <a:solidFill>
                  <a:schemeClr val="tx1"/>
                </a:solidFill>
                <a:latin typeface="Arial Nova"/>
              </a:rPr>
              <a:t> Resorts accommodation cleaning team, I was able to pick up many new skills. </a:t>
            </a:r>
          </a:p>
          <a:p>
            <a:endParaRPr lang="en-US" dirty="0">
              <a:solidFill>
                <a:schemeClr val="tx1"/>
              </a:solidFill>
              <a:latin typeface="Arial Nova"/>
            </a:endParaRPr>
          </a:p>
          <a:p>
            <a:pPr marL="285750" indent="-285750">
              <a:buFont typeface="Aptos"/>
              <a:buChar char="•"/>
            </a:pPr>
            <a:r>
              <a:rPr lang="en-US" dirty="0">
                <a:solidFill>
                  <a:schemeClr val="tx1"/>
                </a:solidFill>
                <a:latin typeface="Arial Nova"/>
              </a:rPr>
              <a:t>I have been able to engage with new ideas and representations of identity (Tajfel &amp; Turner, 1979) and develop meaningful relationships with colleagues. </a:t>
            </a:r>
          </a:p>
          <a:p>
            <a:pPr marL="285750" indent="-285750">
              <a:buFont typeface="Aptos"/>
              <a:buChar char="•"/>
            </a:pPr>
            <a:r>
              <a:rPr lang="en-US" dirty="0">
                <a:solidFill>
                  <a:schemeClr val="tx1"/>
                </a:solidFill>
                <a:latin typeface="Arial Nova"/>
              </a:rPr>
              <a:t>At the beginning of my time with the team, I asked for help more often. Over time, I relied less on my team members, as I began to develop my understanding of the team’s work after peripheral participation (Lave &amp; Wenger, 1991; Fuller et al., 2005). </a:t>
            </a:r>
          </a:p>
          <a:p>
            <a:endParaRPr lang="en-US" dirty="0">
              <a:solidFill>
                <a:schemeClr val="tx1"/>
              </a:solidFill>
              <a:latin typeface="Arial Nova"/>
            </a:endParaRPr>
          </a:p>
          <a:p>
            <a:pPr marL="285750" indent="-285750">
              <a:buFont typeface="Aptos"/>
              <a:buChar char="•"/>
            </a:pPr>
            <a:r>
              <a:rPr lang="en-US" dirty="0">
                <a:solidFill>
                  <a:schemeClr val="tx1"/>
                </a:solidFill>
                <a:latin typeface="Arial Nova"/>
              </a:rPr>
              <a:t>There were occasions where it was difficult to complete work as part of the team: </a:t>
            </a:r>
          </a:p>
          <a:p>
            <a:pPr marL="742950" lvl="1" indent="-285750">
              <a:buFont typeface="Courier New"/>
              <a:buChar char="○"/>
            </a:pPr>
            <a:r>
              <a:rPr lang="en-US" dirty="0">
                <a:solidFill>
                  <a:schemeClr val="tx1"/>
                </a:solidFill>
                <a:latin typeface="Arial Nova"/>
              </a:rPr>
              <a:t>Completing work in less time or with less equipment.</a:t>
            </a:r>
          </a:p>
          <a:p>
            <a:pPr marL="742950" lvl="1" indent="-285750">
              <a:buFont typeface="Courier New"/>
              <a:buChar char="○"/>
            </a:pPr>
            <a:r>
              <a:rPr lang="en-US" dirty="0">
                <a:solidFill>
                  <a:schemeClr val="tx1"/>
                </a:solidFill>
                <a:latin typeface="Arial Nova"/>
              </a:rPr>
              <a:t>Difficulty obtaining equipment in good time.</a:t>
            </a:r>
          </a:p>
          <a:p>
            <a:pPr marL="742950" lvl="1" indent="-285750">
              <a:buFont typeface="Courier New"/>
              <a:buChar char="○"/>
            </a:pPr>
            <a:r>
              <a:rPr lang="en-US" dirty="0">
                <a:solidFill>
                  <a:schemeClr val="tx1"/>
                </a:solidFill>
                <a:latin typeface="Arial Nova"/>
              </a:rPr>
              <a:t>Increased workload per caravan.</a:t>
            </a:r>
          </a:p>
          <a:p>
            <a:pPr marL="285750" indent="-285750">
              <a:buFont typeface="Aptos"/>
              <a:buChar char="•"/>
            </a:pPr>
            <a:r>
              <a:rPr lang="en-US" dirty="0">
                <a:solidFill>
                  <a:schemeClr val="tx1"/>
                </a:solidFill>
                <a:latin typeface="Arial Nova"/>
              </a:rPr>
              <a:t>This was a great opportunity to reflect on my relationship with the team and the changes that occurred over the course of my time working with them (Murray, 2018).</a:t>
            </a:r>
          </a:p>
          <a:p>
            <a:pPr algn="ctr"/>
            <a:endParaRPr lang="en-US" dirty="0"/>
          </a:p>
        </p:txBody>
      </p:sp>
    </p:spTree>
    <p:extLst>
      <p:ext uri="{BB962C8B-B14F-4D97-AF65-F5344CB8AC3E}">
        <p14:creationId xmlns:p14="http://schemas.microsoft.com/office/powerpoint/2010/main" val="35166804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4976D-394B-25E7-F062-0D0401BDD7C8}"/>
              </a:ext>
            </a:extLst>
          </p:cNvPr>
          <p:cNvSpPr>
            <a:spLocks noGrp="1"/>
          </p:cNvSpPr>
          <p:nvPr>
            <p:ph type="title"/>
          </p:nvPr>
        </p:nvSpPr>
        <p:spPr>
          <a:xfrm>
            <a:off x="1976050" y="2787995"/>
            <a:ext cx="9589476" cy="1297460"/>
          </a:xfrm>
        </p:spPr>
        <p:txBody>
          <a:bodyPr>
            <a:normAutofit fontScale="90000"/>
          </a:bodyPr>
          <a:lstStyle/>
          <a:p>
            <a:r>
              <a:rPr lang="en-US" sz="6000" b="1" dirty="0"/>
              <a:t>Thank you for listening!</a:t>
            </a:r>
            <a:br>
              <a:rPr lang="en-US" dirty="0"/>
            </a:br>
            <a:endParaRPr lang="en-US"/>
          </a:p>
        </p:txBody>
      </p:sp>
    </p:spTree>
    <p:extLst>
      <p:ext uri="{BB962C8B-B14F-4D97-AF65-F5344CB8AC3E}">
        <p14:creationId xmlns:p14="http://schemas.microsoft.com/office/powerpoint/2010/main" val="27174674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CA090-2A6D-C5EC-E9E8-4FEBC1E11BA4}"/>
              </a:ext>
            </a:extLst>
          </p:cNvPr>
          <p:cNvSpPr>
            <a:spLocks noGrp="1"/>
          </p:cNvSpPr>
          <p:nvPr>
            <p:ph type="title"/>
          </p:nvPr>
        </p:nvSpPr>
        <p:spPr>
          <a:xfrm>
            <a:off x="236838" y="319216"/>
            <a:ext cx="9144000" cy="542839"/>
          </a:xfrm>
        </p:spPr>
        <p:txBody>
          <a:bodyPr>
            <a:noAutofit/>
          </a:bodyPr>
          <a:lstStyle/>
          <a:p>
            <a:r>
              <a:rPr lang="en-US" sz="3600" dirty="0">
                <a:solidFill>
                  <a:schemeClr val="bg1"/>
                </a:solidFill>
              </a:rPr>
              <a:t>References</a:t>
            </a:r>
          </a:p>
        </p:txBody>
      </p:sp>
      <p:pic>
        <p:nvPicPr>
          <p:cNvPr id="5" name="Picture 4" descr="A screenshot of a computer&#10;&#10;Description automatically generated">
            <a:extLst>
              <a:ext uri="{FF2B5EF4-FFF2-40B4-BE49-F238E27FC236}">
                <a16:creationId xmlns:a16="http://schemas.microsoft.com/office/drawing/2014/main" id="{93E253F6-46EB-50DE-A521-8E21C968B48D}"/>
              </a:ext>
            </a:extLst>
          </p:cNvPr>
          <p:cNvPicPr>
            <a:picLocks noChangeAspect="1"/>
          </p:cNvPicPr>
          <p:nvPr/>
        </p:nvPicPr>
        <p:blipFill>
          <a:blip r:embed="rId3"/>
          <a:stretch>
            <a:fillRect/>
          </a:stretch>
        </p:blipFill>
        <p:spPr>
          <a:xfrm>
            <a:off x="600977" y="860726"/>
            <a:ext cx="10125075" cy="5610225"/>
          </a:xfrm>
          <a:prstGeom prst="rect">
            <a:avLst/>
          </a:prstGeom>
        </p:spPr>
      </p:pic>
    </p:spTree>
    <p:extLst>
      <p:ext uri="{BB962C8B-B14F-4D97-AF65-F5344CB8AC3E}">
        <p14:creationId xmlns:p14="http://schemas.microsoft.com/office/powerpoint/2010/main" val="2264192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C7A37B-257A-07FF-D8CF-E02A241778C0}"/>
              </a:ext>
            </a:extLst>
          </p:cNvPr>
          <p:cNvSpPr txBox="1"/>
          <p:nvPr/>
        </p:nvSpPr>
        <p:spPr>
          <a:xfrm>
            <a:off x="378951" y="462939"/>
            <a:ext cx="9963264" cy="69557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000000"/>
                </a:solidFill>
                <a:latin typeface="Calibri"/>
                <a:ea typeface="Calibri"/>
                <a:cs typeface="Calibri"/>
              </a:rPr>
              <a:t>Copy of References</a:t>
            </a:r>
            <a:r>
              <a:rPr lang="en-US" sz="1600" dirty="0">
                <a:solidFill>
                  <a:srgbClr val="000000"/>
                </a:solidFill>
                <a:latin typeface="Calibri"/>
                <a:ea typeface="Calibri"/>
                <a:cs typeface="Calibri"/>
              </a:rPr>
              <a:t>:</a:t>
            </a:r>
            <a:endParaRPr lang="en-US" sz="1600" dirty="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Fuller, A., Hodkinson, H., Hodkinson, P., Unwin, L. (2005). Learning as peripheral participation in Communities of Practice: A reassessment of key concepts in workplace learning.  </a:t>
            </a:r>
            <a:r>
              <a:rPr lang="en-US" sz="1600" i="1" dirty="0">
                <a:solidFill>
                  <a:srgbClr val="000000"/>
                </a:solidFill>
                <a:latin typeface="Calibri"/>
                <a:ea typeface="Calibri"/>
                <a:cs typeface="Calibri"/>
              </a:rPr>
              <a:t>British Educational Research Journal, 31 (1), 49-68.</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Greene, S. (2004). Social identity theory and party identification. </a:t>
            </a:r>
            <a:r>
              <a:rPr lang="en-US" sz="1600" i="1" dirty="0">
                <a:solidFill>
                  <a:srgbClr val="000000"/>
                </a:solidFill>
                <a:latin typeface="Calibri"/>
                <a:ea typeface="Calibri"/>
                <a:cs typeface="Calibri"/>
              </a:rPr>
              <a:t>Social Science Quarterly, 85</a:t>
            </a:r>
            <a:r>
              <a:rPr lang="en-US" sz="1600" dirty="0">
                <a:solidFill>
                  <a:srgbClr val="000000"/>
                </a:solidFill>
                <a:latin typeface="Calibri"/>
                <a:ea typeface="Calibri"/>
                <a:cs typeface="Calibri"/>
              </a:rPr>
              <a:t>, 136-153. </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Jawitz, J. (2007). New academics negotiating communities of practice: learning to swim with the big fish. </a:t>
            </a:r>
            <a:r>
              <a:rPr lang="en-US" sz="1600" i="1" dirty="0">
                <a:solidFill>
                  <a:srgbClr val="000000"/>
                </a:solidFill>
                <a:latin typeface="Calibri"/>
                <a:ea typeface="Calibri"/>
                <a:cs typeface="Calibri"/>
              </a:rPr>
              <a:t>Teaching in Higher Education, 12(2), 185-197.</a:t>
            </a:r>
            <a:r>
              <a:rPr lang="en-US" sz="1600" dirty="0">
                <a:solidFill>
                  <a:srgbClr val="000000"/>
                </a:solidFill>
                <a:latin typeface="Calibri"/>
                <a:ea typeface="Calibri"/>
                <a:cs typeface="Calibri"/>
              </a:rPr>
              <a:t> </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Koliba, C., Gajda, R. (2009). “Communities of Practice” as an Analytical Construct: Implications for Theory and Practice. </a:t>
            </a:r>
            <a:r>
              <a:rPr lang="en-US" sz="1600" i="1" dirty="0">
                <a:solidFill>
                  <a:srgbClr val="000000"/>
                </a:solidFill>
                <a:latin typeface="Calibri"/>
                <a:ea typeface="Calibri"/>
                <a:cs typeface="Calibri"/>
              </a:rPr>
              <a:t>Intl Journal of Public Administration, 32, 97-135.</a:t>
            </a:r>
            <a:r>
              <a:rPr lang="en-US" sz="1600" dirty="0">
                <a:solidFill>
                  <a:srgbClr val="000000"/>
                </a:solidFill>
                <a:latin typeface="Calibri"/>
                <a:ea typeface="Calibri"/>
                <a:cs typeface="Calibri"/>
              </a:rPr>
              <a:t> </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Lave, J., Wenger, E. (1991</a:t>
            </a:r>
            <a:r>
              <a:rPr lang="en-US" sz="1600" i="1" dirty="0">
                <a:solidFill>
                  <a:srgbClr val="000000"/>
                </a:solidFill>
                <a:latin typeface="Calibri"/>
                <a:ea typeface="Calibri"/>
                <a:cs typeface="Calibri"/>
              </a:rPr>
              <a:t>).  Situated Learning: Legitimate Peripheral Participation</a:t>
            </a:r>
            <a:r>
              <a:rPr lang="en-US" sz="1600" dirty="0">
                <a:solidFill>
                  <a:srgbClr val="000000"/>
                </a:solidFill>
                <a:latin typeface="Calibri"/>
                <a:ea typeface="Calibri"/>
                <a:cs typeface="Calibri"/>
              </a:rPr>
              <a:t>. New York: Cambridge University Press.</a:t>
            </a:r>
            <a:endParaRPr lang="en-US" sz="1600">
              <a:solidFill>
                <a:srgbClr val="444444"/>
              </a:solidFill>
              <a:latin typeface="Calibri"/>
              <a:ea typeface="Calibri"/>
              <a:cs typeface="Calibri"/>
            </a:endParaRPr>
          </a:p>
          <a:p>
            <a:pPr marL="285750" indent="-285750">
              <a:buFont typeface="Calibri"/>
              <a:buChar char="-"/>
            </a:pPr>
            <a:r>
              <a:rPr lang="en-GB" sz="1600" dirty="0">
                <a:solidFill>
                  <a:srgbClr val="000000"/>
                </a:solidFill>
                <a:latin typeface="Calibri"/>
                <a:ea typeface="Calibri"/>
                <a:cs typeface="Calibri"/>
              </a:rPr>
              <a:t>McAdams, D. P., &amp; McLean, K. C. (2013). Narrative identity. </a:t>
            </a:r>
            <a:r>
              <a:rPr lang="en-GB" sz="1600" i="1" dirty="0">
                <a:solidFill>
                  <a:srgbClr val="000000"/>
                </a:solidFill>
                <a:latin typeface="Calibri"/>
                <a:ea typeface="Calibri"/>
                <a:cs typeface="Calibri"/>
              </a:rPr>
              <a:t>Current Directions in Psychological Science</a:t>
            </a:r>
            <a:r>
              <a:rPr lang="en-GB" sz="1600" dirty="0">
                <a:solidFill>
                  <a:srgbClr val="000000"/>
                </a:solidFill>
                <a:latin typeface="Calibri"/>
                <a:ea typeface="Calibri"/>
                <a:cs typeface="Calibri"/>
              </a:rPr>
              <a:t>, </a:t>
            </a:r>
            <a:r>
              <a:rPr lang="en-GB" sz="1600" i="1" dirty="0">
                <a:solidFill>
                  <a:srgbClr val="000000"/>
                </a:solidFill>
                <a:latin typeface="Calibri"/>
                <a:ea typeface="Calibri"/>
                <a:cs typeface="Calibri"/>
              </a:rPr>
              <a:t>22</a:t>
            </a:r>
            <a:r>
              <a:rPr lang="en-GB" sz="1600" dirty="0">
                <a:solidFill>
                  <a:srgbClr val="000000"/>
                </a:solidFill>
                <a:latin typeface="Calibri"/>
                <a:ea typeface="Calibri"/>
                <a:cs typeface="Calibri"/>
              </a:rPr>
              <a:t>(3), 233-238. </a:t>
            </a:r>
            <a:endParaRPr lang="en-US" sz="1600">
              <a:solidFill>
                <a:srgbClr val="444444"/>
              </a:solidFill>
              <a:latin typeface="Calibri"/>
              <a:ea typeface="Calibri"/>
              <a:cs typeface="Calibri"/>
            </a:endParaRPr>
          </a:p>
          <a:p>
            <a:pPr marL="285750" indent="-285750">
              <a:buFont typeface="Calibri"/>
              <a:buChar char="-"/>
            </a:pPr>
            <a:r>
              <a:rPr lang="en-GB" sz="1600" dirty="0">
                <a:solidFill>
                  <a:srgbClr val="000000"/>
                </a:solidFill>
                <a:latin typeface="Calibri"/>
                <a:ea typeface="Calibri"/>
                <a:cs typeface="Calibri"/>
              </a:rPr>
              <a:t>Murray, M. (2018). Narrative data. </a:t>
            </a:r>
            <a:r>
              <a:rPr lang="en-GB" sz="1600" i="1" dirty="0">
                <a:solidFill>
                  <a:srgbClr val="000000"/>
                </a:solidFill>
                <a:latin typeface="Calibri"/>
                <a:ea typeface="Calibri"/>
                <a:cs typeface="Calibri"/>
              </a:rPr>
              <a:t>The SAGE handbook of qualitative data collection</a:t>
            </a:r>
            <a:r>
              <a:rPr lang="en-GB" sz="1600" dirty="0">
                <a:solidFill>
                  <a:srgbClr val="000000"/>
                </a:solidFill>
                <a:latin typeface="Calibri"/>
                <a:ea typeface="Calibri"/>
                <a:cs typeface="Calibri"/>
              </a:rPr>
              <a:t>, 264-279. </a:t>
            </a:r>
            <a:r>
              <a:rPr lang="en-GB" sz="1600" dirty="0">
                <a:solidFill>
                  <a:srgbClr val="444444"/>
                </a:solidFill>
                <a:latin typeface="Calibri"/>
                <a:ea typeface="Calibri"/>
                <a:cs typeface="Calibri"/>
                <a:hlinkClick r:id="rId2"/>
              </a:rPr>
              <a:t>https://doi.org/10.4135/9781526416070.n17</a:t>
            </a:r>
            <a:r>
              <a:rPr lang="en-GB" sz="1600" dirty="0">
                <a:solidFill>
                  <a:srgbClr val="000000"/>
                </a:solidFill>
                <a:latin typeface="Calibri"/>
                <a:ea typeface="Calibri"/>
                <a:cs typeface="Calibri"/>
              </a:rPr>
              <a:t> </a:t>
            </a:r>
            <a:r>
              <a:rPr lang="en-US" sz="1600" dirty="0">
                <a:solidFill>
                  <a:srgbClr val="000000"/>
                </a:solidFill>
                <a:latin typeface="Calibri"/>
                <a:ea typeface="Calibri"/>
                <a:cs typeface="Calibri"/>
              </a:rPr>
              <a:t> </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Roberts, J. (2006). Limits to communities of practice. </a:t>
            </a:r>
            <a:r>
              <a:rPr lang="en-US" sz="1600" i="1" dirty="0">
                <a:solidFill>
                  <a:srgbClr val="000000"/>
                </a:solidFill>
                <a:latin typeface="Calibri"/>
                <a:ea typeface="Calibri"/>
                <a:cs typeface="Calibri"/>
              </a:rPr>
              <a:t>Journal of Management Studies</a:t>
            </a:r>
            <a:r>
              <a:rPr lang="en-US" sz="1600" dirty="0">
                <a:solidFill>
                  <a:srgbClr val="000000"/>
                </a:solidFill>
                <a:latin typeface="Calibri"/>
                <a:ea typeface="Calibri"/>
                <a:cs typeface="Calibri"/>
              </a:rPr>
              <a:t>, </a:t>
            </a:r>
            <a:r>
              <a:rPr lang="en-US" sz="1600" i="1" dirty="0">
                <a:solidFill>
                  <a:srgbClr val="000000"/>
                </a:solidFill>
                <a:latin typeface="Calibri"/>
                <a:ea typeface="Calibri"/>
                <a:cs typeface="Calibri"/>
              </a:rPr>
              <a:t>43</a:t>
            </a:r>
            <a:r>
              <a:rPr lang="en-US" sz="1600" dirty="0">
                <a:solidFill>
                  <a:srgbClr val="000000"/>
                </a:solidFill>
                <a:latin typeface="Calibri"/>
                <a:ea typeface="Calibri"/>
                <a:cs typeface="Calibri"/>
              </a:rPr>
              <a:t>(3), 623-639. </a:t>
            </a:r>
            <a:r>
              <a:rPr lang="en-US" sz="1600" dirty="0">
                <a:solidFill>
                  <a:srgbClr val="444444"/>
                </a:solidFill>
                <a:latin typeface="Calibri"/>
                <a:ea typeface="Calibri"/>
                <a:cs typeface="Calibri"/>
                <a:hlinkClick r:id="rId3"/>
              </a:rPr>
              <a:t>https://doi.org/10.1111/j.1467-6486.2006.00618.x</a:t>
            </a:r>
            <a:r>
              <a:rPr lang="en-US" sz="1600" dirty="0">
                <a:solidFill>
                  <a:srgbClr val="000000"/>
                </a:solidFill>
                <a:latin typeface="Calibri"/>
                <a:ea typeface="Calibri"/>
                <a:cs typeface="Calibri"/>
              </a:rPr>
              <a:t> </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Tajfel, H., Turner, J. (1979). An Integrative Theory of Intergroup Conflict. In W. G. Austin &amp; S. </a:t>
            </a:r>
            <a:r>
              <a:rPr lang="en-US" sz="1600" dirty="0" err="1">
                <a:solidFill>
                  <a:srgbClr val="000000"/>
                </a:solidFill>
                <a:latin typeface="Calibri"/>
                <a:ea typeface="Calibri"/>
                <a:cs typeface="Calibri"/>
              </a:rPr>
              <a:t>Worschel</a:t>
            </a:r>
            <a:r>
              <a:rPr lang="en-US" sz="1600" dirty="0">
                <a:solidFill>
                  <a:srgbClr val="000000"/>
                </a:solidFill>
                <a:latin typeface="Calibri"/>
                <a:ea typeface="Calibri"/>
                <a:cs typeface="Calibri"/>
              </a:rPr>
              <a:t> (eds.). </a:t>
            </a:r>
            <a:r>
              <a:rPr lang="en-US" sz="1600" i="1" dirty="0">
                <a:solidFill>
                  <a:srgbClr val="000000"/>
                </a:solidFill>
                <a:latin typeface="Calibri"/>
                <a:ea typeface="Calibri"/>
                <a:cs typeface="Calibri"/>
              </a:rPr>
              <a:t>The Social Psychology of Intergroup Relations</a:t>
            </a:r>
            <a:r>
              <a:rPr lang="en-US" sz="1600" dirty="0">
                <a:solidFill>
                  <a:srgbClr val="000000"/>
                </a:solidFill>
                <a:latin typeface="Calibri"/>
                <a:ea typeface="Calibri"/>
                <a:cs typeface="Calibri"/>
              </a:rPr>
              <a:t>. Monterey, CA: Brooks/Cole Publishing Company.</a:t>
            </a:r>
            <a:endParaRPr lang="en-US" sz="1600">
              <a:solidFill>
                <a:srgbClr val="444444"/>
              </a:solidFill>
              <a:latin typeface="Calibri"/>
              <a:ea typeface="Calibri"/>
              <a:cs typeface="Calibri"/>
            </a:endParaRPr>
          </a:p>
          <a:p>
            <a:pPr marL="285750" indent="-285750">
              <a:buFont typeface="Calibri"/>
              <a:buChar char="-"/>
            </a:pPr>
            <a:r>
              <a:rPr lang="en-US" sz="1600" dirty="0" err="1">
                <a:solidFill>
                  <a:srgbClr val="000000"/>
                </a:solidFill>
                <a:latin typeface="Calibri"/>
                <a:ea typeface="Calibri"/>
                <a:cs typeface="Calibri"/>
              </a:rPr>
              <a:t>Šuľová</a:t>
            </a:r>
            <a:r>
              <a:rPr lang="en-US" sz="1600" dirty="0">
                <a:solidFill>
                  <a:srgbClr val="000000"/>
                </a:solidFill>
                <a:latin typeface="Calibri"/>
                <a:ea typeface="Calibri"/>
                <a:cs typeface="Calibri"/>
              </a:rPr>
              <a:t>, M., &amp; Popper, M. (2023). Altruistic help or taking advantage of the situation? Social representations of surrogate motherhood. </a:t>
            </a:r>
            <a:r>
              <a:rPr lang="en-US" sz="1600" i="1" dirty="0">
                <a:solidFill>
                  <a:srgbClr val="000000"/>
                </a:solidFill>
                <a:latin typeface="Calibri"/>
                <a:ea typeface="Calibri"/>
                <a:cs typeface="Calibri"/>
              </a:rPr>
              <a:t>Journal of Health Psychology</a:t>
            </a:r>
            <a:r>
              <a:rPr lang="en-US" sz="1600" dirty="0">
                <a:solidFill>
                  <a:srgbClr val="000000"/>
                </a:solidFill>
                <a:latin typeface="Calibri"/>
                <a:ea typeface="Calibri"/>
                <a:cs typeface="Calibri"/>
              </a:rPr>
              <a:t>, 13591053231189411.</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Wagner, W., Duveen, G., Farr, R., </a:t>
            </a:r>
            <a:r>
              <a:rPr lang="en-US" sz="1600" dirty="0" err="1">
                <a:solidFill>
                  <a:srgbClr val="000000"/>
                </a:solidFill>
                <a:latin typeface="Calibri"/>
                <a:ea typeface="Calibri"/>
                <a:cs typeface="Calibri"/>
              </a:rPr>
              <a:t>Jovchelovitch</a:t>
            </a:r>
            <a:r>
              <a:rPr lang="en-US" sz="1600" dirty="0">
                <a:solidFill>
                  <a:srgbClr val="000000"/>
                </a:solidFill>
                <a:latin typeface="Calibri"/>
                <a:ea typeface="Calibri"/>
                <a:cs typeface="Calibri"/>
              </a:rPr>
              <a:t>, S., Lorenzi-</a:t>
            </a:r>
            <a:r>
              <a:rPr lang="en-US" sz="1600" dirty="0" err="1">
                <a:solidFill>
                  <a:srgbClr val="000000"/>
                </a:solidFill>
                <a:latin typeface="Calibri"/>
                <a:ea typeface="Calibri"/>
                <a:cs typeface="Calibri"/>
              </a:rPr>
              <a:t>Cioldi</a:t>
            </a:r>
            <a:r>
              <a:rPr lang="en-US" sz="1600" dirty="0">
                <a:solidFill>
                  <a:srgbClr val="000000"/>
                </a:solidFill>
                <a:latin typeface="Calibri"/>
                <a:ea typeface="Calibri"/>
                <a:cs typeface="Calibri"/>
              </a:rPr>
              <a:t>, F. Marková, I., Rose, D. (1999). Theory and method of social representations.  </a:t>
            </a:r>
            <a:r>
              <a:rPr lang="en-US" sz="1600" i="1" dirty="0">
                <a:solidFill>
                  <a:srgbClr val="000000"/>
                </a:solidFill>
                <a:latin typeface="Calibri"/>
                <a:ea typeface="Calibri"/>
                <a:cs typeface="Calibri"/>
              </a:rPr>
              <a:t>Asian Journal of Social Psychology, 2</a:t>
            </a:r>
            <a:r>
              <a:rPr lang="en-US" sz="1600" dirty="0">
                <a:solidFill>
                  <a:srgbClr val="000000"/>
                </a:solidFill>
                <a:latin typeface="Calibri"/>
                <a:ea typeface="Calibri"/>
                <a:cs typeface="Calibri"/>
              </a:rPr>
              <a:t>, 95-125.</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Wenger, E. (1998). </a:t>
            </a:r>
            <a:r>
              <a:rPr lang="en-US" sz="1600" i="1" dirty="0">
                <a:solidFill>
                  <a:srgbClr val="000000"/>
                </a:solidFill>
                <a:latin typeface="Calibri"/>
                <a:ea typeface="Calibri"/>
                <a:cs typeface="Calibri"/>
              </a:rPr>
              <a:t>Communities of Practice: Learning, Meaning and Identity.</a:t>
            </a:r>
            <a:r>
              <a:rPr lang="en-US" sz="1600" dirty="0">
                <a:solidFill>
                  <a:srgbClr val="000000"/>
                </a:solidFill>
                <a:latin typeface="Calibri"/>
                <a:ea typeface="Calibri"/>
                <a:cs typeface="Calibri"/>
              </a:rPr>
              <a:t> Cambridge: Cambridge University Press.</a:t>
            </a:r>
            <a:endParaRPr lang="en-US" sz="1600">
              <a:solidFill>
                <a:srgbClr val="444444"/>
              </a:solidFill>
              <a:latin typeface="Calibri"/>
              <a:ea typeface="Calibri"/>
              <a:cs typeface="Calibri"/>
            </a:endParaRPr>
          </a:p>
          <a:p>
            <a:pPr marL="285750" indent="-285750">
              <a:buFont typeface="Calibri"/>
              <a:buChar char="-"/>
            </a:pPr>
            <a:r>
              <a:rPr lang="en-US" sz="1600" dirty="0">
                <a:solidFill>
                  <a:srgbClr val="000000"/>
                </a:solidFill>
                <a:latin typeface="Calibri"/>
                <a:ea typeface="Calibri"/>
                <a:cs typeface="Calibri"/>
              </a:rPr>
              <a:t>Wenger, E. (2000). Communities of Practice and Social Learning Systems. </a:t>
            </a:r>
            <a:r>
              <a:rPr lang="en-US" sz="1600" i="1" dirty="0">
                <a:solidFill>
                  <a:srgbClr val="000000"/>
                </a:solidFill>
                <a:latin typeface="Calibri"/>
                <a:ea typeface="Calibri"/>
                <a:cs typeface="Calibri"/>
              </a:rPr>
              <a:t>Organization Articles, 7 (2), 225-246.</a:t>
            </a:r>
            <a:endParaRPr lang="en-US" sz="1600" dirty="0">
              <a:solidFill>
                <a:srgbClr val="444444"/>
              </a:solidFill>
              <a:latin typeface="Calibri"/>
              <a:ea typeface="Calibri"/>
              <a:cs typeface="Calibri"/>
            </a:endParaRPr>
          </a:p>
          <a:p>
            <a:endParaRPr lang="en-US" sz="1200" dirty="0">
              <a:solidFill>
                <a:srgbClr val="444444"/>
              </a:solidFill>
              <a:latin typeface="Calibri"/>
              <a:ea typeface="Calibri"/>
              <a:cs typeface="Calibri"/>
            </a:endParaRPr>
          </a:p>
          <a:p>
            <a:pPr algn="l"/>
            <a:endParaRPr lang="en-US" dirty="0"/>
          </a:p>
        </p:txBody>
      </p:sp>
    </p:spTree>
    <p:extLst>
      <p:ext uri="{BB962C8B-B14F-4D97-AF65-F5344CB8AC3E}">
        <p14:creationId xmlns:p14="http://schemas.microsoft.com/office/powerpoint/2010/main" val="22178607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TornVTI">
  <a:themeElements>
    <a:clrScheme name="AnalogousFromDarkSeedLeftStep">
      <a:dk1>
        <a:srgbClr val="000000"/>
      </a:dk1>
      <a:lt1>
        <a:srgbClr val="FFFFFF"/>
      </a:lt1>
      <a:dk2>
        <a:srgbClr val="301B2E"/>
      </a:dk2>
      <a:lt2>
        <a:srgbClr val="F0F3F2"/>
      </a:lt2>
      <a:accent1>
        <a:srgbClr val="E72986"/>
      </a:accent1>
      <a:accent2>
        <a:srgbClr val="D517C3"/>
      </a:accent2>
      <a:accent3>
        <a:srgbClr val="AA29E7"/>
      </a:accent3>
      <a:accent4>
        <a:srgbClr val="5526D8"/>
      </a:accent4>
      <a:accent5>
        <a:srgbClr val="2946E7"/>
      </a:accent5>
      <a:accent6>
        <a:srgbClr val="1784D5"/>
      </a:accent6>
      <a:hlink>
        <a:srgbClr val="413FBF"/>
      </a:hlink>
      <a:folHlink>
        <a:srgbClr val="7F7F7F"/>
      </a:folHlink>
    </a:clrScheme>
    <a:fontScheme name="Torn">
      <a:majorFont>
        <a:latin typeface="Verdana Pro Cond SemiBold"/>
        <a:ea typeface=""/>
        <a:cs typeface=""/>
      </a:majorFont>
      <a:minorFont>
        <a:latin typeface="Verdana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7</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TornVTI</vt:lpstr>
      <vt:lpstr>Community of practice: a reflective presentation.   Drawing upon appropriate psychological theories covered in this module, critically reflect upon your engagement with and the role of a chosen community of practice in supporting your personal and professional development.</vt:lpstr>
      <vt:lpstr>Declaration of AI Usage</vt:lpstr>
      <vt:lpstr>Communities of Practice – What are they?</vt:lpstr>
      <vt:lpstr>My community of practice – Parkdean Resorts</vt:lpstr>
      <vt:lpstr>Induction to the team</vt:lpstr>
      <vt:lpstr>Progression with the team</vt:lpstr>
      <vt:lpstr>Team relationships</vt:lpstr>
      <vt:lpstr>Conclusion – leaving the team</vt:lpstr>
      <vt:lpstr>Thank you for listening!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515</cp:revision>
  <dcterms:created xsi:type="dcterms:W3CDTF">2024-10-01T14:47:01Z</dcterms:created>
  <dcterms:modified xsi:type="dcterms:W3CDTF">2025-01-05T14:57:46Z</dcterms:modified>
</cp:coreProperties>
</file>