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72228"/>
    <a:srgbClr val="D59A8D"/>
    <a:srgbClr val="FFFFFF"/>
    <a:srgbClr val="B2413C"/>
    <a:srgbClr val="C36D61"/>
    <a:srgbClr val="F6BDA4"/>
    <a:srgbClr val="CECECE"/>
    <a:srgbClr val="B13F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DB087-D2D4-49CA-9354-6916E4620253}" v="274" dt="2024-11-10T19:35:05.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p:cViewPr>
        <p:scale>
          <a:sx n="90" d="100"/>
          <a:sy n="90" d="100"/>
        </p:scale>
        <p:origin x="53" y="-1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Taylor" userId="5a8f948738531c93" providerId="LiveId" clId="{B18DB087-D2D4-49CA-9354-6916E4620253}"/>
    <pc:docChg chg="undo redo custSel addSld delSld modSld">
      <pc:chgData name="Katie Taylor" userId="5a8f948738531c93" providerId="LiveId" clId="{B18DB087-D2D4-49CA-9354-6916E4620253}" dt="2024-11-10T19:35:18.855" v="12497" actId="2710"/>
      <pc:docMkLst>
        <pc:docMk/>
      </pc:docMkLst>
      <pc:sldChg chg="addSp delSp modSp mod">
        <pc:chgData name="Katie Taylor" userId="5a8f948738531c93" providerId="LiveId" clId="{B18DB087-D2D4-49CA-9354-6916E4620253}" dt="2024-11-10T19:31:45.303" v="12431" actId="1076"/>
        <pc:sldMkLst>
          <pc:docMk/>
          <pc:sldMk cId="583890081" sldId="256"/>
        </pc:sldMkLst>
        <pc:spChg chg="add del mod">
          <ac:chgData name="Katie Taylor" userId="5a8f948738531c93" providerId="LiveId" clId="{B18DB087-D2D4-49CA-9354-6916E4620253}" dt="2024-11-06T19:07:24.193" v="1550" actId="21"/>
          <ac:spMkLst>
            <pc:docMk/>
            <pc:sldMk cId="583890081" sldId="256"/>
            <ac:spMk id="2" creationId="{18ED5719-43A1-C8DB-53CE-67C44C33EDF2}"/>
          </ac:spMkLst>
        </pc:spChg>
        <pc:spChg chg="add del mod">
          <ac:chgData name="Katie Taylor" userId="5a8f948738531c93" providerId="LiveId" clId="{B18DB087-D2D4-49CA-9354-6916E4620253}" dt="2024-11-07T19:10:48.478" v="3130" actId="478"/>
          <ac:spMkLst>
            <pc:docMk/>
            <pc:sldMk cId="583890081" sldId="256"/>
            <ac:spMk id="2" creationId="{3171EB7A-0CA5-12EF-096B-A205CCEA0AF8}"/>
          </ac:spMkLst>
        </pc:spChg>
        <pc:spChg chg="add mod ord">
          <ac:chgData name="Katie Taylor" userId="5a8f948738531c93" providerId="LiveId" clId="{B18DB087-D2D4-49CA-9354-6916E4620253}" dt="2024-11-10T19:10:36.429" v="12127" actId="1076"/>
          <ac:spMkLst>
            <pc:docMk/>
            <pc:sldMk cId="583890081" sldId="256"/>
            <ac:spMk id="2" creationId="{AD8E0BA7-CD7D-7B9E-FE04-74ECDB29D146}"/>
          </ac:spMkLst>
        </pc:spChg>
        <pc:spChg chg="add mod">
          <ac:chgData name="Katie Taylor" userId="5a8f948738531c93" providerId="LiveId" clId="{B18DB087-D2D4-49CA-9354-6916E4620253}" dt="2024-11-07T19:17:30.106" v="3764"/>
          <ac:spMkLst>
            <pc:docMk/>
            <pc:sldMk cId="583890081" sldId="256"/>
            <ac:spMk id="3" creationId="{28F71996-D43B-9D5C-D37F-2DD6F6B3D337}"/>
          </ac:spMkLst>
        </pc:spChg>
        <pc:spChg chg="add del mod">
          <ac:chgData name="Katie Taylor" userId="5a8f948738531c93" providerId="LiveId" clId="{B18DB087-D2D4-49CA-9354-6916E4620253}" dt="2024-11-06T19:04:05.451" v="1509"/>
          <ac:spMkLst>
            <pc:docMk/>
            <pc:sldMk cId="583890081" sldId="256"/>
            <ac:spMk id="3" creationId="{58F14D57-F208-B7C5-B3BC-9E66F76E456E}"/>
          </ac:spMkLst>
        </pc:spChg>
        <pc:spChg chg="add mod">
          <ac:chgData name="Katie Taylor" userId="5a8f948738531c93" providerId="LiveId" clId="{B18DB087-D2D4-49CA-9354-6916E4620253}" dt="2024-11-10T19:26:38.627" v="12372" actId="1076"/>
          <ac:spMkLst>
            <pc:docMk/>
            <pc:sldMk cId="583890081" sldId="256"/>
            <ac:spMk id="3" creationId="{78886270-360D-EFBD-828A-4326906E313A}"/>
          </ac:spMkLst>
        </pc:spChg>
        <pc:spChg chg="mod ord">
          <ac:chgData name="Katie Taylor" userId="5a8f948738531c93" providerId="LiveId" clId="{B18DB087-D2D4-49CA-9354-6916E4620253}" dt="2024-11-10T19:25:26.273" v="12352" actId="166"/>
          <ac:spMkLst>
            <pc:docMk/>
            <pc:sldMk cId="583890081" sldId="256"/>
            <ac:spMk id="4" creationId="{EA956249-EAC9-87B9-8BE7-7100494246DA}"/>
          </ac:spMkLst>
        </pc:spChg>
        <pc:spChg chg="mod">
          <ac:chgData name="Katie Taylor" userId="5a8f948738531c93" providerId="LiveId" clId="{B18DB087-D2D4-49CA-9354-6916E4620253}" dt="2024-11-10T19:14:48.431" v="12181" actId="1076"/>
          <ac:spMkLst>
            <pc:docMk/>
            <pc:sldMk cId="583890081" sldId="256"/>
            <ac:spMk id="5" creationId="{AEDE920F-858C-89C8-29D9-68978C67C0C5}"/>
          </ac:spMkLst>
        </pc:spChg>
        <pc:spChg chg="add del mod ord">
          <ac:chgData name="Katie Taylor" userId="5a8f948738531c93" providerId="LiveId" clId="{B18DB087-D2D4-49CA-9354-6916E4620253}" dt="2024-11-09T19:32:16.814" v="9056" actId="478"/>
          <ac:spMkLst>
            <pc:docMk/>
            <pc:sldMk cId="583890081" sldId="256"/>
            <ac:spMk id="6" creationId="{7A150546-0C7C-BE93-1CD7-0DCD81F491E0}"/>
          </ac:spMkLst>
        </pc:spChg>
        <pc:spChg chg="del mod">
          <ac:chgData name="Katie Taylor" userId="5a8f948738531c93" providerId="LiveId" clId="{B18DB087-D2D4-49CA-9354-6916E4620253}" dt="2024-11-06T19:07:45.269" v="1556"/>
          <ac:spMkLst>
            <pc:docMk/>
            <pc:sldMk cId="583890081" sldId="256"/>
            <ac:spMk id="6" creationId="{9E406F48-5BD6-09B0-E31D-9C8996EA4B58}"/>
          </ac:spMkLst>
        </pc:spChg>
        <pc:spChg chg="add del mod ord">
          <ac:chgData name="Katie Taylor" userId="5a8f948738531c93" providerId="LiveId" clId="{B18DB087-D2D4-49CA-9354-6916E4620253}" dt="2024-11-07T19:19:40.871" v="3798" actId="478"/>
          <ac:spMkLst>
            <pc:docMk/>
            <pc:sldMk cId="583890081" sldId="256"/>
            <ac:spMk id="6" creationId="{A86A48A7-71CD-4EFF-2FB5-11A4854E10A8}"/>
          </ac:spMkLst>
        </pc:spChg>
        <pc:spChg chg="add del mod">
          <ac:chgData name="Katie Taylor" userId="5a8f948738531c93" providerId="LiveId" clId="{B18DB087-D2D4-49CA-9354-6916E4620253}" dt="2024-11-10T19:01:49.899" v="11994" actId="21"/>
          <ac:spMkLst>
            <pc:docMk/>
            <pc:sldMk cId="583890081" sldId="256"/>
            <ac:spMk id="6" creationId="{B2C6ED79-3393-6059-7635-CF3FDD95F12C}"/>
          </ac:spMkLst>
        </pc:spChg>
        <pc:spChg chg="del mod">
          <ac:chgData name="Katie Taylor" userId="5a8f948738531c93" providerId="LiveId" clId="{B18DB087-D2D4-49CA-9354-6916E4620253}" dt="2024-11-06T19:07:36.289" v="1552" actId="21"/>
          <ac:spMkLst>
            <pc:docMk/>
            <pc:sldMk cId="583890081" sldId="256"/>
            <ac:spMk id="7" creationId="{920C6DF4-487D-7E00-EB2F-4D710B4E7DEE}"/>
          </ac:spMkLst>
        </pc:spChg>
        <pc:spChg chg="add mod ord">
          <ac:chgData name="Katie Taylor" userId="5a8f948738531c93" providerId="LiveId" clId="{B18DB087-D2D4-49CA-9354-6916E4620253}" dt="2024-11-10T19:09:37.209" v="12113" actId="1076"/>
          <ac:spMkLst>
            <pc:docMk/>
            <pc:sldMk cId="583890081" sldId="256"/>
            <ac:spMk id="7" creationId="{EB1DFBCC-A302-7735-78DF-EF4502BD6926}"/>
          </ac:spMkLst>
        </pc:spChg>
        <pc:spChg chg="add del mod ord">
          <ac:chgData name="Katie Taylor" userId="5a8f948738531c93" providerId="LiveId" clId="{B18DB087-D2D4-49CA-9354-6916E4620253}" dt="2024-11-06T19:05:19.820" v="1528" actId="478"/>
          <ac:spMkLst>
            <pc:docMk/>
            <pc:sldMk cId="583890081" sldId="256"/>
            <ac:spMk id="8" creationId="{2368D9A7-1E83-3213-EDFC-1F945CDE624C}"/>
          </ac:spMkLst>
        </pc:spChg>
        <pc:spChg chg="add mod ord">
          <ac:chgData name="Katie Taylor" userId="5a8f948738531c93" providerId="LiveId" clId="{B18DB087-D2D4-49CA-9354-6916E4620253}" dt="2024-11-10T19:10:08.737" v="12120" actId="1076"/>
          <ac:spMkLst>
            <pc:docMk/>
            <pc:sldMk cId="583890081" sldId="256"/>
            <ac:spMk id="8" creationId="{BD5583F0-3428-641F-80AD-0A8BC1148344}"/>
          </ac:spMkLst>
        </pc:spChg>
        <pc:spChg chg="add mod ord">
          <ac:chgData name="Katie Taylor" userId="5a8f948738531c93" providerId="LiveId" clId="{B18DB087-D2D4-49CA-9354-6916E4620253}" dt="2024-11-10T19:25:56.876" v="12361" actId="14100"/>
          <ac:spMkLst>
            <pc:docMk/>
            <pc:sldMk cId="583890081" sldId="256"/>
            <ac:spMk id="9" creationId="{6CD30737-0280-E013-2083-7902811CC6F8}"/>
          </ac:spMkLst>
        </pc:spChg>
        <pc:spChg chg="add del mod">
          <ac:chgData name="Katie Taylor" userId="5a8f948738531c93" providerId="LiveId" clId="{B18DB087-D2D4-49CA-9354-6916E4620253}" dt="2024-11-07T20:04:58.187" v="5762" actId="478"/>
          <ac:spMkLst>
            <pc:docMk/>
            <pc:sldMk cId="583890081" sldId="256"/>
            <ac:spMk id="9" creationId="{DD36EAD5-F072-3FC1-C1ED-945F0D35C015}"/>
          </ac:spMkLst>
        </pc:spChg>
        <pc:spChg chg="add del mod">
          <ac:chgData name="Katie Taylor" userId="5a8f948738531c93" providerId="LiveId" clId="{B18DB087-D2D4-49CA-9354-6916E4620253}" dt="2024-11-07T20:05:46.671" v="5769" actId="478"/>
          <ac:spMkLst>
            <pc:docMk/>
            <pc:sldMk cId="583890081" sldId="256"/>
            <ac:spMk id="10" creationId="{14232551-4927-2B38-3E10-B7A9F0241D32}"/>
          </ac:spMkLst>
        </pc:spChg>
        <pc:spChg chg="add mod">
          <ac:chgData name="Katie Taylor" userId="5a8f948738531c93" providerId="LiveId" clId="{B18DB087-D2D4-49CA-9354-6916E4620253}" dt="2024-11-09T19:37:26.136" v="9088" actId="255"/>
          <ac:spMkLst>
            <pc:docMk/>
            <pc:sldMk cId="583890081" sldId="256"/>
            <ac:spMk id="10" creationId="{2B700D6D-4B8F-6FBE-D75A-D0805FD8B01B}"/>
          </ac:spMkLst>
        </pc:spChg>
        <pc:spChg chg="add mod ord">
          <ac:chgData name="Katie Taylor" userId="5a8f948738531c93" providerId="LiveId" clId="{B18DB087-D2D4-49CA-9354-6916E4620253}" dt="2024-11-10T19:11:15.394" v="12143" actId="1076"/>
          <ac:spMkLst>
            <pc:docMk/>
            <pc:sldMk cId="583890081" sldId="256"/>
            <ac:spMk id="11" creationId="{217D47C0-A735-8CEA-4AF9-29E6C640650F}"/>
          </ac:spMkLst>
        </pc:spChg>
        <pc:spChg chg="add del mod ord">
          <ac:chgData name="Katie Taylor" userId="5a8f948738531c93" providerId="LiveId" clId="{B18DB087-D2D4-49CA-9354-6916E4620253}" dt="2024-11-10T17:59:00.570" v="9562" actId="478"/>
          <ac:spMkLst>
            <pc:docMk/>
            <pc:sldMk cId="583890081" sldId="256"/>
            <ac:spMk id="12" creationId="{6C232496-7796-6C07-F050-C5C0579F1B95}"/>
          </ac:spMkLst>
        </pc:spChg>
        <pc:spChg chg="add mod ord">
          <ac:chgData name="Katie Taylor" userId="5a8f948738531c93" providerId="LiveId" clId="{B18DB087-D2D4-49CA-9354-6916E4620253}" dt="2024-11-10T19:15:42.736" v="12195" actId="14100"/>
          <ac:spMkLst>
            <pc:docMk/>
            <pc:sldMk cId="583890081" sldId="256"/>
            <ac:spMk id="13" creationId="{D9332DC1-25BF-24A8-C449-66ADC75EA37A}"/>
          </ac:spMkLst>
        </pc:spChg>
        <pc:spChg chg="add mod ord">
          <ac:chgData name="Katie Taylor" userId="5a8f948738531c93" providerId="LiveId" clId="{B18DB087-D2D4-49CA-9354-6916E4620253}" dt="2024-11-10T19:08:30.976" v="12096" actId="1076"/>
          <ac:spMkLst>
            <pc:docMk/>
            <pc:sldMk cId="583890081" sldId="256"/>
            <ac:spMk id="14" creationId="{88CC804F-4902-30B6-55C3-AA053AF7173B}"/>
          </ac:spMkLst>
        </pc:spChg>
        <pc:spChg chg="add mod ord">
          <ac:chgData name="Katie Taylor" userId="5a8f948738531c93" providerId="LiveId" clId="{B18DB087-D2D4-49CA-9354-6916E4620253}" dt="2024-11-10T19:09:30.020" v="12112" actId="14100"/>
          <ac:spMkLst>
            <pc:docMk/>
            <pc:sldMk cId="583890081" sldId="256"/>
            <ac:spMk id="15" creationId="{7379ADA8-D638-3DFD-34D9-E57FE46E1D10}"/>
          </ac:spMkLst>
        </pc:spChg>
        <pc:spChg chg="add mod ord">
          <ac:chgData name="Katie Taylor" userId="5a8f948738531c93" providerId="LiveId" clId="{B18DB087-D2D4-49CA-9354-6916E4620253}" dt="2024-11-10T19:10:01.241" v="12119" actId="1076"/>
          <ac:spMkLst>
            <pc:docMk/>
            <pc:sldMk cId="583890081" sldId="256"/>
            <ac:spMk id="16" creationId="{69731D2C-7745-36B3-8F30-2924479B657B}"/>
          </ac:spMkLst>
        </pc:spChg>
        <pc:spChg chg="add mod ord">
          <ac:chgData name="Katie Taylor" userId="5a8f948738531c93" providerId="LiveId" clId="{B18DB087-D2D4-49CA-9354-6916E4620253}" dt="2024-11-10T19:10:29.594" v="12126" actId="1076"/>
          <ac:spMkLst>
            <pc:docMk/>
            <pc:sldMk cId="583890081" sldId="256"/>
            <ac:spMk id="17" creationId="{53DE25CF-0083-25FC-9FF4-F0E10B0EA347}"/>
          </ac:spMkLst>
        </pc:spChg>
        <pc:spChg chg="add mod ord">
          <ac:chgData name="Katie Taylor" userId="5a8f948738531c93" providerId="LiveId" clId="{B18DB087-D2D4-49CA-9354-6916E4620253}" dt="2024-11-10T19:11:18.878" v="12144" actId="14100"/>
          <ac:spMkLst>
            <pc:docMk/>
            <pc:sldMk cId="583890081" sldId="256"/>
            <ac:spMk id="18" creationId="{9C19CDEE-4CF7-5423-CAEE-71BFB34B1596}"/>
          </ac:spMkLst>
        </pc:spChg>
        <pc:spChg chg="add del mod">
          <ac:chgData name="Katie Taylor" userId="5a8f948738531c93" providerId="LiveId" clId="{B18DB087-D2D4-49CA-9354-6916E4620253}" dt="2024-11-06T19:11:25.307" v="1587"/>
          <ac:spMkLst>
            <pc:docMk/>
            <pc:sldMk cId="583890081" sldId="256"/>
            <ac:spMk id="19" creationId="{BD07BB32-0267-DB29-E6BB-CFF84402BAA7}"/>
          </ac:spMkLst>
        </pc:spChg>
        <pc:spChg chg="add mod ord">
          <ac:chgData name="Katie Taylor" userId="5a8f948738531c93" providerId="LiveId" clId="{B18DB087-D2D4-49CA-9354-6916E4620253}" dt="2024-11-10T19:27:58.349" v="12389" actId="1076"/>
          <ac:spMkLst>
            <pc:docMk/>
            <pc:sldMk cId="583890081" sldId="256"/>
            <ac:spMk id="19" creationId="{BF16A91F-EA74-20C6-AB1F-8B0A06535840}"/>
          </ac:spMkLst>
        </pc:spChg>
        <pc:spChg chg="add mod ord">
          <ac:chgData name="Katie Taylor" userId="5a8f948738531c93" providerId="LiveId" clId="{B18DB087-D2D4-49CA-9354-6916E4620253}" dt="2024-11-10T19:26:31.655" v="12371" actId="14100"/>
          <ac:spMkLst>
            <pc:docMk/>
            <pc:sldMk cId="583890081" sldId="256"/>
            <ac:spMk id="20" creationId="{969CA64E-591A-4F85-3CC3-98E34A5E0E92}"/>
          </ac:spMkLst>
        </pc:spChg>
        <pc:spChg chg="add del mod">
          <ac:chgData name="Katie Taylor" userId="5a8f948738531c93" providerId="LiveId" clId="{B18DB087-D2D4-49CA-9354-6916E4620253}" dt="2024-11-06T19:14:04.761" v="1711" actId="478"/>
          <ac:spMkLst>
            <pc:docMk/>
            <pc:sldMk cId="583890081" sldId="256"/>
            <ac:spMk id="20" creationId="{DC75F438-B171-F738-8CE1-E2912BA85B61}"/>
          </ac:spMkLst>
        </pc:spChg>
        <pc:spChg chg="add mod">
          <ac:chgData name="Katie Taylor" userId="5a8f948738531c93" providerId="LiveId" clId="{B18DB087-D2D4-49CA-9354-6916E4620253}" dt="2024-11-10T19:27:05.530" v="12378" actId="33524"/>
          <ac:spMkLst>
            <pc:docMk/>
            <pc:sldMk cId="583890081" sldId="256"/>
            <ac:spMk id="21" creationId="{47590181-F66B-01D2-A180-4C7C6E981687}"/>
          </ac:spMkLst>
        </pc:spChg>
        <pc:spChg chg="add del mod">
          <ac:chgData name="Katie Taylor" userId="5a8f948738531c93" providerId="LiveId" clId="{B18DB087-D2D4-49CA-9354-6916E4620253}" dt="2024-11-06T19:14:16.667" v="1719" actId="478"/>
          <ac:spMkLst>
            <pc:docMk/>
            <pc:sldMk cId="583890081" sldId="256"/>
            <ac:spMk id="21" creationId="{4FE6A475-1731-AE20-9D70-825C9F6CC503}"/>
          </ac:spMkLst>
        </pc:spChg>
        <pc:spChg chg="add del mod">
          <ac:chgData name="Katie Taylor" userId="5a8f948738531c93" providerId="LiveId" clId="{B18DB087-D2D4-49CA-9354-6916E4620253}" dt="2024-11-06T19:14:01.182" v="1709" actId="478"/>
          <ac:spMkLst>
            <pc:docMk/>
            <pc:sldMk cId="583890081" sldId="256"/>
            <ac:spMk id="22" creationId="{736C6FED-87C0-2A50-B5B6-770A10FA9D3D}"/>
          </ac:spMkLst>
        </pc:spChg>
        <pc:spChg chg="add mod">
          <ac:chgData name="Katie Taylor" userId="5a8f948738531c93" providerId="LiveId" clId="{B18DB087-D2D4-49CA-9354-6916E4620253}" dt="2024-11-10T19:28:07.261" v="12391" actId="14100"/>
          <ac:spMkLst>
            <pc:docMk/>
            <pc:sldMk cId="583890081" sldId="256"/>
            <ac:spMk id="22" creationId="{91E67692-A000-BE4C-CE9B-4F43B027C695}"/>
          </ac:spMkLst>
        </pc:spChg>
        <pc:spChg chg="add del mod">
          <ac:chgData name="Katie Taylor" userId="5a8f948738531c93" providerId="LiveId" clId="{B18DB087-D2D4-49CA-9354-6916E4620253}" dt="2024-11-06T19:14:02.737" v="1710" actId="478"/>
          <ac:spMkLst>
            <pc:docMk/>
            <pc:sldMk cId="583890081" sldId="256"/>
            <ac:spMk id="23" creationId="{315B5432-E74C-7BDE-E8DF-7BB31F1C9960}"/>
          </ac:spMkLst>
        </pc:spChg>
        <pc:spChg chg="add del mod">
          <ac:chgData name="Katie Taylor" userId="5a8f948738531c93" providerId="LiveId" clId="{B18DB087-D2D4-49CA-9354-6916E4620253}" dt="2024-11-10T19:16:41.090" v="12203" actId="478"/>
          <ac:spMkLst>
            <pc:docMk/>
            <pc:sldMk cId="583890081" sldId="256"/>
            <ac:spMk id="23" creationId="{EF76E30C-B5F7-CE03-5105-11EBDF3B9589}"/>
          </ac:spMkLst>
        </pc:spChg>
        <pc:spChg chg="add del mod">
          <ac:chgData name="Katie Taylor" userId="5a8f948738531c93" providerId="LiveId" clId="{B18DB087-D2D4-49CA-9354-6916E4620253}" dt="2024-11-06T19:13:59.330" v="1708" actId="478"/>
          <ac:spMkLst>
            <pc:docMk/>
            <pc:sldMk cId="583890081" sldId="256"/>
            <ac:spMk id="24" creationId="{37BC8D2D-801A-AF19-F88E-AF97582BA33C}"/>
          </ac:spMkLst>
        </pc:spChg>
        <pc:spChg chg="add mod">
          <ac:chgData name="Katie Taylor" userId="5a8f948738531c93" providerId="LiveId" clId="{B18DB087-D2D4-49CA-9354-6916E4620253}" dt="2024-11-10T19:04:08.627" v="12011" actId="1076"/>
          <ac:spMkLst>
            <pc:docMk/>
            <pc:sldMk cId="583890081" sldId="256"/>
            <ac:spMk id="24" creationId="{A113C273-14BB-B45B-D1E4-C20E1632FB97}"/>
          </ac:spMkLst>
        </pc:spChg>
        <pc:spChg chg="add mod">
          <ac:chgData name="Katie Taylor" userId="5a8f948738531c93" providerId="LiveId" clId="{B18DB087-D2D4-49CA-9354-6916E4620253}" dt="2024-11-10T19:15:46.232" v="12196" actId="14100"/>
          <ac:spMkLst>
            <pc:docMk/>
            <pc:sldMk cId="583890081" sldId="256"/>
            <ac:spMk id="25" creationId="{F24865F3-B8F8-6DB7-4A9E-A4C47EBCE6A4}"/>
          </ac:spMkLst>
        </pc:spChg>
        <pc:spChg chg="add mod ord">
          <ac:chgData name="Katie Taylor" userId="5a8f948738531c93" providerId="LiveId" clId="{B18DB087-D2D4-49CA-9354-6916E4620253}" dt="2024-11-10T19:14:22.933" v="12171" actId="20577"/>
          <ac:spMkLst>
            <pc:docMk/>
            <pc:sldMk cId="583890081" sldId="256"/>
            <ac:spMk id="26" creationId="{A0D3EEC6-92D8-0A21-0401-F010996DDCC1}"/>
          </ac:spMkLst>
        </pc:spChg>
        <pc:spChg chg="add mod ord">
          <ac:chgData name="Katie Taylor" userId="5a8f948738531c93" providerId="LiveId" clId="{B18DB087-D2D4-49CA-9354-6916E4620253}" dt="2024-11-10T19:08:42.009" v="12099" actId="1076"/>
          <ac:spMkLst>
            <pc:docMk/>
            <pc:sldMk cId="583890081" sldId="256"/>
            <ac:spMk id="27" creationId="{4D976849-BA6F-88B7-E70B-7CDB95227B9C}"/>
          </ac:spMkLst>
        </pc:spChg>
        <pc:spChg chg="add del mod">
          <ac:chgData name="Katie Taylor" userId="5a8f948738531c93" providerId="LiveId" clId="{B18DB087-D2D4-49CA-9354-6916E4620253}" dt="2024-11-06T19:38:25.940" v="2286" actId="478"/>
          <ac:spMkLst>
            <pc:docMk/>
            <pc:sldMk cId="583890081" sldId="256"/>
            <ac:spMk id="28" creationId="{C3CB1A00-999F-9F55-A814-2AEBA4F9AF99}"/>
          </ac:spMkLst>
        </pc:spChg>
        <pc:spChg chg="add del mod">
          <ac:chgData name="Katie Taylor" userId="5a8f948738531c93" providerId="LiveId" clId="{B18DB087-D2D4-49CA-9354-6916E4620253}" dt="2024-11-06T19:39:27.105" v="2312" actId="478"/>
          <ac:spMkLst>
            <pc:docMk/>
            <pc:sldMk cId="583890081" sldId="256"/>
            <ac:spMk id="30" creationId="{23312A4B-E039-B572-4EFF-8D6559BC9FB6}"/>
          </ac:spMkLst>
        </pc:spChg>
        <pc:spChg chg="add del mod">
          <ac:chgData name="Katie Taylor" userId="5a8f948738531c93" providerId="LiveId" clId="{B18DB087-D2D4-49CA-9354-6916E4620253}" dt="2024-11-10T19:21:45.369" v="12259" actId="478"/>
          <ac:spMkLst>
            <pc:docMk/>
            <pc:sldMk cId="583890081" sldId="256"/>
            <ac:spMk id="30" creationId="{48665E52-2E8C-2E83-52E1-007B021109F8}"/>
          </ac:spMkLst>
        </pc:spChg>
        <pc:spChg chg="add del mod">
          <ac:chgData name="Katie Taylor" userId="5a8f948738531c93" providerId="LiveId" clId="{B18DB087-D2D4-49CA-9354-6916E4620253}" dt="2024-11-10T19:24:14.199" v="12331" actId="478"/>
          <ac:spMkLst>
            <pc:docMk/>
            <pc:sldMk cId="583890081" sldId="256"/>
            <ac:spMk id="31" creationId="{53BA62A1-6341-5786-C036-78492F08E13F}"/>
          </ac:spMkLst>
        </pc:spChg>
        <pc:spChg chg="add del mod">
          <ac:chgData name="Katie Taylor" userId="5a8f948738531c93" providerId="LiveId" clId="{B18DB087-D2D4-49CA-9354-6916E4620253}" dt="2024-11-06T19:39:49.011" v="2332" actId="478"/>
          <ac:spMkLst>
            <pc:docMk/>
            <pc:sldMk cId="583890081" sldId="256"/>
            <ac:spMk id="31" creationId="{C8D6AD0F-2453-BD26-792E-1E6F2D588D5F}"/>
          </ac:spMkLst>
        </pc:spChg>
        <pc:spChg chg="add mod">
          <ac:chgData name="Katie Taylor" userId="5a8f948738531c93" providerId="LiveId" clId="{B18DB087-D2D4-49CA-9354-6916E4620253}" dt="2024-11-10T19:26:08.883" v="12364" actId="1076"/>
          <ac:spMkLst>
            <pc:docMk/>
            <pc:sldMk cId="583890081" sldId="256"/>
            <ac:spMk id="32" creationId="{495988CF-3825-27D9-681D-B19D05882D44}"/>
          </ac:spMkLst>
        </pc:spChg>
        <pc:spChg chg="add del mod">
          <ac:chgData name="Katie Taylor" userId="5a8f948738531c93" providerId="LiveId" clId="{B18DB087-D2D4-49CA-9354-6916E4620253}" dt="2024-11-07T20:22:16.909" v="5973" actId="478"/>
          <ac:spMkLst>
            <pc:docMk/>
            <pc:sldMk cId="583890081" sldId="256"/>
            <ac:spMk id="32" creationId="{E5A2DB0B-720E-D791-E438-C5ABC75ECB45}"/>
          </ac:spMkLst>
        </pc:spChg>
        <pc:spChg chg="add mod">
          <ac:chgData name="Katie Taylor" userId="5a8f948738531c93" providerId="LiveId" clId="{B18DB087-D2D4-49CA-9354-6916E4620253}" dt="2024-11-10T19:31:45.303" v="12431" actId="1076"/>
          <ac:spMkLst>
            <pc:docMk/>
            <pc:sldMk cId="583890081" sldId="256"/>
            <ac:spMk id="33" creationId="{637E6B8C-64D9-70B3-6F85-058D21AAAB66}"/>
          </ac:spMkLst>
        </pc:spChg>
        <pc:picChg chg="add del mod modCrop">
          <ac:chgData name="Katie Taylor" userId="5a8f948738531c93" providerId="LiveId" clId="{B18DB087-D2D4-49CA-9354-6916E4620253}" dt="2024-11-10T19:08:02.943" v="12088" actId="478"/>
          <ac:picMkLst>
            <pc:docMk/>
            <pc:sldMk cId="583890081" sldId="256"/>
            <ac:picMk id="29" creationId="{03378BF9-33E0-F331-65FB-923DD884B61C}"/>
          </ac:picMkLst>
        </pc:picChg>
        <pc:picChg chg="add del mod">
          <ac:chgData name="Katie Taylor" userId="5a8f948738531c93" providerId="LiveId" clId="{B18DB087-D2D4-49CA-9354-6916E4620253}" dt="2024-11-07T20:21:40.686" v="5969" actId="478"/>
          <ac:picMkLst>
            <pc:docMk/>
            <pc:sldMk cId="583890081" sldId="256"/>
            <ac:picMk id="1026" creationId="{8C41D010-148A-C98B-7826-CC4FA53A6F07}"/>
          </ac:picMkLst>
        </pc:picChg>
        <pc:picChg chg="add del mod">
          <ac:chgData name="Katie Taylor" userId="5a8f948738531c93" providerId="LiveId" clId="{B18DB087-D2D4-49CA-9354-6916E4620253}" dt="2024-11-10T19:27:25.486" v="12383" actId="1076"/>
          <ac:picMkLst>
            <pc:docMk/>
            <pc:sldMk cId="583890081" sldId="256"/>
            <ac:picMk id="1030" creationId="{69B3157B-6ABE-3784-CC6D-0E66DE3C4CD1}"/>
          </ac:picMkLst>
        </pc:picChg>
        <pc:picChg chg="add del mod">
          <ac:chgData name="Katie Taylor" userId="5a8f948738531c93" providerId="LiveId" clId="{B18DB087-D2D4-49CA-9354-6916E4620253}" dt="2024-11-10T19:21:44.120" v="12257" actId="478"/>
          <ac:picMkLst>
            <pc:docMk/>
            <pc:sldMk cId="583890081" sldId="256"/>
            <ac:picMk id="2050" creationId="{0DD4F497-D52D-1BB9-1050-FFF70E984211}"/>
          </ac:picMkLst>
        </pc:picChg>
        <pc:picChg chg="add mod">
          <ac:chgData name="Katie Taylor" userId="5a8f948738531c93" providerId="LiveId" clId="{B18DB087-D2D4-49CA-9354-6916E4620253}" dt="2024-11-10T19:26:17.092" v="12368" actId="14100"/>
          <ac:picMkLst>
            <pc:docMk/>
            <pc:sldMk cId="583890081" sldId="256"/>
            <ac:picMk id="2052" creationId="{47A8A058-4C67-A40D-94AC-57B410A71ABE}"/>
          </ac:picMkLst>
        </pc:picChg>
        <pc:cxnChg chg="add del">
          <ac:chgData name="Katie Taylor" userId="5a8f948738531c93" providerId="LiveId" clId="{B18DB087-D2D4-49CA-9354-6916E4620253}" dt="2024-11-06T19:06:45.465" v="1548" actId="478"/>
          <ac:cxnSpMkLst>
            <pc:docMk/>
            <pc:sldMk cId="583890081" sldId="256"/>
            <ac:cxnSpMk id="10" creationId="{DD5BE7C3-8659-BFD7-E87F-055E8D9CA38A}"/>
          </ac:cxnSpMkLst>
        </pc:cxnChg>
        <pc:cxnChg chg="add del">
          <ac:chgData name="Katie Taylor" userId="5a8f948738531c93" providerId="LiveId" clId="{B18DB087-D2D4-49CA-9354-6916E4620253}" dt="2024-11-07T20:05:54.001" v="5771" actId="11529"/>
          <ac:cxnSpMkLst>
            <pc:docMk/>
            <pc:sldMk cId="583890081" sldId="256"/>
            <ac:cxnSpMk id="12" creationId="{1740CBAE-4634-C11B-B600-CBE7B0BFE037}"/>
          </ac:cxnSpMkLst>
        </pc:cxnChg>
        <pc:cxnChg chg="add del mod">
          <ac:chgData name="Katie Taylor" userId="5a8f948738531c93" providerId="LiveId" clId="{B18DB087-D2D4-49CA-9354-6916E4620253}" dt="2024-11-06T19:14:05.939" v="1712" actId="478"/>
          <ac:cxnSpMkLst>
            <pc:docMk/>
            <pc:sldMk cId="583890081" sldId="256"/>
            <ac:cxnSpMk id="12" creationId="{754DDB50-7750-9C8B-6413-52F2E3AF4699}"/>
          </ac:cxnSpMkLst>
        </pc:cxnChg>
        <pc:cxnChg chg="add del mod">
          <ac:chgData name="Katie Taylor" userId="5a8f948738531c93" providerId="LiveId" clId="{B18DB087-D2D4-49CA-9354-6916E4620253}" dt="2024-11-06T19:14:15.129" v="1718" actId="478"/>
          <ac:cxnSpMkLst>
            <pc:docMk/>
            <pc:sldMk cId="583890081" sldId="256"/>
            <ac:cxnSpMk id="13" creationId="{137B39FE-ACF4-ED00-2538-320F19AFB5E7}"/>
          </ac:cxnSpMkLst>
        </pc:cxnChg>
        <pc:cxnChg chg="add del mod">
          <ac:chgData name="Katie Taylor" userId="5a8f948738531c93" providerId="LiveId" clId="{B18DB087-D2D4-49CA-9354-6916E4620253}" dt="2024-11-06T19:14:14.106" v="1717" actId="478"/>
          <ac:cxnSpMkLst>
            <pc:docMk/>
            <pc:sldMk cId="583890081" sldId="256"/>
            <ac:cxnSpMk id="16" creationId="{4C545386-4D22-2DBE-56F0-4C1F516EDDE9}"/>
          </ac:cxnSpMkLst>
        </pc:cxnChg>
        <pc:cxnChg chg="add del mod">
          <ac:chgData name="Katie Taylor" userId="5a8f948738531c93" providerId="LiveId" clId="{B18DB087-D2D4-49CA-9354-6916E4620253}" dt="2024-11-06T19:14:06.944" v="1713" actId="478"/>
          <ac:cxnSpMkLst>
            <pc:docMk/>
            <pc:sldMk cId="583890081" sldId="256"/>
            <ac:cxnSpMk id="17" creationId="{77831ABD-A968-0108-6CF9-A5F911BD888B}"/>
          </ac:cxnSpMkLst>
        </pc:cxnChg>
        <pc:cxnChg chg="add del mod">
          <ac:chgData name="Katie Taylor" userId="5a8f948738531c93" providerId="LiveId" clId="{B18DB087-D2D4-49CA-9354-6916E4620253}" dt="2024-11-06T19:14:12.450" v="1716" actId="478"/>
          <ac:cxnSpMkLst>
            <pc:docMk/>
            <pc:sldMk cId="583890081" sldId="256"/>
            <ac:cxnSpMk id="18" creationId="{8836DA49-2FB2-3BFD-70C0-8F0E7C0BBA08}"/>
          </ac:cxnSpMkLst>
        </pc:cxnChg>
      </pc:sldChg>
      <pc:sldChg chg="addSp delSp modSp new del mod setBg modClrScheme chgLayout">
        <pc:chgData name="Katie Taylor" userId="5a8f948738531c93" providerId="LiveId" clId="{B18DB087-D2D4-49CA-9354-6916E4620253}" dt="2024-11-06T19:44:04.100" v="2605" actId="47"/>
        <pc:sldMkLst>
          <pc:docMk/>
          <pc:sldMk cId="94577070" sldId="257"/>
        </pc:sldMkLst>
        <pc:spChg chg="add del mod">
          <ac:chgData name="Katie Taylor" userId="5a8f948738531c93" providerId="LiveId" clId="{B18DB087-D2D4-49CA-9354-6916E4620253}" dt="2024-11-06T19:43:58.456" v="2604" actId="478"/>
          <ac:spMkLst>
            <pc:docMk/>
            <pc:sldMk cId="94577070" sldId="257"/>
            <ac:spMk id="2" creationId="{00AF2CBE-5B40-9494-4E3E-8948E3C27D68}"/>
          </ac:spMkLst>
        </pc:spChg>
        <pc:spChg chg="add del mod">
          <ac:chgData name="Katie Taylor" userId="5a8f948738531c93" providerId="LiveId" clId="{B18DB087-D2D4-49CA-9354-6916E4620253}" dt="2024-11-06T19:42:28.435" v="2583"/>
          <ac:spMkLst>
            <pc:docMk/>
            <pc:sldMk cId="94577070" sldId="257"/>
            <ac:spMk id="3" creationId="{6212CD86-50BE-68C6-04C3-53DFD6305E65}"/>
          </ac:spMkLst>
        </pc:spChg>
        <pc:spChg chg="add mod ord">
          <ac:chgData name="Katie Taylor" userId="5a8f948738531c93" providerId="LiveId" clId="{B18DB087-D2D4-49CA-9354-6916E4620253}" dt="2024-11-06T19:43:35.606" v="2594" actId="26606"/>
          <ac:spMkLst>
            <pc:docMk/>
            <pc:sldMk cId="94577070" sldId="257"/>
            <ac:spMk id="4" creationId="{52179C42-2229-2400-1AA6-883614FBB55A}"/>
          </ac:spMkLst>
        </pc:spChg>
        <pc:spChg chg="add del mod">
          <ac:chgData name="Katie Taylor" userId="5a8f948738531c93" providerId="LiveId" clId="{B18DB087-D2D4-49CA-9354-6916E4620253}" dt="2024-11-06T19:43:56.318" v="2603" actId="478"/>
          <ac:spMkLst>
            <pc:docMk/>
            <pc:sldMk cId="94577070" sldId="257"/>
            <ac:spMk id="7" creationId="{0419E24C-3003-2607-5228-BE0DA26B8BDD}"/>
          </ac:spMkLst>
        </pc:spChg>
        <pc:spChg chg="add del">
          <ac:chgData name="Katie Taylor" userId="5a8f948738531c93" providerId="LiveId" clId="{B18DB087-D2D4-49CA-9354-6916E4620253}" dt="2024-11-06T19:43:08.224" v="2585" actId="26606"/>
          <ac:spMkLst>
            <pc:docMk/>
            <pc:sldMk cId="94577070" sldId="257"/>
            <ac:spMk id="11" creationId="{7E6D2D34-4BB4-460B-8844-027610FB21F5}"/>
          </ac:spMkLst>
        </pc:spChg>
        <pc:spChg chg="add del">
          <ac:chgData name="Katie Taylor" userId="5a8f948738531c93" providerId="LiveId" clId="{B18DB087-D2D4-49CA-9354-6916E4620253}" dt="2024-11-06T19:43:35.606" v="2594" actId="26606"/>
          <ac:spMkLst>
            <pc:docMk/>
            <pc:sldMk cId="94577070" sldId="257"/>
            <ac:spMk id="19" creationId="{639C3025-4784-4B16-914D-CCFC3E83354D}"/>
          </ac:spMkLst>
        </pc:spChg>
        <pc:spChg chg="add del">
          <ac:chgData name="Katie Taylor" userId="5a8f948738531c93" providerId="LiveId" clId="{B18DB087-D2D4-49CA-9354-6916E4620253}" dt="2024-11-06T19:43:35.606" v="2594" actId="26606"/>
          <ac:spMkLst>
            <pc:docMk/>
            <pc:sldMk cId="94577070" sldId="257"/>
            <ac:spMk id="20" creationId="{0AD20437-C88A-4F45-9C6D-DA32B29A4D1B}"/>
          </ac:spMkLst>
        </pc:spChg>
        <pc:spChg chg="add del">
          <ac:chgData name="Katie Taylor" userId="5a8f948738531c93" providerId="LiveId" clId="{B18DB087-D2D4-49CA-9354-6916E4620253}" dt="2024-11-06T19:43:18.431" v="2589" actId="26606"/>
          <ac:spMkLst>
            <pc:docMk/>
            <pc:sldMk cId="94577070" sldId="257"/>
            <ac:spMk id="25" creationId="{639C3025-4784-4B16-914D-CCFC3E83354D}"/>
          </ac:spMkLst>
        </pc:spChg>
        <pc:spChg chg="add del">
          <ac:chgData name="Katie Taylor" userId="5a8f948738531c93" providerId="LiveId" clId="{B18DB087-D2D4-49CA-9354-6916E4620253}" dt="2024-11-06T19:43:18.431" v="2589" actId="26606"/>
          <ac:spMkLst>
            <pc:docMk/>
            <pc:sldMk cId="94577070" sldId="257"/>
            <ac:spMk id="27" creationId="{0AD20437-C88A-4F45-9C6D-DA32B29A4D1B}"/>
          </ac:spMkLst>
        </pc:spChg>
        <pc:spChg chg="add del">
          <ac:chgData name="Katie Taylor" userId="5a8f948738531c93" providerId="LiveId" clId="{B18DB087-D2D4-49CA-9354-6916E4620253}" dt="2024-11-06T19:43:25.991" v="2591" actId="26606"/>
          <ac:spMkLst>
            <pc:docMk/>
            <pc:sldMk cId="94577070" sldId="257"/>
            <ac:spMk id="29" creationId="{2C1BBA94-3F40-40AA-8BB9-E69E25E537C1}"/>
          </ac:spMkLst>
        </pc:spChg>
        <pc:spChg chg="add del">
          <ac:chgData name="Katie Taylor" userId="5a8f948738531c93" providerId="LiveId" clId="{B18DB087-D2D4-49CA-9354-6916E4620253}" dt="2024-11-06T19:43:25.991" v="2591" actId="26606"/>
          <ac:spMkLst>
            <pc:docMk/>
            <pc:sldMk cId="94577070" sldId="257"/>
            <ac:spMk id="30" creationId="{1022CA72-2A63-428F-B586-37BA5AB6D265}"/>
          </ac:spMkLst>
        </pc:spChg>
        <pc:spChg chg="add del">
          <ac:chgData name="Katie Taylor" userId="5a8f948738531c93" providerId="LiveId" clId="{B18DB087-D2D4-49CA-9354-6916E4620253}" dt="2024-11-06T19:43:25.991" v="2591" actId="26606"/>
          <ac:spMkLst>
            <pc:docMk/>
            <pc:sldMk cId="94577070" sldId="257"/>
            <ac:spMk id="31" creationId="{FE43805F-24A6-46A4-B19B-54F28347355C}"/>
          </ac:spMkLst>
        </pc:spChg>
        <pc:spChg chg="add del">
          <ac:chgData name="Katie Taylor" userId="5a8f948738531c93" providerId="LiveId" clId="{B18DB087-D2D4-49CA-9354-6916E4620253}" dt="2024-11-06T19:43:25.991" v="2591" actId="26606"/>
          <ac:spMkLst>
            <pc:docMk/>
            <pc:sldMk cId="94577070" sldId="257"/>
            <ac:spMk id="32" creationId="{95C8260E-968F-44E8-A823-ABB431311926}"/>
          </ac:spMkLst>
        </pc:spChg>
        <pc:spChg chg="add del">
          <ac:chgData name="Katie Taylor" userId="5a8f948738531c93" providerId="LiveId" clId="{B18DB087-D2D4-49CA-9354-6916E4620253}" dt="2024-11-06T19:43:35.590" v="2593" actId="26606"/>
          <ac:spMkLst>
            <pc:docMk/>
            <pc:sldMk cId="94577070" sldId="257"/>
            <ac:spMk id="34" creationId="{A4121561-392E-4887-9C1F-E06486064434}"/>
          </ac:spMkLst>
        </pc:spChg>
        <pc:spChg chg="add">
          <ac:chgData name="Katie Taylor" userId="5a8f948738531c93" providerId="LiveId" clId="{B18DB087-D2D4-49CA-9354-6916E4620253}" dt="2024-11-06T19:43:35.606" v="2594" actId="26606"/>
          <ac:spMkLst>
            <pc:docMk/>
            <pc:sldMk cId="94577070" sldId="257"/>
            <ac:spMk id="36" creationId="{352BEC0E-22F8-46D0-9632-375DB541B06C}"/>
          </ac:spMkLst>
        </pc:spChg>
        <pc:spChg chg="add">
          <ac:chgData name="Katie Taylor" userId="5a8f948738531c93" providerId="LiveId" clId="{B18DB087-D2D4-49CA-9354-6916E4620253}" dt="2024-11-06T19:43:35.606" v="2594" actId="26606"/>
          <ac:spMkLst>
            <pc:docMk/>
            <pc:sldMk cId="94577070" sldId="257"/>
            <ac:spMk id="37" creationId="{3FCFB1DE-0B7E-48CC-BA90-B2AB0889F9D6}"/>
          </ac:spMkLst>
        </pc:spChg>
        <pc:grpChg chg="add del">
          <ac:chgData name="Katie Taylor" userId="5a8f948738531c93" providerId="LiveId" clId="{B18DB087-D2D4-49CA-9354-6916E4620253}" dt="2024-11-06T19:43:08.224" v="2585" actId="26606"/>
          <ac:grpSpMkLst>
            <pc:docMk/>
            <pc:sldMk cId="94577070" sldId="257"/>
            <ac:grpSpMk id="13" creationId="{C5314570-9B06-4D37-8CBD-EDD67C2FA205}"/>
          </ac:grpSpMkLst>
        </pc:grpChg>
        <pc:picChg chg="add del mod ord">
          <ac:chgData name="Katie Taylor" userId="5a8f948738531c93" providerId="LiveId" clId="{B18DB087-D2D4-49CA-9354-6916E4620253}" dt="2024-11-06T19:43:53.938" v="2602" actId="478"/>
          <ac:picMkLst>
            <pc:docMk/>
            <pc:sldMk cId="94577070" sldId="257"/>
            <ac:picMk id="5" creationId="{6CDCEA16-E4C7-7CFC-7773-74B19EA8B4D9}"/>
          </ac:picMkLst>
        </pc:picChg>
        <pc:picChg chg="add del mod ord">
          <ac:chgData name="Katie Taylor" userId="5a8f948738531c93" providerId="LiveId" clId="{B18DB087-D2D4-49CA-9354-6916E4620253}" dt="2024-11-06T19:43:51.827" v="2601" actId="478"/>
          <ac:picMkLst>
            <pc:docMk/>
            <pc:sldMk cId="94577070" sldId="257"/>
            <ac:picMk id="6" creationId="{34889E31-9BF3-2783-0206-70FEFB15C5C7}"/>
          </ac:picMkLst>
        </pc:picChg>
      </pc:sldChg>
      <pc:sldChg chg="addSp modSp new del">
        <pc:chgData name="Katie Taylor" userId="5a8f948738531c93" providerId="LiveId" clId="{B18DB087-D2D4-49CA-9354-6916E4620253}" dt="2024-11-10T19:03:40.730" v="12007" actId="2696"/>
        <pc:sldMkLst>
          <pc:docMk/>
          <pc:sldMk cId="558976079" sldId="257"/>
        </pc:sldMkLst>
        <pc:spChg chg="add mod">
          <ac:chgData name="Katie Taylor" userId="5a8f948738531c93" providerId="LiveId" clId="{B18DB087-D2D4-49CA-9354-6916E4620253}" dt="2024-11-10T19:01:56.084" v="11996"/>
          <ac:spMkLst>
            <pc:docMk/>
            <pc:sldMk cId="558976079" sldId="257"/>
            <ac:spMk id="6" creationId="{B2C6ED79-3393-6059-7635-CF3FDD95F12C}"/>
          </ac:spMkLst>
        </pc:spChg>
      </pc:sldChg>
      <pc:sldChg chg="delSp modSp new del mod">
        <pc:chgData name="Katie Taylor" userId="5a8f948738531c93" providerId="LiveId" clId="{B18DB087-D2D4-49CA-9354-6916E4620253}" dt="2024-11-10T17:59:16.560" v="9566" actId="2696"/>
        <pc:sldMkLst>
          <pc:docMk/>
          <pc:sldMk cId="1664450088" sldId="257"/>
        </pc:sldMkLst>
        <pc:spChg chg="mod">
          <ac:chgData name="Katie Taylor" userId="5a8f948738531c93" providerId="LiveId" clId="{B18DB087-D2D4-49CA-9354-6916E4620253}" dt="2024-11-10T17:56:20.321" v="9515" actId="27636"/>
          <ac:spMkLst>
            <pc:docMk/>
            <pc:sldMk cId="1664450088" sldId="257"/>
            <ac:spMk id="2" creationId="{B5586866-5CF1-3549-4D63-BD6B9680C5B9}"/>
          </ac:spMkLst>
        </pc:spChg>
        <pc:spChg chg="del">
          <ac:chgData name="Katie Taylor" userId="5a8f948738531c93" providerId="LiveId" clId="{B18DB087-D2D4-49CA-9354-6916E4620253}" dt="2024-11-10T17:55:21.249" v="9504" actId="478"/>
          <ac:spMkLst>
            <pc:docMk/>
            <pc:sldMk cId="1664450088" sldId="257"/>
            <ac:spMk id="3" creationId="{669064B8-3E0C-5FEE-2753-DA3D05FAE6DE}"/>
          </ac:spMkLst>
        </pc:spChg>
      </pc:sldChg>
      <pc:sldChg chg="addSp modSp new del mod">
        <pc:chgData name="Katie Taylor" userId="5a8f948738531c93" providerId="LiveId" clId="{B18DB087-D2D4-49CA-9354-6916E4620253}" dt="2024-11-06T19:14:52.282" v="1727" actId="47"/>
        <pc:sldMkLst>
          <pc:docMk/>
          <pc:sldMk cId="1830295623" sldId="257"/>
        </pc:sldMkLst>
        <pc:spChg chg="add mod">
          <ac:chgData name="Katie Taylor" userId="5a8f948738531c93" providerId="LiveId" clId="{B18DB087-D2D4-49CA-9354-6916E4620253}" dt="2024-11-06T19:07:51.248" v="1558" actId="1076"/>
          <ac:spMkLst>
            <pc:docMk/>
            <pc:sldMk cId="1830295623" sldId="257"/>
            <ac:spMk id="2" creationId="{18ED5719-43A1-C8DB-53CE-67C44C33EDF2}"/>
          </ac:spMkLst>
        </pc:spChg>
        <pc:spChg chg="add mod">
          <ac:chgData name="Katie Taylor" userId="5a8f948738531c93" providerId="LiveId" clId="{B18DB087-D2D4-49CA-9354-6916E4620253}" dt="2024-11-06T19:07:38.962" v="1553"/>
          <ac:spMkLst>
            <pc:docMk/>
            <pc:sldMk cId="1830295623" sldId="257"/>
            <ac:spMk id="7" creationId="{920C6DF4-487D-7E00-EB2F-4D710B4E7DEE}"/>
          </ac:spMkLst>
        </pc:spChg>
      </pc:sldChg>
      <pc:sldChg chg="del">
        <pc:chgData name="Katie Taylor" userId="5a8f948738531c93" providerId="LiveId" clId="{B18DB087-D2D4-49CA-9354-6916E4620253}" dt="2024-11-06T18:27:31.549" v="27" actId="2696"/>
        <pc:sldMkLst>
          <pc:docMk/>
          <pc:sldMk cId="2799070528" sldId="257"/>
        </pc:sldMkLst>
      </pc:sldChg>
      <pc:sldChg chg="addSp delSp modSp new mod">
        <pc:chgData name="Katie Taylor" userId="5a8f948738531c93" providerId="LiveId" clId="{B18DB087-D2D4-49CA-9354-6916E4620253}" dt="2024-11-10T19:35:18.855" v="12497" actId="2710"/>
        <pc:sldMkLst>
          <pc:docMk/>
          <pc:sldMk cId="3353011592" sldId="257"/>
        </pc:sldMkLst>
        <pc:spChg chg="del">
          <ac:chgData name="Katie Taylor" userId="5a8f948738531c93" providerId="LiveId" clId="{B18DB087-D2D4-49CA-9354-6916E4620253}" dt="2024-11-10T19:18:04.688" v="12215" actId="478"/>
          <ac:spMkLst>
            <pc:docMk/>
            <pc:sldMk cId="3353011592" sldId="257"/>
            <ac:spMk id="2" creationId="{780FFF60-0C6F-6600-555F-92A3B8FB2556}"/>
          </ac:spMkLst>
        </pc:spChg>
        <pc:spChg chg="del">
          <ac:chgData name="Katie Taylor" userId="5a8f948738531c93" providerId="LiveId" clId="{B18DB087-D2D4-49CA-9354-6916E4620253}" dt="2024-11-10T19:18:05.400" v="12216" actId="478"/>
          <ac:spMkLst>
            <pc:docMk/>
            <pc:sldMk cId="3353011592" sldId="257"/>
            <ac:spMk id="3" creationId="{04E221D7-827B-47A6-4943-B0759AB8F614}"/>
          </ac:spMkLst>
        </pc:spChg>
        <pc:spChg chg="add del">
          <ac:chgData name="Katie Taylor" userId="5a8f948738531c93" providerId="LiveId" clId="{B18DB087-D2D4-49CA-9354-6916E4620253}" dt="2024-11-10T19:28:30.374" v="12393" actId="478"/>
          <ac:spMkLst>
            <pc:docMk/>
            <pc:sldMk cId="3353011592" sldId="257"/>
            <ac:spMk id="5" creationId="{95C51814-D54B-00D0-A7A4-4E4E7D4632BE}"/>
          </ac:spMkLst>
        </pc:spChg>
        <pc:spChg chg="add mod">
          <ac:chgData name="Katie Taylor" userId="5a8f948738531c93" providerId="LiveId" clId="{B18DB087-D2D4-49CA-9354-6916E4620253}" dt="2024-11-10T19:35:18.855" v="12497" actId="2710"/>
          <ac:spMkLst>
            <pc:docMk/>
            <pc:sldMk cId="3353011592" sldId="257"/>
            <ac:spMk id="7" creationId="{25DDF227-EAD8-A346-52BB-5AE965DBD2EB}"/>
          </ac:spMkLst>
        </pc:spChg>
        <pc:picChg chg="add del mod">
          <ac:chgData name="Katie Taylor" userId="5a8f948738531c93" providerId="LiveId" clId="{B18DB087-D2D4-49CA-9354-6916E4620253}" dt="2024-11-10T19:18:18.169" v="12223" actId="21"/>
          <ac:picMkLst>
            <pc:docMk/>
            <pc:sldMk cId="3353011592" sldId="257"/>
            <ac:picMk id="2050" creationId="{0DD4F497-D52D-1BB9-1050-FFF70E984211}"/>
          </ac:picMkLst>
        </pc:picChg>
        <pc:picChg chg="add del mod">
          <ac:chgData name="Katie Taylor" userId="5a8f948738531c93" providerId="LiveId" clId="{B18DB087-D2D4-49CA-9354-6916E4620253}" dt="2024-11-10T19:22:26.233" v="12266" actId="21"/>
          <ac:picMkLst>
            <pc:docMk/>
            <pc:sldMk cId="3353011592" sldId="257"/>
            <ac:picMk id="2052" creationId="{47A8A058-4C67-A40D-94AC-57B410A71ABE}"/>
          </ac:picMkLst>
        </pc:picChg>
      </pc:sldChg>
      <pc:sldChg chg="addSp delSp modSp new del mod">
        <pc:chgData name="Katie Taylor" userId="5a8f948738531c93" providerId="LiveId" clId="{B18DB087-D2D4-49CA-9354-6916E4620253}" dt="2024-11-06T18:27:28.381" v="26" actId="2696"/>
        <pc:sldMkLst>
          <pc:docMk/>
          <pc:sldMk cId="3425900757" sldId="258"/>
        </pc:sldMkLst>
        <pc:spChg chg="del">
          <ac:chgData name="Katie Taylor" userId="5a8f948738531c93" providerId="LiveId" clId="{B18DB087-D2D4-49CA-9354-6916E4620253}" dt="2024-11-06T18:25:30.650" v="2" actId="478"/>
          <ac:spMkLst>
            <pc:docMk/>
            <pc:sldMk cId="3425900757" sldId="258"/>
            <ac:spMk id="2" creationId="{438F0914-9364-A48D-5192-63FCAA994068}"/>
          </ac:spMkLst>
        </pc:spChg>
        <pc:spChg chg="del">
          <ac:chgData name="Katie Taylor" userId="5a8f948738531c93" providerId="LiveId" clId="{B18DB087-D2D4-49CA-9354-6916E4620253}" dt="2024-11-06T18:25:33.014" v="3" actId="478"/>
          <ac:spMkLst>
            <pc:docMk/>
            <pc:sldMk cId="3425900757" sldId="258"/>
            <ac:spMk id="3" creationId="{3EE5E53F-458E-B714-5557-1F06AE78A583}"/>
          </ac:spMkLst>
        </pc:spChg>
        <pc:spChg chg="add mod">
          <ac:chgData name="Katie Taylor" userId="5a8f948738531c93" providerId="LiveId" clId="{B18DB087-D2D4-49CA-9354-6916E4620253}" dt="2024-11-06T18:26:14.616" v="13" actId="1582"/>
          <ac:spMkLst>
            <pc:docMk/>
            <pc:sldMk cId="3425900757" sldId="258"/>
            <ac:spMk id="4" creationId="{1F9A2B6D-C935-BEF0-E6AD-8B0444819585}"/>
          </ac:spMkLst>
        </pc:spChg>
        <pc:picChg chg="add mod">
          <ac:chgData name="Katie Taylor" userId="5a8f948738531c93" providerId="LiveId" clId="{B18DB087-D2D4-49CA-9354-6916E4620253}" dt="2024-11-06T18:27:25.627" v="25" actId="14100"/>
          <ac:picMkLst>
            <pc:docMk/>
            <pc:sldMk cId="3425900757" sldId="258"/>
            <ac:picMk id="11" creationId="{DD375836-A02F-96A8-651E-167B3C8FEA2E}"/>
          </ac:picMkLst>
        </pc:picChg>
        <pc:cxnChg chg="add">
          <ac:chgData name="Katie Taylor" userId="5a8f948738531c93" providerId="LiveId" clId="{B18DB087-D2D4-49CA-9354-6916E4620253}" dt="2024-11-06T18:26:37.067" v="14" actId="11529"/>
          <ac:cxnSpMkLst>
            <pc:docMk/>
            <pc:sldMk cId="3425900757" sldId="258"/>
            <ac:cxnSpMk id="6" creationId="{B46E9A89-F8AD-4DE7-C0D6-195E6737DDD3}"/>
          </ac:cxnSpMkLst>
        </pc:cxnChg>
        <pc:cxnChg chg="add mod">
          <ac:chgData name="Katie Taylor" userId="5a8f948738531c93" providerId="LiveId" clId="{B18DB087-D2D4-49CA-9354-6916E4620253}" dt="2024-11-06T18:26:58.410" v="18" actId="14100"/>
          <ac:cxnSpMkLst>
            <pc:docMk/>
            <pc:sldMk cId="3425900757" sldId="258"/>
            <ac:cxnSpMk id="7" creationId="{203EB5BB-E334-5050-4A15-902FC14F610D}"/>
          </ac:cxnSpMkLst>
        </pc:cxnChg>
        <pc:cxnChg chg="add mod">
          <ac:chgData name="Katie Taylor" userId="5a8f948738531c93" providerId="LiveId" clId="{B18DB087-D2D4-49CA-9354-6916E4620253}" dt="2024-11-06T18:27:11.440" v="21" actId="14100"/>
          <ac:cxnSpMkLst>
            <pc:docMk/>
            <pc:sldMk cId="3425900757" sldId="258"/>
            <ac:cxnSpMk id="9" creationId="{924A008D-99FE-B166-6AFA-113A8C74BBF0}"/>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0BB9D-0482-9EB0-EA00-3C5AAF5B843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C9C4687-D520-AE89-4785-7057D19459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DE97363-846E-DD94-7EA7-CED29F6B7828}"/>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5" name="Footer Placeholder 4">
            <a:extLst>
              <a:ext uri="{FF2B5EF4-FFF2-40B4-BE49-F238E27FC236}">
                <a16:creationId xmlns:a16="http://schemas.microsoft.com/office/drawing/2014/main" id="{00FBD868-6166-007C-5E45-CE8A0930A74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77CA00F-8060-DF79-4331-D807E932BB75}"/>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473101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0A2D9-9389-8E26-DE40-8A5A32F36D9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0AADE83-BAE1-B57F-215F-C5B1E5B29B5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C903C91-A353-5994-D6AC-FB5FEC12F688}"/>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5" name="Footer Placeholder 4">
            <a:extLst>
              <a:ext uri="{FF2B5EF4-FFF2-40B4-BE49-F238E27FC236}">
                <a16:creationId xmlns:a16="http://schemas.microsoft.com/office/drawing/2014/main" id="{4F910D39-2152-6A3C-ECDB-A1828C29000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1BD20F6-3B08-5480-CA29-835026D89D4C}"/>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3560877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B4323-4267-FA4B-90E2-B699981E50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485F7B-D010-042B-98D8-F477E73D58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66C62DA-D4A9-9CED-BA12-5BE6DC81C4BF}"/>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5" name="Footer Placeholder 4">
            <a:extLst>
              <a:ext uri="{FF2B5EF4-FFF2-40B4-BE49-F238E27FC236}">
                <a16:creationId xmlns:a16="http://schemas.microsoft.com/office/drawing/2014/main" id="{C4238DDF-80FB-A44C-5007-232FBB0748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D9B3B4B-776B-8299-FF08-DE76142D282D}"/>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2133010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0FDF5-6789-F675-16C7-24D41F0ABC4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B298F85-1979-A856-430E-3DAC57B8662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9CD327-BFC6-CC32-7BA4-41F81EE774F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8FF9DF8-3950-20F0-F6A7-395E078B1686}"/>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6" name="Footer Placeholder 5">
            <a:extLst>
              <a:ext uri="{FF2B5EF4-FFF2-40B4-BE49-F238E27FC236}">
                <a16:creationId xmlns:a16="http://schemas.microsoft.com/office/drawing/2014/main" id="{C470DB0E-1D31-2710-A4D2-4B65E93FF1E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1086FDF-FF3B-2497-63D7-F1F7C192E094}"/>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697904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90CF0-5F4E-F041-16BE-DFA26F2FC36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4755946-44E2-EFB8-C5AB-1BEEEBF8CA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FE97552-A66C-CBB7-EEDB-4BA168DA4FE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F152192-74BE-7BDB-C8DF-6E47DCF0CA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898498D-EAF7-36DE-4550-00AA7C0C331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033769A-E1C2-6AE6-8416-6CF89CF2485D}"/>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8" name="Footer Placeholder 7">
            <a:extLst>
              <a:ext uri="{FF2B5EF4-FFF2-40B4-BE49-F238E27FC236}">
                <a16:creationId xmlns:a16="http://schemas.microsoft.com/office/drawing/2014/main" id="{063AAB69-495A-1E7C-FF54-0D40434CC4F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BFBDA25-258E-E306-B4C1-04457C0DBCF4}"/>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2460835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3D968-6048-B34D-1449-63D5E208D18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C5F2C18-C03E-C713-3F53-630666075FDF}"/>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4" name="Footer Placeholder 3">
            <a:extLst>
              <a:ext uri="{FF2B5EF4-FFF2-40B4-BE49-F238E27FC236}">
                <a16:creationId xmlns:a16="http://schemas.microsoft.com/office/drawing/2014/main" id="{BA8F1749-0E84-0D26-A333-5938AAA961E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AD4F375-5533-8AEE-C87F-FA7519756FD7}"/>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138993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8522C2-5E4E-10D1-C1B4-B2A299A0CCBA}"/>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3" name="Footer Placeholder 2">
            <a:extLst>
              <a:ext uri="{FF2B5EF4-FFF2-40B4-BE49-F238E27FC236}">
                <a16:creationId xmlns:a16="http://schemas.microsoft.com/office/drawing/2014/main" id="{65A4BDB1-9193-2261-DDF1-ABAFE680E5D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5E542D4-8D28-E9EF-6497-F6FAF7CE90F1}"/>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2517704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0FA10-4AC1-8188-0BB8-24E12036BE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5BEB54E-D69D-144A-29D7-C8917F7248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F24DB4F-DC45-A741-271A-917BCA8D09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1C66A3-122D-9AF5-EF38-C8FED1F7C282}"/>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6" name="Footer Placeholder 5">
            <a:extLst>
              <a:ext uri="{FF2B5EF4-FFF2-40B4-BE49-F238E27FC236}">
                <a16:creationId xmlns:a16="http://schemas.microsoft.com/office/drawing/2014/main" id="{A2FCFEE1-03AB-6683-ED92-595AF41F3DC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886768A-2A9C-6CE9-F4AB-B91345B01CDC}"/>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2477088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62F74-D70B-5E63-8713-32C9DD9BD2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EBA8791-A71F-4BA1-C287-50EB761FBB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E5F9FFB-C44E-7C3B-E3D2-69A735CB33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55D0B0-2CDB-4AEC-5259-D8863023CA61}"/>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6" name="Footer Placeholder 5">
            <a:extLst>
              <a:ext uri="{FF2B5EF4-FFF2-40B4-BE49-F238E27FC236}">
                <a16:creationId xmlns:a16="http://schemas.microsoft.com/office/drawing/2014/main" id="{5BF0625A-BCD8-4EB8-8BED-922E13FA631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1C78FA0-F33F-18D4-FD94-9703F9DCF00D}"/>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3001869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DCA85-5940-4872-9B13-24D992C5325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017980-90F2-4914-A9EB-4CA7260A8C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DC9987-5FA5-5947-34D9-EDECB72B7497}"/>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5" name="Footer Placeholder 4">
            <a:extLst>
              <a:ext uri="{FF2B5EF4-FFF2-40B4-BE49-F238E27FC236}">
                <a16:creationId xmlns:a16="http://schemas.microsoft.com/office/drawing/2014/main" id="{26DF498A-8E39-D093-FCF4-51ADED6AE17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B2A703-7929-9CA2-ACF0-1C30BCCB57EF}"/>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4030981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DFB1E2-8EA1-6F66-5075-420FF1C501B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FC3121D-977C-B64A-145C-FD9E3CA005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AE6E5D-D1C0-522C-F44A-507D45A658F5}"/>
              </a:ext>
            </a:extLst>
          </p:cNvPr>
          <p:cNvSpPr>
            <a:spLocks noGrp="1"/>
          </p:cNvSpPr>
          <p:nvPr>
            <p:ph type="dt" sz="half" idx="10"/>
          </p:nvPr>
        </p:nvSpPr>
        <p:spPr/>
        <p:txBody>
          <a:bodyPr/>
          <a:lstStyle/>
          <a:p>
            <a:fld id="{6C99D4C9-DE87-425F-886F-185252AAC3DB}" type="datetimeFigureOut">
              <a:rPr lang="en-GB" smtClean="0"/>
              <a:t>10/11/2024</a:t>
            </a:fld>
            <a:endParaRPr lang="en-GB" dirty="0"/>
          </a:p>
        </p:txBody>
      </p:sp>
      <p:sp>
        <p:nvSpPr>
          <p:cNvPr id="5" name="Footer Placeholder 4">
            <a:extLst>
              <a:ext uri="{FF2B5EF4-FFF2-40B4-BE49-F238E27FC236}">
                <a16:creationId xmlns:a16="http://schemas.microsoft.com/office/drawing/2014/main" id="{795B58A9-C0F3-0EC0-DCAA-EC41E73AE7E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800860-210D-2434-F382-E3AEA2D49345}"/>
              </a:ext>
            </a:extLst>
          </p:cNvPr>
          <p:cNvSpPr>
            <a:spLocks noGrp="1"/>
          </p:cNvSpPr>
          <p:nvPr>
            <p:ph type="sldNum" sz="quarter" idx="12"/>
          </p:nvPr>
        </p:nvSpPr>
        <p:spPr/>
        <p:txBody>
          <a:bodyPr/>
          <a:lstStyle/>
          <a:p>
            <a:fld id="{8C7D2D2F-7248-4C35-82A8-043C1F5029B7}" type="slidenum">
              <a:rPr lang="en-GB" smtClean="0"/>
              <a:t>‹#›</a:t>
            </a:fld>
            <a:endParaRPr lang="en-GB" dirty="0"/>
          </a:p>
        </p:txBody>
      </p:sp>
    </p:spTree>
    <p:extLst>
      <p:ext uri="{BB962C8B-B14F-4D97-AF65-F5344CB8AC3E}">
        <p14:creationId xmlns:p14="http://schemas.microsoft.com/office/powerpoint/2010/main" val="2754254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789ED6-15BD-2B30-2CA9-33BE68E957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B4D923D-A65D-DFD1-99F7-B4D534028A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9F90BC-E81E-3A29-45E0-A7344CC84E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99D4C9-DE87-425F-886F-185252AAC3DB}" type="datetimeFigureOut">
              <a:rPr lang="en-GB" smtClean="0"/>
              <a:t>10/11/2024</a:t>
            </a:fld>
            <a:endParaRPr lang="en-GB" dirty="0"/>
          </a:p>
        </p:txBody>
      </p:sp>
      <p:sp>
        <p:nvSpPr>
          <p:cNvPr id="5" name="Footer Placeholder 4">
            <a:extLst>
              <a:ext uri="{FF2B5EF4-FFF2-40B4-BE49-F238E27FC236}">
                <a16:creationId xmlns:a16="http://schemas.microsoft.com/office/drawing/2014/main" id="{49734870-0697-D939-723D-475ED738D9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1DC7A957-F76D-014C-F962-3B21D606A3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7D2D2F-7248-4C35-82A8-043C1F5029B7}" type="slidenum">
              <a:rPr lang="en-GB" smtClean="0"/>
              <a:t>‹#›</a:t>
            </a:fld>
            <a:endParaRPr lang="en-GB" dirty="0"/>
          </a:p>
        </p:txBody>
      </p:sp>
    </p:spTree>
    <p:extLst>
      <p:ext uri="{BB962C8B-B14F-4D97-AF65-F5344CB8AC3E}">
        <p14:creationId xmlns:p14="http://schemas.microsoft.com/office/powerpoint/2010/main" val="20514153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ww.leadershipcentre.org.uk/artofchangemaking/theory/maslows-hierarchy-of-needs/" TargetMode="External"/><Relationship Id="rId4" Type="http://schemas.openxmlformats.org/officeDocument/2006/relationships/hyperlink" Target="https://www.insightoftheday.com/motivational-quote-by-abraham-maslow-03-12-2023"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insightoftheday.com/motivational-quote-by-abraham-maslow-03-12-2023" TargetMode="External"/><Relationship Id="rId7" Type="http://schemas.openxmlformats.org/officeDocument/2006/relationships/hyperlink" Target="https://doi.org/10.5406/amerjpsyc.126.2.0155" TargetMode="External"/><Relationship Id="rId2" Type="http://schemas.openxmlformats.org/officeDocument/2006/relationships/hyperlink" Target="https://dorsetmind.uk/how-has-maslows-hierarchy-of-needs-been-tested-during-covid-19/" TargetMode="External"/><Relationship Id="rId1" Type="http://schemas.openxmlformats.org/officeDocument/2006/relationships/slideLayout" Target="../slideLayouts/slideLayout2.xml"/><Relationship Id="rId6" Type="http://schemas.openxmlformats.org/officeDocument/2006/relationships/hyperlink" Target="https://edition.cnn.com/world/maslows-hierarchy-of-needs-explained-wellness-cec/index.html" TargetMode="External"/><Relationship Id="rId5" Type="http://schemas.openxmlformats.org/officeDocument/2006/relationships/hyperlink" Target="https://www.medicalnewstoday.com/articles/maslows-hierarchy-of-needs" TargetMode="External"/><Relationship Id="rId4" Type="http://schemas.openxmlformats.org/officeDocument/2006/relationships/hyperlink" Target="https://www.leadershipcentre.org.uk/artofchangemaking/theory/maslows-hierarchy-of-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CD30737-0280-E013-2083-7902811CC6F8}"/>
              </a:ext>
            </a:extLst>
          </p:cNvPr>
          <p:cNvSpPr/>
          <p:nvPr/>
        </p:nvSpPr>
        <p:spPr>
          <a:xfrm>
            <a:off x="55723" y="3770042"/>
            <a:ext cx="7387973" cy="2927045"/>
          </a:xfrm>
          <a:prstGeom prst="rect">
            <a:avLst/>
          </a:prstGeom>
          <a:solidFill>
            <a:schemeClr val="bg1"/>
          </a:solidFill>
          <a:ln w="19050">
            <a:solidFill>
              <a:srgbClr val="C36D6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BF16A91F-EA74-20C6-AB1F-8B0A06535840}"/>
              </a:ext>
            </a:extLst>
          </p:cNvPr>
          <p:cNvSpPr/>
          <p:nvPr/>
        </p:nvSpPr>
        <p:spPr>
          <a:xfrm>
            <a:off x="53607" y="2551929"/>
            <a:ext cx="7403625" cy="1112698"/>
          </a:xfrm>
          <a:prstGeom prst="rect">
            <a:avLst/>
          </a:prstGeom>
          <a:solidFill>
            <a:schemeClr val="bg1"/>
          </a:solidFill>
          <a:ln w="19050">
            <a:solidFill>
              <a:srgbClr val="C36D6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endParaRPr lang="en-GB" sz="800"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969CA64E-591A-4F85-3CC3-98E34A5E0E92}"/>
              </a:ext>
            </a:extLst>
          </p:cNvPr>
          <p:cNvSpPr/>
          <p:nvPr/>
        </p:nvSpPr>
        <p:spPr>
          <a:xfrm>
            <a:off x="7596312" y="1181858"/>
            <a:ext cx="4542081" cy="2436044"/>
          </a:xfrm>
          <a:prstGeom prst="rect">
            <a:avLst/>
          </a:prstGeom>
          <a:solidFill>
            <a:schemeClr val="bg1"/>
          </a:solidFill>
          <a:ln w="19050">
            <a:solidFill>
              <a:srgbClr val="C36D6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A0D3EEC6-92D8-0A21-0401-F010996DDCC1}"/>
              </a:ext>
            </a:extLst>
          </p:cNvPr>
          <p:cNvSpPr txBox="1"/>
          <p:nvPr/>
        </p:nvSpPr>
        <p:spPr>
          <a:xfrm>
            <a:off x="40071" y="1183490"/>
            <a:ext cx="7443343" cy="1323439"/>
          </a:xfrm>
          <a:prstGeom prst="rect">
            <a:avLst/>
          </a:prstGeom>
          <a:noFill/>
          <a:ln w="19050">
            <a:solidFill>
              <a:srgbClr val="C36D61"/>
            </a:solidFill>
          </a:ln>
        </p:spPr>
        <p:txBody>
          <a:bodyPr wrap="square" rtlCol="0">
            <a:spAutoFit/>
          </a:bodyPr>
          <a:lstStyle/>
          <a:p>
            <a:r>
              <a:rPr lang="en-GB" sz="800" b="1" u="sng" dirty="0">
                <a:latin typeface="Arial" panose="020B0604020202020204" pitchFamily="34" charset="0"/>
                <a:cs typeface="Arial" panose="020B0604020202020204" pitchFamily="34" charset="0"/>
              </a:rPr>
              <a:t>Maslow’s Hierarchy of needs concept. </a:t>
            </a:r>
          </a:p>
          <a:p>
            <a:r>
              <a:rPr lang="en-GB" sz="700" dirty="0">
                <a:latin typeface="Arial" panose="020B0604020202020204" pitchFamily="34" charset="0"/>
                <a:cs typeface="Arial" panose="020B0604020202020204" pitchFamily="34" charset="0"/>
              </a:rPr>
              <a:t>Maslow's concept of hierarchy was developed to unite the importance of the various human needs required to flourish through five levels. Maslow designed the model to work through the tiers level by level while addressing multiple areas (</a:t>
            </a:r>
            <a:r>
              <a:rPr lang="en-GB" sz="700" dirty="0">
                <a:solidFill>
                  <a:srgbClr val="3A3A3A"/>
                </a:solidFill>
                <a:effectLst/>
                <a:latin typeface="Arial" panose="020B0604020202020204" pitchFamily="34" charset="0"/>
                <a:ea typeface="Aptos" panose="020B0004020202020204" pitchFamily="34" charset="0"/>
                <a:cs typeface="Arial" panose="020B0604020202020204" pitchFamily="34" charset="0"/>
              </a:rPr>
              <a:t>Pichère, P. and Cadiat, A.-C. 2015). </a:t>
            </a:r>
          </a:p>
          <a:p>
            <a:endParaRPr lang="en-GB" sz="700" dirty="0">
              <a:solidFill>
                <a:srgbClr val="3A3A3A"/>
              </a:solidFill>
              <a:latin typeface="Arial" panose="020B0604020202020204" pitchFamily="34" charset="0"/>
              <a:cs typeface="Arial" panose="020B0604020202020204" pitchFamily="34" charset="0"/>
            </a:endParaRPr>
          </a:p>
          <a:p>
            <a:r>
              <a:rPr lang="en-GB" sz="700" dirty="0">
                <a:solidFill>
                  <a:srgbClr val="3A3A3A"/>
                </a:solidFill>
                <a:latin typeface="Arial" panose="020B0604020202020204" pitchFamily="34" charset="0"/>
                <a:cs typeface="Arial" panose="020B0604020202020204" pitchFamily="34" charset="0"/>
              </a:rPr>
              <a:t>Maslow’s hierarchy model places the most urgent need required to survive at the bottom layer. According to Maslow this is the most fundamental resources required to survive. There is a holistic concept within this model which analysis's personality. In the holistic concept it explores how the most compelling need which a person requires will have behaviour, cognition, emotion and motivation at the centre. </a:t>
            </a:r>
          </a:p>
          <a:p>
            <a:endParaRPr lang="en-GB" sz="700" dirty="0">
              <a:solidFill>
                <a:srgbClr val="3A3A3A"/>
              </a:solidFill>
              <a:latin typeface="Arial" panose="020B0604020202020204" pitchFamily="34" charset="0"/>
              <a:cs typeface="Arial" panose="020B0604020202020204" pitchFamily="34" charset="0"/>
            </a:endParaRPr>
          </a:p>
          <a:p>
            <a:r>
              <a:rPr lang="en-GB" sz="700" dirty="0">
                <a:latin typeface="Arial" panose="020B0604020202020204" pitchFamily="34" charset="0"/>
                <a:cs typeface="Arial" panose="020B0604020202020204" pitchFamily="34" charset="0"/>
              </a:rPr>
              <a:t>Maslow acknowledged the two different types of needs in his model. D-Needs and B-Needs. D-Needs meaning deficiency needs. D-needs refers to an individual being self-absorbed where they put their needs before the needs of others. Where as B-Needs meaning being needs, refers to an individual thinking of the needs of others</a:t>
            </a:r>
            <a:r>
              <a:rPr lang="en-GB" sz="700" dirty="0">
                <a:solidFill>
                  <a:srgbClr val="3A3A3A"/>
                </a:solidFill>
                <a:latin typeface="Arial" panose="020B0604020202020204" pitchFamily="34" charset="0"/>
                <a:cs typeface="Arial" panose="020B0604020202020204" pitchFamily="34" charset="0"/>
              </a:rPr>
              <a:t> (Holzknecht.J. 2007). </a:t>
            </a:r>
          </a:p>
          <a:p>
            <a:endParaRPr lang="en-GB" sz="900" dirty="0">
              <a:solidFill>
                <a:srgbClr val="3A3A3A"/>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D9332DC1-25BF-24A8-C449-66ADC75EA37A}"/>
              </a:ext>
            </a:extLst>
          </p:cNvPr>
          <p:cNvSpPr/>
          <p:nvPr/>
        </p:nvSpPr>
        <p:spPr>
          <a:xfrm>
            <a:off x="40071" y="539680"/>
            <a:ext cx="12078781" cy="551763"/>
          </a:xfrm>
          <a:prstGeom prst="rect">
            <a:avLst/>
          </a:prstGeom>
          <a:solidFill>
            <a:schemeClr val="bg1"/>
          </a:solidFill>
          <a:ln w="19050">
            <a:solidFill>
              <a:srgbClr val="B2413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AEDE920F-858C-89C8-29D9-68978C67C0C5}"/>
              </a:ext>
            </a:extLst>
          </p:cNvPr>
          <p:cNvSpPr txBox="1"/>
          <p:nvPr/>
        </p:nvSpPr>
        <p:spPr>
          <a:xfrm>
            <a:off x="723900" y="0"/>
            <a:ext cx="10744200" cy="523220"/>
          </a:xfrm>
          <a:prstGeom prst="rect">
            <a:avLst/>
          </a:prstGeom>
          <a:noFill/>
          <a:ln>
            <a:solidFill>
              <a:schemeClr val="bg1"/>
            </a:solidFill>
          </a:ln>
        </p:spPr>
        <p:txBody>
          <a:bodyPr wrap="square" rtlCol="0">
            <a:spAutoFit/>
          </a:bodyPr>
          <a:lstStyle/>
          <a:p>
            <a:pPr algn="ctr"/>
            <a:endParaRPr lang="en-GB" sz="2800" b="1" u="sng"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F24865F3-B8F8-6DB7-4A9E-A4C47EBCE6A4}"/>
              </a:ext>
            </a:extLst>
          </p:cNvPr>
          <p:cNvSpPr txBox="1"/>
          <p:nvPr/>
        </p:nvSpPr>
        <p:spPr>
          <a:xfrm>
            <a:off x="8904" y="505379"/>
            <a:ext cx="12096026" cy="815608"/>
          </a:xfrm>
          <a:prstGeom prst="rect">
            <a:avLst/>
          </a:prstGeom>
          <a:noFill/>
        </p:spPr>
        <p:txBody>
          <a:bodyPr wrap="square" rtlCol="0">
            <a:spAutoFit/>
          </a:bodyPr>
          <a:lstStyle/>
          <a:p>
            <a:r>
              <a:rPr lang="en-GB" sz="800" b="1" u="sng" dirty="0">
                <a:latin typeface="Arial" panose="020B0604020202020204" pitchFamily="34" charset="0"/>
                <a:cs typeface="Arial" panose="020B0604020202020204" pitchFamily="34" charset="0"/>
              </a:rPr>
              <a:t>Introduct</a:t>
            </a:r>
            <a:r>
              <a:rPr lang="en-GB" sz="700" b="1" u="sng" dirty="0">
                <a:latin typeface="Arial" panose="020B0604020202020204" pitchFamily="34" charset="0"/>
                <a:cs typeface="Arial" panose="020B0604020202020204" pitchFamily="34" charset="0"/>
              </a:rPr>
              <a:t>ion </a:t>
            </a:r>
          </a:p>
          <a:p>
            <a:r>
              <a:rPr lang="en-GB" sz="700" dirty="0">
                <a:latin typeface="Arial" panose="020B0604020202020204" pitchFamily="34" charset="0"/>
                <a:cs typeface="Arial" panose="020B0604020202020204" pitchFamily="34" charset="0"/>
              </a:rPr>
              <a:t>The hierarchy of needs model was first introduced by Abraham H Maslow in 1943. Maslow presented this framework through the paper a wrote “A theory of Human Motivation”. Maslow was born in 1908 in Brooklyn, New York. Maslow being born into a family of Jewish immigrants who were classed as working class, led Maslow to becoming accustomed to antisemitism trauma. However, despite Maslow facing trauma he was able to thrive within his career. Maslow’s theories have had a remarkable impact on human development while understanding and acknowledging homo sapiens traits (</a:t>
            </a:r>
            <a:r>
              <a:rPr lang="en-GB" sz="700" dirty="0" err="1">
                <a:latin typeface="Arial" panose="020B0604020202020204" pitchFamily="34" charset="0"/>
                <a:cs typeface="Arial" panose="020B0604020202020204" pitchFamily="34" charset="0"/>
              </a:rPr>
              <a:t>Stoianova.S</a:t>
            </a:r>
            <a:r>
              <a:rPr lang="en-GB" sz="700" dirty="0">
                <a:latin typeface="Arial" panose="020B0604020202020204" pitchFamily="34" charset="0"/>
                <a:cs typeface="Arial" panose="020B0604020202020204" pitchFamily="34" charset="0"/>
              </a:rPr>
              <a:t>, 2017). </a:t>
            </a: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8886270-360D-EFBD-828A-4326906E313A}"/>
              </a:ext>
            </a:extLst>
          </p:cNvPr>
          <p:cNvSpPr txBox="1"/>
          <p:nvPr/>
        </p:nvSpPr>
        <p:spPr>
          <a:xfrm>
            <a:off x="7738484" y="1236433"/>
            <a:ext cx="4397134" cy="2154436"/>
          </a:xfrm>
          <a:prstGeom prst="rect">
            <a:avLst/>
          </a:prstGeom>
          <a:noFill/>
        </p:spPr>
        <p:txBody>
          <a:bodyPr wrap="square" rtlCol="0">
            <a:spAutoFit/>
          </a:bodyPr>
          <a:lstStyle/>
          <a:p>
            <a:r>
              <a:rPr lang="en-GB" sz="800" b="1" u="sng" dirty="0">
                <a:latin typeface="Arial" panose="020B0604020202020204" pitchFamily="34" charset="0"/>
                <a:cs typeface="Arial" panose="020B0604020202020204" pitchFamily="34" charset="0"/>
              </a:rPr>
              <a:t>Application of Maslow's Hierarchy of needs. </a:t>
            </a:r>
          </a:p>
          <a:p>
            <a:r>
              <a:rPr lang="en-GB" sz="700" dirty="0">
                <a:latin typeface="Arial" panose="020B0604020202020204" pitchFamily="34" charset="0"/>
                <a:cs typeface="Arial" panose="020B0604020202020204" pitchFamily="34" charset="0"/>
              </a:rPr>
              <a:t>According to Maslow, he built his theory on what he believed the humans required to be able to satisfy them which focusing on the foundations required to motivate them in life. Maslow’s theory is applied to many different sectors from studies, industries and even societal issues. Applying the hierarchy of needs can support individuals in thriving in all aspects. An important factor to remember when applying Maslow’s hierarchy of needs that it does not need to be followed in the direct route the pyramid is set out.  However, Maslow suggested that while every tier does not need to be met fully before moving onto the next tier, needs that have not been satisfied can immerse the mind of that individual. This theory is used to support phycologist’s  when they are providing support and interventions to individuals with mental health conditions. Although there are positive impacts on individuals of following Maslow’s hierarchy of needs, there are negatives impacts that can occur if needs are not met. These include: </a:t>
            </a:r>
          </a:p>
          <a:p>
            <a:pPr marL="171450" indent="-171450">
              <a:buFont typeface="Arial" panose="020B0604020202020204" pitchFamily="34" charset="0"/>
              <a:buChar char="•"/>
            </a:pPr>
            <a:r>
              <a:rPr lang="en-GB" sz="700" dirty="0">
                <a:latin typeface="Arial" panose="020B0604020202020204" pitchFamily="34" charset="0"/>
                <a:cs typeface="Arial" panose="020B0604020202020204" pitchFamily="34" charset="0"/>
              </a:rPr>
              <a:t>Physical Illness </a:t>
            </a:r>
          </a:p>
          <a:p>
            <a:pPr marL="171450" indent="-171450">
              <a:buFont typeface="Arial" panose="020B0604020202020204" pitchFamily="34" charset="0"/>
              <a:buChar char="•"/>
            </a:pPr>
            <a:r>
              <a:rPr lang="en-GB" sz="700" dirty="0">
                <a:latin typeface="Arial" panose="020B0604020202020204" pitchFamily="34" charset="0"/>
                <a:cs typeface="Arial" panose="020B0604020202020204" pitchFamily="34" charset="0"/>
              </a:rPr>
              <a:t>Feeling worthless and invisible </a:t>
            </a:r>
          </a:p>
          <a:p>
            <a:pPr marL="171450" indent="-171450">
              <a:buFont typeface="Arial" panose="020B0604020202020204" pitchFamily="34" charset="0"/>
              <a:buChar char="•"/>
            </a:pPr>
            <a:r>
              <a:rPr lang="en-GB" sz="700" dirty="0">
                <a:latin typeface="Arial" panose="020B0604020202020204" pitchFamily="34" charset="0"/>
                <a:cs typeface="Arial" panose="020B0604020202020204" pitchFamily="34" charset="0"/>
              </a:rPr>
              <a:t>Anxiety and depression </a:t>
            </a:r>
          </a:p>
          <a:p>
            <a:pPr marL="171450" indent="-171450">
              <a:buFont typeface="Arial" panose="020B0604020202020204" pitchFamily="34" charset="0"/>
              <a:buChar char="•"/>
            </a:pPr>
            <a:r>
              <a:rPr lang="en-GB" sz="700" dirty="0">
                <a:latin typeface="Arial" panose="020B0604020202020204" pitchFamily="34" charset="0"/>
                <a:cs typeface="Arial" panose="020B0604020202020204" pitchFamily="34" charset="0"/>
              </a:rPr>
              <a:t>Trauma </a:t>
            </a:r>
          </a:p>
          <a:p>
            <a:pPr marL="171450" indent="-171450">
              <a:buFont typeface="Arial" panose="020B0604020202020204" pitchFamily="34" charset="0"/>
              <a:buChar char="•"/>
            </a:pPr>
            <a:r>
              <a:rPr lang="en-GB" sz="700" dirty="0">
                <a:latin typeface="Arial" panose="020B0604020202020204" pitchFamily="34" charset="0"/>
                <a:cs typeface="Arial" panose="020B0604020202020204" pitchFamily="34" charset="0"/>
              </a:rPr>
              <a:t>Anti-social behaviour </a:t>
            </a:r>
          </a:p>
          <a:p>
            <a:pPr marL="171450" indent="-171450">
              <a:buFont typeface="Arial" panose="020B0604020202020204" pitchFamily="34" charset="0"/>
              <a:buChar char="•"/>
            </a:pPr>
            <a:r>
              <a:rPr lang="en-GB" sz="700" dirty="0">
                <a:latin typeface="Arial" panose="020B0604020202020204" pitchFamily="34" charset="0"/>
                <a:cs typeface="Arial" panose="020B0604020202020204" pitchFamily="34" charset="0"/>
              </a:rPr>
              <a:t>Low confidence and low self-esteem </a:t>
            </a:r>
          </a:p>
          <a:p>
            <a:pPr marL="171450" indent="-171450">
              <a:buFont typeface="Arial" panose="020B0604020202020204" pitchFamily="34" charset="0"/>
              <a:buChar char="•"/>
            </a:pPr>
            <a:r>
              <a:rPr lang="en-GB" sz="700" dirty="0">
                <a:latin typeface="Arial" panose="020B0604020202020204" pitchFamily="34" charset="0"/>
                <a:cs typeface="Arial" panose="020B0604020202020204" pitchFamily="34" charset="0"/>
              </a:rPr>
              <a:t>Negative thinking and doubt </a:t>
            </a:r>
          </a:p>
          <a:p>
            <a:r>
              <a:rPr lang="en-GB" sz="700" dirty="0">
                <a:latin typeface="Arial" panose="020B0604020202020204" pitchFamily="34" charset="0"/>
                <a:cs typeface="Arial" panose="020B0604020202020204" pitchFamily="34" charset="0"/>
              </a:rPr>
              <a:t>(West.M, 2022). </a:t>
            </a:r>
          </a:p>
        </p:txBody>
      </p:sp>
      <p:sp>
        <p:nvSpPr>
          <p:cNvPr id="10" name="Rectangle 9">
            <a:extLst>
              <a:ext uri="{FF2B5EF4-FFF2-40B4-BE49-F238E27FC236}">
                <a16:creationId xmlns:a16="http://schemas.microsoft.com/office/drawing/2014/main" id="{2B700D6D-4B8F-6FBE-D75A-D0805FD8B01B}"/>
              </a:ext>
            </a:extLst>
          </p:cNvPr>
          <p:cNvSpPr/>
          <p:nvPr/>
        </p:nvSpPr>
        <p:spPr>
          <a:xfrm>
            <a:off x="3479790" y="-80171"/>
            <a:ext cx="5864105" cy="615553"/>
          </a:xfrm>
          <a:prstGeom prst="rect">
            <a:avLst/>
          </a:prstGeom>
          <a:noFill/>
        </p:spPr>
        <p:txBody>
          <a:bodyPr wrap="none" lIns="91440" tIns="45720" rIns="91440" bIns="45720">
            <a:spAutoFit/>
          </a:bodyPr>
          <a:lstStyle/>
          <a:p>
            <a:pPr algn="ctr"/>
            <a:r>
              <a:rPr lang="en-GB" sz="3400" b="1" u="sng" cap="none" spc="0" dirty="0">
                <a:ln w="13462">
                  <a:solidFill>
                    <a:srgbClr val="A72228"/>
                  </a:solidFill>
                  <a:prstDash val="solid"/>
                </a:ln>
                <a:solidFill>
                  <a:srgbClr val="D59A8D"/>
                </a:solidFill>
                <a:latin typeface="Arial" panose="020B0604020202020204" pitchFamily="34" charset="0"/>
                <a:cs typeface="Arial" panose="020B0604020202020204" pitchFamily="34" charset="0"/>
              </a:rPr>
              <a:t>Maslow's Hierarchy Model. </a:t>
            </a:r>
            <a:endParaRPr lang="en-GB" sz="3400" b="1" cap="none" spc="0" dirty="0">
              <a:ln w="13462">
                <a:solidFill>
                  <a:srgbClr val="A72228"/>
                </a:solidFill>
                <a:prstDash val="solid"/>
              </a:ln>
              <a:solidFill>
                <a:srgbClr val="D59A8D"/>
              </a:solidFill>
            </a:endParaRPr>
          </a:p>
        </p:txBody>
      </p:sp>
      <p:pic>
        <p:nvPicPr>
          <p:cNvPr id="1030" name="Picture 6">
            <a:extLst>
              <a:ext uri="{FF2B5EF4-FFF2-40B4-BE49-F238E27FC236}">
                <a16:creationId xmlns:a16="http://schemas.microsoft.com/office/drawing/2014/main" id="{69B3157B-6ABE-3784-CC6D-0E66DE3C4C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4188" y="2629316"/>
            <a:ext cx="4849845" cy="4074083"/>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47590181-F66B-01D2-A180-4C7C6E981687}"/>
              </a:ext>
            </a:extLst>
          </p:cNvPr>
          <p:cNvSpPr txBox="1"/>
          <p:nvPr/>
        </p:nvSpPr>
        <p:spPr>
          <a:xfrm>
            <a:off x="54830" y="3895485"/>
            <a:ext cx="4555270" cy="2431435"/>
          </a:xfrm>
          <a:prstGeom prst="rect">
            <a:avLst/>
          </a:prstGeom>
          <a:noFill/>
        </p:spPr>
        <p:txBody>
          <a:bodyPr wrap="square" rtlCol="0">
            <a:spAutoFit/>
          </a:bodyPr>
          <a:lstStyle/>
          <a:p>
            <a:r>
              <a:rPr lang="en-GB" sz="800" b="1" u="sng" dirty="0">
                <a:latin typeface="Arial" panose="020B0604020202020204" pitchFamily="34" charset="0"/>
                <a:cs typeface="Arial" panose="020B0604020202020204" pitchFamily="34" charset="0"/>
              </a:rPr>
              <a:t>Attributes of self-actualisation.</a:t>
            </a:r>
          </a:p>
          <a:p>
            <a:r>
              <a:rPr lang="en-GB" sz="800" dirty="0">
                <a:latin typeface="Arial" panose="020B0604020202020204" pitchFamily="34" charset="0"/>
                <a:cs typeface="Arial" panose="020B0604020202020204" pitchFamily="34" charset="0"/>
              </a:rPr>
              <a:t>When reaching the tier self-actualisation attributes individuals will present include: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Realistically oriented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Acceptance and realism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Spontaneity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Autonomy and solitude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Confidence and privacy</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Autonomy and independence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Sustained newness and appreciation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The peak experiences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The identify with mankind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Interpersonal relationships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Values and  attitudes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Discriminating between means and ends</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Philosophical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Creativeness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Resistance to enculturation </a:t>
            </a:r>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imperfections</a:t>
            </a:r>
          </a:p>
          <a:p>
            <a:r>
              <a:rPr lang="en-GB" sz="800" dirty="0">
                <a:latin typeface="Arial" panose="020B0604020202020204" pitchFamily="34" charset="0"/>
                <a:cs typeface="Arial" panose="020B0604020202020204" pitchFamily="34" charset="0"/>
              </a:rPr>
              <a:t>(</a:t>
            </a:r>
            <a:r>
              <a:rPr lang="en-GB" sz="800" dirty="0" err="1">
                <a:latin typeface="Arial" panose="020B0604020202020204" pitchFamily="34" charset="0"/>
                <a:cs typeface="Arial" panose="020B0604020202020204" pitchFamily="34" charset="0"/>
              </a:rPr>
              <a:t>Tripathi.N</a:t>
            </a:r>
            <a:r>
              <a:rPr lang="en-GB" sz="800" dirty="0">
                <a:latin typeface="Arial" panose="020B0604020202020204" pitchFamily="34" charset="0"/>
                <a:cs typeface="Arial" panose="020B0604020202020204" pitchFamily="34" charset="0"/>
              </a:rPr>
              <a:t> and </a:t>
            </a:r>
            <a:r>
              <a:rPr lang="en-GB" sz="800" dirty="0" err="1">
                <a:latin typeface="Arial" panose="020B0604020202020204" pitchFamily="34" charset="0"/>
                <a:cs typeface="Arial" panose="020B0604020202020204" pitchFamily="34" charset="0"/>
              </a:rPr>
              <a:t>Moakumla</a:t>
            </a:r>
            <a:r>
              <a:rPr lang="en-GB" sz="800" dirty="0">
                <a:latin typeface="Arial" panose="020B0604020202020204" pitchFamily="34" charset="0"/>
                <a:cs typeface="Arial" panose="020B0604020202020204" pitchFamily="34" charset="0"/>
              </a:rPr>
              <a:t>, 2018) </a:t>
            </a:r>
          </a:p>
        </p:txBody>
      </p:sp>
      <p:sp>
        <p:nvSpPr>
          <p:cNvPr id="22" name="TextBox 21">
            <a:extLst>
              <a:ext uri="{FF2B5EF4-FFF2-40B4-BE49-F238E27FC236}">
                <a16:creationId xmlns:a16="http://schemas.microsoft.com/office/drawing/2014/main" id="{91E67692-A000-BE4C-CE9B-4F43B027C695}"/>
              </a:ext>
            </a:extLst>
          </p:cNvPr>
          <p:cNvSpPr txBox="1"/>
          <p:nvPr/>
        </p:nvSpPr>
        <p:spPr>
          <a:xfrm>
            <a:off x="40070" y="2572176"/>
            <a:ext cx="7224329" cy="1077218"/>
          </a:xfrm>
          <a:prstGeom prst="rect">
            <a:avLst/>
          </a:prstGeom>
          <a:noFill/>
        </p:spPr>
        <p:txBody>
          <a:bodyPr wrap="square" rtlCol="0">
            <a:spAutoFit/>
          </a:bodyPr>
          <a:lstStyle/>
          <a:p>
            <a:pPr algn="l"/>
            <a:r>
              <a:rPr lang="en-GB" sz="800" b="1" u="sng" dirty="0">
                <a:latin typeface="Arial" panose="020B0604020202020204" pitchFamily="34" charset="0"/>
                <a:cs typeface="Arial" panose="020B0604020202020204" pitchFamily="34" charset="0"/>
              </a:rPr>
              <a:t>Self-Actualisation.</a:t>
            </a:r>
          </a:p>
          <a:p>
            <a:pPr algn="l"/>
            <a:r>
              <a:rPr lang="en-GB" sz="700" dirty="0">
                <a:latin typeface="Arial" panose="020B0604020202020204" pitchFamily="34" charset="0"/>
                <a:cs typeface="Arial" panose="020B0604020202020204" pitchFamily="34" charset="0"/>
              </a:rPr>
              <a:t>For an individual to achieve self-actualisation they would have met their ‘d needs’, so are able to work on the only ‘b need’ in the model, self-actualisation. </a:t>
            </a:r>
          </a:p>
          <a:p>
            <a:pPr algn="l"/>
            <a:endParaRPr lang="en-GB" sz="700" dirty="0">
              <a:latin typeface="Arial" panose="020B0604020202020204" pitchFamily="34" charset="0"/>
              <a:cs typeface="Arial" panose="020B0604020202020204" pitchFamily="34" charset="0"/>
            </a:endParaRPr>
          </a:p>
          <a:p>
            <a:pPr algn="l"/>
            <a:r>
              <a:rPr lang="en-GB" sz="700" dirty="0">
                <a:latin typeface="Arial" panose="020B0604020202020204" pitchFamily="34" charset="0"/>
                <a:cs typeface="Arial" panose="020B0604020202020204" pitchFamily="34" charset="0"/>
              </a:rPr>
              <a:t>A key factor to take into consideration when working through Maslow’s theory is that there are only a handful of individuals who achieve meeting and stimulating all the needs and are then able to achieve self-actualisation. This is due to many individuals facing challenges that pause them meeting their ‘d needs’ fully. Challenges individuals face that can affect them are going through relationship breakdowns, poverty and depravation, life experiences and failure. </a:t>
            </a:r>
          </a:p>
          <a:p>
            <a:pPr algn="l"/>
            <a:endParaRPr lang="en-GB" sz="700" dirty="0">
              <a:latin typeface="Arial" panose="020B0604020202020204" pitchFamily="34" charset="0"/>
              <a:cs typeface="Arial" panose="020B0604020202020204" pitchFamily="34" charset="0"/>
            </a:endParaRPr>
          </a:p>
          <a:p>
            <a:pPr algn="l"/>
            <a:r>
              <a:rPr lang="en-GB" sz="700" dirty="0">
                <a:latin typeface="Arial" panose="020B0604020202020204" pitchFamily="34" charset="0"/>
                <a:cs typeface="Arial" panose="020B0604020202020204" pitchFamily="34" charset="0"/>
              </a:rPr>
              <a:t>The process to reach the top of Maslow’s model varies on an individual basis and no two people will choose the same route. According to Maslow individuals who meet self-actualisation show distinct characteristics. (Tripathi.N and Moakumla, 2018). </a:t>
            </a:r>
          </a:p>
        </p:txBody>
      </p:sp>
      <p:sp>
        <p:nvSpPr>
          <p:cNvPr id="14" name="Rectangle 13">
            <a:extLst>
              <a:ext uri="{FF2B5EF4-FFF2-40B4-BE49-F238E27FC236}">
                <a16:creationId xmlns:a16="http://schemas.microsoft.com/office/drawing/2014/main" id="{88CC804F-4902-30B6-55C3-AA053AF7173B}"/>
              </a:ext>
            </a:extLst>
          </p:cNvPr>
          <p:cNvSpPr/>
          <p:nvPr/>
        </p:nvSpPr>
        <p:spPr>
          <a:xfrm>
            <a:off x="8262287" y="6196674"/>
            <a:ext cx="3832855" cy="423604"/>
          </a:xfrm>
          <a:prstGeom prst="rect">
            <a:avLst/>
          </a:prstGeom>
          <a:solidFill>
            <a:srgbClr val="F6BDA4"/>
          </a:solidFill>
          <a:ln>
            <a:solidFill>
              <a:srgbClr val="F6BD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4D976849-BA6F-88B7-E70B-7CDB95227B9C}"/>
              </a:ext>
            </a:extLst>
          </p:cNvPr>
          <p:cNvSpPr txBox="1"/>
          <p:nvPr/>
        </p:nvSpPr>
        <p:spPr>
          <a:xfrm>
            <a:off x="8215876" y="6174618"/>
            <a:ext cx="3976124" cy="461665"/>
          </a:xfrm>
          <a:prstGeom prst="rect">
            <a:avLst/>
          </a:prstGeom>
          <a:noFill/>
        </p:spPr>
        <p:txBody>
          <a:bodyPr wrap="square" rtlCol="0">
            <a:spAutoFit/>
          </a:bodyPr>
          <a:lstStyle/>
          <a:p>
            <a:r>
              <a:rPr lang="en-GB" sz="800" b="1" i="1" dirty="0">
                <a:solidFill>
                  <a:schemeClr val="bg1"/>
                </a:solidFill>
              </a:rPr>
              <a:t>Tier one </a:t>
            </a:r>
            <a:r>
              <a:rPr lang="en-GB" sz="800" dirty="0">
                <a:solidFill>
                  <a:schemeClr val="bg1"/>
                </a:solidFill>
              </a:rPr>
              <a:t>of Maslow's Hierarchy acknowledges the fundamental sources needed to survive. Basic human needs such as food, water, shelter, air, safety and love needs to built as strong foundations to be ab reach le to self-actualisation (A.J.Willingam, 2023).</a:t>
            </a:r>
          </a:p>
        </p:txBody>
      </p:sp>
      <p:sp>
        <p:nvSpPr>
          <p:cNvPr id="15" name="Rectangle 14">
            <a:extLst>
              <a:ext uri="{FF2B5EF4-FFF2-40B4-BE49-F238E27FC236}">
                <a16:creationId xmlns:a16="http://schemas.microsoft.com/office/drawing/2014/main" id="{7379ADA8-D638-3DFD-34D9-E57FE46E1D10}"/>
              </a:ext>
            </a:extLst>
          </p:cNvPr>
          <p:cNvSpPr/>
          <p:nvPr/>
        </p:nvSpPr>
        <p:spPr>
          <a:xfrm>
            <a:off x="8119929" y="5547942"/>
            <a:ext cx="3985002" cy="499101"/>
          </a:xfrm>
          <a:prstGeom prst="rect">
            <a:avLst/>
          </a:prstGeom>
          <a:solidFill>
            <a:srgbClr val="D59A8D"/>
          </a:solidFill>
          <a:ln>
            <a:solidFill>
              <a:srgbClr val="D59A8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EB1DFBCC-A302-7735-78DF-EF4502BD6926}"/>
              </a:ext>
            </a:extLst>
          </p:cNvPr>
          <p:cNvSpPr txBox="1"/>
          <p:nvPr/>
        </p:nvSpPr>
        <p:spPr>
          <a:xfrm>
            <a:off x="8215876" y="5516642"/>
            <a:ext cx="4035908" cy="523220"/>
          </a:xfrm>
          <a:prstGeom prst="rect">
            <a:avLst/>
          </a:prstGeom>
          <a:noFill/>
        </p:spPr>
        <p:txBody>
          <a:bodyPr wrap="square" rtlCol="0">
            <a:spAutoFit/>
          </a:bodyPr>
          <a:lstStyle/>
          <a:p>
            <a:r>
              <a:rPr lang="en-GB" sz="700" b="1" i="1" dirty="0">
                <a:solidFill>
                  <a:schemeClr val="bg1"/>
                </a:solidFill>
                <a:latin typeface="Arial" panose="020B0604020202020204" pitchFamily="34" charset="0"/>
                <a:cs typeface="Arial" panose="020B0604020202020204" pitchFamily="34" charset="0"/>
              </a:rPr>
              <a:t>Tier two </a:t>
            </a:r>
            <a:r>
              <a:rPr lang="en-GB" sz="700" dirty="0">
                <a:solidFill>
                  <a:schemeClr val="bg1"/>
                </a:solidFill>
                <a:latin typeface="Arial" panose="020B0604020202020204" pitchFamily="34" charset="0"/>
                <a:cs typeface="Arial" panose="020B0604020202020204" pitchFamily="34" charset="0"/>
              </a:rPr>
              <a:t>of Maslow's hierarchy is Safety. Safety is unable to be achieved unless physiological  needs have been fully met. Safety refers to an individual feeling control and order in their lives. For an individual to be able to meet safety fully they need feel stability to different areas. These include social, financial, law and order and emotionally (Mind, Dorset, no date)</a:t>
            </a:r>
          </a:p>
        </p:txBody>
      </p:sp>
      <p:sp>
        <p:nvSpPr>
          <p:cNvPr id="16" name="Rectangle 15">
            <a:extLst>
              <a:ext uri="{FF2B5EF4-FFF2-40B4-BE49-F238E27FC236}">
                <a16:creationId xmlns:a16="http://schemas.microsoft.com/office/drawing/2014/main" id="{69731D2C-7745-36B3-8F30-2924479B657B}"/>
              </a:ext>
            </a:extLst>
          </p:cNvPr>
          <p:cNvSpPr/>
          <p:nvPr/>
        </p:nvSpPr>
        <p:spPr>
          <a:xfrm>
            <a:off x="8430014" y="4903111"/>
            <a:ext cx="3665128" cy="523220"/>
          </a:xfrm>
          <a:prstGeom prst="rect">
            <a:avLst/>
          </a:prstGeom>
          <a:solidFill>
            <a:srgbClr val="C36D61"/>
          </a:solidFill>
          <a:ln>
            <a:solidFill>
              <a:srgbClr val="C36D6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BD5583F0-3428-641F-80AD-0A8BC1148344}"/>
              </a:ext>
            </a:extLst>
          </p:cNvPr>
          <p:cNvSpPr txBox="1"/>
          <p:nvPr/>
        </p:nvSpPr>
        <p:spPr>
          <a:xfrm>
            <a:off x="8241018" y="4886650"/>
            <a:ext cx="3896152" cy="523220"/>
          </a:xfrm>
          <a:prstGeom prst="rect">
            <a:avLst/>
          </a:prstGeom>
          <a:noFill/>
        </p:spPr>
        <p:txBody>
          <a:bodyPr wrap="square" rtlCol="0">
            <a:spAutoFit/>
          </a:bodyPr>
          <a:lstStyle/>
          <a:p>
            <a:r>
              <a:rPr lang="en-GB" sz="700" b="1" i="1" dirty="0">
                <a:solidFill>
                  <a:schemeClr val="bg1"/>
                </a:solidFill>
                <a:latin typeface="Arial" panose="020B0604020202020204" pitchFamily="34" charset="0"/>
                <a:cs typeface="Arial" panose="020B0604020202020204" pitchFamily="34" charset="0"/>
              </a:rPr>
              <a:t>Tier three </a:t>
            </a:r>
            <a:r>
              <a:rPr lang="en-GB" sz="700" dirty="0">
                <a:solidFill>
                  <a:schemeClr val="bg1"/>
                </a:solidFill>
                <a:latin typeface="Arial" panose="020B0604020202020204" pitchFamily="34" charset="0"/>
                <a:cs typeface="Arial" panose="020B0604020202020204" pitchFamily="34" charset="0"/>
              </a:rPr>
              <a:t>of Maslow’s hierarchy of needs is the third step that a person requires to work towards meeting self- actualisation. Love/belonging refers to an individual needing to feel that they belong and are being accepted. This can relate to friendships and  intimate relationships (Mind, Dorset, no date). </a:t>
            </a:r>
          </a:p>
        </p:txBody>
      </p:sp>
      <p:sp>
        <p:nvSpPr>
          <p:cNvPr id="17" name="Rectangle 16">
            <a:extLst>
              <a:ext uri="{FF2B5EF4-FFF2-40B4-BE49-F238E27FC236}">
                <a16:creationId xmlns:a16="http://schemas.microsoft.com/office/drawing/2014/main" id="{53DE25CF-0083-25FC-9FF4-F0E10B0EA347}"/>
              </a:ext>
            </a:extLst>
          </p:cNvPr>
          <p:cNvSpPr/>
          <p:nvPr/>
        </p:nvSpPr>
        <p:spPr>
          <a:xfrm>
            <a:off x="7954008" y="4239118"/>
            <a:ext cx="4141134" cy="523219"/>
          </a:xfrm>
          <a:prstGeom prst="rect">
            <a:avLst/>
          </a:prstGeom>
          <a:solidFill>
            <a:srgbClr val="B2413C"/>
          </a:solidFill>
          <a:ln>
            <a:solidFill>
              <a:srgbClr val="B2413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AD8E0BA7-CD7D-7B9E-FE04-74ECDB29D146}"/>
              </a:ext>
            </a:extLst>
          </p:cNvPr>
          <p:cNvSpPr txBox="1"/>
          <p:nvPr/>
        </p:nvSpPr>
        <p:spPr>
          <a:xfrm>
            <a:off x="8224241" y="4295576"/>
            <a:ext cx="3858843" cy="523220"/>
          </a:xfrm>
          <a:prstGeom prst="rect">
            <a:avLst/>
          </a:prstGeom>
          <a:noFill/>
        </p:spPr>
        <p:txBody>
          <a:bodyPr wrap="square" rtlCol="0">
            <a:spAutoFit/>
          </a:bodyPr>
          <a:lstStyle/>
          <a:p>
            <a:r>
              <a:rPr lang="en-GB" sz="700" b="1" i="1" dirty="0">
                <a:solidFill>
                  <a:schemeClr val="bg1"/>
                </a:solidFill>
                <a:latin typeface="Arial" panose="020B0604020202020204" pitchFamily="34" charset="0"/>
                <a:cs typeface="Arial" panose="020B0604020202020204" pitchFamily="34" charset="0"/>
              </a:rPr>
              <a:t>Tier four </a:t>
            </a:r>
            <a:r>
              <a:rPr lang="en-GB" sz="700" dirty="0">
                <a:solidFill>
                  <a:schemeClr val="bg1"/>
                </a:solidFill>
                <a:latin typeface="Arial" panose="020B0604020202020204" pitchFamily="34" charset="0"/>
                <a:cs typeface="Arial" panose="020B0604020202020204" pitchFamily="34" charset="0"/>
              </a:rPr>
              <a:t>of Maslow’s hierarchy of needs is self-esteem. Self-esteem in Maslow’s theory is divided into two components. First component being own self-esteem and then secondly how an individual is respected and receives this respect from others (Taormina.R.J, Goa.J.H. 2013)</a:t>
            </a:r>
            <a:endParaRPr lang="en-GB" sz="700" b="1" i="1" dirty="0">
              <a:solidFill>
                <a:schemeClr val="bg1"/>
              </a:solidFill>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9C19CDEE-4CF7-5423-CAEE-71BFB34B1596}"/>
              </a:ext>
            </a:extLst>
          </p:cNvPr>
          <p:cNvSpPr/>
          <p:nvPr/>
        </p:nvSpPr>
        <p:spPr>
          <a:xfrm>
            <a:off x="7996602" y="3663151"/>
            <a:ext cx="4108329" cy="464668"/>
          </a:xfrm>
          <a:prstGeom prst="rect">
            <a:avLst/>
          </a:prstGeom>
          <a:solidFill>
            <a:srgbClr val="A72228"/>
          </a:solidFill>
          <a:ln>
            <a:solidFill>
              <a:srgbClr val="A7222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217D47C0-A735-8CEA-4AF9-29E6C640650F}"/>
              </a:ext>
            </a:extLst>
          </p:cNvPr>
          <p:cNvSpPr txBox="1"/>
          <p:nvPr/>
        </p:nvSpPr>
        <p:spPr>
          <a:xfrm>
            <a:off x="8155754" y="3657130"/>
            <a:ext cx="3995815" cy="523220"/>
          </a:xfrm>
          <a:prstGeom prst="rect">
            <a:avLst/>
          </a:prstGeom>
          <a:noFill/>
        </p:spPr>
        <p:txBody>
          <a:bodyPr wrap="square" rtlCol="0">
            <a:spAutoFit/>
          </a:bodyPr>
          <a:lstStyle/>
          <a:p>
            <a:r>
              <a:rPr lang="en-GB" sz="700" b="1" i="1" dirty="0">
                <a:solidFill>
                  <a:schemeClr val="bg1"/>
                </a:solidFill>
                <a:latin typeface="Arial" panose="020B0604020202020204" pitchFamily="34" charset="0"/>
                <a:cs typeface="Arial" panose="020B0604020202020204" pitchFamily="34" charset="0"/>
              </a:rPr>
              <a:t>Tier five </a:t>
            </a:r>
            <a:r>
              <a:rPr lang="en-GB" sz="700" dirty="0">
                <a:solidFill>
                  <a:schemeClr val="bg1"/>
                </a:solidFill>
                <a:latin typeface="Arial" panose="020B0604020202020204" pitchFamily="34" charset="0"/>
                <a:cs typeface="Arial" panose="020B0604020202020204" pitchFamily="34" charset="0"/>
              </a:rPr>
              <a:t>of Maslow’s hierarchy of needs refers to when a person is at the level required to understand their capability's. When in this aspect of the model it refers to an individual growing and achieving their full potential (</a:t>
            </a:r>
            <a:r>
              <a:rPr lang="en-GB" sz="700" i="1" dirty="0">
                <a:solidFill>
                  <a:schemeClr val="bg1"/>
                </a:solidFill>
                <a:effectLst/>
                <a:latin typeface="Arial" panose="020B0604020202020204" pitchFamily="34" charset="0"/>
                <a:ea typeface="Aptos" panose="020B0004020202020204" pitchFamily="34" charset="0"/>
                <a:cs typeface="Arial" panose="020B0604020202020204" pitchFamily="34" charset="0"/>
              </a:rPr>
              <a:t>Maslow’s hierarchy of needs: Updated for the 21st century </a:t>
            </a:r>
            <a:r>
              <a:rPr lang="en-GB" sz="700" dirty="0">
                <a:solidFill>
                  <a:schemeClr val="bg1"/>
                </a:solidFill>
                <a:effectLst/>
                <a:latin typeface="Arial" panose="020B0604020202020204" pitchFamily="34" charset="0"/>
                <a:ea typeface="Aptos" panose="020B0004020202020204" pitchFamily="34" charset="0"/>
                <a:cs typeface="Arial" panose="020B0604020202020204" pitchFamily="34" charset="0"/>
              </a:rPr>
              <a:t>no date).  </a:t>
            </a:r>
            <a:r>
              <a:rPr lang="en-GB" sz="700" dirty="0">
                <a:solidFill>
                  <a:schemeClr val="bg1"/>
                </a:solidFill>
                <a:latin typeface="Arial" panose="020B0604020202020204" pitchFamily="34" charset="0"/>
                <a:cs typeface="Arial" panose="020B0604020202020204" pitchFamily="34" charset="0"/>
              </a:rPr>
              <a:t> </a:t>
            </a:r>
            <a:endParaRPr lang="en-GB" sz="700" b="1" i="1" dirty="0">
              <a:solidFill>
                <a:schemeClr val="bg1"/>
              </a:solidFill>
              <a:latin typeface="Arial" panose="020B0604020202020204" pitchFamily="34" charset="0"/>
              <a:cs typeface="Arial" panose="020B0604020202020204" pitchFamily="34" charset="0"/>
            </a:endParaRPr>
          </a:p>
        </p:txBody>
      </p:sp>
      <p:pic>
        <p:nvPicPr>
          <p:cNvPr id="2052" name="Picture 4" descr=" motivational quote: In any given moment we have two options: to step forward into growth or step back into safety.&lt;/p&gt;&lt;p&gt;Abraham Maslow - 1908-1970 - Psychologist">
            <a:extLst>
              <a:ext uri="{FF2B5EF4-FFF2-40B4-BE49-F238E27FC236}">
                <a16:creationId xmlns:a16="http://schemas.microsoft.com/office/drawing/2014/main" id="{47A8A058-4C67-A40D-94AC-57B410A71A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5607" y="4439086"/>
            <a:ext cx="2504333" cy="1840272"/>
          </a:xfrm>
          <a:prstGeom prst="rect">
            <a:avLst/>
          </a:prstGeom>
          <a:noFill/>
          <a:extLst>
            <a:ext uri="{909E8E84-426E-40DD-AFC4-6F175D3DCCD1}">
              <a14:hiddenFill xmlns:a14="http://schemas.microsoft.com/office/drawing/2010/main">
                <a:solidFill>
                  <a:srgbClr val="FFFFFF"/>
                </a:solidFill>
              </a14:hiddenFill>
            </a:ext>
          </a:extLst>
        </p:spPr>
      </p:pic>
      <p:sp>
        <p:nvSpPr>
          <p:cNvPr id="32" name="TextBox 31">
            <a:extLst>
              <a:ext uri="{FF2B5EF4-FFF2-40B4-BE49-F238E27FC236}">
                <a16:creationId xmlns:a16="http://schemas.microsoft.com/office/drawing/2014/main" id="{495988CF-3825-27D9-681D-B19D05882D44}"/>
              </a:ext>
            </a:extLst>
          </p:cNvPr>
          <p:cNvSpPr txBox="1"/>
          <p:nvPr/>
        </p:nvSpPr>
        <p:spPr>
          <a:xfrm>
            <a:off x="3837666" y="6033626"/>
            <a:ext cx="2269215" cy="569387"/>
          </a:xfrm>
          <a:prstGeom prst="rect">
            <a:avLst/>
          </a:prstGeom>
          <a:noFill/>
        </p:spPr>
        <p:txBody>
          <a:bodyPr wrap="square" rtlCol="0">
            <a:spAutoFit/>
          </a:bodyPr>
          <a:lstStyle/>
          <a:p>
            <a:endParaRPr lang="en-GB" sz="700" dirty="0">
              <a:latin typeface="Arial" panose="020B0604020202020204" pitchFamily="34" charset="0"/>
              <a:cs typeface="Arial" panose="020B0604020202020204" pitchFamily="34" charset="0"/>
              <a:hlinkClick r:id="rId4"/>
            </a:endParaRPr>
          </a:p>
          <a:p>
            <a:endParaRPr lang="en-GB" sz="600" dirty="0">
              <a:latin typeface="Arial" panose="020B0604020202020204" pitchFamily="34" charset="0"/>
              <a:cs typeface="Arial" panose="020B0604020202020204" pitchFamily="34" charset="0"/>
              <a:hlinkClick r:id="rId4"/>
            </a:endParaRPr>
          </a:p>
          <a:p>
            <a:r>
              <a:rPr lang="en-GB" sz="600" dirty="0">
                <a:latin typeface="Arial" panose="020B0604020202020204" pitchFamily="34" charset="0"/>
                <a:cs typeface="Arial" panose="020B0604020202020204" pitchFamily="34" charset="0"/>
              </a:rPr>
              <a:t>Source- </a:t>
            </a:r>
            <a:r>
              <a:rPr lang="en-GB" sz="600" dirty="0">
                <a:latin typeface="Arial" panose="020B0604020202020204" pitchFamily="34" charset="0"/>
                <a:cs typeface="Arial" panose="020B0604020202020204" pitchFamily="34" charset="0"/>
                <a:hlinkClick r:id="rId4"/>
              </a:rPr>
              <a:t>In any given moment we have two options: to step forward into growth or step back into safety. Abraham Maslow - 1908-1970 – Psychologist</a:t>
            </a:r>
            <a:r>
              <a:rPr lang="en-GB" sz="600" dirty="0">
                <a:latin typeface="Arial" panose="020B0604020202020204" pitchFamily="34" charset="0"/>
                <a:cs typeface="Arial" panose="020B0604020202020204" pitchFamily="34" charset="0"/>
              </a:rPr>
              <a:t> (no date) </a:t>
            </a:r>
          </a:p>
        </p:txBody>
      </p:sp>
      <p:sp>
        <p:nvSpPr>
          <p:cNvPr id="4" name="TextBox 3">
            <a:extLst>
              <a:ext uri="{FF2B5EF4-FFF2-40B4-BE49-F238E27FC236}">
                <a16:creationId xmlns:a16="http://schemas.microsoft.com/office/drawing/2014/main" id="{EA956249-EAC9-87B9-8BE7-7100494246DA}"/>
              </a:ext>
            </a:extLst>
          </p:cNvPr>
          <p:cNvSpPr txBox="1"/>
          <p:nvPr/>
        </p:nvSpPr>
        <p:spPr>
          <a:xfrm>
            <a:off x="6072134" y="6668260"/>
            <a:ext cx="5395966" cy="200055"/>
          </a:xfrm>
          <a:prstGeom prst="rect">
            <a:avLst/>
          </a:prstGeom>
          <a:noFill/>
        </p:spPr>
        <p:txBody>
          <a:bodyPr wrap="square" rtlCol="0">
            <a:spAutoFit/>
          </a:bodyPr>
          <a:lstStyle/>
          <a:p>
            <a:r>
              <a:rPr lang="en-GB" sz="700" dirty="0">
                <a:latin typeface="Arial" panose="020B0604020202020204" pitchFamily="34" charset="0"/>
                <a:cs typeface="Arial" panose="020B0604020202020204" pitchFamily="34" charset="0"/>
              </a:rPr>
              <a:t>Source- </a:t>
            </a:r>
            <a:r>
              <a:rPr lang="en-GB" sz="700" dirty="0">
                <a:latin typeface="Arial" panose="020B0604020202020204" pitchFamily="34" charset="0"/>
                <a:cs typeface="Arial" panose="020B0604020202020204" pitchFamily="34" charset="0"/>
                <a:hlinkClick r:id="rId5"/>
              </a:rPr>
              <a:t>Maslow’s Hierarchy of Needs | Art of change making</a:t>
            </a:r>
            <a:r>
              <a:rPr lang="en-GB" sz="700" dirty="0">
                <a:latin typeface="Arial" panose="020B0604020202020204" pitchFamily="34" charset="0"/>
                <a:cs typeface="Arial" panose="020B0604020202020204" pitchFamily="34" charset="0"/>
              </a:rPr>
              <a:t> (no date)   </a:t>
            </a:r>
          </a:p>
        </p:txBody>
      </p:sp>
      <p:sp>
        <p:nvSpPr>
          <p:cNvPr id="33" name="TextBox 32">
            <a:extLst>
              <a:ext uri="{FF2B5EF4-FFF2-40B4-BE49-F238E27FC236}">
                <a16:creationId xmlns:a16="http://schemas.microsoft.com/office/drawing/2014/main" id="{637E6B8C-64D9-70B3-6F85-058D21AAAB66}"/>
              </a:ext>
            </a:extLst>
          </p:cNvPr>
          <p:cNvSpPr txBox="1"/>
          <p:nvPr/>
        </p:nvSpPr>
        <p:spPr>
          <a:xfrm>
            <a:off x="11319934" y="0"/>
            <a:ext cx="2763314" cy="415498"/>
          </a:xfrm>
          <a:prstGeom prst="rect">
            <a:avLst/>
          </a:prstGeom>
          <a:noFill/>
        </p:spPr>
        <p:txBody>
          <a:bodyPr wrap="square" rtlCol="0">
            <a:spAutoFit/>
          </a:bodyPr>
          <a:lstStyle/>
          <a:p>
            <a:r>
              <a:rPr lang="en-GB" sz="700" b="1" dirty="0"/>
              <a:t>2316726</a:t>
            </a:r>
          </a:p>
          <a:p>
            <a:r>
              <a:rPr lang="en-GB" sz="700" b="1" dirty="0"/>
              <a:t>ECEY4001</a:t>
            </a:r>
          </a:p>
          <a:p>
            <a:r>
              <a:rPr lang="en-GB" sz="700" b="1" dirty="0"/>
              <a:t>1071 words</a:t>
            </a:r>
          </a:p>
        </p:txBody>
      </p:sp>
    </p:spTree>
    <p:extLst>
      <p:ext uri="{BB962C8B-B14F-4D97-AF65-F5344CB8AC3E}">
        <p14:creationId xmlns:p14="http://schemas.microsoft.com/office/powerpoint/2010/main" val="583890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5DDF227-EAD8-A346-52BB-5AE965DBD2EB}"/>
              </a:ext>
            </a:extLst>
          </p:cNvPr>
          <p:cNvSpPr txBox="1"/>
          <p:nvPr/>
        </p:nvSpPr>
        <p:spPr>
          <a:xfrm>
            <a:off x="76199" y="124665"/>
            <a:ext cx="11269134" cy="5672771"/>
          </a:xfrm>
          <a:prstGeom prst="rect">
            <a:avLst/>
          </a:prstGeom>
          <a:noFill/>
        </p:spPr>
        <p:txBody>
          <a:bodyPr wrap="square">
            <a:spAutoFit/>
          </a:bodyPr>
          <a:lstStyle/>
          <a:p>
            <a:pPr>
              <a:lnSpc>
                <a:spcPct val="150000"/>
              </a:lnSpc>
              <a:spcAft>
                <a:spcPts val="800"/>
              </a:spcAft>
            </a:pPr>
            <a:r>
              <a:rPr lang="en-GB" sz="1200" b="1" kern="100" dirty="0">
                <a:effectLst/>
                <a:latin typeface="Arial" panose="020B0604020202020204" pitchFamily="34" charset="0"/>
                <a:ea typeface="Aptos" panose="020B0004020202020204" pitchFamily="34" charset="0"/>
                <a:cs typeface="Arial" panose="020B0604020202020204" pitchFamily="34" charset="0"/>
              </a:rPr>
              <a:t>References</a:t>
            </a:r>
          </a:p>
          <a:p>
            <a:pPr>
              <a:lnSpc>
                <a:spcPct val="150000"/>
              </a:lnSpc>
              <a:spcAft>
                <a:spcPts val="800"/>
              </a:spcAft>
            </a:pPr>
            <a:r>
              <a:rPr lang="en-GB" sz="1200" kern="100" dirty="0" err="1">
                <a:effectLst/>
                <a:latin typeface="Arial" panose="020B0604020202020204" pitchFamily="34" charset="0"/>
                <a:ea typeface="Aptos" panose="020B0004020202020204" pitchFamily="34" charset="0"/>
                <a:cs typeface="Arial" panose="020B0604020202020204" pitchFamily="34" charset="0"/>
              </a:rPr>
              <a:t>Holzknecht</a:t>
            </a:r>
            <a:r>
              <a:rPr lang="en-GB" sz="1200" kern="100" dirty="0">
                <a:effectLst/>
                <a:latin typeface="Arial" panose="020B0604020202020204" pitchFamily="34" charset="0"/>
                <a:ea typeface="Aptos" panose="020B0004020202020204" pitchFamily="34" charset="0"/>
                <a:cs typeface="Arial" panose="020B0604020202020204" pitchFamily="34" charset="0"/>
              </a:rPr>
              <a:t>, J. (2007) </a:t>
            </a:r>
            <a:r>
              <a:rPr lang="en-GB" sz="1200" i="1" kern="100" dirty="0">
                <a:effectLst/>
                <a:latin typeface="Arial" panose="020B0604020202020204" pitchFamily="34" charset="0"/>
                <a:ea typeface="Aptos" panose="020B0004020202020204" pitchFamily="34" charset="0"/>
                <a:cs typeface="Arial" panose="020B0604020202020204" pitchFamily="34" charset="0"/>
              </a:rPr>
              <a:t>Maslow’s hierarchy of needs</a:t>
            </a:r>
            <a:r>
              <a:rPr lang="en-GB" sz="1200" kern="100" dirty="0">
                <a:effectLst/>
                <a:latin typeface="Arial" panose="020B0604020202020204" pitchFamily="34" charset="0"/>
                <a:ea typeface="Aptos" panose="020B0004020202020204" pitchFamily="34" charset="0"/>
                <a:cs typeface="Arial" panose="020B0604020202020204" pitchFamily="34" charset="0"/>
              </a:rPr>
              <a:t>. Austin, TX: Castalia Media.</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u="sng" kern="100" dirty="0">
                <a:effectLst/>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How Has Maslow's 'Hierarchy of Needs' Been Tested During Covid-19? - Dorset Mind</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7</a:t>
            </a:r>
            <a:r>
              <a:rPr lang="en-GB" sz="12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200" kern="100" dirty="0">
                <a:effectLst/>
                <a:latin typeface="Arial" panose="020B0604020202020204" pitchFamily="34" charset="0"/>
                <a:ea typeface="Aptos" panose="020B0004020202020204" pitchFamily="34" charset="0"/>
                <a:cs typeface="Arial" panose="020B0604020202020204" pitchFamily="34" charset="0"/>
              </a:rPr>
              <a:t> November. </a:t>
            </a:r>
          </a:p>
          <a:p>
            <a:pPr>
              <a:lnSpc>
                <a:spcPct val="150000"/>
              </a:lnSpc>
              <a:spcAft>
                <a:spcPts val="800"/>
              </a:spcAft>
            </a:pPr>
            <a:r>
              <a:rPr lang="en-GB" sz="1200" u="sng"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In any given moment we have two options: to step forward into growth or step back into safety. Abraham Maslow - 1908-1970 - Psychologist</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10</a:t>
            </a:r>
            <a:r>
              <a:rPr lang="en-GB" sz="12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200" kern="100" dirty="0">
                <a:effectLst/>
                <a:latin typeface="Arial" panose="020B0604020202020204" pitchFamily="34" charset="0"/>
                <a:ea typeface="Aptos" panose="020B0004020202020204" pitchFamily="34" charset="0"/>
                <a:cs typeface="Arial" panose="020B0604020202020204" pitchFamily="34" charset="0"/>
              </a:rPr>
              <a:t> November. </a:t>
            </a:r>
          </a:p>
          <a:p>
            <a:pPr>
              <a:lnSpc>
                <a:spcPct val="150000"/>
              </a:lnSpc>
              <a:spcAft>
                <a:spcPts val="800"/>
              </a:spcAft>
            </a:pPr>
            <a:r>
              <a:rPr lang="en-GB" sz="1200" u="sng" kern="100" dirty="0">
                <a:effectLst/>
                <a:latin typeface="Arial" panose="020B0604020202020204" pitchFamily="34" charset="0"/>
                <a:ea typeface="Aptos" panose="020B00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Maslow’s Hierarchy of Needs | Art of change making</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the 5</a:t>
            </a:r>
            <a:r>
              <a:rPr lang="en-GB" sz="12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200" kern="100" dirty="0">
                <a:effectLst/>
                <a:latin typeface="Arial" panose="020B0604020202020204" pitchFamily="34" charset="0"/>
                <a:ea typeface="Aptos" panose="020B0004020202020204" pitchFamily="34" charset="0"/>
                <a:cs typeface="Arial" panose="020B0604020202020204" pitchFamily="34" charset="0"/>
              </a:rPr>
              <a:t> November.</a:t>
            </a:r>
          </a:p>
          <a:p>
            <a:pPr>
              <a:lnSpc>
                <a:spcPct val="150000"/>
              </a:lnSpc>
              <a:spcAft>
                <a:spcPts val="800"/>
              </a:spcAft>
            </a:pPr>
            <a:r>
              <a:rPr lang="en-GB" sz="1200" u="sng" kern="100" dirty="0">
                <a:effectLst/>
                <a:latin typeface="Arial" panose="020B0604020202020204" pitchFamily="34" charset="0"/>
                <a:ea typeface="Aptos" panose="020B00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Maslow’s hierarchy of needs pyramid: Uses and criticism</a:t>
            </a:r>
            <a:r>
              <a:rPr lang="en-GB" sz="1200" kern="100" dirty="0">
                <a:effectLst/>
                <a:latin typeface="Arial" panose="020B0604020202020204" pitchFamily="34" charset="0"/>
                <a:ea typeface="Aptos" panose="020B0004020202020204" pitchFamily="34" charset="0"/>
                <a:cs typeface="Arial" panose="020B0604020202020204" pitchFamily="34" charset="0"/>
              </a:rPr>
              <a:t> by Mary West accessed 9</a:t>
            </a:r>
            <a:r>
              <a:rPr lang="en-GB" sz="12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200" kern="100" dirty="0">
                <a:effectLst/>
                <a:latin typeface="Arial" panose="020B0604020202020204" pitchFamily="34" charset="0"/>
                <a:ea typeface="Aptos" panose="020B0004020202020204" pitchFamily="34" charset="0"/>
                <a:cs typeface="Arial" panose="020B0604020202020204" pitchFamily="34" charset="0"/>
              </a:rPr>
              <a:t> November </a:t>
            </a:r>
          </a:p>
          <a:p>
            <a:pPr>
              <a:lnSpc>
                <a:spcPct val="150000"/>
              </a:lnSpc>
              <a:spcAft>
                <a:spcPts val="800"/>
              </a:spcAft>
            </a:pPr>
            <a:r>
              <a:rPr lang="en-GB" sz="1200" u="sng" kern="100" dirty="0">
                <a:effectLst/>
                <a:latin typeface="Arial" panose="020B0604020202020204" pitchFamily="34" charset="0"/>
                <a:ea typeface="Aptos" panose="020B00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Maslow’s hierarchy of needs: Examples and explanation | CNN</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6</a:t>
            </a:r>
            <a:r>
              <a:rPr lang="en-GB" sz="1200" kern="100" baseline="30000" dirty="0">
                <a:effectLst/>
                <a:latin typeface="Arial" panose="020B0604020202020204" pitchFamily="34" charset="0"/>
                <a:ea typeface="Aptos" panose="020B0004020202020204" pitchFamily="34" charset="0"/>
                <a:cs typeface="Arial" panose="020B0604020202020204" pitchFamily="34" charset="0"/>
              </a:rPr>
              <a:t>th</a:t>
            </a:r>
            <a:r>
              <a:rPr lang="en-GB" sz="1200" kern="100" dirty="0">
                <a:effectLst/>
                <a:latin typeface="Arial" panose="020B0604020202020204" pitchFamily="34" charset="0"/>
                <a:ea typeface="Aptos" panose="020B0004020202020204" pitchFamily="34" charset="0"/>
                <a:cs typeface="Arial" panose="020B0604020202020204" pitchFamily="34" charset="0"/>
              </a:rPr>
              <a:t> November. </a:t>
            </a:r>
          </a:p>
          <a:p>
            <a:pPr>
              <a:lnSpc>
                <a:spcPct val="150000"/>
              </a:lnSpc>
              <a:spcAft>
                <a:spcPts val="800"/>
              </a:spcAft>
            </a:pPr>
            <a:r>
              <a:rPr lang="en-GB" sz="1200" i="1" kern="100" dirty="0">
                <a:effectLst/>
                <a:latin typeface="Arial" panose="020B0604020202020204" pitchFamily="34" charset="0"/>
                <a:ea typeface="Aptos" panose="020B0004020202020204" pitchFamily="34" charset="0"/>
                <a:cs typeface="Arial" panose="020B0604020202020204" pitchFamily="34" charset="0"/>
              </a:rPr>
              <a:t>Maslow’s hierarchy of needs: Updated for the 21st century.</a:t>
            </a:r>
            <a:r>
              <a:rPr lang="en-GB" sz="1200" kern="100" dirty="0">
                <a:effectLst/>
                <a:latin typeface="Arial" panose="020B0604020202020204" pitchFamily="34" charset="0"/>
                <a:ea typeface="Aptos" panose="020B0004020202020204" pitchFamily="34" charset="0"/>
                <a:cs typeface="Arial" panose="020B0604020202020204" pitchFamily="34" charset="0"/>
              </a:rPr>
              <a:t> (no date). Place of publication not identified: Big Think. </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kern="100" dirty="0" err="1">
                <a:effectLst/>
                <a:latin typeface="Arial" panose="020B0604020202020204" pitchFamily="34" charset="0"/>
                <a:ea typeface="Aptos" panose="020B0004020202020204" pitchFamily="34" charset="0"/>
                <a:cs typeface="Arial" panose="020B0604020202020204" pitchFamily="34" charset="0"/>
              </a:rPr>
              <a:t>Pichère</a:t>
            </a:r>
            <a:r>
              <a:rPr lang="en-GB" sz="1200" kern="100" dirty="0">
                <a:effectLst/>
                <a:latin typeface="Arial" panose="020B0604020202020204" pitchFamily="34" charset="0"/>
                <a:ea typeface="Aptos" panose="020B0004020202020204" pitchFamily="34" charset="0"/>
                <a:cs typeface="Arial" panose="020B0604020202020204" pitchFamily="34" charset="0"/>
              </a:rPr>
              <a:t>, P. and </a:t>
            </a:r>
            <a:r>
              <a:rPr lang="en-GB" sz="1200" kern="100" dirty="0" err="1">
                <a:effectLst/>
                <a:latin typeface="Arial" panose="020B0604020202020204" pitchFamily="34" charset="0"/>
                <a:ea typeface="Aptos" panose="020B0004020202020204" pitchFamily="34" charset="0"/>
                <a:cs typeface="Arial" panose="020B0604020202020204" pitchFamily="34" charset="0"/>
              </a:rPr>
              <a:t>Cadiat</a:t>
            </a:r>
            <a:r>
              <a:rPr lang="en-GB" sz="1200" kern="100" dirty="0">
                <a:effectLst/>
                <a:latin typeface="Arial" panose="020B0604020202020204" pitchFamily="34" charset="0"/>
                <a:ea typeface="Aptos" panose="020B0004020202020204" pitchFamily="34" charset="0"/>
                <a:cs typeface="Arial" panose="020B0604020202020204" pitchFamily="34" charset="0"/>
              </a:rPr>
              <a:t>, A.-C. (2015) </a:t>
            </a:r>
            <a:r>
              <a:rPr lang="en-GB" sz="1200" i="1" kern="100" dirty="0">
                <a:effectLst/>
                <a:latin typeface="Arial" panose="020B0604020202020204" pitchFamily="34" charset="0"/>
                <a:ea typeface="Aptos" panose="020B0004020202020204" pitchFamily="34" charset="0"/>
                <a:cs typeface="Arial" panose="020B0604020202020204" pitchFamily="34" charset="0"/>
              </a:rPr>
              <a:t>Maslow’s hierarchy of needs</a:t>
            </a:r>
            <a:r>
              <a:rPr lang="en-GB" sz="1200" kern="100" dirty="0">
                <a:effectLst/>
                <a:latin typeface="Arial" panose="020B0604020202020204" pitchFamily="34" charset="0"/>
                <a:ea typeface="Aptos" panose="020B0004020202020204" pitchFamily="34" charset="0"/>
                <a:cs typeface="Arial" panose="020B0604020202020204" pitchFamily="34" charset="0"/>
              </a:rPr>
              <a:t>. Translated by C. Probert. Namur: Lemaitre Publishing.</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kern="100" dirty="0" err="1">
                <a:effectLst/>
                <a:latin typeface="Arial" panose="020B0604020202020204" pitchFamily="34" charset="0"/>
                <a:ea typeface="Aptos" panose="020B0004020202020204" pitchFamily="34" charset="0"/>
                <a:cs typeface="Arial" panose="020B0604020202020204" pitchFamily="34" charset="0"/>
              </a:rPr>
              <a:t>Stoi͡anov</a:t>
            </a:r>
            <a:r>
              <a:rPr lang="en-GB" sz="1200" kern="100" dirty="0">
                <a:effectLst/>
                <a:latin typeface="Arial" panose="020B0604020202020204" pitchFamily="34" charset="0"/>
                <a:ea typeface="Aptos" panose="020B0004020202020204" pitchFamily="34" charset="0"/>
                <a:cs typeface="Arial" panose="020B0604020202020204" pitchFamily="34" charset="0"/>
              </a:rPr>
              <a:t>, S. (2017) </a:t>
            </a:r>
            <a:r>
              <a:rPr lang="en-GB" sz="1200" i="1" kern="100" dirty="0">
                <a:effectLst/>
                <a:latin typeface="Arial" panose="020B0604020202020204" pitchFamily="34" charset="0"/>
                <a:ea typeface="Aptos" panose="020B0004020202020204" pitchFamily="34" charset="0"/>
                <a:cs typeface="Arial" panose="020B0604020202020204" pitchFamily="34" charset="0"/>
              </a:rPr>
              <a:t>An analysis of Abraham Maslow’s A theory of human motivation</a:t>
            </a:r>
            <a:r>
              <a:rPr lang="en-GB" sz="1200" kern="100" dirty="0">
                <a:effectLst/>
                <a:latin typeface="Arial" panose="020B0604020202020204" pitchFamily="34" charset="0"/>
                <a:ea typeface="Aptos" panose="020B0004020202020204" pitchFamily="34" charset="0"/>
                <a:cs typeface="Arial" panose="020B0604020202020204" pitchFamily="34" charset="0"/>
              </a:rPr>
              <a:t>. London, [England: Routledge.</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Taormina, R.J. and Gao, J.H. (2013) ‘Maslow and the Motivation Hierarchy: Measuring Satisfaction of the Needs’, </a:t>
            </a:r>
            <a:r>
              <a:rPr lang="en-GB" sz="1200" i="1" kern="100" dirty="0">
                <a:effectLst/>
                <a:latin typeface="Arial" panose="020B0604020202020204" pitchFamily="34" charset="0"/>
                <a:ea typeface="Aptos" panose="020B0004020202020204" pitchFamily="34" charset="0"/>
                <a:cs typeface="Arial" panose="020B0604020202020204" pitchFamily="34" charset="0"/>
              </a:rPr>
              <a:t>The American journal of psychology</a:t>
            </a:r>
            <a:r>
              <a:rPr lang="en-GB" sz="1200" kern="100" dirty="0">
                <a:effectLst/>
                <a:latin typeface="Arial" panose="020B0604020202020204" pitchFamily="34" charset="0"/>
                <a:ea typeface="Aptos" panose="020B0004020202020204" pitchFamily="34" charset="0"/>
                <a:cs typeface="Arial" panose="020B0604020202020204" pitchFamily="34" charset="0"/>
              </a:rPr>
              <a:t>, 126(2), pp. 155–177. Available at: </a:t>
            </a:r>
            <a:r>
              <a:rPr lang="en-GB" sz="1200" u="sng" kern="100" dirty="0">
                <a:effectLst/>
                <a:latin typeface="Arial" panose="020B0604020202020204" pitchFamily="34" charset="0"/>
                <a:ea typeface="Aptos" panose="020B00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https://doi.org/10.5406/amerjpsyc.126.2.0155</a:t>
            </a:r>
            <a:r>
              <a:rPr lang="en-GB" sz="1200" kern="100" dirty="0">
                <a:effectLst/>
                <a:latin typeface="Arial" panose="020B0604020202020204" pitchFamily="34" charset="0"/>
                <a:ea typeface="Aptos" panose="020B0004020202020204" pitchFamily="34" charset="0"/>
                <a:cs typeface="Arial" panose="020B0604020202020204" pitchFamily="34" charset="0"/>
              </a:rPr>
              <a:t>.</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Tripathi, N. and </a:t>
            </a:r>
            <a:r>
              <a:rPr lang="en-GB" sz="1200" kern="100" dirty="0" err="1">
                <a:effectLst/>
                <a:latin typeface="Arial" panose="020B0604020202020204" pitchFamily="34" charset="0"/>
                <a:ea typeface="Aptos" panose="020B0004020202020204" pitchFamily="34" charset="0"/>
                <a:cs typeface="Arial" panose="020B0604020202020204" pitchFamily="34" charset="0"/>
              </a:rPr>
              <a:t>Moakumla</a:t>
            </a:r>
            <a:r>
              <a:rPr lang="en-GB" sz="1200" kern="100" dirty="0">
                <a:effectLst/>
                <a:latin typeface="Arial" panose="020B0604020202020204" pitchFamily="34" charset="0"/>
                <a:ea typeface="Aptos" panose="020B0004020202020204" pitchFamily="34" charset="0"/>
                <a:cs typeface="Arial" panose="020B0604020202020204" pitchFamily="34" charset="0"/>
              </a:rPr>
              <a:t> (2018) ‘A valuation of Abraham Maslow’s theory of self-actualization for the enhancement of quality of life’, </a:t>
            </a:r>
            <a:r>
              <a:rPr lang="en-GB" sz="1200" i="1" kern="100" dirty="0">
                <a:effectLst/>
                <a:latin typeface="Arial" panose="020B0604020202020204" pitchFamily="34" charset="0"/>
                <a:ea typeface="Aptos" panose="020B0004020202020204" pitchFamily="34" charset="0"/>
                <a:cs typeface="Arial" panose="020B0604020202020204" pitchFamily="34" charset="0"/>
              </a:rPr>
              <a:t>Indian journal of health and wellbeing</a:t>
            </a:r>
            <a:r>
              <a:rPr lang="en-GB" sz="1200" kern="100" dirty="0">
                <a:effectLst/>
                <a:latin typeface="Arial" panose="020B0604020202020204" pitchFamily="34" charset="0"/>
                <a:ea typeface="Aptos" panose="020B0004020202020204" pitchFamily="34" charset="0"/>
                <a:cs typeface="Arial" panose="020B0604020202020204" pitchFamily="34" charset="0"/>
              </a:rPr>
              <a:t>, 9(3), pp. 499–504.</a:t>
            </a:r>
          </a:p>
          <a:p>
            <a:pPr>
              <a:lnSpc>
                <a:spcPct val="115000"/>
              </a:lnSpc>
              <a:spcAft>
                <a:spcPts val="800"/>
              </a:spcAft>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3530115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1363</Words>
  <Application>Microsoft Office PowerPoint</Application>
  <PresentationFormat>Widescreen</PresentationFormat>
  <Paragraphs>68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Taylor</dc:creator>
  <cp:lastModifiedBy>Katie Taylor</cp:lastModifiedBy>
  <cp:revision>1</cp:revision>
  <dcterms:created xsi:type="dcterms:W3CDTF">2024-11-05T18:29:42Z</dcterms:created>
  <dcterms:modified xsi:type="dcterms:W3CDTF">2024-11-10T19:35:29Z</dcterms:modified>
</cp:coreProperties>
</file>