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59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6ED8E-42B0-4601-9719-6609FC2789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2B06D9-16B4-4A14-B23D-DA19482F51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4A683-96B9-4BEF-A425-6035C9E23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CA6071-8416-4933-BA05-52497B2F8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CAC0E-5743-4ACE-A01A-2E0539B63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87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25538-270F-4B54-92DA-66E91321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45D0E-3463-4D14-847A-6D7C75B91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1D000-40B3-4CCB-BDB6-1620AF112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485AA-BCF9-4B89-B338-FC48AAA88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71890-3969-40DC-B725-C4F5A0D11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235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0424-C5C1-485B-9C47-A48BD482B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D6CF8B-66D7-49C6-B5C7-E72791C41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4F836-0733-4C97-B03B-6C345A510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748F2-798F-4943-AC9F-66206CC71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50B9A-1C11-4C27-B7A1-8DDE37DB5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143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E42D8-1B86-4CEF-BDC5-B717A264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28E4D-85CF-47A5-8F79-A1431D387A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4968FB-7752-4912-ABC6-6F70D0BC31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5863E9-1D3F-4A6C-81FB-A73FB99D4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B2B253-CAD1-4859-A3CD-CA394AF51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51BAC8-0B8B-4462-8C78-18427F482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89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ACC80-1887-41E4-AAFE-075D7EF97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188C07-A663-4DEB-BF29-6A86D5ADC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8FFC6C-B6C1-4EC3-9416-A525D8423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AB3244-C22C-464B-A2AB-E19081A26D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5D76FF-F8CE-4631-AD58-06F9EFEF99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EF1B5-10A4-4F9F-BDE1-1C8643A75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64D9B8-1B72-44C4-989C-455C51132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2AD925-17D7-4401-9587-CAC710F80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621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7D03-E0DC-4E07-A0A3-3BB433ED9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6D0ACF-5A69-401D-93FD-13E590633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B8A067-AD64-4DD9-8F56-8CA4862CE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F4E410-4244-47B4-A1B2-6573E46BC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89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9A3277-87C1-474E-A5C0-39E6DAE7A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252C33-7BBE-4556-9998-4F63199BC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DDF6CE-48CA-453E-A321-DC67E8F08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079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29491-8EF1-418C-ACA6-4CC4479AC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F7118-AAE8-4197-8715-16EDE89DA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19DCE8-F875-4CB2-98A9-9136D24D63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5AD63-1162-47CF-9F44-EEAD6AF57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CD9D02-CDE4-41AF-8435-51C9438BF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B1C3C0-5D70-4E27-9A3D-6C1173333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7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F2430-5B82-4960-A555-64CCB80F6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9418EA-B6B5-4696-86C1-D13E048C57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B09151-EEDD-48AC-9AEB-559DDE6D5C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94CA55-4011-423A-B5D5-AFFEFA88C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16277-28D8-4F41-8809-48130E5B5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A6F3F-7CF1-4058-AD9F-35596B3E2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77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CD682-506D-469C-BD20-32FD6A5A1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6BFC7B-7925-408F-9749-9FB896C5C2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107F3-5E56-4EB2-B800-133834819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45399-6068-4021-8C58-E3CBFD329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0001E-2CF4-46AD-88C5-44C5F17AC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413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119EE4-CE42-4BEF-9A08-72A964D51B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0BDA23-88A9-40FF-8605-A397EBED45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1F6BA-4BD5-442C-8568-3DD55E152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F9CFB-0A22-4CE4-85FA-6868CA2F8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C799A-904D-4C67-89F7-F6614B45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900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201D93-42F6-45CC-A1E4-4362C7B2B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D15896-4C72-42FF-A3EE-039FC5826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CC404-9127-4A7E-8A3B-AF6BDE625C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116F3-593B-4B2B-BEFA-7CF39BC5475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A3D98-C8E3-44EA-9B30-3890E2D552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E1FE1-B75F-4D3A-9AEC-C0BABB6AC5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78D25-F942-44A2-82AA-2B4A38A7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423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B50A4-81F3-453F-B451-D85B20ABA642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Asda’s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837F-B4D5-4C28-9569-8ADB3FEE1948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Founded in 1949 through a process of diversification between the Asquith family (W.R. Asquith) and the Stockdale family (A. Stockdale)</a:t>
            </a:r>
          </a:p>
          <a:p>
            <a:r>
              <a:rPr lang="en-GB" dirty="0"/>
              <a:t>On 3</a:t>
            </a:r>
            <a:r>
              <a:rPr lang="en-GB" baseline="30000" dirty="0"/>
              <a:t>rd</a:t>
            </a:r>
            <a:r>
              <a:rPr lang="en-GB" dirty="0"/>
              <a:t> May 1965 Asda was born: </a:t>
            </a:r>
            <a:r>
              <a:rPr lang="en-GB" dirty="0" err="1"/>
              <a:t>ASquith</a:t>
            </a:r>
            <a:r>
              <a:rPr lang="en-GB" dirty="0"/>
              <a:t> + </a:t>
            </a:r>
            <a:r>
              <a:rPr lang="en-GB" dirty="0" err="1"/>
              <a:t>DAiries</a:t>
            </a:r>
            <a:r>
              <a:rPr lang="en-GB" dirty="0"/>
              <a:t>=ASDA</a:t>
            </a:r>
          </a:p>
          <a:p>
            <a:r>
              <a:rPr lang="en-GB" dirty="0"/>
              <a:t>Between 80’s and 90’s ASDA improve their portfolio by adding books, George clothing range, pharmacy.</a:t>
            </a:r>
          </a:p>
          <a:p>
            <a:r>
              <a:rPr lang="en-GB" dirty="0"/>
              <a:t>ASDA register a decline on the third quarter of 2019, they drop down their sales with 0.5% in like-for-like sales, excluding petrol.</a:t>
            </a:r>
          </a:p>
          <a:p>
            <a:r>
              <a:rPr lang="en-GB" dirty="0"/>
              <a:t>ASDA start 2020 with a plan to cut their costs by making employees contract more flexible and by redundancy 2800 workers.</a:t>
            </a:r>
          </a:p>
        </p:txBody>
      </p:sp>
    </p:spTree>
    <p:extLst>
      <p:ext uri="{BB962C8B-B14F-4D97-AF65-F5344CB8AC3E}">
        <p14:creationId xmlns:p14="http://schemas.microsoft.com/office/powerpoint/2010/main" val="3007092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5016AEC-0320-4ED0-8ECB-FE11DDDF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3CDB30C-1F82-41E6-A067-831D6E89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DDA86DD-F997-4F66-A87C-5B58AB6D1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41B827-437E-40A3-A732-669230D6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A5F3E3-6672-480A-B02A-023C8801C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84" y="1054121"/>
            <a:ext cx="9465131" cy="1483339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700" dirty="0"/>
              <a:t>Business Ethics definition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6BEFC4-259D-4D14-BC7D-C165CC621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537460"/>
            <a:ext cx="9465564" cy="3262608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sz="2400" dirty="0"/>
              <a:t>Thomas M. Garett define business ethics ‘as a process of evaluating decisions, either before or after they are taken, with respect to the moral standards of the society’s culture.’ (Thomas M Garett)</a:t>
            </a:r>
          </a:p>
        </p:txBody>
      </p:sp>
    </p:spTree>
    <p:extLst>
      <p:ext uri="{BB962C8B-B14F-4D97-AF65-F5344CB8AC3E}">
        <p14:creationId xmlns:p14="http://schemas.microsoft.com/office/powerpoint/2010/main" val="2359198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25F84-B69D-4A11-B747-2344C2AEE13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Ethics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194CCA-E5D2-4BBE-B5D4-EE8505CD7F78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/>
              <a:t>Ethics represent a set of principles analysing what is good and right or bad and wrong in a organisation. In an organisations a good ethic is represented by the way the employers treat their employees, the techniques that the company adopt to gain their customers trust and loyalty.</a:t>
            </a:r>
          </a:p>
          <a:p>
            <a:r>
              <a:rPr lang="en-GB" dirty="0"/>
              <a:t>Running the company with a good ethic the results will be measurable in their profits growth and in increasing the clients number.</a:t>
            </a:r>
          </a:p>
        </p:txBody>
      </p:sp>
    </p:spTree>
    <p:extLst>
      <p:ext uri="{BB962C8B-B14F-4D97-AF65-F5344CB8AC3E}">
        <p14:creationId xmlns:p14="http://schemas.microsoft.com/office/powerpoint/2010/main" val="3653080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9C4CF86-CA45-4987-AA05-D23F6590F47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					Ethics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E853D9-10EA-40D1-9188-2D19E032C1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6A07DC8-6DD9-4E23-8D61-F37ED1D68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/>
              <a:t>Employees happiness and commitment</a:t>
            </a:r>
          </a:p>
          <a:p>
            <a:r>
              <a:rPr lang="en-GB" dirty="0"/>
              <a:t>Customers trust and loyalty</a:t>
            </a:r>
          </a:p>
          <a:p>
            <a:r>
              <a:rPr lang="en-GB" dirty="0"/>
              <a:t>Long term profits</a:t>
            </a:r>
          </a:p>
          <a:p>
            <a:r>
              <a:rPr lang="en-GB" dirty="0"/>
              <a:t>Attract more </a:t>
            </a:r>
            <a:r>
              <a:rPr lang="en-GB" dirty="0" err="1"/>
              <a:t>investitors</a:t>
            </a:r>
            <a:r>
              <a:rPr lang="en-GB" dirty="0"/>
              <a:t> and gaining their loyalty</a:t>
            </a:r>
          </a:p>
          <a:p>
            <a:r>
              <a:rPr lang="en-GB" dirty="0"/>
              <a:t>Honesty and sincerity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C3CAE68-FD68-4831-8207-12A5B56BA8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2110E1B-F349-4F45-95A5-0FBC59674E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/>
              <a:t>Take time to implement the practices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812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ECA8E-B70F-48F7-AEB9-64E9268993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Benefits and Drawback related to ASDA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F0541-5788-4E74-A53E-28086394E6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91EB24-407B-4CD4-9A10-2A51C49EE9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/>
              <a:t>According to indeed.co.uk the employees state that are happy to work for ASDA;</a:t>
            </a:r>
          </a:p>
          <a:p>
            <a:r>
              <a:rPr lang="en-GB" dirty="0"/>
              <a:t>The number of customers that they serve is increasing </a:t>
            </a:r>
          </a:p>
          <a:p>
            <a:r>
              <a:rPr lang="en-GB" dirty="0"/>
              <a:t>Merger with Walmart, make ASDA to increase their trust on the business market.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6A64A8-F0BB-402D-9DA6-4F04240F7E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99A001-866A-43FC-90E5-B881DBD599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/>
              <a:t>ASDA was involved in the horsemeat scandal </a:t>
            </a:r>
          </a:p>
          <a:p>
            <a:r>
              <a:rPr lang="en-GB" dirty="0"/>
              <a:t>Reducing their employees numbers make the employees to lose their trust</a:t>
            </a:r>
          </a:p>
          <a:p>
            <a:r>
              <a:rPr lang="en-GB" dirty="0"/>
              <a:t>False advertising</a:t>
            </a:r>
          </a:p>
          <a:p>
            <a:r>
              <a:rPr lang="en-GB" dirty="0"/>
              <a:t>Critics that affect their reputation</a:t>
            </a:r>
          </a:p>
        </p:txBody>
      </p:sp>
    </p:spTree>
    <p:extLst>
      <p:ext uri="{BB962C8B-B14F-4D97-AF65-F5344CB8AC3E}">
        <p14:creationId xmlns:p14="http://schemas.microsoft.com/office/powerpoint/2010/main" val="21464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4F5659-3AEF-4589-BD45-896E2C2B907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Conclusion and Recommendation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8B15EC-DA17-4D9A-A6E3-1FF9C4ECFA62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Strengths : Good connection with their customers, selling various brands and services</a:t>
            </a:r>
          </a:p>
          <a:p>
            <a:pPr marL="0" indent="0">
              <a:buNone/>
            </a:pPr>
            <a:r>
              <a:rPr lang="en-GB" dirty="0"/>
              <a:t>Weaknesses: False advertising, Critics and scandals affect their reputation</a:t>
            </a:r>
          </a:p>
          <a:p>
            <a:pPr marL="0" indent="0">
              <a:buNone/>
            </a:pPr>
            <a:r>
              <a:rPr lang="en-GB" dirty="0"/>
              <a:t>Opportunity: Expansion in others countries, merger with another markets</a:t>
            </a:r>
          </a:p>
          <a:p>
            <a:pPr marL="0" indent="0">
              <a:buNone/>
            </a:pPr>
            <a:r>
              <a:rPr lang="en-GB" dirty="0"/>
              <a:t>Threat: Brexit and the Government Changing Policies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Recommendation </a:t>
            </a:r>
          </a:p>
          <a:p>
            <a:r>
              <a:rPr lang="en-GB" dirty="0"/>
              <a:t>To gain more customers ASDA should introduce a loyalty programme</a:t>
            </a:r>
          </a:p>
          <a:p>
            <a:r>
              <a:rPr lang="en-GB" dirty="0"/>
              <a:t>They should focus more on employees, not just on the profits growth</a:t>
            </a:r>
          </a:p>
        </p:txBody>
      </p:sp>
    </p:spTree>
    <p:extLst>
      <p:ext uri="{BB962C8B-B14F-4D97-AF65-F5344CB8AC3E}">
        <p14:creationId xmlns:p14="http://schemas.microsoft.com/office/powerpoint/2010/main" val="3958502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2613</TotalTime>
  <Words>407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Asda’s background</vt:lpstr>
      <vt:lpstr>Business Ethics definition </vt:lpstr>
      <vt:lpstr>Ethics </vt:lpstr>
      <vt:lpstr>     Ethics </vt:lpstr>
      <vt:lpstr>Benefits and Drawback related to ASDA </vt:lpstr>
      <vt:lpstr>Conclusion and Recommendation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Asda’s background</dc:title>
  <dc:creator>Georgica Caracostea</dc:creator>
  <cp:lastModifiedBy>Georgica Caracostea</cp:lastModifiedBy>
  <cp:revision>19</cp:revision>
  <dcterms:created xsi:type="dcterms:W3CDTF">2020-03-09T20:46:05Z</dcterms:created>
  <dcterms:modified xsi:type="dcterms:W3CDTF">2020-03-18T02:42:44Z</dcterms:modified>
</cp:coreProperties>
</file>