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5F9"/>
    <a:srgbClr val="FF5846"/>
    <a:srgbClr val="FB75BA"/>
    <a:srgbClr val="A44CE9"/>
    <a:srgbClr val="00C807"/>
    <a:srgbClr val="EFE814"/>
    <a:srgbClr val="FD9035"/>
    <a:srgbClr val="F1E800"/>
    <a:srgbClr val="F36A1E"/>
    <a:srgbClr val="5BD3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F15B2-1EF0-6D47-B781-AB3DE209B253}" v="1102" dt="2023-12-03T22:41:00.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0"/>
    <p:restoredTop sz="93488"/>
  </p:normalViewPr>
  <p:slideViewPr>
    <p:cSldViewPr snapToGrid="0">
      <p:cViewPr>
        <p:scale>
          <a:sx n="81" d="100"/>
          <a:sy n="81" d="100"/>
        </p:scale>
        <p:origin x="72" y="1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die Russell (2315602)" userId="7bf6bf44-e2a0-48f3-b428-8eaac75f7363" providerId="ADAL" clId="{F72F15B2-1EF0-6D47-B781-AB3DE209B253}"/>
    <pc:docChg chg="undo redo custSel addSld delSld modSld">
      <pc:chgData name="Codie Russell (2315602)" userId="7bf6bf44-e2a0-48f3-b428-8eaac75f7363" providerId="ADAL" clId="{F72F15B2-1EF0-6D47-B781-AB3DE209B253}" dt="2023-12-03T22:55:04.611" v="14210" actId="20577"/>
      <pc:docMkLst>
        <pc:docMk/>
      </pc:docMkLst>
      <pc:sldChg chg="addSp delSp modSp add del mod setBg delDesignElem">
        <pc:chgData name="Codie Russell (2315602)" userId="7bf6bf44-e2a0-48f3-b428-8eaac75f7363" providerId="ADAL" clId="{F72F15B2-1EF0-6D47-B781-AB3DE209B253}" dt="2023-12-03T22:41:36.254" v="14191" actId="20577"/>
        <pc:sldMkLst>
          <pc:docMk/>
          <pc:sldMk cId="257709818" sldId="256"/>
        </pc:sldMkLst>
        <pc:spChg chg="mod ord">
          <ac:chgData name="Codie Russell (2315602)" userId="7bf6bf44-e2a0-48f3-b428-8eaac75f7363" providerId="ADAL" clId="{F72F15B2-1EF0-6D47-B781-AB3DE209B253}" dt="2023-11-26T14:57:57.412" v="2321" actId="27636"/>
          <ac:spMkLst>
            <pc:docMk/>
            <pc:sldMk cId="257709818" sldId="256"/>
            <ac:spMk id="2" creationId="{5E6E0A6D-27D9-B77A-3066-5FD8A98BAF67}"/>
          </ac:spMkLst>
        </pc:spChg>
        <pc:spChg chg="del">
          <ac:chgData name="Codie Russell (2315602)" userId="7bf6bf44-e2a0-48f3-b428-8eaac75f7363" providerId="ADAL" clId="{F72F15B2-1EF0-6D47-B781-AB3DE209B253}" dt="2023-11-22T21:47:27.899" v="24" actId="478"/>
          <ac:spMkLst>
            <pc:docMk/>
            <pc:sldMk cId="257709818" sldId="256"/>
            <ac:spMk id="3" creationId="{BFEE3B5B-DBED-DEF8-EF6D-31AB86B42DDE}"/>
          </ac:spMkLst>
        </pc:spChg>
        <pc:spChg chg="add mod">
          <ac:chgData name="Codie Russell (2315602)" userId="7bf6bf44-e2a0-48f3-b428-8eaac75f7363" providerId="ADAL" clId="{F72F15B2-1EF0-6D47-B781-AB3DE209B253}" dt="2023-12-03T22:27:41.415" v="13949" actId="20577"/>
          <ac:spMkLst>
            <pc:docMk/>
            <pc:sldMk cId="257709818" sldId="256"/>
            <ac:spMk id="3" creationId="{C3CC82FF-7CBB-6658-A4AD-7F913EB1F7AD}"/>
          </ac:spMkLst>
        </pc:spChg>
        <pc:spChg chg="add mod">
          <ac:chgData name="Codie Russell (2315602)" userId="7bf6bf44-e2a0-48f3-b428-8eaac75f7363" providerId="ADAL" clId="{F72F15B2-1EF0-6D47-B781-AB3DE209B253}" dt="2023-12-03T22:41:36.254" v="14191" actId="20577"/>
          <ac:spMkLst>
            <pc:docMk/>
            <pc:sldMk cId="257709818" sldId="256"/>
            <ac:spMk id="5" creationId="{F84A586B-E650-B1ED-37B4-9AB7454E808B}"/>
          </ac:spMkLst>
        </pc:spChg>
        <pc:spChg chg="add del">
          <ac:chgData name="Codie Russell (2315602)" userId="7bf6bf44-e2a0-48f3-b428-8eaac75f7363" providerId="ADAL" clId="{F72F15B2-1EF0-6D47-B781-AB3DE209B253}" dt="2023-11-26T14:47:27.017" v="2029" actId="26606"/>
          <ac:spMkLst>
            <pc:docMk/>
            <pc:sldMk cId="257709818" sldId="256"/>
            <ac:spMk id="6" creationId="{C5952BE2-F3EF-4B0A-86F5-986FE49BA2FD}"/>
          </ac:spMkLst>
        </pc:spChg>
        <pc:spChg chg="add del">
          <ac:chgData name="Codie Russell (2315602)" userId="7bf6bf44-e2a0-48f3-b428-8eaac75f7363" providerId="ADAL" clId="{F72F15B2-1EF0-6D47-B781-AB3DE209B253}" dt="2023-11-26T13:21:39.137" v="895"/>
          <ac:spMkLst>
            <pc:docMk/>
            <pc:sldMk cId="257709818" sldId="256"/>
            <ac:spMk id="9" creationId="{93245F62-CCC4-49E4-B95B-EA6C1E790510}"/>
          </ac:spMkLst>
        </pc:spChg>
        <pc:spChg chg="add del">
          <ac:chgData name="Codie Russell (2315602)" userId="7bf6bf44-e2a0-48f3-b428-8eaac75f7363" providerId="ADAL" clId="{F72F15B2-1EF0-6D47-B781-AB3DE209B253}" dt="2023-11-26T13:21:39.137" v="895"/>
          <ac:spMkLst>
            <pc:docMk/>
            <pc:sldMk cId="257709818" sldId="256"/>
            <ac:spMk id="11" creationId="{E6C0DD6B-6AA3-448F-9B99-8386295BC1B4}"/>
          </ac:spMkLst>
        </pc:spChg>
        <pc:picChg chg="add mod">
          <ac:chgData name="Codie Russell (2315602)" userId="7bf6bf44-e2a0-48f3-b428-8eaac75f7363" providerId="ADAL" clId="{F72F15B2-1EF0-6D47-B781-AB3DE209B253}" dt="2023-11-26T14:47:27.017" v="2029" actId="26606"/>
          <ac:picMkLst>
            <pc:docMk/>
            <pc:sldMk cId="257709818" sldId="256"/>
            <ac:picMk id="4" creationId="{8753D444-90F4-91EC-6C7F-AB455F943221}"/>
          </ac:picMkLst>
        </pc:picChg>
        <pc:picChg chg="add del">
          <ac:chgData name="Codie Russell (2315602)" userId="7bf6bf44-e2a0-48f3-b428-8eaac75f7363" providerId="ADAL" clId="{F72F15B2-1EF0-6D47-B781-AB3DE209B253}" dt="2023-11-26T14:47:27.017" v="2029" actId="26606"/>
          <ac:picMkLst>
            <pc:docMk/>
            <pc:sldMk cId="257709818" sldId="256"/>
            <ac:picMk id="7" creationId="{A5912450-3395-4ED9-B7EE-F6BD262C409E}"/>
          </ac:picMkLst>
        </pc:picChg>
      </pc:sldChg>
      <pc:sldChg chg="addSp delSp modSp mod setBg">
        <pc:chgData name="Codie Russell (2315602)" userId="7bf6bf44-e2a0-48f3-b428-8eaac75f7363" providerId="ADAL" clId="{F72F15B2-1EF0-6D47-B781-AB3DE209B253}" dt="2023-11-26T14:57:28.218" v="2317" actId="2711"/>
        <pc:sldMkLst>
          <pc:docMk/>
          <pc:sldMk cId="2811790619" sldId="257"/>
        </pc:sldMkLst>
        <pc:spChg chg="mod">
          <ac:chgData name="Codie Russell (2315602)" userId="7bf6bf44-e2a0-48f3-b428-8eaac75f7363" providerId="ADAL" clId="{F72F15B2-1EF0-6D47-B781-AB3DE209B253}" dt="2023-11-26T14:57:28.218" v="2317" actId="2711"/>
          <ac:spMkLst>
            <pc:docMk/>
            <pc:sldMk cId="2811790619" sldId="257"/>
            <ac:spMk id="2" creationId="{99957A3C-266D-3C22-F128-4A64E31F6E74}"/>
          </ac:spMkLst>
        </pc:spChg>
        <pc:spChg chg="add mod">
          <ac:chgData name="Codie Russell (2315602)" userId="7bf6bf44-e2a0-48f3-b428-8eaac75f7363" providerId="ADAL" clId="{F72F15B2-1EF0-6D47-B781-AB3DE209B253}" dt="2023-11-26T14:49:42.164" v="2245" actId="14100"/>
          <ac:spMkLst>
            <pc:docMk/>
            <pc:sldMk cId="2811790619" sldId="257"/>
            <ac:spMk id="3" creationId="{D43B33B4-489E-9D7A-8621-F8B0613058DC}"/>
          </ac:spMkLst>
        </pc:spChg>
        <pc:spChg chg="mod">
          <ac:chgData name="Codie Russell (2315602)" userId="7bf6bf44-e2a0-48f3-b428-8eaac75f7363" providerId="ADAL" clId="{F72F15B2-1EF0-6D47-B781-AB3DE209B253}" dt="2023-11-26T14:48:23.883" v="2226" actId="14100"/>
          <ac:spMkLst>
            <pc:docMk/>
            <pc:sldMk cId="2811790619" sldId="257"/>
            <ac:spMk id="4" creationId="{3E1A84A7-25AA-AE6D-730B-D137E8173E24}"/>
          </ac:spMkLst>
        </pc:spChg>
        <pc:spChg chg="mod">
          <ac:chgData name="Codie Russell (2315602)" userId="7bf6bf44-e2a0-48f3-b428-8eaac75f7363" providerId="ADAL" clId="{F72F15B2-1EF0-6D47-B781-AB3DE209B253}" dt="2023-11-26T14:48:30.358" v="2228" actId="14100"/>
          <ac:spMkLst>
            <pc:docMk/>
            <pc:sldMk cId="2811790619" sldId="257"/>
            <ac:spMk id="5" creationId="{DD77B21A-2587-EE79-DBA5-AD221E50AEEC}"/>
          </ac:spMkLst>
        </pc:spChg>
        <pc:spChg chg="mod">
          <ac:chgData name="Codie Russell (2315602)" userId="7bf6bf44-e2a0-48f3-b428-8eaac75f7363" providerId="ADAL" clId="{F72F15B2-1EF0-6D47-B781-AB3DE209B253}" dt="2023-11-26T14:48:53.511" v="2232" actId="1076"/>
          <ac:spMkLst>
            <pc:docMk/>
            <pc:sldMk cId="2811790619" sldId="257"/>
            <ac:spMk id="6" creationId="{AEC35280-2966-600E-B76F-6CDC3CE50493}"/>
          </ac:spMkLst>
        </pc:spChg>
        <pc:spChg chg="mod">
          <ac:chgData name="Codie Russell (2315602)" userId="7bf6bf44-e2a0-48f3-b428-8eaac75f7363" providerId="ADAL" clId="{F72F15B2-1EF0-6D47-B781-AB3DE209B253}" dt="2023-11-26T14:49:04.817" v="2235" actId="1076"/>
          <ac:spMkLst>
            <pc:docMk/>
            <pc:sldMk cId="2811790619" sldId="257"/>
            <ac:spMk id="7" creationId="{C1EF255A-EDE5-B37A-CD45-F7B713D3851F}"/>
          </ac:spMkLst>
        </pc:spChg>
        <pc:spChg chg="mod">
          <ac:chgData name="Codie Russell (2315602)" userId="7bf6bf44-e2a0-48f3-b428-8eaac75f7363" providerId="ADAL" clId="{F72F15B2-1EF0-6D47-B781-AB3DE209B253}" dt="2023-11-26T14:49:38.448" v="2244" actId="14100"/>
          <ac:spMkLst>
            <pc:docMk/>
            <pc:sldMk cId="2811790619" sldId="257"/>
            <ac:spMk id="8" creationId="{F33F46AD-B72C-68A0-B3CD-2F8F1EDDD19B}"/>
          </ac:spMkLst>
        </pc:spChg>
        <pc:spChg chg="mod">
          <ac:chgData name="Codie Russell (2315602)" userId="7bf6bf44-e2a0-48f3-b428-8eaac75f7363" providerId="ADAL" clId="{F72F15B2-1EF0-6D47-B781-AB3DE209B253}" dt="2023-11-26T14:49:24.220" v="2240" actId="1076"/>
          <ac:spMkLst>
            <pc:docMk/>
            <pc:sldMk cId="2811790619" sldId="257"/>
            <ac:spMk id="9" creationId="{8C5C69A4-87BC-0DC7-0FE0-5E4466ADBCA8}"/>
          </ac:spMkLst>
        </pc:spChg>
        <pc:spChg chg="add del">
          <ac:chgData name="Codie Russell (2315602)" userId="7bf6bf44-e2a0-48f3-b428-8eaac75f7363" providerId="ADAL" clId="{F72F15B2-1EF0-6D47-B781-AB3DE209B253}" dt="2023-11-23T23:15:26.516" v="771" actId="26606"/>
          <ac:spMkLst>
            <pc:docMk/>
            <pc:sldMk cId="2811790619" sldId="257"/>
            <ac:spMk id="14" creationId="{53B021B3-DE93-4AB7-8A18-CF5F1CED88B8}"/>
          </ac:spMkLst>
        </pc:spChg>
        <pc:spChg chg="add del">
          <ac:chgData name="Codie Russell (2315602)" userId="7bf6bf44-e2a0-48f3-b428-8eaac75f7363" providerId="ADAL" clId="{F72F15B2-1EF0-6D47-B781-AB3DE209B253}" dt="2023-11-23T23:15:26.516" v="771" actId="26606"/>
          <ac:spMkLst>
            <pc:docMk/>
            <pc:sldMk cId="2811790619" sldId="257"/>
            <ac:spMk id="16" creationId="{52D502E5-F6B4-4D58-B4AE-FC466FF15EE8}"/>
          </ac:spMkLst>
        </pc:spChg>
        <pc:spChg chg="add del">
          <ac:chgData name="Codie Russell (2315602)" userId="7bf6bf44-e2a0-48f3-b428-8eaac75f7363" providerId="ADAL" clId="{F72F15B2-1EF0-6D47-B781-AB3DE209B253}" dt="2023-11-23T23:15:26.516" v="771" actId="26606"/>
          <ac:spMkLst>
            <pc:docMk/>
            <pc:sldMk cId="2811790619" sldId="257"/>
            <ac:spMk id="18" creationId="{9DECDBF4-02B6-4BB4-B65B-B8107AD6A9E8}"/>
          </ac:spMkLst>
        </pc:spChg>
      </pc:sldChg>
      <pc:sldChg chg="addSp delSp modSp mod setBg">
        <pc:chgData name="Codie Russell (2315602)" userId="7bf6bf44-e2a0-48f3-b428-8eaac75f7363" providerId="ADAL" clId="{F72F15B2-1EF0-6D47-B781-AB3DE209B253}" dt="2023-11-27T22:22:53.539" v="7200" actId="255"/>
        <pc:sldMkLst>
          <pc:docMk/>
          <pc:sldMk cId="417490157" sldId="258"/>
        </pc:sldMkLst>
        <pc:spChg chg="mod">
          <ac:chgData name="Codie Russell (2315602)" userId="7bf6bf44-e2a0-48f3-b428-8eaac75f7363" providerId="ADAL" clId="{F72F15B2-1EF0-6D47-B781-AB3DE209B253}" dt="2023-11-27T17:13:55.805" v="3346" actId="20577"/>
          <ac:spMkLst>
            <pc:docMk/>
            <pc:sldMk cId="417490157" sldId="258"/>
            <ac:spMk id="2" creationId="{61FB0D7E-35F3-027F-545B-E7D0781E2484}"/>
          </ac:spMkLst>
        </pc:spChg>
        <pc:spChg chg="mod">
          <ac:chgData name="Codie Russell (2315602)" userId="7bf6bf44-e2a0-48f3-b428-8eaac75f7363" providerId="ADAL" clId="{F72F15B2-1EF0-6D47-B781-AB3DE209B253}" dt="2023-11-27T22:22:53.539" v="7200" actId="255"/>
          <ac:spMkLst>
            <pc:docMk/>
            <pc:sldMk cId="417490157" sldId="258"/>
            <ac:spMk id="3" creationId="{20F9997A-0493-75F2-4463-59F20ECD5017}"/>
          </ac:spMkLst>
        </pc:spChg>
        <pc:spChg chg="add del">
          <ac:chgData name="Codie Russell (2315602)" userId="7bf6bf44-e2a0-48f3-b428-8eaac75f7363" providerId="ADAL" clId="{F72F15B2-1EF0-6D47-B781-AB3DE209B253}" dt="2023-11-23T23:16:18.225" v="779" actId="26606"/>
          <ac:spMkLst>
            <pc:docMk/>
            <pc:sldMk cId="417490157" sldId="258"/>
            <ac:spMk id="8" creationId="{777A147A-9ED8-46B4-8660-1B3C2AA880B5}"/>
          </ac:spMkLst>
        </pc:spChg>
        <pc:spChg chg="add del">
          <ac:chgData name="Codie Russell (2315602)" userId="7bf6bf44-e2a0-48f3-b428-8eaac75f7363" providerId="ADAL" clId="{F72F15B2-1EF0-6D47-B781-AB3DE209B253}" dt="2023-11-23T23:16:18.225" v="779" actId="26606"/>
          <ac:spMkLst>
            <pc:docMk/>
            <pc:sldMk cId="417490157" sldId="258"/>
            <ac:spMk id="10" creationId="{5D6C15A0-C087-4593-8414-2B4EC1CDC3DE}"/>
          </ac:spMkLst>
        </pc:spChg>
        <pc:spChg chg="add del">
          <ac:chgData name="Codie Russell (2315602)" userId="7bf6bf44-e2a0-48f3-b428-8eaac75f7363" providerId="ADAL" clId="{F72F15B2-1EF0-6D47-B781-AB3DE209B253}" dt="2023-11-23T23:16:11.394" v="776" actId="26606"/>
          <ac:spMkLst>
            <pc:docMk/>
            <pc:sldMk cId="417490157" sldId="258"/>
            <ac:spMk id="15" creationId="{DAF1966E-FD40-4A4A-B61B-C4DF7FA05F06}"/>
          </ac:spMkLst>
        </pc:spChg>
        <pc:spChg chg="add del">
          <ac:chgData name="Codie Russell (2315602)" userId="7bf6bf44-e2a0-48f3-b428-8eaac75f7363" providerId="ADAL" clId="{F72F15B2-1EF0-6D47-B781-AB3DE209B253}" dt="2023-11-23T23:16:09.270" v="774" actId="26606"/>
          <ac:spMkLst>
            <pc:docMk/>
            <pc:sldMk cId="417490157" sldId="258"/>
            <ac:spMk id="16" creationId="{79BB35BC-D5C2-4C8B-A22A-A71E6191913B}"/>
          </ac:spMkLst>
        </pc:spChg>
        <pc:spChg chg="add del">
          <ac:chgData name="Codie Russell (2315602)" userId="7bf6bf44-e2a0-48f3-b428-8eaac75f7363" providerId="ADAL" clId="{F72F15B2-1EF0-6D47-B781-AB3DE209B253}" dt="2023-11-23T23:16:11.394" v="776" actId="26606"/>
          <ac:spMkLst>
            <pc:docMk/>
            <pc:sldMk cId="417490157" sldId="258"/>
            <ac:spMk id="17" creationId="{047BFA19-D45E-416B-A404-7AF2F3F27017}"/>
          </ac:spMkLst>
        </pc:spChg>
        <pc:spChg chg="add del">
          <ac:chgData name="Codie Russell (2315602)" userId="7bf6bf44-e2a0-48f3-b428-8eaac75f7363" providerId="ADAL" clId="{F72F15B2-1EF0-6D47-B781-AB3DE209B253}" dt="2023-11-23T23:16:11.394" v="776" actId="26606"/>
          <ac:spMkLst>
            <pc:docMk/>
            <pc:sldMk cId="417490157" sldId="258"/>
            <ac:spMk id="19" creationId="{8E0105E7-23DB-4CF2-8258-FF47C7620F6E}"/>
          </ac:spMkLst>
        </pc:spChg>
        <pc:spChg chg="add del">
          <ac:chgData name="Codie Russell (2315602)" userId="7bf6bf44-e2a0-48f3-b428-8eaac75f7363" providerId="ADAL" clId="{F72F15B2-1EF0-6D47-B781-AB3DE209B253}" dt="2023-11-23T23:16:11.394" v="776" actId="26606"/>
          <ac:spMkLst>
            <pc:docMk/>
            <pc:sldMk cId="417490157" sldId="258"/>
            <ac:spMk id="21" creationId="{074B4F7D-14B2-478B-8BF5-01E4E0C5D263}"/>
          </ac:spMkLst>
        </pc:spChg>
        <pc:spChg chg="add del">
          <ac:chgData name="Codie Russell (2315602)" userId="7bf6bf44-e2a0-48f3-b428-8eaac75f7363" providerId="ADAL" clId="{F72F15B2-1EF0-6D47-B781-AB3DE209B253}" dt="2023-11-23T23:16:17.437" v="778" actId="26606"/>
          <ac:spMkLst>
            <pc:docMk/>
            <pc:sldMk cId="417490157" sldId="258"/>
            <ac:spMk id="23" creationId="{17718681-A12E-49D6-9925-DD7C68176D61}"/>
          </ac:spMkLst>
        </pc:spChg>
        <pc:spChg chg="add del">
          <ac:chgData name="Codie Russell (2315602)" userId="7bf6bf44-e2a0-48f3-b428-8eaac75f7363" providerId="ADAL" clId="{F72F15B2-1EF0-6D47-B781-AB3DE209B253}" dt="2023-11-23T23:16:17.437" v="778" actId="26606"/>
          <ac:spMkLst>
            <pc:docMk/>
            <pc:sldMk cId="417490157" sldId="258"/>
            <ac:spMk id="24" creationId="{FBD77573-9EF2-4C35-8285-A1CF6FBB0EA5}"/>
          </ac:spMkLst>
        </pc:spChg>
        <pc:picChg chg="add del">
          <ac:chgData name="Codie Russell (2315602)" userId="7bf6bf44-e2a0-48f3-b428-8eaac75f7363" providerId="ADAL" clId="{F72F15B2-1EF0-6D47-B781-AB3DE209B253}" dt="2023-11-23T23:16:09.270" v="774" actId="26606"/>
          <ac:picMkLst>
            <pc:docMk/>
            <pc:sldMk cId="417490157" sldId="258"/>
            <ac:picMk id="12" creationId="{C24F5BD9-B951-9C55-B575-A3653F3EBED3}"/>
          </ac:picMkLst>
        </pc:picChg>
      </pc:sldChg>
      <pc:sldChg chg="addSp delSp modSp mod setBg">
        <pc:chgData name="Codie Russell (2315602)" userId="7bf6bf44-e2a0-48f3-b428-8eaac75f7363" providerId="ADAL" clId="{F72F15B2-1EF0-6D47-B781-AB3DE209B253}" dt="2023-12-03T22:55:04.611" v="14210" actId="20577"/>
        <pc:sldMkLst>
          <pc:docMk/>
          <pc:sldMk cId="1543361894" sldId="259"/>
        </pc:sldMkLst>
        <pc:spChg chg="mod">
          <ac:chgData name="Codie Russell (2315602)" userId="7bf6bf44-e2a0-48f3-b428-8eaac75f7363" providerId="ADAL" clId="{F72F15B2-1EF0-6D47-B781-AB3DE209B253}" dt="2023-11-27T22:58:51.107" v="8762" actId="1076"/>
          <ac:spMkLst>
            <pc:docMk/>
            <pc:sldMk cId="1543361894" sldId="259"/>
            <ac:spMk id="2" creationId="{C076AE01-3228-11A8-D3E7-A29B4848B657}"/>
          </ac:spMkLst>
        </pc:spChg>
        <pc:spChg chg="mod">
          <ac:chgData name="Codie Russell (2315602)" userId="7bf6bf44-e2a0-48f3-b428-8eaac75f7363" providerId="ADAL" clId="{F72F15B2-1EF0-6D47-B781-AB3DE209B253}" dt="2023-12-03T22:55:04.611" v="14210" actId="20577"/>
          <ac:spMkLst>
            <pc:docMk/>
            <pc:sldMk cId="1543361894" sldId="259"/>
            <ac:spMk id="3" creationId="{2FAF15D3-3E38-B39A-97DA-58AF220286F5}"/>
          </ac:spMkLst>
        </pc:spChg>
        <pc:spChg chg="add del mod">
          <ac:chgData name="Codie Russell (2315602)" userId="7bf6bf44-e2a0-48f3-b428-8eaac75f7363" providerId="ADAL" clId="{F72F15B2-1EF0-6D47-B781-AB3DE209B253}" dt="2023-11-27T20:24:20.479" v="4903"/>
          <ac:spMkLst>
            <pc:docMk/>
            <pc:sldMk cId="1543361894" sldId="259"/>
            <ac:spMk id="4" creationId="{26BEF5A6-5BD3-5D3B-80DE-2CF70D302337}"/>
          </ac:spMkLst>
        </pc:spChg>
        <pc:spChg chg="add del mod">
          <ac:chgData name="Codie Russell (2315602)" userId="7bf6bf44-e2a0-48f3-b428-8eaac75f7363" providerId="ADAL" clId="{F72F15B2-1EF0-6D47-B781-AB3DE209B253}" dt="2023-11-27T20:24:40.809" v="4906" actId="478"/>
          <ac:spMkLst>
            <pc:docMk/>
            <pc:sldMk cId="1543361894" sldId="259"/>
            <ac:spMk id="5" creationId="{B8219FEC-0892-A54A-624E-5F3F1023E393}"/>
          </ac:spMkLst>
        </pc:spChg>
        <pc:spChg chg="add del">
          <ac:chgData name="Codie Russell (2315602)" userId="7bf6bf44-e2a0-48f3-b428-8eaac75f7363" providerId="ADAL" clId="{F72F15B2-1EF0-6D47-B781-AB3DE209B253}" dt="2023-11-27T20:24:40.809" v="4906" actId="478"/>
          <ac:spMkLst>
            <pc:docMk/>
            <pc:sldMk cId="1543361894" sldId="259"/>
            <ac:spMk id="6" creationId="{1EE364F1-A78B-00D5-F219-A6C55C6425BF}"/>
          </ac:spMkLst>
        </pc:spChg>
        <pc:spChg chg="add mod">
          <ac:chgData name="Codie Russell (2315602)" userId="7bf6bf44-e2a0-48f3-b428-8eaac75f7363" providerId="ADAL" clId="{F72F15B2-1EF0-6D47-B781-AB3DE209B253}" dt="2023-11-27T20:33:52.703" v="4979" actId="20577"/>
          <ac:spMkLst>
            <pc:docMk/>
            <pc:sldMk cId="1543361894" sldId="259"/>
            <ac:spMk id="7" creationId="{59B568B0-3140-6623-C127-B33EDCC7A0CC}"/>
          </ac:spMkLst>
        </pc:spChg>
        <pc:picChg chg="add del mod">
          <ac:chgData name="Codie Russell (2315602)" userId="7bf6bf44-e2a0-48f3-b428-8eaac75f7363" providerId="ADAL" clId="{F72F15B2-1EF0-6D47-B781-AB3DE209B253}" dt="2023-11-27T20:23:50.092" v="4892" actId="478"/>
          <ac:picMkLst>
            <pc:docMk/>
            <pc:sldMk cId="1543361894" sldId="259"/>
            <ac:picMk id="1026" creationId="{E12EE1DE-61D4-7BF4-3FAB-3151B911ADC1}"/>
          </ac:picMkLst>
        </pc:picChg>
        <pc:picChg chg="add del mod">
          <ac:chgData name="Codie Russell (2315602)" userId="7bf6bf44-e2a0-48f3-b428-8eaac75f7363" providerId="ADAL" clId="{F72F15B2-1EF0-6D47-B781-AB3DE209B253}" dt="2023-11-27T20:46:39.695" v="5421" actId="478"/>
          <ac:picMkLst>
            <pc:docMk/>
            <pc:sldMk cId="1543361894" sldId="259"/>
            <ac:picMk id="1028" creationId="{745FE1CF-074F-BAF9-560A-B97173D64C74}"/>
          </ac:picMkLst>
        </pc:picChg>
        <pc:picChg chg="add del">
          <ac:chgData name="Codie Russell (2315602)" userId="7bf6bf44-e2a0-48f3-b428-8eaac75f7363" providerId="ADAL" clId="{F72F15B2-1EF0-6D47-B781-AB3DE209B253}" dt="2023-11-27T20:24:40.809" v="4906" actId="478"/>
          <ac:picMkLst>
            <pc:docMk/>
            <pc:sldMk cId="1543361894" sldId="259"/>
            <ac:picMk id="1030" creationId="{032F087E-B055-AFF9-27D5-F26920DC17C3}"/>
          </ac:picMkLst>
        </pc:picChg>
      </pc:sldChg>
      <pc:sldChg chg="addSp delSp modSp mod setBg">
        <pc:chgData name="Codie Russell (2315602)" userId="7bf6bf44-e2a0-48f3-b428-8eaac75f7363" providerId="ADAL" clId="{F72F15B2-1EF0-6D47-B781-AB3DE209B253}" dt="2023-11-28T22:45:00.645" v="9470" actId="1076"/>
        <pc:sldMkLst>
          <pc:docMk/>
          <pc:sldMk cId="3894967186" sldId="260"/>
        </pc:sldMkLst>
        <pc:spChg chg="mod">
          <ac:chgData name="Codie Russell (2315602)" userId="7bf6bf44-e2a0-48f3-b428-8eaac75f7363" providerId="ADAL" clId="{F72F15B2-1EF0-6D47-B781-AB3DE209B253}" dt="2023-11-27T21:32:39.829" v="5475" actId="1076"/>
          <ac:spMkLst>
            <pc:docMk/>
            <pc:sldMk cId="3894967186" sldId="260"/>
            <ac:spMk id="2" creationId="{D9A9DE10-01EA-619E-F329-AAF3D49C782F}"/>
          </ac:spMkLst>
        </pc:spChg>
        <pc:spChg chg="mod">
          <ac:chgData name="Codie Russell (2315602)" userId="7bf6bf44-e2a0-48f3-b428-8eaac75f7363" providerId="ADAL" clId="{F72F15B2-1EF0-6D47-B781-AB3DE209B253}" dt="2023-11-28T22:44:34.500" v="9465" actId="20577"/>
          <ac:spMkLst>
            <pc:docMk/>
            <pc:sldMk cId="3894967186" sldId="260"/>
            <ac:spMk id="3" creationId="{4C4388B6-A644-306B-D5C7-754880963256}"/>
          </ac:spMkLst>
        </pc:spChg>
        <pc:spChg chg="add del mod">
          <ac:chgData name="Codie Russell (2315602)" userId="7bf6bf44-e2a0-48f3-b428-8eaac75f7363" providerId="ADAL" clId="{F72F15B2-1EF0-6D47-B781-AB3DE209B253}" dt="2023-11-27T21:50:25.574" v="6199"/>
          <ac:spMkLst>
            <pc:docMk/>
            <pc:sldMk cId="3894967186" sldId="260"/>
            <ac:spMk id="4" creationId="{682FB082-6794-5829-BF7D-5070BFD769FB}"/>
          </ac:spMkLst>
        </pc:spChg>
        <pc:spChg chg="add mod">
          <ac:chgData name="Codie Russell (2315602)" userId="7bf6bf44-e2a0-48f3-b428-8eaac75f7363" providerId="ADAL" clId="{F72F15B2-1EF0-6D47-B781-AB3DE209B253}" dt="2023-11-28T22:45:00.645" v="9470" actId="1076"/>
          <ac:spMkLst>
            <pc:docMk/>
            <pc:sldMk cId="3894967186" sldId="260"/>
            <ac:spMk id="5" creationId="{08A6B1A9-E8C1-14E8-B6F8-A37BA7EFF7E7}"/>
          </ac:spMkLst>
        </pc:spChg>
        <pc:picChg chg="add mod">
          <ac:chgData name="Codie Russell (2315602)" userId="7bf6bf44-e2a0-48f3-b428-8eaac75f7363" providerId="ADAL" clId="{F72F15B2-1EF0-6D47-B781-AB3DE209B253}" dt="2023-11-28T22:44:51.967" v="9467" actId="1076"/>
          <ac:picMkLst>
            <pc:docMk/>
            <pc:sldMk cId="3894967186" sldId="260"/>
            <ac:picMk id="2050" creationId="{5CBF91F5-E391-8ABB-9488-5A3EC6643C96}"/>
          </ac:picMkLst>
        </pc:picChg>
      </pc:sldChg>
      <pc:sldChg chg="addSp delSp modSp mod setBg">
        <pc:chgData name="Codie Russell (2315602)" userId="7bf6bf44-e2a0-48f3-b428-8eaac75f7363" providerId="ADAL" clId="{F72F15B2-1EF0-6D47-B781-AB3DE209B253}" dt="2023-11-28T23:36:17.170" v="11547" actId="20577"/>
        <pc:sldMkLst>
          <pc:docMk/>
          <pc:sldMk cId="3089951349" sldId="261"/>
        </pc:sldMkLst>
        <pc:spChg chg="mod">
          <ac:chgData name="Codie Russell (2315602)" userId="7bf6bf44-e2a0-48f3-b428-8eaac75f7363" providerId="ADAL" clId="{F72F15B2-1EF0-6D47-B781-AB3DE209B253}" dt="2023-11-26T14:47:36.308" v="2030"/>
          <ac:spMkLst>
            <pc:docMk/>
            <pc:sldMk cId="3089951349" sldId="261"/>
            <ac:spMk id="2" creationId="{8BE8B2BF-C317-A00B-9E85-712B9092C125}"/>
          </ac:spMkLst>
        </pc:spChg>
        <pc:spChg chg="mod">
          <ac:chgData name="Codie Russell (2315602)" userId="7bf6bf44-e2a0-48f3-b428-8eaac75f7363" providerId="ADAL" clId="{F72F15B2-1EF0-6D47-B781-AB3DE209B253}" dt="2023-11-28T23:36:17.170" v="11547" actId="20577"/>
          <ac:spMkLst>
            <pc:docMk/>
            <pc:sldMk cId="3089951349" sldId="261"/>
            <ac:spMk id="3" creationId="{D9802C66-FE8F-0313-F8A9-6F3734C4E393}"/>
          </ac:spMkLst>
        </pc:spChg>
        <pc:spChg chg="add del mod">
          <ac:chgData name="Codie Russell (2315602)" userId="7bf6bf44-e2a0-48f3-b428-8eaac75f7363" providerId="ADAL" clId="{F72F15B2-1EF0-6D47-B781-AB3DE209B253}" dt="2023-11-28T23:09:34.553" v="10353"/>
          <ac:spMkLst>
            <pc:docMk/>
            <pc:sldMk cId="3089951349" sldId="261"/>
            <ac:spMk id="4" creationId="{7FDE484E-DE27-5C2F-7997-5C787625F31C}"/>
          </ac:spMkLst>
        </pc:spChg>
        <pc:spChg chg="add mod">
          <ac:chgData name="Codie Russell (2315602)" userId="7bf6bf44-e2a0-48f3-b428-8eaac75f7363" providerId="ADAL" clId="{F72F15B2-1EF0-6D47-B781-AB3DE209B253}" dt="2023-11-28T23:09:35.328" v="10354" actId="767"/>
          <ac:spMkLst>
            <pc:docMk/>
            <pc:sldMk cId="3089951349" sldId="261"/>
            <ac:spMk id="5" creationId="{636DD5CE-48D1-0923-6853-12C5A8DB75A2}"/>
          </ac:spMkLst>
        </pc:spChg>
      </pc:sldChg>
      <pc:sldChg chg="modSp mod setBg">
        <pc:chgData name="Codie Russell (2315602)" userId="7bf6bf44-e2a0-48f3-b428-8eaac75f7363" providerId="ADAL" clId="{F72F15B2-1EF0-6D47-B781-AB3DE209B253}" dt="2023-12-03T22:39:03.990" v="14047"/>
        <pc:sldMkLst>
          <pc:docMk/>
          <pc:sldMk cId="2812390286" sldId="262"/>
        </pc:sldMkLst>
        <pc:spChg chg="mod">
          <ac:chgData name="Codie Russell (2315602)" userId="7bf6bf44-e2a0-48f3-b428-8eaac75f7363" providerId="ADAL" clId="{F72F15B2-1EF0-6D47-B781-AB3DE209B253}" dt="2023-11-29T00:08:44.161" v="12153" actId="20577"/>
          <ac:spMkLst>
            <pc:docMk/>
            <pc:sldMk cId="2812390286" sldId="262"/>
            <ac:spMk id="2" creationId="{EBE9F797-BF48-5309-D4E5-5CFE8BE74CB6}"/>
          </ac:spMkLst>
        </pc:spChg>
        <pc:spChg chg="mod">
          <ac:chgData name="Codie Russell (2315602)" userId="7bf6bf44-e2a0-48f3-b428-8eaac75f7363" providerId="ADAL" clId="{F72F15B2-1EF0-6D47-B781-AB3DE209B253}" dt="2023-12-03T22:39:03.990" v="14047"/>
          <ac:spMkLst>
            <pc:docMk/>
            <pc:sldMk cId="2812390286" sldId="262"/>
            <ac:spMk id="3" creationId="{BA9FA971-AB8D-B0FE-7E5D-75D8ABE27B61}"/>
          </ac:spMkLst>
        </pc:spChg>
      </pc:sldChg>
      <pc:sldChg chg="addSp delSp modSp mod setBg">
        <pc:chgData name="Codie Russell (2315602)" userId="7bf6bf44-e2a0-48f3-b428-8eaac75f7363" providerId="ADAL" clId="{F72F15B2-1EF0-6D47-B781-AB3DE209B253}" dt="2023-12-03T22:25:37.219" v="13878" actId="20577"/>
        <pc:sldMkLst>
          <pc:docMk/>
          <pc:sldMk cId="1138799655" sldId="263"/>
        </pc:sldMkLst>
        <pc:spChg chg="mod">
          <ac:chgData name="Codie Russell (2315602)" userId="7bf6bf44-e2a0-48f3-b428-8eaac75f7363" providerId="ADAL" clId="{F72F15B2-1EF0-6D47-B781-AB3DE209B253}" dt="2023-11-26T14:47:36.308" v="2030"/>
          <ac:spMkLst>
            <pc:docMk/>
            <pc:sldMk cId="1138799655" sldId="263"/>
            <ac:spMk id="2" creationId="{DE5F33AD-7790-4D58-C52A-8738CD96D6A4}"/>
          </ac:spMkLst>
        </pc:spChg>
        <pc:spChg chg="mod">
          <ac:chgData name="Codie Russell (2315602)" userId="7bf6bf44-e2a0-48f3-b428-8eaac75f7363" providerId="ADAL" clId="{F72F15B2-1EF0-6D47-B781-AB3DE209B253}" dt="2023-12-03T22:25:37.219" v="13878" actId="20577"/>
          <ac:spMkLst>
            <pc:docMk/>
            <pc:sldMk cId="1138799655" sldId="263"/>
            <ac:spMk id="3" creationId="{08AECAB3-0192-D6E0-E536-278B7C0FE180}"/>
          </ac:spMkLst>
        </pc:spChg>
        <pc:picChg chg="add mod">
          <ac:chgData name="Codie Russell (2315602)" userId="7bf6bf44-e2a0-48f3-b428-8eaac75f7363" providerId="ADAL" clId="{F72F15B2-1EF0-6D47-B781-AB3DE209B253}" dt="2023-12-03T22:24:20.345" v="13654" actId="1076"/>
          <ac:picMkLst>
            <pc:docMk/>
            <pc:sldMk cId="1138799655" sldId="263"/>
            <ac:picMk id="4" creationId="{2E4388DF-9A41-2522-434C-B9809AAABA3B}"/>
          </ac:picMkLst>
        </pc:picChg>
        <pc:picChg chg="add del mod">
          <ac:chgData name="Codie Russell (2315602)" userId="7bf6bf44-e2a0-48f3-b428-8eaac75f7363" providerId="ADAL" clId="{F72F15B2-1EF0-6D47-B781-AB3DE209B253}" dt="2023-12-03T22:23:41.036" v="13640"/>
          <ac:picMkLst>
            <pc:docMk/>
            <pc:sldMk cId="1138799655" sldId="263"/>
            <ac:picMk id="1026" creationId="{11392994-8B81-DCB0-506F-D15D3101E3A0}"/>
          </ac:picMkLst>
        </pc:picChg>
        <pc:picChg chg="add del mod">
          <ac:chgData name="Codie Russell (2315602)" userId="7bf6bf44-e2a0-48f3-b428-8eaac75f7363" providerId="ADAL" clId="{F72F15B2-1EF0-6D47-B781-AB3DE209B253}" dt="2023-12-03T22:24:00.199" v="13648"/>
          <ac:picMkLst>
            <pc:docMk/>
            <pc:sldMk cId="1138799655" sldId="263"/>
            <ac:picMk id="1028" creationId="{E9601474-6D1A-1CB1-0232-021867E9F9A2}"/>
          </ac:picMkLst>
        </pc:picChg>
      </pc:sldChg>
      <pc:sldChg chg="modSp add del mod setBg">
        <pc:chgData name="Codie Russell (2315602)" userId="7bf6bf44-e2a0-48f3-b428-8eaac75f7363" providerId="ADAL" clId="{F72F15B2-1EF0-6D47-B781-AB3DE209B253}" dt="2023-12-03T22:41:06.009" v="14185" actId="27636"/>
        <pc:sldMkLst>
          <pc:docMk/>
          <pc:sldMk cId="2003823781" sldId="264"/>
        </pc:sldMkLst>
        <pc:spChg chg="mod">
          <ac:chgData name="Codie Russell (2315602)" userId="7bf6bf44-e2a0-48f3-b428-8eaac75f7363" providerId="ADAL" clId="{F72F15B2-1EF0-6D47-B781-AB3DE209B253}" dt="2023-11-27T22:28:08.686" v="7372"/>
          <ac:spMkLst>
            <pc:docMk/>
            <pc:sldMk cId="2003823781" sldId="264"/>
            <ac:spMk id="2" creationId="{771199BA-6FB6-C62E-CADE-941506DD623D}"/>
          </ac:spMkLst>
        </pc:spChg>
        <pc:spChg chg="mod">
          <ac:chgData name="Codie Russell (2315602)" userId="7bf6bf44-e2a0-48f3-b428-8eaac75f7363" providerId="ADAL" clId="{F72F15B2-1EF0-6D47-B781-AB3DE209B253}" dt="2023-12-03T22:41:06.009" v="14185" actId="27636"/>
          <ac:spMkLst>
            <pc:docMk/>
            <pc:sldMk cId="2003823781" sldId="264"/>
            <ac:spMk id="3" creationId="{27FD8938-9E59-C866-9A87-C20025F8797F}"/>
          </ac:spMkLst>
        </pc:spChg>
      </pc:sldChg>
      <pc:sldChg chg="modSp del">
        <pc:chgData name="Codie Russell (2315602)" userId="7bf6bf44-e2a0-48f3-b428-8eaac75f7363" providerId="ADAL" clId="{F72F15B2-1EF0-6D47-B781-AB3DE209B253}" dt="2023-11-26T14:37:56.892" v="1436" actId="2696"/>
        <pc:sldMkLst>
          <pc:docMk/>
          <pc:sldMk cId="545813112" sldId="265"/>
        </pc:sldMkLst>
        <pc:spChg chg="mod">
          <ac:chgData name="Codie Russell (2315602)" userId="7bf6bf44-e2a0-48f3-b428-8eaac75f7363" providerId="ADAL" clId="{F72F15B2-1EF0-6D47-B781-AB3DE209B253}" dt="2023-11-26T13:32:45.434" v="1432"/>
          <ac:spMkLst>
            <pc:docMk/>
            <pc:sldMk cId="545813112" sldId="265"/>
            <ac:spMk id="2" creationId="{D8C92AFD-96DE-5370-887C-5699387635D6}"/>
          </ac:spMkLst>
        </pc:spChg>
        <pc:spChg chg="mod">
          <ac:chgData name="Codie Russell (2315602)" userId="7bf6bf44-e2a0-48f3-b428-8eaac75f7363" providerId="ADAL" clId="{F72F15B2-1EF0-6D47-B781-AB3DE209B253}" dt="2023-11-26T13:32:45.434" v="1432"/>
          <ac:spMkLst>
            <pc:docMk/>
            <pc:sldMk cId="545813112" sldId="265"/>
            <ac:spMk id="3" creationId="{121B1A7E-4104-53F0-1B5E-13BC2AA00CC0}"/>
          </ac:spMkLst>
        </pc:spChg>
      </pc:sldChg>
      <pc:sldChg chg="modSp del">
        <pc:chgData name="Codie Russell (2315602)" userId="7bf6bf44-e2a0-48f3-b428-8eaac75f7363" providerId="ADAL" clId="{F72F15B2-1EF0-6D47-B781-AB3DE209B253}" dt="2023-11-26T14:37:58.764" v="1437" actId="2696"/>
        <pc:sldMkLst>
          <pc:docMk/>
          <pc:sldMk cId="2802651700" sldId="266"/>
        </pc:sldMkLst>
        <pc:spChg chg="mod">
          <ac:chgData name="Codie Russell (2315602)" userId="7bf6bf44-e2a0-48f3-b428-8eaac75f7363" providerId="ADAL" clId="{F72F15B2-1EF0-6D47-B781-AB3DE209B253}" dt="2023-11-26T13:32:45.434" v="1432"/>
          <ac:spMkLst>
            <pc:docMk/>
            <pc:sldMk cId="2802651700" sldId="266"/>
            <ac:spMk id="2" creationId="{1F108767-6CF4-CA6E-FE3E-DAA598D58DA6}"/>
          </ac:spMkLst>
        </pc:spChg>
        <pc:spChg chg="mod">
          <ac:chgData name="Codie Russell (2315602)" userId="7bf6bf44-e2a0-48f3-b428-8eaac75f7363" providerId="ADAL" clId="{F72F15B2-1EF0-6D47-B781-AB3DE209B253}" dt="2023-11-26T13:32:45.434" v="1432"/>
          <ac:spMkLst>
            <pc:docMk/>
            <pc:sldMk cId="2802651700" sldId="266"/>
            <ac:spMk id="3" creationId="{8C307242-B1C3-1AE1-522D-1914C0232ECE}"/>
          </ac:spMkLst>
        </pc:spChg>
      </pc:sldChg>
      <pc:sldChg chg="del">
        <pc:chgData name="Codie Russell (2315602)" userId="7bf6bf44-e2a0-48f3-b428-8eaac75f7363" providerId="ADAL" clId="{F72F15B2-1EF0-6D47-B781-AB3DE209B253}" dt="2023-11-26T12:50:43.930" v="782" actId="2696"/>
        <pc:sldMkLst>
          <pc:docMk/>
          <pc:sldMk cId="264883251" sldId="267"/>
        </pc:sldMkLst>
      </pc:sldChg>
      <pc:sldChg chg="del">
        <pc:chgData name="Codie Russell (2315602)" userId="7bf6bf44-e2a0-48f3-b428-8eaac75f7363" providerId="ADAL" clId="{F72F15B2-1EF0-6D47-B781-AB3DE209B253}" dt="2023-11-26T12:50:44.463" v="783" actId="2696"/>
        <pc:sldMkLst>
          <pc:docMk/>
          <pc:sldMk cId="928017059"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A26B8-EE94-A203-7C10-18FA7646FB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6D4493-C989-8BC7-E408-2AE00A4842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40547-47D5-F2B2-8502-7001E03D5556}"/>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0F5ECE76-9182-1689-F674-F21A90D53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57B171-335E-D051-7AC1-2062F8B7CCC8}"/>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70797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C78A-1C65-6D87-7FA8-480300014E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EDEBF2-F355-D03B-E7F1-614C0874AD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69E929-2321-FEF8-2380-634F4A3EB777}"/>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E08FA97D-53CE-7F13-B577-A78CB4683C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549D6E-11E8-BA27-D575-B5F94763F583}"/>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20535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F829-6F66-D5A2-F164-080010E7C5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A4E7B0F-4C97-B6B7-130A-5B6B8ED8F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C6A128-C75F-70C2-012D-710CF26E9138}"/>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A1C6CE34-E056-CFB9-8ADE-1A35947774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F19B9A-6801-31DF-53D2-41BABB59C713}"/>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68592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4550-F3F2-8809-E3C6-A63A97EF5D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6EBF04-34BA-8185-CE2F-B971C99277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432344-BFA1-34AE-D656-74B2B325E6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693EB8-405C-BFAC-8E40-7A0B5D852CD1}"/>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8618862D-DF41-684B-3FEC-3AA542C78D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ED46A3-AB8A-81CB-5CA0-89E51FDAFC50}"/>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781277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13A3-FD6B-BB03-B0FB-090C4C5A0B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4374BC-3FD4-80FB-36CF-FAE94667BF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9BEEB5-3F79-193B-1633-2351B15981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9D5EB77-BE34-0734-99A0-917700F7B1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B3ED5B-B0B1-DF53-FF5D-B48B72A023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4BFE826-BC6C-479F-4009-1FAC3DA664E1}"/>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8" name="Footer Placeholder 7">
            <a:extLst>
              <a:ext uri="{FF2B5EF4-FFF2-40B4-BE49-F238E27FC236}">
                <a16:creationId xmlns:a16="http://schemas.microsoft.com/office/drawing/2014/main" id="{3CB87630-C2A3-8348-D1A3-7175F414C8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9E2C0C-C750-DF97-03B7-DF2163AE4E9F}"/>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100178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04000-3F8F-895D-1639-2CCA7FD962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FF1EB4-6AA4-A5BE-8073-2786D6B9AC2C}"/>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4" name="Footer Placeholder 3">
            <a:extLst>
              <a:ext uri="{FF2B5EF4-FFF2-40B4-BE49-F238E27FC236}">
                <a16:creationId xmlns:a16="http://schemas.microsoft.com/office/drawing/2014/main" id="{123CD2B6-3656-E211-74F6-8F58404A14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755D44-4D4F-1337-A468-3CF9BBBC6785}"/>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265163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DDB986-2995-5D64-AFC5-F2488D942EC0}"/>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3" name="Footer Placeholder 2">
            <a:extLst>
              <a:ext uri="{FF2B5EF4-FFF2-40B4-BE49-F238E27FC236}">
                <a16:creationId xmlns:a16="http://schemas.microsoft.com/office/drawing/2014/main" id="{73AA1A4E-9FA9-570C-33C7-BD999A155A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44BD29-63A5-FAA0-C268-C27650A8DFCA}"/>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42590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FE40-503F-0274-3437-F99479E673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5F0BD54-1707-3142-C17B-3ACF39FE57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216F10-D9CC-2B2B-1B50-860B01893B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4D1F29-9A44-60FD-2B10-74F70F7B9D34}"/>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317BFF7B-8256-6A6D-7900-699D992196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35253-2CCA-CE65-D064-1EB6C27346B8}"/>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879563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88388-A527-A400-F754-D561933345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FE043F1-C997-401C-B7FF-DDA46A46FF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EF9812-6C31-B9F2-0831-D79C63736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722FB0-81F3-E419-A1C5-A975EA58669D}"/>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06BEF525-1034-1753-F98B-519C1CD7A6E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3A7F83-8BA4-FA62-5B53-EFADEC2096C5}"/>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400572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D1D52-75C6-A413-7175-05833D9286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AB50C2-F185-8740-19A3-92B51125C7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E93590-C76A-B09F-B354-AE8CC2D80AFB}"/>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F940E6BC-F094-4208-2DF0-FCFFDF23E8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B48A7-9B88-AEFE-7800-DF6C9AB7DEF9}"/>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23949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1428F8-309B-A467-2454-C2AFE61F1CF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D91203-FE0B-550F-C816-E7583C35F2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B4FA6E-0895-9B14-C8D8-F407343E3A66}"/>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A0D1A19A-6E9F-CE25-01CC-755589DEC1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E17C24-C814-0C65-028E-C255B627A05F}"/>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4094843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E8FFDF-51A0-51E9-0498-84C563FE7B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CD9168-3566-53F4-97F4-65E117714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99F0F1-66F1-2F20-211F-688345A6CE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51D5D998-BC0D-D9C0-DAEF-CD0556922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F312F1-A942-9D38-4B8B-CDFA58C98A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D8A77-AD77-E24B-AFD4-003664520169}" type="slidenum">
              <a:rPr lang="en-US" smtClean="0"/>
              <a:t>‹#›</a:t>
            </a:fld>
            <a:endParaRPr lang="en-US"/>
          </a:p>
        </p:txBody>
      </p:sp>
    </p:spTree>
    <p:extLst>
      <p:ext uri="{BB962C8B-B14F-4D97-AF65-F5344CB8AC3E}">
        <p14:creationId xmlns:p14="http://schemas.microsoft.com/office/powerpoint/2010/main" val="1116841979"/>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implypsychology.org/bronfenbrenner.html" TargetMode="External"/><Relationship Id="rId13" Type="http://schemas.openxmlformats.org/officeDocument/2006/relationships/hyperlink" Target="https://ncse.ie/wp-content/uploads/2020/05/Resource-5-A-Total-Communication-Approach.pdf" TargetMode="External"/><Relationship Id="rId3" Type="http://schemas.openxmlformats.org/officeDocument/2006/relationships/hyperlink" Target="https://app.croneri.co.uk/feature-articles/managing-transitions-early-years-provisions" TargetMode="External"/><Relationship Id="rId7" Type="http://schemas.openxmlformats.org/officeDocument/2006/relationships/hyperlink" Target="https://help-for-early-years-providers.education.gov.uk/get-help-to-improve-your-practice/working-in-partnership-with-parents-and-carers" TargetMode="External"/><Relationship Id="rId12" Type="http://schemas.openxmlformats.org/officeDocument/2006/relationships/hyperlink" Target="https://www.virtual-college.co.uk/resources/how-does-multi-agency-work-reduce-the-risk-of-abuse" TargetMode="External"/><Relationship Id="rId2" Type="http://schemas.openxmlformats.org/officeDocument/2006/relationships/hyperlink" Target="https://www.corewellceu.com/blog/25-play-therapy-techniques/" TargetMode="External"/><Relationship Id="rId16" Type="http://schemas.openxmlformats.org/officeDocument/2006/relationships/hyperlink" Target="https://whatworks-csc.org.uk/evidence/evidence-store/intervention/home-visit-programmes/" TargetMode="External"/><Relationship Id="rId1" Type="http://schemas.openxmlformats.org/officeDocument/2006/relationships/slideLayout" Target="../slideLayouts/slideLayout2.xml"/><Relationship Id="rId6" Type="http://schemas.openxmlformats.org/officeDocument/2006/relationships/hyperlink" Target="https://www.educater.co.uk/latest-news/why-eyfs-outcomes-are-important/" TargetMode="External"/><Relationship Id="rId11" Type="http://schemas.openxmlformats.org/officeDocument/2006/relationships/hyperlink" Target="https://www.simplypsychology.org/maslow.html" TargetMode="External"/><Relationship Id="rId5" Type="http://schemas.openxmlformats.org/officeDocument/2006/relationships/hyperlink" Target="https://www.eyalliance.org.uk/sites/default/files/stay_and_play_parent_leaflet.pdf" TargetMode="External"/><Relationship Id="rId15" Type="http://schemas.openxmlformats.org/officeDocument/2006/relationships/hyperlink" Target="https://theeducationhub.org.nz/how-to-run-successful-parent-information-sessions/" TargetMode="External"/><Relationship Id="rId10" Type="http://schemas.openxmlformats.org/officeDocument/2006/relationships/hyperlink" Target="https://www.learninglab.com.au/early-years-learning-framework-eylf-outcomes/" TargetMode="External"/><Relationship Id="rId4" Type="http://schemas.openxmlformats.org/officeDocument/2006/relationships/hyperlink" Target="https://www.himama.com/blog/what-are-early-learning-outcomes/" TargetMode="External"/><Relationship Id="rId9" Type="http://schemas.openxmlformats.org/officeDocument/2006/relationships/hyperlink" Target="https://www.thoughtco.com/maslows-hierarchy-of-needs-4582571" TargetMode="External"/><Relationship Id="rId14" Type="http://schemas.openxmlformats.org/officeDocument/2006/relationships/hyperlink" Target="https://nurserystory.co.uk/resource-centre/supporting-children-and-parents-with-trans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85000"/>
              </a:schemeClr>
            </a:gs>
            <a:gs pos="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E0A6D-27D9-B77A-3066-5FD8A98BAF67}"/>
              </a:ext>
            </a:extLst>
          </p:cNvPr>
          <p:cNvSpPr>
            <a:spLocks noGrp="1"/>
          </p:cNvSpPr>
          <p:nvPr>
            <p:ph type="ctrTitle"/>
          </p:nvPr>
        </p:nvSpPr>
        <p:spPr>
          <a:xfrm>
            <a:off x="638882" y="3577456"/>
            <a:ext cx="10909640" cy="1687814"/>
          </a:xfrm>
        </p:spPr>
        <p:txBody>
          <a:bodyPr anchor="b">
            <a:normAutofit fontScale="90000"/>
          </a:bodyPr>
          <a:lstStyle/>
          <a:p>
            <a:r>
              <a:rPr lang="en-US" sz="6600" b="1" dirty="0"/>
              <a:t>Human development handbook</a:t>
            </a:r>
          </a:p>
        </p:txBody>
      </p:sp>
      <p:pic>
        <p:nvPicPr>
          <p:cNvPr id="4" name="Picture 3" descr="Silhouettes of children playing with balls&#10;&#10;Description automatically generated">
            <a:extLst>
              <a:ext uri="{FF2B5EF4-FFF2-40B4-BE49-F238E27FC236}">
                <a16:creationId xmlns:a16="http://schemas.microsoft.com/office/drawing/2014/main" id="{8753D444-90F4-91EC-6C7F-AB455F943221}"/>
              </a:ext>
            </a:extLst>
          </p:cNvPr>
          <p:cNvPicPr>
            <a:picLocks noChangeAspect="1"/>
          </p:cNvPicPr>
          <p:nvPr/>
        </p:nvPicPr>
        <p:blipFill>
          <a:blip r:embed="rId2"/>
          <a:stretch>
            <a:fillRect/>
          </a:stretch>
        </p:blipFill>
        <p:spPr>
          <a:xfrm>
            <a:off x="4033453" y="591670"/>
            <a:ext cx="4120497" cy="2742004"/>
          </a:xfrm>
          <a:prstGeom prst="rect">
            <a:avLst/>
          </a:prstGeom>
        </p:spPr>
      </p:pic>
      <p:sp>
        <p:nvSpPr>
          <p:cNvPr id="3" name="TextBox 2">
            <a:extLst>
              <a:ext uri="{FF2B5EF4-FFF2-40B4-BE49-F238E27FC236}">
                <a16:creationId xmlns:a16="http://schemas.microsoft.com/office/drawing/2014/main" id="{C3CC82FF-7CBB-6658-A4AD-7F913EB1F7AD}"/>
              </a:ext>
            </a:extLst>
          </p:cNvPr>
          <p:cNvSpPr txBox="1"/>
          <p:nvPr/>
        </p:nvSpPr>
        <p:spPr>
          <a:xfrm>
            <a:off x="170121" y="0"/>
            <a:ext cx="2509284" cy="646331"/>
          </a:xfrm>
          <a:prstGeom prst="rect">
            <a:avLst/>
          </a:prstGeom>
          <a:noFill/>
        </p:spPr>
        <p:txBody>
          <a:bodyPr wrap="square" rtlCol="0">
            <a:spAutoFit/>
          </a:bodyPr>
          <a:lstStyle/>
          <a:p>
            <a:r>
              <a:rPr lang="en-US" dirty="0"/>
              <a:t>Codie Russell</a:t>
            </a:r>
          </a:p>
          <a:p>
            <a:r>
              <a:rPr lang="en-US" dirty="0"/>
              <a:t>2315602</a:t>
            </a:r>
          </a:p>
        </p:txBody>
      </p:sp>
      <p:sp>
        <p:nvSpPr>
          <p:cNvPr id="5" name="TextBox 4">
            <a:extLst>
              <a:ext uri="{FF2B5EF4-FFF2-40B4-BE49-F238E27FC236}">
                <a16:creationId xmlns:a16="http://schemas.microsoft.com/office/drawing/2014/main" id="{F84A586B-E650-B1ED-37B4-9AB7454E808B}"/>
              </a:ext>
            </a:extLst>
          </p:cNvPr>
          <p:cNvSpPr txBox="1"/>
          <p:nvPr/>
        </p:nvSpPr>
        <p:spPr>
          <a:xfrm>
            <a:off x="10299405" y="0"/>
            <a:ext cx="1892595" cy="369332"/>
          </a:xfrm>
          <a:prstGeom prst="rect">
            <a:avLst/>
          </a:prstGeom>
          <a:noFill/>
        </p:spPr>
        <p:txBody>
          <a:bodyPr wrap="square" rtlCol="0">
            <a:spAutoFit/>
          </a:bodyPr>
          <a:lstStyle/>
          <a:p>
            <a:r>
              <a:rPr lang="en-US" dirty="0"/>
              <a:t>2912-word count. </a:t>
            </a:r>
          </a:p>
        </p:txBody>
      </p:sp>
    </p:spTree>
    <p:extLst>
      <p:ext uri="{BB962C8B-B14F-4D97-AF65-F5344CB8AC3E}">
        <p14:creationId xmlns:p14="http://schemas.microsoft.com/office/powerpoint/2010/main" val="257709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85000"/>
              </a:schemeClr>
            </a:gs>
            <a:gs pos="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7A3C-266D-3C22-F128-4A64E31F6E74}"/>
              </a:ext>
            </a:extLst>
          </p:cNvPr>
          <p:cNvSpPr>
            <a:spLocks noGrp="1"/>
          </p:cNvSpPr>
          <p:nvPr>
            <p:ph type="title"/>
          </p:nvPr>
        </p:nvSpPr>
        <p:spPr>
          <a:xfrm>
            <a:off x="1738148" y="323083"/>
            <a:ext cx="8715703" cy="612337"/>
          </a:xfrm>
        </p:spPr>
        <p:txBody>
          <a:bodyPr>
            <a:normAutofit fontScale="90000"/>
          </a:bodyPr>
          <a:lstStyle/>
          <a:p>
            <a:pPr algn="ctr"/>
            <a:r>
              <a:rPr lang="en-US" dirty="0"/>
              <a:t>Contents page</a:t>
            </a:r>
          </a:p>
        </p:txBody>
      </p:sp>
      <p:sp>
        <p:nvSpPr>
          <p:cNvPr id="4" name="Rounded Rectangle 3">
            <a:extLst>
              <a:ext uri="{FF2B5EF4-FFF2-40B4-BE49-F238E27FC236}">
                <a16:creationId xmlns:a16="http://schemas.microsoft.com/office/drawing/2014/main" id="{3E1A84A7-25AA-AE6D-730B-D137E8173E24}"/>
              </a:ext>
            </a:extLst>
          </p:cNvPr>
          <p:cNvSpPr/>
          <p:nvPr/>
        </p:nvSpPr>
        <p:spPr>
          <a:xfrm>
            <a:off x="3171818" y="954864"/>
            <a:ext cx="5572126" cy="612338"/>
          </a:xfrm>
          <a:prstGeom prst="roundRect">
            <a:avLst/>
          </a:prstGeom>
          <a:solidFill>
            <a:srgbClr val="FF58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Introduction</a:t>
            </a:r>
            <a:endParaRPr lang="en-US" dirty="0">
              <a:solidFill>
                <a:schemeClr val="tx1">
                  <a:lumMod val="95000"/>
                  <a:lumOff val="5000"/>
                </a:schemeClr>
              </a:solidFill>
            </a:endParaRPr>
          </a:p>
        </p:txBody>
      </p:sp>
      <p:sp>
        <p:nvSpPr>
          <p:cNvPr id="5" name="Rounded Rectangle 4">
            <a:extLst>
              <a:ext uri="{FF2B5EF4-FFF2-40B4-BE49-F238E27FC236}">
                <a16:creationId xmlns:a16="http://schemas.microsoft.com/office/drawing/2014/main" id="{DD77B21A-2587-EE79-DBA5-AD221E50AEEC}"/>
              </a:ext>
            </a:extLst>
          </p:cNvPr>
          <p:cNvSpPr/>
          <p:nvPr/>
        </p:nvSpPr>
        <p:spPr>
          <a:xfrm>
            <a:off x="3149028" y="1663621"/>
            <a:ext cx="5572126" cy="612337"/>
          </a:xfrm>
          <a:prstGeom prst="roundRect">
            <a:avLst/>
          </a:prstGeom>
          <a:solidFill>
            <a:srgbClr val="FD903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The role of the adult </a:t>
            </a:r>
            <a:endParaRPr lang="en-US" dirty="0">
              <a:solidFill>
                <a:schemeClr val="tx1">
                  <a:lumMod val="95000"/>
                  <a:lumOff val="5000"/>
                </a:schemeClr>
              </a:solidFill>
            </a:endParaRPr>
          </a:p>
        </p:txBody>
      </p:sp>
      <p:sp>
        <p:nvSpPr>
          <p:cNvPr id="6" name="Rounded Rectangle 5">
            <a:extLst>
              <a:ext uri="{FF2B5EF4-FFF2-40B4-BE49-F238E27FC236}">
                <a16:creationId xmlns:a16="http://schemas.microsoft.com/office/drawing/2014/main" id="{AEC35280-2966-600E-B76F-6CDC3CE50493}"/>
              </a:ext>
            </a:extLst>
          </p:cNvPr>
          <p:cNvSpPr/>
          <p:nvPr/>
        </p:nvSpPr>
        <p:spPr>
          <a:xfrm>
            <a:off x="3149027" y="2382991"/>
            <a:ext cx="5572127" cy="681572"/>
          </a:xfrm>
          <a:prstGeom prst="roundRect">
            <a:avLst/>
          </a:prstGeom>
          <a:solidFill>
            <a:srgbClr val="EFE81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Needs of the child </a:t>
            </a:r>
            <a:endParaRPr lang="en-US" dirty="0">
              <a:solidFill>
                <a:schemeClr val="tx1">
                  <a:lumMod val="95000"/>
                  <a:lumOff val="5000"/>
                </a:schemeClr>
              </a:solidFill>
            </a:endParaRPr>
          </a:p>
        </p:txBody>
      </p:sp>
      <p:sp>
        <p:nvSpPr>
          <p:cNvPr id="7" name="Rounded Rectangle 6">
            <a:extLst>
              <a:ext uri="{FF2B5EF4-FFF2-40B4-BE49-F238E27FC236}">
                <a16:creationId xmlns:a16="http://schemas.microsoft.com/office/drawing/2014/main" id="{C1EF255A-EDE5-B37A-CD45-F7B713D3851F}"/>
              </a:ext>
            </a:extLst>
          </p:cNvPr>
          <p:cNvSpPr/>
          <p:nvPr/>
        </p:nvSpPr>
        <p:spPr>
          <a:xfrm>
            <a:off x="3149026" y="3194191"/>
            <a:ext cx="5572127" cy="681572"/>
          </a:xfrm>
          <a:prstGeom prst="roundRect">
            <a:avLst/>
          </a:prstGeom>
          <a:solidFill>
            <a:srgbClr val="5BD35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Partnerships</a:t>
            </a:r>
            <a:r>
              <a:rPr lang="en-US"/>
              <a:t> </a:t>
            </a:r>
            <a:endParaRPr lang="en-US" dirty="0"/>
          </a:p>
        </p:txBody>
      </p:sp>
      <p:sp>
        <p:nvSpPr>
          <p:cNvPr id="8" name="Rounded Rectangle 7">
            <a:extLst>
              <a:ext uri="{FF2B5EF4-FFF2-40B4-BE49-F238E27FC236}">
                <a16:creationId xmlns:a16="http://schemas.microsoft.com/office/drawing/2014/main" id="{F33F46AD-B72C-68A0-B3CD-2F8F1EDDD19B}"/>
              </a:ext>
            </a:extLst>
          </p:cNvPr>
          <p:cNvSpPr/>
          <p:nvPr/>
        </p:nvSpPr>
        <p:spPr>
          <a:xfrm>
            <a:off x="3149023" y="4878701"/>
            <a:ext cx="5572127" cy="681572"/>
          </a:xfrm>
          <a:prstGeom prst="roundRect">
            <a:avLst/>
          </a:prstGeom>
          <a:solidFill>
            <a:srgbClr val="FB75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Proposed outcomes</a:t>
            </a:r>
            <a:endParaRPr lang="en-US" dirty="0">
              <a:solidFill>
                <a:schemeClr val="tx1">
                  <a:lumMod val="95000"/>
                  <a:lumOff val="5000"/>
                </a:schemeClr>
              </a:solidFill>
            </a:endParaRPr>
          </a:p>
        </p:txBody>
      </p:sp>
      <p:sp>
        <p:nvSpPr>
          <p:cNvPr id="9" name="Rounded Rectangle 8">
            <a:extLst>
              <a:ext uri="{FF2B5EF4-FFF2-40B4-BE49-F238E27FC236}">
                <a16:creationId xmlns:a16="http://schemas.microsoft.com/office/drawing/2014/main" id="{8C5C69A4-87BC-0DC7-0FE0-5E4466ADBCA8}"/>
              </a:ext>
            </a:extLst>
          </p:cNvPr>
          <p:cNvSpPr/>
          <p:nvPr/>
        </p:nvSpPr>
        <p:spPr>
          <a:xfrm>
            <a:off x="3149024" y="4018097"/>
            <a:ext cx="5572127" cy="751114"/>
          </a:xfrm>
          <a:prstGeom prst="roundRect">
            <a:avLst/>
          </a:prstGeom>
          <a:solidFill>
            <a:srgbClr val="A44CE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Interventions</a:t>
            </a:r>
            <a:r>
              <a:rPr lang="en-US" dirty="0"/>
              <a:t> </a:t>
            </a:r>
          </a:p>
        </p:txBody>
      </p:sp>
      <p:sp>
        <p:nvSpPr>
          <p:cNvPr id="3" name="Rounded Rectangle 2">
            <a:extLst>
              <a:ext uri="{FF2B5EF4-FFF2-40B4-BE49-F238E27FC236}">
                <a16:creationId xmlns:a16="http://schemas.microsoft.com/office/drawing/2014/main" id="{D43B33B4-489E-9D7A-8621-F8B0613058DC}"/>
              </a:ext>
            </a:extLst>
          </p:cNvPr>
          <p:cNvSpPr/>
          <p:nvPr/>
        </p:nvSpPr>
        <p:spPr>
          <a:xfrm>
            <a:off x="3149022" y="5667306"/>
            <a:ext cx="5572127" cy="681572"/>
          </a:xfrm>
          <a:prstGeom prst="roundRect">
            <a:avLst/>
          </a:prstGeom>
          <a:solidFill>
            <a:srgbClr val="00B5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Reference list </a:t>
            </a:r>
          </a:p>
        </p:txBody>
      </p:sp>
    </p:spTree>
    <p:extLst>
      <p:ext uri="{BB962C8B-B14F-4D97-AF65-F5344CB8AC3E}">
        <p14:creationId xmlns:p14="http://schemas.microsoft.com/office/powerpoint/2010/main" val="2811790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F5846"/>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B0D7E-35F3-027F-545B-E7D0781E2484}"/>
              </a:ext>
            </a:extLst>
          </p:cNvPr>
          <p:cNvSpPr>
            <a:spLocks noGrp="1"/>
          </p:cNvSpPr>
          <p:nvPr>
            <p:ph type="title"/>
          </p:nvPr>
        </p:nvSpPr>
        <p:spPr/>
        <p:txBody>
          <a:bodyPr/>
          <a:lstStyle/>
          <a:p>
            <a:r>
              <a:rPr lang="en-US" u="sng" dirty="0"/>
              <a:t>Introduction </a:t>
            </a:r>
          </a:p>
        </p:txBody>
      </p:sp>
      <p:sp>
        <p:nvSpPr>
          <p:cNvPr id="3" name="Content Placeholder 2">
            <a:extLst>
              <a:ext uri="{FF2B5EF4-FFF2-40B4-BE49-F238E27FC236}">
                <a16:creationId xmlns:a16="http://schemas.microsoft.com/office/drawing/2014/main" id="{20F9997A-0493-75F2-4463-59F20ECD5017}"/>
              </a:ext>
            </a:extLst>
          </p:cNvPr>
          <p:cNvSpPr>
            <a:spLocks noGrp="1"/>
          </p:cNvSpPr>
          <p:nvPr>
            <p:ph idx="1"/>
          </p:nvPr>
        </p:nvSpPr>
        <p:spPr>
          <a:xfrm>
            <a:off x="838200" y="1499016"/>
            <a:ext cx="10515600" cy="5156617"/>
          </a:xfrm>
        </p:spPr>
        <p:txBody>
          <a:bodyPr>
            <a:normAutofit/>
          </a:bodyPr>
          <a:lstStyle/>
          <a:p>
            <a:pPr marL="0" indent="0">
              <a:buNone/>
            </a:pPr>
            <a:r>
              <a:rPr lang="en-US" sz="1400" dirty="0"/>
              <a:t>This handbook's purpose is to increase practitioners' awareness of the importance of the following topics is to young children's learning and development throughout transitions. This book educates people on why it is so important to recognize the impact on child's transitions as they grow up and achieve bigger goals. Transitioning is a huge step for children in early years, it is an important phase in a child's development and a memorable period for young children and their parents or guardians. Early childhood transition might include a child entering a childcare, beginning school or transitioning from the first year into the primary years. It ensures consistency throughout the household, important adults, and all the settings which are beneficial to each child's unique learning experience. This handbook can help practitioners support practice by encouraging them to develop their own knowledge to better themselves which will also have a huge impact on the children who are going through transitions in their care. This handbook will help children’s outcomes and improve quality as it helps practitioners expand their knowledge meaning children's outcomes will already be affected because the practitioner will be more aware of how to deal with transitions, which makes it easier for everyone involved with the transition. </a:t>
            </a:r>
          </a:p>
          <a:p>
            <a:pPr marL="0" indent="0">
              <a:buNone/>
            </a:pPr>
            <a:r>
              <a:rPr lang="en-US" sz="1400" dirty="0"/>
              <a:t>Transitions offer chances for professional communication with the home and between places.  It is the duty of all early childhood educators to make sure that kids are made to feel comfortable, have a feeling of belonging, and are assisted in settling down. Transitions are such an important part in a child's life, it is also important for the child's parents and guardians especially going from nursey to reception and having to leave their parents/guardians for a full day instead of half day like they are used to.  Sometimes it is harder for the parents to accept the transitions of their child which also causes them a lot of stress, that’s why communicating, having meetings and showing the parents around is so important as it helps put their mind at ease. Nursery Story (2021) says that when educators carefully consider each child's unique requirements and actively interact with families to include them in the process, smooth transitions occur. Even though change is frequently inevitable, worry and anxiety may be minimized by carefully handling changes.</a:t>
            </a:r>
          </a:p>
          <a:p>
            <a:pPr marL="0" indent="0">
              <a:buNone/>
            </a:pPr>
            <a:endParaRPr lang="en-US" sz="1400" dirty="0"/>
          </a:p>
          <a:p>
            <a:pPr marL="0" indent="0">
              <a:buNone/>
            </a:pPr>
            <a:endParaRPr lang="en-US" sz="1600" dirty="0"/>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417490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D9035"/>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AE01-3228-11A8-D3E7-A29B4848B657}"/>
              </a:ext>
            </a:extLst>
          </p:cNvPr>
          <p:cNvSpPr>
            <a:spLocks noGrp="1"/>
          </p:cNvSpPr>
          <p:nvPr>
            <p:ph type="title"/>
          </p:nvPr>
        </p:nvSpPr>
        <p:spPr/>
        <p:txBody>
          <a:bodyPr/>
          <a:lstStyle/>
          <a:p>
            <a:r>
              <a:rPr lang="en-US" u="sng" dirty="0"/>
              <a:t>The role of the adult </a:t>
            </a:r>
          </a:p>
        </p:txBody>
      </p:sp>
      <p:sp>
        <p:nvSpPr>
          <p:cNvPr id="3" name="Content Placeholder 2">
            <a:extLst>
              <a:ext uri="{FF2B5EF4-FFF2-40B4-BE49-F238E27FC236}">
                <a16:creationId xmlns:a16="http://schemas.microsoft.com/office/drawing/2014/main" id="{2FAF15D3-3E38-B39A-97DA-58AF220286F5}"/>
              </a:ext>
            </a:extLst>
          </p:cNvPr>
          <p:cNvSpPr>
            <a:spLocks noGrp="1"/>
          </p:cNvSpPr>
          <p:nvPr>
            <p:ph idx="1"/>
          </p:nvPr>
        </p:nvSpPr>
        <p:spPr>
          <a:xfrm>
            <a:off x="221091" y="1523926"/>
            <a:ext cx="8642081" cy="5334074"/>
          </a:xfrm>
        </p:spPr>
        <p:txBody>
          <a:bodyPr>
            <a:normAutofit/>
          </a:bodyPr>
          <a:lstStyle/>
          <a:p>
            <a:pPr marL="0" indent="0">
              <a:buNone/>
            </a:pPr>
            <a:r>
              <a:rPr lang="en-US" sz="1200" dirty="0"/>
              <a:t>Children going through these changes could be feeling a variety of emotions, including distress. Employees should work together with the children and their families to create a safe and enjoyable learning environment that meets each child's unique needs. For transitions to be supported, a key worker and you must form a secure attachment. A secure attachment is when the caregiver is responsive, sensitive and consistent with the child, this will make the child happy, secure and ready to explore new things. A stable and constant connection to the primary </a:t>
            </a:r>
            <a:r>
              <a:rPr lang="en-US" sz="1200" dirty="0" err="1"/>
              <a:t>carer</a:t>
            </a:r>
            <a:r>
              <a:rPr lang="en-US" sz="1200" dirty="0"/>
              <a:t> is important, as Bowlby's connection Theory emphasizes. Disruptions or irregularities in these early attachments, according to Bowlby, may have a lasting effect on a variety of behavioral and mental health issues in later life. Early childhood educators have a crucial responsibility to assist young children who are experiencing severe emotional distress. Sticking to established routines, like going to the nursery, can assist in lowering a child's anxiety. Children frequently reflect what they see in their play, so this is a normal reaction that should be supported. Additionally, it indicates that staff members become sufficiently familiar with the kids to be able to confidently complete early assessments. During the induction phase, parents are equally important. We urge them to spend as much time as necessary with their child and to assist in teaching the routines. Since the parent may translate the staff's messages, this is especially helpful for children who speak English as a second language. It's essential to keep in mind that parents will also require assistance during this period. The transition up to school was a painful farewell for many because strong ties had been developed and private areas of family life were discussed in confidence and trust with staff. </a:t>
            </a:r>
            <a:r>
              <a:rPr lang="en-US" sz="1200" dirty="0" err="1"/>
              <a:t>Gov.uk</a:t>
            </a:r>
            <a:r>
              <a:rPr lang="en-US" sz="1200" dirty="0"/>
              <a:t>(no date) clarify that the caregivers may then put their faith in your ability to interact with their child and observe how you tailor their education. Collaborating to exchange information, comprehend children's interests, and choose the most effective ways to assist their learning are all important.</a:t>
            </a:r>
          </a:p>
          <a:p>
            <a:pPr marL="0" indent="0">
              <a:buNone/>
            </a:pPr>
            <a:r>
              <a:rPr lang="en-US" sz="1200" dirty="0"/>
              <a:t>NCSE (2020) state that Young individuals who struggle with communication might experience frustration, anger, confusion, sadness, and overload, which can result in withdrawal or acting out. Children with good communication skills can learn, build social skills, express their emotions, and take part in daily activities. Certain children may have trouble expressing themselves or understanding what is being said to them because of physical or cognitive impairments. For those children, assistive technology can bridge the gap between them and their everyday experiences while also assisting in the development of communication skills and helping them overcome communication challenges.</a:t>
            </a:r>
          </a:p>
          <a:p>
            <a:pPr marL="0" indent="0">
              <a:buNone/>
            </a:pPr>
            <a:r>
              <a:rPr lang="en-US" sz="1400" dirty="0"/>
              <a:t>In a quiet, orderly, and peaceful physical setting, children will feel safe and comfortable, and their behavior will reflect this. On the other hand, kids could feel scared and anxious in a disorganized and disorderly setting, which could make their behavior worse. In a quiet, orderly, and tranquil physical setting, children will feel safe and comfortable, and their behavior will reflect this. If, on the other hand, the surroundings are disorganized and disorderly, children could feel scared and anxious, which could make their behavior </a:t>
            </a:r>
            <a:r>
              <a:rPr lang="en-US" sz="1400"/>
              <a:t>worse. </a:t>
            </a:r>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p:txBody>
      </p:sp>
      <p:pic>
        <p:nvPicPr>
          <p:cNvPr id="1028" name="Picture 4" descr="Bronfenbrenner Ecological Systems">
            <a:extLst>
              <a:ext uri="{FF2B5EF4-FFF2-40B4-BE49-F238E27FC236}">
                <a16:creationId xmlns:a16="http://schemas.microsoft.com/office/drawing/2014/main" id="{745FE1CF-074F-BAF9-560A-B97173D64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2280" y="642349"/>
            <a:ext cx="3119792" cy="31644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B568B0-3140-6623-C127-B33EDCC7A0CC}"/>
              </a:ext>
            </a:extLst>
          </p:cNvPr>
          <p:cNvSpPr txBox="1"/>
          <p:nvPr/>
        </p:nvSpPr>
        <p:spPr>
          <a:xfrm>
            <a:off x="9190495" y="3806824"/>
            <a:ext cx="2671306" cy="369332"/>
          </a:xfrm>
          <a:prstGeom prst="rect">
            <a:avLst/>
          </a:prstGeom>
          <a:noFill/>
        </p:spPr>
        <p:txBody>
          <a:bodyPr wrap="square" rtlCol="0">
            <a:spAutoFit/>
          </a:bodyPr>
          <a:lstStyle/>
          <a:p>
            <a:r>
              <a:rPr lang="en-US" dirty="0"/>
              <a:t>Guy-Evans, O. (2023)</a:t>
            </a:r>
          </a:p>
        </p:txBody>
      </p:sp>
    </p:spTree>
    <p:extLst>
      <p:ext uri="{BB962C8B-B14F-4D97-AF65-F5344CB8AC3E}">
        <p14:creationId xmlns:p14="http://schemas.microsoft.com/office/powerpoint/2010/main" val="154336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1E80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9DE10-01EA-619E-F329-AAF3D49C782F}"/>
              </a:ext>
            </a:extLst>
          </p:cNvPr>
          <p:cNvSpPr>
            <a:spLocks noGrp="1"/>
          </p:cNvSpPr>
          <p:nvPr>
            <p:ph type="title"/>
          </p:nvPr>
        </p:nvSpPr>
        <p:spPr>
          <a:xfrm>
            <a:off x="838200" y="417266"/>
            <a:ext cx="10515600" cy="1325563"/>
          </a:xfrm>
        </p:spPr>
        <p:txBody>
          <a:bodyPr/>
          <a:lstStyle/>
          <a:p>
            <a:r>
              <a:rPr lang="en-US" u="sng" dirty="0"/>
              <a:t>Needs of the child</a:t>
            </a:r>
            <a:r>
              <a:rPr lang="en-US" dirty="0"/>
              <a:t> </a:t>
            </a:r>
          </a:p>
        </p:txBody>
      </p:sp>
      <p:sp>
        <p:nvSpPr>
          <p:cNvPr id="3" name="Content Placeholder 2">
            <a:extLst>
              <a:ext uri="{FF2B5EF4-FFF2-40B4-BE49-F238E27FC236}">
                <a16:creationId xmlns:a16="http://schemas.microsoft.com/office/drawing/2014/main" id="{4C4388B6-A644-306B-D5C7-754880963256}"/>
              </a:ext>
            </a:extLst>
          </p:cNvPr>
          <p:cNvSpPr>
            <a:spLocks noGrp="1"/>
          </p:cNvSpPr>
          <p:nvPr>
            <p:ph idx="1"/>
          </p:nvPr>
        </p:nvSpPr>
        <p:spPr>
          <a:xfrm>
            <a:off x="705195" y="1423164"/>
            <a:ext cx="11182004" cy="4351338"/>
          </a:xfrm>
        </p:spPr>
        <p:txBody>
          <a:bodyPr>
            <a:normAutofit fontScale="77500" lnSpcReduction="20000"/>
          </a:bodyPr>
          <a:lstStyle/>
          <a:p>
            <a:pPr marL="0" indent="0">
              <a:buNone/>
            </a:pPr>
            <a:r>
              <a:rPr lang="en-US" sz="1600" dirty="0"/>
              <a:t>In this transition period it important to restrain reassuring routines, have visual timetables and stories to reassure the child about the new routines. Talking  positively and be opened about change make sure children are involved with the transitions to show them that these transitions are normal and help the child settle in. Reassurance is crucial in this situation also as children can get very overwhelmed with their emotions from all the new adjustments. </a:t>
            </a:r>
            <a:r>
              <a:rPr lang="en-US" sz="1600" dirty="0" err="1"/>
              <a:t>Mcloed</a:t>
            </a:r>
            <a:r>
              <a:rPr lang="en-US" sz="1600" dirty="0"/>
              <a:t>, S. (2023) says that The more imaginative and cerebral "self-actualization" demands are at the top of Maslow's (1943, 1954) hierarchy of human needs, which places physiological (survival) requirements at the bottom. It is imperative for an individual to fulfil their survival requirements prior to addressing their higher wants, according to Maslow. Since we are inherently frustrated by barriers in our surroundings and relationships, it becomes harder to meet the requirements connected with each level higher up the hierarchy. In contrast to physiological and transient demands, which are associated with lower survival needs, higher needs become more psychological and long-term. This theory helps teachers in the transition stage is like breaking down steps at one time, it can be used as an example to imply that a child can only get on to the next stage after they feel at ease with the previous stage.</a:t>
            </a:r>
          </a:p>
          <a:p>
            <a:pPr marL="0" indent="0">
              <a:buNone/>
            </a:pPr>
            <a:r>
              <a:rPr lang="en-US" sz="1600" dirty="0"/>
              <a:t>Future learn (no date), implies that Maslow organized these requirements such that satisfying one requires fulfilling the others. Starting with the most fundamental requirements physiological and safety and working your way up the pyramid to the top, where personal growth, or realizing your full potential as a human, is achieved. Maslow's hierarchy of needs may be used to narrow down on what children actually need and to identify  any holes in the structure. For instance, children who arrive at school hungry might be given breakfast. This can become clearer if you examine the needs in more depth. Enough rest and exercise, access to clean air, enough food and water, and adequate sleep are all considered physiological demands. Safety requirements include the desire for stability in one's life, a place to live, and a sense of security and safety both physically and emotionally. Love and belongingness have a connection with other individuals; they are the social aspects of feeling loved, included, connected, and like you belong. The need for consistency in a person's life, a place to call home, and a feeling of physical and mental safety are all considered safety necessities. Love and belongingness are social constructs that are linked to other people; they are the sensations of being loved, accepted, linked together, and like you belong. Self-actualization, feeling accomplished, being acknowledged, having control over one's life, and being unique from others are all aspects of self-esteem requirements. Finding one's uniqueness, being creative, and realizing one's potential are all aspects of self-actualization.  </a:t>
            </a:r>
          </a:p>
          <a:p>
            <a:pPr marL="0" indent="0">
              <a:buNone/>
            </a:pPr>
            <a:r>
              <a:rPr lang="en-US" sz="1500" dirty="0"/>
              <a:t>Every child's brain develops at a different speed meaning during this transition period all the children in the class are all going to be different and at different levels mentally. Some children may not be able to handle the big emotions that come with transitions meaning it could trigger them in many ways e.g., crying, playing alone, not speaking or even lashing out. Practitioners during this experience need to have ways that reach the child's needs and to make a secure attachment with them, to build this attachment you must be gentle, caring, giving playful smiles , warmth loving voices and eye contact. By doing this you are also putting the parents at ease, knowing that their child is in a safe and secure environment. Building relationships with children and seeing them achieve goals is one of the most beautiful experiences ever. Building positive relationships helps the children  learn to be strong and independent</a:t>
            </a:r>
            <a:r>
              <a:rPr lang="en-US" sz="1600" dirty="0"/>
              <a:t>. </a:t>
            </a:r>
            <a:r>
              <a:rPr lang="en-GB" sz="1600" b="0" i="0" u="none" strike="noStrike" dirty="0">
                <a:solidFill>
                  <a:srgbClr val="202124"/>
                </a:solidFill>
                <a:effectLst/>
              </a:rPr>
              <a:t>Children learn and develop well in enabling environments with teaching and support from adults, who respond to their individual interests and needs and help them to build their learning over time. The Chartered College of Teaching (2023) say that </a:t>
            </a:r>
            <a:r>
              <a:rPr lang="en-US" sz="1600" dirty="0"/>
              <a:t>Children can handle information, think, solve issues, be creative, work with diligence and purpose, and make decisions when they are allowed some degree of freedom and choice. Children acquire a plethora of emotional abilities and how to process their environment via play.</a:t>
            </a:r>
            <a:endParaRPr lang="en-US" sz="1400" dirty="0"/>
          </a:p>
          <a:p>
            <a:endParaRPr lang="en-US" sz="1400" dirty="0"/>
          </a:p>
          <a:p>
            <a:pPr marL="0" indent="0">
              <a:buNone/>
            </a:pPr>
            <a:endParaRPr lang="en-US" sz="1400" dirty="0"/>
          </a:p>
        </p:txBody>
      </p:sp>
      <p:pic>
        <p:nvPicPr>
          <p:cNvPr id="2050" name="Picture 2" descr="Maslow's Hierarchy of Needs">
            <a:extLst>
              <a:ext uri="{FF2B5EF4-FFF2-40B4-BE49-F238E27FC236}">
                <a16:creationId xmlns:a16="http://schemas.microsoft.com/office/drawing/2014/main" id="{5CBF91F5-E391-8ABB-9488-5A3EC6643C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4175" y="5434836"/>
            <a:ext cx="1959625" cy="13255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A6B1A9-E8C1-14E8-B6F8-A37BA7EFF7E7}"/>
              </a:ext>
            </a:extLst>
          </p:cNvPr>
          <p:cNvSpPr txBox="1"/>
          <p:nvPr/>
        </p:nvSpPr>
        <p:spPr>
          <a:xfrm>
            <a:off x="7733479" y="6431001"/>
            <a:ext cx="1959625" cy="369332"/>
          </a:xfrm>
          <a:prstGeom prst="rect">
            <a:avLst/>
          </a:prstGeom>
          <a:noFill/>
        </p:spPr>
        <p:txBody>
          <a:bodyPr wrap="square" rtlCol="0">
            <a:spAutoFit/>
          </a:bodyPr>
          <a:lstStyle/>
          <a:p>
            <a:r>
              <a:rPr lang="en-US" dirty="0" err="1"/>
              <a:t>Hopper,E</a:t>
            </a:r>
            <a:r>
              <a:rPr lang="en-US" dirty="0"/>
              <a:t>. (2023)</a:t>
            </a:r>
          </a:p>
        </p:txBody>
      </p:sp>
    </p:spTree>
    <p:extLst>
      <p:ext uri="{BB962C8B-B14F-4D97-AF65-F5344CB8AC3E}">
        <p14:creationId xmlns:p14="http://schemas.microsoft.com/office/powerpoint/2010/main" val="3894967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00C807"/>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B2BF-C317-A00B-9E85-712B9092C125}"/>
              </a:ext>
            </a:extLst>
          </p:cNvPr>
          <p:cNvSpPr>
            <a:spLocks noGrp="1"/>
          </p:cNvSpPr>
          <p:nvPr>
            <p:ph type="title"/>
          </p:nvPr>
        </p:nvSpPr>
        <p:spPr/>
        <p:txBody>
          <a:bodyPr/>
          <a:lstStyle/>
          <a:p>
            <a:r>
              <a:rPr lang="en-US" u="sng" dirty="0"/>
              <a:t>Partnerships</a:t>
            </a:r>
          </a:p>
        </p:txBody>
      </p:sp>
      <p:sp>
        <p:nvSpPr>
          <p:cNvPr id="3" name="Content Placeholder 2">
            <a:extLst>
              <a:ext uri="{FF2B5EF4-FFF2-40B4-BE49-F238E27FC236}">
                <a16:creationId xmlns:a16="http://schemas.microsoft.com/office/drawing/2014/main" id="{D9802C66-FE8F-0313-F8A9-6F3734C4E393}"/>
              </a:ext>
            </a:extLst>
          </p:cNvPr>
          <p:cNvSpPr>
            <a:spLocks noGrp="1"/>
          </p:cNvSpPr>
          <p:nvPr>
            <p:ph idx="1"/>
          </p:nvPr>
        </p:nvSpPr>
        <p:spPr/>
        <p:txBody>
          <a:bodyPr>
            <a:normAutofit fontScale="25000" lnSpcReduction="20000"/>
          </a:bodyPr>
          <a:lstStyle/>
          <a:p>
            <a:pPr marL="0" indent="0">
              <a:buNone/>
            </a:pPr>
            <a:r>
              <a:rPr lang="en-US" sz="5600" dirty="0"/>
              <a:t>Within this transition, it is important to work in partnerships with people and agencies to be able to get the best outcome of the transition.  It is crucially important that focuses are on the quality and context of the child's environment. Bronfenbrenner has a theory that can help within transition time. Simply Psychology (2023) states that Bronfenbrenner's ecological systems theory, a person's development is impacted by several interrelated environmental systems, which can range from their personal surroundings—like their family—to larger social structures—like their culture. The microsystem, mesosystem, ecosystem, macrosystem, and chronosystem are some of these systems; they all reflect various degrees of environmental impacts on an individual's development and behavior. Inviting parents and </a:t>
            </a:r>
            <a:r>
              <a:rPr lang="en-US" sz="5600" dirty="0" err="1"/>
              <a:t>carers</a:t>
            </a:r>
            <a:r>
              <a:rPr lang="en-US" sz="5600" dirty="0"/>
              <a:t> to stay with you while you settle with their child.  After they witness how you adjust their child's education and respond to them, they will be able to put their trust in you. It includes working together to share knowledge, identify  children's interests, and choose the most effective ways to help their learning. The parents will more than likely need support during this time as well and their child going into school full time is a big change from themselves and the child. Think about the child.  Some children are unable to cope with change, they may suffer with general well-being and general academic spaces. This could hugely impact a child's transition academically and mentally. It is extremely important to have all the information about the children from parents, childminders and the past teachers this will help to adjust certain things in the new working space for the children so that their mind will be put at ease making them able to settle into the new environment better.</a:t>
            </a:r>
          </a:p>
          <a:p>
            <a:pPr marL="0" indent="0">
              <a:buNone/>
            </a:pPr>
            <a:r>
              <a:rPr lang="en-US" sz="5600" dirty="0"/>
              <a:t>Working along with multi-agencies is another important way of expanding practitioners' knowledge to get the child best outcome through transition time. Multi-Agencies can help you to  learn more about the demands of children's well-being, improves partner information exchange to enable a quicker and a more coordinated response. To help every child reach their full potential, agencies collaborate with parents and one another to make it essential for efficient child protection and safeguarding. </a:t>
            </a:r>
            <a:r>
              <a:rPr lang="en-US" sz="5600" dirty="0" err="1"/>
              <a:t>Netex</a:t>
            </a:r>
            <a:r>
              <a:rPr lang="en-US" sz="5600" dirty="0"/>
              <a:t> (2021) state that By dividing up the work and the duties associated with safeguarding the most vulnerable from abuse, multi-agency teamwork often benefits practitioners by reducing their own stress.  Because of this, everyone will be able to execute their tasks more effectively, which will improve the working atmosphere and output. </a:t>
            </a:r>
            <a:r>
              <a:rPr lang="en-GB" sz="5600" b="0" i="0" u="none" strike="noStrike" dirty="0">
                <a:solidFill>
                  <a:srgbClr val="040C28"/>
                </a:solidFill>
                <a:effectLst/>
                <a:latin typeface="Google Sans"/>
              </a:rPr>
              <a:t>Multi-professional/multidisciplinary working is when  staff with different professional backgrounds and training work together</a:t>
            </a:r>
            <a:r>
              <a:rPr lang="en-GB" sz="5600" b="0" i="0" u="none" strike="noStrike" dirty="0">
                <a:solidFill>
                  <a:srgbClr val="202124"/>
                </a:solidFill>
                <a:effectLst/>
                <a:latin typeface="Google Sans"/>
              </a:rPr>
              <a:t>. This means lots of difference ideas will be put together and discussed to make the transition the smoothest it can be for the upcoming children .</a:t>
            </a:r>
            <a:endParaRPr lang="en-US" sz="5600" dirty="0"/>
          </a:p>
          <a:p>
            <a:endParaRPr lang="en-US" sz="5600" dirty="0"/>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636DD5CE-48D1-0923-6853-12C5A8DB75A2}"/>
              </a:ext>
            </a:extLst>
          </p:cNvPr>
          <p:cNvSpPr txBox="1"/>
          <p:nvPr/>
        </p:nvSpPr>
        <p:spPr>
          <a:xfrm>
            <a:off x="6415548" y="-1519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089951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A44CE9"/>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9F797-BF48-5309-D4E5-5CFE8BE74CB6}"/>
              </a:ext>
            </a:extLst>
          </p:cNvPr>
          <p:cNvSpPr>
            <a:spLocks noGrp="1"/>
          </p:cNvSpPr>
          <p:nvPr>
            <p:ph type="title"/>
          </p:nvPr>
        </p:nvSpPr>
        <p:spPr/>
        <p:txBody>
          <a:bodyPr/>
          <a:lstStyle/>
          <a:p>
            <a:r>
              <a:rPr lang="en-US" u="sng" dirty="0"/>
              <a:t>Interventions</a:t>
            </a:r>
          </a:p>
        </p:txBody>
      </p:sp>
      <p:sp>
        <p:nvSpPr>
          <p:cNvPr id="3" name="Content Placeholder 2">
            <a:extLst>
              <a:ext uri="{FF2B5EF4-FFF2-40B4-BE49-F238E27FC236}">
                <a16:creationId xmlns:a16="http://schemas.microsoft.com/office/drawing/2014/main" id="{BA9FA971-AB8D-B0FE-7E5D-75D8ABE27B61}"/>
              </a:ext>
            </a:extLst>
          </p:cNvPr>
          <p:cNvSpPr>
            <a:spLocks noGrp="1"/>
          </p:cNvSpPr>
          <p:nvPr>
            <p:ph idx="1"/>
          </p:nvPr>
        </p:nvSpPr>
        <p:spPr>
          <a:xfrm>
            <a:off x="838200" y="1408181"/>
            <a:ext cx="10515600" cy="5084693"/>
          </a:xfrm>
        </p:spPr>
        <p:txBody>
          <a:bodyPr>
            <a:normAutofit fontScale="25000" lnSpcReduction="20000"/>
          </a:bodyPr>
          <a:lstStyle/>
          <a:p>
            <a:pPr marL="0" indent="0">
              <a:buNone/>
            </a:pPr>
            <a:r>
              <a:rPr lang="en-US" sz="4800" dirty="0"/>
              <a:t>Interventions are different types of ways to help improve children's outcomes or stop growing need or risk. Croner-I (2022) say that Practitioners should be mindful that moving children to a new space within the facility with bigger children or with different routines and activities might be a major step for them, even when they are content and established. Planning is also necessary for room-to-room transfers, and staff members should make sure the kids are well supported during this process. Important things to think about are as follows. Before they switch rooms, introduce the youngster and parents to a new important person. Plan transitional activities in the new space to help kids get used to the new surroundings and personnel gradually, Think about the impact that a child's room move will have on their friendships. Transitional items like blankets or soft toys might facilitate the transition. Childs play is a greet way to help children settle into a new environment Children with mental health issues or other challenges between the ages of three and sixteen can benefit from play therapy, which is a child-centered therapeutic approach. Children can explore their own private emotional world in the playroom in nearly any way they desire while working one-on-one with the play therapist. </a:t>
            </a:r>
          </a:p>
          <a:p>
            <a:pPr marL="0" indent="0">
              <a:buNone/>
            </a:pPr>
            <a:r>
              <a:rPr lang="en-US" sz="4800" dirty="0" err="1"/>
              <a:t>Corewellness</a:t>
            </a:r>
            <a:r>
              <a:rPr lang="en-US" sz="4800" dirty="0"/>
              <a:t> (2019) go on to say that  Play therapy helps clients especially children let down their guard and talk about things they might be repressing or going through at home or at school. Playing is natural. For instance, a young person may not discuss bullying at school. On the other hand, if role play is included in the sessions, the youngster will pretend to be the bully. The child can then be helped by therapists to overcome these incidents after they have made their diagnosis. Home-visit services are interventions that offer new and expectant moms assistance and direction. </a:t>
            </a:r>
          </a:p>
          <a:p>
            <a:pPr marL="0" indent="0">
              <a:buNone/>
            </a:pPr>
            <a:r>
              <a:rPr lang="en-US" sz="4800" dirty="0"/>
              <a:t>What works for children's social care (2023) Intervention is a preventive strategy designed to spot and deal with child abuse concerns. Programs for home visits are extensive and can incorporate a variety of treatments. Meetings on physical childcare, parent-child relationships, childhood development, and other related subjects are frequently included in the curriculum. Interventions such as "home visitation programs" provide expectant and new mothers support and direction. The intervention acts as a proactive programs that looks for and addresses possible child abuse. Programs for home visits can involve a variety of treatments and are rather wide. Meetings on subjects such as physical childcare, parent-child relationships, and childhood development are frequently included in the schedule. Another intervention that has huge impact on children during transitions times is stay and play sessions stay and Play sessions offer an enjoyable and safe environment for parents to play with their children and have fun.</a:t>
            </a:r>
          </a:p>
          <a:p>
            <a:pPr marL="0" indent="0">
              <a:buNone/>
            </a:pPr>
            <a:r>
              <a:rPr lang="en-US" sz="4800" dirty="0"/>
              <a:t>Early years alliance  (no date)  explain that free play, messy play, arts and crafts, a nutritious snack, and story time are all included in these sessions, which will benefit your kid by fostering speech and language, sharing, and taking turns, as well as by exposing them to new and fascinating activities. Children ages 0-5 may come along and enjoy themselves while participating in activities that are developmentally appropriate at Stay and Play, which is a fun and exciting setting that helps to strengthen the child's personal, social, and emotional abilities. Families can meet new people and enjoy a change of scenery and activities through them. </a:t>
            </a:r>
          </a:p>
          <a:p>
            <a:pPr marL="0" indent="0">
              <a:buNone/>
            </a:pPr>
            <a:r>
              <a:rPr lang="en-US" sz="5600" dirty="0"/>
              <a:t>The education hub (2019) suggests that Parent education initiatives that focus on improving their child's development or controlling conduct are popular among parents. </a:t>
            </a:r>
            <a:r>
              <a:rPr lang="en-US" sz="5600" dirty="0" err="1"/>
              <a:t>Organising</a:t>
            </a:r>
            <a:r>
              <a:rPr lang="en-US" sz="5600" dirty="0"/>
              <a:t> formal family activities is also said to help parents feel more involved in the school. Parental education courses may help parents expand their repertoire of alternative ideas, tactics, and </a:t>
            </a:r>
            <a:r>
              <a:rPr lang="en-US" sz="5600" dirty="0" err="1"/>
              <a:t>practises</a:t>
            </a:r>
            <a:r>
              <a:rPr lang="en-US" sz="5600" dirty="0"/>
              <a:t>. Parents' early expectations of their children's education </a:t>
            </a:r>
            <a:r>
              <a:rPr lang="en-US" sz="5600" dirty="0" err="1"/>
              <a:t>programmes</a:t>
            </a:r>
            <a:r>
              <a:rPr lang="en-US" sz="5600" dirty="0"/>
              <a:t> are frequently influenced by their own educational experiences as well as their cultural background.</a:t>
            </a:r>
          </a:p>
          <a:p>
            <a:pPr marL="0" indent="0">
              <a:buNone/>
            </a:pPr>
            <a:endParaRPr lang="en-US" sz="5600" dirty="0"/>
          </a:p>
          <a:p>
            <a:pPr marL="0" indent="0">
              <a:buNone/>
            </a:pPr>
            <a:r>
              <a:rPr lang="en-US" sz="5600" dirty="0"/>
              <a:t> </a:t>
            </a:r>
            <a:endParaRPr lang="en-US" sz="3400" dirty="0"/>
          </a:p>
          <a:p>
            <a:pPr marL="0" indent="0">
              <a:buNone/>
            </a:pPr>
            <a:endParaRPr lang="en-US" sz="3400" dirty="0"/>
          </a:p>
          <a:p>
            <a:pPr marL="0" indent="0">
              <a:buNone/>
            </a:pPr>
            <a:endParaRPr lang="en-US" sz="3000" dirty="0"/>
          </a:p>
          <a:p>
            <a:pPr marL="0" indent="0">
              <a:buNone/>
            </a:pPr>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812390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B75BA"/>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33AD-7790-4D58-C52A-8738CD96D6A4}"/>
              </a:ext>
            </a:extLst>
          </p:cNvPr>
          <p:cNvSpPr>
            <a:spLocks noGrp="1"/>
          </p:cNvSpPr>
          <p:nvPr>
            <p:ph type="title"/>
          </p:nvPr>
        </p:nvSpPr>
        <p:spPr/>
        <p:txBody>
          <a:bodyPr/>
          <a:lstStyle/>
          <a:p>
            <a:r>
              <a:rPr lang="en-US" u="sng" dirty="0"/>
              <a:t>Proposed outcomes</a:t>
            </a:r>
          </a:p>
        </p:txBody>
      </p:sp>
      <p:sp>
        <p:nvSpPr>
          <p:cNvPr id="3" name="Content Placeholder 2">
            <a:extLst>
              <a:ext uri="{FF2B5EF4-FFF2-40B4-BE49-F238E27FC236}">
                <a16:creationId xmlns:a16="http://schemas.microsoft.com/office/drawing/2014/main" id="{08AECAB3-0192-D6E0-E536-278B7C0FE180}"/>
              </a:ext>
            </a:extLst>
          </p:cNvPr>
          <p:cNvSpPr>
            <a:spLocks noGrp="1"/>
          </p:cNvSpPr>
          <p:nvPr>
            <p:ph idx="1"/>
          </p:nvPr>
        </p:nvSpPr>
        <p:spPr>
          <a:xfrm>
            <a:off x="838200" y="1470991"/>
            <a:ext cx="10515600" cy="5074302"/>
          </a:xfrm>
        </p:spPr>
        <p:txBody>
          <a:bodyPr>
            <a:normAutofit/>
          </a:bodyPr>
          <a:lstStyle/>
          <a:p>
            <a:pPr marL="0" indent="0">
              <a:buNone/>
            </a:pPr>
            <a:r>
              <a:rPr lang="en-US" sz="1400" dirty="0"/>
              <a:t>Proposed outcomes is  a method for determining if a kid is developing normally for their age, might be at danger of a delay, or is ahead of their age. Early childhood education blog (2018) suggest that The early learning outcomes framework encompasses the following developmental domains: learning methodologies, language and literacy, social and emotional development, perceptual, motor, and physical development. </a:t>
            </a:r>
            <a:r>
              <a:rPr lang="en-US" sz="1400" dirty="0" err="1"/>
              <a:t>Educater</a:t>
            </a:r>
            <a:r>
              <a:rPr lang="en-US" sz="1400" dirty="0"/>
              <a:t> (2021) imply that Learning outcomes are crucial because they provide a clear understanding of what and what amount to teach, allow for planning that ensures the learning context is constantly stressed, and assist practitioners in creating more successful lesson plans. make assessments easy to understand and translate to practical assessment techniques; enable early interventions; and provide practitioners with guidance when making assessment. Judgements provide a summary of the knowledge acquired over the course of the year. Organize learning and evaluation activities to encourage reflective practice and teamwork, incorporating the opinions of the child, parent, and other agencies. </a:t>
            </a:r>
          </a:p>
          <a:p>
            <a:pPr marL="0" indent="0">
              <a:buNone/>
            </a:pPr>
            <a:r>
              <a:rPr lang="en-US" sz="1400" dirty="0"/>
              <a:t>According to federal regulations, states must disclose the proportion of young children with Individualized Education Programmed (IEPs) or </a:t>
            </a:r>
            <a:r>
              <a:rPr lang="en-US" sz="1400" dirty="0" err="1"/>
              <a:t>Individualised</a:t>
            </a:r>
            <a:r>
              <a:rPr lang="en-US" sz="1400" dirty="0"/>
              <a:t> Family Service Plans (IFSPs) who exhibit enhanced positive social-emotional skills including social relationships acquire and apply knowledge and skills including early language/communication as well as early literacy and use appropriate behaviors to meet needs. These are known as the three main worldwide early childhood outcomes at times. </a:t>
            </a:r>
          </a:p>
          <a:p>
            <a:pPr marL="0" indent="0">
              <a:buNone/>
            </a:pPr>
            <a:r>
              <a:rPr lang="en-US" sz="1400" dirty="0"/>
              <a:t>                                                                                                   </a:t>
            </a:r>
          </a:p>
          <a:p>
            <a:pPr marL="0" indent="0">
              <a:buNone/>
            </a:pPr>
            <a:endParaRPr lang="en-US" sz="1400" dirty="0"/>
          </a:p>
          <a:p>
            <a:pPr marL="0" indent="0">
              <a:buNone/>
            </a:pPr>
            <a:endParaRPr lang="en-US" sz="1400" dirty="0"/>
          </a:p>
          <a:p>
            <a:pPr marL="0" indent="0">
              <a:buNone/>
            </a:pPr>
            <a:r>
              <a:rPr lang="en-US" sz="1400" dirty="0"/>
              <a:t>                                                                                                   Learning lab(2023)</a:t>
            </a:r>
          </a:p>
          <a:p>
            <a:pPr marL="0" indent="0">
              <a:buNone/>
            </a:pPr>
            <a:endParaRPr lang="en-US" sz="2000" dirty="0"/>
          </a:p>
          <a:p>
            <a:pPr marL="0" indent="0">
              <a:buNone/>
            </a:pPr>
            <a:endParaRPr lang="en-US" sz="1400"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2E4388DF-9A41-2522-434C-B9809AAABA3B}"/>
              </a:ext>
            </a:extLst>
          </p:cNvPr>
          <p:cNvPicPr>
            <a:picLocks noChangeAspect="1"/>
          </p:cNvPicPr>
          <p:nvPr/>
        </p:nvPicPr>
        <p:blipFill>
          <a:blip r:embed="rId2"/>
          <a:stretch>
            <a:fillRect/>
          </a:stretch>
        </p:blipFill>
        <p:spPr>
          <a:xfrm>
            <a:off x="393405" y="4228725"/>
            <a:ext cx="4412512" cy="2316568"/>
          </a:xfrm>
          <a:prstGeom prst="rect">
            <a:avLst/>
          </a:prstGeom>
        </p:spPr>
      </p:pic>
    </p:spTree>
    <p:extLst>
      <p:ext uri="{BB962C8B-B14F-4D97-AF65-F5344CB8AC3E}">
        <p14:creationId xmlns:p14="http://schemas.microsoft.com/office/powerpoint/2010/main" val="1138799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00B5F9"/>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99BA-6FB6-C62E-CADE-941506DD623D}"/>
              </a:ext>
            </a:extLst>
          </p:cNvPr>
          <p:cNvSpPr>
            <a:spLocks noGrp="1"/>
          </p:cNvSpPr>
          <p:nvPr>
            <p:ph type="title"/>
          </p:nvPr>
        </p:nvSpPr>
        <p:spPr/>
        <p:txBody>
          <a:bodyPr/>
          <a:lstStyle/>
          <a:p>
            <a:r>
              <a:rPr lang="en-US" u="sng" dirty="0"/>
              <a:t>Reference list</a:t>
            </a:r>
          </a:p>
        </p:txBody>
      </p:sp>
      <p:sp>
        <p:nvSpPr>
          <p:cNvPr id="3" name="Content Placeholder 2">
            <a:extLst>
              <a:ext uri="{FF2B5EF4-FFF2-40B4-BE49-F238E27FC236}">
                <a16:creationId xmlns:a16="http://schemas.microsoft.com/office/drawing/2014/main" id="{27FD8938-9E59-C866-9A87-C20025F8797F}"/>
              </a:ext>
            </a:extLst>
          </p:cNvPr>
          <p:cNvSpPr>
            <a:spLocks noGrp="1"/>
          </p:cNvSpPr>
          <p:nvPr>
            <p:ph idx="1"/>
          </p:nvPr>
        </p:nvSpPr>
        <p:spPr>
          <a:xfrm>
            <a:off x="699052" y="1408182"/>
            <a:ext cx="10515600" cy="5310670"/>
          </a:xfrm>
        </p:spPr>
        <p:txBody>
          <a:bodyPr>
            <a:normAutofit fontScale="77500" lnSpcReduction="20000"/>
          </a:bodyPr>
          <a:lstStyle/>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Corewellness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(2019)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Play therapy techniques.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https://www.corewellceu.com/blog/25-play-therapy-techniques/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Croner-I (2022)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Managing transitions in early years provisions.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https://app.croneri.co.uk/feature-articles/managing-transitions-early-years-provisions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Early childhood education blog (2018)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What are early learning outcomes?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https://www.himama.com/blog/what-are-early-learning-outcomes/#:~:text=The%20developmental%20domains%20included%20in,perceptual%2C%20motor%20and%20physical%20development</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Early years (no date)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What does stay and play session off me and my child?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https://www.eyalliance.org.uk/sites/default/files/stay_and_play_parent_leaflet.pdf</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Educater</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Why EYFS outcomes are important.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https://www.educater.co.uk/latest-news/why-eyfs-outcomes-are-important/</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Future learn,(no date).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Maslows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hierarchy of needs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www.futurelearn.com</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/info/courses/supporting-learning-primary/0/steps/58666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Gov.uk</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(no date)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Working in partnership with parents and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carers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https://help-for-early-years-providers.education.gov.uk/get-help-to-improve-your-practice/working-in-partnership-with-parents-and-carers#:~:text=Invite%20parents%20and%20carers%20to,best%20to%20support%20their%20learning</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Guy-</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Evans,O</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Bronfenbrenner's Ecological Systems Theory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https://www.simplypsychology.org/bronfenbrenner.html</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Hoppper,E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https://www.thoughtco.com/maslows-hierarchy-of-needs-4582571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Learning lab(2023)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https://www.learninglab.com.au/early-years-learning-framework-eylf-outcomes/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Mcloed,s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SimplyPsycology</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Maslows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hierarchy of needs.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https://www.simplypsychology.org/maslow.html</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Netex</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How does multi-Agency work reduce the risk of Abuse?.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https://www.virtual-college.co.uk/resources/how-does-multi-agency-work-reduce-the-risk-of-abuse#:~:text=A%20general%20benefit%20of%20multi,protecting%20vulnerable%20individuals%20from%20abuse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NSCE (2020)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importance of communication.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https://ncse.ie/wp-content/uploads/2020/05/Resource-5-A-Total-Communication-Approach.pdf</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Nursery Story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Supporting Children and Parents with Transitions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https://nurserystory.co.uk/resource-centre/supporting-children-and-parents-with-transitions/#:~:text=Smooth%20transitions%20happen%20when%20teachers,reduce%20any%20stress%20and%20anxiety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The education hub (2019)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how to run a successful parent information session.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hlinkClick r:id="rId15"/>
              </a:rPr>
              <a:t>https://theeducationhub.org.nz/how-to-run-successful-parent-information-sessions/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What works for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childrens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socialcare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https://whatworks-csc.org.uk/evidence/evidence-store/intervention/home-visit-programmes/#:~:text=Home%2Dvisit%20programmes%20are%20interventions,address%20potential%20maltreatment%20of%20children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400" dirty="0"/>
          </a:p>
        </p:txBody>
      </p:sp>
    </p:spTree>
    <p:extLst>
      <p:ext uri="{BB962C8B-B14F-4D97-AF65-F5344CB8AC3E}">
        <p14:creationId xmlns:p14="http://schemas.microsoft.com/office/powerpoint/2010/main" val="2003823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1324</TotalTime>
  <Words>3874</Words>
  <Application>Microsoft Macintosh PowerPoint</Application>
  <PresentationFormat>Widescreen</PresentationFormat>
  <Paragraphs>84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Google Sans</vt:lpstr>
      <vt:lpstr>Office Theme</vt:lpstr>
      <vt:lpstr>Human development handbook</vt:lpstr>
      <vt:lpstr>Contents page</vt:lpstr>
      <vt:lpstr>Introduction </vt:lpstr>
      <vt:lpstr>The role of the adult </vt:lpstr>
      <vt:lpstr>Needs of the child </vt:lpstr>
      <vt:lpstr>Partnerships</vt:lpstr>
      <vt:lpstr>Interventions</vt:lpstr>
      <vt:lpstr>Proposed outcomes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Codie Russell (2315602)</dc:creator>
  <cp:lastModifiedBy>Codie Russell (2315602)</cp:lastModifiedBy>
  <cp:revision>1</cp:revision>
  <dcterms:created xsi:type="dcterms:W3CDTF">2023-11-21T22:21:01Z</dcterms:created>
  <dcterms:modified xsi:type="dcterms:W3CDTF">2023-12-03T22:55:13Z</dcterms:modified>
</cp:coreProperties>
</file>