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E271435-6010-4AF1-B0D4-21ED2D63482E}" v="39" dt="2023-05-31T11:33:05.66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rbes Ali" userId="a783b0ac780c2502" providerId="LiveId" clId="{7E271435-6010-4AF1-B0D4-21ED2D63482E}"/>
    <pc:docChg chg="undo custSel delSld modSld sldOrd">
      <pc:chgData name="Parbes Ali" userId="a783b0ac780c2502" providerId="LiveId" clId="{7E271435-6010-4AF1-B0D4-21ED2D63482E}" dt="2023-05-31T11:33:05.668" v="52" actId="1076"/>
      <pc:docMkLst>
        <pc:docMk/>
      </pc:docMkLst>
      <pc:sldChg chg="del">
        <pc:chgData name="Parbes Ali" userId="a783b0ac780c2502" providerId="LiveId" clId="{7E271435-6010-4AF1-B0D4-21ED2D63482E}" dt="2023-05-31T11:11:18.867" v="2" actId="2696"/>
        <pc:sldMkLst>
          <pc:docMk/>
          <pc:sldMk cId="110224030" sldId="256"/>
        </pc:sldMkLst>
      </pc:sldChg>
      <pc:sldChg chg="addSp modSp mod ord">
        <pc:chgData name="Parbes Ali" userId="a783b0ac780c2502" providerId="LiveId" clId="{7E271435-6010-4AF1-B0D4-21ED2D63482E}" dt="2023-05-31T11:33:05.668" v="52" actId="1076"/>
        <pc:sldMkLst>
          <pc:docMk/>
          <pc:sldMk cId="2984893082" sldId="257"/>
        </pc:sldMkLst>
        <pc:spChg chg="add mod">
          <ac:chgData name="Parbes Ali" userId="a783b0ac780c2502" providerId="LiveId" clId="{7E271435-6010-4AF1-B0D4-21ED2D63482E}" dt="2023-05-31T11:29:11.558" v="37" actId="13926"/>
          <ac:spMkLst>
            <pc:docMk/>
            <pc:sldMk cId="2984893082" sldId="257"/>
            <ac:spMk id="2" creationId="{6FDB84E8-F70F-8EE5-5994-455D08601EBA}"/>
          </ac:spMkLst>
        </pc:spChg>
        <pc:spChg chg="mod">
          <ac:chgData name="Parbes Ali" userId="a783b0ac780c2502" providerId="LiveId" clId="{7E271435-6010-4AF1-B0D4-21ED2D63482E}" dt="2023-05-31T11:27:30.522" v="24" actId="1076"/>
          <ac:spMkLst>
            <pc:docMk/>
            <pc:sldMk cId="2984893082" sldId="257"/>
            <ac:spMk id="3" creationId="{8A4EBF1A-A409-7DE1-FB2F-79BA628DE3E5}"/>
          </ac:spMkLst>
        </pc:spChg>
        <pc:spChg chg="mod">
          <ac:chgData name="Parbes Ali" userId="a783b0ac780c2502" providerId="LiveId" clId="{7E271435-6010-4AF1-B0D4-21ED2D63482E}" dt="2023-05-31T11:30:21.302" v="44" actId="1076"/>
          <ac:spMkLst>
            <pc:docMk/>
            <pc:sldMk cId="2984893082" sldId="257"/>
            <ac:spMk id="4" creationId="{66BD0EFC-FB3C-4F91-C434-C124A0C5367D}"/>
          </ac:spMkLst>
        </pc:spChg>
        <pc:spChg chg="mod">
          <ac:chgData name="Parbes Ali" userId="a783b0ac780c2502" providerId="LiveId" clId="{7E271435-6010-4AF1-B0D4-21ED2D63482E}" dt="2023-05-31T11:30:39.410" v="46" actId="1076"/>
          <ac:spMkLst>
            <pc:docMk/>
            <pc:sldMk cId="2984893082" sldId="257"/>
            <ac:spMk id="5" creationId="{0A216584-146D-DD23-40B8-20334B82E626}"/>
          </ac:spMkLst>
        </pc:spChg>
        <pc:spChg chg="mod">
          <ac:chgData name="Parbes Ali" userId="a783b0ac780c2502" providerId="LiveId" clId="{7E271435-6010-4AF1-B0D4-21ED2D63482E}" dt="2023-05-31T11:30:31.878" v="45" actId="1076"/>
          <ac:spMkLst>
            <pc:docMk/>
            <pc:sldMk cId="2984893082" sldId="257"/>
            <ac:spMk id="6" creationId="{83457646-445F-A6D5-9331-C132B32E2660}"/>
          </ac:spMkLst>
        </pc:spChg>
        <pc:spChg chg="mod">
          <ac:chgData name="Parbes Ali" userId="a783b0ac780c2502" providerId="LiveId" clId="{7E271435-6010-4AF1-B0D4-21ED2D63482E}" dt="2023-05-31T11:29:58.779" v="41" actId="1076"/>
          <ac:spMkLst>
            <pc:docMk/>
            <pc:sldMk cId="2984893082" sldId="257"/>
            <ac:spMk id="7" creationId="{C415F3AC-C983-E3A4-7DF6-6256FE9D6B77}"/>
          </ac:spMkLst>
        </pc:spChg>
        <pc:spChg chg="add mod">
          <ac:chgData name="Parbes Ali" userId="a783b0ac780c2502" providerId="LiveId" clId="{7E271435-6010-4AF1-B0D4-21ED2D63482E}" dt="2023-05-31T11:29:22.119" v="38" actId="13926"/>
          <ac:spMkLst>
            <pc:docMk/>
            <pc:sldMk cId="2984893082" sldId="257"/>
            <ac:spMk id="8" creationId="{C4737588-E98E-2080-B4EE-6A0F625680C9}"/>
          </ac:spMkLst>
        </pc:spChg>
        <pc:spChg chg="add mod">
          <ac:chgData name="Parbes Ali" userId="a783b0ac780c2502" providerId="LiveId" clId="{7E271435-6010-4AF1-B0D4-21ED2D63482E}" dt="2023-05-31T11:29:38.556" v="39" actId="13926"/>
          <ac:spMkLst>
            <pc:docMk/>
            <pc:sldMk cId="2984893082" sldId="257"/>
            <ac:spMk id="9" creationId="{A321EE3F-12B3-D3B4-0E90-9DF216CFF6BC}"/>
          </ac:spMkLst>
        </pc:spChg>
        <pc:spChg chg="add mod">
          <ac:chgData name="Parbes Ali" userId="a783b0ac780c2502" providerId="LiveId" clId="{7E271435-6010-4AF1-B0D4-21ED2D63482E}" dt="2023-05-31T11:33:05.668" v="52" actId="1076"/>
          <ac:spMkLst>
            <pc:docMk/>
            <pc:sldMk cId="2984893082" sldId="257"/>
            <ac:spMk id="10" creationId="{752F0E72-56B2-0878-3F55-B750DC6DE30C}"/>
          </ac:spMkLst>
        </pc:spChg>
        <pc:spChg chg="mod">
          <ac:chgData name="Parbes Ali" userId="a783b0ac780c2502" providerId="LiveId" clId="{7E271435-6010-4AF1-B0D4-21ED2D63482E}" dt="2023-05-31T11:30:08.848" v="42" actId="1076"/>
          <ac:spMkLst>
            <pc:docMk/>
            <pc:sldMk cId="2984893082" sldId="257"/>
            <ac:spMk id="12" creationId="{2853276E-51AB-2DD2-AE1E-07880E19C264}"/>
          </ac:spMkLst>
        </pc:spChg>
        <pc:picChg chg="mod">
          <ac:chgData name="Parbes Ali" userId="a783b0ac780c2502" providerId="LiveId" clId="{7E271435-6010-4AF1-B0D4-21ED2D63482E}" dt="2023-05-31T11:33:00.309" v="51" actId="1076"/>
          <ac:picMkLst>
            <pc:docMk/>
            <pc:sldMk cId="2984893082" sldId="257"/>
            <ac:picMk id="14" creationId="{5CDEBABB-0E76-A3CE-954E-DBB953688A7F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079C7C-910C-E937-317F-8763CEA893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6323AA-2584-9EFA-05DE-B066A3252C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88B35A-B2A2-D9FA-75C8-3B8C986585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35D1BE-ED56-476E-8690-9F7107EDDD8D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15C294-409A-0253-CE13-2ED46E3E06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0F9A3E-CA86-B73E-A123-24E1B499E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C827A-CC9F-403B-8D8C-28ABBB41E7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64624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786332-1163-8E7B-39B8-2E74A4D42F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2A13F-240F-A464-0E50-E2373287A3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C38A03-7048-EF3F-E31F-D5F15D4351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35D1BE-ED56-476E-8690-9F7107EDDD8D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3252CB-F1EF-5CC3-A9EA-E5B58013FB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F0CB94-92AC-05A6-D4E1-D19EB762EF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C827A-CC9F-403B-8D8C-28ABBB41E7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48466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DAD6FB-1E23-7725-A18A-22AA2582E6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DC3FFE-2D0B-0792-30DB-A40C7B7E74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9C9EB7-4FFF-5EB2-6BAB-AEBF4B0477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35D1BE-ED56-476E-8690-9F7107EDDD8D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1F9EEC-57D4-74B7-EFB4-6AE7357CA1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4AD537-D1AF-3363-CBCB-3407D8A814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C827A-CC9F-403B-8D8C-28ABBB41E7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6359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8AECCF-B529-ABCD-7F1C-FD59877AEB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E464EC-17E4-5421-B3DD-71AB9F8C790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72E0756-2FD2-2F8B-6C18-80993D31CB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DCC74D-4254-5FBC-59F2-36BC66EA42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35D1BE-ED56-476E-8690-9F7107EDDD8D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799571-B333-B67A-3A78-E0096E06B8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70A5BE-E648-2DA1-5B9C-E1CDB89667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C827A-CC9F-403B-8D8C-28ABBB41E7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5903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0440C5-414C-CAA9-32E9-C11B8956E1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2CEA75-E49B-9C99-D153-72E3A0F3C0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116BB7-F6D1-4C4B-A488-62AA3440A9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6E8EFC4-1A80-114F-C4B2-4D3A5C40155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937911F-C8EE-A483-0892-41EC1192ED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CEBA8F7-614C-E8B9-B745-9E28BB0794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35D1BE-ED56-476E-8690-9F7107EDDD8D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33C0835-314A-4976-5306-122ABFE8C7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65985CB-39B4-9057-C40D-EAE34E33DF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C827A-CC9F-403B-8D8C-28ABBB41E7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03938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98C104-A1B3-9CCF-9B8D-049EA6AEE6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1392296-D698-9994-6A5B-ABC7D75F79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35D1BE-ED56-476E-8690-9F7107EDDD8D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AAD4D5-B428-757C-56E8-D898754626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9183B8-EA0A-5739-9D70-5803680C21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C827A-CC9F-403B-8D8C-28ABBB41E7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42608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92D3A42-6207-320E-3EE8-37C294FEFA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35D1BE-ED56-476E-8690-9F7107EDDD8D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395B75A-5F53-FB0A-EDAB-D4AE7B034F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6761D1-E5E8-A1B7-CBAA-A4536ABA58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C827A-CC9F-403B-8D8C-28ABBB41E7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2789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09C8C6-97F3-2686-DA34-C5FF4E2626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3CF7B0-5BD9-B9E0-0803-94B365C2CC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395C5A-93E2-0A37-82C9-B8F1ACDA339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756E26-2D7B-FB9D-5013-B1DBC4597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35D1BE-ED56-476E-8690-9F7107EDDD8D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C77C88-A9B1-4820-2CD1-0F44CC4F71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4C852C5-636D-F8EC-9E20-6077E7B8B3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C827A-CC9F-403B-8D8C-28ABBB41E7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53289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FC4751-1AA8-D8F7-CC9C-D722D7239A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E04A630-3CDA-2CD6-EE1F-792DD90412E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6EA7C3-CFF9-E22E-D542-60F7955B85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6294DB-1B25-616F-41FC-B835FF070B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35D1BE-ED56-476E-8690-9F7107EDDD8D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C905A3-B126-3917-C2E2-53A1B7F9C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48A45E-5851-F4CE-4435-419C3B0131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C827A-CC9F-403B-8D8C-28ABBB41E7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42995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D1EDA4-3794-DB9D-B089-AFBD41CCAB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8E3A8AB-B87F-DCCA-EFB0-F56D4F894F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EE5FFD-8739-7A3A-E8E7-446C48F3CF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35D1BE-ED56-476E-8690-9F7107EDDD8D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044588-A18B-B3A2-7980-C9119A9C5F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F83B7F-672F-E7D4-6818-A0656BF029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C827A-CC9F-403B-8D8C-28ABBB41E7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45186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B536C5D-A6CE-6459-2486-FD974EA970A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FE429DB-1C21-9DE8-A83E-DFD72D6EF6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0A44B0-0828-6122-FFB3-60E99FA929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35D1BE-ED56-476E-8690-9F7107EDDD8D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2CC5C6-428C-118D-EC38-3630A5B326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27FE21-76D0-CECB-1E09-0A59431E7B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1C827A-CC9F-403B-8D8C-28ABBB41E7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10144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6E8D807-97D2-3346-EFAF-C5DA90F1FD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7C2541-39A8-EE84-CFD1-197332EEB4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050EAF-2299-EA1D-F9C0-D089B4A659D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35D1BE-ED56-476E-8690-9F7107EDDD8D}" type="datetimeFigureOut">
              <a:rPr lang="en-GB" smtClean="0"/>
              <a:t>31/05/2023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7C9C1B-2D57-3794-34B6-E7754C407F2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4D2970-3CD5-E33C-E34D-3C4634CD302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1C827A-CC9F-403B-8D8C-28ABBB41E7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20604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5CDEBABB-0E76-A3CE-954E-DBB953688A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3349"/>
            <a:ext cx="12191999" cy="68580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8A4EBF1A-A409-7DE1-FB2F-79BA628DE3E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72647" y="1632753"/>
            <a:ext cx="2601674" cy="713024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zh-CN" altLang="en-US" sz="4800" b="0" i="0" u="none" strike="noStrike" cap="none" normalizeH="0" baseline="0" dirty="0">
                <a:ln>
                  <a:noFill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/>
                <a:highlight>
                  <a:srgbClr val="000000"/>
                </a:highlight>
                <a:latin typeface="inherit"/>
              </a:rPr>
              <a:t>自助早餐</a:t>
            </a:r>
            <a:r>
              <a:rPr kumimoji="0" lang="zh-CN" altLang="en-US" sz="4800" b="0" i="0" u="none" strike="noStrike" cap="none" normalizeH="0" baseline="0" dirty="0">
                <a:ln>
                  <a:noFill/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/>
                <a:highlight>
                  <a:srgbClr val="000000"/>
                </a:highlight>
              </a:rPr>
              <a:t> </a:t>
            </a:r>
            <a:endParaRPr kumimoji="0" lang="zh-CN" altLang="en-US" sz="4800" b="0" i="0" u="none" strike="noStrike" cap="none" normalizeH="0" baseline="0" dirty="0">
              <a:ln>
                <a:noFill/>
              </a:ln>
              <a:solidFill>
                <a:schemeClr val="accent4">
                  <a:lumMod val="60000"/>
                  <a:lumOff val="40000"/>
                </a:schemeClr>
              </a:solidFill>
              <a:effectLst/>
              <a:highlight>
                <a:srgbClr val="000000"/>
              </a:highlight>
              <a:latin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6BD0EFC-FB3C-4F91-C434-C124A0C5367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0564" y="5363528"/>
            <a:ext cx="1402961" cy="297525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zh-CN" altLang="en-US" sz="2100" b="0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highlight>
                  <a:srgbClr val="FFFF00"/>
                </a:highlight>
                <a:latin typeface="inherit"/>
              </a:rPr>
              <a:t>欧陆式早餐</a:t>
            </a:r>
            <a:r>
              <a:rPr kumimoji="0" lang="zh-CN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highlight>
                  <a:srgbClr val="FFFF00"/>
                </a:highlight>
              </a:rPr>
              <a:t> </a:t>
            </a:r>
            <a:endParaRPr kumimoji="0" lang="zh-CN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highlight>
                <a:srgbClr val="FFFF00"/>
              </a:highlight>
              <a:latin typeface="Arial" panose="020B0604020202020204" pitchFamily="34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A216584-146D-DD23-40B8-20334B82E62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84088" y="5162707"/>
            <a:ext cx="1644681" cy="297525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zh-CN" altLang="en-US" sz="2100" b="0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highlight>
                  <a:srgbClr val="FF0000"/>
                </a:highlight>
                <a:latin typeface="inherit"/>
              </a:rPr>
              <a:t>大人</a:t>
            </a:r>
            <a:r>
              <a:rPr kumimoji="0" lang="en-US" altLang="zh-CN" sz="2100" b="0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highlight>
                  <a:srgbClr val="FF0000"/>
                </a:highlight>
                <a:latin typeface="inherit"/>
              </a:rPr>
              <a:t>2000</a:t>
            </a:r>
            <a:r>
              <a:rPr kumimoji="0" lang="zh-CN" altLang="en-US" sz="2100" b="0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highlight>
                  <a:srgbClr val="FF0000"/>
                </a:highlight>
                <a:latin typeface="inherit"/>
              </a:rPr>
              <a:t>日元</a:t>
            </a:r>
            <a:r>
              <a:rPr kumimoji="0" lang="zh-CN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highlight>
                  <a:srgbClr val="FF0000"/>
                </a:highlight>
              </a:rPr>
              <a:t> </a:t>
            </a:r>
            <a:endParaRPr kumimoji="0" lang="zh-CN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highlight>
                <a:srgbClr val="FF0000"/>
              </a:highlight>
              <a:latin typeface="Arial" panose="020B0604020202020204" pitchFamily="34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3457646-445F-A6D5-9331-C132B32E26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84088" y="5636426"/>
            <a:ext cx="1721189" cy="297525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zh-CN" altLang="en-US" sz="2100" b="0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highlight>
                  <a:srgbClr val="FF0000"/>
                </a:highlight>
                <a:latin typeface="inherit"/>
              </a:rPr>
              <a:t>儿童 </a:t>
            </a:r>
            <a:r>
              <a:rPr kumimoji="0" lang="en-US" altLang="zh-CN" sz="2100" b="0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highlight>
                  <a:srgbClr val="FF0000"/>
                </a:highlight>
                <a:latin typeface="inherit"/>
              </a:rPr>
              <a:t>1000</a:t>
            </a:r>
            <a:r>
              <a:rPr kumimoji="0" lang="zh-CN" altLang="en-US" sz="2100" b="0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highlight>
                  <a:srgbClr val="FF0000"/>
                </a:highlight>
                <a:latin typeface="inherit"/>
              </a:rPr>
              <a:t>日元</a:t>
            </a:r>
            <a:r>
              <a:rPr kumimoji="0" lang="zh-CN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highlight>
                  <a:srgbClr val="FF0000"/>
                </a:highlight>
              </a:rPr>
              <a:t> </a:t>
            </a:r>
            <a:endParaRPr kumimoji="0" lang="zh-CN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highlight>
                <a:srgbClr val="FF0000"/>
              </a:highlight>
              <a:latin typeface="Arial" panose="020B0604020202020204" pitchFamily="34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415F3AC-C983-E3A4-7DF6-6256FE9D6B7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9653" y="712671"/>
            <a:ext cx="793102" cy="297525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zh-CN" altLang="en-US" sz="2100" b="0" i="0" u="none" strike="noStrike" cap="none" normalizeH="0" baseline="0">
                <a:ln>
                  <a:noFill/>
                </a:ln>
                <a:solidFill>
                  <a:srgbClr val="202124"/>
                </a:solidFill>
                <a:effectLst/>
                <a:highlight>
                  <a:srgbClr val="FFFF00"/>
                </a:highlight>
                <a:latin typeface="inherit"/>
              </a:rPr>
              <a:t>时间</a:t>
            </a:r>
            <a:r>
              <a:rPr kumimoji="0" lang="zh-CN" altLang="en-US" sz="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highlight>
                  <a:srgbClr val="FFFF00"/>
                </a:highlight>
              </a:rPr>
              <a:t> </a:t>
            </a:r>
            <a:endParaRPr kumimoji="0" lang="zh-CN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highlight>
                <a:srgbClr val="FFFF00"/>
              </a:highlight>
              <a:latin typeface="Arial" panose="020B0604020202020204" pitchFamily="34" charset="0"/>
            </a:endParaRPr>
          </a:p>
        </p:txBody>
      </p:sp>
      <p:sp>
        <p:nvSpPr>
          <p:cNvPr id="12" name="Rectangle 8">
            <a:extLst>
              <a:ext uri="{FF2B5EF4-FFF2-40B4-BE49-F238E27FC236}">
                <a16:creationId xmlns:a16="http://schemas.microsoft.com/office/drawing/2014/main" id="{2853276E-51AB-2DD2-AE1E-07880E19C26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9653" y="1345709"/>
            <a:ext cx="1884784" cy="297525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zh-CN" altLang="en-US" sz="2100" b="0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highlight>
                  <a:srgbClr val="00FFFF"/>
                </a:highlight>
                <a:latin typeface="inherit"/>
              </a:rPr>
              <a:t>早上 </a:t>
            </a:r>
            <a:r>
              <a:rPr kumimoji="0" lang="en-US" altLang="zh-CN" sz="2100" b="0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highlight>
                  <a:srgbClr val="00FFFF"/>
                </a:highlight>
                <a:latin typeface="inherit"/>
              </a:rPr>
              <a:t>6 </a:t>
            </a:r>
            <a:r>
              <a:rPr kumimoji="0" lang="zh-CN" altLang="en-US" sz="2100" b="0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highlight>
                  <a:srgbClr val="00FFFF"/>
                </a:highlight>
                <a:latin typeface="inherit"/>
              </a:rPr>
              <a:t>点 </a:t>
            </a:r>
            <a:r>
              <a:rPr kumimoji="0" lang="en-US" altLang="zh-CN" sz="2100" b="0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highlight>
                  <a:srgbClr val="00FFFF"/>
                </a:highlight>
                <a:latin typeface="inherit"/>
              </a:rPr>
              <a:t>-11 </a:t>
            </a:r>
            <a:r>
              <a:rPr kumimoji="0" lang="zh-CN" altLang="en-US" sz="2100" b="0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highlight>
                  <a:srgbClr val="00FFFF"/>
                </a:highlight>
                <a:latin typeface="inherit"/>
              </a:rPr>
              <a:t>点</a:t>
            </a:r>
            <a:r>
              <a:rPr kumimoji="0" lang="zh-CN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highlight>
                  <a:srgbClr val="00FFFF"/>
                </a:highlight>
              </a:rPr>
              <a:t> </a:t>
            </a:r>
            <a:endParaRPr kumimoji="0" lang="zh-CN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highlight>
                <a:srgbClr val="00FFFF"/>
              </a:highlight>
              <a:latin typeface="Arial" panose="020B0604020202020204" pitchFamily="34" charset="0"/>
            </a:endParaRPr>
          </a:p>
        </p:txBody>
      </p:sp>
      <p:sp>
        <p:nvSpPr>
          <p:cNvPr id="13" name="Rectangle 9">
            <a:extLst>
              <a:ext uri="{FF2B5EF4-FFF2-40B4-BE49-F238E27FC236}">
                <a16:creationId xmlns:a16="http://schemas.microsoft.com/office/drawing/2014/main" id="{285E6C75-610A-9ED4-60D9-A6B8A27FA60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92462" y="258701"/>
            <a:ext cx="5362045" cy="1205466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zh-CN" altLang="en-US" sz="8000" b="0" i="0" u="none" strike="noStrike" cap="none" normalizeH="0" baseline="0" dirty="0">
                <a:ln>
                  <a:noFill/>
                </a:ln>
                <a:solidFill>
                  <a:srgbClr val="C00000"/>
                </a:solidFill>
                <a:effectLst/>
                <a:highlight>
                  <a:srgbClr val="C0C0C0"/>
                </a:highlight>
                <a:latin typeface="inherit"/>
              </a:rPr>
              <a:t>酒店普通话</a:t>
            </a:r>
            <a:r>
              <a:rPr kumimoji="0" lang="zh-CN" altLang="en-US" sz="8000" b="0" i="0" u="none" strike="noStrike" cap="none" normalizeH="0" baseline="0" dirty="0">
                <a:ln>
                  <a:noFill/>
                </a:ln>
                <a:solidFill>
                  <a:srgbClr val="C00000"/>
                </a:solidFill>
                <a:effectLst/>
                <a:highlight>
                  <a:srgbClr val="C0C0C0"/>
                </a:highlight>
              </a:rPr>
              <a:t> </a:t>
            </a:r>
            <a:endParaRPr kumimoji="0" lang="zh-CN" altLang="en-US" sz="8000" b="0" i="0" u="none" strike="noStrike" cap="none" normalizeH="0" baseline="0" dirty="0">
              <a:ln>
                <a:noFill/>
              </a:ln>
              <a:solidFill>
                <a:srgbClr val="C00000"/>
              </a:solidFill>
              <a:effectLst/>
              <a:highlight>
                <a:srgbClr val="C0C0C0"/>
              </a:highlight>
              <a:latin typeface="Arial" panose="020B0604020202020204" pitchFamily="34" charset="0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AAD7A833-A101-D326-152A-FA4DB456B7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41569" y="3316638"/>
            <a:ext cx="3398203" cy="3266504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FDB84E8-F70F-8EE5-5994-455D08601E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38736" y="2514363"/>
            <a:ext cx="660058" cy="297525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zh-CN" altLang="en-US" sz="2100" b="0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highlight>
                  <a:srgbClr val="FF00FF"/>
                </a:highlight>
                <a:latin typeface="inherit"/>
              </a:rPr>
              <a:t>热的</a:t>
            </a:r>
            <a:r>
              <a:rPr kumimoji="0" lang="zh-CN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highlight>
                  <a:srgbClr val="FF00FF"/>
                </a:highlight>
              </a:rPr>
              <a:t> </a:t>
            </a:r>
            <a:endParaRPr kumimoji="0" lang="zh-CN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highlight>
                <a:srgbClr val="FF00FF"/>
              </a:highlight>
              <a:latin typeface="Arial" panose="020B0604020202020204" pitchFamily="34" charset="0"/>
            </a:endParaRPr>
          </a:p>
        </p:txBody>
      </p:sp>
      <p:sp>
        <p:nvSpPr>
          <p:cNvPr id="8" name="Rectangle 2">
            <a:extLst>
              <a:ext uri="{FF2B5EF4-FFF2-40B4-BE49-F238E27FC236}">
                <a16:creationId xmlns:a16="http://schemas.microsoft.com/office/drawing/2014/main" id="{C4737588-E98E-2080-B4EE-6A0F625680C9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74996" y="2528266"/>
            <a:ext cx="1041537" cy="297525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zh-CN" altLang="en-US" sz="2100" b="0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highlight>
                  <a:srgbClr val="FF00FF"/>
                </a:highlight>
                <a:latin typeface="inherit"/>
              </a:rPr>
              <a:t>寒冷的</a:t>
            </a:r>
            <a:r>
              <a:rPr kumimoji="0" lang="zh-CN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highlight>
                  <a:srgbClr val="FF00FF"/>
                </a:highlight>
              </a:rPr>
              <a:t> </a:t>
            </a:r>
            <a:endParaRPr kumimoji="0" lang="zh-CN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highlight>
                <a:srgbClr val="FF00FF"/>
              </a:highlight>
              <a:latin typeface="Arial" panose="020B0604020202020204" pitchFamily="34" charset="0"/>
            </a:endParaRPr>
          </a:p>
        </p:txBody>
      </p:sp>
      <p:sp>
        <p:nvSpPr>
          <p:cNvPr id="9" name="Rectangle 3">
            <a:extLst>
              <a:ext uri="{FF2B5EF4-FFF2-40B4-BE49-F238E27FC236}">
                <a16:creationId xmlns:a16="http://schemas.microsoft.com/office/drawing/2014/main" id="{A321EE3F-12B3-D3B4-0E90-9DF216CFF6B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87555" y="2918410"/>
            <a:ext cx="924232" cy="297525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zh-CN" altLang="en-US" sz="2100" b="0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highlight>
                  <a:srgbClr val="00FFFF"/>
                </a:highlight>
                <a:latin typeface="inherit"/>
              </a:rPr>
              <a:t>可用的</a:t>
            </a:r>
            <a:r>
              <a:rPr kumimoji="0" lang="zh-CN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highlight>
                  <a:srgbClr val="00FFFF"/>
                </a:highlight>
              </a:rPr>
              <a:t> </a:t>
            </a:r>
            <a:endParaRPr kumimoji="0" lang="zh-CN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highlight>
                <a:srgbClr val="00FFFF"/>
              </a:highlight>
              <a:latin typeface="Arial" panose="020B0604020202020204" pitchFamily="34" charset="0"/>
            </a:endParaRPr>
          </a:p>
        </p:txBody>
      </p:sp>
      <p:sp>
        <p:nvSpPr>
          <p:cNvPr id="10" name="Rectangle 1">
            <a:extLst>
              <a:ext uri="{FF2B5EF4-FFF2-40B4-BE49-F238E27FC236}">
                <a16:creationId xmlns:a16="http://schemas.microsoft.com/office/drawing/2014/main" id="{752F0E72-56B2-0878-3F55-B750DC6DE30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42638" y="6414762"/>
            <a:ext cx="2192531" cy="297525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12696" rIns="0" bIns="-1269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zh-CN" altLang="en-US" sz="2100" b="0" i="0" u="none" strike="noStrike" cap="none" normalizeH="0" baseline="0" dirty="0">
                <a:ln>
                  <a:noFill/>
                </a:ln>
                <a:solidFill>
                  <a:srgbClr val="202124"/>
                </a:solidFill>
                <a:effectLst/>
                <a:latin typeface="inherit"/>
              </a:rPr>
              <a:t>客房服务额外费用</a:t>
            </a:r>
            <a:r>
              <a:rPr kumimoji="0" lang="zh-CN" altLang="en-US" sz="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zh-CN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848930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49</Words>
  <Application>Microsoft Office PowerPoint</Application>
  <PresentationFormat>Widescreen</PresentationFormat>
  <Paragraphs>11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inherit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Parbes Ali</dc:creator>
  <cp:lastModifiedBy>Parbes Ali</cp:lastModifiedBy>
  <cp:revision>1</cp:revision>
  <dcterms:created xsi:type="dcterms:W3CDTF">2023-05-31T10:46:26Z</dcterms:created>
  <dcterms:modified xsi:type="dcterms:W3CDTF">2023-05-31T11:33:10Z</dcterms:modified>
</cp:coreProperties>
</file>