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18"/>
  </p:notesMasterIdLst>
  <p:sldIdLst>
    <p:sldId id="258" r:id="rId2"/>
    <p:sldId id="257" r:id="rId3"/>
    <p:sldId id="259" r:id="rId4"/>
    <p:sldId id="266" r:id="rId5"/>
    <p:sldId id="260" r:id="rId6"/>
    <p:sldId id="267" r:id="rId7"/>
    <p:sldId id="262" r:id="rId8"/>
    <p:sldId id="269" r:id="rId9"/>
    <p:sldId id="263" r:id="rId10"/>
    <p:sldId id="268" r:id="rId11"/>
    <p:sldId id="264" r:id="rId12"/>
    <p:sldId id="261" r:id="rId13"/>
    <p:sldId id="265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272"/>
    <p:restoredTop sz="94620"/>
  </p:normalViewPr>
  <p:slideViewPr>
    <p:cSldViewPr snapToGrid="0" snapToObjects="1">
      <p:cViewPr varScale="1">
        <p:scale>
          <a:sx n="103" d="100"/>
          <a:sy n="103" d="100"/>
        </p:scale>
        <p:origin x="288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image" Target="../media/image33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6" Type="http://schemas.openxmlformats.org/officeDocument/2006/relationships/image" Target="../media/image53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5" Type="http://schemas.openxmlformats.org/officeDocument/2006/relationships/image" Target="../media/image52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Relationship Id="rId14" Type="http://schemas.openxmlformats.org/officeDocument/2006/relationships/image" Target="../media/image3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70.png"/><Relationship Id="rId3" Type="http://schemas.openxmlformats.org/officeDocument/2006/relationships/image" Target="../media/image64.png"/><Relationship Id="rId7" Type="http://schemas.openxmlformats.org/officeDocument/2006/relationships/image" Target="../media/image48.png"/><Relationship Id="rId12" Type="http://schemas.openxmlformats.org/officeDocument/2006/relationships/image" Target="../media/image69.svg"/><Relationship Id="rId2" Type="http://schemas.openxmlformats.org/officeDocument/2006/relationships/image" Target="../media/image63.svg"/><Relationship Id="rId16" Type="http://schemas.openxmlformats.org/officeDocument/2006/relationships/image" Target="../media/image7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68.png"/><Relationship Id="rId5" Type="http://schemas.openxmlformats.org/officeDocument/2006/relationships/image" Target="../media/image66.png"/><Relationship Id="rId15" Type="http://schemas.openxmlformats.org/officeDocument/2006/relationships/image" Target="../media/image72.png"/><Relationship Id="rId10" Type="http://schemas.openxmlformats.org/officeDocument/2006/relationships/image" Target="../media/image43.svg"/><Relationship Id="rId4" Type="http://schemas.openxmlformats.org/officeDocument/2006/relationships/image" Target="../media/image65.svg"/><Relationship Id="rId9" Type="http://schemas.openxmlformats.org/officeDocument/2006/relationships/image" Target="../media/image42.png"/><Relationship Id="rId14" Type="http://schemas.openxmlformats.org/officeDocument/2006/relationships/image" Target="../media/image7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36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35.png"/><Relationship Id="rId6" Type="http://schemas.openxmlformats.org/officeDocument/2006/relationships/image" Target="../media/image30.svg"/><Relationship Id="rId5" Type="http://schemas.openxmlformats.org/officeDocument/2006/relationships/image" Target="../media/image37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image" Target="../media/image38.png"/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6" Type="http://schemas.openxmlformats.org/officeDocument/2006/relationships/image" Target="../media/image53.svg"/><Relationship Id="rId1" Type="http://schemas.openxmlformats.org/officeDocument/2006/relationships/image" Target="../media/image54.png"/><Relationship Id="rId6" Type="http://schemas.openxmlformats.org/officeDocument/2006/relationships/image" Target="../media/image45.svg"/><Relationship Id="rId11" Type="http://schemas.openxmlformats.org/officeDocument/2006/relationships/image" Target="../media/image59.png"/><Relationship Id="rId5" Type="http://schemas.openxmlformats.org/officeDocument/2006/relationships/image" Target="../media/image56.png"/><Relationship Id="rId15" Type="http://schemas.openxmlformats.org/officeDocument/2006/relationships/image" Target="../media/image60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58.png"/><Relationship Id="rId14" Type="http://schemas.openxmlformats.org/officeDocument/2006/relationships/image" Target="../media/image3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13" Type="http://schemas.openxmlformats.org/officeDocument/2006/relationships/image" Target="../media/image70.png"/><Relationship Id="rId3" Type="http://schemas.openxmlformats.org/officeDocument/2006/relationships/image" Target="../media/image75.png"/><Relationship Id="rId7" Type="http://schemas.openxmlformats.org/officeDocument/2006/relationships/image" Target="../media/image58.png"/><Relationship Id="rId12" Type="http://schemas.openxmlformats.org/officeDocument/2006/relationships/image" Target="../media/image69.svg"/><Relationship Id="rId2" Type="http://schemas.openxmlformats.org/officeDocument/2006/relationships/image" Target="../media/image63.svg"/><Relationship Id="rId16" Type="http://schemas.openxmlformats.org/officeDocument/2006/relationships/image" Target="../media/image73.svg"/><Relationship Id="rId1" Type="http://schemas.openxmlformats.org/officeDocument/2006/relationships/image" Target="../media/image74.png"/><Relationship Id="rId6" Type="http://schemas.openxmlformats.org/officeDocument/2006/relationships/image" Target="../media/image67.svg"/><Relationship Id="rId11" Type="http://schemas.openxmlformats.org/officeDocument/2006/relationships/image" Target="../media/image77.png"/><Relationship Id="rId5" Type="http://schemas.openxmlformats.org/officeDocument/2006/relationships/image" Target="../media/image76.png"/><Relationship Id="rId15" Type="http://schemas.openxmlformats.org/officeDocument/2006/relationships/image" Target="../media/image78.png"/><Relationship Id="rId10" Type="http://schemas.openxmlformats.org/officeDocument/2006/relationships/image" Target="../media/image43.svg"/><Relationship Id="rId4" Type="http://schemas.openxmlformats.org/officeDocument/2006/relationships/image" Target="../media/image65.svg"/><Relationship Id="rId9" Type="http://schemas.openxmlformats.org/officeDocument/2006/relationships/image" Target="../media/image55.png"/><Relationship Id="rId14" Type="http://schemas.openxmlformats.org/officeDocument/2006/relationships/image" Target="../media/image7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E9D903-31D3-4944-BCA8-242B9974325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6540121C-8753-48EA-AC28-CF728626B6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develop awareness of how the four pillars of development are used during a coaching session.</a:t>
          </a:r>
          <a:endParaRPr lang="en-US"/>
        </a:p>
      </dgm:t>
    </dgm:pt>
    <dgm:pt modelId="{7108CDC8-8DCF-447E-83B1-9F3DC08B977C}" type="parTrans" cxnId="{0DD4288A-2E31-420B-873B-03FE87951C8A}">
      <dgm:prSet/>
      <dgm:spPr/>
      <dgm:t>
        <a:bodyPr/>
        <a:lstStyle/>
        <a:p>
          <a:endParaRPr lang="en-US"/>
        </a:p>
      </dgm:t>
    </dgm:pt>
    <dgm:pt modelId="{54BDFE18-E285-4932-BCAC-65B848C27AA3}" type="sibTrans" cxnId="{0DD4288A-2E31-420B-873B-03FE87951C8A}">
      <dgm:prSet/>
      <dgm:spPr/>
      <dgm:t>
        <a:bodyPr/>
        <a:lstStyle/>
        <a:p>
          <a:endParaRPr lang="en-US"/>
        </a:p>
      </dgm:t>
    </dgm:pt>
    <dgm:pt modelId="{C208EA82-8308-4759-85E1-99DEDB55AD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be able to observe a session plan and be able to identify the elements of each of the four pillars are implemented.</a:t>
          </a:r>
          <a:endParaRPr lang="en-US" dirty="0"/>
        </a:p>
      </dgm:t>
    </dgm:pt>
    <dgm:pt modelId="{41E347AA-A19B-402A-ADC6-C4CBEC714BD4}" type="parTrans" cxnId="{32194F1E-203D-480C-8F51-0036A2F16760}">
      <dgm:prSet/>
      <dgm:spPr/>
      <dgm:t>
        <a:bodyPr/>
        <a:lstStyle/>
        <a:p>
          <a:endParaRPr lang="en-US"/>
        </a:p>
      </dgm:t>
    </dgm:pt>
    <dgm:pt modelId="{04363992-B72B-4923-9913-A786F999EF0B}" type="sibTrans" cxnId="{32194F1E-203D-480C-8F51-0036A2F16760}">
      <dgm:prSet/>
      <dgm:spPr/>
      <dgm:t>
        <a:bodyPr/>
        <a:lstStyle/>
        <a:p>
          <a:endParaRPr lang="en-US"/>
        </a:p>
      </dgm:t>
    </dgm:pt>
    <dgm:pt modelId="{B6BADAFB-1730-4C99-A659-2FD4757A1B5C}" type="pres">
      <dgm:prSet presAssocID="{F0E9D903-31D3-4944-BCA8-242B99743252}" presName="root" presStyleCnt="0">
        <dgm:presLayoutVars>
          <dgm:dir/>
          <dgm:resizeHandles val="exact"/>
        </dgm:presLayoutVars>
      </dgm:prSet>
      <dgm:spPr/>
    </dgm:pt>
    <dgm:pt modelId="{B8F5021F-9491-4F97-B311-928CD96115C5}" type="pres">
      <dgm:prSet presAssocID="{6540121C-8753-48EA-AC28-CF728626B6A3}" presName="compNode" presStyleCnt="0"/>
      <dgm:spPr/>
    </dgm:pt>
    <dgm:pt modelId="{4A199EE5-64BF-4A76-87D0-2749EA756B73}" type="pres">
      <dgm:prSet presAssocID="{6540121C-8753-48EA-AC28-CF728626B6A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F069CFE-104F-4476-A2E8-03787AC398C0}" type="pres">
      <dgm:prSet presAssocID="{6540121C-8753-48EA-AC28-CF728626B6A3}" presName="spaceRect" presStyleCnt="0"/>
      <dgm:spPr/>
    </dgm:pt>
    <dgm:pt modelId="{8B31B799-4164-4100-81D5-CE03DFA76877}" type="pres">
      <dgm:prSet presAssocID="{6540121C-8753-48EA-AC28-CF728626B6A3}" presName="textRect" presStyleLbl="revTx" presStyleIdx="0" presStyleCnt="2">
        <dgm:presLayoutVars>
          <dgm:chMax val="1"/>
          <dgm:chPref val="1"/>
        </dgm:presLayoutVars>
      </dgm:prSet>
      <dgm:spPr/>
    </dgm:pt>
    <dgm:pt modelId="{C1A884C5-EC39-4A5A-8BB5-0532E819EA3E}" type="pres">
      <dgm:prSet presAssocID="{54BDFE18-E285-4932-BCAC-65B848C27AA3}" presName="sibTrans" presStyleCnt="0"/>
      <dgm:spPr/>
    </dgm:pt>
    <dgm:pt modelId="{FC682399-0342-4751-A9C4-1A0E89A1075A}" type="pres">
      <dgm:prSet presAssocID="{C208EA82-8308-4759-85E1-99DEDB55AD34}" presName="compNode" presStyleCnt="0"/>
      <dgm:spPr/>
    </dgm:pt>
    <dgm:pt modelId="{FAEA489F-2CC6-4150-804C-780534A6E434}" type="pres">
      <dgm:prSet presAssocID="{C208EA82-8308-4759-85E1-99DEDB55AD3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5ED02CA2-83AE-48B9-B49A-2C1FA6BF07DB}" type="pres">
      <dgm:prSet presAssocID="{C208EA82-8308-4759-85E1-99DEDB55AD34}" presName="spaceRect" presStyleCnt="0"/>
      <dgm:spPr/>
    </dgm:pt>
    <dgm:pt modelId="{E45DC185-75BC-464D-AA39-53B77FD306BE}" type="pres">
      <dgm:prSet presAssocID="{C208EA82-8308-4759-85E1-99DEDB55AD3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BEEBD04-9A93-9242-8701-F6093C841638}" type="presOf" srcId="{F0E9D903-31D3-4944-BCA8-242B99743252}" destId="{B6BADAFB-1730-4C99-A659-2FD4757A1B5C}" srcOrd="0" destOrd="0" presId="urn:microsoft.com/office/officeart/2018/2/layout/IconLabelList"/>
    <dgm:cxn modelId="{C3D4960F-6BEB-CD4C-BB74-ED872933AC9E}" type="presOf" srcId="{6540121C-8753-48EA-AC28-CF728626B6A3}" destId="{8B31B799-4164-4100-81D5-CE03DFA76877}" srcOrd="0" destOrd="0" presId="urn:microsoft.com/office/officeart/2018/2/layout/IconLabelList"/>
    <dgm:cxn modelId="{32194F1E-203D-480C-8F51-0036A2F16760}" srcId="{F0E9D903-31D3-4944-BCA8-242B99743252}" destId="{C208EA82-8308-4759-85E1-99DEDB55AD34}" srcOrd="1" destOrd="0" parTransId="{41E347AA-A19B-402A-ADC6-C4CBEC714BD4}" sibTransId="{04363992-B72B-4923-9913-A786F999EF0B}"/>
    <dgm:cxn modelId="{0DD4288A-2E31-420B-873B-03FE87951C8A}" srcId="{F0E9D903-31D3-4944-BCA8-242B99743252}" destId="{6540121C-8753-48EA-AC28-CF728626B6A3}" srcOrd="0" destOrd="0" parTransId="{7108CDC8-8DCF-447E-83B1-9F3DC08B977C}" sibTransId="{54BDFE18-E285-4932-BCAC-65B848C27AA3}"/>
    <dgm:cxn modelId="{5657ACA1-CE66-5649-B11E-FEFD50D1012E}" type="presOf" srcId="{C208EA82-8308-4759-85E1-99DEDB55AD34}" destId="{E45DC185-75BC-464D-AA39-53B77FD306BE}" srcOrd="0" destOrd="0" presId="urn:microsoft.com/office/officeart/2018/2/layout/IconLabelList"/>
    <dgm:cxn modelId="{23B88D1D-98A1-424E-B48D-5AF91F1176F2}" type="presParOf" srcId="{B6BADAFB-1730-4C99-A659-2FD4757A1B5C}" destId="{B8F5021F-9491-4F97-B311-928CD96115C5}" srcOrd="0" destOrd="0" presId="urn:microsoft.com/office/officeart/2018/2/layout/IconLabelList"/>
    <dgm:cxn modelId="{FBDD5902-DB8F-8442-B051-456C6135DBD4}" type="presParOf" srcId="{B8F5021F-9491-4F97-B311-928CD96115C5}" destId="{4A199EE5-64BF-4A76-87D0-2749EA756B73}" srcOrd="0" destOrd="0" presId="urn:microsoft.com/office/officeart/2018/2/layout/IconLabelList"/>
    <dgm:cxn modelId="{C706153F-3A4E-9441-B591-1728EDE170D2}" type="presParOf" srcId="{B8F5021F-9491-4F97-B311-928CD96115C5}" destId="{DF069CFE-104F-4476-A2E8-03787AC398C0}" srcOrd="1" destOrd="0" presId="urn:microsoft.com/office/officeart/2018/2/layout/IconLabelList"/>
    <dgm:cxn modelId="{B5C74DDB-67D5-7641-8B55-24873C494122}" type="presParOf" srcId="{B8F5021F-9491-4F97-B311-928CD96115C5}" destId="{8B31B799-4164-4100-81D5-CE03DFA76877}" srcOrd="2" destOrd="0" presId="urn:microsoft.com/office/officeart/2018/2/layout/IconLabelList"/>
    <dgm:cxn modelId="{EA6A0BDF-D145-0049-903A-A25B94B62E29}" type="presParOf" srcId="{B6BADAFB-1730-4C99-A659-2FD4757A1B5C}" destId="{C1A884C5-EC39-4A5A-8BB5-0532E819EA3E}" srcOrd="1" destOrd="0" presId="urn:microsoft.com/office/officeart/2018/2/layout/IconLabelList"/>
    <dgm:cxn modelId="{331A0AB8-4B3B-D547-AB20-BBA767057956}" type="presParOf" srcId="{B6BADAFB-1730-4C99-A659-2FD4757A1B5C}" destId="{FC682399-0342-4751-A9C4-1A0E89A1075A}" srcOrd="2" destOrd="0" presId="urn:microsoft.com/office/officeart/2018/2/layout/IconLabelList"/>
    <dgm:cxn modelId="{FC50EDDA-3395-3D49-AB15-43C776F32306}" type="presParOf" srcId="{FC682399-0342-4751-A9C4-1A0E89A1075A}" destId="{FAEA489F-2CC6-4150-804C-780534A6E434}" srcOrd="0" destOrd="0" presId="urn:microsoft.com/office/officeart/2018/2/layout/IconLabelList"/>
    <dgm:cxn modelId="{6769696F-1E6F-9D49-94A7-349A543ED9F2}" type="presParOf" srcId="{FC682399-0342-4751-A9C4-1A0E89A1075A}" destId="{5ED02CA2-83AE-48B9-B49A-2C1FA6BF07DB}" srcOrd="1" destOrd="0" presId="urn:microsoft.com/office/officeart/2018/2/layout/IconLabelList"/>
    <dgm:cxn modelId="{9BAB3C3C-E36C-3C49-A881-92E6C6A74520}" type="presParOf" srcId="{FC682399-0342-4751-A9C4-1A0E89A1075A}" destId="{E45DC185-75BC-464D-AA39-53B77FD306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D00004-B5F0-447D-BD85-AD335F789004}" type="doc">
      <dgm:prSet loTypeId="urn:microsoft.com/office/officeart/2016/7/layout/VerticalSolidAction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03010E6-F2E0-471E-BD20-53E8CCF834A0}">
      <dgm:prSet/>
      <dgm:spPr/>
      <dgm:t>
        <a:bodyPr/>
        <a:lstStyle/>
        <a:p>
          <a:r>
            <a:rPr lang="en-US"/>
            <a:t>Identify</a:t>
          </a:r>
        </a:p>
      </dgm:t>
    </dgm:pt>
    <dgm:pt modelId="{9F865C4E-C09B-421A-91ED-C92BFF2AB4CB}" type="parTrans" cxnId="{60949E68-5336-4203-9A22-5D074675DCDA}">
      <dgm:prSet/>
      <dgm:spPr/>
      <dgm:t>
        <a:bodyPr/>
        <a:lstStyle/>
        <a:p>
          <a:endParaRPr lang="en-US"/>
        </a:p>
      </dgm:t>
    </dgm:pt>
    <dgm:pt modelId="{2FFDD7FB-25E9-4730-8DCF-8A3C34504189}" type="sibTrans" cxnId="{60949E68-5336-4203-9A22-5D074675DCDA}">
      <dgm:prSet/>
      <dgm:spPr/>
      <dgm:t>
        <a:bodyPr/>
        <a:lstStyle/>
        <a:p>
          <a:endParaRPr lang="en-US"/>
        </a:p>
      </dgm:t>
    </dgm:pt>
    <dgm:pt modelId="{CE8163B6-807E-4B82-835E-4266E751B404}">
      <dgm:prSet/>
      <dgm:spPr/>
      <dgm:t>
        <a:bodyPr/>
        <a:lstStyle/>
        <a:p>
          <a:r>
            <a:rPr lang="en-US" dirty="0"/>
            <a:t>Identify the four pillars and the components of each individual pillars,  </a:t>
          </a:r>
          <a:r>
            <a:rPr lang="en-GB" dirty="0"/>
            <a:t>Develop an awareness of the coaching process, the physical, psychological, tactical and technical needs of the players related to age development </a:t>
          </a:r>
          <a:endParaRPr lang="en-US" dirty="0"/>
        </a:p>
      </dgm:t>
    </dgm:pt>
    <dgm:pt modelId="{276EDAC4-98EF-4CA9-8955-E41DBE4D312B}" type="parTrans" cxnId="{265AB9BA-3360-4D49-A1F8-C7DE10734214}">
      <dgm:prSet/>
      <dgm:spPr/>
      <dgm:t>
        <a:bodyPr/>
        <a:lstStyle/>
        <a:p>
          <a:endParaRPr lang="en-US"/>
        </a:p>
      </dgm:t>
    </dgm:pt>
    <dgm:pt modelId="{5A67A8B6-D141-439B-B536-8F1D7609B21C}" type="sibTrans" cxnId="{265AB9BA-3360-4D49-A1F8-C7DE10734214}">
      <dgm:prSet/>
      <dgm:spPr/>
      <dgm:t>
        <a:bodyPr/>
        <a:lstStyle/>
        <a:p>
          <a:endParaRPr lang="en-US"/>
        </a:p>
      </dgm:t>
    </dgm:pt>
    <dgm:pt modelId="{FF65C53D-9348-4858-806D-CBD0F4887802}">
      <dgm:prSet/>
      <dgm:spPr/>
      <dgm:t>
        <a:bodyPr/>
        <a:lstStyle/>
        <a:p>
          <a:r>
            <a:rPr lang="en-US"/>
            <a:t>Outline</a:t>
          </a:r>
        </a:p>
      </dgm:t>
    </dgm:pt>
    <dgm:pt modelId="{46A38FE3-4090-4553-B41E-74F7D27B591F}" type="parTrans" cxnId="{E84DC144-835E-4550-9C63-F8EBFC340166}">
      <dgm:prSet/>
      <dgm:spPr/>
      <dgm:t>
        <a:bodyPr/>
        <a:lstStyle/>
        <a:p>
          <a:endParaRPr lang="en-US"/>
        </a:p>
      </dgm:t>
    </dgm:pt>
    <dgm:pt modelId="{7D23A278-A69F-40CB-B586-025BD9719B98}" type="sibTrans" cxnId="{E84DC144-835E-4550-9C63-F8EBFC340166}">
      <dgm:prSet/>
      <dgm:spPr/>
      <dgm:t>
        <a:bodyPr/>
        <a:lstStyle/>
        <a:p>
          <a:endParaRPr lang="en-US"/>
        </a:p>
      </dgm:t>
    </dgm:pt>
    <dgm:pt modelId="{3D3A39ED-1ACD-4A09-9F65-EDB95246B896}">
      <dgm:prSet/>
      <dgm:spPr/>
      <dgm:t>
        <a:bodyPr/>
        <a:lstStyle/>
        <a:p>
          <a:r>
            <a:rPr lang="en-US" dirty="0"/>
            <a:t>Outline the importance of the four pillars and how they improve players at different ages and abilities.</a:t>
          </a:r>
        </a:p>
      </dgm:t>
    </dgm:pt>
    <dgm:pt modelId="{D5947A66-B51F-4C5E-B91F-B31A412FE334}" type="parTrans" cxnId="{53EBCDF2-81B2-44DD-A9D2-44A0EC866A3F}">
      <dgm:prSet/>
      <dgm:spPr/>
      <dgm:t>
        <a:bodyPr/>
        <a:lstStyle/>
        <a:p>
          <a:endParaRPr lang="en-US"/>
        </a:p>
      </dgm:t>
    </dgm:pt>
    <dgm:pt modelId="{50744B19-711C-402E-BCCB-B6E219A4B3B3}" type="sibTrans" cxnId="{53EBCDF2-81B2-44DD-A9D2-44A0EC866A3F}">
      <dgm:prSet/>
      <dgm:spPr/>
      <dgm:t>
        <a:bodyPr/>
        <a:lstStyle/>
        <a:p>
          <a:endParaRPr lang="en-US"/>
        </a:p>
      </dgm:t>
    </dgm:pt>
    <dgm:pt modelId="{9B3009F0-EB8F-45FA-A13E-68A14CA7F2D4}">
      <dgm:prSet/>
      <dgm:spPr/>
      <dgm:t>
        <a:bodyPr/>
        <a:lstStyle/>
        <a:p>
          <a:r>
            <a:rPr lang="en-US" dirty="0"/>
            <a:t>Recognise</a:t>
          </a:r>
        </a:p>
      </dgm:t>
    </dgm:pt>
    <dgm:pt modelId="{AE65D056-F8D1-4CF5-A99E-5F2FBA839E3E}" type="parTrans" cxnId="{B444C62A-76D7-408D-A734-44A27A37BE3F}">
      <dgm:prSet/>
      <dgm:spPr/>
      <dgm:t>
        <a:bodyPr/>
        <a:lstStyle/>
        <a:p>
          <a:endParaRPr lang="en-US"/>
        </a:p>
      </dgm:t>
    </dgm:pt>
    <dgm:pt modelId="{92F3AE4B-2DD9-4382-A82E-FCB0D7C99534}" type="sibTrans" cxnId="{B444C62A-76D7-408D-A734-44A27A37BE3F}">
      <dgm:prSet/>
      <dgm:spPr/>
      <dgm:t>
        <a:bodyPr/>
        <a:lstStyle/>
        <a:p>
          <a:endParaRPr lang="en-US"/>
        </a:p>
      </dgm:t>
    </dgm:pt>
    <dgm:pt modelId="{94F775CA-5EA6-4345-AC03-0833F451E821}">
      <dgm:prSet/>
      <dgm:spPr/>
      <dgm:t>
        <a:bodyPr/>
        <a:lstStyle/>
        <a:p>
          <a:r>
            <a:rPr lang="en-US" dirty="0"/>
            <a:t>Recognise the four pillars from analysing an activity or session. </a:t>
          </a:r>
        </a:p>
      </dgm:t>
    </dgm:pt>
    <dgm:pt modelId="{0CBF37DF-1216-4253-B2DC-D8C2DF19E9E1}" type="parTrans" cxnId="{421B6B19-84BB-44FC-9BF9-91DCF45C4015}">
      <dgm:prSet/>
      <dgm:spPr/>
      <dgm:t>
        <a:bodyPr/>
        <a:lstStyle/>
        <a:p>
          <a:endParaRPr lang="en-US"/>
        </a:p>
      </dgm:t>
    </dgm:pt>
    <dgm:pt modelId="{7E5CDE9F-1259-4D70-85FC-57A6D0558ED8}" type="sibTrans" cxnId="{421B6B19-84BB-44FC-9BF9-91DCF45C4015}">
      <dgm:prSet/>
      <dgm:spPr/>
      <dgm:t>
        <a:bodyPr/>
        <a:lstStyle/>
        <a:p>
          <a:endParaRPr lang="en-US"/>
        </a:p>
      </dgm:t>
    </dgm:pt>
    <dgm:pt modelId="{6D9BB64D-EE30-1F40-B3BA-607D7965BA90}" type="pres">
      <dgm:prSet presAssocID="{16D00004-B5F0-447D-BD85-AD335F789004}" presName="Name0" presStyleCnt="0">
        <dgm:presLayoutVars>
          <dgm:dir/>
          <dgm:animLvl val="lvl"/>
          <dgm:resizeHandles val="exact"/>
        </dgm:presLayoutVars>
      </dgm:prSet>
      <dgm:spPr/>
    </dgm:pt>
    <dgm:pt modelId="{941CD284-3A74-DB4D-B1F3-D474E0F3ABAA}" type="pres">
      <dgm:prSet presAssocID="{303010E6-F2E0-471E-BD20-53E8CCF834A0}" presName="linNode" presStyleCnt="0"/>
      <dgm:spPr/>
    </dgm:pt>
    <dgm:pt modelId="{1B0AC7E0-F275-9F46-9881-440B28051BBB}" type="pres">
      <dgm:prSet presAssocID="{303010E6-F2E0-471E-BD20-53E8CCF834A0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7560F4D0-2A56-4E44-AAFB-C5346A2F8463}" type="pres">
      <dgm:prSet presAssocID="{303010E6-F2E0-471E-BD20-53E8CCF834A0}" presName="descendantText" presStyleLbl="alignAccFollowNode1" presStyleIdx="0" presStyleCnt="3">
        <dgm:presLayoutVars>
          <dgm:bulletEnabled/>
        </dgm:presLayoutVars>
      </dgm:prSet>
      <dgm:spPr/>
    </dgm:pt>
    <dgm:pt modelId="{2AC26E43-E7F4-3042-9BE4-4563EC31B945}" type="pres">
      <dgm:prSet presAssocID="{2FFDD7FB-25E9-4730-8DCF-8A3C34504189}" presName="sp" presStyleCnt="0"/>
      <dgm:spPr/>
    </dgm:pt>
    <dgm:pt modelId="{EC994868-8147-DD41-B335-690A2B35EE2C}" type="pres">
      <dgm:prSet presAssocID="{FF65C53D-9348-4858-806D-CBD0F4887802}" presName="linNode" presStyleCnt="0"/>
      <dgm:spPr/>
    </dgm:pt>
    <dgm:pt modelId="{2C3D7764-8546-0749-9B53-F3700C24D502}" type="pres">
      <dgm:prSet presAssocID="{FF65C53D-9348-4858-806D-CBD0F4887802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61B11F7F-4ED6-B140-A4E9-32D5ACC9D4FF}" type="pres">
      <dgm:prSet presAssocID="{FF65C53D-9348-4858-806D-CBD0F4887802}" presName="descendantText" presStyleLbl="alignAccFollowNode1" presStyleIdx="1" presStyleCnt="3">
        <dgm:presLayoutVars>
          <dgm:bulletEnabled/>
        </dgm:presLayoutVars>
      </dgm:prSet>
      <dgm:spPr/>
    </dgm:pt>
    <dgm:pt modelId="{2F13F6D9-4265-7E4A-977B-6C8989D14D47}" type="pres">
      <dgm:prSet presAssocID="{7D23A278-A69F-40CB-B586-025BD9719B98}" presName="sp" presStyleCnt="0"/>
      <dgm:spPr/>
    </dgm:pt>
    <dgm:pt modelId="{10D01E52-2F28-1B4E-B579-8B1FF2EEBC55}" type="pres">
      <dgm:prSet presAssocID="{9B3009F0-EB8F-45FA-A13E-68A14CA7F2D4}" presName="linNode" presStyleCnt="0"/>
      <dgm:spPr/>
    </dgm:pt>
    <dgm:pt modelId="{B0501F9F-56A0-B846-9EE3-A91C523105D6}" type="pres">
      <dgm:prSet presAssocID="{9B3009F0-EB8F-45FA-A13E-68A14CA7F2D4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E4268B66-E563-DB47-953E-9AFBFB569C9D}" type="pres">
      <dgm:prSet presAssocID="{9B3009F0-EB8F-45FA-A13E-68A14CA7F2D4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421B6B19-84BB-44FC-9BF9-91DCF45C4015}" srcId="{9B3009F0-EB8F-45FA-A13E-68A14CA7F2D4}" destId="{94F775CA-5EA6-4345-AC03-0833F451E821}" srcOrd="0" destOrd="0" parTransId="{0CBF37DF-1216-4253-B2DC-D8C2DF19E9E1}" sibTransId="{7E5CDE9F-1259-4D70-85FC-57A6D0558ED8}"/>
    <dgm:cxn modelId="{B444C62A-76D7-408D-A734-44A27A37BE3F}" srcId="{16D00004-B5F0-447D-BD85-AD335F789004}" destId="{9B3009F0-EB8F-45FA-A13E-68A14CA7F2D4}" srcOrd="2" destOrd="0" parTransId="{AE65D056-F8D1-4CF5-A99E-5F2FBA839E3E}" sibTransId="{92F3AE4B-2DD9-4382-A82E-FCB0D7C99534}"/>
    <dgm:cxn modelId="{E84DC144-835E-4550-9C63-F8EBFC340166}" srcId="{16D00004-B5F0-447D-BD85-AD335F789004}" destId="{FF65C53D-9348-4858-806D-CBD0F4887802}" srcOrd="1" destOrd="0" parTransId="{46A38FE3-4090-4553-B41E-74F7D27B591F}" sibTransId="{7D23A278-A69F-40CB-B586-025BD9719B98}"/>
    <dgm:cxn modelId="{A56FEA4B-2DC0-6640-90B9-6E533D924977}" type="presOf" srcId="{CE8163B6-807E-4B82-835E-4266E751B404}" destId="{7560F4D0-2A56-4E44-AAFB-C5346A2F8463}" srcOrd="0" destOrd="0" presId="urn:microsoft.com/office/officeart/2016/7/layout/VerticalSolidActionList"/>
    <dgm:cxn modelId="{A665EC53-C992-0845-A0D8-DC0914E3A83D}" type="presOf" srcId="{9B3009F0-EB8F-45FA-A13E-68A14CA7F2D4}" destId="{B0501F9F-56A0-B846-9EE3-A91C523105D6}" srcOrd="0" destOrd="0" presId="urn:microsoft.com/office/officeart/2016/7/layout/VerticalSolidActionList"/>
    <dgm:cxn modelId="{99098654-3AF3-5043-A834-730DC36C576F}" type="presOf" srcId="{16D00004-B5F0-447D-BD85-AD335F789004}" destId="{6D9BB64D-EE30-1F40-B3BA-607D7965BA90}" srcOrd="0" destOrd="0" presId="urn:microsoft.com/office/officeart/2016/7/layout/VerticalSolidActionList"/>
    <dgm:cxn modelId="{60949E68-5336-4203-9A22-5D074675DCDA}" srcId="{16D00004-B5F0-447D-BD85-AD335F789004}" destId="{303010E6-F2E0-471E-BD20-53E8CCF834A0}" srcOrd="0" destOrd="0" parTransId="{9F865C4E-C09B-421A-91ED-C92BFF2AB4CB}" sibTransId="{2FFDD7FB-25E9-4730-8DCF-8A3C34504189}"/>
    <dgm:cxn modelId="{A89B657F-F3FD-CB47-8646-B5C682E45D0D}" type="presOf" srcId="{FF65C53D-9348-4858-806D-CBD0F4887802}" destId="{2C3D7764-8546-0749-9B53-F3700C24D502}" srcOrd="0" destOrd="0" presId="urn:microsoft.com/office/officeart/2016/7/layout/VerticalSolidActionList"/>
    <dgm:cxn modelId="{251BD3B1-F7EA-2740-A1FF-255609A74447}" type="presOf" srcId="{94F775CA-5EA6-4345-AC03-0833F451E821}" destId="{E4268B66-E563-DB47-953E-9AFBFB569C9D}" srcOrd="0" destOrd="0" presId="urn:microsoft.com/office/officeart/2016/7/layout/VerticalSolidActionList"/>
    <dgm:cxn modelId="{265AB9BA-3360-4D49-A1F8-C7DE10734214}" srcId="{303010E6-F2E0-471E-BD20-53E8CCF834A0}" destId="{CE8163B6-807E-4B82-835E-4266E751B404}" srcOrd="0" destOrd="0" parTransId="{276EDAC4-98EF-4CA9-8955-E41DBE4D312B}" sibTransId="{5A67A8B6-D141-439B-B536-8F1D7609B21C}"/>
    <dgm:cxn modelId="{06E360D4-0331-0149-A2A1-3C35E2AAEC98}" type="presOf" srcId="{303010E6-F2E0-471E-BD20-53E8CCF834A0}" destId="{1B0AC7E0-F275-9F46-9881-440B28051BBB}" srcOrd="0" destOrd="0" presId="urn:microsoft.com/office/officeart/2016/7/layout/VerticalSolidActionList"/>
    <dgm:cxn modelId="{53EBCDF2-81B2-44DD-A9D2-44A0EC866A3F}" srcId="{FF65C53D-9348-4858-806D-CBD0F4887802}" destId="{3D3A39ED-1ACD-4A09-9F65-EDB95246B896}" srcOrd="0" destOrd="0" parTransId="{D5947A66-B51F-4C5E-B91F-B31A412FE334}" sibTransId="{50744B19-711C-402E-BCCB-B6E219A4B3B3}"/>
    <dgm:cxn modelId="{B4F50AFB-805A-7543-98A9-0289E85F8525}" type="presOf" srcId="{3D3A39ED-1ACD-4A09-9F65-EDB95246B896}" destId="{61B11F7F-4ED6-B140-A4E9-32D5ACC9D4FF}" srcOrd="0" destOrd="0" presId="urn:microsoft.com/office/officeart/2016/7/layout/VerticalSolidActionList"/>
    <dgm:cxn modelId="{8EB5764A-222C-E345-8C04-9482357C8D49}" type="presParOf" srcId="{6D9BB64D-EE30-1F40-B3BA-607D7965BA90}" destId="{941CD284-3A74-DB4D-B1F3-D474E0F3ABAA}" srcOrd="0" destOrd="0" presId="urn:microsoft.com/office/officeart/2016/7/layout/VerticalSolidActionList"/>
    <dgm:cxn modelId="{3D1F3254-D51B-A341-86E7-1B22E5CD3768}" type="presParOf" srcId="{941CD284-3A74-DB4D-B1F3-D474E0F3ABAA}" destId="{1B0AC7E0-F275-9F46-9881-440B28051BBB}" srcOrd="0" destOrd="0" presId="urn:microsoft.com/office/officeart/2016/7/layout/VerticalSolidActionList"/>
    <dgm:cxn modelId="{AC1AF346-7CF7-4D45-881E-A9A3BFC32D6C}" type="presParOf" srcId="{941CD284-3A74-DB4D-B1F3-D474E0F3ABAA}" destId="{7560F4D0-2A56-4E44-AAFB-C5346A2F8463}" srcOrd="1" destOrd="0" presId="urn:microsoft.com/office/officeart/2016/7/layout/VerticalSolidActionList"/>
    <dgm:cxn modelId="{FC816B58-5C47-7B41-B03B-9253B861EC07}" type="presParOf" srcId="{6D9BB64D-EE30-1F40-B3BA-607D7965BA90}" destId="{2AC26E43-E7F4-3042-9BE4-4563EC31B945}" srcOrd="1" destOrd="0" presId="urn:microsoft.com/office/officeart/2016/7/layout/VerticalSolidActionList"/>
    <dgm:cxn modelId="{D18529B9-F637-CD4A-B9D5-1CBA128AD6AD}" type="presParOf" srcId="{6D9BB64D-EE30-1F40-B3BA-607D7965BA90}" destId="{EC994868-8147-DD41-B335-690A2B35EE2C}" srcOrd="2" destOrd="0" presId="urn:microsoft.com/office/officeart/2016/7/layout/VerticalSolidActionList"/>
    <dgm:cxn modelId="{10C46CA6-A0A0-014F-8E82-47D46D12CC64}" type="presParOf" srcId="{EC994868-8147-DD41-B335-690A2B35EE2C}" destId="{2C3D7764-8546-0749-9B53-F3700C24D502}" srcOrd="0" destOrd="0" presId="urn:microsoft.com/office/officeart/2016/7/layout/VerticalSolidActionList"/>
    <dgm:cxn modelId="{B04F05F5-C5D2-B64E-987E-16EFEAB333D3}" type="presParOf" srcId="{EC994868-8147-DD41-B335-690A2B35EE2C}" destId="{61B11F7F-4ED6-B140-A4E9-32D5ACC9D4FF}" srcOrd="1" destOrd="0" presId="urn:microsoft.com/office/officeart/2016/7/layout/VerticalSolidActionList"/>
    <dgm:cxn modelId="{13A84CAD-8762-7049-988A-0A4BDC62DE3E}" type="presParOf" srcId="{6D9BB64D-EE30-1F40-B3BA-607D7965BA90}" destId="{2F13F6D9-4265-7E4A-977B-6C8989D14D47}" srcOrd="3" destOrd="0" presId="urn:microsoft.com/office/officeart/2016/7/layout/VerticalSolidActionList"/>
    <dgm:cxn modelId="{576588D3-4A66-354E-BB71-423DA6D1F9D9}" type="presParOf" srcId="{6D9BB64D-EE30-1F40-B3BA-607D7965BA90}" destId="{10D01E52-2F28-1B4E-B579-8B1FF2EEBC55}" srcOrd="4" destOrd="0" presId="urn:microsoft.com/office/officeart/2016/7/layout/VerticalSolidActionList"/>
    <dgm:cxn modelId="{F0FBD873-7D4D-6E45-8B96-7E8EF5F8B073}" type="presParOf" srcId="{10D01E52-2F28-1B4E-B579-8B1FF2EEBC55}" destId="{B0501F9F-56A0-B846-9EE3-A91C523105D6}" srcOrd="0" destOrd="0" presId="urn:microsoft.com/office/officeart/2016/7/layout/VerticalSolidActionList"/>
    <dgm:cxn modelId="{4893CCA1-5748-9242-B6EA-7525AB9F4B2A}" type="presParOf" srcId="{10D01E52-2F28-1B4E-B579-8B1FF2EEBC55}" destId="{E4268B66-E563-DB47-953E-9AFBFB569C9D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EC1630-A0BC-4C77-9BFB-1B043994656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58B39B-869C-4118-BA69-6F8B1118969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Aerobic Fitness</a:t>
          </a:r>
        </a:p>
      </dgm:t>
    </dgm:pt>
    <dgm:pt modelId="{281D296A-DB0A-44CA-A04B-9B531B888888}" type="parTrans" cxnId="{D8837A0A-A263-46EF-B751-C5CAC099BA1A}">
      <dgm:prSet/>
      <dgm:spPr/>
      <dgm:t>
        <a:bodyPr/>
        <a:lstStyle/>
        <a:p>
          <a:endParaRPr lang="en-US"/>
        </a:p>
      </dgm:t>
    </dgm:pt>
    <dgm:pt modelId="{90F40AE5-EDF2-4B7F-9566-ABD52C85D093}" type="sibTrans" cxnId="{D8837A0A-A263-46EF-B751-C5CAC099BA1A}">
      <dgm:prSet/>
      <dgm:spPr/>
      <dgm:t>
        <a:bodyPr/>
        <a:lstStyle/>
        <a:p>
          <a:endParaRPr lang="en-US"/>
        </a:p>
      </dgm:t>
    </dgm:pt>
    <dgm:pt modelId="{1A9693A0-D024-4F1D-8BCF-FD2806895EE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Anaerobic Fitness</a:t>
          </a:r>
        </a:p>
      </dgm:t>
    </dgm:pt>
    <dgm:pt modelId="{F9858A86-BB7A-405F-82E8-C3A0BC54F1A0}" type="parTrans" cxnId="{F9E8E457-1139-4F7F-AB93-F462D7BF3280}">
      <dgm:prSet/>
      <dgm:spPr/>
      <dgm:t>
        <a:bodyPr/>
        <a:lstStyle/>
        <a:p>
          <a:endParaRPr lang="en-US"/>
        </a:p>
      </dgm:t>
    </dgm:pt>
    <dgm:pt modelId="{BCBC0886-D06A-435A-B961-F3C5A1077661}" type="sibTrans" cxnId="{F9E8E457-1139-4F7F-AB93-F462D7BF3280}">
      <dgm:prSet/>
      <dgm:spPr/>
      <dgm:t>
        <a:bodyPr/>
        <a:lstStyle/>
        <a:p>
          <a:endParaRPr lang="en-US"/>
        </a:p>
      </dgm:t>
    </dgm:pt>
    <dgm:pt modelId="{A2B79BBC-02D7-472D-8FCD-72ACAC9B71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Speed</a:t>
          </a:r>
        </a:p>
      </dgm:t>
    </dgm:pt>
    <dgm:pt modelId="{03420D0F-120E-4166-BCE2-58900529585C}" type="parTrans" cxnId="{83FE1199-3FCF-4D3B-8C5B-54EE79A02C2B}">
      <dgm:prSet/>
      <dgm:spPr/>
      <dgm:t>
        <a:bodyPr/>
        <a:lstStyle/>
        <a:p>
          <a:endParaRPr lang="en-US"/>
        </a:p>
      </dgm:t>
    </dgm:pt>
    <dgm:pt modelId="{529AB99F-F398-4FBC-8613-CFC9028E61AB}" type="sibTrans" cxnId="{83FE1199-3FCF-4D3B-8C5B-54EE79A02C2B}">
      <dgm:prSet/>
      <dgm:spPr/>
      <dgm:t>
        <a:bodyPr/>
        <a:lstStyle/>
        <a:p>
          <a:endParaRPr lang="en-US"/>
        </a:p>
      </dgm:t>
    </dgm:pt>
    <dgm:pt modelId="{96A24B1C-5AB5-45E3-9125-5A70FDB2E04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Agility</a:t>
          </a:r>
        </a:p>
      </dgm:t>
    </dgm:pt>
    <dgm:pt modelId="{A36087FB-09EF-4592-B0DE-C1073E439886}" type="parTrans" cxnId="{C90ECA91-DBE3-4564-BB6D-D4EC80F0E8F3}">
      <dgm:prSet/>
      <dgm:spPr/>
      <dgm:t>
        <a:bodyPr/>
        <a:lstStyle/>
        <a:p>
          <a:endParaRPr lang="en-US"/>
        </a:p>
      </dgm:t>
    </dgm:pt>
    <dgm:pt modelId="{58094A6E-84E5-4246-A3BF-39F5E128E585}" type="sibTrans" cxnId="{C90ECA91-DBE3-4564-BB6D-D4EC80F0E8F3}">
      <dgm:prSet/>
      <dgm:spPr/>
      <dgm:t>
        <a:bodyPr/>
        <a:lstStyle/>
        <a:p>
          <a:endParaRPr lang="en-US"/>
        </a:p>
      </dgm:t>
    </dgm:pt>
    <dgm:pt modelId="{2A73F816-9855-4610-AD47-0EFDCF4BD9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Balance</a:t>
          </a:r>
        </a:p>
      </dgm:t>
    </dgm:pt>
    <dgm:pt modelId="{157F7994-F62D-440E-9586-EE6EFBAFB5B7}" type="parTrans" cxnId="{FD1539BB-BDFF-43BB-9115-3F0818F3A555}">
      <dgm:prSet/>
      <dgm:spPr/>
      <dgm:t>
        <a:bodyPr/>
        <a:lstStyle/>
        <a:p>
          <a:endParaRPr lang="en-US"/>
        </a:p>
      </dgm:t>
    </dgm:pt>
    <dgm:pt modelId="{E0C08520-1CF1-4299-8FFD-EF7D230C67E6}" type="sibTrans" cxnId="{FD1539BB-BDFF-43BB-9115-3F0818F3A555}">
      <dgm:prSet/>
      <dgm:spPr/>
      <dgm:t>
        <a:bodyPr/>
        <a:lstStyle/>
        <a:p>
          <a:endParaRPr lang="en-US"/>
        </a:p>
      </dgm:t>
    </dgm:pt>
    <dgm:pt modelId="{54F38AA6-F460-47B6-84FF-9A350216E16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Coordination</a:t>
          </a:r>
        </a:p>
      </dgm:t>
    </dgm:pt>
    <dgm:pt modelId="{1B4460AC-218C-4670-8CE9-F28DA6E03F0C}" type="parTrans" cxnId="{B3F65288-AED1-4DF3-AE63-718C94D3D7E5}">
      <dgm:prSet/>
      <dgm:spPr/>
      <dgm:t>
        <a:bodyPr/>
        <a:lstStyle/>
        <a:p>
          <a:endParaRPr lang="en-US"/>
        </a:p>
      </dgm:t>
    </dgm:pt>
    <dgm:pt modelId="{8074769E-D31E-4D71-8F66-7ED64C6F3E9A}" type="sibTrans" cxnId="{B3F65288-AED1-4DF3-AE63-718C94D3D7E5}">
      <dgm:prSet/>
      <dgm:spPr/>
      <dgm:t>
        <a:bodyPr/>
        <a:lstStyle/>
        <a:p>
          <a:endParaRPr lang="en-US"/>
        </a:p>
      </dgm:t>
    </dgm:pt>
    <dgm:pt modelId="{E82EE8AF-4735-4FB6-9FD4-A7204C6D9E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Power</a:t>
          </a:r>
        </a:p>
      </dgm:t>
    </dgm:pt>
    <dgm:pt modelId="{E13EAC3B-7735-4555-A7F6-D9EF7D561A2F}" type="parTrans" cxnId="{E30F5DC3-A6A0-411F-9E32-81BF7496DA40}">
      <dgm:prSet/>
      <dgm:spPr/>
      <dgm:t>
        <a:bodyPr/>
        <a:lstStyle/>
        <a:p>
          <a:endParaRPr lang="en-US"/>
        </a:p>
      </dgm:t>
    </dgm:pt>
    <dgm:pt modelId="{65972199-DE1E-4FC4-A60F-C5D815C15F85}" type="sibTrans" cxnId="{E30F5DC3-A6A0-411F-9E32-81BF7496DA40}">
      <dgm:prSet/>
      <dgm:spPr/>
      <dgm:t>
        <a:bodyPr/>
        <a:lstStyle/>
        <a:p>
          <a:endParaRPr lang="en-US"/>
        </a:p>
      </dgm:t>
    </dgm:pt>
    <dgm:pt modelId="{8E73040C-E775-4BBC-B005-034B46B46AA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Strength </a:t>
          </a:r>
        </a:p>
      </dgm:t>
    </dgm:pt>
    <dgm:pt modelId="{4C440890-AB3F-45DB-9770-B40C71B545A3}" type="parTrans" cxnId="{884B4436-A8DE-4B12-89D7-6F32E8FA1A83}">
      <dgm:prSet/>
      <dgm:spPr/>
      <dgm:t>
        <a:bodyPr/>
        <a:lstStyle/>
        <a:p>
          <a:endParaRPr lang="en-US"/>
        </a:p>
      </dgm:t>
    </dgm:pt>
    <dgm:pt modelId="{E6B71A30-3A06-4D98-8FE0-DCEDD9EB7D66}" type="sibTrans" cxnId="{884B4436-A8DE-4B12-89D7-6F32E8FA1A83}">
      <dgm:prSet/>
      <dgm:spPr/>
      <dgm:t>
        <a:bodyPr/>
        <a:lstStyle/>
        <a:p>
          <a:endParaRPr lang="en-US"/>
        </a:p>
      </dgm:t>
    </dgm:pt>
    <dgm:pt modelId="{445ED1EB-D132-4B4A-B71B-E22B63FEC0C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Flexibility</a:t>
          </a:r>
        </a:p>
      </dgm:t>
    </dgm:pt>
    <dgm:pt modelId="{B2EAA872-B998-0B4B-8824-303A9310B1EE}" type="parTrans" cxnId="{266E7984-E377-0041-A982-1353D1904358}">
      <dgm:prSet/>
      <dgm:spPr/>
      <dgm:t>
        <a:bodyPr/>
        <a:lstStyle/>
        <a:p>
          <a:endParaRPr lang="en-GB"/>
        </a:p>
      </dgm:t>
    </dgm:pt>
    <dgm:pt modelId="{DE83588D-7146-D34A-BB2E-44A0017F30DD}" type="sibTrans" cxnId="{266E7984-E377-0041-A982-1353D1904358}">
      <dgm:prSet/>
      <dgm:spPr/>
      <dgm:t>
        <a:bodyPr/>
        <a:lstStyle/>
        <a:p>
          <a:endParaRPr lang="en-GB"/>
        </a:p>
      </dgm:t>
    </dgm:pt>
    <dgm:pt modelId="{EDE32F10-1ECB-4DB8-9545-5E893D20A1A9}" type="pres">
      <dgm:prSet presAssocID="{93EC1630-A0BC-4C77-9BFB-1B0439946560}" presName="root" presStyleCnt="0">
        <dgm:presLayoutVars>
          <dgm:dir/>
          <dgm:resizeHandles val="exact"/>
        </dgm:presLayoutVars>
      </dgm:prSet>
      <dgm:spPr/>
    </dgm:pt>
    <dgm:pt modelId="{A73855C9-F4A6-44E6-8CA5-2255A1FBBF3F}" type="pres">
      <dgm:prSet presAssocID="{6E58B39B-869C-4118-BA69-6F8B11189693}" presName="compNode" presStyleCnt="0"/>
      <dgm:spPr/>
    </dgm:pt>
    <dgm:pt modelId="{ADC3F9F4-982D-4368-9009-CACD4F542BCA}" type="pres">
      <dgm:prSet presAssocID="{6E58B39B-869C-4118-BA69-6F8B11189693}" presName="iconBgRect" presStyleLbl="bgShp" presStyleIdx="0" presStyleCnt="9"/>
      <dgm:spPr/>
    </dgm:pt>
    <dgm:pt modelId="{FE3CC169-4C03-4737-8E1A-2EBA21B6226F}" type="pres">
      <dgm:prSet presAssocID="{6E58B39B-869C-4118-BA69-6F8B11189693}" presName="iconRect" presStyleLbl="node1" presStyleIdx="0" presStyleCnt="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2DA668-EAA8-45BA-970A-3EF8B0B16814}" type="pres">
      <dgm:prSet presAssocID="{6E58B39B-869C-4118-BA69-6F8B11189693}" presName="spaceRect" presStyleCnt="0"/>
      <dgm:spPr/>
    </dgm:pt>
    <dgm:pt modelId="{4D4ACE30-505A-4B2A-AF45-62F689E546FB}" type="pres">
      <dgm:prSet presAssocID="{6E58B39B-869C-4118-BA69-6F8B11189693}" presName="textRect" presStyleLbl="revTx" presStyleIdx="0" presStyleCnt="9">
        <dgm:presLayoutVars>
          <dgm:chMax val="1"/>
          <dgm:chPref val="1"/>
        </dgm:presLayoutVars>
      </dgm:prSet>
      <dgm:spPr/>
    </dgm:pt>
    <dgm:pt modelId="{7B7E274B-DA92-4BB4-A031-7A05793FEE54}" type="pres">
      <dgm:prSet presAssocID="{90F40AE5-EDF2-4B7F-9566-ABD52C85D093}" presName="sibTrans" presStyleCnt="0"/>
      <dgm:spPr/>
    </dgm:pt>
    <dgm:pt modelId="{4B3C4F7D-C854-4909-8795-7EFCB5BEE35A}" type="pres">
      <dgm:prSet presAssocID="{1A9693A0-D024-4F1D-8BCF-FD2806895EEF}" presName="compNode" presStyleCnt="0"/>
      <dgm:spPr/>
    </dgm:pt>
    <dgm:pt modelId="{92EC58DD-762D-4DDF-9731-33BA63E99F25}" type="pres">
      <dgm:prSet presAssocID="{1A9693A0-D024-4F1D-8BCF-FD2806895EEF}" presName="iconBgRect" presStyleLbl="bgShp" presStyleIdx="1" presStyleCnt="9"/>
      <dgm:spPr/>
    </dgm:pt>
    <dgm:pt modelId="{315E2877-A9C2-42E9-844F-6D7DF155C5D8}" type="pres">
      <dgm:prSet presAssocID="{1A9693A0-D024-4F1D-8BCF-FD2806895EEF}" presName="iconRect" presStyleLbl="node1" presStyleIdx="1" presStyleCnt="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B5F22F62-8F32-495B-817A-BE5987F76576}" type="pres">
      <dgm:prSet presAssocID="{1A9693A0-D024-4F1D-8BCF-FD2806895EEF}" presName="spaceRect" presStyleCnt="0"/>
      <dgm:spPr/>
    </dgm:pt>
    <dgm:pt modelId="{F9BCE867-4772-41D1-9469-0EC16936E57B}" type="pres">
      <dgm:prSet presAssocID="{1A9693A0-D024-4F1D-8BCF-FD2806895EEF}" presName="textRect" presStyleLbl="revTx" presStyleIdx="1" presStyleCnt="9">
        <dgm:presLayoutVars>
          <dgm:chMax val="1"/>
          <dgm:chPref val="1"/>
        </dgm:presLayoutVars>
      </dgm:prSet>
      <dgm:spPr/>
    </dgm:pt>
    <dgm:pt modelId="{3CD33968-08F0-462B-8153-8F21F65D65ED}" type="pres">
      <dgm:prSet presAssocID="{BCBC0886-D06A-435A-B961-F3C5A1077661}" presName="sibTrans" presStyleCnt="0"/>
      <dgm:spPr/>
    </dgm:pt>
    <dgm:pt modelId="{C4B19624-B068-405D-B390-9515E66E6582}" type="pres">
      <dgm:prSet presAssocID="{A2B79BBC-02D7-472D-8FCD-72ACAC9B71F8}" presName="compNode" presStyleCnt="0"/>
      <dgm:spPr/>
    </dgm:pt>
    <dgm:pt modelId="{69923461-B54C-4969-BC59-FEC72CA7DD60}" type="pres">
      <dgm:prSet presAssocID="{A2B79BBC-02D7-472D-8FCD-72ACAC9B71F8}" presName="iconBgRect" presStyleLbl="bgShp" presStyleIdx="2" presStyleCnt="9"/>
      <dgm:spPr/>
    </dgm:pt>
    <dgm:pt modelId="{794D68FC-1ECF-4AB2-932B-FCF0FA1F1A87}" type="pres">
      <dgm:prSet presAssocID="{A2B79BBC-02D7-472D-8FCD-72ACAC9B71F8}" presName="iconRect" presStyleLbl="node1" presStyleIdx="2" presStyleCnt="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1F1BD42-BBA7-4592-9821-32A4404FACC4}" type="pres">
      <dgm:prSet presAssocID="{A2B79BBC-02D7-472D-8FCD-72ACAC9B71F8}" presName="spaceRect" presStyleCnt="0"/>
      <dgm:spPr/>
    </dgm:pt>
    <dgm:pt modelId="{6EC38B35-363E-4CCC-8034-82131CB8D030}" type="pres">
      <dgm:prSet presAssocID="{A2B79BBC-02D7-472D-8FCD-72ACAC9B71F8}" presName="textRect" presStyleLbl="revTx" presStyleIdx="2" presStyleCnt="9">
        <dgm:presLayoutVars>
          <dgm:chMax val="1"/>
          <dgm:chPref val="1"/>
        </dgm:presLayoutVars>
      </dgm:prSet>
      <dgm:spPr/>
    </dgm:pt>
    <dgm:pt modelId="{B8BD3009-194F-4BBC-938D-69208B3DAE85}" type="pres">
      <dgm:prSet presAssocID="{529AB99F-F398-4FBC-8613-CFC9028E61AB}" presName="sibTrans" presStyleCnt="0"/>
      <dgm:spPr/>
    </dgm:pt>
    <dgm:pt modelId="{56ACB10B-C887-443B-89D5-DD20EB6B5A38}" type="pres">
      <dgm:prSet presAssocID="{96A24B1C-5AB5-45E3-9125-5A70FDB2E04E}" presName="compNode" presStyleCnt="0"/>
      <dgm:spPr/>
    </dgm:pt>
    <dgm:pt modelId="{9ABCA49F-95BA-45D0-8F5A-7718AFD0FF83}" type="pres">
      <dgm:prSet presAssocID="{96A24B1C-5AB5-45E3-9125-5A70FDB2E04E}" presName="iconBgRect" presStyleLbl="bgShp" presStyleIdx="3" presStyleCnt="9"/>
      <dgm:spPr/>
    </dgm:pt>
    <dgm:pt modelId="{A62496ED-D8F0-4A14-92C7-F08114DD520F}" type="pres">
      <dgm:prSet presAssocID="{96A24B1C-5AB5-45E3-9125-5A70FDB2E04E}" presName="iconRect" presStyleLbl="node1" presStyleIdx="3" presStyleCnt="9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12F46297-735D-4DF9-B5C7-66B57F6378CF}" type="pres">
      <dgm:prSet presAssocID="{96A24B1C-5AB5-45E3-9125-5A70FDB2E04E}" presName="spaceRect" presStyleCnt="0"/>
      <dgm:spPr/>
    </dgm:pt>
    <dgm:pt modelId="{1895515C-9E83-4DF0-94CF-F90459E0EAD2}" type="pres">
      <dgm:prSet presAssocID="{96A24B1C-5AB5-45E3-9125-5A70FDB2E04E}" presName="textRect" presStyleLbl="revTx" presStyleIdx="3" presStyleCnt="9">
        <dgm:presLayoutVars>
          <dgm:chMax val="1"/>
          <dgm:chPref val="1"/>
        </dgm:presLayoutVars>
      </dgm:prSet>
      <dgm:spPr/>
    </dgm:pt>
    <dgm:pt modelId="{92042BF0-E219-4418-B938-87BE5CB60203}" type="pres">
      <dgm:prSet presAssocID="{58094A6E-84E5-4246-A3BF-39F5E128E585}" presName="sibTrans" presStyleCnt="0"/>
      <dgm:spPr/>
    </dgm:pt>
    <dgm:pt modelId="{3C8C61FC-BD44-4394-97B6-E511B3FCAE95}" type="pres">
      <dgm:prSet presAssocID="{2A73F816-9855-4610-AD47-0EFDCF4BD9E2}" presName="compNode" presStyleCnt="0"/>
      <dgm:spPr/>
    </dgm:pt>
    <dgm:pt modelId="{1286ABA7-647C-4964-8434-D312244DC4AD}" type="pres">
      <dgm:prSet presAssocID="{2A73F816-9855-4610-AD47-0EFDCF4BD9E2}" presName="iconBgRect" presStyleLbl="bgShp" presStyleIdx="4" presStyleCnt="9"/>
      <dgm:spPr/>
    </dgm:pt>
    <dgm:pt modelId="{643C9060-77A3-42C2-ADF0-D6D4C7700423}" type="pres">
      <dgm:prSet presAssocID="{2A73F816-9855-4610-AD47-0EFDCF4BD9E2}" presName="iconRect" presStyleLbl="node1" presStyleIdx="4" presStyleCnt="9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EDA1415-ED22-4AD3-99BF-1371E5F1E71F}" type="pres">
      <dgm:prSet presAssocID="{2A73F816-9855-4610-AD47-0EFDCF4BD9E2}" presName="spaceRect" presStyleCnt="0"/>
      <dgm:spPr/>
    </dgm:pt>
    <dgm:pt modelId="{05B73F2B-7703-4916-8587-18D08E62C8F7}" type="pres">
      <dgm:prSet presAssocID="{2A73F816-9855-4610-AD47-0EFDCF4BD9E2}" presName="textRect" presStyleLbl="revTx" presStyleIdx="4" presStyleCnt="9">
        <dgm:presLayoutVars>
          <dgm:chMax val="1"/>
          <dgm:chPref val="1"/>
        </dgm:presLayoutVars>
      </dgm:prSet>
      <dgm:spPr/>
    </dgm:pt>
    <dgm:pt modelId="{6FD5EB6C-52E5-4186-A0D2-2D9C53B1C5F4}" type="pres">
      <dgm:prSet presAssocID="{E0C08520-1CF1-4299-8FFD-EF7D230C67E6}" presName="sibTrans" presStyleCnt="0"/>
      <dgm:spPr/>
    </dgm:pt>
    <dgm:pt modelId="{36F9F5BB-98E9-F744-A864-C4D74718562E}" type="pres">
      <dgm:prSet presAssocID="{445ED1EB-D132-4B4A-B71B-E22B63FEC0CE}" presName="compNode" presStyleCnt="0"/>
      <dgm:spPr/>
    </dgm:pt>
    <dgm:pt modelId="{C601AA42-F87F-894F-AD29-F565AB453085}" type="pres">
      <dgm:prSet presAssocID="{445ED1EB-D132-4B4A-B71B-E22B63FEC0CE}" presName="iconBgRect" presStyleLbl="bgShp" presStyleIdx="5" presStyleCnt="9"/>
      <dgm:spPr/>
    </dgm:pt>
    <dgm:pt modelId="{B0D257D8-5DC0-B249-B63B-8F2D93FA12CF}" type="pres">
      <dgm:prSet presAssocID="{445ED1EB-D132-4B4A-B71B-E22B63FEC0CE}" presName="iconRect" presStyleLbl="node1" presStyleIdx="5" presStyleCnt="9"/>
      <dgm:spPr/>
    </dgm:pt>
    <dgm:pt modelId="{672B2DBE-A30B-2044-8036-46D5AEE609CC}" type="pres">
      <dgm:prSet presAssocID="{445ED1EB-D132-4B4A-B71B-E22B63FEC0CE}" presName="spaceRect" presStyleCnt="0"/>
      <dgm:spPr/>
    </dgm:pt>
    <dgm:pt modelId="{BF34FECF-2C0F-2E4C-93F6-2542655E7CCB}" type="pres">
      <dgm:prSet presAssocID="{445ED1EB-D132-4B4A-B71B-E22B63FEC0CE}" presName="textRect" presStyleLbl="revTx" presStyleIdx="5" presStyleCnt="9">
        <dgm:presLayoutVars>
          <dgm:chMax val="1"/>
          <dgm:chPref val="1"/>
        </dgm:presLayoutVars>
      </dgm:prSet>
      <dgm:spPr/>
    </dgm:pt>
    <dgm:pt modelId="{AB44456E-EA3E-A74A-BF3E-0CF3C030FA67}" type="pres">
      <dgm:prSet presAssocID="{DE83588D-7146-D34A-BB2E-44A0017F30DD}" presName="sibTrans" presStyleCnt="0"/>
      <dgm:spPr/>
    </dgm:pt>
    <dgm:pt modelId="{B59D9136-D0E2-4E42-B6F7-B348984192C0}" type="pres">
      <dgm:prSet presAssocID="{54F38AA6-F460-47B6-84FF-9A350216E166}" presName="compNode" presStyleCnt="0"/>
      <dgm:spPr/>
    </dgm:pt>
    <dgm:pt modelId="{27E25116-4AD3-4315-A293-69EAC8BDB7A9}" type="pres">
      <dgm:prSet presAssocID="{54F38AA6-F460-47B6-84FF-9A350216E166}" presName="iconBgRect" presStyleLbl="bgShp" presStyleIdx="6" presStyleCnt="9"/>
      <dgm:spPr/>
    </dgm:pt>
    <dgm:pt modelId="{DC28A711-EEA0-470C-BDB8-50329EF91375}" type="pres">
      <dgm:prSet presAssocID="{54F38AA6-F460-47B6-84FF-9A350216E166}" presName="iconRect" presStyleLbl="node1" presStyleIdx="6" presStyleCnt="9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3B8333E-6D9E-463D-993F-9325132956A1}" type="pres">
      <dgm:prSet presAssocID="{54F38AA6-F460-47B6-84FF-9A350216E166}" presName="spaceRect" presStyleCnt="0"/>
      <dgm:spPr/>
    </dgm:pt>
    <dgm:pt modelId="{E92DF5C6-83D9-480C-86BF-5E936FF51567}" type="pres">
      <dgm:prSet presAssocID="{54F38AA6-F460-47B6-84FF-9A350216E166}" presName="textRect" presStyleLbl="revTx" presStyleIdx="6" presStyleCnt="9">
        <dgm:presLayoutVars>
          <dgm:chMax val="1"/>
          <dgm:chPref val="1"/>
        </dgm:presLayoutVars>
      </dgm:prSet>
      <dgm:spPr/>
    </dgm:pt>
    <dgm:pt modelId="{7463AA82-5559-4A21-AF87-9866AC568799}" type="pres">
      <dgm:prSet presAssocID="{8074769E-D31E-4D71-8F66-7ED64C6F3E9A}" presName="sibTrans" presStyleCnt="0"/>
      <dgm:spPr/>
    </dgm:pt>
    <dgm:pt modelId="{2B7E2315-095D-4443-A298-57806ADBA121}" type="pres">
      <dgm:prSet presAssocID="{E82EE8AF-4735-4FB6-9FD4-A7204C6D9E80}" presName="compNode" presStyleCnt="0"/>
      <dgm:spPr/>
    </dgm:pt>
    <dgm:pt modelId="{8D4BD6DA-5DBF-4857-BDE7-D8C33952DA64}" type="pres">
      <dgm:prSet presAssocID="{E82EE8AF-4735-4FB6-9FD4-A7204C6D9E80}" presName="iconBgRect" presStyleLbl="bgShp" presStyleIdx="7" presStyleCnt="9"/>
      <dgm:spPr/>
    </dgm:pt>
    <dgm:pt modelId="{9D098D8A-E637-4FA4-B277-E1898392044B}" type="pres">
      <dgm:prSet presAssocID="{E82EE8AF-4735-4FB6-9FD4-A7204C6D9E80}" presName="iconRect" presStyleLbl="node1" presStyleIdx="7" presStyleCnt="9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FFC026D-47EA-4E5C-8552-3BB6F137ECC6}" type="pres">
      <dgm:prSet presAssocID="{E82EE8AF-4735-4FB6-9FD4-A7204C6D9E80}" presName="spaceRect" presStyleCnt="0"/>
      <dgm:spPr/>
    </dgm:pt>
    <dgm:pt modelId="{027A20CF-ED15-4160-AE21-5A9744CAFAFB}" type="pres">
      <dgm:prSet presAssocID="{E82EE8AF-4735-4FB6-9FD4-A7204C6D9E80}" presName="textRect" presStyleLbl="revTx" presStyleIdx="7" presStyleCnt="9">
        <dgm:presLayoutVars>
          <dgm:chMax val="1"/>
          <dgm:chPref val="1"/>
        </dgm:presLayoutVars>
      </dgm:prSet>
      <dgm:spPr/>
    </dgm:pt>
    <dgm:pt modelId="{67E6EB16-CE29-404A-8595-A4B88D9891F7}" type="pres">
      <dgm:prSet presAssocID="{65972199-DE1E-4FC4-A60F-C5D815C15F85}" presName="sibTrans" presStyleCnt="0"/>
      <dgm:spPr/>
    </dgm:pt>
    <dgm:pt modelId="{578F2DDD-2CBC-45B6-80DA-80A85CA50534}" type="pres">
      <dgm:prSet presAssocID="{8E73040C-E775-4BBC-B005-034B46B46AAD}" presName="compNode" presStyleCnt="0"/>
      <dgm:spPr/>
    </dgm:pt>
    <dgm:pt modelId="{5B975C3B-47FF-4BB6-93EB-AD7F475DC87A}" type="pres">
      <dgm:prSet presAssocID="{8E73040C-E775-4BBC-B005-034B46B46AAD}" presName="iconBgRect" presStyleLbl="bgShp" presStyleIdx="8" presStyleCnt="9"/>
      <dgm:spPr/>
    </dgm:pt>
    <dgm:pt modelId="{36312534-7A7B-45F9-BD63-C9BF4E7F6364}" type="pres">
      <dgm:prSet presAssocID="{8E73040C-E775-4BBC-B005-034B46B46AAD}" presName="iconRect" presStyleLbl="node1" presStyleIdx="8" presStyleCnt="9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08D58D3F-274D-48C2-B9D0-0835159D9747}" type="pres">
      <dgm:prSet presAssocID="{8E73040C-E775-4BBC-B005-034B46B46AAD}" presName="spaceRect" presStyleCnt="0"/>
      <dgm:spPr/>
    </dgm:pt>
    <dgm:pt modelId="{0F5A88A2-167D-48B4-9B7B-49EAD75FCED3}" type="pres">
      <dgm:prSet presAssocID="{8E73040C-E775-4BBC-B005-034B46B46AAD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ED672A08-1425-BE45-A0C3-7B82FB7A185B}" type="presOf" srcId="{8E73040C-E775-4BBC-B005-034B46B46AAD}" destId="{0F5A88A2-167D-48B4-9B7B-49EAD75FCED3}" srcOrd="0" destOrd="0" presId="urn:microsoft.com/office/officeart/2018/5/layout/IconCircleLabelList"/>
    <dgm:cxn modelId="{D8837A0A-A263-46EF-B751-C5CAC099BA1A}" srcId="{93EC1630-A0BC-4C77-9BFB-1B0439946560}" destId="{6E58B39B-869C-4118-BA69-6F8B11189693}" srcOrd="0" destOrd="0" parTransId="{281D296A-DB0A-44CA-A04B-9B531B888888}" sibTransId="{90F40AE5-EDF2-4B7F-9566-ABD52C85D093}"/>
    <dgm:cxn modelId="{CD87280C-36E9-C04F-8F1F-D9F913EEED5D}" type="presOf" srcId="{A2B79BBC-02D7-472D-8FCD-72ACAC9B71F8}" destId="{6EC38B35-363E-4CCC-8034-82131CB8D030}" srcOrd="0" destOrd="0" presId="urn:microsoft.com/office/officeart/2018/5/layout/IconCircleLabelList"/>
    <dgm:cxn modelId="{8D725C11-ABA5-074A-BD81-DAA4802AD034}" type="presOf" srcId="{445ED1EB-D132-4B4A-B71B-E22B63FEC0CE}" destId="{BF34FECF-2C0F-2E4C-93F6-2542655E7CCB}" srcOrd="0" destOrd="0" presId="urn:microsoft.com/office/officeart/2018/5/layout/IconCircleLabelList"/>
    <dgm:cxn modelId="{1735382C-A774-ED4B-936C-24D8B2377484}" type="presOf" srcId="{96A24B1C-5AB5-45E3-9125-5A70FDB2E04E}" destId="{1895515C-9E83-4DF0-94CF-F90459E0EAD2}" srcOrd="0" destOrd="0" presId="urn:microsoft.com/office/officeart/2018/5/layout/IconCircleLabelList"/>
    <dgm:cxn modelId="{884B4436-A8DE-4B12-89D7-6F32E8FA1A83}" srcId="{93EC1630-A0BC-4C77-9BFB-1B0439946560}" destId="{8E73040C-E775-4BBC-B005-034B46B46AAD}" srcOrd="8" destOrd="0" parTransId="{4C440890-AB3F-45DB-9770-B40C71B545A3}" sibTransId="{E6B71A30-3A06-4D98-8FE0-DCEDD9EB7D66}"/>
    <dgm:cxn modelId="{F9E8E457-1139-4F7F-AB93-F462D7BF3280}" srcId="{93EC1630-A0BC-4C77-9BFB-1B0439946560}" destId="{1A9693A0-D024-4F1D-8BCF-FD2806895EEF}" srcOrd="1" destOrd="0" parTransId="{F9858A86-BB7A-405F-82E8-C3A0BC54F1A0}" sibTransId="{BCBC0886-D06A-435A-B961-F3C5A1077661}"/>
    <dgm:cxn modelId="{5C281B73-7089-8240-83E0-6A283DC782EB}" type="presOf" srcId="{1A9693A0-D024-4F1D-8BCF-FD2806895EEF}" destId="{F9BCE867-4772-41D1-9469-0EC16936E57B}" srcOrd="0" destOrd="0" presId="urn:microsoft.com/office/officeart/2018/5/layout/IconCircleLabelList"/>
    <dgm:cxn modelId="{30827378-7D7D-4E49-A113-C93D6B5E6B98}" type="presOf" srcId="{93EC1630-A0BC-4C77-9BFB-1B0439946560}" destId="{EDE32F10-1ECB-4DB8-9545-5E893D20A1A9}" srcOrd="0" destOrd="0" presId="urn:microsoft.com/office/officeart/2018/5/layout/IconCircleLabelList"/>
    <dgm:cxn modelId="{266E7984-E377-0041-A982-1353D1904358}" srcId="{93EC1630-A0BC-4C77-9BFB-1B0439946560}" destId="{445ED1EB-D132-4B4A-B71B-E22B63FEC0CE}" srcOrd="5" destOrd="0" parTransId="{B2EAA872-B998-0B4B-8824-303A9310B1EE}" sibTransId="{DE83588D-7146-D34A-BB2E-44A0017F30DD}"/>
    <dgm:cxn modelId="{45258687-BDBB-4744-ABC6-A4A5390E5B68}" type="presOf" srcId="{6E58B39B-869C-4118-BA69-6F8B11189693}" destId="{4D4ACE30-505A-4B2A-AF45-62F689E546FB}" srcOrd="0" destOrd="0" presId="urn:microsoft.com/office/officeart/2018/5/layout/IconCircleLabelList"/>
    <dgm:cxn modelId="{B3F65288-AED1-4DF3-AE63-718C94D3D7E5}" srcId="{93EC1630-A0BC-4C77-9BFB-1B0439946560}" destId="{54F38AA6-F460-47B6-84FF-9A350216E166}" srcOrd="6" destOrd="0" parTransId="{1B4460AC-218C-4670-8CE9-F28DA6E03F0C}" sibTransId="{8074769E-D31E-4D71-8F66-7ED64C6F3E9A}"/>
    <dgm:cxn modelId="{C90ECA91-DBE3-4564-BB6D-D4EC80F0E8F3}" srcId="{93EC1630-A0BC-4C77-9BFB-1B0439946560}" destId="{96A24B1C-5AB5-45E3-9125-5A70FDB2E04E}" srcOrd="3" destOrd="0" parTransId="{A36087FB-09EF-4592-B0DE-C1073E439886}" sibTransId="{58094A6E-84E5-4246-A3BF-39F5E128E585}"/>
    <dgm:cxn modelId="{83FE1199-3FCF-4D3B-8C5B-54EE79A02C2B}" srcId="{93EC1630-A0BC-4C77-9BFB-1B0439946560}" destId="{A2B79BBC-02D7-472D-8FCD-72ACAC9B71F8}" srcOrd="2" destOrd="0" parTransId="{03420D0F-120E-4166-BCE2-58900529585C}" sibTransId="{529AB99F-F398-4FBC-8613-CFC9028E61AB}"/>
    <dgm:cxn modelId="{2FEBEDB0-221D-A040-95A4-AF7AC3B3D7A0}" type="presOf" srcId="{E82EE8AF-4735-4FB6-9FD4-A7204C6D9E80}" destId="{027A20CF-ED15-4160-AE21-5A9744CAFAFB}" srcOrd="0" destOrd="0" presId="urn:microsoft.com/office/officeart/2018/5/layout/IconCircleLabelList"/>
    <dgm:cxn modelId="{FD1539BB-BDFF-43BB-9115-3F0818F3A555}" srcId="{93EC1630-A0BC-4C77-9BFB-1B0439946560}" destId="{2A73F816-9855-4610-AD47-0EFDCF4BD9E2}" srcOrd="4" destOrd="0" parTransId="{157F7994-F62D-440E-9586-EE6EFBAFB5B7}" sibTransId="{E0C08520-1CF1-4299-8FFD-EF7D230C67E6}"/>
    <dgm:cxn modelId="{E30F5DC3-A6A0-411F-9E32-81BF7496DA40}" srcId="{93EC1630-A0BC-4C77-9BFB-1B0439946560}" destId="{E82EE8AF-4735-4FB6-9FD4-A7204C6D9E80}" srcOrd="7" destOrd="0" parTransId="{E13EAC3B-7735-4555-A7F6-D9EF7D561A2F}" sibTransId="{65972199-DE1E-4FC4-A60F-C5D815C15F85}"/>
    <dgm:cxn modelId="{2863E4CB-D466-B745-BF02-8D2E16B86DD1}" type="presOf" srcId="{54F38AA6-F460-47B6-84FF-9A350216E166}" destId="{E92DF5C6-83D9-480C-86BF-5E936FF51567}" srcOrd="0" destOrd="0" presId="urn:microsoft.com/office/officeart/2018/5/layout/IconCircleLabelList"/>
    <dgm:cxn modelId="{8A836ECF-A990-8540-B0EF-046A76919EBB}" type="presOf" srcId="{2A73F816-9855-4610-AD47-0EFDCF4BD9E2}" destId="{05B73F2B-7703-4916-8587-18D08E62C8F7}" srcOrd="0" destOrd="0" presId="urn:microsoft.com/office/officeart/2018/5/layout/IconCircleLabelList"/>
    <dgm:cxn modelId="{2E0CE75D-BD12-ED4E-A1D5-D21283BA3834}" type="presParOf" srcId="{EDE32F10-1ECB-4DB8-9545-5E893D20A1A9}" destId="{A73855C9-F4A6-44E6-8CA5-2255A1FBBF3F}" srcOrd="0" destOrd="0" presId="urn:microsoft.com/office/officeart/2018/5/layout/IconCircleLabelList"/>
    <dgm:cxn modelId="{90330D14-7A3A-0F4E-A808-E90BAEBDA75E}" type="presParOf" srcId="{A73855C9-F4A6-44E6-8CA5-2255A1FBBF3F}" destId="{ADC3F9F4-982D-4368-9009-CACD4F542BCA}" srcOrd="0" destOrd="0" presId="urn:microsoft.com/office/officeart/2018/5/layout/IconCircleLabelList"/>
    <dgm:cxn modelId="{B36FCAED-06DF-044A-B3B6-43797D752169}" type="presParOf" srcId="{A73855C9-F4A6-44E6-8CA5-2255A1FBBF3F}" destId="{FE3CC169-4C03-4737-8E1A-2EBA21B6226F}" srcOrd="1" destOrd="0" presId="urn:microsoft.com/office/officeart/2018/5/layout/IconCircleLabelList"/>
    <dgm:cxn modelId="{DECD976C-8C62-2C4A-8381-2DADDE65AEDE}" type="presParOf" srcId="{A73855C9-F4A6-44E6-8CA5-2255A1FBBF3F}" destId="{982DA668-EAA8-45BA-970A-3EF8B0B16814}" srcOrd="2" destOrd="0" presId="urn:microsoft.com/office/officeart/2018/5/layout/IconCircleLabelList"/>
    <dgm:cxn modelId="{3F3E1A30-FFFE-C944-8A8A-2D0BFD8ED14B}" type="presParOf" srcId="{A73855C9-F4A6-44E6-8CA5-2255A1FBBF3F}" destId="{4D4ACE30-505A-4B2A-AF45-62F689E546FB}" srcOrd="3" destOrd="0" presId="urn:microsoft.com/office/officeart/2018/5/layout/IconCircleLabelList"/>
    <dgm:cxn modelId="{F42DCCBB-023F-C640-8DDA-3E68169ADB64}" type="presParOf" srcId="{EDE32F10-1ECB-4DB8-9545-5E893D20A1A9}" destId="{7B7E274B-DA92-4BB4-A031-7A05793FEE54}" srcOrd="1" destOrd="0" presId="urn:microsoft.com/office/officeart/2018/5/layout/IconCircleLabelList"/>
    <dgm:cxn modelId="{273CDA8B-60B1-574F-B3DE-7ED0C36A4D38}" type="presParOf" srcId="{EDE32F10-1ECB-4DB8-9545-5E893D20A1A9}" destId="{4B3C4F7D-C854-4909-8795-7EFCB5BEE35A}" srcOrd="2" destOrd="0" presId="urn:microsoft.com/office/officeart/2018/5/layout/IconCircleLabelList"/>
    <dgm:cxn modelId="{E346118D-5EE0-6843-B529-B815FCFBDC00}" type="presParOf" srcId="{4B3C4F7D-C854-4909-8795-7EFCB5BEE35A}" destId="{92EC58DD-762D-4DDF-9731-33BA63E99F25}" srcOrd="0" destOrd="0" presId="urn:microsoft.com/office/officeart/2018/5/layout/IconCircleLabelList"/>
    <dgm:cxn modelId="{A1EE0F88-61FA-EA40-A404-F31EBE4E9D1F}" type="presParOf" srcId="{4B3C4F7D-C854-4909-8795-7EFCB5BEE35A}" destId="{315E2877-A9C2-42E9-844F-6D7DF155C5D8}" srcOrd="1" destOrd="0" presId="urn:microsoft.com/office/officeart/2018/5/layout/IconCircleLabelList"/>
    <dgm:cxn modelId="{80774153-AB56-2942-ADEE-F9853AACB0FC}" type="presParOf" srcId="{4B3C4F7D-C854-4909-8795-7EFCB5BEE35A}" destId="{B5F22F62-8F32-495B-817A-BE5987F76576}" srcOrd="2" destOrd="0" presId="urn:microsoft.com/office/officeart/2018/5/layout/IconCircleLabelList"/>
    <dgm:cxn modelId="{AEA4C02E-4DC3-7E47-A5C0-9C51B2D5EE68}" type="presParOf" srcId="{4B3C4F7D-C854-4909-8795-7EFCB5BEE35A}" destId="{F9BCE867-4772-41D1-9469-0EC16936E57B}" srcOrd="3" destOrd="0" presId="urn:microsoft.com/office/officeart/2018/5/layout/IconCircleLabelList"/>
    <dgm:cxn modelId="{7A25B31C-3490-5345-9BBF-3444C6B96505}" type="presParOf" srcId="{EDE32F10-1ECB-4DB8-9545-5E893D20A1A9}" destId="{3CD33968-08F0-462B-8153-8F21F65D65ED}" srcOrd="3" destOrd="0" presId="urn:microsoft.com/office/officeart/2018/5/layout/IconCircleLabelList"/>
    <dgm:cxn modelId="{B3DE28CB-655A-764A-8E94-8F9F2FBB9468}" type="presParOf" srcId="{EDE32F10-1ECB-4DB8-9545-5E893D20A1A9}" destId="{C4B19624-B068-405D-B390-9515E66E6582}" srcOrd="4" destOrd="0" presId="urn:microsoft.com/office/officeart/2018/5/layout/IconCircleLabelList"/>
    <dgm:cxn modelId="{1F572939-3CC7-CF47-9652-12114FFF7EE1}" type="presParOf" srcId="{C4B19624-B068-405D-B390-9515E66E6582}" destId="{69923461-B54C-4969-BC59-FEC72CA7DD60}" srcOrd="0" destOrd="0" presId="urn:microsoft.com/office/officeart/2018/5/layout/IconCircleLabelList"/>
    <dgm:cxn modelId="{AC334C01-518B-694A-B886-44AA9B69EBD1}" type="presParOf" srcId="{C4B19624-B068-405D-B390-9515E66E6582}" destId="{794D68FC-1ECF-4AB2-932B-FCF0FA1F1A87}" srcOrd="1" destOrd="0" presId="urn:microsoft.com/office/officeart/2018/5/layout/IconCircleLabelList"/>
    <dgm:cxn modelId="{A5743CCB-E5C0-294F-9F6E-48EDD8F03E3C}" type="presParOf" srcId="{C4B19624-B068-405D-B390-9515E66E6582}" destId="{11F1BD42-BBA7-4592-9821-32A4404FACC4}" srcOrd="2" destOrd="0" presId="urn:microsoft.com/office/officeart/2018/5/layout/IconCircleLabelList"/>
    <dgm:cxn modelId="{5598BE8F-D6E2-0345-86DF-900ABC668BEB}" type="presParOf" srcId="{C4B19624-B068-405D-B390-9515E66E6582}" destId="{6EC38B35-363E-4CCC-8034-82131CB8D030}" srcOrd="3" destOrd="0" presId="urn:microsoft.com/office/officeart/2018/5/layout/IconCircleLabelList"/>
    <dgm:cxn modelId="{759A4334-2962-0C4B-B429-B4F27295C5A7}" type="presParOf" srcId="{EDE32F10-1ECB-4DB8-9545-5E893D20A1A9}" destId="{B8BD3009-194F-4BBC-938D-69208B3DAE85}" srcOrd="5" destOrd="0" presId="urn:microsoft.com/office/officeart/2018/5/layout/IconCircleLabelList"/>
    <dgm:cxn modelId="{6912808F-CD97-6444-80AD-1809E0D6C842}" type="presParOf" srcId="{EDE32F10-1ECB-4DB8-9545-5E893D20A1A9}" destId="{56ACB10B-C887-443B-89D5-DD20EB6B5A38}" srcOrd="6" destOrd="0" presId="urn:microsoft.com/office/officeart/2018/5/layout/IconCircleLabelList"/>
    <dgm:cxn modelId="{E7B0A359-ABB2-4341-8590-B54B53A0B527}" type="presParOf" srcId="{56ACB10B-C887-443B-89D5-DD20EB6B5A38}" destId="{9ABCA49F-95BA-45D0-8F5A-7718AFD0FF83}" srcOrd="0" destOrd="0" presId="urn:microsoft.com/office/officeart/2018/5/layout/IconCircleLabelList"/>
    <dgm:cxn modelId="{2601A4CC-28D6-C24F-B2E7-A9493144BD79}" type="presParOf" srcId="{56ACB10B-C887-443B-89D5-DD20EB6B5A38}" destId="{A62496ED-D8F0-4A14-92C7-F08114DD520F}" srcOrd="1" destOrd="0" presId="urn:microsoft.com/office/officeart/2018/5/layout/IconCircleLabelList"/>
    <dgm:cxn modelId="{C148B29E-0259-7748-9351-1B0BA9679D2E}" type="presParOf" srcId="{56ACB10B-C887-443B-89D5-DD20EB6B5A38}" destId="{12F46297-735D-4DF9-B5C7-66B57F6378CF}" srcOrd="2" destOrd="0" presId="urn:microsoft.com/office/officeart/2018/5/layout/IconCircleLabelList"/>
    <dgm:cxn modelId="{2B9FB471-4B9E-FE4A-8983-940E25987CE9}" type="presParOf" srcId="{56ACB10B-C887-443B-89D5-DD20EB6B5A38}" destId="{1895515C-9E83-4DF0-94CF-F90459E0EAD2}" srcOrd="3" destOrd="0" presId="urn:microsoft.com/office/officeart/2018/5/layout/IconCircleLabelList"/>
    <dgm:cxn modelId="{2583D3F0-480F-B247-8F37-48CCADF9AE3E}" type="presParOf" srcId="{EDE32F10-1ECB-4DB8-9545-5E893D20A1A9}" destId="{92042BF0-E219-4418-B938-87BE5CB60203}" srcOrd="7" destOrd="0" presId="urn:microsoft.com/office/officeart/2018/5/layout/IconCircleLabelList"/>
    <dgm:cxn modelId="{32B8CE1A-7BE1-B149-AA2C-8BA3B3E4176C}" type="presParOf" srcId="{EDE32F10-1ECB-4DB8-9545-5E893D20A1A9}" destId="{3C8C61FC-BD44-4394-97B6-E511B3FCAE95}" srcOrd="8" destOrd="0" presId="urn:microsoft.com/office/officeart/2018/5/layout/IconCircleLabelList"/>
    <dgm:cxn modelId="{82705180-7F33-AB4C-B901-4B8DA7647162}" type="presParOf" srcId="{3C8C61FC-BD44-4394-97B6-E511B3FCAE95}" destId="{1286ABA7-647C-4964-8434-D312244DC4AD}" srcOrd="0" destOrd="0" presId="urn:microsoft.com/office/officeart/2018/5/layout/IconCircleLabelList"/>
    <dgm:cxn modelId="{F3EBACBA-EFAF-1643-B8E8-1E6475EB5E4A}" type="presParOf" srcId="{3C8C61FC-BD44-4394-97B6-E511B3FCAE95}" destId="{643C9060-77A3-42C2-ADF0-D6D4C7700423}" srcOrd="1" destOrd="0" presId="urn:microsoft.com/office/officeart/2018/5/layout/IconCircleLabelList"/>
    <dgm:cxn modelId="{2FE8F761-A58C-1B4D-8FC3-692FDC08A778}" type="presParOf" srcId="{3C8C61FC-BD44-4394-97B6-E511B3FCAE95}" destId="{FEDA1415-ED22-4AD3-99BF-1371E5F1E71F}" srcOrd="2" destOrd="0" presId="urn:microsoft.com/office/officeart/2018/5/layout/IconCircleLabelList"/>
    <dgm:cxn modelId="{80D27534-ECBD-1543-92F1-B02CD5BFB678}" type="presParOf" srcId="{3C8C61FC-BD44-4394-97B6-E511B3FCAE95}" destId="{05B73F2B-7703-4916-8587-18D08E62C8F7}" srcOrd="3" destOrd="0" presId="urn:microsoft.com/office/officeart/2018/5/layout/IconCircleLabelList"/>
    <dgm:cxn modelId="{37512AD3-51DA-B940-89CA-7122FD7A94C1}" type="presParOf" srcId="{EDE32F10-1ECB-4DB8-9545-5E893D20A1A9}" destId="{6FD5EB6C-52E5-4186-A0D2-2D9C53B1C5F4}" srcOrd="9" destOrd="0" presId="urn:microsoft.com/office/officeart/2018/5/layout/IconCircleLabelList"/>
    <dgm:cxn modelId="{641FE822-D9B3-D949-9C7B-DC92142000D5}" type="presParOf" srcId="{EDE32F10-1ECB-4DB8-9545-5E893D20A1A9}" destId="{36F9F5BB-98E9-F744-A864-C4D74718562E}" srcOrd="10" destOrd="0" presId="urn:microsoft.com/office/officeart/2018/5/layout/IconCircleLabelList"/>
    <dgm:cxn modelId="{C441B152-50BF-0D48-8BBC-EDACF6D1BDEE}" type="presParOf" srcId="{36F9F5BB-98E9-F744-A864-C4D74718562E}" destId="{C601AA42-F87F-894F-AD29-F565AB453085}" srcOrd="0" destOrd="0" presId="urn:microsoft.com/office/officeart/2018/5/layout/IconCircleLabelList"/>
    <dgm:cxn modelId="{45B3C65D-19D2-784E-B0DE-7AA4008B25A4}" type="presParOf" srcId="{36F9F5BB-98E9-F744-A864-C4D74718562E}" destId="{B0D257D8-5DC0-B249-B63B-8F2D93FA12CF}" srcOrd="1" destOrd="0" presId="urn:microsoft.com/office/officeart/2018/5/layout/IconCircleLabelList"/>
    <dgm:cxn modelId="{FE08119D-3505-6E4E-8D57-9916D66A3F55}" type="presParOf" srcId="{36F9F5BB-98E9-F744-A864-C4D74718562E}" destId="{672B2DBE-A30B-2044-8036-46D5AEE609CC}" srcOrd="2" destOrd="0" presId="urn:microsoft.com/office/officeart/2018/5/layout/IconCircleLabelList"/>
    <dgm:cxn modelId="{C2E3833D-4AA5-2C47-B4B6-E02980E89631}" type="presParOf" srcId="{36F9F5BB-98E9-F744-A864-C4D74718562E}" destId="{BF34FECF-2C0F-2E4C-93F6-2542655E7CCB}" srcOrd="3" destOrd="0" presId="urn:microsoft.com/office/officeart/2018/5/layout/IconCircleLabelList"/>
    <dgm:cxn modelId="{8B67CD6A-E74B-9341-A5AC-DE4AF3912A01}" type="presParOf" srcId="{EDE32F10-1ECB-4DB8-9545-5E893D20A1A9}" destId="{AB44456E-EA3E-A74A-BF3E-0CF3C030FA67}" srcOrd="11" destOrd="0" presId="urn:microsoft.com/office/officeart/2018/5/layout/IconCircleLabelList"/>
    <dgm:cxn modelId="{14C63743-0191-024D-AF1F-9C226F9878B0}" type="presParOf" srcId="{EDE32F10-1ECB-4DB8-9545-5E893D20A1A9}" destId="{B59D9136-D0E2-4E42-B6F7-B348984192C0}" srcOrd="12" destOrd="0" presId="urn:microsoft.com/office/officeart/2018/5/layout/IconCircleLabelList"/>
    <dgm:cxn modelId="{EF606035-53A7-1849-9B98-95D8FE52694E}" type="presParOf" srcId="{B59D9136-D0E2-4E42-B6F7-B348984192C0}" destId="{27E25116-4AD3-4315-A293-69EAC8BDB7A9}" srcOrd="0" destOrd="0" presId="urn:microsoft.com/office/officeart/2018/5/layout/IconCircleLabelList"/>
    <dgm:cxn modelId="{525E9B52-5C90-C84E-9C06-67CAFCD6C9B2}" type="presParOf" srcId="{B59D9136-D0E2-4E42-B6F7-B348984192C0}" destId="{DC28A711-EEA0-470C-BDB8-50329EF91375}" srcOrd="1" destOrd="0" presId="urn:microsoft.com/office/officeart/2018/5/layout/IconCircleLabelList"/>
    <dgm:cxn modelId="{D449F0BA-9C0A-754E-890C-7BE0D67F34D1}" type="presParOf" srcId="{B59D9136-D0E2-4E42-B6F7-B348984192C0}" destId="{A3B8333E-6D9E-463D-993F-9325132956A1}" srcOrd="2" destOrd="0" presId="urn:microsoft.com/office/officeart/2018/5/layout/IconCircleLabelList"/>
    <dgm:cxn modelId="{FA8A594F-4F18-EE47-BE09-B685880107E3}" type="presParOf" srcId="{B59D9136-D0E2-4E42-B6F7-B348984192C0}" destId="{E92DF5C6-83D9-480C-86BF-5E936FF51567}" srcOrd="3" destOrd="0" presId="urn:microsoft.com/office/officeart/2018/5/layout/IconCircleLabelList"/>
    <dgm:cxn modelId="{010D390E-6490-844B-9058-1FDA0CF91983}" type="presParOf" srcId="{EDE32F10-1ECB-4DB8-9545-5E893D20A1A9}" destId="{7463AA82-5559-4A21-AF87-9866AC568799}" srcOrd="13" destOrd="0" presId="urn:microsoft.com/office/officeart/2018/5/layout/IconCircleLabelList"/>
    <dgm:cxn modelId="{6F140314-C6B2-D146-B4F2-FFF6B38B428A}" type="presParOf" srcId="{EDE32F10-1ECB-4DB8-9545-5E893D20A1A9}" destId="{2B7E2315-095D-4443-A298-57806ADBA121}" srcOrd="14" destOrd="0" presId="urn:microsoft.com/office/officeart/2018/5/layout/IconCircleLabelList"/>
    <dgm:cxn modelId="{730CB797-9168-8E47-991D-01987DFEF302}" type="presParOf" srcId="{2B7E2315-095D-4443-A298-57806ADBA121}" destId="{8D4BD6DA-5DBF-4857-BDE7-D8C33952DA64}" srcOrd="0" destOrd="0" presId="urn:microsoft.com/office/officeart/2018/5/layout/IconCircleLabelList"/>
    <dgm:cxn modelId="{F0577A96-E73B-A649-8414-3ED515972873}" type="presParOf" srcId="{2B7E2315-095D-4443-A298-57806ADBA121}" destId="{9D098D8A-E637-4FA4-B277-E1898392044B}" srcOrd="1" destOrd="0" presId="urn:microsoft.com/office/officeart/2018/5/layout/IconCircleLabelList"/>
    <dgm:cxn modelId="{1F366004-3D78-7242-96EE-4E1C07B4BB4C}" type="presParOf" srcId="{2B7E2315-095D-4443-A298-57806ADBA121}" destId="{FFFC026D-47EA-4E5C-8552-3BB6F137ECC6}" srcOrd="2" destOrd="0" presId="urn:microsoft.com/office/officeart/2018/5/layout/IconCircleLabelList"/>
    <dgm:cxn modelId="{D05F13BE-3ECF-004E-AC59-327D9E14CFAD}" type="presParOf" srcId="{2B7E2315-095D-4443-A298-57806ADBA121}" destId="{027A20CF-ED15-4160-AE21-5A9744CAFAFB}" srcOrd="3" destOrd="0" presId="urn:microsoft.com/office/officeart/2018/5/layout/IconCircleLabelList"/>
    <dgm:cxn modelId="{B9FAE316-E386-BA4A-A6E4-FDC092F24252}" type="presParOf" srcId="{EDE32F10-1ECB-4DB8-9545-5E893D20A1A9}" destId="{67E6EB16-CE29-404A-8595-A4B88D9891F7}" srcOrd="15" destOrd="0" presId="urn:microsoft.com/office/officeart/2018/5/layout/IconCircleLabelList"/>
    <dgm:cxn modelId="{4114FEAA-C427-0748-B9B5-E331A18C5AE0}" type="presParOf" srcId="{EDE32F10-1ECB-4DB8-9545-5E893D20A1A9}" destId="{578F2DDD-2CBC-45B6-80DA-80A85CA50534}" srcOrd="16" destOrd="0" presId="urn:microsoft.com/office/officeart/2018/5/layout/IconCircleLabelList"/>
    <dgm:cxn modelId="{7290529E-7B4B-8044-B5AA-C289D089139A}" type="presParOf" srcId="{578F2DDD-2CBC-45B6-80DA-80A85CA50534}" destId="{5B975C3B-47FF-4BB6-93EB-AD7F475DC87A}" srcOrd="0" destOrd="0" presId="urn:microsoft.com/office/officeart/2018/5/layout/IconCircleLabelList"/>
    <dgm:cxn modelId="{5C7B5110-B156-0144-BE9E-5294637A9755}" type="presParOf" srcId="{578F2DDD-2CBC-45B6-80DA-80A85CA50534}" destId="{36312534-7A7B-45F9-BD63-C9BF4E7F6364}" srcOrd="1" destOrd="0" presId="urn:microsoft.com/office/officeart/2018/5/layout/IconCircleLabelList"/>
    <dgm:cxn modelId="{27155966-33C1-EE45-8068-FD826B51CD34}" type="presParOf" srcId="{578F2DDD-2CBC-45B6-80DA-80A85CA50534}" destId="{08D58D3F-274D-48C2-B9D0-0835159D9747}" srcOrd="2" destOrd="0" presId="urn:microsoft.com/office/officeart/2018/5/layout/IconCircleLabelList"/>
    <dgm:cxn modelId="{E25B1EC5-4663-3B46-B174-BBEAA7DFF647}" type="presParOf" srcId="{578F2DDD-2CBC-45B6-80DA-80A85CA50534}" destId="{0F5A88A2-167D-48B4-9B7B-49EAD75FCE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9CE6B0-8AD1-4534-A5BA-915F0BD1C2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1E91B24A-C8EE-4C41-8DBF-52654DE838E8}">
      <dgm:prSet/>
      <dgm:spPr/>
      <dgm:t>
        <a:bodyPr/>
        <a:lstStyle/>
        <a:p>
          <a:pPr>
            <a:defRPr cap="all"/>
          </a:pPr>
          <a:r>
            <a:rPr lang="en-US"/>
            <a:t>Ball Control</a:t>
          </a:r>
        </a:p>
      </dgm:t>
    </dgm:pt>
    <dgm:pt modelId="{5323212F-4B49-4DA3-A4F9-781A749DC536}" type="parTrans" cxnId="{2CDCBE9D-36E5-43A8-9B7C-0968083B32EF}">
      <dgm:prSet/>
      <dgm:spPr/>
      <dgm:t>
        <a:bodyPr/>
        <a:lstStyle/>
        <a:p>
          <a:endParaRPr lang="en-US"/>
        </a:p>
      </dgm:t>
    </dgm:pt>
    <dgm:pt modelId="{E463A073-107C-42A3-A67C-8A9079EA07FA}" type="sibTrans" cxnId="{2CDCBE9D-36E5-43A8-9B7C-0968083B32EF}">
      <dgm:prSet/>
      <dgm:spPr/>
      <dgm:t>
        <a:bodyPr/>
        <a:lstStyle/>
        <a:p>
          <a:endParaRPr lang="en-US"/>
        </a:p>
      </dgm:t>
    </dgm:pt>
    <dgm:pt modelId="{3724C56A-B5F6-463A-83E3-FA7DC3F3CD65}">
      <dgm:prSet/>
      <dgm:spPr/>
      <dgm:t>
        <a:bodyPr/>
        <a:lstStyle/>
        <a:p>
          <a:pPr>
            <a:defRPr cap="all"/>
          </a:pPr>
          <a:r>
            <a:rPr lang="en-US"/>
            <a:t>Passing</a:t>
          </a:r>
        </a:p>
      </dgm:t>
    </dgm:pt>
    <dgm:pt modelId="{15DE8021-7B50-48A2-B713-D2B9A156EF2E}" type="parTrans" cxnId="{A781B567-B99F-43C3-9FF8-4C908B115CD6}">
      <dgm:prSet/>
      <dgm:spPr/>
      <dgm:t>
        <a:bodyPr/>
        <a:lstStyle/>
        <a:p>
          <a:endParaRPr lang="en-US"/>
        </a:p>
      </dgm:t>
    </dgm:pt>
    <dgm:pt modelId="{8F2D9AEC-3A47-4328-BA90-B629C6128BC5}" type="sibTrans" cxnId="{A781B567-B99F-43C3-9FF8-4C908B115CD6}">
      <dgm:prSet/>
      <dgm:spPr/>
      <dgm:t>
        <a:bodyPr/>
        <a:lstStyle/>
        <a:p>
          <a:endParaRPr lang="en-US"/>
        </a:p>
      </dgm:t>
    </dgm:pt>
    <dgm:pt modelId="{4AA27428-192A-4F0F-BF08-BD92F950F1A3}">
      <dgm:prSet/>
      <dgm:spPr/>
      <dgm:t>
        <a:bodyPr/>
        <a:lstStyle/>
        <a:p>
          <a:pPr>
            <a:defRPr cap="all"/>
          </a:pPr>
          <a:r>
            <a:rPr lang="en-US"/>
            <a:t>Shooting</a:t>
          </a:r>
        </a:p>
      </dgm:t>
    </dgm:pt>
    <dgm:pt modelId="{8F4D8AFE-D721-45A2-94B9-1AB2AE85C68B}" type="parTrans" cxnId="{EBE5FC7C-37C8-40FF-96A1-C65618E2FC9A}">
      <dgm:prSet/>
      <dgm:spPr/>
      <dgm:t>
        <a:bodyPr/>
        <a:lstStyle/>
        <a:p>
          <a:endParaRPr lang="en-US"/>
        </a:p>
      </dgm:t>
    </dgm:pt>
    <dgm:pt modelId="{87AEC5D6-6362-49FD-BDC7-B850112E687E}" type="sibTrans" cxnId="{EBE5FC7C-37C8-40FF-96A1-C65618E2FC9A}">
      <dgm:prSet/>
      <dgm:spPr/>
      <dgm:t>
        <a:bodyPr/>
        <a:lstStyle/>
        <a:p>
          <a:endParaRPr lang="en-US"/>
        </a:p>
      </dgm:t>
    </dgm:pt>
    <dgm:pt modelId="{DBD14FD3-704A-44FD-9B96-1286A0CCFB6F}">
      <dgm:prSet/>
      <dgm:spPr/>
      <dgm:t>
        <a:bodyPr/>
        <a:lstStyle/>
        <a:p>
          <a:pPr>
            <a:defRPr cap="all"/>
          </a:pPr>
          <a:r>
            <a:rPr lang="en-US"/>
            <a:t>Dribbling</a:t>
          </a:r>
        </a:p>
      </dgm:t>
    </dgm:pt>
    <dgm:pt modelId="{FEC71165-4596-41AF-9FBE-6A52427C5991}" type="parTrans" cxnId="{AD315DB3-0A4A-4981-9330-C25620EB17E5}">
      <dgm:prSet/>
      <dgm:spPr/>
      <dgm:t>
        <a:bodyPr/>
        <a:lstStyle/>
        <a:p>
          <a:endParaRPr lang="en-US"/>
        </a:p>
      </dgm:t>
    </dgm:pt>
    <dgm:pt modelId="{D63C3286-EEEC-4D5F-A594-CF163935CF9D}" type="sibTrans" cxnId="{AD315DB3-0A4A-4981-9330-C25620EB17E5}">
      <dgm:prSet/>
      <dgm:spPr/>
      <dgm:t>
        <a:bodyPr/>
        <a:lstStyle/>
        <a:p>
          <a:endParaRPr lang="en-US"/>
        </a:p>
      </dgm:t>
    </dgm:pt>
    <dgm:pt modelId="{3185AAFA-1D57-4B67-8480-6D484C7B9289}">
      <dgm:prSet/>
      <dgm:spPr/>
      <dgm:t>
        <a:bodyPr/>
        <a:lstStyle/>
        <a:p>
          <a:pPr>
            <a:defRPr cap="all"/>
          </a:pPr>
          <a:r>
            <a:rPr lang="en-US"/>
            <a:t>Tackling</a:t>
          </a:r>
        </a:p>
      </dgm:t>
    </dgm:pt>
    <dgm:pt modelId="{7E4AC52C-B8D2-499C-A7CF-915BDCAE3C29}" type="parTrans" cxnId="{A6FA40C9-8BC9-44E7-BCE7-B7D90196AF3A}">
      <dgm:prSet/>
      <dgm:spPr/>
      <dgm:t>
        <a:bodyPr/>
        <a:lstStyle/>
        <a:p>
          <a:endParaRPr lang="en-US"/>
        </a:p>
      </dgm:t>
    </dgm:pt>
    <dgm:pt modelId="{85891B3A-5BD8-436C-9298-1BA8989AD258}" type="sibTrans" cxnId="{A6FA40C9-8BC9-44E7-BCE7-B7D90196AF3A}">
      <dgm:prSet/>
      <dgm:spPr/>
      <dgm:t>
        <a:bodyPr/>
        <a:lstStyle/>
        <a:p>
          <a:endParaRPr lang="en-US"/>
        </a:p>
      </dgm:t>
    </dgm:pt>
    <dgm:pt modelId="{267B2D9B-08A0-4426-9383-F8C2DD583674}" type="pres">
      <dgm:prSet presAssocID="{309CE6B0-8AD1-4534-A5BA-915F0BD1C217}" presName="root" presStyleCnt="0">
        <dgm:presLayoutVars>
          <dgm:dir/>
          <dgm:resizeHandles val="exact"/>
        </dgm:presLayoutVars>
      </dgm:prSet>
      <dgm:spPr/>
    </dgm:pt>
    <dgm:pt modelId="{4CA9D222-E4A2-4AD8-B27C-6693918AFC11}" type="pres">
      <dgm:prSet presAssocID="{1E91B24A-C8EE-4C41-8DBF-52654DE838E8}" presName="compNode" presStyleCnt="0"/>
      <dgm:spPr/>
    </dgm:pt>
    <dgm:pt modelId="{CAE1F883-5E6E-42D7-9E9B-B891C27EB1D0}" type="pres">
      <dgm:prSet presAssocID="{1E91B24A-C8EE-4C41-8DBF-52654DE838E8}" presName="iconBgRect" presStyleLbl="bgShp" presStyleIdx="0" presStyleCnt="5"/>
      <dgm:spPr/>
    </dgm:pt>
    <dgm:pt modelId="{ECC64B96-80A6-4F4E-8BBB-3CEFB30D54DA}" type="pres">
      <dgm:prSet presAssocID="{1E91B24A-C8EE-4C41-8DBF-52654DE838E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5633E8DD-ED0D-4679-8B36-74AFF249046B}" type="pres">
      <dgm:prSet presAssocID="{1E91B24A-C8EE-4C41-8DBF-52654DE838E8}" presName="spaceRect" presStyleCnt="0"/>
      <dgm:spPr/>
    </dgm:pt>
    <dgm:pt modelId="{A2F3A0E1-54DB-4C24-A00A-E28185E9DA3B}" type="pres">
      <dgm:prSet presAssocID="{1E91B24A-C8EE-4C41-8DBF-52654DE838E8}" presName="textRect" presStyleLbl="revTx" presStyleIdx="0" presStyleCnt="5">
        <dgm:presLayoutVars>
          <dgm:chMax val="1"/>
          <dgm:chPref val="1"/>
        </dgm:presLayoutVars>
      </dgm:prSet>
      <dgm:spPr/>
    </dgm:pt>
    <dgm:pt modelId="{30AAF6E6-F762-4DA4-B7D9-F7811EDB1DCA}" type="pres">
      <dgm:prSet presAssocID="{E463A073-107C-42A3-A67C-8A9079EA07FA}" presName="sibTrans" presStyleCnt="0"/>
      <dgm:spPr/>
    </dgm:pt>
    <dgm:pt modelId="{73899A11-30EF-4E33-803F-1DCC62EDCF00}" type="pres">
      <dgm:prSet presAssocID="{3724C56A-B5F6-463A-83E3-FA7DC3F3CD65}" presName="compNode" presStyleCnt="0"/>
      <dgm:spPr/>
    </dgm:pt>
    <dgm:pt modelId="{648D377E-29C8-4F00-8686-9EF6EA5C333B}" type="pres">
      <dgm:prSet presAssocID="{3724C56A-B5F6-463A-83E3-FA7DC3F3CD65}" presName="iconBgRect" presStyleLbl="bgShp" presStyleIdx="1" presStyleCnt="5"/>
      <dgm:spPr/>
    </dgm:pt>
    <dgm:pt modelId="{610B6E21-39D1-4545-8257-3AB360C99594}" type="pres">
      <dgm:prSet presAssocID="{3724C56A-B5F6-463A-83E3-FA7DC3F3CD6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2B2CC44-0E43-44F9-9504-D4989547E14E}" type="pres">
      <dgm:prSet presAssocID="{3724C56A-B5F6-463A-83E3-FA7DC3F3CD65}" presName="spaceRect" presStyleCnt="0"/>
      <dgm:spPr/>
    </dgm:pt>
    <dgm:pt modelId="{AD44012D-1DD2-4835-84FC-2C93538F9A55}" type="pres">
      <dgm:prSet presAssocID="{3724C56A-B5F6-463A-83E3-FA7DC3F3CD65}" presName="textRect" presStyleLbl="revTx" presStyleIdx="1" presStyleCnt="5">
        <dgm:presLayoutVars>
          <dgm:chMax val="1"/>
          <dgm:chPref val="1"/>
        </dgm:presLayoutVars>
      </dgm:prSet>
      <dgm:spPr/>
    </dgm:pt>
    <dgm:pt modelId="{413AF93E-1864-4917-A6B0-DA84A1315C66}" type="pres">
      <dgm:prSet presAssocID="{8F2D9AEC-3A47-4328-BA90-B629C6128BC5}" presName="sibTrans" presStyleCnt="0"/>
      <dgm:spPr/>
    </dgm:pt>
    <dgm:pt modelId="{1F47026E-65F3-4DCD-8C08-4119EF6EA63A}" type="pres">
      <dgm:prSet presAssocID="{4AA27428-192A-4F0F-BF08-BD92F950F1A3}" presName="compNode" presStyleCnt="0"/>
      <dgm:spPr/>
    </dgm:pt>
    <dgm:pt modelId="{30FEF544-4CE1-4AF2-ACF2-4868105388C4}" type="pres">
      <dgm:prSet presAssocID="{4AA27428-192A-4F0F-BF08-BD92F950F1A3}" presName="iconBgRect" presStyleLbl="bgShp" presStyleIdx="2" presStyleCnt="5"/>
      <dgm:spPr/>
    </dgm:pt>
    <dgm:pt modelId="{E1916D9E-4FC7-4122-9430-EB32E49D8D09}" type="pres">
      <dgm:prSet presAssocID="{4AA27428-192A-4F0F-BF08-BD92F950F1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1C51DF52-26ED-4922-957E-DA9B8F467E9C}" type="pres">
      <dgm:prSet presAssocID="{4AA27428-192A-4F0F-BF08-BD92F950F1A3}" presName="spaceRect" presStyleCnt="0"/>
      <dgm:spPr/>
    </dgm:pt>
    <dgm:pt modelId="{D0CACE29-D2CC-4E68-AF28-73B7DB430BDD}" type="pres">
      <dgm:prSet presAssocID="{4AA27428-192A-4F0F-BF08-BD92F950F1A3}" presName="textRect" presStyleLbl="revTx" presStyleIdx="2" presStyleCnt="5">
        <dgm:presLayoutVars>
          <dgm:chMax val="1"/>
          <dgm:chPref val="1"/>
        </dgm:presLayoutVars>
      </dgm:prSet>
      <dgm:spPr/>
    </dgm:pt>
    <dgm:pt modelId="{301656FB-08E4-4529-853E-063BF6FB561E}" type="pres">
      <dgm:prSet presAssocID="{87AEC5D6-6362-49FD-BDC7-B850112E687E}" presName="sibTrans" presStyleCnt="0"/>
      <dgm:spPr/>
    </dgm:pt>
    <dgm:pt modelId="{9AFA107B-D39A-41E8-A157-711994FEB033}" type="pres">
      <dgm:prSet presAssocID="{DBD14FD3-704A-44FD-9B96-1286A0CCFB6F}" presName="compNode" presStyleCnt="0"/>
      <dgm:spPr/>
    </dgm:pt>
    <dgm:pt modelId="{DC3F8BB4-0B3A-42EE-921B-C2A78F785709}" type="pres">
      <dgm:prSet presAssocID="{DBD14FD3-704A-44FD-9B96-1286A0CCFB6F}" presName="iconBgRect" presStyleLbl="bgShp" presStyleIdx="3" presStyleCnt="5"/>
      <dgm:spPr/>
    </dgm:pt>
    <dgm:pt modelId="{851B7541-2820-45F2-AFA3-6116F6F37F62}" type="pres">
      <dgm:prSet presAssocID="{DBD14FD3-704A-44FD-9B96-1286A0CCFB6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030E7112-0E88-40BB-A7FD-5E90F6D13600}" type="pres">
      <dgm:prSet presAssocID="{DBD14FD3-704A-44FD-9B96-1286A0CCFB6F}" presName="spaceRect" presStyleCnt="0"/>
      <dgm:spPr/>
    </dgm:pt>
    <dgm:pt modelId="{2A4901CE-494A-4E65-893E-BDDF59CA398F}" type="pres">
      <dgm:prSet presAssocID="{DBD14FD3-704A-44FD-9B96-1286A0CCFB6F}" presName="textRect" presStyleLbl="revTx" presStyleIdx="3" presStyleCnt="5">
        <dgm:presLayoutVars>
          <dgm:chMax val="1"/>
          <dgm:chPref val="1"/>
        </dgm:presLayoutVars>
      </dgm:prSet>
      <dgm:spPr/>
    </dgm:pt>
    <dgm:pt modelId="{346EA06E-2C91-4CCD-8B31-7F5471B1149A}" type="pres">
      <dgm:prSet presAssocID="{D63C3286-EEEC-4D5F-A594-CF163935CF9D}" presName="sibTrans" presStyleCnt="0"/>
      <dgm:spPr/>
    </dgm:pt>
    <dgm:pt modelId="{D83258B2-AECA-4DEE-A785-DA641A0A0900}" type="pres">
      <dgm:prSet presAssocID="{3185AAFA-1D57-4B67-8480-6D484C7B9289}" presName="compNode" presStyleCnt="0"/>
      <dgm:spPr/>
    </dgm:pt>
    <dgm:pt modelId="{ED78A99F-A02A-44E3-B8CF-EBAED03543A0}" type="pres">
      <dgm:prSet presAssocID="{3185AAFA-1D57-4B67-8480-6D484C7B9289}" presName="iconBgRect" presStyleLbl="bgShp" presStyleIdx="4" presStyleCnt="5"/>
      <dgm:spPr/>
    </dgm:pt>
    <dgm:pt modelId="{A97BA47B-5BC3-4BD1-AB6E-79735029708D}" type="pres">
      <dgm:prSet presAssocID="{3185AAFA-1D57-4B67-8480-6D484C7B928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ED1E4E5-F63A-4D66-81FD-7E3C0197DB36}" type="pres">
      <dgm:prSet presAssocID="{3185AAFA-1D57-4B67-8480-6D484C7B9289}" presName="spaceRect" presStyleCnt="0"/>
      <dgm:spPr/>
    </dgm:pt>
    <dgm:pt modelId="{80034EE8-5CB2-4D3F-B630-976389696D9D}" type="pres">
      <dgm:prSet presAssocID="{3185AAFA-1D57-4B67-8480-6D484C7B928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56C4120-3C60-46A2-848C-C7C62D6101AB}" type="presOf" srcId="{4AA27428-192A-4F0F-BF08-BD92F950F1A3}" destId="{D0CACE29-D2CC-4E68-AF28-73B7DB430BDD}" srcOrd="0" destOrd="0" presId="urn:microsoft.com/office/officeart/2018/5/layout/IconCircleLabelList"/>
    <dgm:cxn modelId="{5A54884A-6AD8-4994-BE02-4EF6AFDACAA5}" type="presOf" srcId="{1E91B24A-C8EE-4C41-8DBF-52654DE838E8}" destId="{A2F3A0E1-54DB-4C24-A00A-E28185E9DA3B}" srcOrd="0" destOrd="0" presId="urn:microsoft.com/office/officeart/2018/5/layout/IconCircleLabelList"/>
    <dgm:cxn modelId="{A781B567-B99F-43C3-9FF8-4C908B115CD6}" srcId="{309CE6B0-8AD1-4534-A5BA-915F0BD1C217}" destId="{3724C56A-B5F6-463A-83E3-FA7DC3F3CD65}" srcOrd="1" destOrd="0" parTransId="{15DE8021-7B50-48A2-B713-D2B9A156EF2E}" sibTransId="{8F2D9AEC-3A47-4328-BA90-B629C6128BC5}"/>
    <dgm:cxn modelId="{EBE5FC7C-37C8-40FF-96A1-C65618E2FC9A}" srcId="{309CE6B0-8AD1-4534-A5BA-915F0BD1C217}" destId="{4AA27428-192A-4F0F-BF08-BD92F950F1A3}" srcOrd="2" destOrd="0" parTransId="{8F4D8AFE-D721-45A2-94B9-1AB2AE85C68B}" sibTransId="{87AEC5D6-6362-49FD-BDC7-B850112E687E}"/>
    <dgm:cxn modelId="{728F3581-C3CC-411B-B48A-E23DF14CECC0}" type="presOf" srcId="{DBD14FD3-704A-44FD-9B96-1286A0CCFB6F}" destId="{2A4901CE-494A-4E65-893E-BDDF59CA398F}" srcOrd="0" destOrd="0" presId="urn:microsoft.com/office/officeart/2018/5/layout/IconCircleLabelList"/>
    <dgm:cxn modelId="{2CDCBE9D-36E5-43A8-9B7C-0968083B32EF}" srcId="{309CE6B0-8AD1-4534-A5BA-915F0BD1C217}" destId="{1E91B24A-C8EE-4C41-8DBF-52654DE838E8}" srcOrd="0" destOrd="0" parTransId="{5323212F-4B49-4DA3-A4F9-781A749DC536}" sibTransId="{E463A073-107C-42A3-A67C-8A9079EA07FA}"/>
    <dgm:cxn modelId="{AD315DB3-0A4A-4981-9330-C25620EB17E5}" srcId="{309CE6B0-8AD1-4534-A5BA-915F0BD1C217}" destId="{DBD14FD3-704A-44FD-9B96-1286A0CCFB6F}" srcOrd="3" destOrd="0" parTransId="{FEC71165-4596-41AF-9FBE-6A52427C5991}" sibTransId="{D63C3286-EEEC-4D5F-A594-CF163935CF9D}"/>
    <dgm:cxn modelId="{BF860FB7-A54F-4783-8E89-32D7366CDD79}" type="presOf" srcId="{309CE6B0-8AD1-4534-A5BA-915F0BD1C217}" destId="{267B2D9B-08A0-4426-9383-F8C2DD583674}" srcOrd="0" destOrd="0" presId="urn:microsoft.com/office/officeart/2018/5/layout/IconCircleLabelList"/>
    <dgm:cxn modelId="{8E02A2C4-514B-4621-B507-1E9142A03152}" type="presOf" srcId="{3724C56A-B5F6-463A-83E3-FA7DC3F3CD65}" destId="{AD44012D-1DD2-4835-84FC-2C93538F9A55}" srcOrd="0" destOrd="0" presId="urn:microsoft.com/office/officeart/2018/5/layout/IconCircleLabelList"/>
    <dgm:cxn modelId="{A6FA40C9-8BC9-44E7-BCE7-B7D90196AF3A}" srcId="{309CE6B0-8AD1-4534-A5BA-915F0BD1C217}" destId="{3185AAFA-1D57-4B67-8480-6D484C7B9289}" srcOrd="4" destOrd="0" parTransId="{7E4AC52C-B8D2-499C-A7CF-915BDCAE3C29}" sibTransId="{85891B3A-5BD8-436C-9298-1BA8989AD258}"/>
    <dgm:cxn modelId="{8156A8F9-E500-4DAE-A8C7-B06FB90CEB17}" type="presOf" srcId="{3185AAFA-1D57-4B67-8480-6D484C7B9289}" destId="{80034EE8-5CB2-4D3F-B630-976389696D9D}" srcOrd="0" destOrd="0" presId="urn:microsoft.com/office/officeart/2018/5/layout/IconCircleLabelList"/>
    <dgm:cxn modelId="{280A2587-9557-4717-B7FF-361DD06E1C18}" type="presParOf" srcId="{267B2D9B-08A0-4426-9383-F8C2DD583674}" destId="{4CA9D222-E4A2-4AD8-B27C-6693918AFC11}" srcOrd="0" destOrd="0" presId="urn:microsoft.com/office/officeart/2018/5/layout/IconCircleLabelList"/>
    <dgm:cxn modelId="{2227D140-967A-4E79-9072-1F0DBBAEC599}" type="presParOf" srcId="{4CA9D222-E4A2-4AD8-B27C-6693918AFC11}" destId="{CAE1F883-5E6E-42D7-9E9B-B891C27EB1D0}" srcOrd="0" destOrd="0" presId="urn:microsoft.com/office/officeart/2018/5/layout/IconCircleLabelList"/>
    <dgm:cxn modelId="{2BD5AB7A-E9DD-4149-8BA3-8C16722EF7E8}" type="presParOf" srcId="{4CA9D222-E4A2-4AD8-B27C-6693918AFC11}" destId="{ECC64B96-80A6-4F4E-8BBB-3CEFB30D54DA}" srcOrd="1" destOrd="0" presId="urn:microsoft.com/office/officeart/2018/5/layout/IconCircleLabelList"/>
    <dgm:cxn modelId="{DB242EFF-477C-40AB-96A8-E7536B73352E}" type="presParOf" srcId="{4CA9D222-E4A2-4AD8-B27C-6693918AFC11}" destId="{5633E8DD-ED0D-4679-8B36-74AFF249046B}" srcOrd="2" destOrd="0" presId="urn:microsoft.com/office/officeart/2018/5/layout/IconCircleLabelList"/>
    <dgm:cxn modelId="{3C06D3DF-1244-4683-AB84-FF4C24E399E5}" type="presParOf" srcId="{4CA9D222-E4A2-4AD8-B27C-6693918AFC11}" destId="{A2F3A0E1-54DB-4C24-A00A-E28185E9DA3B}" srcOrd="3" destOrd="0" presId="urn:microsoft.com/office/officeart/2018/5/layout/IconCircleLabelList"/>
    <dgm:cxn modelId="{811B75B6-EF88-4A37-80FE-D76CC67B0F45}" type="presParOf" srcId="{267B2D9B-08A0-4426-9383-F8C2DD583674}" destId="{30AAF6E6-F762-4DA4-B7D9-F7811EDB1DCA}" srcOrd="1" destOrd="0" presId="urn:microsoft.com/office/officeart/2018/5/layout/IconCircleLabelList"/>
    <dgm:cxn modelId="{F0213E6E-35EC-476B-BD3E-78EB327F642F}" type="presParOf" srcId="{267B2D9B-08A0-4426-9383-F8C2DD583674}" destId="{73899A11-30EF-4E33-803F-1DCC62EDCF00}" srcOrd="2" destOrd="0" presId="urn:microsoft.com/office/officeart/2018/5/layout/IconCircleLabelList"/>
    <dgm:cxn modelId="{8AE576B1-EAC7-4FEA-AB21-50E77AD88597}" type="presParOf" srcId="{73899A11-30EF-4E33-803F-1DCC62EDCF00}" destId="{648D377E-29C8-4F00-8686-9EF6EA5C333B}" srcOrd="0" destOrd="0" presId="urn:microsoft.com/office/officeart/2018/5/layout/IconCircleLabelList"/>
    <dgm:cxn modelId="{1C5B78C9-04E7-4792-B11A-B8D64F2C048A}" type="presParOf" srcId="{73899A11-30EF-4E33-803F-1DCC62EDCF00}" destId="{610B6E21-39D1-4545-8257-3AB360C99594}" srcOrd="1" destOrd="0" presId="urn:microsoft.com/office/officeart/2018/5/layout/IconCircleLabelList"/>
    <dgm:cxn modelId="{7C4FBC41-CA33-4016-BD25-2EE227265DCB}" type="presParOf" srcId="{73899A11-30EF-4E33-803F-1DCC62EDCF00}" destId="{22B2CC44-0E43-44F9-9504-D4989547E14E}" srcOrd="2" destOrd="0" presId="urn:microsoft.com/office/officeart/2018/5/layout/IconCircleLabelList"/>
    <dgm:cxn modelId="{343D1C16-31D2-4EA7-8F4F-96FFD0B24A6B}" type="presParOf" srcId="{73899A11-30EF-4E33-803F-1DCC62EDCF00}" destId="{AD44012D-1DD2-4835-84FC-2C93538F9A55}" srcOrd="3" destOrd="0" presId="urn:microsoft.com/office/officeart/2018/5/layout/IconCircleLabelList"/>
    <dgm:cxn modelId="{4624375C-EEC0-40B9-B755-5AE93215D50D}" type="presParOf" srcId="{267B2D9B-08A0-4426-9383-F8C2DD583674}" destId="{413AF93E-1864-4917-A6B0-DA84A1315C66}" srcOrd="3" destOrd="0" presId="urn:microsoft.com/office/officeart/2018/5/layout/IconCircleLabelList"/>
    <dgm:cxn modelId="{E71074C1-C470-4DDB-B5DC-F5E6AD8DEDFE}" type="presParOf" srcId="{267B2D9B-08A0-4426-9383-F8C2DD583674}" destId="{1F47026E-65F3-4DCD-8C08-4119EF6EA63A}" srcOrd="4" destOrd="0" presId="urn:microsoft.com/office/officeart/2018/5/layout/IconCircleLabelList"/>
    <dgm:cxn modelId="{5D02CD4D-71A1-40DD-B4FE-8207699A5D39}" type="presParOf" srcId="{1F47026E-65F3-4DCD-8C08-4119EF6EA63A}" destId="{30FEF544-4CE1-4AF2-ACF2-4868105388C4}" srcOrd="0" destOrd="0" presId="urn:microsoft.com/office/officeart/2018/5/layout/IconCircleLabelList"/>
    <dgm:cxn modelId="{AF14C750-A8AF-4A99-A1D4-DC6F7B2284A1}" type="presParOf" srcId="{1F47026E-65F3-4DCD-8C08-4119EF6EA63A}" destId="{E1916D9E-4FC7-4122-9430-EB32E49D8D09}" srcOrd="1" destOrd="0" presId="urn:microsoft.com/office/officeart/2018/5/layout/IconCircleLabelList"/>
    <dgm:cxn modelId="{57BDF905-4F4B-4D58-8367-8DD4DF120EB2}" type="presParOf" srcId="{1F47026E-65F3-4DCD-8C08-4119EF6EA63A}" destId="{1C51DF52-26ED-4922-957E-DA9B8F467E9C}" srcOrd="2" destOrd="0" presId="urn:microsoft.com/office/officeart/2018/5/layout/IconCircleLabelList"/>
    <dgm:cxn modelId="{6B60F117-0B0D-435F-918A-344D8E036BDE}" type="presParOf" srcId="{1F47026E-65F3-4DCD-8C08-4119EF6EA63A}" destId="{D0CACE29-D2CC-4E68-AF28-73B7DB430BDD}" srcOrd="3" destOrd="0" presId="urn:microsoft.com/office/officeart/2018/5/layout/IconCircleLabelList"/>
    <dgm:cxn modelId="{AFD1B306-25A4-460B-A23C-AEA14E29BDD6}" type="presParOf" srcId="{267B2D9B-08A0-4426-9383-F8C2DD583674}" destId="{301656FB-08E4-4529-853E-063BF6FB561E}" srcOrd="5" destOrd="0" presId="urn:microsoft.com/office/officeart/2018/5/layout/IconCircleLabelList"/>
    <dgm:cxn modelId="{88B6825F-7897-4955-9C7D-11323FE251A3}" type="presParOf" srcId="{267B2D9B-08A0-4426-9383-F8C2DD583674}" destId="{9AFA107B-D39A-41E8-A157-711994FEB033}" srcOrd="6" destOrd="0" presId="urn:microsoft.com/office/officeart/2018/5/layout/IconCircleLabelList"/>
    <dgm:cxn modelId="{142D8FAF-BB10-435C-A3C2-73507B3C8307}" type="presParOf" srcId="{9AFA107B-D39A-41E8-A157-711994FEB033}" destId="{DC3F8BB4-0B3A-42EE-921B-C2A78F785709}" srcOrd="0" destOrd="0" presId="urn:microsoft.com/office/officeart/2018/5/layout/IconCircleLabelList"/>
    <dgm:cxn modelId="{55C12702-9354-41D5-A4FE-8C4EAA55FC64}" type="presParOf" srcId="{9AFA107B-D39A-41E8-A157-711994FEB033}" destId="{851B7541-2820-45F2-AFA3-6116F6F37F62}" srcOrd="1" destOrd="0" presId="urn:microsoft.com/office/officeart/2018/5/layout/IconCircleLabelList"/>
    <dgm:cxn modelId="{106BC5C4-509E-45F7-BA08-74723CF691FF}" type="presParOf" srcId="{9AFA107B-D39A-41E8-A157-711994FEB033}" destId="{030E7112-0E88-40BB-A7FD-5E90F6D13600}" srcOrd="2" destOrd="0" presId="urn:microsoft.com/office/officeart/2018/5/layout/IconCircleLabelList"/>
    <dgm:cxn modelId="{FE6ECF3C-21A9-424D-A6AB-76E7CAE088D2}" type="presParOf" srcId="{9AFA107B-D39A-41E8-A157-711994FEB033}" destId="{2A4901CE-494A-4E65-893E-BDDF59CA398F}" srcOrd="3" destOrd="0" presId="urn:microsoft.com/office/officeart/2018/5/layout/IconCircleLabelList"/>
    <dgm:cxn modelId="{542AE600-D933-4C2E-BB7F-DCB918BC887E}" type="presParOf" srcId="{267B2D9B-08A0-4426-9383-F8C2DD583674}" destId="{346EA06E-2C91-4CCD-8B31-7F5471B1149A}" srcOrd="7" destOrd="0" presId="urn:microsoft.com/office/officeart/2018/5/layout/IconCircleLabelList"/>
    <dgm:cxn modelId="{E4083B0D-8249-4AEC-8979-58CEF359646A}" type="presParOf" srcId="{267B2D9B-08A0-4426-9383-F8C2DD583674}" destId="{D83258B2-AECA-4DEE-A785-DA641A0A0900}" srcOrd="8" destOrd="0" presId="urn:microsoft.com/office/officeart/2018/5/layout/IconCircleLabelList"/>
    <dgm:cxn modelId="{85C02109-52E5-4869-986F-F80C510C938B}" type="presParOf" srcId="{D83258B2-AECA-4DEE-A785-DA641A0A0900}" destId="{ED78A99F-A02A-44E3-B8CF-EBAED03543A0}" srcOrd="0" destOrd="0" presId="urn:microsoft.com/office/officeart/2018/5/layout/IconCircleLabelList"/>
    <dgm:cxn modelId="{123CFD52-9E70-4621-8442-25E7D43BB15D}" type="presParOf" srcId="{D83258B2-AECA-4DEE-A785-DA641A0A0900}" destId="{A97BA47B-5BC3-4BD1-AB6E-79735029708D}" srcOrd="1" destOrd="0" presId="urn:microsoft.com/office/officeart/2018/5/layout/IconCircleLabelList"/>
    <dgm:cxn modelId="{A439BC12-409C-4E58-9C0B-0E0320947CD1}" type="presParOf" srcId="{D83258B2-AECA-4DEE-A785-DA641A0A0900}" destId="{5ED1E4E5-F63A-4D66-81FD-7E3C0197DB36}" srcOrd="2" destOrd="0" presId="urn:microsoft.com/office/officeart/2018/5/layout/IconCircleLabelList"/>
    <dgm:cxn modelId="{47C5F7D5-8F04-46CF-AC41-7097ADDE8654}" type="presParOf" srcId="{D83258B2-AECA-4DEE-A785-DA641A0A0900}" destId="{80034EE8-5CB2-4D3F-B630-976389696D9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A8DFD0-88EB-4876-A46E-CE933333947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94604FDE-B4D8-44CF-9BB4-95533EBDED9C}">
      <dgm:prSet/>
      <dgm:spPr/>
      <dgm:t>
        <a:bodyPr/>
        <a:lstStyle/>
        <a:p>
          <a:pPr>
            <a:defRPr cap="all"/>
          </a:pPr>
          <a:r>
            <a:rPr lang="en-US"/>
            <a:t>Knowledge</a:t>
          </a:r>
        </a:p>
      </dgm:t>
    </dgm:pt>
    <dgm:pt modelId="{9F98FA06-71BA-4E8E-A819-E87E5451A9B3}" type="parTrans" cxnId="{10EFA833-D284-4133-9AFA-4A7A867FC638}">
      <dgm:prSet/>
      <dgm:spPr/>
      <dgm:t>
        <a:bodyPr/>
        <a:lstStyle/>
        <a:p>
          <a:endParaRPr lang="en-US"/>
        </a:p>
      </dgm:t>
    </dgm:pt>
    <dgm:pt modelId="{5CA56AD3-8236-4403-BDB6-0C6A2D7E267F}" type="sibTrans" cxnId="{10EFA833-D284-4133-9AFA-4A7A867FC638}">
      <dgm:prSet/>
      <dgm:spPr/>
      <dgm:t>
        <a:bodyPr/>
        <a:lstStyle/>
        <a:p>
          <a:endParaRPr lang="en-US"/>
        </a:p>
      </dgm:t>
    </dgm:pt>
    <dgm:pt modelId="{682546BE-3B51-4748-B529-BBA23D019776}">
      <dgm:prSet/>
      <dgm:spPr/>
      <dgm:t>
        <a:bodyPr/>
        <a:lstStyle/>
        <a:p>
          <a:pPr>
            <a:defRPr cap="all"/>
          </a:pPr>
          <a:r>
            <a:rPr lang="en-US"/>
            <a:t>Anticipation</a:t>
          </a:r>
        </a:p>
      </dgm:t>
    </dgm:pt>
    <dgm:pt modelId="{CB06CFF6-248E-401E-9261-979AEBF6C890}" type="parTrans" cxnId="{05D294CD-1963-434C-87D1-BF5647AC5067}">
      <dgm:prSet/>
      <dgm:spPr/>
      <dgm:t>
        <a:bodyPr/>
        <a:lstStyle/>
        <a:p>
          <a:endParaRPr lang="en-US"/>
        </a:p>
      </dgm:t>
    </dgm:pt>
    <dgm:pt modelId="{70F3CB1C-C053-4506-964F-03F72286BD17}" type="sibTrans" cxnId="{05D294CD-1963-434C-87D1-BF5647AC5067}">
      <dgm:prSet/>
      <dgm:spPr/>
      <dgm:t>
        <a:bodyPr/>
        <a:lstStyle/>
        <a:p>
          <a:endParaRPr lang="en-US"/>
        </a:p>
      </dgm:t>
    </dgm:pt>
    <dgm:pt modelId="{BCB495F0-3FD8-4A6B-A8AA-739E06EAA846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CBCECC90-4494-4C21-A369-B02032FC5D2B}" type="parTrans" cxnId="{9713DBBA-F658-4A67-AA27-C4AD628ED209}">
      <dgm:prSet/>
      <dgm:spPr/>
      <dgm:t>
        <a:bodyPr/>
        <a:lstStyle/>
        <a:p>
          <a:endParaRPr lang="en-US"/>
        </a:p>
      </dgm:t>
    </dgm:pt>
    <dgm:pt modelId="{FE9D9E5A-7BD0-4C24-A204-42CEDDE4251E}" type="sibTrans" cxnId="{9713DBBA-F658-4A67-AA27-C4AD628ED209}">
      <dgm:prSet/>
      <dgm:spPr/>
      <dgm:t>
        <a:bodyPr/>
        <a:lstStyle/>
        <a:p>
          <a:endParaRPr lang="en-US"/>
        </a:p>
      </dgm:t>
    </dgm:pt>
    <dgm:pt modelId="{69E83CE3-149F-4324-9C52-2D0228498485}">
      <dgm:prSet/>
      <dgm:spPr/>
      <dgm:t>
        <a:bodyPr/>
        <a:lstStyle/>
        <a:p>
          <a:pPr>
            <a:defRPr cap="all"/>
          </a:pPr>
          <a:r>
            <a:rPr lang="en-US"/>
            <a:t>Speed of Play</a:t>
          </a:r>
        </a:p>
      </dgm:t>
    </dgm:pt>
    <dgm:pt modelId="{063FE791-30DB-4A97-BB37-879BB62430C8}" type="parTrans" cxnId="{EEE8AC6B-8E07-4BD6-842C-3205F5F04656}">
      <dgm:prSet/>
      <dgm:spPr/>
      <dgm:t>
        <a:bodyPr/>
        <a:lstStyle/>
        <a:p>
          <a:endParaRPr lang="en-US"/>
        </a:p>
      </dgm:t>
    </dgm:pt>
    <dgm:pt modelId="{069EF05A-D0C5-4450-9BD6-2E96F9F81F27}" type="sibTrans" cxnId="{EEE8AC6B-8E07-4BD6-842C-3205F5F04656}">
      <dgm:prSet/>
      <dgm:spPr/>
      <dgm:t>
        <a:bodyPr/>
        <a:lstStyle/>
        <a:p>
          <a:endParaRPr lang="en-US"/>
        </a:p>
      </dgm:t>
    </dgm:pt>
    <dgm:pt modelId="{4C13A9BC-9089-4C17-B031-D8FD98E650FB}">
      <dgm:prSet/>
      <dgm:spPr/>
      <dgm:t>
        <a:bodyPr/>
        <a:lstStyle/>
        <a:p>
          <a:pPr>
            <a:defRPr cap="all"/>
          </a:pPr>
          <a:r>
            <a:rPr lang="en-US"/>
            <a:t>Transitioning</a:t>
          </a:r>
        </a:p>
      </dgm:t>
    </dgm:pt>
    <dgm:pt modelId="{9D39818F-7D24-40B8-920F-F7FF17D33D37}" type="parTrans" cxnId="{11C744E8-BEFE-44E8-855A-5834921618A4}">
      <dgm:prSet/>
      <dgm:spPr/>
      <dgm:t>
        <a:bodyPr/>
        <a:lstStyle/>
        <a:p>
          <a:endParaRPr lang="en-US"/>
        </a:p>
      </dgm:t>
    </dgm:pt>
    <dgm:pt modelId="{9C97D6AD-F7C6-46A4-A11E-143DEF0CA4DB}" type="sibTrans" cxnId="{11C744E8-BEFE-44E8-855A-5834921618A4}">
      <dgm:prSet/>
      <dgm:spPr/>
      <dgm:t>
        <a:bodyPr/>
        <a:lstStyle/>
        <a:p>
          <a:endParaRPr lang="en-US"/>
        </a:p>
      </dgm:t>
    </dgm:pt>
    <dgm:pt modelId="{C11B5311-22FF-435A-9179-C98D504E7990}">
      <dgm:prSet/>
      <dgm:spPr/>
      <dgm:t>
        <a:bodyPr/>
        <a:lstStyle/>
        <a:p>
          <a:pPr>
            <a:defRPr cap="all"/>
          </a:pPr>
          <a:r>
            <a:rPr lang="en-US"/>
            <a:t>Attacking</a:t>
          </a:r>
        </a:p>
      </dgm:t>
    </dgm:pt>
    <dgm:pt modelId="{36286F9E-BBE2-4791-B376-03A52D1C9EF9}" type="parTrans" cxnId="{04D3274A-EAC4-4289-BDA0-0DF72BB209FF}">
      <dgm:prSet/>
      <dgm:spPr/>
      <dgm:t>
        <a:bodyPr/>
        <a:lstStyle/>
        <a:p>
          <a:endParaRPr lang="en-US"/>
        </a:p>
      </dgm:t>
    </dgm:pt>
    <dgm:pt modelId="{287831E1-A544-4CD1-BBE5-517555A93B3C}" type="sibTrans" cxnId="{04D3274A-EAC4-4289-BDA0-0DF72BB209FF}">
      <dgm:prSet/>
      <dgm:spPr/>
      <dgm:t>
        <a:bodyPr/>
        <a:lstStyle/>
        <a:p>
          <a:endParaRPr lang="en-US"/>
        </a:p>
      </dgm:t>
    </dgm:pt>
    <dgm:pt modelId="{12657A8D-731C-4E0E-B8C8-CD873A6DD99E}">
      <dgm:prSet/>
      <dgm:spPr/>
      <dgm:t>
        <a:bodyPr/>
        <a:lstStyle/>
        <a:p>
          <a:pPr>
            <a:defRPr cap="all"/>
          </a:pPr>
          <a:r>
            <a:rPr lang="en-US"/>
            <a:t>Defending</a:t>
          </a:r>
        </a:p>
      </dgm:t>
    </dgm:pt>
    <dgm:pt modelId="{AF166D38-995C-432B-B45E-2E53AFED27B8}" type="parTrans" cxnId="{A66C9E1B-D87F-4C56-A9DF-B425FDB16CDC}">
      <dgm:prSet/>
      <dgm:spPr/>
      <dgm:t>
        <a:bodyPr/>
        <a:lstStyle/>
        <a:p>
          <a:endParaRPr lang="en-US"/>
        </a:p>
      </dgm:t>
    </dgm:pt>
    <dgm:pt modelId="{51DDF42F-45F8-451B-ACC3-356428734F21}" type="sibTrans" cxnId="{A66C9E1B-D87F-4C56-A9DF-B425FDB16CDC}">
      <dgm:prSet/>
      <dgm:spPr/>
      <dgm:t>
        <a:bodyPr/>
        <a:lstStyle/>
        <a:p>
          <a:endParaRPr lang="en-US"/>
        </a:p>
      </dgm:t>
    </dgm:pt>
    <dgm:pt modelId="{E81D8970-5FC9-4126-BEAF-CC660406D9E7}">
      <dgm:prSet/>
      <dgm:spPr/>
      <dgm:t>
        <a:bodyPr/>
        <a:lstStyle/>
        <a:p>
          <a:pPr>
            <a:defRPr cap="all"/>
          </a:pPr>
          <a:r>
            <a:rPr lang="en-US"/>
            <a:t>Positioning </a:t>
          </a:r>
        </a:p>
      </dgm:t>
    </dgm:pt>
    <dgm:pt modelId="{0D049471-FB9E-4676-96E7-4DB86DDF37BC}" type="parTrans" cxnId="{E694F588-0C2D-4B1B-AF26-DD397AA7A556}">
      <dgm:prSet/>
      <dgm:spPr/>
      <dgm:t>
        <a:bodyPr/>
        <a:lstStyle/>
        <a:p>
          <a:endParaRPr lang="en-US"/>
        </a:p>
      </dgm:t>
    </dgm:pt>
    <dgm:pt modelId="{E8B4A7CE-54CA-45D1-9337-FEEE086730B7}" type="sibTrans" cxnId="{E694F588-0C2D-4B1B-AF26-DD397AA7A556}">
      <dgm:prSet/>
      <dgm:spPr/>
      <dgm:t>
        <a:bodyPr/>
        <a:lstStyle/>
        <a:p>
          <a:endParaRPr lang="en-US"/>
        </a:p>
      </dgm:t>
    </dgm:pt>
    <dgm:pt modelId="{5CD09F67-DD02-4606-B823-C9B8CB8414E6}" type="pres">
      <dgm:prSet presAssocID="{32A8DFD0-88EB-4876-A46E-CE933333947B}" presName="root" presStyleCnt="0">
        <dgm:presLayoutVars>
          <dgm:dir/>
          <dgm:resizeHandles val="exact"/>
        </dgm:presLayoutVars>
      </dgm:prSet>
      <dgm:spPr/>
    </dgm:pt>
    <dgm:pt modelId="{1ADA9644-37CE-4A2B-91E7-9B10676B898C}" type="pres">
      <dgm:prSet presAssocID="{94604FDE-B4D8-44CF-9BB4-95533EBDED9C}" presName="compNode" presStyleCnt="0"/>
      <dgm:spPr/>
    </dgm:pt>
    <dgm:pt modelId="{E7DE4EBD-CCEE-43DD-917A-43A0F6479FCC}" type="pres">
      <dgm:prSet presAssocID="{94604FDE-B4D8-44CF-9BB4-95533EBDED9C}" presName="iconBgRect" presStyleLbl="bgShp" presStyleIdx="0" presStyleCnt="8"/>
      <dgm:spPr/>
    </dgm:pt>
    <dgm:pt modelId="{76DBFCDF-7198-45F2-BEF7-FB04D7923B73}" type="pres">
      <dgm:prSet presAssocID="{94604FDE-B4D8-44CF-9BB4-95533EBDED9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6DF33F-E913-45E1-A6E0-275A04476163}" type="pres">
      <dgm:prSet presAssocID="{94604FDE-B4D8-44CF-9BB4-95533EBDED9C}" presName="spaceRect" presStyleCnt="0"/>
      <dgm:spPr/>
    </dgm:pt>
    <dgm:pt modelId="{E1521622-9C81-4D10-BED2-B2BB52A2FA58}" type="pres">
      <dgm:prSet presAssocID="{94604FDE-B4D8-44CF-9BB4-95533EBDED9C}" presName="textRect" presStyleLbl="revTx" presStyleIdx="0" presStyleCnt="8">
        <dgm:presLayoutVars>
          <dgm:chMax val="1"/>
          <dgm:chPref val="1"/>
        </dgm:presLayoutVars>
      </dgm:prSet>
      <dgm:spPr/>
    </dgm:pt>
    <dgm:pt modelId="{2AE16AA9-4F48-4676-9BCD-A3CF1028FFBE}" type="pres">
      <dgm:prSet presAssocID="{5CA56AD3-8236-4403-BDB6-0C6A2D7E267F}" presName="sibTrans" presStyleCnt="0"/>
      <dgm:spPr/>
    </dgm:pt>
    <dgm:pt modelId="{E2E68C43-C766-4380-9A47-8FAC1A4935F1}" type="pres">
      <dgm:prSet presAssocID="{682546BE-3B51-4748-B529-BBA23D019776}" presName="compNode" presStyleCnt="0"/>
      <dgm:spPr/>
    </dgm:pt>
    <dgm:pt modelId="{B31346EF-09DC-4ECB-A56E-BF70DA158F49}" type="pres">
      <dgm:prSet presAssocID="{682546BE-3B51-4748-B529-BBA23D019776}" presName="iconBgRect" presStyleLbl="bgShp" presStyleIdx="1" presStyleCnt="8"/>
      <dgm:spPr/>
    </dgm:pt>
    <dgm:pt modelId="{DD93F87A-346C-4493-AE5D-139DF6A55AF4}" type="pres">
      <dgm:prSet presAssocID="{682546BE-3B51-4748-B529-BBA23D01977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2A3222-F08C-492C-9D26-188280CE4030}" type="pres">
      <dgm:prSet presAssocID="{682546BE-3B51-4748-B529-BBA23D019776}" presName="spaceRect" presStyleCnt="0"/>
      <dgm:spPr/>
    </dgm:pt>
    <dgm:pt modelId="{AA415166-854E-4B8B-B89B-F3B6DA9B5798}" type="pres">
      <dgm:prSet presAssocID="{682546BE-3B51-4748-B529-BBA23D019776}" presName="textRect" presStyleLbl="revTx" presStyleIdx="1" presStyleCnt="8">
        <dgm:presLayoutVars>
          <dgm:chMax val="1"/>
          <dgm:chPref val="1"/>
        </dgm:presLayoutVars>
      </dgm:prSet>
      <dgm:spPr/>
    </dgm:pt>
    <dgm:pt modelId="{F6357AEB-44E5-47F7-8614-F4774F388A48}" type="pres">
      <dgm:prSet presAssocID="{70F3CB1C-C053-4506-964F-03F72286BD17}" presName="sibTrans" presStyleCnt="0"/>
      <dgm:spPr/>
    </dgm:pt>
    <dgm:pt modelId="{735070B8-13D5-4BBE-B744-5A166466984B}" type="pres">
      <dgm:prSet presAssocID="{BCB495F0-3FD8-4A6B-A8AA-739E06EAA846}" presName="compNode" presStyleCnt="0"/>
      <dgm:spPr/>
    </dgm:pt>
    <dgm:pt modelId="{495BE1FA-2FD0-4673-9321-6B80FF4B6EC2}" type="pres">
      <dgm:prSet presAssocID="{BCB495F0-3FD8-4A6B-A8AA-739E06EAA846}" presName="iconBgRect" presStyleLbl="bgShp" presStyleIdx="2" presStyleCnt="8"/>
      <dgm:spPr/>
    </dgm:pt>
    <dgm:pt modelId="{4AC215EC-408B-4DD1-9297-7C6D9A445ACF}" type="pres">
      <dgm:prSet presAssocID="{BCB495F0-3FD8-4A6B-A8AA-739E06EAA84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9E8F4629-98FD-4C0F-B842-67569EA5545F}" type="pres">
      <dgm:prSet presAssocID="{BCB495F0-3FD8-4A6B-A8AA-739E06EAA846}" presName="spaceRect" presStyleCnt="0"/>
      <dgm:spPr/>
    </dgm:pt>
    <dgm:pt modelId="{FABA6BBE-3B9F-44C1-BDBE-2713FDCB7FE7}" type="pres">
      <dgm:prSet presAssocID="{BCB495F0-3FD8-4A6B-A8AA-739E06EAA846}" presName="textRect" presStyleLbl="revTx" presStyleIdx="2" presStyleCnt="8">
        <dgm:presLayoutVars>
          <dgm:chMax val="1"/>
          <dgm:chPref val="1"/>
        </dgm:presLayoutVars>
      </dgm:prSet>
      <dgm:spPr/>
    </dgm:pt>
    <dgm:pt modelId="{07CF8CAE-6213-486D-B3B2-A8053BA62AFF}" type="pres">
      <dgm:prSet presAssocID="{FE9D9E5A-7BD0-4C24-A204-42CEDDE4251E}" presName="sibTrans" presStyleCnt="0"/>
      <dgm:spPr/>
    </dgm:pt>
    <dgm:pt modelId="{D4221CD1-6FFC-4F5E-9680-862F8656CB1F}" type="pres">
      <dgm:prSet presAssocID="{69E83CE3-149F-4324-9C52-2D0228498485}" presName="compNode" presStyleCnt="0"/>
      <dgm:spPr/>
    </dgm:pt>
    <dgm:pt modelId="{6FE5A776-6672-4ECF-8EE6-BC01E811320A}" type="pres">
      <dgm:prSet presAssocID="{69E83CE3-149F-4324-9C52-2D0228498485}" presName="iconBgRect" presStyleLbl="bgShp" presStyleIdx="3" presStyleCnt="8"/>
      <dgm:spPr/>
    </dgm:pt>
    <dgm:pt modelId="{2E1AE5E5-B340-488E-A75F-8F3463A12ACF}" type="pres">
      <dgm:prSet presAssocID="{69E83CE3-149F-4324-9C52-2D022849848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3ACDE3F2-8240-4553-8EE2-193A0E149B13}" type="pres">
      <dgm:prSet presAssocID="{69E83CE3-149F-4324-9C52-2D0228498485}" presName="spaceRect" presStyleCnt="0"/>
      <dgm:spPr/>
    </dgm:pt>
    <dgm:pt modelId="{9F6B2128-0CB2-468C-8533-D53B5A3F912B}" type="pres">
      <dgm:prSet presAssocID="{69E83CE3-149F-4324-9C52-2D0228498485}" presName="textRect" presStyleLbl="revTx" presStyleIdx="3" presStyleCnt="8">
        <dgm:presLayoutVars>
          <dgm:chMax val="1"/>
          <dgm:chPref val="1"/>
        </dgm:presLayoutVars>
      </dgm:prSet>
      <dgm:spPr/>
    </dgm:pt>
    <dgm:pt modelId="{1BC2F172-6A60-4515-BA37-A05824FEB17F}" type="pres">
      <dgm:prSet presAssocID="{069EF05A-D0C5-4450-9BD6-2E96F9F81F27}" presName="sibTrans" presStyleCnt="0"/>
      <dgm:spPr/>
    </dgm:pt>
    <dgm:pt modelId="{7662E630-AB3A-40EC-A5E2-A006BFFB8A03}" type="pres">
      <dgm:prSet presAssocID="{4C13A9BC-9089-4C17-B031-D8FD98E650FB}" presName="compNode" presStyleCnt="0"/>
      <dgm:spPr/>
    </dgm:pt>
    <dgm:pt modelId="{1EEA90CA-7429-4DA2-846C-C33D7444C97E}" type="pres">
      <dgm:prSet presAssocID="{4C13A9BC-9089-4C17-B031-D8FD98E650FB}" presName="iconBgRect" presStyleLbl="bgShp" presStyleIdx="4" presStyleCnt="8"/>
      <dgm:spPr/>
    </dgm:pt>
    <dgm:pt modelId="{2D31F41D-B397-4B6C-A9E7-35EA2F30A973}" type="pres">
      <dgm:prSet presAssocID="{4C13A9BC-9089-4C17-B031-D8FD98E650F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0E25140-6AB7-4794-A3FC-6113E48B4E66}" type="pres">
      <dgm:prSet presAssocID="{4C13A9BC-9089-4C17-B031-D8FD98E650FB}" presName="spaceRect" presStyleCnt="0"/>
      <dgm:spPr/>
    </dgm:pt>
    <dgm:pt modelId="{25E5755F-05B5-4DBF-91AC-CB6D9A3E844D}" type="pres">
      <dgm:prSet presAssocID="{4C13A9BC-9089-4C17-B031-D8FD98E650FB}" presName="textRect" presStyleLbl="revTx" presStyleIdx="4" presStyleCnt="8">
        <dgm:presLayoutVars>
          <dgm:chMax val="1"/>
          <dgm:chPref val="1"/>
        </dgm:presLayoutVars>
      </dgm:prSet>
      <dgm:spPr/>
    </dgm:pt>
    <dgm:pt modelId="{A3D5E2DA-8CDA-4BF4-97C2-A928BFF75351}" type="pres">
      <dgm:prSet presAssocID="{9C97D6AD-F7C6-46A4-A11E-143DEF0CA4DB}" presName="sibTrans" presStyleCnt="0"/>
      <dgm:spPr/>
    </dgm:pt>
    <dgm:pt modelId="{2311F373-1340-4494-B880-CEBC88BDD4D8}" type="pres">
      <dgm:prSet presAssocID="{C11B5311-22FF-435A-9179-C98D504E7990}" presName="compNode" presStyleCnt="0"/>
      <dgm:spPr/>
    </dgm:pt>
    <dgm:pt modelId="{A5DB1903-3F51-4004-B9C0-69ADCDBC93C8}" type="pres">
      <dgm:prSet presAssocID="{C11B5311-22FF-435A-9179-C98D504E7990}" presName="iconBgRect" presStyleLbl="bgShp" presStyleIdx="5" presStyleCnt="8"/>
      <dgm:spPr/>
    </dgm:pt>
    <dgm:pt modelId="{23C74B82-DA6E-47A0-A570-29EBEE1131A6}" type="pres">
      <dgm:prSet presAssocID="{C11B5311-22FF-435A-9179-C98D504E7990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14B92581-1C3B-4F03-8331-B9B5DC024755}" type="pres">
      <dgm:prSet presAssocID="{C11B5311-22FF-435A-9179-C98D504E7990}" presName="spaceRect" presStyleCnt="0"/>
      <dgm:spPr/>
    </dgm:pt>
    <dgm:pt modelId="{439BB6C0-8472-4247-B910-D0641612982A}" type="pres">
      <dgm:prSet presAssocID="{C11B5311-22FF-435A-9179-C98D504E7990}" presName="textRect" presStyleLbl="revTx" presStyleIdx="5" presStyleCnt="8">
        <dgm:presLayoutVars>
          <dgm:chMax val="1"/>
          <dgm:chPref val="1"/>
        </dgm:presLayoutVars>
      </dgm:prSet>
      <dgm:spPr/>
    </dgm:pt>
    <dgm:pt modelId="{0E846770-C47A-4BD2-8143-247A8E428B89}" type="pres">
      <dgm:prSet presAssocID="{287831E1-A544-4CD1-BBE5-517555A93B3C}" presName="sibTrans" presStyleCnt="0"/>
      <dgm:spPr/>
    </dgm:pt>
    <dgm:pt modelId="{68DB1665-B883-4514-9430-5C48BF5CA3E9}" type="pres">
      <dgm:prSet presAssocID="{12657A8D-731C-4E0E-B8C8-CD873A6DD99E}" presName="compNode" presStyleCnt="0"/>
      <dgm:spPr/>
    </dgm:pt>
    <dgm:pt modelId="{50645168-77F8-4EDB-BEC2-5E5D601BAAE1}" type="pres">
      <dgm:prSet presAssocID="{12657A8D-731C-4E0E-B8C8-CD873A6DD99E}" presName="iconBgRect" presStyleLbl="bgShp" presStyleIdx="6" presStyleCnt="8"/>
      <dgm:spPr/>
    </dgm:pt>
    <dgm:pt modelId="{1AFC698E-3532-4F22-90DE-4F42972012C6}" type="pres">
      <dgm:prSet presAssocID="{12657A8D-731C-4E0E-B8C8-CD873A6DD99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DAD63B-8D00-4F35-86CE-C81E0B49641D}" type="pres">
      <dgm:prSet presAssocID="{12657A8D-731C-4E0E-B8C8-CD873A6DD99E}" presName="spaceRect" presStyleCnt="0"/>
      <dgm:spPr/>
    </dgm:pt>
    <dgm:pt modelId="{D3968857-1EF4-4767-B7E4-5DD34BCADB87}" type="pres">
      <dgm:prSet presAssocID="{12657A8D-731C-4E0E-B8C8-CD873A6DD99E}" presName="textRect" presStyleLbl="revTx" presStyleIdx="6" presStyleCnt="8">
        <dgm:presLayoutVars>
          <dgm:chMax val="1"/>
          <dgm:chPref val="1"/>
        </dgm:presLayoutVars>
      </dgm:prSet>
      <dgm:spPr/>
    </dgm:pt>
    <dgm:pt modelId="{0449C8E4-F3EF-44AE-A850-6F560024884D}" type="pres">
      <dgm:prSet presAssocID="{51DDF42F-45F8-451B-ACC3-356428734F21}" presName="sibTrans" presStyleCnt="0"/>
      <dgm:spPr/>
    </dgm:pt>
    <dgm:pt modelId="{07FF41A1-B22F-49BF-9D14-C36C75844ACA}" type="pres">
      <dgm:prSet presAssocID="{E81D8970-5FC9-4126-BEAF-CC660406D9E7}" presName="compNode" presStyleCnt="0"/>
      <dgm:spPr/>
    </dgm:pt>
    <dgm:pt modelId="{7034772C-52A2-405B-BDBF-622A451EE33A}" type="pres">
      <dgm:prSet presAssocID="{E81D8970-5FC9-4126-BEAF-CC660406D9E7}" presName="iconBgRect" presStyleLbl="bgShp" presStyleIdx="7" presStyleCnt="8"/>
      <dgm:spPr/>
    </dgm:pt>
    <dgm:pt modelId="{2CA605AF-CE9E-4D0A-AD17-6BD13A187F2F}" type="pres">
      <dgm:prSet presAssocID="{E81D8970-5FC9-4126-BEAF-CC660406D9E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0133B18-0D83-413D-91A3-06A678681F23}" type="pres">
      <dgm:prSet presAssocID="{E81D8970-5FC9-4126-BEAF-CC660406D9E7}" presName="spaceRect" presStyleCnt="0"/>
      <dgm:spPr/>
    </dgm:pt>
    <dgm:pt modelId="{D73B99DE-CB7B-4FEE-8BAF-0E7474B4304E}" type="pres">
      <dgm:prSet presAssocID="{E81D8970-5FC9-4126-BEAF-CC660406D9E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135E20F-7D63-4757-8230-912F45899C23}" type="presOf" srcId="{94604FDE-B4D8-44CF-9BB4-95533EBDED9C}" destId="{E1521622-9C81-4D10-BED2-B2BB52A2FA58}" srcOrd="0" destOrd="0" presId="urn:microsoft.com/office/officeart/2018/5/layout/IconCircleLabelList"/>
    <dgm:cxn modelId="{A66C9E1B-D87F-4C56-A9DF-B425FDB16CDC}" srcId="{32A8DFD0-88EB-4876-A46E-CE933333947B}" destId="{12657A8D-731C-4E0E-B8C8-CD873A6DD99E}" srcOrd="6" destOrd="0" parTransId="{AF166D38-995C-432B-B45E-2E53AFED27B8}" sibTransId="{51DDF42F-45F8-451B-ACC3-356428734F21}"/>
    <dgm:cxn modelId="{8111BB1F-3C67-416D-97CB-5DA0A4B4A3C8}" type="presOf" srcId="{32A8DFD0-88EB-4876-A46E-CE933333947B}" destId="{5CD09F67-DD02-4606-B823-C9B8CB8414E6}" srcOrd="0" destOrd="0" presId="urn:microsoft.com/office/officeart/2018/5/layout/IconCircleLabelList"/>
    <dgm:cxn modelId="{7A8FD924-D8A3-411C-B1D8-D7D6AA26E960}" type="presOf" srcId="{C11B5311-22FF-435A-9179-C98D504E7990}" destId="{439BB6C0-8472-4247-B910-D0641612982A}" srcOrd="0" destOrd="0" presId="urn:microsoft.com/office/officeart/2018/5/layout/IconCircleLabelList"/>
    <dgm:cxn modelId="{996BC02E-6ACA-41C0-8FDD-96A77FB4E4CA}" type="presOf" srcId="{E81D8970-5FC9-4126-BEAF-CC660406D9E7}" destId="{D73B99DE-CB7B-4FEE-8BAF-0E7474B4304E}" srcOrd="0" destOrd="0" presId="urn:microsoft.com/office/officeart/2018/5/layout/IconCircleLabelList"/>
    <dgm:cxn modelId="{10EFA833-D284-4133-9AFA-4A7A867FC638}" srcId="{32A8DFD0-88EB-4876-A46E-CE933333947B}" destId="{94604FDE-B4D8-44CF-9BB4-95533EBDED9C}" srcOrd="0" destOrd="0" parTransId="{9F98FA06-71BA-4E8E-A819-E87E5451A9B3}" sibTransId="{5CA56AD3-8236-4403-BDB6-0C6A2D7E267F}"/>
    <dgm:cxn modelId="{E7C66339-E2E5-4299-A194-62C9A6871239}" type="presOf" srcId="{4C13A9BC-9089-4C17-B031-D8FD98E650FB}" destId="{25E5755F-05B5-4DBF-91AC-CB6D9A3E844D}" srcOrd="0" destOrd="0" presId="urn:microsoft.com/office/officeart/2018/5/layout/IconCircleLabelList"/>
    <dgm:cxn modelId="{04D3274A-EAC4-4289-BDA0-0DF72BB209FF}" srcId="{32A8DFD0-88EB-4876-A46E-CE933333947B}" destId="{C11B5311-22FF-435A-9179-C98D504E7990}" srcOrd="5" destOrd="0" parTransId="{36286F9E-BBE2-4791-B376-03A52D1C9EF9}" sibTransId="{287831E1-A544-4CD1-BBE5-517555A93B3C}"/>
    <dgm:cxn modelId="{1CA0875F-74FD-4C69-AD61-9FFBC2B83FCC}" type="presOf" srcId="{BCB495F0-3FD8-4A6B-A8AA-739E06EAA846}" destId="{FABA6BBE-3B9F-44C1-BDBE-2713FDCB7FE7}" srcOrd="0" destOrd="0" presId="urn:microsoft.com/office/officeart/2018/5/layout/IconCircleLabelList"/>
    <dgm:cxn modelId="{EEE8AC6B-8E07-4BD6-842C-3205F5F04656}" srcId="{32A8DFD0-88EB-4876-A46E-CE933333947B}" destId="{69E83CE3-149F-4324-9C52-2D0228498485}" srcOrd="3" destOrd="0" parTransId="{063FE791-30DB-4A97-BB37-879BB62430C8}" sibTransId="{069EF05A-D0C5-4450-9BD6-2E96F9F81F27}"/>
    <dgm:cxn modelId="{E694F588-0C2D-4B1B-AF26-DD397AA7A556}" srcId="{32A8DFD0-88EB-4876-A46E-CE933333947B}" destId="{E81D8970-5FC9-4126-BEAF-CC660406D9E7}" srcOrd="7" destOrd="0" parTransId="{0D049471-FB9E-4676-96E7-4DB86DDF37BC}" sibTransId="{E8B4A7CE-54CA-45D1-9337-FEEE086730B7}"/>
    <dgm:cxn modelId="{A48BE98C-BD90-4453-A7A1-1A7FA1236B30}" type="presOf" srcId="{682546BE-3B51-4748-B529-BBA23D019776}" destId="{AA415166-854E-4B8B-B89B-F3B6DA9B5798}" srcOrd="0" destOrd="0" presId="urn:microsoft.com/office/officeart/2018/5/layout/IconCircleLabelList"/>
    <dgm:cxn modelId="{9713DBBA-F658-4A67-AA27-C4AD628ED209}" srcId="{32A8DFD0-88EB-4876-A46E-CE933333947B}" destId="{BCB495F0-3FD8-4A6B-A8AA-739E06EAA846}" srcOrd="2" destOrd="0" parTransId="{CBCECC90-4494-4C21-A369-B02032FC5D2B}" sibTransId="{FE9D9E5A-7BD0-4C24-A204-42CEDDE4251E}"/>
    <dgm:cxn modelId="{8FCB66BB-64CE-4183-8A6A-4427924FCDE8}" type="presOf" srcId="{12657A8D-731C-4E0E-B8C8-CD873A6DD99E}" destId="{D3968857-1EF4-4767-B7E4-5DD34BCADB87}" srcOrd="0" destOrd="0" presId="urn:microsoft.com/office/officeart/2018/5/layout/IconCircleLabelList"/>
    <dgm:cxn modelId="{05D294CD-1963-434C-87D1-BF5647AC5067}" srcId="{32A8DFD0-88EB-4876-A46E-CE933333947B}" destId="{682546BE-3B51-4748-B529-BBA23D019776}" srcOrd="1" destOrd="0" parTransId="{CB06CFF6-248E-401E-9261-979AEBF6C890}" sibTransId="{70F3CB1C-C053-4506-964F-03F72286BD17}"/>
    <dgm:cxn modelId="{11C744E8-BEFE-44E8-855A-5834921618A4}" srcId="{32A8DFD0-88EB-4876-A46E-CE933333947B}" destId="{4C13A9BC-9089-4C17-B031-D8FD98E650FB}" srcOrd="4" destOrd="0" parTransId="{9D39818F-7D24-40B8-920F-F7FF17D33D37}" sibTransId="{9C97D6AD-F7C6-46A4-A11E-143DEF0CA4DB}"/>
    <dgm:cxn modelId="{C21296F0-1300-436F-85D6-5E9BF295CDD2}" type="presOf" srcId="{69E83CE3-149F-4324-9C52-2D0228498485}" destId="{9F6B2128-0CB2-468C-8533-D53B5A3F912B}" srcOrd="0" destOrd="0" presId="urn:microsoft.com/office/officeart/2018/5/layout/IconCircleLabelList"/>
    <dgm:cxn modelId="{65B6F7F4-F689-4CEB-9103-E03FFD8B6D9A}" type="presParOf" srcId="{5CD09F67-DD02-4606-B823-C9B8CB8414E6}" destId="{1ADA9644-37CE-4A2B-91E7-9B10676B898C}" srcOrd="0" destOrd="0" presId="urn:microsoft.com/office/officeart/2018/5/layout/IconCircleLabelList"/>
    <dgm:cxn modelId="{9E9ACD76-189A-4314-852E-52751BF87E77}" type="presParOf" srcId="{1ADA9644-37CE-4A2B-91E7-9B10676B898C}" destId="{E7DE4EBD-CCEE-43DD-917A-43A0F6479FCC}" srcOrd="0" destOrd="0" presId="urn:microsoft.com/office/officeart/2018/5/layout/IconCircleLabelList"/>
    <dgm:cxn modelId="{EADF4FBB-A318-40F3-A1FB-8BEE78D68286}" type="presParOf" srcId="{1ADA9644-37CE-4A2B-91E7-9B10676B898C}" destId="{76DBFCDF-7198-45F2-BEF7-FB04D7923B73}" srcOrd="1" destOrd="0" presId="urn:microsoft.com/office/officeart/2018/5/layout/IconCircleLabelList"/>
    <dgm:cxn modelId="{C4289B38-624C-4327-A010-4BD9E54C0702}" type="presParOf" srcId="{1ADA9644-37CE-4A2B-91E7-9B10676B898C}" destId="{3A6DF33F-E913-45E1-A6E0-275A04476163}" srcOrd="2" destOrd="0" presId="urn:microsoft.com/office/officeart/2018/5/layout/IconCircleLabelList"/>
    <dgm:cxn modelId="{14CB24B0-B7E9-4793-BE26-D24B2DA0175A}" type="presParOf" srcId="{1ADA9644-37CE-4A2B-91E7-9B10676B898C}" destId="{E1521622-9C81-4D10-BED2-B2BB52A2FA58}" srcOrd="3" destOrd="0" presId="urn:microsoft.com/office/officeart/2018/5/layout/IconCircleLabelList"/>
    <dgm:cxn modelId="{058AB87F-D877-4D06-8CC0-8BFEEF2E7ACF}" type="presParOf" srcId="{5CD09F67-DD02-4606-B823-C9B8CB8414E6}" destId="{2AE16AA9-4F48-4676-9BCD-A3CF1028FFBE}" srcOrd="1" destOrd="0" presId="urn:microsoft.com/office/officeart/2018/5/layout/IconCircleLabelList"/>
    <dgm:cxn modelId="{2569ECC4-BA0E-45D4-8695-15215D639FA9}" type="presParOf" srcId="{5CD09F67-DD02-4606-B823-C9B8CB8414E6}" destId="{E2E68C43-C766-4380-9A47-8FAC1A4935F1}" srcOrd="2" destOrd="0" presId="urn:microsoft.com/office/officeart/2018/5/layout/IconCircleLabelList"/>
    <dgm:cxn modelId="{4A8CD44A-0799-460F-B1C4-CB59E2C3D9C8}" type="presParOf" srcId="{E2E68C43-C766-4380-9A47-8FAC1A4935F1}" destId="{B31346EF-09DC-4ECB-A56E-BF70DA158F49}" srcOrd="0" destOrd="0" presId="urn:microsoft.com/office/officeart/2018/5/layout/IconCircleLabelList"/>
    <dgm:cxn modelId="{D122043F-4892-4B16-B189-69D4CBE39A88}" type="presParOf" srcId="{E2E68C43-C766-4380-9A47-8FAC1A4935F1}" destId="{DD93F87A-346C-4493-AE5D-139DF6A55AF4}" srcOrd="1" destOrd="0" presId="urn:microsoft.com/office/officeart/2018/5/layout/IconCircleLabelList"/>
    <dgm:cxn modelId="{5585392D-396E-421C-8AC6-77FB71674890}" type="presParOf" srcId="{E2E68C43-C766-4380-9A47-8FAC1A4935F1}" destId="{6A2A3222-F08C-492C-9D26-188280CE4030}" srcOrd="2" destOrd="0" presId="urn:microsoft.com/office/officeart/2018/5/layout/IconCircleLabelList"/>
    <dgm:cxn modelId="{C8B7DC0B-DE29-4C9A-805F-0BADF160DE5A}" type="presParOf" srcId="{E2E68C43-C766-4380-9A47-8FAC1A4935F1}" destId="{AA415166-854E-4B8B-B89B-F3B6DA9B5798}" srcOrd="3" destOrd="0" presId="urn:microsoft.com/office/officeart/2018/5/layout/IconCircleLabelList"/>
    <dgm:cxn modelId="{F4CEB0A7-750E-42D9-8117-2184F3E2C0BF}" type="presParOf" srcId="{5CD09F67-DD02-4606-B823-C9B8CB8414E6}" destId="{F6357AEB-44E5-47F7-8614-F4774F388A48}" srcOrd="3" destOrd="0" presId="urn:microsoft.com/office/officeart/2018/5/layout/IconCircleLabelList"/>
    <dgm:cxn modelId="{9E35CEA8-42B9-4C6A-81BA-FD55C966DC26}" type="presParOf" srcId="{5CD09F67-DD02-4606-B823-C9B8CB8414E6}" destId="{735070B8-13D5-4BBE-B744-5A166466984B}" srcOrd="4" destOrd="0" presId="urn:microsoft.com/office/officeart/2018/5/layout/IconCircleLabelList"/>
    <dgm:cxn modelId="{42CBD18D-517D-47B4-9B49-AAAC1599C5DC}" type="presParOf" srcId="{735070B8-13D5-4BBE-B744-5A166466984B}" destId="{495BE1FA-2FD0-4673-9321-6B80FF4B6EC2}" srcOrd="0" destOrd="0" presId="urn:microsoft.com/office/officeart/2018/5/layout/IconCircleLabelList"/>
    <dgm:cxn modelId="{B3B3B701-0628-4D75-ABEA-4D8B6D35E7DB}" type="presParOf" srcId="{735070B8-13D5-4BBE-B744-5A166466984B}" destId="{4AC215EC-408B-4DD1-9297-7C6D9A445ACF}" srcOrd="1" destOrd="0" presId="urn:microsoft.com/office/officeart/2018/5/layout/IconCircleLabelList"/>
    <dgm:cxn modelId="{2361E6B4-D66D-4BEE-ADDD-7D1AE27B5B7A}" type="presParOf" srcId="{735070B8-13D5-4BBE-B744-5A166466984B}" destId="{9E8F4629-98FD-4C0F-B842-67569EA5545F}" srcOrd="2" destOrd="0" presId="urn:microsoft.com/office/officeart/2018/5/layout/IconCircleLabelList"/>
    <dgm:cxn modelId="{747AAAD4-641C-40A4-8978-B8C13AA2F6ED}" type="presParOf" srcId="{735070B8-13D5-4BBE-B744-5A166466984B}" destId="{FABA6BBE-3B9F-44C1-BDBE-2713FDCB7FE7}" srcOrd="3" destOrd="0" presId="urn:microsoft.com/office/officeart/2018/5/layout/IconCircleLabelList"/>
    <dgm:cxn modelId="{7BA91BB5-2F01-4C74-99B3-3A51E5BEC97D}" type="presParOf" srcId="{5CD09F67-DD02-4606-B823-C9B8CB8414E6}" destId="{07CF8CAE-6213-486D-B3B2-A8053BA62AFF}" srcOrd="5" destOrd="0" presId="urn:microsoft.com/office/officeart/2018/5/layout/IconCircleLabelList"/>
    <dgm:cxn modelId="{A247FFEF-832A-419D-B010-9A069AFCD382}" type="presParOf" srcId="{5CD09F67-DD02-4606-B823-C9B8CB8414E6}" destId="{D4221CD1-6FFC-4F5E-9680-862F8656CB1F}" srcOrd="6" destOrd="0" presId="urn:microsoft.com/office/officeart/2018/5/layout/IconCircleLabelList"/>
    <dgm:cxn modelId="{94FD14D8-67BA-473E-A9BD-19269E04E994}" type="presParOf" srcId="{D4221CD1-6FFC-4F5E-9680-862F8656CB1F}" destId="{6FE5A776-6672-4ECF-8EE6-BC01E811320A}" srcOrd="0" destOrd="0" presId="urn:microsoft.com/office/officeart/2018/5/layout/IconCircleLabelList"/>
    <dgm:cxn modelId="{DB9B097E-0B7B-490E-8302-509E3D5A3560}" type="presParOf" srcId="{D4221CD1-6FFC-4F5E-9680-862F8656CB1F}" destId="{2E1AE5E5-B340-488E-A75F-8F3463A12ACF}" srcOrd="1" destOrd="0" presId="urn:microsoft.com/office/officeart/2018/5/layout/IconCircleLabelList"/>
    <dgm:cxn modelId="{09329392-38C2-43B6-8B32-80B6B9CE1774}" type="presParOf" srcId="{D4221CD1-6FFC-4F5E-9680-862F8656CB1F}" destId="{3ACDE3F2-8240-4553-8EE2-193A0E149B13}" srcOrd="2" destOrd="0" presId="urn:microsoft.com/office/officeart/2018/5/layout/IconCircleLabelList"/>
    <dgm:cxn modelId="{746A63F2-26AB-4FAB-873B-98BCA9A72155}" type="presParOf" srcId="{D4221CD1-6FFC-4F5E-9680-862F8656CB1F}" destId="{9F6B2128-0CB2-468C-8533-D53B5A3F912B}" srcOrd="3" destOrd="0" presId="urn:microsoft.com/office/officeart/2018/5/layout/IconCircleLabelList"/>
    <dgm:cxn modelId="{4979CEEB-1E45-4E3F-B30D-CC28A33BC168}" type="presParOf" srcId="{5CD09F67-DD02-4606-B823-C9B8CB8414E6}" destId="{1BC2F172-6A60-4515-BA37-A05824FEB17F}" srcOrd="7" destOrd="0" presId="urn:microsoft.com/office/officeart/2018/5/layout/IconCircleLabelList"/>
    <dgm:cxn modelId="{1FDE1E50-0972-4BF1-A2D5-65BFB9B79227}" type="presParOf" srcId="{5CD09F67-DD02-4606-B823-C9B8CB8414E6}" destId="{7662E630-AB3A-40EC-A5E2-A006BFFB8A03}" srcOrd="8" destOrd="0" presId="urn:microsoft.com/office/officeart/2018/5/layout/IconCircleLabelList"/>
    <dgm:cxn modelId="{6F0AB20C-F19F-4055-81D6-D768AA72682A}" type="presParOf" srcId="{7662E630-AB3A-40EC-A5E2-A006BFFB8A03}" destId="{1EEA90CA-7429-4DA2-846C-C33D7444C97E}" srcOrd="0" destOrd="0" presId="urn:microsoft.com/office/officeart/2018/5/layout/IconCircleLabelList"/>
    <dgm:cxn modelId="{1DB78651-F942-47F8-B0B1-83A3D962C93F}" type="presParOf" srcId="{7662E630-AB3A-40EC-A5E2-A006BFFB8A03}" destId="{2D31F41D-B397-4B6C-A9E7-35EA2F30A973}" srcOrd="1" destOrd="0" presId="urn:microsoft.com/office/officeart/2018/5/layout/IconCircleLabelList"/>
    <dgm:cxn modelId="{5DC2EE5E-CB53-46B6-BAF3-5B9069C0CBD6}" type="presParOf" srcId="{7662E630-AB3A-40EC-A5E2-A006BFFB8A03}" destId="{30E25140-6AB7-4794-A3FC-6113E48B4E66}" srcOrd="2" destOrd="0" presId="urn:microsoft.com/office/officeart/2018/5/layout/IconCircleLabelList"/>
    <dgm:cxn modelId="{3075E5A6-6350-4788-9310-992C7CD6AB4B}" type="presParOf" srcId="{7662E630-AB3A-40EC-A5E2-A006BFFB8A03}" destId="{25E5755F-05B5-4DBF-91AC-CB6D9A3E844D}" srcOrd="3" destOrd="0" presId="urn:microsoft.com/office/officeart/2018/5/layout/IconCircleLabelList"/>
    <dgm:cxn modelId="{390E1924-A5E2-4E07-95B7-D3FC805C385C}" type="presParOf" srcId="{5CD09F67-DD02-4606-B823-C9B8CB8414E6}" destId="{A3D5E2DA-8CDA-4BF4-97C2-A928BFF75351}" srcOrd="9" destOrd="0" presId="urn:microsoft.com/office/officeart/2018/5/layout/IconCircleLabelList"/>
    <dgm:cxn modelId="{E9187A93-81A7-4CFB-8342-4977BAEF9732}" type="presParOf" srcId="{5CD09F67-DD02-4606-B823-C9B8CB8414E6}" destId="{2311F373-1340-4494-B880-CEBC88BDD4D8}" srcOrd="10" destOrd="0" presId="urn:microsoft.com/office/officeart/2018/5/layout/IconCircleLabelList"/>
    <dgm:cxn modelId="{9666D8C7-4A30-4211-93A9-C35B52F2F12F}" type="presParOf" srcId="{2311F373-1340-4494-B880-CEBC88BDD4D8}" destId="{A5DB1903-3F51-4004-B9C0-69ADCDBC93C8}" srcOrd="0" destOrd="0" presId="urn:microsoft.com/office/officeart/2018/5/layout/IconCircleLabelList"/>
    <dgm:cxn modelId="{BCB9CCA6-0492-4E9D-A2B3-59F19C611304}" type="presParOf" srcId="{2311F373-1340-4494-B880-CEBC88BDD4D8}" destId="{23C74B82-DA6E-47A0-A570-29EBEE1131A6}" srcOrd="1" destOrd="0" presId="urn:microsoft.com/office/officeart/2018/5/layout/IconCircleLabelList"/>
    <dgm:cxn modelId="{8F87EABB-557D-4583-9CC8-84CBCEA0278C}" type="presParOf" srcId="{2311F373-1340-4494-B880-CEBC88BDD4D8}" destId="{14B92581-1C3B-4F03-8331-B9B5DC024755}" srcOrd="2" destOrd="0" presId="urn:microsoft.com/office/officeart/2018/5/layout/IconCircleLabelList"/>
    <dgm:cxn modelId="{9E0B3017-8DB4-42A4-A8DB-C914DF324EB5}" type="presParOf" srcId="{2311F373-1340-4494-B880-CEBC88BDD4D8}" destId="{439BB6C0-8472-4247-B910-D0641612982A}" srcOrd="3" destOrd="0" presId="urn:microsoft.com/office/officeart/2018/5/layout/IconCircleLabelList"/>
    <dgm:cxn modelId="{69ECDE57-8632-463B-A0D6-DFEFF29D314C}" type="presParOf" srcId="{5CD09F67-DD02-4606-B823-C9B8CB8414E6}" destId="{0E846770-C47A-4BD2-8143-247A8E428B89}" srcOrd="11" destOrd="0" presId="urn:microsoft.com/office/officeart/2018/5/layout/IconCircleLabelList"/>
    <dgm:cxn modelId="{640A8CC7-2847-435D-BF03-5611B14248F2}" type="presParOf" srcId="{5CD09F67-DD02-4606-B823-C9B8CB8414E6}" destId="{68DB1665-B883-4514-9430-5C48BF5CA3E9}" srcOrd="12" destOrd="0" presId="urn:microsoft.com/office/officeart/2018/5/layout/IconCircleLabelList"/>
    <dgm:cxn modelId="{4071D73E-5894-43FA-B6D1-E95378F1D65E}" type="presParOf" srcId="{68DB1665-B883-4514-9430-5C48BF5CA3E9}" destId="{50645168-77F8-4EDB-BEC2-5E5D601BAAE1}" srcOrd="0" destOrd="0" presId="urn:microsoft.com/office/officeart/2018/5/layout/IconCircleLabelList"/>
    <dgm:cxn modelId="{7489D39A-4A6D-4826-B7E5-42AAF029FA40}" type="presParOf" srcId="{68DB1665-B883-4514-9430-5C48BF5CA3E9}" destId="{1AFC698E-3532-4F22-90DE-4F42972012C6}" srcOrd="1" destOrd="0" presId="urn:microsoft.com/office/officeart/2018/5/layout/IconCircleLabelList"/>
    <dgm:cxn modelId="{11E9D7F8-A5EC-466B-96D9-7329115194F3}" type="presParOf" srcId="{68DB1665-B883-4514-9430-5C48BF5CA3E9}" destId="{46DAD63B-8D00-4F35-86CE-C81E0B49641D}" srcOrd="2" destOrd="0" presId="urn:microsoft.com/office/officeart/2018/5/layout/IconCircleLabelList"/>
    <dgm:cxn modelId="{BB186520-BCA0-453E-8C62-0EF1B3941825}" type="presParOf" srcId="{68DB1665-B883-4514-9430-5C48BF5CA3E9}" destId="{D3968857-1EF4-4767-B7E4-5DD34BCADB87}" srcOrd="3" destOrd="0" presId="urn:microsoft.com/office/officeart/2018/5/layout/IconCircleLabelList"/>
    <dgm:cxn modelId="{D9214CDE-AF89-4F8E-852C-4C7432BCDD26}" type="presParOf" srcId="{5CD09F67-DD02-4606-B823-C9B8CB8414E6}" destId="{0449C8E4-F3EF-44AE-A850-6F560024884D}" srcOrd="13" destOrd="0" presId="urn:microsoft.com/office/officeart/2018/5/layout/IconCircleLabelList"/>
    <dgm:cxn modelId="{63D32828-468E-4935-8F02-CE947D744CC8}" type="presParOf" srcId="{5CD09F67-DD02-4606-B823-C9B8CB8414E6}" destId="{07FF41A1-B22F-49BF-9D14-C36C75844ACA}" srcOrd="14" destOrd="0" presId="urn:microsoft.com/office/officeart/2018/5/layout/IconCircleLabelList"/>
    <dgm:cxn modelId="{A6C407C6-B466-4C74-A790-8FD7D8912E88}" type="presParOf" srcId="{07FF41A1-B22F-49BF-9D14-C36C75844ACA}" destId="{7034772C-52A2-405B-BDBF-622A451EE33A}" srcOrd="0" destOrd="0" presId="urn:microsoft.com/office/officeart/2018/5/layout/IconCircleLabelList"/>
    <dgm:cxn modelId="{8CC516CB-E5A0-49D6-BFEE-24844085FAA8}" type="presParOf" srcId="{07FF41A1-B22F-49BF-9D14-C36C75844ACA}" destId="{2CA605AF-CE9E-4D0A-AD17-6BD13A187F2F}" srcOrd="1" destOrd="0" presId="urn:microsoft.com/office/officeart/2018/5/layout/IconCircleLabelList"/>
    <dgm:cxn modelId="{646EB5E4-9519-4220-A888-B706655FB122}" type="presParOf" srcId="{07FF41A1-B22F-49BF-9D14-C36C75844ACA}" destId="{A0133B18-0D83-413D-91A3-06A678681F23}" srcOrd="2" destOrd="0" presId="urn:microsoft.com/office/officeart/2018/5/layout/IconCircleLabelList"/>
    <dgm:cxn modelId="{387FD63F-2234-4D25-BC83-0F96CDBD7FA7}" type="presParOf" srcId="{07FF41A1-B22F-49BF-9D14-C36C75844ACA}" destId="{D73B99DE-CB7B-4FEE-8BAF-0E7474B430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A0E16DF-6361-4EB4-BA00-80BA346C71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CB7018A1-7E6A-4CD9-BA07-540687E1602F}">
      <dgm:prSet/>
      <dgm:spPr/>
      <dgm:t>
        <a:bodyPr/>
        <a:lstStyle/>
        <a:p>
          <a:pPr>
            <a:defRPr cap="all"/>
          </a:pPr>
          <a:r>
            <a:rPr lang="en-US"/>
            <a:t>Motivation</a:t>
          </a:r>
        </a:p>
      </dgm:t>
    </dgm:pt>
    <dgm:pt modelId="{018CBC2B-6CBA-4B1F-874E-03A5AE2D491E}" type="parTrans" cxnId="{C6FF2ED7-8DF5-41B1-9DAF-1FF22F82D1C0}">
      <dgm:prSet/>
      <dgm:spPr/>
      <dgm:t>
        <a:bodyPr/>
        <a:lstStyle/>
        <a:p>
          <a:endParaRPr lang="en-US"/>
        </a:p>
      </dgm:t>
    </dgm:pt>
    <dgm:pt modelId="{502C0E61-2127-44B6-BE5D-0A7C245E9802}" type="sibTrans" cxnId="{C6FF2ED7-8DF5-41B1-9DAF-1FF22F82D1C0}">
      <dgm:prSet/>
      <dgm:spPr/>
      <dgm:t>
        <a:bodyPr/>
        <a:lstStyle/>
        <a:p>
          <a:endParaRPr lang="en-US"/>
        </a:p>
      </dgm:t>
    </dgm:pt>
    <dgm:pt modelId="{1B3C1B15-4E70-46C4-8AFD-7CA05EB06166}">
      <dgm:prSet/>
      <dgm:spPr/>
      <dgm:t>
        <a:bodyPr/>
        <a:lstStyle/>
        <a:p>
          <a:pPr>
            <a:defRPr cap="all"/>
          </a:pPr>
          <a:r>
            <a:rPr lang="en-US"/>
            <a:t>Cooperation </a:t>
          </a:r>
        </a:p>
      </dgm:t>
    </dgm:pt>
    <dgm:pt modelId="{7FF2EAA4-6BC6-44B8-A361-EA85B0FADC8D}" type="parTrans" cxnId="{42350F64-AF10-4494-90FE-817FF491039C}">
      <dgm:prSet/>
      <dgm:spPr/>
      <dgm:t>
        <a:bodyPr/>
        <a:lstStyle/>
        <a:p>
          <a:endParaRPr lang="en-US"/>
        </a:p>
      </dgm:t>
    </dgm:pt>
    <dgm:pt modelId="{C626DB6A-63FD-457B-B92E-9280C35BABBB}" type="sibTrans" cxnId="{42350F64-AF10-4494-90FE-817FF491039C}">
      <dgm:prSet/>
      <dgm:spPr/>
      <dgm:t>
        <a:bodyPr/>
        <a:lstStyle/>
        <a:p>
          <a:endParaRPr lang="en-US"/>
        </a:p>
      </dgm:t>
    </dgm:pt>
    <dgm:pt modelId="{9D441C5B-DB61-4169-B297-71D66CEE257D}">
      <dgm:prSet/>
      <dgm:spPr/>
      <dgm:t>
        <a:bodyPr/>
        <a:lstStyle/>
        <a:p>
          <a:pPr>
            <a:defRPr cap="all"/>
          </a:pPr>
          <a:r>
            <a:rPr lang="en-US"/>
            <a:t>Determination</a:t>
          </a:r>
        </a:p>
      </dgm:t>
    </dgm:pt>
    <dgm:pt modelId="{A792C133-5CDA-4873-9A94-89A931F253C2}" type="parTrans" cxnId="{12F9629C-DD62-4FB0-A487-8011D305E4E5}">
      <dgm:prSet/>
      <dgm:spPr/>
      <dgm:t>
        <a:bodyPr/>
        <a:lstStyle/>
        <a:p>
          <a:endParaRPr lang="en-US"/>
        </a:p>
      </dgm:t>
    </dgm:pt>
    <dgm:pt modelId="{F2561C53-836E-4FF5-B5CA-E182029B5CC5}" type="sibTrans" cxnId="{12F9629C-DD62-4FB0-A487-8011D305E4E5}">
      <dgm:prSet/>
      <dgm:spPr/>
      <dgm:t>
        <a:bodyPr/>
        <a:lstStyle/>
        <a:p>
          <a:endParaRPr lang="en-US"/>
        </a:p>
      </dgm:t>
    </dgm:pt>
    <dgm:pt modelId="{B324F2F5-C655-4736-8CD1-2014EFAD47B5}">
      <dgm:prSet/>
      <dgm:spPr/>
      <dgm:t>
        <a:bodyPr/>
        <a:lstStyle/>
        <a:p>
          <a:pPr>
            <a:defRPr cap="all"/>
          </a:pPr>
          <a:r>
            <a:rPr lang="en-US"/>
            <a:t>Competitiveness </a:t>
          </a:r>
        </a:p>
      </dgm:t>
    </dgm:pt>
    <dgm:pt modelId="{2E76BAE5-D82C-4874-8C9B-0B673B1B3336}" type="parTrans" cxnId="{6FF4E315-8D40-4F11-87B9-5115CAB29085}">
      <dgm:prSet/>
      <dgm:spPr/>
      <dgm:t>
        <a:bodyPr/>
        <a:lstStyle/>
        <a:p>
          <a:endParaRPr lang="en-US"/>
        </a:p>
      </dgm:t>
    </dgm:pt>
    <dgm:pt modelId="{5143BCD5-2523-4330-A753-3A29FEEA54A1}" type="sibTrans" cxnId="{6FF4E315-8D40-4F11-87B9-5115CAB29085}">
      <dgm:prSet/>
      <dgm:spPr/>
      <dgm:t>
        <a:bodyPr/>
        <a:lstStyle/>
        <a:p>
          <a:endParaRPr lang="en-US"/>
        </a:p>
      </dgm:t>
    </dgm:pt>
    <dgm:pt modelId="{8037E9FC-EA46-42E3-B941-3E7ACE41D317}">
      <dgm:prSet/>
      <dgm:spPr/>
      <dgm:t>
        <a:bodyPr/>
        <a:lstStyle/>
        <a:p>
          <a:pPr>
            <a:defRPr cap="all"/>
          </a:pPr>
          <a:r>
            <a:rPr lang="en-US"/>
            <a:t>Concentration</a:t>
          </a:r>
        </a:p>
      </dgm:t>
    </dgm:pt>
    <dgm:pt modelId="{017100B9-0A07-4667-94AD-729D4C722F81}" type="parTrans" cxnId="{3FB2BC24-1FAA-4367-B5B8-69E9B0721332}">
      <dgm:prSet/>
      <dgm:spPr/>
      <dgm:t>
        <a:bodyPr/>
        <a:lstStyle/>
        <a:p>
          <a:endParaRPr lang="en-US"/>
        </a:p>
      </dgm:t>
    </dgm:pt>
    <dgm:pt modelId="{101C984C-0F0D-4A2E-9957-E5492E0E09EF}" type="sibTrans" cxnId="{3FB2BC24-1FAA-4367-B5B8-69E9B0721332}">
      <dgm:prSet/>
      <dgm:spPr/>
      <dgm:t>
        <a:bodyPr/>
        <a:lstStyle/>
        <a:p>
          <a:endParaRPr lang="en-US"/>
        </a:p>
      </dgm:t>
    </dgm:pt>
    <dgm:pt modelId="{315DB5ED-B5DD-4F58-BCC0-8A9AE9524854}">
      <dgm:prSet/>
      <dgm:spPr/>
      <dgm:t>
        <a:bodyPr/>
        <a:lstStyle/>
        <a:p>
          <a:pPr>
            <a:defRPr cap="all"/>
          </a:pPr>
          <a:r>
            <a:rPr lang="en-US"/>
            <a:t>Commitment</a:t>
          </a:r>
        </a:p>
      </dgm:t>
    </dgm:pt>
    <dgm:pt modelId="{86B40634-F729-4644-849A-BAE7946CCE7F}" type="parTrans" cxnId="{60D845DA-CB1C-4C9D-8BAA-E6CC34F093A0}">
      <dgm:prSet/>
      <dgm:spPr/>
      <dgm:t>
        <a:bodyPr/>
        <a:lstStyle/>
        <a:p>
          <a:endParaRPr lang="en-US"/>
        </a:p>
      </dgm:t>
    </dgm:pt>
    <dgm:pt modelId="{8CEB6AD4-FB18-42BC-961F-F1F750557416}" type="sibTrans" cxnId="{60D845DA-CB1C-4C9D-8BAA-E6CC34F093A0}">
      <dgm:prSet/>
      <dgm:spPr/>
      <dgm:t>
        <a:bodyPr/>
        <a:lstStyle/>
        <a:p>
          <a:endParaRPr lang="en-US"/>
        </a:p>
      </dgm:t>
    </dgm:pt>
    <dgm:pt modelId="{D035EFF4-D589-487F-B477-A10DB2D03613}">
      <dgm:prSet/>
      <dgm:spPr/>
      <dgm:t>
        <a:bodyPr/>
        <a:lstStyle/>
        <a:p>
          <a:pPr>
            <a:defRPr cap="all"/>
          </a:pPr>
          <a:r>
            <a:rPr lang="en-US"/>
            <a:t>Commmunication</a:t>
          </a:r>
        </a:p>
      </dgm:t>
    </dgm:pt>
    <dgm:pt modelId="{FEFFC0A9-8864-44BF-8766-8F70F65A1881}" type="parTrans" cxnId="{0E8931CB-A451-40AA-BE5A-34FDBF94A6B9}">
      <dgm:prSet/>
      <dgm:spPr/>
      <dgm:t>
        <a:bodyPr/>
        <a:lstStyle/>
        <a:p>
          <a:endParaRPr lang="en-US"/>
        </a:p>
      </dgm:t>
    </dgm:pt>
    <dgm:pt modelId="{D4D4C083-56F0-4959-A90D-3C292CCCD2E9}" type="sibTrans" cxnId="{0E8931CB-A451-40AA-BE5A-34FDBF94A6B9}">
      <dgm:prSet/>
      <dgm:spPr/>
      <dgm:t>
        <a:bodyPr/>
        <a:lstStyle/>
        <a:p>
          <a:endParaRPr lang="en-US"/>
        </a:p>
      </dgm:t>
    </dgm:pt>
    <dgm:pt modelId="{834FABC8-BD33-4D59-95C8-878478FF3C19}">
      <dgm:prSet/>
      <dgm:spPr/>
      <dgm:t>
        <a:bodyPr/>
        <a:lstStyle/>
        <a:p>
          <a:pPr>
            <a:defRPr cap="all"/>
          </a:pPr>
          <a:r>
            <a:rPr lang="en-US"/>
            <a:t>Confidence</a:t>
          </a:r>
        </a:p>
      </dgm:t>
    </dgm:pt>
    <dgm:pt modelId="{1C800CE1-4AB9-4F23-9EC5-58F0E2BFE439}" type="parTrans" cxnId="{C59BB848-BC14-4783-80BD-FD03E3AF6DD5}">
      <dgm:prSet/>
      <dgm:spPr/>
      <dgm:t>
        <a:bodyPr/>
        <a:lstStyle/>
        <a:p>
          <a:endParaRPr lang="en-US"/>
        </a:p>
      </dgm:t>
    </dgm:pt>
    <dgm:pt modelId="{E311D870-5531-4F45-B79D-E82451FDF906}" type="sibTrans" cxnId="{C59BB848-BC14-4783-80BD-FD03E3AF6DD5}">
      <dgm:prSet/>
      <dgm:spPr/>
      <dgm:t>
        <a:bodyPr/>
        <a:lstStyle/>
        <a:p>
          <a:endParaRPr lang="en-US"/>
        </a:p>
      </dgm:t>
    </dgm:pt>
    <dgm:pt modelId="{05A1A088-D1E6-4AC7-89D6-A437C11E1068}" type="pres">
      <dgm:prSet presAssocID="{0A0E16DF-6361-4EB4-BA00-80BA346C71DB}" presName="root" presStyleCnt="0">
        <dgm:presLayoutVars>
          <dgm:dir/>
          <dgm:resizeHandles val="exact"/>
        </dgm:presLayoutVars>
      </dgm:prSet>
      <dgm:spPr/>
    </dgm:pt>
    <dgm:pt modelId="{8EC2E813-7CEE-4F7F-8E7F-EBEEDE3D14FE}" type="pres">
      <dgm:prSet presAssocID="{CB7018A1-7E6A-4CD9-BA07-540687E1602F}" presName="compNode" presStyleCnt="0"/>
      <dgm:spPr/>
    </dgm:pt>
    <dgm:pt modelId="{101BD947-835C-4E54-A965-B9E8F97A6D6B}" type="pres">
      <dgm:prSet presAssocID="{CB7018A1-7E6A-4CD9-BA07-540687E1602F}" presName="iconBgRect" presStyleLbl="bgShp" presStyleIdx="0" presStyleCnt="8"/>
      <dgm:spPr/>
    </dgm:pt>
    <dgm:pt modelId="{98870066-72C9-4E3D-AA2E-28D517A36ADA}" type="pres">
      <dgm:prSet presAssocID="{CB7018A1-7E6A-4CD9-BA07-540687E1602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F552FF9C-D657-43D6-A67E-CF4B9DF90A3E}" type="pres">
      <dgm:prSet presAssocID="{CB7018A1-7E6A-4CD9-BA07-540687E1602F}" presName="spaceRect" presStyleCnt="0"/>
      <dgm:spPr/>
    </dgm:pt>
    <dgm:pt modelId="{7049343E-725E-4B6D-A0BD-2E06F95725E1}" type="pres">
      <dgm:prSet presAssocID="{CB7018A1-7E6A-4CD9-BA07-540687E1602F}" presName="textRect" presStyleLbl="revTx" presStyleIdx="0" presStyleCnt="8">
        <dgm:presLayoutVars>
          <dgm:chMax val="1"/>
          <dgm:chPref val="1"/>
        </dgm:presLayoutVars>
      </dgm:prSet>
      <dgm:spPr/>
    </dgm:pt>
    <dgm:pt modelId="{E50E164C-F962-436A-97D1-D0B45286F4B3}" type="pres">
      <dgm:prSet presAssocID="{502C0E61-2127-44B6-BE5D-0A7C245E9802}" presName="sibTrans" presStyleCnt="0"/>
      <dgm:spPr/>
    </dgm:pt>
    <dgm:pt modelId="{78D4804E-6E4A-4D10-BAEC-678A9ADAA72C}" type="pres">
      <dgm:prSet presAssocID="{1B3C1B15-4E70-46C4-8AFD-7CA05EB06166}" presName="compNode" presStyleCnt="0"/>
      <dgm:spPr/>
    </dgm:pt>
    <dgm:pt modelId="{946F4BC3-1121-42DE-8428-EAD88D2E4279}" type="pres">
      <dgm:prSet presAssocID="{1B3C1B15-4E70-46C4-8AFD-7CA05EB06166}" presName="iconBgRect" presStyleLbl="bgShp" presStyleIdx="1" presStyleCnt="8"/>
      <dgm:spPr/>
    </dgm:pt>
    <dgm:pt modelId="{6628004A-006D-441D-8B36-4F60BD738886}" type="pres">
      <dgm:prSet presAssocID="{1B3C1B15-4E70-46C4-8AFD-7CA05EB0616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53914F-A5B1-4D2C-89AE-BADE9BC2D80E}" type="pres">
      <dgm:prSet presAssocID="{1B3C1B15-4E70-46C4-8AFD-7CA05EB06166}" presName="spaceRect" presStyleCnt="0"/>
      <dgm:spPr/>
    </dgm:pt>
    <dgm:pt modelId="{8736CE9A-4FBF-4A6F-A88E-2615BBEA3D4C}" type="pres">
      <dgm:prSet presAssocID="{1B3C1B15-4E70-46C4-8AFD-7CA05EB06166}" presName="textRect" presStyleLbl="revTx" presStyleIdx="1" presStyleCnt="8">
        <dgm:presLayoutVars>
          <dgm:chMax val="1"/>
          <dgm:chPref val="1"/>
        </dgm:presLayoutVars>
      </dgm:prSet>
      <dgm:spPr/>
    </dgm:pt>
    <dgm:pt modelId="{00C7A60D-537F-4E9E-958D-D484287A9C3B}" type="pres">
      <dgm:prSet presAssocID="{C626DB6A-63FD-457B-B92E-9280C35BABBB}" presName="sibTrans" presStyleCnt="0"/>
      <dgm:spPr/>
    </dgm:pt>
    <dgm:pt modelId="{8673940A-C83C-446F-AFAF-69489984EB4E}" type="pres">
      <dgm:prSet presAssocID="{9D441C5B-DB61-4169-B297-71D66CEE257D}" presName="compNode" presStyleCnt="0"/>
      <dgm:spPr/>
    </dgm:pt>
    <dgm:pt modelId="{7EC1DA1B-1B13-4CC1-961B-6787893B5AEA}" type="pres">
      <dgm:prSet presAssocID="{9D441C5B-DB61-4169-B297-71D66CEE257D}" presName="iconBgRect" presStyleLbl="bgShp" presStyleIdx="2" presStyleCnt="8"/>
      <dgm:spPr/>
    </dgm:pt>
    <dgm:pt modelId="{E729C1F8-5648-43DA-8DE6-4FEB3336694A}" type="pres">
      <dgm:prSet presAssocID="{9D441C5B-DB61-4169-B297-71D66CEE257D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251ED4B-6AE7-4380-BD54-A12A3AA840C1}" type="pres">
      <dgm:prSet presAssocID="{9D441C5B-DB61-4169-B297-71D66CEE257D}" presName="spaceRect" presStyleCnt="0"/>
      <dgm:spPr/>
    </dgm:pt>
    <dgm:pt modelId="{4A0C270A-9BD4-4D6C-95A4-96522224F724}" type="pres">
      <dgm:prSet presAssocID="{9D441C5B-DB61-4169-B297-71D66CEE257D}" presName="textRect" presStyleLbl="revTx" presStyleIdx="2" presStyleCnt="8">
        <dgm:presLayoutVars>
          <dgm:chMax val="1"/>
          <dgm:chPref val="1"/>
        </dgm:presLayoutVars>
      </dgm:prSet>
      <dgm:spPr/>
    </dgm:pt>
    <dgm:pt modelId="{AD55E41A-E803-442B-88FC-ADBFE6074065}" type="pres">
      <dgm:prSet presAssocID="{F2561C53-836E-4FF5-B5CA-E182029B5CC5}" presName="sibTrans" presStyleCnt="0"/>
      <dgm:spPr/>
    </dgm:pt>
    <dgm:pt modelId="{377C3577-260C-4C93-83B7-CF0B5115B371}" type="pres">
      <dgm:prSet presAssocID="{B324F2F5-C655-4736-8CD1-2014EFAD47B5}" presName="compNode" presStyleCnt="0"/>
      <dgm:spPr/>
    </dgm:pt>
    <dgm:pt modelId="{FC210B6F-90DD-404C-B7D4-D93B671DBAAE}" type="pres">
      <dgm:prSet presAssocID="{B324F2F5-C655-4736-8CD1-2014EFAD47B5}" presName="iconBgRect" presStyleLbl="bgShp" presStyleIdx="3" presStyleCnt="8"/>
      <dgm:spPr/>
    </dgm:pt>
    <dgm:pt modelId="{63619AAC-FDB2-4134-BF5A-8A2115095273}" type="pres">
      <dgm:prSet presAssocID="{B324F2F5-C655-4736-8CD1-2014EFAD47B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00FDB4-2CB3-4076-93D7-A5B455645A31}" type="pres">
      <dgm:prSet presAssocID="{B324F2F5-C655-4736-8CD1-2014EFAD47B5}" presName="spaceRect" presStyleCnt="0"/>
      <dgm:spPr/>
    </dgm:pt>
    <dgm:pt modelId="{9EE187CB-C96D-4F9B-A7AD-2562F7652B08}" type="pres">
      <dgm:prSet presAssocID="{B324F2F5-C655-4736-8CD1-2014EFAD47B5}" presName="textRect" presStyleLbl="revTx" presStyleIdx="3" presStyleCnt="8">
        <dgm:presLayoutVars>
          <dgm:chMax val="1"/>
          <dgm:chPref val="1"/>
        </dgm:presLayoutVars>
      </dgm:prSet>
      <dgm:spPr/>
    </dgm:pt>
    <dgm:pt modelId="{B616BB39-5894-405C-8D13-376B48C0404B}" type="pres">
      <dgm:prSet presAssocID="{5143BCD5-2523-4330-A753-3A29FEEA54A1}" presName="sibTrans" presStyleCnt="0"/>
      <dgm:spPr/>
    </dgm:pt>
    <dgm:pt modelId="{01070E65-0658-4CCE-8B97-02C45BED3443}" type="pres">
      <dgm:prSet presAssocID="{8037E9FC-EA46-42E3-B941-3E7ACE41D317}" presName="compNode" presStyleCnt="0"/>
      <dgm:spPr/>
    </dgm:pt>
    <dgm:pt modelId="{EAC1B72A-D47F-4B26-98A2-9E36CFA0CBD9}" type="pres">
      <dgm:prSet presAssocID="{8037E9FC-EA46-42E3-B941-3E7ACE41D317}" presName="iconBgRect" presStyleLbl="bgShp" presStyleIdx="4" presStyleCnt="8"/>
      <dgm:spPr/>
    </dgm:pt>
    <dgm:pt modelId="{48CA558D-2192-446D-9F21-ADAA839AB93E}" type="pres">
      <dgm:prSet presAssocID="{8037E9FC-EA46-42E3-B941-3E7ACE41D317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8C09EA-A59C-414D-800A-55EE14BBFBDE}" type="pres">
      <dgm:prSet presAssocID="{8037E9FC-EA46-42E3-B941-3E7ACE41D317}" presName="spaceRect" presStyleCnt="0"/>
      <dgm:spPr/>
    </dgm:pt>
    <dgm:pt modelId="{6DC3FF59-920B-4D5E-B952-EB1518BC5BC6}" type="pres">
      <dgm:prSet presAssocID="{8037E9FC-EA46-42E3-B941-3E7ACE41D317}" presName="textRect" presStyleLbl="revTx" presStyleIdx="4" presStyleCnt="8">
        <dgm:presLayoutVars>
          <dgm:chMax val="1"/>
          <dgm:chPref val="1"/>
        </dgm:presLayoutVars>
      </dgm:prSet>
      <dgm:spPr/>
    </dgm:pt>
    <dgm:pt modelId="{A00ECE2A-5F46-4117-8651-5F02DE05E5F3}" type="pres">
      <dgm:prSet presAssocID="{101C984C-0F0D-4A2E-9957-E5492E0E09EF}" presName="sibTrans" presStyleCnt="0"/>
      <dgm:spPr/>
    </dgm:pt>
    <dgm:pt modelId="{D2913EEC-C014-4BCD-9A6E-B59EE49B0E90}" type="pres">
      <dgm:prSet presAssocID="{315DB5ED-B5DD-4F58-BCC0-8A9AE9524854}" presName="compNode" presStyleCnt="0"/>
      <dgm:spPr/>
    </dgm:pt>
    <dgm:pt modelId="{7D1CA9E3-960D-4CBC-8498-B37CEC9DB111}" type="pres">
      <dgm:prSet presAssocID="{315DB5ED-B5DD-4F58-BCC0-8A9AE9524854}" presName="iconBgRect" presStyleLbl="bgShp" presStyleIdx="5" presStyleCnt="8"/>
      <dgm:spPr/>
    </dgm:pt>
    <dgm:pt modelId="{96614B0E-A8A7-418C-B2BA-91DB93AE1AB4}" type="pres">
      <dgm:prSet presAssocID="{315DB5ED-B5DD-4F58-BCC0-8A9AE952485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2029DDDF-C61D-419D-9636-8046D4CC607B}" type="pres">
      <dgm:prSet presAssocID="{315DB5ED-B5DD-4F58-BCC0-8A9AE9524854}" presName="spaceRect" presStyleCnt="0"/>
      <dgm:spPr/>
    </dgm:pt>
    <dgm:pt modelId="{68C30B69-90EC-4D71-8254-78BF1C595A38}" type="pres">
      <dgm:prSet presAssocID="{315DB5ED-B5DD-4F58-BCC0-8A9AE9524854}" presName="textRect" presStyleLbl="revTx" presStyleIdx="5" presStyleCnt="8">
        <dgm:presLayoutVars>
          <dgm:chMax val="1"/>
          <dgm:chPref val="1"/>
        </dgm:presLayoutVars>
      </dgm:prSet>
      <dgm:spPr/>
    </dgm:pt>
    <dgm:pt modelId="{36D87BF7-1EBD-4C1C-9247-E01DE0E3422E}" type="pres">
      <dgm:prSet presAssocID="{8CEB6AD4-FB18-42BC-961F-F1F750557416}" presName="sibTrans" presStyleCnt="0"/>
      <dgm:spPr/>
    </dgm:pt>
    <dgm:pt modelId="{93E8C445-EB83-4898-AAA2-22B83E8F1F13}" type="pres">
      <dgm:prSet presAssocID="{D035EFF4-D589-487F-B477-A10DB2D03613}" presName="compNode" presStyleCnt="0"/>
      <dgm:spPr/>
    </dgm:pt>
    <dgm:pt modelId="{F9F4DDAD-CB29-42D5-8F0C-44B348731E3F}" type="pres">
      <dgm:prSet presAssocID="{D035EFF4-D589-487F-B477-A10DB2D03613}" presName="iconBgRect" presStyleLbl="bgShp" presStyleIdx="6" presStyleCnt="8"/>
      <dgm:spPr/>
    </dgm:pt>
    <dgm:pt modelId="{52C2CF6B-42E7-44C0-A33D-C9A63BF47E9D}" type="pres">
      <dgm:prSet presAssocID="{D035EFF4-D589-487F-B477-A10DB2D0361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C60F253-3615-4313-ADAF-7F3D5E4D22B2}" type="pres">
      <dgm:prSet presAssocID="{D035EFF4-D589-487F-B477-A10DB2D03613}" presName="spaceRect" presStyleCnt="0"/>
      <dgm:spPr/>
    </dgm:pt>
    <dgm:pt modelId="{D9E5D1D2-060E-4B6D-B658-E02FB2BF1FC2}" type="pres">
      <dgm:prSet presAssocID="{D035EFF4-D589-487F-B477-A10DB2D03613}" presName="textRect" presStyleLbl="revTx" presStyleIdx="6" presStyleCnt="8">
        <dgm:presLayoutVars>
          <dgm:chMax val="1"/>
          <dgm:chPref val="1"/>
        </dgm:presLayoutVars>
      </dgm:prSet>
      <dgm:spPr/>
    </dgm:pt>
    <dgm:pt modelId="{FCC4E61D-E276-41B9-BA12-F3A6A22D487B}" type="pres">
      <dgm:prSet presAssocID="{D4D4C083-56F0-4959-A90D-3C292CCCD2E9}" presName="sibTrans" presStyleCnt="0"/>
      <dgm:spPr/>
    </dgm:pt>
    <dgm:pt modelId="{614E666A-FCF0-45DF-A4D6-341E1D87ADCA}" type="pres">
      <dgm:prSet presAssocID="{834FABC8-BD33-4D59-95C8-878478FF3C19}" presName="compNode" presStyleCnt="0"/>
      <dgm:spPr/>
    </dgm:pt>
    <dgm:pt modelId="{8EE1A48C-C571-4672-B58A-092C8D760855}" type="pres">
      <dgm:prSet presAssocID="{834FABC8-BD33-4D59-95C8-878478FF3C19}" presName="iconBgRect" presStyleLbl="bgShp" presStyleIdx="7" presStyleCnt="8"/>
      <dgm:spPr/>
    </dgm:pt>
    <dgm:pt modelId="{9B7F9FD2-574B-41F6-9FB2-15B310C6827C}" type="pres">
      <dgm:prSet presAssocID="{834FABC8-BD33-4D59-95C8-878478FF3C19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CADCEC16-B918-4A6F-AA9B-DE6A00AA7447}" type="pres">
      <dgm:prSet presAssocID="{834FABC8-BD33-4D59-95C8-878478FF3C19}" presName="spaceRect" presStyleCnt="0"/>
      <dgm:spPr/>
    </dgm:pt>
    <dgm:pt modelId="{6FBA343C-4FCA-47BA-9804-DF5D8A2A1DB7}" type="pres">
      <dgm:prSet presAssocID="{834FABC8-BD33-4D59-95C8-878478FF3C19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97938003-E48E-4FBB-A6E4-B95DD02C392C}" type="presOf" srcId="{D035EFF4-D589-487F-B477-A10DB2D03613}" destId="{D9E5D1D2-060E-4B6D-B658-E02FB2BF1FC2}" srcOrd="0" destOrd="0" presId="urn:microsoft.com/office/officeart/2018/5/layout/IconCircleLabelList"/>
    <dgm:cxn modelId="{6FF4E315-8D40-4F11-87B9-5115CAB29085}" srcId="{0A0E16DF-6361-4EB4-BA00-80BA346C71DB}" destId="{B324F2F5-C655-4736-8CD1-2014EFAD47B5}" srcOrd="3" destOrd="0" parTransId="{2E76BAE5-D82C-4874-8C9B-0B673B1B3336}" sibTransId="{5143BCD5-2523-4330-A753-3A29FEEA54A1}"/>
    <dgm:cxn modelId="{3FB2BC24-1FAA-4367-B5B8-69E9B0721332}" srcId="{0A0E16DF-6361-4EB4-BA00-80BA346C71DB}" destId="{8037E9FC-EA46-42E3-B941-3E7ACE41D317}" srcOrd="4" destOrd="0" parTransId="{017100B9-0A07-4667-94AD-729D4C722F81}" sibTransId="{101C984C-0F0D-4A2E-9957-E5492E0E09EF}"/>
    <dgm:cxn modelId="{AF87C933-FCE7-4233-83EE-39B5247D1948}" type="presOf" srcId="{834FABC8-BD33-4D59-95C8-878478FF3C19}" destId="{6FBA343C-4FCA-47BA-9804-DF5D8A2A1DB7}" srcOrd="0" destOrd="0" presId="urn:microsoft.com/office/officeart/2018/5/layout/IconCircleLabelList"/>
    <dgm:cxn modelId="{C59BB848-BC14-4783-80BD-FD03E3AF6DD5}" srcId="{0A0E16DF-6361-4EB4-BA00-80BA346C71DB}" destId="{834FABC8-BD33-4D59-95C8-878478FF3C19}" srcOrd="7" destOrd="0" parTransId="{1C800CE1-4AB9-4F23-9EC5-58F0E2BFE439}" sibTransId="{E311D870-5531-4F45-B79D-E82451FDF906}"/>
    <dgm:cxn modelId="{0A28C857-6EF9-4C5B-9B30-F979F17F6EF0}" type="presOf" srcId="{9D441C5B-DB61-4169-B297-71D66CEE257D}" destId="{4A0C270A-9BD4-4D6C-95A4-96522224F724}" srcOrd="0" destOrd="0" presId="urn:microsoft.com/office/officeart/2018/5/layout/IconCircleLabelList"/>
    <dgm:cxn modelId="{E757125F-F09B-4CB6-88C0-7B9BB4DC738D}" type="presOf" srcId="{8037E9FC-EA46-42E3-B941-3E7ACE41D317}" destId="{6DC3FF59-920B-4D5E-B952-EB1518BC5BC6}" srcOrd="0" destOrd="0" presId="urn:microsoft.com/office/officeart/2018/5/layout/IconCircleLabelList"/>
    <dgm:cxn modelId="{42350F64-AF10-4494-90FE-817FF491039C}" srcId="{0A0E16DF-6361-4EB4-BA00-80BA346C71DB}" destId="{1B3C1B15-4E70-46C4-8AFD-7CA05EB06166}" srcOrd="1" destOrd="0" parTransId="{7FF2EAA4-6BC6-44B8-A361-EA85B0FADC8D}" sibTransId="{C626DB6A-63FD-457B-B92E-9280C35BABBB}"/>
    <dgm:cxn modelId="{AC7D126B-F498-48B8-A057-6132D6A2B2AF}" type="presOf" srcId="{CB7018A1-7E6A-4CD9-BA07-540687E1602F}" destId="{7049343E-725E-4B6D-A0BD-2E06F95725E1}" srcOrd="0" destOrd="0" presId="urn:microsoft.com/office/officeart/2018/5/layout/IconCircleLabelList"/>
    <dgm:cxn modelId="{F948F077-AF8B-4F63-AF62-17DA797AD7BD}" type="presOf" srcId="{315DB5ED-B5DD-4F58-BCC0-8A9AE9524854}" destId="{68C30B69-90EC-4D71-8254-78BF1C595A38}" srcOrd="0" destOrd="0" presId="urn:microsoft.com/office/officeart/2018/5/layout/IconCircleLabelList"/>
    <dgm:cxn modelId="{12F9629C-DD62-4FB0-A487-8011D305E4E5}" srcId="{0A0E16DF-6361-4EB4-BA00-80BA346C71DB}" destId="{9D441C5B-DB61-4169-B297-71D66CEE257D}" srcOrd="2" destOrd="0" parTransId="{A792C133-5CDA-4873-9A94-89A931F253C2}" sibTransId="{F2561C53-836E-4FF5-B5CA-E182029B5CC5}"/>
    <dgm:cxn modelId="{E3AF06BD-9181-4E1B-86EB-CA832ECBA0C3}" type="presOf" srcId="{1B3C1B15-4E70-46C4-8AFD-7CA05EB06166}" destId="{8736CE9A-4FBF-4A6F-A88E-2615BBEA3D4C}" srcOrd="0" destOrd="0" presId="urn:microsoft.com/office/officeart/2018/5/layout/IconCircleLabelList"/>
    <dgm:cxn modelId="{0E8931CB-A451-40AA-BE5A-34FDBF94A6B9}" srcId="{0A0E16DF-6361-4EB4-BA00-80BA346C71DB}" destId="{D035EFF4-D589-487F-B477-A10DB2D03613}" srcOrd="6" destOrd="0" parTransId="{FEFFC0A9-8864-44BF-8766-8F70F65A1881}" sibTransId="{D4D4C083-56F0-4959-A90D-3C292CCCD2E9}"/>
    <dgm:cxn modelId="{C6FF2ED7-8DF5-41B1-9DAF-1FF22F82D1C0}" srcId="{0A0E16DF-6361-4EB4-BA00-80BA346C71DB}" destId="{CB7018A1-7E6A-4CD9-BA07-540687E1602F}" srcOrd="0" destOrd="0" parTransId="{018CBC2B-6CBA-4B1F-874E-03A5AE2D491E}" sibTransId="{502C0E61-2127-44B6-BE5D-0A7C245E9802}"/>
    <dgm:cxn modelId="{60D845DA-CB1C-4C9D-8BAA-E6CC34F093A0}" srcId="{0A0E16DF-6361-4EB4-BA00-80BA346C71DB}" destId="{315DB5ED-B5DD-4F58-BCC0-8A9AE9524854}" srcOrd="5" destOrd="0" parTransId="{86B40634-F729-4644-849A-BAE7946CCE7F}" sibTransId="{8CEB6AD4-FB18-42BC-961F-F1F750557416}"/>
    <dgm:cxn modelId="{17207DDA-2E3C-4D1F-9EEB-4EA889AC3519}" type="presOf" srcId="{B324F2F5-C655-4736-8CD1-2014EFAD47B5}" destId="{9EE187CB-C96D-4F9B-A7AD-2562F7652B08}" srcOrd="0" destOrd="0" presId="urn:microsoft.com/office/officeart/2018/5/layout/IconCircleLabelList"/>
    <dgm:cxn modelId="{17D5FAED-7BCB-4597-ABD2-C1726D2E7478}" type="presOf" srcId="{0A0E16DF-6361-4EB4-BA00-80BA346C71DB}" destId="{05A1A088-D1E6-4AC7-89D6-A437C11E1068}" srcOrd="0" destOrd="0" presId="urn:microsoft.com/office/officeart/2018/5/layout/IconCircleLabelList"/>
    <dgm:cxn modelId="{1173D7D9-8FDF-4AAB-A7ED-A0AE54E1F50C}" type="presParOf" srcId="{05A1A088-D1E6-4AC7-89D6-A437C11E1068}" destId="{8EC2E813-7CEE-4F7F-8E7F-EBEEDE3D14FE}" srcOrd="0" destOrd="0" presId="urn:microsoft.com/office/officeart/2018/5/layout/IconCircleLabelList"/>
    <dgm:cxn modelId="{8BE07CE9-D2CD-4E17-B842-CD3BA714B647}" type="presParOf" srcId="{8EC2E813-7CEE-4F7F-8E7F-EBEEDE3D14FE}" destId="{101BD947-835C-4E54-A965-B9E8F97A6D6B}" srcOrd="0" destOrd="0" presId="urn:microsoft.com/office/officeart/2018/5/layout/IconCircleLabelList"/>
    <dgm:cxn modelId="{DEA82290-AC1F-4AE0-9C17-DF45CBB02AA6}" type="presParOf" srcId="{8EC2E813-7CEE-4F7F-8E7F-EBEEDE3D14FE}" destId="{98870066-72C9-4E3D-AA2E-28D517A36ADA}" srcOrd="1" destOrd="0" presId="urn:microsoft.com/office/officeart/2018/5/layout/IconCircleLabelList"/>
    <dgm:cxn modelId="{F1E9E1F2-B9A8-414C-A94A-8307B798959A}" type="presParOf" srcId="{8EC2E813-7CEE-4F7F-8E7F-EBEEDE3D14FE}" destId="{F552FF9C-D657-43D6-A67E-CF4B9DF90A3E}" srcOrd="2" destOrd="0" presId="urn:microsoft.com/office/officeart/2018/5/layout/IconCircleLabelList"/>
    <dgm:cxn modelId="{FA64B632-E7E9-41AA-A778-791858412D33}" type="presParOf" srcId="{8EC2E813-7CEE-4F7F-8E7F-EBEEDE3D14FE}" destId="{7049343E-725E-4B6D-A0BD-2E06F95725E1}" srcOrd="3" destOrd="0" presId="urn:microsoft.com/office/officeart/2018/5/layout/IconCircleLabelList"/>
    <dgm:cxn modelId="{84A831AE-10D8-4FDC-ABD3-00D6047CD30C}" type="presParOf" srcId="{05A1A088-D1E6-4AC7-89D6-A437C11E1068}" destId="{E50E164C-F962-436A-97D1-D0B45286F4B3}" srcOrd="1" destOrd="0" presId="urn:microsoft.com/office/officeart/2018/5/layout/IconCircleLabelList"/>
    <dgm:cxn modelId="{C45E59DD-D193-45B3-BEDE-464C6DBA12A8}" type="presParOf" srcId="{05A1A088-D1E6-4AC7-89D6-A437C11E1068}" destId="{78D4804E-6E4A-4D10-BAEC-678A9ADAA72C}" srcOrd="2" destOrd="0" presId="urn:microsoft.com/office/officeart/2018/5/layout/IconCircleLabelList"/>
    <dgm:cxn modelId="{3ACB52F8-D985-49D9-80F9-6467DBE06C2D}" type="presParOf" srcId="{78D4804E-6E4A-4D10-BAEC-678A9ADAA72C}" destId="{946F4BC3-1121-42DE-8428-EAD88D2E4279}" srcOrd="0" destOrd="0" presId="urn:microsoft.com/office/officeart/2018/5/layout/IconCircleLabelList"/>
    <dgm:cxn modelId="{8E3BEC59-DC18-4669-A390-C905A48900D3}" type="presParOf" srcId="{78D4804E-6E4A-4D10-BAEC-678A9ADAA72C}" destId="{6628004A-006D-441D-8B36-4F60BD738886}" srcOrd="1" destOrd="0" presId="urn:microsoft.com/office/officeart/2018/5/layout/IconCircleLabelList"/>
    <dgm:cxn modelId="{36871E8B-8B5E-45FE-BF8E-BE48A2773D52}" type="presParOf" srcId="{78D4804E-6E4A-4D10-BAEC-678A9ADAA72C}" destId="{0F53914F-A5B1-4D2C-89AE-BADE9BC2D80E}" srcOrd="2" destOrd="0" presId="urn:microsoft.com/office/officeart/2018/5/layout/IconCircleLabelList"/>
    <dgm:cxn modelId="{BB71D530-824D-43AF-AD4F-9D0C6D5F0AE3}" type="presParOf" srcId="{78D4804E-6E4A-4D10-BAEC-678A9ADAA72C}" destId="{8736CE9A-4FBF-4A6F-A88E-2615BBEA3D4C}" srcOrd="3" destOrd="0" presId="urn:microsoft.com/office/officeart/2018/5/layout/IconCircleLabelList"/>
    <dgm:cxn modelId="{4447D792-DE49-4F01-97BA-E4B3AA5152F7}" type="presParOf" srcId="{05A1A088-D1E6-4AC7-89D6-A437C11E1068}" destId="{00C7A60D-537F-4E9E-958D-D484287A9C3B}" srcOrd="3" destOrd="0" presId="urn:microsoft.com/office/officeart/2018/5/layout/IconCircleLabelList"/>
    <dgm:cxn modelId="{7F04B499-D88B-4928-9884-E26FD0976035}" type="presParOf" srcId="{05A1A088-D1E6-4AC7-89D6-A437C11E1068}" destId="{8673940A-C83C-446F-AFAF-69489984EB4E}" srcOrd="4" destOrd="0" presId="urn:microsoft.com/office/officeart/2018/5/layout/IconCircleLabelList"/>
    <dgm:cxn modelId="{73B5F628-2603-488E-A750-1D7FB136DCDC}" type="presParOf" srcId="{8673940A-C83C-446F-AFAF-69489984EB4E}" destId="{7EC1DA1B-1B13-4CC1-961B-6787893B5AEA}" srcOrd="0" destOrd="0" presId="urn:microsoft.com/office/officeart/2018/5/layout/IconCircleLabelList"/>
    <dgm:cxn modelId="{31726D2E-38D9-4137-A605-5B036FEE9953}" type="presParOf" srcId="{8673940A-C83C-446F-AFAF-69489984EB4E}" destId="{E729C1F8-5648-43DA-8DE6-4FEB3336694A}" srcOrd="1" destOrd="0" presId="urn:microsoft.com/office/officeart/2018/5/layout/IconCircleLabelList"/>
    <dgm:cxn modelId="{EEC57E3D-0930-4B84-A4A2-7BED06F8EC08}" type="presParOf" srcId="{8673940A-C83C-446F-AFAF-69489984EB4E}" destId="{C251ED4B-6AE7-4380-BD54-A12A3AA840C1}" srcOrd="2" destOrd="0" presId="urn:microsoft.com/office/officeart/2018/5/layout/IconCircleLabelList"/>
    <dgm:cxn modelId="{808D1363-C79C-4BA5-950C-7A6770007EC9}" type="presParOf" srcId="{8673940A-C83C-446F-AFAF-69489984EB4E}" destId="{4A0C270A-9BD4-4D6C-95A4-96522224F724}" srcOrd="3" destOrd="0" presId="urn:microsoft.com/office/officeart/2018/5/layout/IconCircleLabelList"/>
    <dgm:cxn modelId="{E77D3FCD-B2BE-4DEB-9C60-4C7BE2159562}" type="presParOf" srcId="{05A1A088-D1E6-4AC7-89D6-A437C11E1068}" destId="{AD55E41A-E803-442B-88FC-ADBFE6074065}" srcOrd="5" destOrd="0" presId="urn:microsoft.com/office/officeart/2018/5/layout/IconCircleLabelList"/>
    <dgm:cxn modelId="{F7A32A1B-6F7C-4E17-8A41-1955A1DC150A}" type="presParOf" srcId="{05A1A088-D1E6-4AC7-89D6-A437C11E1068}" destId="{377C3577-260C-4C93-83B7-CF0B5115B371}" srcOrd="6" destOrd="0" presId="urn:microsoft.com/office/officeart/2018/5/layout/IconCircleLabelList"/>
    <dgm:cxn modelId="{1A5167D7-EBC0-49C1-97A4-83CCAE5FD49E}" type="presParOf" srcId="{377C3577-260C-4C93-83B7-CF0B5115B371}" destId="{FC210B6F-90DD-404C-B7D4-D93B671DBAAE}" srcOrd="0" destOrd="0" presId="urn:microsoft.com/office/officeart/2018/5/layout/IconCircleLabelList"/>
    <dgm:cxn modelId="{0CAB78C8-44DF-4934-A786-82E81E0F57B7}" type="presParOf" srcId="{377C3577-260C-4C93-83B7-CF0B5115B371}" destId="{63619AAC-FDB2-4134-BF5A-8A2115095273}" srcOrd="1" destOrd="0" presId="urn:microsoft.com/office/officeart/2018/5/layout/IconCircleLabelList"/>
    <dgm:cxn modelId="{8E9638B3-1B0B-4F33-B9E7-19E97C0DCA7B}" type="presParOf" srcId="{377C3577-260C-4C93-83B7-CF0B5115B371}" destId="{6900FDB4-2CB3-4076-93D7-A5B455645A31}" srcOrd="2" destOrd="0" presId="urn:microsoft.com/office/officeart/2018/5/layout/IconCircleLabelList"/>
    <dgm:cxn modelId="{E7E6DD77-E811-4480-94EF-2A6FD892F053}" type="presParOf" srcId="{377C3577-260C-4C93-83B7-CF0B5115B371}" destId="{9EE187CB-C96D-4F9B-A7AD-2562F7652B08}" srcOrd="3" destOrd="0" presId="urn:microsoft.com/office/officeart/2018/5/layout/IconCircleLabelList"/>
    <dgm:cxn modelId="{65798E32-9790-4068-9806-92FFED8A95A6}" type="presParOf" srcId="{05A1A088-D1E6-4AC7-89D6-A437C11E1068}" destId="{B616BB39-5894-405C-8D13-376B48C0404B}" srcOrd="7" destOrd="0" presId="urn:microsoft.com/office/officeart/2018/5/layout/IconCircleLabelList"/>
    <dgm:cxn modelId="{30D3EF41-5365-4040-9608-0D7D357BB065}" type="presParOf" srcId="{05A1A088-D1E6-4AC7-89D6-A437C11E1068}" destId="{01070E65-0658-4CCE-8B97-02C45BED3443}" srcOrd="8" destOrd="0" presId="urn:microsoft.com/office/officeart/2018/5/layout/IconCircleLabelList"/>
    <dgm:cxn modelId="{BF32CF92-4887-4D58-98CA-8E90CBEFDE2D}" type="presParOf" srcId="{01070E65-0658-4CCE-8B97-02C45BED3443}" destId="{EAC1B72A-D47F-4B26-98A2-9E36CFA0CBD9}" srcOrd="0" destOrd="0" presId="urn:microsoft.com/office/officeart/2018/5/layout/IconCircleLabelList"/>
    <dgm:cxn modelId="{CE005B42-E72B-4A04-92C0-7D400881218E}" type="presParOf" srcId="{01070E65-0658-4CCE-8B97-02C45BED3443}" destId="{48CA558D-2192-446D-9F21-ADAA839AB93E}" srcOrd="1" destOrd="0" presId="urn:microsoft.com/office/officeart/2018/5/layout/IconCircleLabelList"/>
    <dgm:cxn modelId="{33B2BDAD-5C65-4408-B6B9-280FD9E61384}" type="presParOf" srcId="{01070E65-0658-4CCE-8B97-02C45BED3443}" destId="{028C09EA-A59C-414D-800A-55EE14BBFBDE}" srcOrd="2" destOrd="0" presId="urn:microsoft.com/office/officeart/2018/5/layout/IconCircleLabelList"/>
    <dgm:cxn modelId="{5D30864B-410C-4AF3-8084-F840D850F812}" type="presParOf" srcId="{01070E65-0658-4CCE-8B97-02C45BED3443}" destId="{6DC3FF59-920B-4D5E-B952-EB1518BC5BC6}" srcOrd="3" destOrd="0" presId="urn:microsoft.com/office/officeart/2018/5/layout/IconCircleLabelList"/>
    <dgm:cxn modelId="{D60FD3CA-35CE-48EC-A230-F6B44DDBC926}" type="presParOf" srcId="{05A1A088-D1E6-4AC7-89D6-A437C11E1068}" destId="{A00ECE2A-5F46-4117-8651-5F02DE05E5F3}" srcOrd="9" destOrd="0" presId="urn:microsoft.com/office/officeart/2018/5/layout/IconCircleLabelList"/>
    <dgm:cxn modelId="{8DD73FD4-74D2-4F0E-914B-BCD77B32AD48}" type="presParOf" srcId="{05A1A088-D1E6-4AC7-89D6-A437C11E1068}" destId="{D2913EEC-C014-4BCD-9A6E-B59EE49B0E90}" srcOrd="10" destOrd="0" presId="urn:microsoft.com/office/officeart/2018/5/layout/IconCircleLabelList"/>
    <dgm:cxn modelId="{1321A33E-0DF4-4404-B286-48A8470A3371}" type="presParOf" srcId="{D2913EEC-C014-4BCD-9A6E-B59EE49B0E90}" destId="{7D1CA9E3-960D-4CBC-8498-B37CEC9DB111}" srcOrd="0" destOrd="0" presId="urn:microsoft.com/office/officeart/2018/5/layout/IconCircleLabelList"/>
    <dgm:cxn modelId="{65B60ECD-FDF0-4314-8D4E-B40A053B64D7}" type="presParOf" srcId="{D2913EEC-C014-4BCD-9A6E-B59EE49B0E90}" destId="{96614B0E-A8A7-418C-B2BA-91DB93AE1AB4}" srcOrd="1" destOrd="0" presId="urn:microsoft.com/office/officeart/2018/5/layout/IconCircleLabelList"/>
    <dgm:cxn modelId="{C3F67D84-D2CB-41AB-B4A0-1A6A95B54B55}" type="presParOf" srcId="{D2913EEC-C014-4BCD-9A6E-B59EE49B0E90}" destId="{2029DDDF-C61D-419D-9636-8046D4CC607B}" srcOrd="2" destOrd="0" presId="urn:microsoft.com/office/officeart/2018/5/layout/IconCircleLabelList"/>
    <dgm:cxn modelId="{77A52060-76DD-4368-8A0F-219BB2227ED7}" type="presParOf" srcId="{D2913EEC-C014-4BCD-9A6E-B59EE49B0E90}" destId="{68C30B69-90EC-4D71-8254-78BF1C595A38}" srcOrd="3" destOrd="0" presId="urn:microsoft.com/office/officeart/2018/5/layout/IconCircleLabelList"/>
    <dgm:cxn modelId="{928C6266-79C3-4940-9E78-CFD014293CFD}" type="presParOf" srcId="{05A1A088-D1E6-4AC7-89D6-A437C11E1068}" destId="{36D87BF7-1EBD-4C1C-9247-E01DE0E3422E}" srcOrd="11" destOrd="0" presId="urn:microsoft.com/office/officeart/2018/5/layout/IconCircleLabelList"/>
    <dgm:cxn modelId="{5082E891-3FB4-4B29-AF51-D749D35C54D1}" type="presParOf" srcId="{05A1A088-D1E6-4AC7-89D6-A437C11E1068}" destId="{93E8C445-EB83-4898-AAA2-22B83E8F1F13}" srcOrd="12" destOrd="0" presId="urn:microsoft.com/office/officeart/2018/5/layout/IconCircleLabelList"/>
    <dgm:cxn modelId="{25713A28-D4E5-410F-923C-CD16FF3C4B64}" type="presParOf" srcId="{93E8C445-EB83-4898-AAA2-22B83E8F1F13}" destId="{F9F4DDAD-CB29-42D5-8F0C-44B348731E3F}" srcOrd="0" destOrd="0" presId="urn:microsoft.com/office/officeart/2018/5/layout/IconCircleLabelList"/>
    <dgm:cxn modelId="{15879D99-A994-4B00-840D-6504271B75AB}" type="presParOf" srcId="{93E8C445-EB83-4898-AAA2-22B83E8F1F13}" destId="{52C2CF6B-42E7-44C0-A33D-C9A63BF47E9D}" srcOrd="1" destOrd="0" presId="urn:microsoft.com/office/officeart/2018/5/layout/IconCircleLabelList"/>
    <dgm:cxn modelId="{54731351-617D-418F-B50A-DF943C1FE59B}" type="presParOf" srcId="{93E8C445-EB83-4898-AAA2-22B83E8F1F13}" destId="{1C60F253-3615-4313-ADAF-7F3D5E4D22B2}" srcOrd="2" destOrd="0" presId="urn:microsoft.com/office/officeart/2018/5/layout/IconCircleLabelList"/>
    <dgm:cxn modelId="{A7516F9A-38C0-4D9F-A828-8F222FA3AE15}" type="presParOf" srcId="{93E8C445-EB83-4898-AAA2-22B83E8F1F13}" destId="{D9E5D1D2-060E-4B6D-B658-E02FB2BF1FC2}" srcOrd="3" destOrd="0" presId="urn:microsoft.com/office/officeart/2018/5/layout/IconCircleLabelList"/>
    <dgm:cxn modelId="{0058F32E-59A6-4635-8273-307484D66A73}" type="presParOf" srcId="{05A1A088-D1E6-4AC7-89D6-A437C11E1068}" destId="{FCC4E61D-E276-41B9-BA12-F3A6A22D487B}" srcOrd="13" destOrd="0" presId="urn:microsoft.com/office/officeart/2018/5/layout/IconCircleLabelList"/>
    <dgm:cxn modelId="{AE01136C-AE05-44EB-A7F7-EB3B396ED6A5}" type="presParOf" srcId="{05A1A088-D1E6-4AC7-89D6-A437C11E1068}" destId="{614E666A-FCF0-45DF-A4D6-341E1D87ADCA}" srcOrd="14" destOrd="0" presId="urn:microsoft.com/office/officeart/2018/5/layout/IconCircleLabelList"/>
    <dgm:cxn modelId="{0DB627D3-4CF0-4A11-AE8A-85A36A61249B}" type="presParOf" srcId="{614E666A-FCF0-45DF-A4D6-341E1D87ADCA}" destId="{8EE1A48C-C571-4672-B58A-092C8D760855}" srcOrd="0" destOrd="0" presId="urn:microsoft.com/office/officeart/2018/5/layout/IconCircleLabelList"/>
    <dgm:cxn modelId="{3C555C23-0FE6-4972-A70A-5515A1045510}" type="presParOf" srcId="{614E666A-FCF0-45DF-A4D6-341E1D87ADCA}" destId="{9B7F9FD2-574B-41F6-9FB2-15B310C6827C}" srcOrd="1" destOrd="0" presId="urn:microsoft.com/office/officeart/2018/5/layout/IconCircleLabelList"/>
    <dgm:cxn modelId="{FE53E7C5-2F35-4901-9C7C-DBB6ECAA9C13}" type="presParOf" srcId="{614E666A-FCF0-45DF-A4D6-341E1D87ADCA}" destId="{CADCEC16-B918-4A6F-AA9B-DE6A00AA7447}" srcOrd="2" destOrd="0" presId="urn:microsoft.com/office/officeart/2018/5/layout/IconCircleLabelList"/>
    <dgm:cxn modelId="{F06ACD18-F051-4A13-B034-44FEE9EC581F}" type="presParOf" srcId="{614E666A-FCF0-45DF-A4D6-341E1D87ADCA}" destId="{6FBA343C-4FCA-47BA-9804-DF5D8A2A1D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43D9A30-1B00-41F1-BCCA-145A8641CF8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14BD47D-A325-4885-A8A8-F9B87EC90722}">
      <dgm:prSet/>
      <dgm:spPr/>
      <dgm:t>
        <a:bodyPr/>
        <a:lstStyle/>
        <a:p>
          <a:r>
            <a:rPr lang="en-US"/>
            <a:t>What % of time would you spend on each component of:</a:t>
          </a:r>
        </a:p>
      </dgm:t>
    </dgm:pt>
    <dgm:pt modelId="{294D03CE-2C66-4F05-8EE2-1955C0833C30}" type="parTrans" cxnId="{DAB13D89-D11E-4FAD-9785-DD4A636E969D}">
      <dgm:prSet/>
      <dgm:spPr/>
      <dgm:t>
        <a:bodyPr/>
        <a:lstStyle/>
        <a:p>
          <a:endParaRPr lang="en-US"/>
        </a:p>
      </dgm:t>
    </dgm:pt>
    <dgm:pt modelId="{121C3DA9-5AEB-47F8-9255-B2BCFF45B258}" type="sibTrans" cxnId="{DAB13D89-D11E-4FAD-9785-DD4A636E969D}">
      <dgm:prSet/>
      <dgm:spPr/>
      <dgm:t>
        <a:bodyPr/>
        <a:lstStyle/>
        <a:p>
          <a:endParaRPr lang="en-US"/>
        </a:p>
      </dgm:t>
    </dgm:pt>
    <dgm:pt modelId="{100E153E-0104-4A6F-8B15-2FDAD1C21741}">
      <dgm:prSet/>
      <dgm:spPr/>
      <dgm:t>
        <a:bodyPr/>
        <a:lstStyle/>
        <a:p>
          <a:r>
            <a:rPr lang="en-US"/>
            <a:t>Technical = %</a:t>
          </a:r>
        </a:p>
      </dgm:t>
    </dgm:pt>
    <dgm:pt modelId="{DC947956-354A-44FB-BCDD-4769B3FBC63B}" type="parTrans" cxnId="{1DAD6ECD-492E-4197-9897-DC7320156A9C}">
      <dgm:prSet/>
      <dgm:spPr/>
      <dgm:t>
        <a:bodyPr/>
        <a:lstStyle/>
        <a:p>
          <a:endParaRPr lang="en-US"/>
        </a:p>
      </dgm:t>
    </dgm:pt>
    <dgm:pt modelId="{203DA3F0-C2EA-4E43-977B-66993CF23BE0}" type="sibTrans" cxnId="{1DAD6ECD-492E-4197-9897-DC7320156A9C}">
      <dgm:prSet/>
      <dgm:spPr/>
      <dgm:t>
        <a:bodyPr/>
        <a:lstStyle/>
        <a:p>
          <a:endParaRPr lang="en-US"/>
        </a:p>
      </dgm:t>
    </dgm:pt>
    <dgm:pt modelId="{C25FA569-13F6-4798-8B04-FAB6642B7491}">
      <dgm:prSet/>
      <dgm:spPr/>
      <dgm:t>
        <a:bodyPr/>
        <a:lstStyle/>
        <a:p>
          <a:r>
            <a:rPr lang="en-US"/>
            <a:t>Pyschological = %</a:t>
          </a:r>
        </a:p>
      </dgm:t>
    </dgm:pt>
    <dgm:pt modelId="{3347EF30-DC6E-42A6-A18C-D0EA511B71F7}" type="parTrans" cxnId="{3DA539A2-094D-4559-8761-2D6521BFD4DD}">
      <dgm:prSet/>
      <dgm:spPr/>
      <dgm:t>
        <a:bodyPr/>
        <a:lstStyle/>
        <a:p>
          <a:endParaRPr lang="en-US"/>
        </a:p>
      </dgm:t>
    </dgm:pt>
    <dgm:pt modelId="{71924105-6F0D-4ED3-AF5F-C298D924424C}" type="sibTrans" cxnId="{3DA539A2-094D-4559-8761-2D6521BFD4DD}">
      <dgm:prSet/>
      <dgm:spPr/>
      <dgm:t>
        <a:bodyPr/>
        <a:lstStyle/>
        <a:p>
          <a:endParaRPr lang="en-US"/>
        </a:p>
      </dgm:t>
    </dgm:pt>
    <dgm:pt modelId="{A70A32AB-82FF-4D2B-8CB6-800056783426}">
      <dgm:prSet/>
      <dgm:spPr/>
      <dgm:t>
        <a:bodyPr/>
        <a:lstStyle/>
        <a:p>
          <a:r>
            <a:rPr lang="en-US"/>
            <a:t>Physical = %</a:t>
          </a:r>
        </a:p>
      </dgm:t>
    </dgm:pt>
    <dgm:pt modelId="{52FEDAF0-2A05-44B2-867A-2E6880DF3978}" type="parTrans" cxnId="{454E1D10-A4DB-411A-A879-068BF4934EFD}">
      <dgm:prSet/>
      <dgm:spPr/>
      <dgm:t>
        <a:bodyPr/>
        <a:lstStyle/>
        <a:p>
          <a:endParaRPr lang="en-US"/>
        </a:p>
      </dgm:t>
    </dgm:pt>
    <dgm:pt modelId="{28F067CE-49F5-424B-9955-B6FF763489B8}" type="sibTrans" cxnId="{454E1D10-A4DB-411A-A879-068BF4934EFD}">
      <dgm:prSet/>
      <dgm:spPr/>
      <dgm:t>
        <a:bodyPr/>
        <a:lstStyle/>
        <a:p>
          <a:endParaRPr lang="en-US"/>
        </a:p>
      </dgm:t>
    </dgm:pt>
    <dgm:pt modelId="{4A3FF2F3-04BF-4EF7-9BDB-F5EC3E419D7F}">
      <dgm:prSet/>
      <dgm:spPr/>
      <dgm:t>
        <a:bodyPr/>
        <a:lstStyle/>
        <a:p>
          <a:r>
            <a:rPr lang="en-US"/>
            <a:t>Tactical = %</a:t>
          </a:r>
        </a:p>
      </dgm:t>
    </dgm:pt>
    <dgm:pt modelId="{65F3F2AE-0CEB-4A1F-999A-DA15804DAEAB}" type="parTrans" cxnId="{5979F45F-F87B-4461-9401-B767C07BF976}">
      <dgm:prSet/>
      <dgm:spPr/>
      <dgm:t>
        <a:bodyPr/>
        <a:lstStyle/>
        <a:p>
          <a:endParaRPr lang="en-US"/>
        </a:p>
      </dgm:t>
    </dgm:pt>
    <dgm:pt modelId="{2029B452-1611-4942-9D5F-B68AF93626DE}" type="sibTrans" cxnId="{5979F45F-F87B-4461-9401-B767C07BF976}">
      <dgm:prSet/>
      <dgm:spPr/>
      <dgm:t>
        <a:bodyPr/>
        <a:lstStyle/>
        <a:p>
          <a:endParaRPr lang="en-US"/>
        </a:p>
      </dgm:t>
    </dgm:pt>
    <dgm:pt modelId="{D8F994FF-0C4D-944D-9940-72917FD8D708}" type="pres">
      <dgm:prSet presAssocID="{B43D9A30-1B00-41F1-BCCA-145A8641CF8A}" presName="linear" presStyleCnt="0">
        <dgm:presLayoutVars>
          <dgm:animLvl val="lvl"/>
          <dgm:resizeHandles val="exact"/>
        </dgm:presLayoutVars>
      </dgm:prSet>
      <dgm:spPr/>
    </dgm:pt>
    <dgm:pt modelId="{FE0A96A8-6540-B749-B580-E0C299D846F9}" type="pres">
      <dgm:prSet presAssocID="{714BD47D-A325-4885-A8A8-F9B87EC9072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44A01A7-A2B3-F043-AAA3-CAAB505BC3D2}" type="pres">
      <dgm:prSet presAssocID="{121C3DA9-5AEB-47F8-9255-B2BCFF45B258}" presName="spacer" presStyleCnt="0"/>
      <dgm:spPr/>
    </dgm:pt>
    <dgm:pt modelId="{4A17A218-4BAF-1943-88AE-21926C91FBAA}" type="pres">
      <dgm:prSet presAssocID="{100E153E-0104-4A6F-8B15-2FDAD1C2174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2AEB9CA-CF40-3041-A994-A50F2C6F6306}" type="pres">
      <dgm:prSet presAssocID="{203DA3F0-C2EA-4E43-977B-66993CF23BE0}" presName="spacer" presStyleCnt="0"/>
      <dgm:spPr/>
    </dgm:pt>
    <dgm:pt modelId="{6EAA3C48-959E-8E4B-B8C7-80783B3E20A6}" type="pres">
      <dgm:prSet presAssocID="{C25FA569-13F6-4798-8B04-FAB6642B749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BAA15A8-BF23-3842-B549-7EB8D88C7E1C}" type="pres">
      <dgm:prSet presAssocID="{71924105-6F0D-4ED3-AF5F-C298D924424C}" presName="spacer" presStyleCnt="0"/>
      <dgm:spPr/>
    </dgm:pt>
    <dgm:pt modelId="{728AE04B-6BD0-0F46-92F6-09FC3069E3C6}" type="pres">
      <dgm:prSet presAssocID="{A70A32AB-82FF-4D2B-8CB6-80005678342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AE50B3A-3FBE-2E4A-B553-E73371EDC58C}" type="pres">
      <dgm:prSet presAssocID="{28F067CE-49F5-424B-9955-B6FF763489B8}" presName="spacer" presStyleCnt="0"/>
      <dgm:spPr/>
    </dgm:pt>
    <dgm:pt modelId="{CFA01D6C-BF9A-F54A-AB66-1D64E6419E12}" type="pres">
      <dgm:prSet presAssocID="{4A3FF2F3-04BF-4EF7-9BDB-F5EC3E419D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4E1D10-A4DB-411A-A879-068BF4934EFD}" srcId="{B43D9A30-1B00-41F1-BCCA-145A8641CF8A}" destId="{A70A32AB-82FF-4D2B-8CB6-800056783426}" srcOrd="3" destOrd="0" parTransId="{52FEDAF0-2A05-44B2-867A-2E6880DF3978}" sibTransId="{28F067CE-49F5-424B-9955-B6FF763489B8}"/>
    <dgm:cxn modelId="{F871C427-0470-ED4F-B6F4-29E98B330EAB}" type="presOf" srcId="{C25FA569-13F6-4798-8B04-FAB6642B7491}" destId="{6EAA3C48-959E-8E4B-B8C7-80783B3E20A6}" srcOrd="0" destOrd="0" presId="urn:microsoft.com/office/officeart/2005/8/layout/vList2"/>
    <dgm:cxn modelId="{34BCC84B-3232-EA4D-B010-41432C7930D8}" type="presOf" srcId="{B43D9A30-1B00-41F1-BCCA-145A8641CF8A}" destId="{D8F994FF-0C4D-944D-9940-72917FD8D708}" srcOrd="0" destOrd="0" presId="urn:microsoft.com/office/officeart/2005/8/layout/vList2"/>
    <dgm:cxn modelId="{5979F45F-F87B-4461-9401-B767C07BF976}" srcId="{B43D9A30-1B00-41F1-BCCA-145A8641CF8A}" destId="{4A3FF2F3-04BF-4EF7-9BDB-F5EC3E419D7F}" srcOrd="4" destOrd="0" parTransId="{65F3F2AE-0CEB-4A1F-999A-DA15804DAEAB}" sibTransId="{2029B452-1611-4942-9D5F-B68AF93626DE}"/>
    <dgm:cxn modelId="{9F1C6274-2916-FC42-8B37-B010218E9506}" type="presOf" srcId="{714BD47D-A325-4885-A8A8-F9B87EC90722}" destId="{FE0A96A8-6540-B749-B580-E0C299D846F9}" srcOrd="0" destOrd="0" presId="urn:microsoft.com/office/officeart/2005/8/layout/vList2"/>
    <dgm:cxn modelId="{DAB13D89-D11E-4FAD-9785-DD4A636E969D}" srcId="{B43D9A30-1B00-41F1-BCCA-145A8641CF8A}" destId="{714BD47D-A325-4885-A8A8-F9B87EC90722}" srcOrd="0" destOrd="0" parTransId="{294D03CE-2C66-4F05-8EE2-1955C0833C30}" sibTransId="{121C3DA9-5AEB-47F8-9255-B2BCFF45B258}"/>
    <dgm:cxn modelId="{3DA539A2-094D-4559-8761-2D6521BFD4DD}" srcId="{B43D9A30-1B00-41F1-BCCA-145A8641CF8A}" destId="{C25FA569-13F6-4798-8B04-FAB6642B7491}" srcOrd="2" destOrd="0" parTransId="{3347EF30-DC6E-42A6-A18C-D0EA511B71F7}" sibTransId="{71924105-6F0D-4ED3-AF5F-C298D924424C}"/>
    <dgm:cxn modelId="{6DB95AAF-616A-434B-AB59-4724CCA79B2B}" type="presOf" srcId="{A70A32AB-82FF-4D2B-8CB6-800056783426}" destId="{728AE04B-6BD0-0F46-92F6-09FC3069E3C6}" srcOrd="0" destOrd="0" presId="urn:microsoft.com/office/officeart/2005/8/layout/vList2"/>
    <dgm:cxn modelId="{1DAD6ECD-492E-4197-9897-DC7320156A9C}" srcId="{B43D9A30-1B00-41F1-BCCA-145A8641CF8A}" destId="{100E153E-0104-4A6F-8B15-2FDAD1C21741}" srcOrd="1" destOrd="0" parTransId="{DC947956-354A-44FB-BCDD-4769B3FBC63B}" sibTransId="{203DA3F0-C2EA-4E43-977B-66993CF23BE0}"/>
    <dgm:cxn modelId="{495386D2-68CA-7144-86A2-F68A5584E45D}" type="presOf" srcId="{4A3FF2F3-04BF-4EF7-9BDB-F5EC3E419D7F}" destId="{CFA01D6C-BF9A-F54A-AB66-1D64E6419E12}" srcOrd="0" destOrd="0" presId="urn:microsoft.com/office/officeart/2005/8/layout/vList2"/>
    <dgm:cxn modelId="{B58096E4-A744-AE4A-9189-28F8FFDA29F9}" type="presOf" srcId="{100E153E-0104-4A6F-8B15-2FDAD1C21741}" destId="{4A17A218-4BAF-1943-88AE-21926C91FBAA}" srcOrd="0" destOrd="0" presId="urn:microsoft.com/office/officeart/2005/8/layout/vList2"/>
    <dgm:cxn modelId="{DB893C38-4776-D24E-B206-A444C6A17146}" type="presParOf" srcId="{D8F994FF-0C4D-944D-9940-72917FD8D708}" destId="{FE0A96A8-6540-B749-B580-E0C299D846F9}" srcOrd="0" destOrd="0" presId="urn:microsoft.com/office/officeart/2005/8/layout/vList2"/>
    <dgm:cxn modelId="{AC0A4761-9C33-3844-90EB-30C4DA11D07B}" type="presParOf" srcId="{D8F994FF-0C4D-944D-9940-72917FD8D708}" destId="{944A01A7-A2B3-F043-AAA3-CAAB505BC3D2}" srcOrd="1" destOrd="0" presId="urn:microsoft.com/office/officeart/2005/8/layout/vList2"/>
    <dgm:cxn modelId="{41DB9AF4-EF7D-D74A-9475-87A32B5F9791}" type="presParOf" srcId="{D8F994FF-0C4D-944D-9940-72917FD8D708}" destId="{4A17A218-4BAF-1943-88AE-21926C91FBAA}" srcOrd="2" destOrd="0" presId="urn:microsoft.com/office/officeart/2005/8/layout/vList2"/>
    <dgm:cxn modelId="{8C686B05-3D66-6C4C-BB7F-6EFB0EEFB318}" type="presParOf" srcId="{D8F994FF-0C4D-944D-9940-72917FD8D708}" destId="{52AEB9CA-CF40-3041-A994-A50F2C6F6306}" srcOrd="3" destOrd="0" presId="urn:microsoft.com/office/officeart/2005/8/layout/vList2"/>
    <dgm:cxn modelId="{539CD0D4-4CD7-E541-A317-4829BDAE2DF3}" type="presParOf" srcId="{D8F994FF-0C4D-944D-9940-72917FD8D708}" destId="{6EAA3C48-959E-8E4B-B8C7-80783B3E20A6}" srcOrd="4" destOrd="0" presId="urn:microsoft.com/office/officeart/2005/8/layout/vList2"/>
    <dgm:cxn modelId="{09BA16A4-0A59-F94F-8735-534D41F615C9}" type="presParOf" srcId="{D8F994FF-0C4D-944D-9940-72917FD8D708}" destId="{DBAA15A8-BF23-3842-B549-7EB8D88C7E1C}" srcOrd="5" destOrd="0" presId="urn:microsoft.com/office/officeart/2005/8/layout/vList2"/>
    <dgm:cxn modelId="{EFD521FB-3D17-C148-A716-B855CED4BBBC}" type="presParOf" srcId="{D8F994FF-0C4D-944D-9940-72917FD8D708}" destId="{728AE04B-6BD0-0F46-92F6-09FC3069E3C6}" srcOrd="6" destOrd="0" presId="urn:microsoft.com/office/officeart/2005/8/layout/vList2"/>
    <dgm:cxn modelId="{705D85E2-49E1-BE40-8792-9FFBF069F9D2}" type="presParOf" srcId="{D8F994FF-0C4D-944D-9940-72917FD8D708}" destId="{FAE50B3A-3FBE-2E4A-B553-E73371EDC58C}" srcOrd="7" destOrd="0" presId="urn:microsoft.com/office/officeart/2005/8/layout/vList2"/>
    <dgm:cxn modelId="{F342BE52-1D72-EA40-9BD1-C3EC697717F7}" type="presParOf" srcId="{D8F994FF-0C4D-944D-9940-72917FD8D708}" destId="{CFA01D6C-BF9A-F54A-AB66-1D64E6419E1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99EE5-64BF-4A76-87D0-2749EA756B73}">
      <dsp:nvSpPr>
        <dsp:cNvPr id="0" name=""/>
        <dsp:cNvSpPr/>
      </dsp:nvSpPr>
      <dsp:spPr>
        <a:xfrm>
          <a:off x="1778279" y="52061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1B799-4164-4100-81D5-CE03DFA76877}">
      <dsp:nvSpPr>
        <dsp:cNvPr id="0" name=""/>
        <dsp:cNvSpPr/>
      </dsp:nvSpPr>
      <dsp:spPr>
        <a:xfrm>
          <a:off x="590279" y="29348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To develop awareness of how the four pillars of development are used during a coaching session.</a:t>
          </a:r>
          <a:endParaRPr lang="en-US" sz="1600" kern="1200"/>
        </a:p>
      </dsp:txBody>
      <dsp:txXfrm>
        <a:off x="590279" y="2934848"/>
        <a:ext cx="4320000" cy="720000"/>
      </dsp:txXfrm>
    </dsp:sp>
    <dsp:sp modelId="{FAEA489F-2CC6-4150-804C-780534A6E434}">
      <dsp:nvSpPr>
        <dsp:cNvPr id="0" name=""/>
        <dsp:cNvSpPr/>
      </dsp:nvSpPr>
      <dsp:spPr>
        <a:xfrm>
          <a:off x="6854279" y="52061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DC185-75BC-464D-AA39-53B77FD306BE}">
      <dsp:nvSpPr>
        <dsp:cNvPr id="0" name=""/>
        <dsp:cNvSpPr/>
      </dsp:nvSpPr>
      <dsp:spPr>
        <a:xfrm>
          <a:off x="5666279" y="293484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 be able to observe a session plan and be able to identify the elements of each of the four pillars are implemented.</a:t>
          </a:r>
          <a:endParaRPr lang="en-US" sz="1600" kern="1200" dirty="0"/>
        </a:p>
      </dsp:txBody>
      <dsp:txXfrm>
        <a:off x="5666279" y="2934848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60F4D0-2A56-4E44-AAFB-C5346A2F8463}">
      <dsp:nvSpPr>
        <dsp:cNvPr id="0" name=""/>
        <dsp:cNvSpPr/>
      </dsp:nvSpPr>
      <dsp:spPr>
        <a:xfrm>
          <a:off x="2115311" y="1304"/>
          <a:ext cx="8461246" cy="133745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72" tIns="339713" rIns="164172" bIns="3397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Identify the four pillars and the components of each individual pillars,  </a:t>
          </a:r>
          <a:r>
            <a:rPr lang="en-GB" sz="1600" kern="1200" dirty="0"/>
            <a:t>Develop an awareness of the coaching process, the physical, psychological, tactical and technical needs of the players related to age development </a:t>
          </a:r>
          <a:endParaRPr lang="en-US" sz="1600" kern="1200" dirty="0"/>
        </a:p>
      </dsp:txBody>
      <dsp:txXfrm>
        <a:off x="2115311" y="1304"/>
        <a:ext cx="8461246" cy="1337454"/>
      </dsp:txXfrm>
    </dsp:sp>
    <dsp:sp modelId="{1B0AC7E0-F275-9F46-9881-440B28051BBB}">
      <dsp:nvSpPr>
        <dsp:cNvPr id="0" name=""/>
        <dsp:cNvSpPr/>
      </dsp:nvSpPr>
      <dsp:spPr>
        <a:xfrm>
          <a:off x="0" y="1304"/>
          <a:ext cx="2115311" cy="133745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935" tIns="132111" rIns="111935" bIns="13211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Identify</a:t>
          </a:r>
        </a:p>
      </dsp:txBody>
      <dsp:txXfrm>
        <a:off x="0" y="1304"/>
        <a:ext cx="2115311" cy="1337454"/>
      </dsp:txXfrm>
    </dsp:sp>
    <dsp:sp modelId="{61B11F7F-4ED6-B140-A4E9-32D5ACC9D4FF}">
      <dsp:nvSpPr>
        <dsp:cNvPr id="0" name=""/>
        <dsp:cNvSpPr/>
      </dsp:nvSpPr>
      <dsp:spPr>
        <a:xfrm>
          <a:off x="2115311" y="1419006"/>
          <a:ext cx="8461246" cy="133745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72" tIns="339713" rIns="164172" bIns="3397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Outline the importance of the four pillars and how they improve players at different ages and abilities.</a:t>
          </a:r>
        </a:p>
      </dsp:txBody>
      <dsp:txXfrm>
        <a:off x="2115311" y="1419006"/>
        <a:ext cx="8461246" cy="1337454"/>
      </dsp:txXfrm>
    </dsp:sp>
    <dsp:sp modelId="{2C3D7764-8546-0749-9B53-F3700C24D502}">
      <dsp:nvSpPr>
        <dsp:cNvPr id="0" name=""/>
        <dsp:cNvSpPr/>
      </dsp:nvSpPr>
      <dsp:spPr>
        <a:xfrm>
          <a:off x="0" y="1419006"/>
          <a:ext cx="2115311" cy="133745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935" tIns="132111" rIns="111935" bIns="13211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Outline</a:t>
          </a:r>
        </a:p>
      </dsp:txBody>
      <dsp:txXfrm>
        <a:off x="0" y="1419006"/>
        <a:ext cx="2115311" cy="1337454"/>
      </dsp:txXfrm>
    </dsp:sp>
    <dsp:sp modelId="{E4268B66-E563-DB47-953E-9AFBFB569C9D}">
      <dsp:nvSpPr>
        <dsp:cNvPr id="0" name=""/>
        <dsp:cNvSpPr/>
      </dsp:nvSpPr>
      <dsp:spPr>
        <a:xfrm>
          <a:off x="2115311" y="2836708"/>
          <a:ext cx="8461246" cy="1337454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172" tIns="339713" rIns="164172" bIns="33971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Recognise the four pillars from analysing an activity or session. </a:t>
          </a:r>
        </a:p>
      </dsp:txBody>
      <dsp:txXfrm>
        <a:off x="2115311" y="2836708"/>
        <a:ext cx="8461246" cy="1337454"/>
      </dsp:txXfrm>
    </dsp:sp>
    <dsp:sp modelId="{B0501F9F-56A0-B846-9EE3-A91C523105D6}">
      <dsp:nvSpPr>
        <dsp:cNvPr id="0" name=""/>
        <dsp:cNvSpPr/>
      </dsp:nvSpPr>
      <dsp:spPr>
        <a:xfrm>
          <a:off x="0" y="2836708"/>
          <a:ext cx="2115311" cy="133745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935" tIns="132111" rIns="111935" bIns="13211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Recognise</a:t>
          </a:r>
        </a:p>
      </dsp:txBody>
      <dsp:txXfrm>
        <a:off x="0" y="2836708"/>
        <a:ext cx="2115311" cy="13374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C3F9F4-982D-4368-9009-CACD4F542BCA}">
      <dsp:nvSpPr>
        <dsp:cNvPr id="0" name=""/>
        <dsp:cNvSpPr/>
      </dsp:nvSpPr>
      <dsp:spPr>
        <a:xfrm>
          <a:off x="1106654" y="858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CC169-4C03-4737-8E1A-2EBA21B6226F}">
      <dsp:nvSpPr>
        <dsp:cNvPr id="0" name=""/>
        <dsp:cNvSpPr/>
      </dsp:nvSpPr>
      <dsp:spPr>
        <a:xfrm>
          <a:off x="131140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ACE30-505A-4B2A-AF45-62F689E546FB}">
      <dsp:nvSpPr>
        <dsp:cNvPr id="0" name=""/>
        <dsp:cNvSpPr/>
      </dsp:nvSpPr>
      <dsp:spPr>
        <a:xfrm>
          <a:off x="79952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Aerobic Fitness</a:t>
          </a:r>
        </a:p>
      </dsp:txBody>
      <dsp:txXfrm>
        <a:off x="799529" y="1260858"/>
        <a:ext cx="1575000" cy="630000"/>
      </dsp:txXfrm>
    </dsp:sp>
    <dsp:sp modelId="{92EC58DD-762D-4DDF-9731-33BA63E99F25}">
      <dsp:nvSpPr>
        <dsp:cNvPr id="0" name=""/>
        <dsp:cNvSpPr/>
      </dsp:nvSpPr>
      <dsp:spPr>
        <a:xfrm>
          <a:off x="2957279" y="858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E2877-A9C2-42E9-844F-6D7DF155C5D8}">
      <dsp:nvSpPr>
        <dsp:cNvPr id="0" name=""/>
        <dsp:cNvSpPr/>
      </dsp:nvSpPr>
      <dsp:spPr>
        <a:xfrm>
          <a:off x="3162029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CE867-4772-41D1-9469-0EC16936E57B}">
      <dsp:nvSpPr>
        <dsp:cNvPr id="0" name=""/>
        <dsp:cNvSpPr/>
      </dsp:nvSpPr>
      <dsp:spPr>
        <a:xfrm>
          <a:off x="2650154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Anaerobic Fitness</a:t>
          </a:r>
        </a:p>
      </dsp:txBody>
      <dsp:txXfrm>
        <a:off x="2650154" y="1260858"/>
        <a:ext cx="1575000" cy="630000"/>
      </dsp:txXfrm>
    </dsp:sp>
    <dsp:sp modelId="{69923461-B54C-4969-BC59-FEC72CA7DD60}">
      <dsp:nvSpPr>
        <dsp:cNvPr id="0" name=""/>
        <dsp:cNvSpPr/>
      </dsp:nvSpPr>
      <dsp:spPr>
        <a:xfrm>
          <a:off x="4807904" y="858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D68FC-1ECF-4AB2-932B-FCF0FA1F1A87}">
      <dsp:nvSpPr>
        <dsp:cNvPr id="0" name=""/>
        <dsp:cNvSpPr/>
      </dsp:nvSpPr>
      <dsp:spPr>
        <a:xfrm>
          <a:off x="501265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38B35-363E-4CCC-8034-82131CB8D030}">
      <dsp:nvSpPr>
        <dsp:cNvPr id="0" name=""/>
        <dsp:cNvSpPr/>
      </dsp:nvSpPr>
      <dsp:spPr>
        <a:xfrm>
          <a:off x="450077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Speed</a:t>
          </a:r>
        </a:p>
      </dsp:txBody>
      <dsp:txXfrm>
        <a:off x="4500779" y="1260858"/>
        <a:ext cx="1575000" cy="630000"/>
      </dsp:txXfrm>
    </dsp:sp>
    <dsp:sp modelId="{9ABCA49F-95BA-45D0-8F5A-7718AFD0FF83}">
      <dsp:nvSpPr>
        <dsp:cNvPr id="0" name=""/>
        <dsp:cNvSpPr/>
      </dsp:nvSpPr>
      <dsp:spPr>
        <a:xfrm>
          <a:off x="6658529" y="858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496ED-D8F0-4A14-92C7-F08114DD520F}">
      <dsp:nvSpPr>
        <dsp:cNvPr id="0" name=""/>
        <dsp:cNvSpPr/>
      </dsp:nvSpPr>
      <dsp:spPr>
        <a:xfrm>
          <a:off x="6863279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5515C-9E83-4DF0-94CF-F90459E0EAD2}">
      <dsp:nvSpPr>
        <dsp:cNvPr id="0" name=""/>
        <dsp:cNvSpPr/>
      </dsp:nvSpPr>
      <dsp:spPr>
        <a:xfrm>
          <a:off x="6351404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Agility</a:t>
          </a:r>
        </a:p>
      </dsp:txBody>
      <dsp:txXfrm>
        <a:off x="6351404" y="1260858"/>
        <a:ext cx="1575000" cy="630000"/>
      </dsp:txXfrm>
    </dsp:sp>
    <dsp:sp modelId="{1286ABA7-647C-4964-8434-D312244DC4AD}">
      <dsp:nvSpPr>
        <dsp:cNvPr id="0" name=""/>
        <dsp:cNvSpPr/>
      </dsp:nvSpPr>
      <dsp:spPr>
        <a:xfrm>
          <a:off x="8509154" y="858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C9060-77A3-42C2-ADF0-D6D4C7700423}">
      <dsp:nvSpPr>
        <dsp:cNvPr id="0" name=""/>
        <dsp:cNvSpPr/>
      </dsp:nvSpPr>
      <dsp:spPr>
        <a:xfrm>
          <a:off x="871390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3F2B-7703-4916-8587-18D08E62C8F7}">
      <dsp:nvSpPr>
        <dsp:cNvPr id="0" name=""/>
        <dsp:cNvSpPr/>
      </dsp:nvSpPr>
      <dsp:spPr>
        <a:xfrm>
          <a:off x="820202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Balance</a:t>
          </a:r>
        </a:p>
      </dsp:txBody>
      <dsp:txXfrm>
        <a:off x="8202029" y="1260858"/>
        <a:ext cx="1575000" cy="630000"/>
      </dsp:txXfrm>
    </dsp:sp>
    <dsp:sp modelId="{C601AA42-F87F-894F-AD29-F565AB453085}">
      <dsp:nvSpPr>
        <dsp:cNvPr id="0" name=""/>
        <dsp:cNvSpPr/>
      </dsp:nvSpPr>
      <dsp:spPr>
        <a:xfrm>
          <a:off x="2031966" y="2284609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257D8-5DC0-B249-B63B-8F2D93FA12CF}">
      <dsp:nvSpPr>
        <dsp:cNvPr id="0" name=""/>
        <dsp:cNvSpPr/>
      </dsp:nvSpPr>
      <dsp:spPr>
        <a:xfrm>
          <a:off x="2236716" y="2489358"/>
          <a:ext cx="551250" cy="5512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4FECF-2C0F-2E4C-93F6-2542655E7CCB}">
      <dsp:nvSpPr>
        <dsp:cNvPr id="0" name=""/>
        <dsp:cNvSpPr/>
      </dsp:nvSpPr>
      <dsp:spPr>
        <a:xfrm>
          <a:off x="1724841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Flexibility</a:t>
          </a:r>
        </a:p>
      </dsp:txBody>
      <dsp:txXfrm>
        <a:off x="1724841" y="3544609"/>
        <a:ext cx="1575000" cy="630000"/>
      </dsp:txXfrm>
    </dsp:sp>
    <dsp:sp modelId="{27E25116-4AD3-4315-A293-69EAC8BDB7A9}">
      <dsp:nvSpPr>
        <dsp:cNvPr id="0" name=""/>
        <dsp:cNvSpPr/>
      </dsp:nvSpPr>
      <dsp:spPr>
        <a:xfrm>
          <a:off x="3882591" y="2284609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28A711-EEA0-470C-BDB8-50329EF91375}">
      <dsp:nvSpPr>
        <dsp:cNvPr id="0" name=""/>
        <dsp:cNvSpPr/>
      </dsp:nvSpPr>
      <dsp:spPr>
        <a:xfrm>
          <a:off x="4087341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DF5C6-83D9-480C-86BF-5E936FF51567}">
      <dsp:nvSpPr>
        <dsp:cNvPr id="0" name=""/>
        <dsp:cNvSpPr/>
      </dsp:nvSpPr>
      <dsp:spPr>
        <a:xfrm>
          <a:off x="3575466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Coordination</a:t>
          </a:r>
        </a:p>
      </dsp:txBody>
      <dsp:txXfrm>
        <a:off x="3575466" y="3544609"/>
        <a:ext cx="1575000" cy="630000"/>
      </dsp:txXfrm>
    </dsp:sp>
    <dsp:sp modelId="{8D4BD6DA-5DBF-4857-BDE7-D8C33952DA64}">
      <dsp:nvSpPr>
        <dsp:cNvPr id="0" name=""/>
        <dsp:cNvSpPr/>
      </dsp:nvSpPr>
      <dsp:spPr>
        <a:xfrm>
          <a:off x="5733216" y="2284609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98D8A-E637-4FA4-B277-E1898392044B}">
      <dsp:nvSpPr>
        <dsp:cNvPr id="0" name=""/>
        <dsp:cNvSpPr/>
      </dsp:nvSpPr>
      <dsp:spPr>
        <a:xfrm>
          <a:off x="5937966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A20CF-ED15-4160-AE21-5A9744CAFAFB}">
      <dsp:nvSpPr>
        <dsp:cNvPr id="0" name=""/>
        <dsp:cNvSpPr/>
      </dsp:nvSpPr>
      <dsp:spPr>
        <a:xfrm>
          <a:off x="5426091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Power</a:t>
          </a:r>
        </a:p>
      </dsp:txBody>
      <dsp:txXfrm>
        <a:off x="5426091" y="3544609"/>
        <a:ext cx="1575000" cy="630000"/>
      </dsp:txXfrm>
    </dsp:sp>
    <dsp:sp modelId="{5B975C3B-47FF-4BB6-93EB-AD7F475DC87A}">
      <dsp:nvSpPr>
        <dsp:cNvPr id="0" name=""/>
        <dsp:cNvSpPr/>
      </dsp:nvSpPr>
      <dsp:spPr>
        <a:xfrm>
          <a:off x="7583841" y="2284609"/>
          <a:ext cx="960750" cy="96075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12534-7A7B-45F9-BD63-C9BF4E7F6364}">
      <dsp:nvSpPr>
        <dsp:cNvPr id="0" name=""/>
        <dsp:cNvSpPr/>
      </dsp:nvSpPr>
      <dsp:spPr>
        <a:xfrm>
          <a:off x="7788591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88A2-167D-48B4-9B7B-49EAD75FCED3}">
      <dsp:nvSpPr>
        <dsp:cNvPr id="0" name=""/>
        <dsp:cNvSpPr/>
      </dsp:nvSpPr>
      <dsp:spPr>
        <a:xfrm>
          <a:off x="7276716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Strength </a:t>
          </a:r>
        </a:p>
      </dsp:txBody>
      <dsp:txXfrm>
        <a:off x="7276716" y="3544609"/>
        <a:ext cx="1575000" cy="63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1F883-5E6E-42D7-9E9B-B891C27EB1D0}">
      <dsp:nvSpPr>
        <dsp:cNvPr id="0" name=""/>
        <dsp:cNvSpPr/>
      </dsp:nvSpPr>
      <dsp:spPr>
        <a:xfrm>
          <a:off x="509279" y="100773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64B96-80A6-4F4E-8BBB-3CEFB30D54DA}">
      <dsp:nvSpPr>
        <dsp:cNvPr id="0" name=""/>
        <dsp:cNvSpPr/>
      </dsp:nvSpPr>
      <dsp:spPr>
        <a:xfrm>
          <a:off x="743279" y="1241734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3A0E1-54DB-4C24-A00A-E28185E9DA3B}">
      <dsp:nvSpPr>
        <dsp:cNvPr id="0" name=""/>
        <dsp:cNvSpPr/>
      </dsp:nvSpPr>
      <dsp:spPr>
        <a:xfrm>
          <a:off x="158279" y="244773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Ball Control</a:t>
          </a:r>
        </a:p>
      </dsp:txBody>
      <dsp:txXfrm>
        <a:off x="158279" y="2447734"/>
        <a:ext cx="1800000" cy="720000"/>
      </dsp:txXfrm>
    </dsp:sp>
    <dsp:sp modelId="{648D377E-29C8-4F00-8686-9EF6EA5C333B}">
      <dsp:nvSpPr>
        <dsp:cNvPr id="0" name=""/>
        <dsp:cNvSpPr/>
      </dsp:nvSpPr>
      <dsp:spPr>
        <a:xfrm>
          <a:off x="2624279" y="100773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B6E21-39D1-4545-8257-3AB360C99594}">
      <dsp:nvSpPr>
        <dsp:cNvPr id="0" name=""/>
        <dsp:cNvSpPr/>
      </dsp:nvSpPr>
      <dsp:spPr>
        <a:xfrm>
          <a:off x="2858279" y="1241733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4012D-1DD2-4835-84FC-2C93538F9A55}">
      <dsp:nvSpPr>
        <dsp:cNvPr id="0" name=""/>
        <dsp:cNvSpPr/>
      </dsp:nvSpPr>
      <dsp:spPr>
        <a:xfrm>
          <a:off x="2273279" y="244773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Passing</a:t>
          </a:r>
        </a:p>
      </dsp:txBody>
      <dsp:txXfrm>
        <a:off x="2273279" y="2447734"/>
        <a:ext cx="1800000" cy="720000"/>
      </dsp:txXfrm>
    </dsp:sp>
    <dsp:sp modelId="{30FEF544-4CE1-4AF2-ACF2-4868105388C4}">
      <dsp:nvSpPr>
        <dsp:cNvPr id="0" name=""/>
        <dsp:cNvSpPr/>
      </dsp:nvSpPr>
      <dsp:spPr>
        <a:xfrm>
          <a:off x="4739279" y="100773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16D9E-4FC7-4122-9430-EB32E49D8D09}">
      <dsp:nvSpPr>
        <dsp:cNvPr id="0" name=""/>
        <dsp:cNvSpPr/>
      </dsp:nvSpPr>
      <dsp:spPr>
        <a:xfrm>
          <a:off x="4973279" y="1241733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ACE29-D2CC-4E68-AF28-73B7DB430BDD}">
      <dsp:nvSpPr>
        <dsp:cNvPr id="0" name=""/>
        <dsp:cNvSpPr/>
      </dsp:nvSpPr>
      <dsp:spPr>
        <a:xfrm>
          <a:off x="4388279" y="244773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Shooting</a:t>
          </a:r>
        </a:p>
      </dsp:txBody>
      <dsp:txXfrm>
        <a:off x="4388279" y="2447734"/>
        <a:ext cx="1800000" cy="720000"/>
      </dsp:txXfrm>
    </dsp:sp>
    <dsp:sp modelId="{DC3F8BB4-0B3A-42EE-921B-C2A78F785709}">
      <dsp:nvSpPr>
        <dsp:cNvPr id="0" name=""/>
        <dsp:cNvSpPr/>
      </dsp:nvSpPr>
      <dsp:spPr>
        <a:xfrm>
          <a:off x="6854279" y="100773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B7541-2820-45F2-AFA3-6116F6F37F62}">
      <dsp:nvSpPr>
        <dsp:cNvPr id="0" name=""/>
        <dsp:cNvSpPr/>
      </dsp:nvSpPr>
      <dsp:spPr>
        <a:xfrm>
          <a:off x="7088279" y="1241733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901CE-494A-4E65-893E-BDDF59CA398F}">
      <dsp:nvSpPr>
        <dsp:cNvPr id="0" name=""/>
        <dsp:cNvSpPr/>
      </dsp:nvSpPr>
      <dsp:spPr>
        <a:xfrm>
          <a:off x="6503279" y="244773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Dribbling</a:t>
          </a:r>
        </a:p>
      </dsp:txBody>
      <dsp:txXfrm>
        <a:off x="6503279" y="2447734"/>
        <a:ext cx="1800000" cy="720000"/>
      </dsp:txXfrm>
    </dsp:sp>
    <dsp:sp modelId="{ED78A99F-A02A-44E3-B8CF-EBAED03543A0}">
      <dsp:nvSpPr>
        <dsp:cNvPr id="0" name=""/>
        <dsp:cNvSpPr/>
      </dsp:nvSpPr>
      <dsp:spPr>
        <a:xfrm>
          <a:off x="8969279" y="100773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BA47B-5BC3-4BD1-AB6E-79735029708D}">
      <dsp:nvSpPr>
        <dsp:cNvPr id="0" name=""/>
        <dsp:cNvSpPr/>
      </dsp:nvSpPr>
      <dsp:spPr>
        <a:xfrm>
          <a:off x="9203279" y="1241733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34EE8-5CB2-4D3F-B630-976389696D9D}">
      <dsp:nvSpPr>
        <dsp:cNvPr id="0" name=""/>
        <dsp:cNvSpPr/>
      </dsp:nvSpPr>
      <dsp:spPr>
        <a:xfrm>
          <a:off x="8618279" y="244773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Tackling</a:t>
          </a:r>
        </a:p>
      </dsp:txBody>
      <dsp:txXfrm>
        <a:off x="8618279" y="2447734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E4EBD-CCEE-43DD-917A-43A0F6479FCC}">
      <dsp:nvSpPr>
        <dsp:cNvPr id="0" name=""/>
        <dsp:cNvSpPr/>
      </dsp:nvSpPr>
      <dsp:spPr>
        <a:xfrm>
          <a:off x="1106654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BFCDF-7198-45F2-BEF7-FB04D7923B73}">
      <dsp:nvSpPr>
        <dsp:cNvPr id="0" name=""/>
        <dsp:cNvSpPr/>
      </dsp:nvSpPr>
      <dsp:spPr>
        <a:xfrm>
          <a:off x="131140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21622-9C81-4D10-BED2-B2BB52A2FA58}">
      <dsp:nvSpPr>
        <dsp:cNvPr id="0" name=""/>
        <dsp:cNvSpPr/>
      </dsp:nvSpPr>
      <dsp:spPr>
        <a:xfrm>
          <a:off x="79952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Knowledge</a:t>
          </a:r>
        </a:p>
      </dsp:txBody>
      <dsp:txXfrm>
        <a:off x="799529" y="1260858"/>
        <a:ext cx="1575000" cy="630000"/>
      </dsp:txXfrm>
    </dsp:sp>
    <dsp:sp modelId="{B31346EF-09DC-4ECB-A56E-BF70DA158F49}">
      <dsp:nvSpPr>
        <dsp:cNvPr id="0" name=""/>
        <dsp:cNvSpPr/>
      </dsp:nvSpPr>
      <dsp:spPr>
        <a:xfrm>
          <a:off x="2957279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3F87A-346C-4493-AE5D-139DF6A55AF4}">
      <dsp:nvSpPr>
        <dsp:cNvPr id="0" name=""/>
        <dsp:cNvSpPr/>
      </dsp:nvSpPr>
      <dsp:spPr>
        <a:xfrm>
          <a:off x="3162029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15166-854E-4B8B-B89B-F3B6DA9B5798}">
      <dsp:nvSpPr>
        <dsp:cNvPr id="0" name=""/>
        <dsp:cNvSpPr/>
      </dsp:nvSpPr>
      <dsp:spPr>
        <a:xfrm>
          <a:off x="2650154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Anticipation</a:t>
          </a:r>
        </a:p>
      </dsp:txBody>
      <dsp:txXfrm>
        <a:off x="2650154" y="1260858"/>
        <a:ext cx="1575000" cy="630000"/>
      </dsp:txXfrm>
    </dsp:sp>
    <dsp:sp modelId="{495BE1FA-2FD0-4673-9321-6B80FF4B6EC2}">
      <dsp:nvSpPr>
        <dsp:cNvPr id="0" name=""/>
        <dsp:cNvSpPr/>
      </dsp:nvSpPr>
      <dsp:spPr>
        <a:xfrm>
          <a:off x="4807904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215EC-408B-4DD1-9297-7C6D9A445ACF}">
      <dsp:nvSpPr>
        <dsp:cNvPr id="0" name=""/>
        <dsp:cNvSpPr/>
      </dsp:nvSpPr>
      <dsp:spPr>
        <a:xfrm>
          <a:off x="501265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A6BBE-3B9F-44C1-BDBE-2713FDCB7FE7}">
      <dsp:nvSpPr>
        <dsp:cNvPr id="0" name=""/>
        <dsp:cNvSpPr/>
      </dsp:nvSpPr>
      <dsp:spPr>
        <a:xfrm>
          <a:off x="450077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Awareness</a:t>
          </a:r>
        </a:p>
      </dsp:txBody>
      <dsp:txXfrm>
        <a:off x="4500779" y="1260858"/>
        <a:ext cx="1575000" cy="630000"/>
      </dsp:txXfrm>
    </dsp:sp>
    <dsp:sp modelId="{6FE5A776-6672-4ECF-8EE6-BC01E811320A}">
      <dsp:nvSpPr>
        <dsp:cNvPr id="0" name=""/>
        <dsp:cNvSpPr/>
      </dsp:nvSpPr>
      <dsp:spPr>
        <a:xfrm>
          <a:off x="6658529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AE5E5-B340-488E-A75F-8F3463A12ACF}">
      <dsp:nvSpPr>
        <dsp:cNvPr id="0" name=""/>
        <dsp:cNvSpPr/>
      </dsp:nvSpPr>
      <dsp:spPr>
        <a:xfrm>
          <a:off x="6863279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2128-0CB2-468C-8533-D53B5A3F912B}">
      <dsp:nvSpPr>
        <dsp:cNvPr id="0" name=""/>
        <dsp:cNvSpPr/>
      </dsp:nvSpPr>
      <dsp:spPr>
        <a:xfrm>
          <a:off x="6351404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Speed of Play</a:t>
          </a:r>
        </a:p>
      </dsp:txBody>
      <dsp:txXfrm>
        <a:off x="6351404" y="1260858"/>
        <a:ext cx="1575000" cy="630000"/>
      </dsp:txXfrm>
    </dsp:sp>
    <dsp:sp modelId="{1EEA90CA-7429-4DA2-846C-C33D7444C97E}">
      <dsp:nvSpPr>
        <dsp:cNvPr id="0" name=""/>
        <dsp:cNvSpPr/>
      </dsp:nvSpPr>
      <dsp:spPr>
        <a:xfrm>
          <a:off x="8509154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1F41D-B397-4B6C-A9E7-35EA2F30A973}">
      <dsp:nvSpPr>
        <dsp:cNvPr id="0" name=""/>
        <dsp:cNvSpPr/>
      </dsp:nvSpPr>
      <dsp:spPr>
        <a:xfrm>
          <a:off x="871390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5755F-05B5-4DBF-91AC-CB6D9A3E844D}">
      <dsp:nvSpPr>
        <dsp:cNvPr id="0" name=""/>
        <dsp:cNvSpPr/>
      </dsp:nvSpPr>
      <dsp:spPr>
        <a:xfrm>
          <a:off x="820202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Transitioning</a:t>
          </a:r>
        </a:p>
      </dsp:txBody>
      <dsp:txXfrm>
        <a:off x="8202029" y="1260858"/>
        <a:ext cx="1575000" cy="630000"/>
      </dsp:txXfrm>
    </dsp:sp>
    <dsp:sp modelId="{A5DB1903-3F51-4004-B9C0-69ADCDBC93C8}">
      <dsp:nvSpPr>
        <dsp:cNvPr id="0" name=""/>
        <dsp:cNvSpPr/>
      </dsp:nvSpPr>
      <dsp:spPr>
        <a:xfrm>
          <a:off x="2957279" y="2284609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74B82-DA6E-47A0-A570-29EBEE1131A6}">
      <dsp:nvSpPr>
        <dsp:cNvPr id="0" name=""/>
        <dsp:cNvSpPr/>
      </dsp:nvSpPr>
      <dsp:spPr>
        <a:xfrm>
          <a:off x="3162029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BB6C0-8472-4247-B910-D0641612982A}">
      <dsp:nvSpPr>
        <dsp:cNvPr id="0" name=""/>
        <dsp:cNvSpPr/>
      </dsp:nvSpPr>
      <dsp:spPr>
        <a:xfrm>
          <a:off x="2650154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Attacking</a:t>
          </a:r>
        </a:p>
      </dsp:txBody>
      <dsp:txXfrm>
        <a:off x="2650154" y="3544609"/>
        <a:ext cx="1575000" cy="630000"/>
      </dsp:txXfrm>
    </dsp:sp>
    <dsp:sp modelId="{50645168-77F8-4EDB-BEC2-5E5D601BAAE1}">
      <dsp:nvSpPr>
        <dsp:cNvPr id="0" name=""/>
        <dsp:cNvSpPr/>
      </dsp:nvSpPr>
      <dsp:spPr>
        <a:xfrm>
          <a:off x="4807904" y="2284609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C698E-3532-4F22-90DE-4F42972012C6}">
      <dsp:nvSpPr>
        <dsp:cNvPr id="0" name=""/>
        <dsp:cNvSpPr/>
      </dsp:nvSpPr>
      <dsp:spPr>
        <a:xfrm>
          <a:off x="5012654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68857-1EF4-4767-B7E4-5DD34BCADB87}">
      <dsp:nvSpPr>
        <dsp:cNvPr id="0" name=""/>
        <dsp:cNvSpPr/>
      </dsp:nvSpPr>
      <dsp:spPr>
        <a:xfrm>
          <a:off x="4500779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Defending</a:t>
          </a:r>
        </a:p>
      </dsp:txBody>
      <dsp:txXfrm>
        <a:off x="4500779" y="3544609"/>
        <a:ext cx="1575000" cy="630000"/>
      </dsp:txXfrm>
    </dsp:sp>
    <dsp:sp modelId="{7034772C-52A2-405B-BDBF-622A451EE33A}">
      <dsp:nvSpPr>
        <dsp:cNvPr id="0" name=""/>
        <dsp:cNvSpPr/>
      </dsp:nvSpPr>
      <dsp:spPr>
        <a:xfrm>
          <a:off x="6658529" y="2284609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605AF-CE9E-4D0A-AD17-6BD13A187F2F}">
      <dsp:nvSpPr>
        <dsp:cNvPr id="0" name=""/>
        <dsp:cNvSpPr/>
      </dsp:nvSpPr>
      <dsp:spPr>
        <a:xfrm>
          <a:off x="6863279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B99DE-CB7B-4FEE-8BAF-0E7474B4304E}">
      <dsp:nvSpPr>
        <dsp:cNvPr id="0" name=""/>
        <dsp:cNvSpPr/>
      </dsp:nvSpPr>
      <dsp:spPr>
        <a:xfrm>
          <a:off x="6351404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Positioning </a:t>
          </a:r>
        </a:p>
      </dsp:txBody>
      <dsp:txXfrm>
        <a:off x="6351404" y="3544609"/>
        <a:ext cx="1575000" cy="63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BD947-835C-4E54-A965-B9E8F97A6D6B}">
      <dsp:nvSpPr>
        <dsp:cNvPr id="0" name=""/>
        <dsp:cNvSpPr/>
      </dsp:nvSpPr>
      <dsp:spPr>
        <a:xfrm>
          <a:off x="1106654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0066-72C9-4E3D-AA2E-28D517A36ADA}">
      <dsp:nvSpPr>
        <dsp:cNvPr id="0" name=""/>
        <dsp:cNvSpPr/>
      </dsp:nvSpPr>
      <dsp:spPr>
        <a:xfrm>
          <a:off x="131140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9343E-725E-4B6D-A0BD-2E06F95725E1}">
      <dsp:nvSpPr>
        <dsp:cNvPr id="0" name=""/>
        <dsp:cNvSpPr/>
      </dsp:nvSpPr>
      <dsp:spPr>
        <a:xfrm>
          <a:off x="79952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Motivation</a:t>
          </a:r>
        </a:p>
      </dsp:txBody>
      <dsp:txXfrm>
        <a:off x="799529" y="1260858"/>
        <a:ext cx="1575000" cy="630000"/>
      </dsp:txXfrm>
    </dsp:sp>
    <dsp:sp modelId="{946F4BC3-1121-42DE-8428-EAD88D2E4279}">
      <dsp:nvSpPr>
        <dsp:cNvPr id="0" name=""/>
        <dsp:cNvSpPr/>
      </dsp:nvSpPr>
      <dsp:spPr>
        <a:xfrm>
          <a:off x="2957279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8004A-006D-441D-8B36-4F60BD738886}">
      <dsp:nvSpPr>
        <dsp:cNvPr id="0" name=""/>
        <dsp:cNvSpPr/>
      </dsp:nvSpPr>
      <dsp:spPr>
        <a:xfrm>
          <a:off x="3162029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6CE9A-4FBF-4A6F-A88E-2615BBEA3D4C}">
      <dsp:nvSpPr>
        <dsp:cNvPr id="0" name=""/>
        <dsp:cNvSpPr/>
      </dsp:nvSpPr>
      <dsp:spPr>
        <a:xfrm>
          <a:off x="2650154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Cooperation </a:t>
          </a:r>
        </a:p>
      </dsp:txBody>
      <dsp:txXfrm>
        <a:off x="2650154" y="1260858"/>
        <a:ext cx="1575000" cy="630000"/>
      </dsp:txXfrm>
    </dsp:sp>
    <dsp:sp modelId="{7EC1DA1B-1B13-4CC1-961B-6787893B5AEA}">
      <dsp:nvSpPr>
        <dsp:cNvPr id="0" name=""/>
        <dsp:cNvSpPr/>
      </dsp:nvSpPr>
      <dsp:spPr>
        <a:xfrm>
          <a:off x="4807904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9C1F8-5648-43DA-8DE6-4FEB3336694A}">
      <dsp:nvSpPr>
        <dsp:cNvPr id="0" name=""/>
        <dsp:cNvSpPr/>
      </dsp:nvSpPr>
      <dsp:spPr>
        <a:xfrm>
          <a:off x="501265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C270A-9BD4-4D6C-95A4-96522224F724}">
      <dsp:nvSpPr>
        <dsp:cNvPr id="0" name=""/>
        <dsp:cNvSpPr/>
      </dsp:nvSpPr>
      <dsp:spPr>
        <a:xfrm>
          <a:off x="450077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Determination</a:t>
          </a:r>
        </a:p>
      </dsp:txBody>
      <dsp:txXfrm>
        <a:off x="4500779" y="1260858"/>
        <a:ext cx="1575000" cy="630000"/>
      </dsp:txXfrm>
    </dsp:sp>
    <dsp:sp modelId="{FC210B6F-90DD-404C-B7D4-D93B671DBAAE}">
      <dsp:nvSpPr>
        <dsp:cNvPr id="0" name=""/>
        <dsp:cNvSpPr/>
      </dsp:nvSpPr>
      <dsp:spPr>
        <a:xfrm>
          <a:off x="6658529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19AAC-FDB2-4134-BF5A-8A2115095273}">
      <dsp:nvSpPr>
        <dsp:cNvPr id="0" name=""/>
        <dsp:cNvSpPr/>
      </dsp:nvSpPr>
      <dsp:spPr>
        <a:xfrm>
          <a:off x="6863279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187CB-C96D-4F9B-A7AD-2562F7652B08}">
      <dsp:nvSpPr>
        <dsp:cNvPr id="0" name=""/>
        <dsp:cNvSpPr/>
      </dsp:nvSpPr>
      <dsp:spPr>
        <a:xfrm>
          <a:off x="6351404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Competitiveness </a:t>
          </a:r>
        </a:p>
      </dsp:txBody>
      <dsp:txXfrm>
        <a:off x="6351404" y="1260858"/>
        <a:ext cx="1575000" cy="630000"/>
      </dsp:txXfrm>
    </dsp:sp>
    <dsp:sp modelId="{EAC1B72A-D47F-4B26-98A2-9E36CFA0CBD9}">
      <dsp:nvSpPr>
        <dsp:cNvPr id="0" name=""/>
        <dsp:cNvSpPr/>
      </dsp:nvSpPr>
      <dsp:spPr>
        <a:xfrm>
          <a:off x="8509154" y="858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A558D-2192-446D-9F21-ADAA839AB93E}">
      <dsp:nvSpPr>
        <dsp:cNvPr id="0" name=""/>
        <dsp:cNvSpPr/>
      </dsp:nvSpPr>
      <dsp:spPr>
        <a:xfrm>
          <a:off x="8713904" y="205608"/>
          <a:ext cx="551250" cy="5512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FF59-920B-4D5E-B952-EB1518BC5BC6}">
      <dsp:nvSpPr>
        <dsp:cNvPr id="0" name=""/>
        <dsp:cNvSpPr/>
      </dsp:nvSpPr>
      <dsp:spPr>
        <a:xfrm>
          <a:off x="8202029" y="1260858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Concentration</a:t>
          </a:r>
        </a:p>
      </dsp:txBody>
      <dsp:txXfrm>
        <a:off x="8202029" y="1260858"/>
        <a:ext cx="1575000" cy="630000"/>
      </dsp:txXfrm>
    </dsp:sp>
    <dsp:sp modelId="{7D1CA9E3-960D-4CBC-8498-B37CEC9DB111}">
      <dsp:nvSpPr>
        <dsp:cNvPr id="0" name=""/>
        <dsp:cNvSpPr/>
      </dsp:nvSpPr>
      <dsp:spPr>
        <a:xfrm>
          <a:off x="2957279" y="2284609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14B0E-A8A7-418C-B2BA-91DB93AE1AB4}">
      <dsp:nvSpPr>
        <dsp:cNvPr id="0" name=""/>
        <dsp:cNvSpPr/>
      </dsp:nvSpPr>
      <dsp:spPr>
        <a:xfrm>
          <a:off x="3162029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30B69-90EC-4D71-8254-78BF1C595A38}">
      <dsp:nvSpPr>
        <dsp:cNvPr id="0" name=""/>
        <dsp:cNvSpPr/>
      </dsp:nvSpPr>
      <dsp:spPr>
        <a:xfrm>
          <a:off x="2650154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Commitment</a:t>
          </a:r>
        </a:p>
      </dsp:txBody>
      <dsp:txXfrm>
        <a:off x="2650154" y="3544609"/>
        <a:ext cx="1575000" cy="630000"/>
      </dsp:txXfrm>
    </dsp:sp>
    <dsp:sp modelId="{F9F4DDAD-CB29-42D5-8F0C-44B348731E3F}">
      <dsp:nvSpPr>
        <dsp:cNvPr id="0" name=""/>
        <dsp:cNvSpPr/>
      </dsp:nvSpPr>
      <dsp:spPr>
        <a:xfrm>
          <a:off x="4807904" y="2284609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2CF6B-42E7-44C0-A33D-C9A63BF47E9D}">
      <dsp:nvSpPr>
        <dsp:cNvPr id="0" name=""/>
        <dsp:cNvSpPr/>
      </dsp:nvSpPr>
      <dsp:spPr>
        <a:xfrm>
          <a:off x="5012654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5D1D2-060E-4B6D-B658-E02FB2BF1FC2}">
      <dsp:nvSpPr>
        <dsp:cNvPr id="0" name=""/>
        <dsp:cNvSpPr/>
      </dsp:nvSpPr>
      <dsp:spPr>
        <a:xfrm>
          <a:off x="4500779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Commmunication</a:t>
          </a:r>
        </a:p>
      </dsp:txBody>
      <dsp:txXfrm>
        <a:off x="4500779" y="3544609"/>
        <a:ext cx="1575000" cy="630000"/>
      </dsp:txXfrm>
    </dsp:sp>
    <dsp:sp modelId="{8EE1A48C-C571-4672-B58A-092C8D760855}">
      <dsp:nvSpPr>
        <dsp:cNvPr id="0" name=""/>
        <dsp:cNvSpPr/>
      </dsp:nvSpPr>
      <dsp:spPr>
        <a:xfrm>
          <a:off x="6658529" y="2284609"/>
          <a:ext cx="960750" cy="9607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F9FD2-574B-41F6-9FB2-15B310C6827C}">
      <dsp:nvSpPr>
        <dsp:cNvPr id="0" name=""/>
        <dsp:cNvSpPr/>
      </dsp:nvSpPr>
      <dsp:spPr>
        <a:xfrm>
          <a:off x="6863279" y="2489358"/>
          <a:ext cx="551250" cy="55125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A343C-4FCA-47BA-9804-DF5D8A2A1DB7}">
      <dsp:nvSpPr>
        <dsp:cNvPr id="0" name=""/>
        <dsp:cNvSpPr/>
      </dsp:nvSpPr>
      <dsp:spPr>
        <a:xfrm>
          <a:off x="6351404" y="3544609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Confidence</a:t>
          </a:r>
        </a:p>
      </dsp:txBody>
      <dsp:txXfrm>
        <a:off x="6351404" y="3544609"/>
        <a:ext cx="1575000" cy="63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A96A8-6540-B749-B580-E0C299D846F9}">
      <dsp:nvSpPr>
        <dsp:cNvPr id="0" name=""/>
        <dsp:cNvSpPr/>
      </dsp:nvSpPr>
      <dsp:spPr>
        <a:xfrm>
          <a:off x="0" y="86823"/>
          <a:ext cx="5821767" cy="9652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% of time would you spend on each component of:</a:t>
          </a:r>
        </a:p>
      </dsp:txBody>
      <dsp:txXfrm>
        <a:off x="47120" y="133943"/>
        <a:ext cx="5727527" cy="871010"/>
      </dsp:txXfrm>
    </dsp:sp>
    <dsp:sp modelId="{4A17A218-4BAF-1943-88AE-21926C91FBAA}">
      <dsp:nvSpPr>
        <dsp:cNvPr id="0" name=""/>
        <dsp:cNvSpPr/>
      </dsp:nvSpPr>
      <dsp:spPr>
        <a:xfrm>
          <a:off x="0" y="1124073"/>
          <a:ext cx="5821767" cy="965250"/>
        </a:xfrm>
        <a:prstGeom prst="roundRect">
          <a:avLst/>
        </a:prstGeom>
        <a:solidFill>
          <a:schemeClr val="accent2">
            <a:hueOff val="632483"/>
            <a:satOff val="-11966"/>
            <a:lumOff val="-8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Technical = %</a:t>
          </a:r>
        </a:p>
      </dsp:txBody>
      <dsp:txXfrm>
        <a:off x="47120" y="1171193"/>
        <a:ext cx="5727527" cy="871010"/>
      </dsp:txXfrm>
    </dsp:sp>
    <dsp:sp modelId="{6EAA3C48-959E-8E4B-B8C7-80783B3E20A6}">
      <dsp:nvSpPr>
        <dsp:cNvPr id="0" name=""/>
        <dsp:cNvSpPr/>
      </dsp:nvSpPr>
      <dsp:spPr>
        <a:xfrm>
          <a:off x="0" y="2161323"/>
          <a:ext cx="5821767" cy="965250"/>
        </a:xfrm>
        <a:prstGeom prst="roundRect">
          <a:avLst/>
        </a:prstGeom>
        <a:solidFill>
          <a:schemeClr val="accent2">
            <a:hueOff val="1264967"/>
            <a:satOff val="-23931"/>
            <a:lumOff val="-16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Pyschological = %</a:t>
          </a:r>
        </a:p>
      </dsp:txBody>
      <dsp:txXfrm>
        <a:off x="47120" y="2208443"/>
        <a:ext cx="5727527" cy="871010"/>
      </dsp:txXfrm>
    </dsp:sp>
    <dsp:sp modelId="{728AE04B-6BD0-0F46-92F6-09FC3069E3C6}">
      <dsp:nvSpPr>
        <dsp:cNvPr id="0" name=""/>
        <dsp:cNvSpPr/>
      </dsp:nvSpPr>
      <dsp:spPr>
        <a:xfrm>
          <a:off x="0" y="3198573"/>
          <a:ext cx="5821767" cy="965250"/>
        </a:xfrm>
        <a:prstGeom prst="roundRect">
          <a:avLst/>
        </a:prstGeom>
        <a:solidFill>
          <a:schemeClr val="accent2">
            <a:hueOff val="1897450"/>
            <a:satOff val="-35897"/>
            <a:lumOff val="-250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Physical = %</a:t>
          </a:r>
        </a:p>
      </dsp:txBody>
      <dsp:txXfrm>
        <a:off x="47120" y="3245693"/>
        <a:ext cx="5727527" cy="871010"/>
      </dsp:txXfrm>
    </dsp:sp>
    <dsp:sp modelId="{CFA01D6C-BF9A-F54A-AB66-1D64E6419E12}">
      <dsp:nvSpPr>
        <dsp:cNvPr id="0" name=""/>
        <dsp:cNvSpPr/>
      </dsp:nvSpPr>
      <dsp:spPr>
        <a:xfrm>
          <a:off x="0" y="4235824"/>
          <a:ext cx="5821767" cy="965250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Tactical = %</a:t>
          </a:r>
        </a:p>
      </dsp:txBody>
      <dsp:txXfrm>
        <a:off x="47120" y="4282944"/>
        <a:ext cx="5727527" cy="871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DAD06-B2A9-1041-8045-C0B57221EEE9}" type="datetimeFigureOut">
              <a:rPr lang="en-US" smtClean="0"/>
              <a:t>11/1/19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064726-5C8D-1048-9F37-5D0F129CBF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648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064726-5C8D-1048-9F37-5D0F129CBF3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190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064726-5C8D-1048-9F37-5D0F129CBF3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883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EA0C0817-A112-4847-8014-A94B7D2A4EA3}" type="datetime1">
              <a:rPr lang="en-US" smtClean="0"/>
              <a:t>11/1/19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844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37432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51879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08283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76307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79134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51359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36961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21231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41099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78867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46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krw6AwqEyw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4EEEB11-3AE2-E249-888C-768CB25B9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88"/>
            <a:ext cx="12192000" cy="685800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09418F-1F4A-654F-A277-E5D363E091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18099" y="1045029"/>
            <a:ext cx="6899729" cy="4022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906415-A818-F841-93CB-4893CB7FF419}"/>
              </a:ext>
            </a:extLst>
          </p:cNvPr>
          <p:cNvSpPr txBox="1"/>
          <p:nvPr/>
        </p:nvSpPr>
        <p:spPr>
          <a:xfrm>
            <a:off x="7505607" y="5569020"/>
            <a:ext cx="34671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Rhys Surringer</a:t>
            </a:r>
          </a:p>
        </p:txBody>
      </p:sp>
    </p:spTree>
    <p:extLst>
      <p:ext uri="{BB962C8B-B14F-4D97-AF65-F5344CB8AC3E}">
        <p14:creationId xmlns:p14="http://schemas.microsoft.com/office/powerpoint/2010/main" val="53299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BB2C21-ED1D-A248-A480-AA0E362D0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Aim: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1149DA-EB20-49B9-A884-1169C5D7A6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250600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1332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24C24F-6B75-4E41-93A7-AE2C9B9C6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Learning Objectives: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46572-5F0C-4F03-BDE8-46C19738E0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2651326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1061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1099-8910-F84E-BF02-748E43A62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PHYSICAL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B32BB3-C1CB-D242-9431-948DDD684C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0534" y="964406"/>
            <a:ext cx="6745203" cy="470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404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DFEBD2-94E4-DE45-B8B7-D18398D07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Physical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A0FDA-0CA6-498C-8174-378A051B2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907844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761061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AE3B8-9E7B-EA4A-841F-8C1CC9FB2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Technical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CE49B29-FB1F-1446-93EA-7BBF710393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3657" y="838682"/>
            <a:ext cx="6569075" cy="5132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290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A098D54-08A9-B046-9594-7EEB7700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Technical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C56EDF-DF3B-4373-AE75-42657E5BA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3585499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5426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C8F40-C6D1-B049-AF2E-F039A9CF5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Tactical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57F345-12E1-C44F-BBC8-0C2F020781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8099" y="728664"/>
            <a:ext cx="6754813" cy="5400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849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4774D7-6593-5543-B753-9335BB366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Tactical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07B11-D508-4D28-BE85-B2E36FBD42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082132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1563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A2865-3B01-834B-BDF5-2BF1E6124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Psychological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E1DF5B-0FE5-2649-8793-55B157B8F1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75250" y="1427349"/>
            <a:ext cx="6281738" cy="4003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84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34FFA2-5C40-E942-B11A-04C43612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Psychological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554BBA-B22B-4FA9-9B10-F3AB459830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2643869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4760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BF00C-591E-234D-A33A-2E98C60E6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 fontScale="90000"/>
          </a:bodyPr>
          <a:lstStyle/>
          <a:p>
            <a:r>
              <a:rPr lang="en-US" dirty="0"/>
              <a:t>How important is each of the four pillars of development?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82F339-3DC9-4D0A-8D69-CC4F0B9002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4609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4469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BF402B-4C22-544F-84EF-8436AC2595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74" y="1173162"/>
            <a:ext cx="6043772" cy="45116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0D9D8-509F-084D-A47E-0E925579C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803186"/>
            <a:ext cx="4485170" cy="5248622"/>
          </a:xfrm>
        </p:spPr>
        <p:txBody>
          <a:bodyPr/>
          <a:lstStyle/>
          <a:p>
            <a:r>
              <a:rPr lang="en-GB" sz="2400" dirty="0"/>
              <a:t>“Many coaches can influence players technical, tactical and physical capabilities however only the few can effect the psychological state of the player”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- Jose Mourinho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210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EEC37-16FC-D04A-AE57-6E5771266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8BFF4-AD4E-0B46-B4A0-0805DA806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www.youtube.com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watch?v</a:t>
            </a:r>
            <a:r>
              <a:rPr lang="en-US" dirty="0">
                <a:hlinkClick r:id="rId2"/>
              </a:rPr>
              <a:t>=dkrw6AwqEyw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62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FC5B5-02C5-B244-8A47-B1D7EDBED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FBAC1-B67D-B646-86AA-1570D47A8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pairs discuss ways we can improve the psychological components within a team environment that can be implemented into a session plan.</a:t>
            </a:r>
          </a:p>
        </p:txBody>
      </p:sp>
    </p:spTree>
    <p:extLst>
      <p:ext uri="{BB962C8B-B14F-4D97-AF65-F5344CB8AC3E}">
        <p14:creationId xmlns:p14="http://schemas.microsoft.com/office/powerpoint/2010/main" val="10038401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F3D2D-51A2-F74E-8029-1041CC121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AC04B-BC51-7849-A9F1-51FEE1F83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FAW, U. (n.d.). </a:t>
            </a:r>
            <a:r>
              <a:rPr lang="en-GB" i="1" dirty="0"/>
              <a:t>UEFA B Coaching Course</a:t>
            </a:r>
            <a:r>
              <a:rPr lang="en-GB" dirty="0"/>
              <a:t>. [online] </a:t>
            </a:r>
            <a:r>
              <a:rPr lang="en-GB" dirty="0" err="1"/>
              <a:t>Fawcourses.com</a:t>
            </a:r>
            <a:r>
              <a:rPr lang="en-GB" dirty="0"/>
              <a:t>. Available at: https://</a:t>
            </a:r>
            <a:r>
              <a:rPr lang="en-GB" dirty="0" err="1"/>
              <a:t>www.fawcourses.com</a:t>
            </a:r>
            <a:r>
              <a:rPr lang="en-GB" dirty="0"/>
              <a:t>/</a:t>
            </a:r>
            <a:r>
              <a:rPr lang="en-GB" dirty="0" err="1"/>
              <a:t>courses#faw-uefa-b-licence</a:t>
            </a:r>
            <a:r>
              <a:rPr lang="en-GB" dirty="0"/>
              <a:t> [</a:t>
            </a:r>
            <a:r>
              <a:rPr lang="en-GB"/>
              <a:t>Accessed 10 </a:t>
            </a:r>
            <a:r>
              <a:rPr lang="en-GB" dirty="0"/>
              <a:t>Nov. 2019].</a:t>
            </a:r>
          </a:p>
        </p:txBody>
      </p:sp>
    </p:spTree>
    <p:extLst>
      <p:ext uri="{BB962C8B-B14F-4D97-AF65-F5344CB8AC3E}">
        <p14:creationId xmlns:p14="http://schemas.microsoft.com/office/powerpoint/2010/main" val="1550024449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306</Words>
  <Application>Microsoft Macintosh PowerPoint</Application>
  <PresentationFormat>Widescreen</PresentationFormat>
  <Paragraphs>66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Calibri Light</vt:lpstr>
      <vt:lpstr>Rockwell</vt:lpstr>
      <vt:lpstr>Wingdings</vt:lpstr>
      <vt:lpstr>Atlas</vt:lpstr>
      <vt:lpstr>PowerPoint Presentation</vt:lpstr>
      <vt:lpstr>Aim:</vt:lpstr>
      <vt:lpstr>Learning Objectives:</vt:lpstr>
      <vt:lpstr>PHYSICAL</vt:lpstr>
      <vt:lpstr>Physical</vt:lpstr>
      <vt:lpstr>Technical </vt:lpstr>
      <vt:lpstr>Technical</vt:lpstr>
      <vt:lpstr>Tactical </vt:lpstr>
      <vt:lpstr>Tactical</vt:lpstr>
      <vt:lpstr>Psychological</vt:lpstr>
      <vt:lpstr>Psychological</vt:lpstr>
      <vt:lpstr>How important is each of the four pillars of development?</vt:lpstr>
      <vt:lpstr>PowerPoint Presentation</vt:lpstr>
      <vt:lpstr>Motivation</vt:lpstr>
      <vt:lpstr>Group Task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9</cp:revision>
  <dcterms:created xsi:type="dcterms:W3CDTF">2019-09-30T20:19:25Z</dcterms:created>
  <dcterms:modified xsi:type="dcterms:W3CDTF">2019-11-01T16:59:43Z</dcterms:modified>
</cp:coreProperties>
</file>