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Lst>
  <p:notesMasterIdLst>
    <p:notesMasterId r:id="rId13"/>
  </p:notesMasterIdLst>
  <p:handoutMasterIdLst>
    <p:handoutMasterId r:id="rId14"/>
  </p:handoutMasterIdLst>
  <p:sldIdLst>
    <p:sldId id="400" r:id="rId5"/>
    <p:sldId id="391" r:id="rId6"/>
    <p:sldId id="270" r:id="rId7"/>
    <p:sldId id="399" r:id="rId8"/>
    <p:sldId id="265" r:id="rId9"/>
    <p:sldId id="266" r:id="rId10"/>
    <p:sldId id="398" r:id="rId11"/>
    <p:sldId id="286" r:id="rId12"/>
  </p:sldIdLst>
  <p:sldSz cx="6858000" cy="12192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226" autoAdjust="0"/>
  </p:normalViewPr>
  <p:slideViewPr>
    <p:cSldViewPr snapToGrid="0">
      <p:cViewPr varScale="1">
        <p:scale>
          <a:sx n="47" d="100"/>
          <a:sy n="47" d="100"/>
        </p:scale>
        <p:origin x="2846" y="43"/>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90" d="100"/>
        <a:sy n="90" d="100"/>
      </p:scale>
      <p:origin x="0" y="-1426"/>
    </p:cViewPr>
  </p:sorterViewPr>
  <p:notesViewPr>
    <p:cSldViewPr snapToGrid="0">
      <p:cViewPr varScale="1">
        <p:scale>
          <a:sx n="62" d="100"/>
          <a:sy n="62" d="100"/>
        </p:scale>
        <p:origin x="2266"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CC3B82-DEE2-4108-9C26-CAD2CA95FB9B}" type="doc">
      <dgm:prSet loTypeId="urn:microsoft.com/office/officeart/2005/8/layout/default" loCatId="list" qsTypeId="urn:microsoft.com/office/officeart/2005/8/quickstyle/simple1" qsCatId="simple" csTypeId="urn:microsoft.com/office/officeart/2005/8/colors/accent1_2" csCatId="accent1" phldr="0"/>
      <dgm:spPr/>
      <dgm:t>
        <a:bodyPr/>
        <a:lstStyle/>
        <a:p>
          <a:endParaRPr lang="en-GB"/>
        </a:p>
      </dgm:t>
    </dgm:pt>
    <dgm:pt modelId="{AEE692D4-AEC2-49AF-9A95-E5667FE062FB}" type="pres">
      <dgm:prSet presAssocID="{F6CC3B82-DEE2-4108-9C26-CAD2CA95FB9B}" presName="diagram" presStyleCnt="0">
        <dgm:presLayoutVars>
          <dgm:dir/>
          <dgm:resizeHandles val="exact"/>
        </dgm:presLayoutVars>
      </dgm:prSet>
      <dgm:spPr/>
    </dgm:pt>
  </dgm:ptLst>
  <dgm:cxnLst>
    <dgm:cxn modelId="{59074252-EEF9-41BE-88F0-34017537DE0D}" type="presOf" srcId="{F6CC3B82-DEE2-4108-9C26-CAD2CA95FB9B}" destId="{AEE692D4-AEC2-49AF-9A95-E5667FE062FB}" srcOrd="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77B29B-D910-4EFE-8C3E-6ED9374D0A0A}" type="doc">
      <dgm:prSet loTypeId="urn:microsoft.com/office/officeart/2016/7/layout/BasicTimeline" loCatId="other" qsTypeId="urn:microsoft.com/office/officeart/2005/8/quickstyle/simple1" qsCatId="simple" csTypeId="urn:microsoft.com/office/officeart/2005/8/colors/accent5_1" csCatId="accent5" phldr="1"/>
      <dgm:spPr/>
      <dgm:t>
        <a:bodyPr/>
        <a:lstStyle/>
        <a:p>
          <a:endParaRPr lang="en-US"/>
        </a:p>
      </dgm:t>
    </dgm:pt>
    <dgm:pt modelId="{6DEFC8AA-A33F-48F8-9C25-E9B2128D92CD}">
      <dgm:prSet phldrT="[Text]" phldr="0"/>
      <dgm:spPr/>
      <dgm:t>
        <a:bodyPr/>
        <a:lstStyle/>
        <a:p>
          <a:pPr>
            <a:defRPr b="1"/>
          </a:pPr>
          <a:r>
            <a:rPr lang="en-US" dirty="0"/>
            <a:t>Title</a:t>
          </a:r>
        </a:p>
      </dgm:t>
    </dgm:pt>
    <dgm:pt modelId="{4FC1DB39-D67C-4219-80AD-A97F169B043F}" type="parTrans" cxnId="{0CF457AA-7E08-43AA-B4EA-CB4BC915031D}">
      <dgm:prSet/>
      <dgm:spPr/>
      <dgm:t>
        <a:bodyPr/>
        <a:lstStyle/>
        <a:p>
          <a:endParaRPr lang="en-US"/>
        </a:p>
      </dgm:t>
    </dgm:pt>
    <dgm:pt modelId="{F8E8046A-2F16-4D2A-B74B-D3F0F194FE09}" type="sibTrans" cxnId="{0CF457AA-7E08-43AA-B4EA-CB4BC915031D}">
      <dgm:prSet/>
      <dgm:spPr/>
      <dgm:t>
        <a:bodyPr/>
        <a:lstStyle/>
        <a:p>
          <a:endParaRPr lang="en-US"/>
        </a:p>
      </dgm:t>
    </dgm:pt>
    <dgm:pt modelId="{02DA89E2-C257-4D34-85AB-C9732260ABFD}">
      <dgm:prSet phldrT="[Text]"/>
      <dgm:spPr/>
      <dgm:t>
        <a:bodyPr/>
        <a:lstStyle/>
        <a:p>
          <a:r>
            <a:rPr lang="en-US" b="0" i="0" u="none" dirty="0"/>
            <a:t>To start a presentation, go to the Slide Show tab, and select From Beginning.</a:t>
          </a:r>
          <a:endParaRPr lang="en-US" dirty="0"/>
        </a:p>
      </dgm:t>
    </dgm:pt>
    <dgm:pt modelId="{96729367-96CC-4DF6-971A-47877F4EF6D3}" type="parTrans" cxnId="{EC023D72-357E-4D03-91A5-B6E6245BD9BE}">
      <dgm:prSet/>
      <dgm:spPr/>
      <dgm:t>
        <a:bodyPr/>
        <a:lstStyle/>
        <a:p>
          <a:endParaRPr lang="en-US"/>
        </a:p>
      </dgm:t>
    </dgm:pt>
    <dgm:pt modelId="{693C94AC-90AC-4B6B-8CFD-AA0505DB8FF5}" type="sibTrans" cxnId="{EC023D72-357E-4D03-91A5-B6E6245BD9BE}">
      <dgm:prSet/>
      <dgm:spPr/>
      <dgm:t>
        <a:bodyPr/>
        <a:lstStyle/>
        <a:p>
          <a:endParaRPr lang="en-US"/>
        </a:p>
      </dgm:t>
    </dgm:pt>
    <dgm:pt modelId="{1752C35D-091D-42C9-97A4-7263EAD0C8DF}">
      <dgm:prSet phldrT="[Text]" phldr="0"/>
      <dgm:spPr/>
      <dgm:t>
        <a:bodyPr/>
        <a:lstStyle/>
        <a:p>
          <a:pPr>
            <a:defRPr b="1"/>
          </a:pPr>
          <a:r>
            <a:rPr lang="en-US" dirty="0"/>
            <a:t>Title</a:t>
          </a:r>
        </a:p>
      </dgm:t>
    </dgm:pt>
    <dgm:pt modelId="{007A489C-02EA-497A-B2E3-DE199CC6A6AF}" type="parTrans" cxnId="{36E29CFB-BEC5-4A00-BAD3-CABA88CAA79C}">
      <dgm:prSet/>
      <dgm:spPr/>
      <dgm:t>
        <a:bodyPr/>
        <a:lstStyle/>
        <a:p>
          <a:endParaRPr lang="en-US"/>
        </a:p>
      </dgm:t>
    </dgm:pt>
    <dgm:pt modelId="{6E749565-A811-46F6-9583-60953F4A2804}" type="sibTrans" cxnId="{36E29CFB-BEC5-4A00-BAD3-CABA88CAA79C}">
      <dgm:prSet/>
      <dgm:spPr/>
      <dgm:t>
        <a:bodyPr/>
        <a:lstStyle/>
        <a:p>
          <a:endParaRPr lang="en-US"/>
        </a:p>
      </dgm:t>
    </dgm:pt>
    <dgm:pt modelId="{142BFE46-22E8-4F99-8DF5-0A21AEB1B949}">
      <dgm:prSet phldrT="[Text]" phldr="0"/>
      <dgm:spPr/>
      <dgm:t>
        <a:bodyPr/>
        <a:lstStyle/>
        <a:p>
          <a:pPr>
            <a:defRPr b="1"/>
          </a:pPr>
          <a:r>
            <a:rPr lang="en-US" dirty="0"/>
            <a:t>Title</a:t>
          </a:r>
        </a:p>
      </dgm:t>
    </dgm:pt>
    <dgm:pt modelId="{D949A27D-030D-4E30-8E3A-7C8A421244C3}" type="parTrans" cxnId="{95DA92B8-3129-4385-8113-97C1B03AED1A}">
      <dgm:prSet/>
      <dgm:spPr/>
      <dgm:t>
        <a:bodyPr/>
        <a:lstStyle/>
        <a:p>
          <a:endParaRPr lang="en-US"/>
        </a:p>
      </dgm:t>
    </dgm:pt>
    <dgm:pt modelId="{F5321377-0866-4CE1-92D6-060EB78CAD7D}" type="sibTrans" cxnId="{95DA92B8-3129-4385-8113-97C1B03AED1A}">
      <dgm:prSet/>
      <dgm:spPr/>
      <dgm:t>
        <a:bodyPr/>
        <a:lstStyle/>
        <a:p>
          <a:endParaRPr lang="en-US"/>
        </a:p>
      </dgm:t>
    </dgm:pt>
    <dgm:pt modelId="{772CED33-5D06-41ED-899A-1C1E881574F3}">
      <dgm:prSet phldrT="[Text]"/>
      <dgm:spPr/>
      <dgm:t>
        <a:bodyPr/>
        <a:lstStyle/>
        <a:p>
          <a:r>
            <a:rPr lang="en-US" b="0" i="0" u="none" dirty="0"/>
            <a:t>To display Presenter view, in Slide Show view, on the control bar at the bottom left select the three dots, and then Show Presenter View. </a:t>
          </a:r>
          <a:endParaRPr lang="en-US" dirty="0"/>
        </a:p>
      </dgm:t>
    </dgm:pt>
    <dgm:pt modelId="{AC599F2F-1DF8-4885-85B8-E16E90411785}" type="parTrans" cxnId="{8305AF8C-54EC-4B12-BDA8-D383DDF6CD01}">
      <dgm:prSet/>
      <dgm:spPr/>
      <dgm:t>
        <a:bodyPr/>
        <a:lstStyle/>
        <a:p>
          <a:endParaRPr lang="en-US"/>
        </a:p>
      </dgm:t>
    </dgm:pt>
    <dgm:pt modelId="{7783719F-0078-4B61-8A69-AE9DA37AC7A6}" type="sibTrans" cxnId="{8305AF8C-54EC-4B12-BDA8-D383DDF6CD01}">
      <dgm:prSet/>
      <dgm:spPr/>
      <dgm:t>
        <a:bodyPr/>
        <a:lstStyle/>
        <a:p>
          <a:endParaRPr lang="en-US"/>
        </a:p>
      </dgm:t>
    </dgm:pt>
    <dgm:pt modelId="{9C96BC61-12CE-4D88-A33A-24172F8C9093}">
      <dgm:prSet phldrT="[Text]" phldr="0"/>
      <dgm:spPr/>
      <dgm:t>
        <a:bodyPr/>
        <a:lstStyle/>
        <a:p>
          <a:pPr>
            <a:defRPr b="1"/>
          </a:pPr>
          <a:r>
            <a:rPr lang="en-US" dirty="0"/>
            <a:t>Title</a:t>
          </a:r>
        </a:p>
      </dgm:t>
    </dgm:pt>
    <dgm:pt modelId="{9BCB3D20-7BBD-46D9-9C75-5B146C68967F}" type="parTrans" cxnId="{D1E1A5D3-C066-44F3-A8A1-04B21DEA14C8}">
      <dgm:prSet/>
      <dgm:spPr/>
      <dgm:t>
        <a:bodyPr/>
        <a:lstStyle/>
        <a:p>
          <a:endParaRPr lang="en-US"/>
        </a:p>
      </dgm:t>
    </dgm:pt>
    <dgm:pt modelId="{F43E08B1-658A-4CAE-9A21-D3CA26981D7D}" type="sibTrans" cxnId="{D1E1A5D3-C066-44F3-A8A1-04B21DEA14C8}">
      <dgm:prSet/>
      <dgm:spPr/>
      <dgm:t>
        <a:bodyPr/>
        <a:lstStyle/>
        <a:p>
          <a:endParaRPr lang="en-US"/>
        </a:p>
      </dgm:t>
    </dgm:pt>
    <dgm:pt modelId="{17C5C899-4928-4A91-9118-B1B88F35334D}">
      <dgm:prSet phldrT="[Text]" phldr="0"/>
      <dgm:spPr/>
      <dgm:t>
        <a:bodyPr/>
        <a:lstStyle/>
        <a:p>
          <a:pPr>
            <a:defRPr b="1"/>
          </a:pPr>
          <a:r>
            <a:rPr lang="en-US" dirty="0"/>
            <a:t>Title</a:t>
          </a:r>
        </a:p>
      </dgm:t>
    </dgm:pt>
    <dgm:pt modelId="{B58FF708-2DC7-4BCD-930E-9D88BDBC287C}" type="parTrans" cxnId="{BD9C88F2-0075-40B0-9930-FB8C3BA4C3BD}">
      <dgm:prSet/>
      <dgm:spPr/>
      <dgm:t>
        <a:bodyPr/>
        <a:lstStyle/>
        <a:p>
          <a:endParaRPr lang="en-US"/>
        </a:p>
      </dgm:t>
    </dgm:pt>
    <dgm:pt modelId="{BD2708F4-6E06-475A-864F-F107D16BAECA}" type="sibTrans" cxnId="{BD9C88F2-0075-40B0-9930-FB8C3BA4C3BD}">
      <dgm:prSet/>
      <dgm:spPr/>
      <dgm:t>
        <a:bodyPr/>
        <a:lstStyle/>
        <a:p>
          <a:endParaRPr lang="en-US"/>
        </a:p>
      </dgm:t>
    </dgm:pt>
    <dgm:pt modelId="{81043E49-D4A3-4FA9-B131-7C2B501D506B}">
      <dgm:prSet/>
      <dgm:spPr/>
      <dgm:t>
        <a:bodyPr/>
        <a:lstStyle/>
        <a:p>
          <a:r>
            <a:rPr lang="en-US" b="0" i="0" u="none" dirty="0"/>
            <a:t>During your presentation, the speaker notes are visible on your monitor, but aren't visible to the audience. </a:t>
          </a:r>
          <a:endParaRPr lang="en-US" dirty="0"/>
        </a:p>
      </dgm:t>
    </dgm:pt>
    <dgm:pt modelId="{26354EFB-D3C3-4D3F-9171-181DB305670C}" type="parTrans" cxnId="{39F43E16-7E60-4FCD-B390-24E04FA00902}">
      <dgm:prSet/>
      <dgm:spPr/>
      <dgm:t>
        <a:bodyPr/>
        <a:lstStyle/>
        <a:p>
          <a:endParaRPr lang="en-US"/>
        </a:p>
      </dgm:t>
    </dgm:pt>
    <dgm:pt modelId="{C4DF5EF5-7030-4508-8A8E-9DA946147122}" type="sibTrans" cxnId="{39F43E16-7E60-4FCD-B390-24E04FA00902}">
      <dgm:prSet/>
      <dgm:spPr/>
      <dgm:t>
        <a:bodyPr/>
        <a:lstStyle/>
        <a:p>
          <a:endParaRPr lang="en-US"/>
        </a:p>
      </dgm:t>
    </dgm:pt>
    <dgm:pt modelId="{28E90498-585F-4559-BE89-421CEC64035D}">
      <dgm:prSet/>
      <dgm:spPr/>
      <dgm:t>
        <a:bodyPr/>
        <a:lstStyle/>
        <a:p>
          <a:r>
            <a:rPr lang="en-US" b="0" i="0" u="none" dirty="0"/>
            <a:t>The Notes pane is a box that appears below each slide. Tap it to add notes. </a:t>
          </a:r>
          <a:endParaRPr lang="en-US" dirty="0"/>
        </a:p>
      </dgm:t>
    </dgm:pt>
    <dgm:pt modelId="{988D5363-3BA0-4902-BF36-42E2F04F3C8F}" type="parTrans" cxnId="{665FE88E-4664-4989-94B0-FDF89189AD05}">
      <dgm:prSet/>
      <dgm:spPr/>
      <dgm:t>
        <a:bodyPr/>
        <a:lstStyle/>
        <a:p>
          <a:endParaRPr lang="en-US"/>
        </a:p>
      </dgm:t>
    </dgm:pt>
    <dgm:pt modelId="{4D2FAB49-6C23-4E4B-85E8-483318D76F67}" type="sibTrans" cxnId="{665FE88E-4664-4989-94B0-FDF89189AD05}">
      <dgm:prSet/>
      <dgm:spPr/>
      <dgm:t>
        <a:bodyPr/>
        <a:lstStyle/>
        <a:p>
          <a:endParaRPr lang="en-US"/>
        </a:p>
      </dgm:t>
    </dgm:pt>
    <dgm:pt modelId="{73CBCC81-2B4D-4E2F-B643-A8DFEF1D7C40}">
      <dgm:prSet/>
      <dgm:spPr/>
      <dgm:t>
        <a:bodyPr/>
        <a:lstStyle/>
        <a:p>
          <a:r>
            <a:rPr lang="en-US" b="0" i="0" u="none" dirty="0"/>
            <a:t>If you don’t see the Notes pane or it is completely minimized, click Notes on the task bar across the bottom of the PowerPoint window. </a:t>
          </a:r>
          <a:endParaRPr lang="en-US" dirty="0"/>
        </a:p>
      </dgm:t>
    </dgm:pt>
    <dgm:pt modelId="{645C554D-D32B-427A-AD41-E9F2D5C76232}" type="parTrans" cxnId="{EE22D672-A5E4-46F7-A0AC-EF84E0DF40E9}">
      <dgm:prSet/>
      <dgm:spPr/>
      <dgm:t>
        <a:bodyPr/>
        <a:lstStyle/>
        <a:p>
          <a:endParaRPr lang="en-US"/>
        </a:p>
      </dgm:t>
    </dgm:pt>
    <dgm:pt modelId="{FB0B50DD-C6FD-4AF1-BCFF-2BC1000CECEB}" type="sibTrans" cxnId="{EE22D672-A5E4-46F7-A0AC-EF84E0DF40E9}">
      <dgm:prSet/>
      <dgm:spPr/>
      <dgm:t>
        <a:bodyPr/>
        <a:lstStyle/>
        <a:p>
          <a:endParaRPr lang="en-US"/>
        </a:p>
      </dgm:t>
    </dgm:pt>
    <dgm:pt modelId="{5FEC15BB-99AD-4B05-B8A4-D495102E65AF}" type="pres">
      <dgm:prSet presAssocID="{7D77B29B-D910-4EFE-8C3E-6ED9374D0A0A}" presName="root" presStyleCnt="0">
        <dgm:presLayoutVars>
          <dgm:chMax/>
          <dgm:chPref/>
          <dgm:animLvl val="lvl"/>
        </dgm:presLayoutVars>
      </dgm:prSet>
      <dgm:spPr/>
    </dgm:pt>
    <dgm:pt modelId="{622AE48D-DC22-4466-870D-3DE2469321A1}" type="pres">
      <dgm:prSet presAssocID="{7D77B29B-D910-4EFE-8C3E-6ED9374D0A0A}" presName="divider" presStyleLbl="fgAccFollowNode1" presStyleIdx="0" presStyleCnt="1"/>
      <dgm:spPr>
        <a:solidFill>
          <a:schemeClr val="lt1">
            <a:alpha val="90000"/>
            <a:tint val="40000"/>
            <a:hueOff val="0"/>
            <a:satOff val="0"/>
            <a:lumOff val="0"/>
            <a:alphaOff val="0"/>
          </a:schemeClr>
        </a:solidFill>
        <a:ln w="15875" cap="rnd" cmpd="sng" algn="ctr">
          <a:solidFill>
            <a:schemeClr val="accent5">
              <a:alpha val="90000"/>
              <a:hueOff val="0"/>
              <a:satOff val="0"/>
              <a:lumOff val="0"/>
              <a:alphaOff val="0"/>
            </a:schemeClr>
          </a:solidFill>
          <a:prstDash val="solid"/>
          <a:tailEnd type="triangle" w="lg" len="lg"/>
        </a:ln>
        <a:effectLst/>
      </dgm:spPr>
    </dgm:pt>
    <dgm:pt modelId="{FC1F70CC-DBB3-4FEB-88D2-FD595F4772A4}" type="pres">
      <dgm:prSet presAssocID="{7D77B29B-D910-4EFE-8C3E-6ED9374D0A0A}" presName="nodes" presStyleCnt="0">
        <dgm:presLayoutVars>
          <dgm:chMax/>
          <dgm:chPref/>
          <dgm:animLvl val="lvl"/>
        </dgm:presLayoutVars>
      </dgm:prSet>
      <dgm:spPr/>
    </dgm:pt>
    <dgm:pt modelId="{5EB29EE4-E672-42FE-B784-939302E117E4}" type="pres">
      <dgm:prSet presAssocID="{6DEFC8AA-A33F-48F8-9C25-E9B2128D92CD}" presName="composite" presStyleCnt="0"/>
      <dgm:spPr/>
    </dgm:pt>
    <dgm:pt modelId="{EC47C319-F262-452D-A3AA-636B0CDD3083}" type="pres">
      <dgm:prSet presAssocID="{6DEFC8AA-A33F-48F8-9C25-E9B2128D92CD}" presName="L1TextContainer" presStyleLbl="revTx" presStyleIdx="0" presStyleCnt="5">
        <dgm:presLayoutVars>
          <dgm:chMax val="1"/>
          <dgm:chPref val="1"/>
          <dgm:bulletEnabled val="1"/>
        </dgm:presLayoutVars>
      </dgm:prSet>
      <dgm:spPr/>
    </dgm:pt>
    <dgm:pt modelId="{6D591BD4-A6B3-44F5-89AA-1412468CD1DF}" type="pres">
      <dgm:prSet presAssocID="{6DEFC8AA-A33F-48F8-9C25-E9B2128D92CD}" presName="L2TextContainerWrapper" presStyleCnt="0">
        <dgm:presLayoutVars>
          <dgm:chMax val="0"/>
          <dgm:chPref val="0"/>
          <dgm:bulletEnabled val="1"/>
        </dgm:presLayoutVars>
      </dgm:prSet>
      <dgm:spPr/>
    </dgm:pt>
    <dgm:pt modelId="{699D6E05-2110-40CF-A9E1-513C5874F142}" type="pres">
      <dgm:prSet presAssocID="{6DEFC8AA-A33F-48F8-9C25-E9B2128D92CD}" presName="L2TextContainer" presStyleLbl="bgAcc1" presStyleIdx="0" presStyleCnt="5"/>
      <dgm:spPr/>
    </dgm:pt>
    <dgm:pt modelId="{5F7216E5-CBB6-4F0D-AEC0-502B264EB261}" type="pres">
      <dgm:prSet presAssocID="{6DEFC8AA-A33F-48F8-9C25-E9B2128D92CD}" presName="FlexibleEmptyPlaceHolder" presStyleCnt="0"/>
      <dgm:spPr/>
    </dgm:pt>
    <dgm:pt modelId="{84F43E91-3923-4169-8319-03B48B626FF2}" type="pres">
      <dgm:prSet presAssocID="{6DEFC8AA-A33F-48F8-9C25-E9B2128D92CD}" presName="ConnectLine" presStyleLbl="sibTrans1D1" presStyleIdx="0" presStyleCnt="5"/>
      <dgm:spPr>
        <a:noFill/>
        <a:ln w="9525" cap="rnd" cmpd="sng" algn="ctr">
          <a:solidFill>
            <a:schemeClr val="accent5">
              <a:hueOff val="0"/>
              <a:satOff val="0"/>
              <a:lumOff val="0"/>
              <a:alphaOff val="0"/>
            </a:schemeClr>
          </a:solidFill>
          <a:prstDash val="dash"/>
        </a:ln>
        <a:effectLst/>
      </dgm:spPr>
    </dgm:pt>
    <dgm:pt modelId="{3A873ED9-D53F-460D-B163-AFB5B4D10D91}" type="pres">
      <dgm:prSet presAssocID="{6DEFC8AA-A33F-48F8-9C25-E9B2128D92CD}" presName="ConnectorPoint" presStyleLbl="alignNode1" presStyleIdx="0" presStyleCnt="5"/>
      <dgm:spPr/>
    </dgm:pt>
    <dgm:pt modelId="{483A2AE2-D88B-4241-8D3B-02042E557401}" type="pres">
      <dgm:prSet presAssocID="{6DEFC8AA-A33F-48F8-9C25-E9B2128D92CD}" presName="EmptyPlaceHolder" presStyleCnt="0"/>
      <dgm:spPr/>
    </dgm:pt>
    <dgm:pt modelId="{33DB8C7D-0E2D-4DC6-BBED-1A25F10E3744}" type="pres">
      <dgm:prSet presAssocID="{F8E8046A-2F16-4D2A-B74B-D3F0F194FE09}" presName="spaceBetweenRectangles" presStyleCnt="0"/>
      <dgm:spPr/>
    </dgm:pt>
    <dgm:pt modelId="{1A98146C-9120-4645-8CE0-FFC5DFDDB0AF}" type="pres">
      <dgm:prSet presAssocID="{1752C35D-091D-42C9-97A4-7263EAD0C8DF}" presName="composite" presStyleCnt="0"/>
      <dgm:spPr/>
    </dgm:pt>
    <dgm:pt modelId="{E044750E-96CA-4C29-9512-B1C3E4ADB4BB}" type="pres">
      <dgm:prSet presAssocID="{1752C35D-091D-42C9-97A4-7263EAD0C8DF}" presName="L1TextContainer" presStyleLbl="revTx" presStyleIdx="1" presStyleCnt="5">
        <dgm:presLayoutVars>
          <dgm:chMax val="1"/>
          <dgm:chPref val="1"/>
          <dgm:bulletEnabled val="1"/>
        </dgm:presLayoutVars>
      </dgm:prSet>
      <dgm:spPr/>
    </dgm:pt>
    <dgm:pt modelId="{DDA9C62A-DEC6-4A3C-B9DE-21578D9C04C0}" type="pres">
      <dgm:prSet presAssocID="{1752C35D-091D-42C9-97A4-7263EAD0C8DF}" presName="L2TextContainerWrapper" presStyleCnt="0">
        <dgm:presLayoutVars>
          <dgm:chMax val="0"/>
          <dgm:chPref val="0"/>
          <dgm:bulletEnabled val="1"/>
        </dgm:presLayoutVars>
      </dgm:prSet>
      <dgm:spPr/>
    </dgm:pt>
    <dgm:pt modelId="{20A526D0-1FBE-4878-A446-4CDCC2332BDC}" type="pres">
      <dgm:prSet presAssocID="{1752C35D-091D-42C9-97A4-7263EAD0C8DF}" presName="L2TextContainer" presStyleLbl="bgAcc1" presStyleIdx="1" presStyleCnt="5"/>
      <dgm:spPr/>
    </dgm:pt>
    <dgm:pt modelId="{6E332D9F-6BC8-41CF-8D10-1ED4CE825E43}" type="pres">
      <dgm:prSet presAssocID="{1752C35D-091D-42C9-97A4-7263EAD0C8DF}" presName="FlexibleEmptyPlaceHolder" presStyleCnt="0"/>
      <dgm:spPr/>
    </dgm:pt>
    <dgm:pt modelId="{74DD07D9-086A-4268-AEC7-CC59B0882A52}" type="pres">
      <dgm:prSet presAssocID="{1752C35D-091D-42C9-97A4-7263EAD0C8DF}" presName="ConnectLine" presStyleLbl="sibTrans1D1" presStyleIdx="1" presStyleCnt="5"/>
      <dgm:spPr>
        <a:noFill/>
        <a:ln w="9525" cap="rnd" cmpd="sng" algn="ctr">
          <a:solidFill>
            <a:schemeClr val="accent5">
              <a:hueOff val="0"/>
              <a:satOff val="0"/>
              <a:lumOff val="0"/>
              <a:alphaOff val="0"/>
            </a:schemeClr>
          </a:solidFill>
          <a:prstDash val="dash"/>
        </a:ln>
        <a:effectLst/>
      </dgm:spPr>
    </dgm:pt>
    <dgm:pt modelId="{64A8AA80-97FE-4E36-94C1-F7E0B5ADE12B}" type="pres">
      <dgm:prSet presAssocID="{1752C35D-091D-42C9-97A4-7263EAD0C8DF}" presName="ConnectorPoint" presStyleLbl="alignNode1" presStyleIdx="1" presStyleCnt="5"/>
      <dgm:spPr/>
    </dgm:pt>
    <dgm:pt modelId="{3ED59300-3910-4EE4-94CB-2DADC8C66731}" type="pres">
      <dgm:prSet presAssocID="{1752C35D-091D-42C9-97A4-7263EAD0C8DF}" presName="EmptyPlaceHolder" presStyleCnt="0"/>
      <dgm:spPr/>
    </dgm:pt>
    <dgm:pt modelId="{B00BB0D2-F378-47A8-AE5C-1AE0953469E0}" type="pres">
      <dgm:prSet presAssocID="{6E749565-A811-46F6-9583-60953F4A2804}" presName="spaceBetweenRectangles" presStyleCnt="0"/>
      <dgm:spPr/>
    </dgm:pt>
    <dgm:pt modelId="{3D0FEA26-D4A4-48EE-847B-F03F7F7FD4B3}" type="pres">
      <dgm:prSet presAssocID="{142BFE46-22E8-4F99-8DF5-0A21AEB1B949}" presName="composite" presStyleCnt="0"/>
      <dgm:spPr/>
    </dgm:pt>
    <dgm:pt modelId="{9764142D-4C07-4C97-9BC9-08965C012893}" type="pres">
      <dgm:prSet presAssocID="{142BFE46-22E8-4F99-8DF5-0A21AEB1B949}" presName="L1TextContainer" presStyleLbl="revTx" presStyleIdx="2" presStyleCnt="5">
        <dgm:presLayoutVars>
          <dgm:chMax val="1"/>
          <dgm:chPref val="1"/>
          <dgm:bulletEnabled val="1"/>
        </dgm:presLayoutVars>
      </dgm:prSet>
      <dgm:spPr/>
    </dgm:pt>
    <dgm:pt modelId="{98C09A55-453F-4B49-BB17-D30748B0DE63}" type="pres">
      <dgm:prSet presAssocID="{142BFE46-22E8-4F99-8DF5-0A21AEB1B949}" presName="L2TextContainerWrapper" presStyleCnt="0">
        <dgm:presLayoutVars>
          <dgm:chMax val="0"/>
          <dgm:chPref val="0"/>
          <dgm:bulletEnabled val="1"/>
        </dgm:presLayoutVars>
      </dgm:prSet>
      <dgm:spPr/>
    </dgm:pt>
    <dgm:pt modelId="{9914EC5E-8C6B-4E85-9079-C937166C602B}" type="pres">
      <dgm:prSet presAssocID="{142BFE46-22E8-4F99-8DF5-0A21AEB1B949}" presName="L2TextContainer" presStyleLbl="bgAcc1" presStyleIdx="2" presStyleCnt="5"/>
      <dgm:spPr/>
    </dgm:pt>
    <dgm:pt modelId="{DD2E4185-D338-4ACA-A0A9-147F320E4D43}" type="pres">
      <dgm:prSet presAssocID="{142BFE46-22E8-4F99-8DF5-0A21AEB1B949}" presName="FlexibleEmptyPlaceHolder" presStyleCnt="0"/>
      <dgm:spPr/>
    </dgm:pt>
    <dgm:pt modelId="{93228E8D-1806-4719-983B-ED76A566A033}" type="pres">
      <dgm:prSet presAssocID="{142BFE46-22E8-4F99-8DF5-0A21AEB1B949}" presName="ConnectLine" presStyleLbl="sibTrans1D1" presStyleIdx="2" presStyleCnt="5"/>
      <dgm:spPr>
        <a:noFill/>
        <a:ln w="9525" cap="rnd" cmpd="sng" algn="ctr">
          <a:solidFill>
            <a:schemeClr val="accent5">
              <a:hueOff val="0"/>
              <a:satOff val="0"/>
              <a:lumOff val="0"/>
              <a:alphaOff val="0"/>
            </a:schemeClr>
          </a:solidFill>
          <a:prstDash val="dash"/>
        </a:ln>
        <a:effectLst/>
      </dgm:spPr>
    </dgm:pt>
    <dgm:pt modelId="{5233E8C4-4B59-4A37-AB4C-F36F06D30F57}" type="pres">
      <dgm:prSet presAssocID="{142BFE46-22E8-4F99-8DF5-0A21AEB1B949}" presName="ConnectorPoint" presStyleLbl="alignNode1" presStyleIdx="2" presStyleCnt="5"/>
      <dgm:spPr/>
    </dgm:pt>
    <dgm:pt modelId="{AE807788-AE95-4A3C-A097-DE90C0235BDA}" type="pres">
      <dgm:prSet presAssocID="{142BFE46-22E8-4F99-8DF5-0A21AEB1B949}" presName="EmptyPlaceHolder" presStyleCnt="0"/>
      <dgm:spPr/>
    </dgm:pt>
    <dgm:pt modelId="{133FA6CA-2BFB-4469-B876-09E153C3B3A2}" type="pres">
      <dgm:prSet presAssocID="{F5321377-0866-4CE1-92D6-060EB78CAD7D}" presName="spaceBetweenRectangles" presStyleCnt="0"/>
      <dgm:spPr/>
    </dgm:pt>
    <dgm:pt modelId="{96E1488C-A0F1-4E68-8900-2596C664C0E0}" type="pres">
      <dgm:prSet presAssocID="{9C96BC61-12CE-4D88-A33A-24172F8C9093}" presName="composite" presStyleCnt="0"/>
      <dgm:spPr/>
    </dgm:pt>
    <dgm:pt modelId="{D30E1874-FBDE-44FB-B69C-B905E5D00A67}" type="pres">
      <dgm:prSet presAssocID="{9C96BC61-12CE-4D88-A33A-24172F8C9093}" presName="L1TextContainer" presStyleLbl="revTx" presStyleIdx="3" presStyleCnt="5">
        <dgm:presLayoutVars>
          <dgm:chMax val="1"/>
          <dgm:chPref val="1"/>
          <dgm:bulletEnabled val="1"/>
        </dgm:presLayoutVars>
      </dgm:prSet>
      <dgm:spPr/>
    </dgm:pt>
    <dgm:pt modelId="{B80C1B80-23FF-46F8-89E3-531B2AEE2E6B}" type="pres">
      <dgm:prSet presAssocID="{9C96BC61-12CE-4D88-A33A-24172F8C9093}" presName="L2TextContainerWrapper" presStyleCnt="0">
        <dgm:presLayoutVars>
          <dgm:chMax val="0"/>
          <dgm:chPref val="0"/>
          <dgm:bulletEnabled val="1"/>
        </dgm:presLayoutVars>
      </dgm:prSet>
      <dgm:spPr/>
    </dgm:pt>
    <dgm:pt modelId="{CF40F476-7DD7-4786-8131-39BE08D061BE}" type="pres">
      <dgm:prSet presAssocID="{9C96BC61-12CE-4D88-A33A-24172F8C9093}" presName="L2TextContainer" presStyleLbl="bgAcc1" presStyleIdx="3" presStyleCnt="5"/>
      <dgm:spPr/>
    </dgm:pt>
    <dgm:pt modelId="{C71D90E4-FD6A-46D5-9BB8-35DE8EEACA1E}" type="pres">
      <dgm:prSet presAssocID="{9C96BC61-12CE-4D88-A33A-24172F8C9093}" presName="FlexibleEmptyPlaceHolder" presStyleCnt="0"/>
      <dgm:spPr/>
    </dgm:pt>
    <dgm:pt modelId="{D4423C72-F26F-4553-B677-90846372ED7C}" type="pres">
      <dgm:prSet presAssocID="{9C96BC61-12CE-4D88-A33A-24172F8C9093}" presName="ConnectLine" presStyleLbl="sibTrans1D1" presStyleIdx="3" presStyleCnt="5"/>
      <dgm:spPr>
        <a:noFill/>
        <a:ln w="9525" cap="rnd" cmpd="sng" algn="ctr">
          <a:solidFill>
            <a:schemeClr val="accent5">
              <a:hueOff val="0"/>
              <a:satOff val="0"/>
              <a:lumOff val="0"/>
              <a:alphaOff val="0"/>
            </a:schemeClr>
          </a:solidFill>
          <a:prstDash val="dash"/>
        </a:ln>
        <a:effectLst/>
      </dgm:spPr>
    </dgm:pt>
    <dgm:pt modelId="{4BCBC3FA-6883-47A8-888F-B2F3697CF04D}" type="pres">
      <dgm:prSet presAssocID="{9C96BC61-12CE-4D88-A33A-24172F8C9093}" presName="ConnectorPoint" presStyleLbl="alignNode1" presStyleIdx="3" presStyleCnt="5"/>
      <dgm:spPr/>
    </dgm:pt>
    <dgm:pt modelId="{5F94651A-394E-4461-8EF8-5908AD20810F}" type="pres">
      <dgm:prSet presAssocID="{9C96BC61-12CE-4D88-A33A-24172F8C9093}" presName="EmptyPlaceHolder" presStyleCnt="0"/>
      <dgm:spPr/>
    </dgm:pt>
    <dgm:pt modelId="{1390B2D0-F113-4D3D-8A5D-01304AF11A69}" type="pres">
      <dgm:prSet presAssocID="{F43E08B1-658A-4CAE-9A21-D3CA26981D7D}" presName="spaceBetweenRectangles" presStyleCnt="0"/>
      <dgm:spPr/>
    </dgm:pt>
    <dgm:pt modelId="{D4158BE4-F725-4B04-AB3D-52F768432446}" type="pres">
      <dgm:prSet presAssocID="{17C5C899-4928-4A91-9118-B1B88F35334D}" presName="composite" presStyleCnt="0"/>
      <dgm:spPr/>
    </dgm:pt>
    <dgm:pt modelId="{37C328E4-9F41-440E-AB99-50DC818F7AFB}" type="pres">
      <dgm:prSet presAssocID="{17C5C899-4928-4A91-9118-B1B88F35334D}" presName="L1TextContainer" presStyleLbl="revTx" presStyleIdx="4" presStyleCnt="5">
        <dgm:presLayoutVars>
          <dgm:chMax val="1"/>
          <dgm:chPref val="1"/>
          <dgm:bulletEnabled val="1"/>
        </dgm:presLayoutVars>
      </dgm:prSet>
      <dgm:spPr/>
    </dgm:pt>
    <dgm:pt modelId="{0CE16A8E-CC09-4A42-86D4-387D0C38F385}" type="pres">
      <dgm:prSet presAssocID="{17C5C899-4928-4A91-9118-B1B88F35334D}" presName="L2TextContainerWrapper" presStyleCnt="0">
        <dgm:presLayoutVars>
          <dgm:chMax val="0"/>
          <dgm:chPref val="0"/>
          <dgm:bulletEnabled val="1"/>
        </dgm:presLayoutVars>
      </dgm:prSet>
      <dgm:spPr/>
    </dgm:pt>
    <dgm:pt modelId="{CEF206F2-04D5-4BA7-821D-8253A0D43F2A}" type="pres">
      <dgm:prSet presAssocID="{17C5C899-4928-4A91-9118-B1B88F35334D}" presName="L2TextContainer" presStyleLbl="bgAcc1" presStyleIdx="4" presStyleCnt="5"/>
      <dgm:spPr/>
    </dgm:pt>
    <dgm:pt modelId="{D6183676-0D1F-47A8-A948-FEF136A22694}" type="pres">
      <dgm:prSet presAssocID="{17C5C899-4928-4A91-9118-B1B88F35334D}" presName="FlexibleEmptyPlaceHolder" presStyleCnt="0"/>
      <dgm:spPr/>
    </dgm:pt>
    <dgm:pt modelId="{CBE4CF10-C7E3-4127-A17E-788785652DAC}" type="pres">
      <dgm:prSet presAssocID="{17C5C899-4928-4A91-9118-B1B88F35334D}" presName="ConnectLine" presStyleLbl="sibTrans1D1" presStyleIdx="4" presStyleCnt="5"/>
      <dgm:spPr>
        <a:noFill/>
        <a:ln w="9525" cap="rnd" cmpd="sng" algn="ctr">
          <a:solidFill>
            <a:schemeClr val="accent5">
              <a:hueOff val="0"/>
              <a:satOff val="0"/>
              <a:lumOff val="0"/>
              <a:alphaOff val="0"/>
            </a:schemeClr>
          </a:solidFill>
          <a:prstDash val="dash"/>
        </a:ln>
        <a:effectLst/>
      </dgm:spPr>
    </dgm:pt>
    <dgm:pt modelId="{2F77F655-3A27-4AA9-98F2-7F4F4DC9E9B8}" type="pres">
      <dgm:prSet presAssocID="{17C5C899-4928-4A91-9118-B1B88F35334D}" presName="ConnectorPoint" presStyleLbl="alignNode1" presStyleIdx="4" presStyleCnt="5"/>
      <dgm:spPr/>
    </dgm:pt>
    <dgm:pt modelId="{3D1CE3C0-1313-4DE4-A98A-3C43E414077F}" type="pres">
      <dgm:prSet presAssocID="{17C5C899-4928-4A91-9118-B1B88F35334D}" presName="EmptyPlaceHolder" presStyleCnt="0"/>
      <dgm:spPr/>
    </dgm:pt>
  </dgm:ptLst>
  <dgm:cxnLst>
    <dgm:cxn modelId="{39F43E16-7E60-4FCD-B390-24E04FA00902}" srcId="{17C5C899-4928-4A91-9118-B1B88F35334D}" destId="{81043E49-D4A3-4FA9-B131-7C2B501D506B}" srcOrd="0" destOrd="0" parTransId="{26354EFB-D3C3-4D3F-9171-181DB305670C}" sibTransId="{C4DF5EF5-7030-4508-8A8E-9DA946147122}"/>
    <dgm:cxn modelId="{97A5D51F-8275-42D8-BB2D-70C43F0F61E3}" type="presOf" srcId="{81043E49-D4A3-4FA9-B131-7C2B501D506B}" destId="{CEF206F2-04D5-4BA7-821D-8253A0D43F2A}" srcOrd="0" destOrd="0" presId="urn:microsoft.com/office/officeart/2016/7/layout/BasicTimeline"/>
    <dgm:cxn modelId="{4701F521-7B61-4358-A162-7F59F96FD4B7}" type="presOf" srcId="{28E90498-585F-4559-BE89-421CEC64035D}" destId="{20A526D0-1FBE-4878-A446-4CDCC2332BDC}" srcOrd="0" destOrd="0" presId="urn:microsoft.com/office/officeart/2016/7/layout/BasicTimeline"/>
    <dgm:cxn modelId="{E1687A24-2680-4BC3-B5D1-F1EC6CD528E0}" type="presOf" srcId="{9C96BC61-12CE-4D88-A33A-24172F8C9093}" destId="{D30E1874-FBDE-44FB-B69C-B905E5D00A67}" srcOrd="0" destOrd="0" presId="urn:microsoft.com/office/officeart/2016/7/layout/BasicTimeline"/>
    <dgm:cxn modelId="{EC023D72-357E-4D03-91A5-B6E6245BD9BE}" srcId="{6DEFC8AA-A33F-48F8-9C25-E9B2128D92CD}" destId="{02DA89E2-C257-4D34-85AB-C9732260ABFD}" srcOrd="0" destOrd="0" parTransId="{96729367-96CC-4DF6-971A-47877F4EF6D3}" sibTransId="{693C94AC-90AC-4B6B-8CFD-AA0505DB8FF5}"/>
    <dgm:cxn modelId="{EE22D672-A5E4-46F7-A0AC-EF84E0DF40E9}" srcId="{9C96BC61-12CE-4D88-A33A-24172F8C9093}" destId="{73CBCC81-2B4D-4E2F-B643-A8DFEF1D7C40}" srcOrd="0" destOrd="0" parTransId="{645C554D-D32B-427A-AD41-E9F2D5C76232}" sibTransId="{FB0B50DD-C6FD-4AF1-BCFF-2BC1000CECEB}"/>
    <dgm:cxn modelId="{F7E28B83-6703-4A0D-913E-A5E2543998F1}" type="presOf" srcId="{73CBCC81-2B4D-4E2F-B643-A8DFEF1D7C40}" destId="{CF40F476-7DD7-4786-8131-39BE08D061BE}" srcOrd="0" destOrd="0" presId="urn:microsoft.com/office/officeart/2016/7/layout/BasicTimeline"/>
    <dgm:cxn modelId="{8305AF8C-54EC-4B12-BDA8-D383DDF6CD01}" srcId="{142BFE46-22E8-4F99-8DF5-0A21AEB1B949}" destId="{772CED33-5D06-41ED-899A-1C1E881574F3}" srcOrd="0" destOrd="0" parTransId="{AC599F2F-1DF8-4885-85B8-E16E90411785}" sibTransId="{7783719F-0078-4B61-8A69-AE9DA37AC7A6}"/>
    <dgm:cxn modelId="{665FE88E-4664-4989-94B0-FDF89189AD05}" srcId="{1752C35D-091D-42C9-97A4-7263EAD0C8DF}" destId="{28E90498-585F-4559-BE89-421CEC64035D}" srcOrd="0" destOrd="0" parTransId="{988D5363-3BA0-4902-BF36-42E2F04F3C8F}" sibTransId="{4D2FAB49-6C23-4E4B-85E8-483318D76F67}"/>
    <dgm:cxn modelId="{F7132DA7-C665-416D-AABA-5427CDB0A3F0}" type="presOf" srcId="{6DEFC8AA-A33F-48F8-9C25-E9B2128D92CD}" destId="{EC47C319-F262-452D-A3AA-636B0CDD3083}" srcOrd="0" destOrd="0" presId="urn:microsoft.com/office/officeart/2016/7/layout/BasicTimeline"/>
    <dgm:cxn modelId="{0CF457AA-7E08-43AA-B4EA-CB4BC915031D}" srcId="{7D77B29B-D910-4EFE-8C3E-6ED9374D0A0A}" destId="{6DEFC8AA-A33F-48F8-9C25-E9B2128D92CD}" srcOrd="0" destOrd="0" parTransId="{4FC1DB39-D67C-4219-80AD-A97F169B043F}" sibTransId="{F8E8046A-2F16-4D2A-B74B-D3F0F194FE09}"/>
    <dgm:cxn modelId="{FBA552B3-7889-4D36-BC87-8F3EAD5EFFC9}" type="presOf" srcId="{17C5C899-4928-4A91-9118-B1B88F35334D}" destId="{37C328E4-9F41-440E-AB99-50DC818F7AFB}" srcOrd="0" destOrd="0" presId="urn:microsoft.com/office/officeart/2016/7/layout/BasicTimeline"/>
    <dgm:cxn modelId="{95DA92B8-3129-4385-8113-97C1B03AED1A}" srcId="{7D77B29B-D910-4EFE-8C3E-6ED9374D0A0A}" destId="{142BFE46-22E8-4F99-8DF5-0A21AEB1B949}" srcOrd="2" destOrd="0" parTransId="{D949A27D-030D-4E30-8E3A-7C8A421244C3}" sibTransId="{F5321377-0866-4CE1-92D6-060EB78CAD7D}"/>
    <dgm:cxn modelId="{8C2F78C2-543D-41A7-B6A0-2ECB434655B0}" type="presOf" srcId="{142BFE46-22E8-4F99-8DF5-0A21AEB1B949}" destId="{9764142D-4C07-4C97-9BC9-08965C012893}" srcOrd="0" destOrd="0" presId="urn:microsoft.com/office/officeart/2016/7/layout/BasicTimeline"/>
    <dgm:cxn modelId="{D1E1A5D3-C066-44F3-A8A1-04B21DEA14C8}" srcId="{7D77B29B-D910-4EFE-8C3E-6ED9374D0A0A}" destId="{9C96BC61-12CE-4D88-A33A-24172F8C9093}" srcOrd="3" destOrd="0" parTransId="{9BCB3D20-7BBD-46D9-9C75-5B146C68967F}" sibTransId="{F43E08B1-658A-4CAE-9A21-D3CA26981D7D}"/>
    <dgm:cxn modelId="{D94DB6DB-1E93-41A6-9427-0F37CC44C05B}" type="presOf" srcId="{1752C35D-091D-42C9-97A4-7263EAD0C8DF}" destId="{E044750E-96CA-4C29-9512-B1C3E4ADB4BB}" srcOrd="0" destOrd="0" presId="urn:microsoft.com/office/officeart/2016/7/layout/BasicTimeline"/>
    <dgm:cxn modelId="{A66AF5DC-7E5A-473D-A092-9B0ADCE73C29}" type="presOf" srcId="{02DA89E2-C257-4D34-85AB-C9732260ABFD}" destId="{699D6E05-2110-40CF-A9E1-513C5874F142}" srcOrd="0" destOrd="0" presId="urn:microsoft.com/office/officeart/2016/7/layout/BasicTimeline"/>
    <dgm:cxn modelId="{BD9C88F2-0075-40B0-9930-FB8C3BA4C3BD}" srcId="{7D77B29B-D910-4EFE-8C3E-6ED9374D0A0A}" destId="{17C5C899-4928-4A91-9118-B1B88F35334D}" srcOrd="4" destOrd="0" parTransId="{B58FF708-2DC7-4BCD-930E-9D88BDBC287C}" sibTransId="{BD2708F4-6E06-475A-864F-F107D16BAECA}"/>
    <dgm:cxn modelId="{24BEDAF3-E006-4D65-B085-0F49CBF21323}" type="presOf" srcId="{7D77B29B-D910-4EFE-8C3E-6ED9374D0A0A}" destId="{5FEC15BB-99AD-4B05-B8A4-D495102E65AF}" srcOrd="0" destOrd="0" presId="urn:microsoft.com/office/officeart/2016/7/layout/BasicTimeline"/>
    <dgm:cxn modelId="{E3F552F4-FBE7-45C9-861E-A243CB52D60A}" type="presOf" srcId="{772CED33-5D06-41ED-899A-1C1E881574F3}" destId="{9914EC5E-8C6B-4E85-9079-C937166C602B}" srcOrd="0" destOrd="0" presId="urn:microsoft.com/office/officeart/2016/7/layout/BasicTimeline"/>
    <dgm:cxn modelId="{36E29CFB-BEC5-4A00-BAD3-CABA88CAA79C}" srcId="{7D77B29B-D910-4EFE-8C3E-6ED9374D0A0A}" destId="{1752C35D-091D-42C9-97A4-7263EAD0C8DF}" srcOrd="1" destOrd="0" parTransId="{007A489C-02EA-497A-B2E3-DE199CC6A6AF}" sibTransId="{6E749565-A811-46F6-9583-60953F4A2804}"/>
    <dgm:cxn modelId="{1E6D2639-FB8B-4235-9628-95B269D275A2}" type="presParOf" srcId="{5FEC15BB-99AD-4B05-B8A4-D495102E65AF}" destId="{622AE48D-DC22-4466-870D-3DE2469321A1}" srcOrd="0" destOrd="0" presId="urn:microsoft.com/office/officeart/2016/7/layout/BasicTimeline"/>
    <dgm:cxn modelId="{85EB1965-599B-4EC5-9B71-111676EF98A0}" type="presParOf" srcId="{5FEC15BB-99AD-4B05-B8A4-D495102E65AF}" destId="{FC1F70CC-DBB3-4FEB-88D2-FD595F4772A4}" srcOrd="1" destOrd="0" presId="urn:microsoft.com/office/officeart/2016/7/layout/BasicTimeline"/>
    <dgm:cxn modelId="{03D96ACF-854D-497A-88B2-11F6D7B9239E}" type="presParOf" srcId="{FC1F70CC-DBB3-4FEB-88D2-FD595F4772A4}" destId="{5EB29EE4-E672-42FE-B784-939302E117E4}" srcOrd="0" destOrd="0" presId="urn:microsoft.com/office/officeart/2016/7/layout/BasicTimeline"/>
    <dgm:cxn modelId="{FFB48089-13AC-4068-B42C-200EEB2A524A}" type="presParOf" srcId="{5EB29EE4-E672-42FE-B784-939302E117E4}" destId="{EC47C319-F262-452D-A3AA-636B0CDD3083}" srcOrd="0" destOrd="0" presId="urn:microsoft.com/office/officeart/2016/7/layout/BasicTimeline"/>
    <dgm:cxn modelId="{1CF00B8E-2B87-48BB-AB46-34C187582263}" type="presParOf" srcId="{5EB29EE4-E672-42FE-B784-939302E117E4}" destId="{6D591BD4-A6B3-44F5-89AA-1412468CD1DF}" srcOrd="1" destOrd="0" presId="urn:microsoft.com/office/officeart/2016/7/layout/BasicTimeline"/>
    <dgm:cxn modelId="{DB6B1D91-A381-484B-AE6F-2674E55EF31A}" type="presParOf" srcId="{6D591BD4-A6B3-44F5-89AA-1412468CD1DF}" destId="{699D6E05-2110-40CF-A9E1-513C5874F142}" srcOrd="0" destOrd="0" presId="urn:microsoft.com/office/officeart/2016/7/layout/BasicTimeline"/>
    <dgm:cxn modelId="{AA3CCBCD-B5E5-400A-9FCC-7F78E29A0698}" type="presParOf" srcId="{6D591BD4-A6B3-44F5-89AA-1412468CD1DF}" destId="{5F7216E5-CBB6-4F0D-AEC0-502B264EB261}" srcOrd="1" destOrd="0" presId="urn:microsoft.com/office/officeart/2016/7/layout/BasicTimeline"/>
    <dgm:cxn modelId="{B7B45728-5A15-42C2-A2BD-C91588C54978}" type="presParOf" srcId="{5EB29EE4-E672-42FE-B784-939302E117E4}" destId="{84F43E91-3923-4169-8319-03B48B626FF2}" srcOrd="2" destOrd="0" presId="urn:microsoft.com/office/officeart/2016/7/layout/BasicTimeline"/>
    <dgm:cxn modelId="{27A30437-9F1E-459E-A94A-D7AAE025BD0F}" type="presParOf" srcId="{5EB29EE4-E672-42FE-B784-939302E117E4}" destId="{3A873ED9-D53F-460D-B163-AFB5B4D10D91}" srcOrd="3" destOrd="0" presId="urn:microsoft.com/office/officeart/2016/7/layout/BasicTimeline"/>
    <dgm:cxn modelId="{AE723C70-1BE1-4E42-A528-B600BCA97C04}" type="presParOf" srcId="{5EB29EE4-E672-42FE-B784-939302E117E4}" destId="{483A2AE2-D88B-4241-8D3B-02042E557401}" srcOrd="4" destOrd="0" presId="urn:microsoft.com/office/officeart/2016/7/layout/BasicTimeline"/>
    <dgm:cxn modelId="{1A970717-E38A-4C80-A88C-8670180B3306}" type="presParOf" srcId="{FC1F70CC-DBB3-4FEB-88D2-FD595F4772A4}" destId="{33DB8C7D-0E2D-4DC6-BBED-1A25F10E3744}" srcOrd="1" destOrd="0" presId="urn:microsoft.com/office/officeart/2016/7/layout/BasicTimeline"/>
    <dgm:cxn modelId="{A1EC18BD-C691-45F5-A0BF-AA2C3580D39C}" type="presParOf" srcId="{FC1F70CC-DBB3-4FEB-88D2-FD595F4772A4}" destId="{1A98146C-9120-4645-8CE0-FFC5DFDDB0AF}" srcOrd="2" destOrd="0" presId="urn:microsoft.com/office/officeart/2016/7/layout/BasicTimeline"/>
    <dgm:cxn modelId="{01F7C7BE-345F-4149-BC71-7B12DE710E9E}" type="presParOf" srcId="{1A98146C-9120-4645-8CE0-FFC5DFDDB0AF}" destId="{E044750E-96CA-4C29-9512-B1C3E4ADB4BB}" srcOrd="0" destOrd="0" presId="urn:microsoft.com/office/officeart/2016/7/layout/BasicTimeline"/>
    <dgm:cxn modelId="{0EA5B86C-91FD-4002-990B-FF05F62967F3}" type="presParOf" srcId="{1A98146C-9120-4645-8CE0-FFC5DFDDB0AF}" destId="{DDA9C62A-DEC6-4A3C-B9DE-21578D9C04C0}" srcOrd="1" destOrd="0" presId="urn:microsoft.com/office/officeart/2016/7/layout/BasicTimeline"/>
    <dgm:cxn modelId="{3D44A66B-4E3D-4D59-A6EE-D0157506F81B}" type="presParOf" srcId="{DDA9C62A-DEC6-4A3C-B9DE-21578D9C04C0}" destId="{20A526D0-1FBE-4878-A446-4CDCC2332BDC}" srcOrd="0" destOrd="0" presId="urn:microsoft.com/office/officeart/2016/7/layout/BasicTimeline"/>
    <dgm:cxn modelId="{DCD7BBA1-E382-45E1-879A-AA38CD3D6199}" type="presParOf" srcId="{DDA9C62A-DEC6-4A3C-B9DE-21578D9C04C0}" destId="{6E332D9F-6BC8-41CF-8D10-1ED4CE825E43}" srcOrd="1" destOrd="0" presId="urn:microsoft.com/office/officeart/2016/7/layout/BasicTimeline"/>
    <dgm:cxn modelId="{142DB289-5DED-4AD0-817E-5892A34CFBEA}" type="presParOf" srcId="{1A98146C-9120-4645-8CE0-FFC5DFDDB0AF}" destId="{74DD07D9-086A-4268-AEC7-CC59B0882A52}" srcOrd="2" destOrd="0" presId="urn:microsoft.com/office/officeart/2016/7/layout/BasicTimeline"/>
    <dgm:cxn modelId="{74C20773-BF62-4EE0-AE83-E0A65EDA1C6F}" type="presParOf" srcId="{1A98146C-9120-4645-8CE0-FFC5DFDDB0AF}" destId="{64A8AA80-97FE-4E36-94C1-F7E0B5ADE12B}" srcOrd="3" destOrd="0" presId="urn:microsoft.com/office/officeart/2016/7/layout/BasicTimeline"/>
    <dgm:cxn modelId="{CB35E982-1FB9-432A-BC3E-C4BDE2B14138}" type="presParOf" srcId="{1A98146C-9120-4645-8CE0-FFC5DFDDB0AF}" destId="{3ED59300-3910-4EE4-94CB-2DADC8C66731}" srcOrd="4" destOrd="0" presId="urn:microsoft.com/office/officeart/2016/7/layout/BasicTimeline"/>
    <dgm:cxn modelId="{B31AB180-F927-409E-880F-20E79003AC05}" type="presParOf" srcId="{FC1F70CC-DBB3-4FEB-88D2-FD595F4772A4}" destId="{B00BB0D2-F378-47A8-AE5C-1AE0953469E0}" srcOrd="3" destOrd="0" presId="urn:microsoft.com/office/officeart/2016/7/layout/BasicTimeline"/>
    <dgm:cxn modelId="{E532136B-AD59-4054-A4DF-7C34E27C5931}" type="presParOf" srcId="{FC1F70CC-DBB3-4FEB-88D2-FD595F4772A4}" destId="{3D0FEA26-D4A4-48EE-847B-F03F7F7FD4B3}" srcOrd="4" destOrd="0" presId="urn:microsoft.com/office/officeart/2016/7/layout/BasicTimeline"/>
    <dgm:cxn modelId="{38322FBF-2E4C-498A-B96A-CC43249CBA5E}" type="presParOf" srcId="{3D0FEA26-D4A4-48EE-847B-F03F7F7FD4B3}" destId="{9764142D-4C07-4C97-9BC9-08965C012893}" srcOrd="0" destOrd="0" presId="urn:microsoft.com/office/officeart/2016/7/layout/BasicTimeline"/>
    <dgm:cxn modelId="{302679EF-0DE8-4151-947B-5FCC731C5C00}" type="presParOf" srcId="{3D0FEA26-D4A4-48EE-847B-F03F7F7FD4B3}" destId="{98C09A55-453F-4B49-BB17-D30748B0DE63}" srcOrd="1" destOrd="0" presId="urn:microsoft.com/office/officeart/2016/7/layout/BasicTimeline"/>
    <dgm:cxn modelId="{C1F3123B-8BDB-4595-825E-C13E9024E050}" type="presParOf" srcId="{98C09A55-453F-4B49-BB17-D30748B0DE63}" destId="{9914EC5E-8C6B-4E85-9079-C937166C602B}" srcOrd="0" destOrd="0" presId="urn:microsoft.com/office/officeart/2016/7/layout/BasicTimeline"/>
    <dgm:cxn modelId="{C3019A96-3768-49B7-B2DC-F0468C3A9C5D}" type="presParOf" srcId="{98C09A55-453F-4B49-BB17-D30748B0DE63}" destId="{DD2E4185-D338-4ACA-A0A9-147F320E4D43}" srcOrd="1" destOrd="0" presId="urn:microsoft.com/office/officeart/2016/7/layout/BasicTimeline"/>
    <dgm:cxn modelId="{D8622B8C-EA3A-4EFE-9701-C5F7D9CBE05F}" type="presParOf" srcId="{3D0FEA26-D4A4-48EE-847B-F03F7F7FD4B3}" destId="{93228E8D-1806-4719-983B-ED76A566A033}" srcOrd="2" destOrd="0" presId="urn:microsoft.com/office/officeart/2016/7/layout/BasicTimeline"/>
    <dgm:cxn modelId="{CD15EBBA-23B4-4C49-AE39-42C3D43D5686}" type="presParOf" srcId="{3D0FEA26-D4A4-48EE-847B-F03F7F7FD4B3}" destId="{5233E8C4-4B59-4A37-AB4C-F36F06D30F57}" srcOrd="3" destOrd="0" presId="urn:microsoft.com/office/officeart/2016/7/layout/BasicTimeline"/>
    <dgm:cxn modelId="{24C19586-555C-4EA1-BD0A-1B262B2E0915}" type="presParOf" srcId="{3D0FEA26-D4A4-48EE-847B-F03F7F7FD4B3}" destId="{AE807788-AE95-4A3C-A097-DE90C0235BDA}" srcOrd="4" destOrd="0" presId="urn:microsoft.com/office/officeart/2016/7/layout/BasicTimeline"/>
    <dgm:cxn modelId="{77C2B5BC-2E74-4F9C-9CA0-AD4A051F4DB2}" type="presParOf" srcId="{FC1F70CC-DBB3-4FEB-88D2-FD595F4772A4}" destId="{133FA6CA-2BFB-4469-B876-09E153C3B3A2}" srcOrd="5" destOrd="0" presId="urn:microsoft.com/office/officeart/2016/7/layout/BasicTimeline"/>
    <dgm:cxn modelId="{1681499C-481B-45C4-842F-DF1C21B066FA}" type="presParOf" srcId="{FC1F70CC-DBB3-4FEB-88D2-FD595F4772A4}" destId="{96E1488C-A0F1-4E68-8900-2596C664C0E0}" srcOrd="6" destOrd="0" presId="urn:microsoft.com/office/officeart/2016/7/layout/BasicTimeline"/>
    <dgm:cxn modelId="{50FDC3BA-A021-400C-89F5-41694236E90A}" type="presParOf" srcId="{96E1488C-A0F1-4E68-8900-2596C664C0E0}" destId="{D30E1874-FBDE-44FB-B69C-B905E5D00A67}" srcOrd="0" destOrd="0" presId="urn:microsoft.com/office/officeart/2016/7/layout/BasicTimeline"/>
    <dgm:cxn modelId="{05D14CED-0840-4415-B2EE-C8E9C6ED35E4}" type="presParOf" srcId="{96E1488C-A0F1-4E68-8900-2596C664C0E0}" destId="{B80C1B80-23FF-46F8-89E3-531B2AEE2E6B}" srcOrd="1" destOrd="0" presId="urn:microsoft.com/office/officeart/2016/7/layout/BasicTimeline"/>
    <dgm:cxn modelId="{4AFBF069-E031-4323-A889-A486A680B1C0}" type="presParOf" srcId="{B80C1B80-23FF-46F8-89E3-531B2AEE2E6B}" destId="{CF40F476-7DD7-4786-8131-39BE08D061BE}" srcOrd="0" destOrd="0" presId="urn:microsoft.com/office/officeart/2016/7/layout/BasicTimeline"/>
    <dgm:cxn modelId="{A7A87CA7-8749-4A9C-90F7-2535F83F9247}" type="presParOf" srcId="{B80C1B80-23FF-46F8-89E3-531B2AEE2E6B}" destId="{C71D90E4-FD6A-46D5-9BB8-35DE8EEACA1E}" srcOrd="1" destOrd="0" presId="urn:microsoft.com/office/officeart/2016/7/layout/BasicTimeline"/>
    <dgm:cxn modelId="{A217934F-97DA-4F9B-BB12-D63959A3BC6A}" type="presParOf" srcId="{96E1488C-A0F1-4E68-8900-2596C664C0E0}" destId="{D4423C72-F26F-4553-B677-90846372ED7C}" srcOrd="2" destOrd="0" presId="urn:microsoft.com/office/officeart/2016/7/layout/BasicTimeline"/>
    <dgm:cxn modelId="{9F053B28-395A-4EE0-9A04-4A9C783AE670}" type="presParOf" srcId="{96E1488C-A0F1-4E68-8900-2596C664C0E0}" destId="{4BCBC3FA-6883-47A8-888F-B2F3697CF04D}" srcOrd="3" destOrd="0" presId="urn:microsoft.com/office/officeart/2016/7/layout/BasicTimeline"/>
    <dgm:cxn modelId="{F68278CB-86B1-4BD5-BB81-77B959639D63}" type="presParOf" srcId="{96E1488C-A0F1-4E68-8900-2596C664C0E0}" destId="{5F94651A-394E-4461-8EF8-5908AD20810F}" srcOrd="4" destOrd="0" presId="urn:microsoft.com/office/officeart/2016/7/layout/BasicTimeline"/>
    <dgm:cxn modelId="{E8B2A24D-8EB1-4C1F-B835-563787C567DD}" type="presParOf" srcId="{FC1F70CC-DBB3-4FEB-88D2-FD595F4772A4}" destId="{1390B2D0-F113-4D3D-8A5D-01304AF11A69}" srcOrd="7" destOrd="0" presId="urn:microsoft.com/office/officeart/2016/7/layout/BasicTimeline"/>
    <dgm:cxn modelId="{99D1E0BE-FC79-4107-9BC2-9B42B1F6A5DC}" type="presParOf" srcId="{FC1F70CC-DBB3-4FEB-88D2-FD595F4772A4}" destId="{D4158BE4-F725-4B04-AB3D-52F768432446}" srcOrd="8" destOrd="0" presId="urn:microsoft.com/office/officeart/2016/7/layout/BasicTimeline"/>
    <dgm:cxn modelId="{CE049DA6-E42A-4DCE-8377-96C4903FA1BD}" type="presParOf" srcId="{D4158BE4-F725-4B04-AB3D-52F768432446}" destId="{37C328E4-9F41-440E-AB99-50DC818F7AFB}" srcOrd="0" destOrd="0" presId="urn:microsoft.com/office/officeart/2016/7/layout/BasicTimeline"/>
    <dgm:cxn modelId="{4B100426-7567-4277-A8DD-99D13AC8993F}" type="presParOf" srcId="{D4158BE4-F725-4B04-AB3D-52F768432446}" destId="{0CE16A8E-CC09-4A42-86D4-387D0C38F385}" srcOrd="1" destOrd="0" presId="urn:microsoft.com/office/officeart/2016/7/layout/BasicTimeline"/>
    <dgm:cxn modelId="{5D557EF2-EC84-4283-AF3E-E0B93E3A1B34}" type="presParOf" srcId="{0CE16A8E-CC09-4A42-86D4-387D0C38F385}" destId="{CEF206F2-04D5-4BA7-821D-8253A0D43F2A}" srcOrd="0" destOrd="0" presId="urn:microsoft.com/office/officeart/2016/7/layout/BasicTimeline"/>
    <dgm:cxn modelId="{124889C7-BB69-4EB7-82B3-9245FB083A49}" type="presParOf" srcId="{0CE16A8E-CC09-4A42-86D4-387D0C38F385}" destId="{D6183676-0D1F-47A8-A948-FEF136A22694}" srcOrd="1" destOrd="0" presId="urn:microsoft.com/office/officeart/2016/7/layout/BasicTimeline"/>
    <dgm:cxn modelId="{B7AF9945-215D-4A55-8812-610090C00F27}" type="presParOf" srcId="{D4158BE4-F725-4B04-AB3D-52F768432446}" destId="{CBE4CF10-C7E3-4127-A17E-788785652DAC}" srcOrd="2" destOrd="0" presId="urn:microsoft.com/office/officeart/2016/7/layout/BasicTimeline"/>
    <dgm:cxn modelId="{54D46053-B734-412D-A48A-825FDA482BAB}" type="presParOf" srcId="{D4158BE4-F725-4B04-AB3D-52F768432446}" destId="{2F77F655-3A27-4AA9-98F2-7F4F4DC9E9B8}" srcOrd="3" destOrd="0" presId="urn:microsoft.com/office/officeart/2016/7/layout/BasicTimeline"/>
    <dgm:cxn modelId="{40D5D183-B3AC-40C9-8246-D4946FD5C3EF}" type="presParOf" srcId="{D4158BE4-F725-4B04-AB3D-52F768432446}" destId="{3D1CE3C0-1313-4DE4-A98A-3C43E414077F}" srcOrd="4" destOrd="0" presId="urn:microsoft.com/office/officeart/2016/7/layout/Basic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2AE48D-DC22-4466-870D-3DE2469321A1}">
      <dsp:nvSpPr>
        <dsp:cNvPr id="0" name=""/>
        <dsp:cNvSpPr/>
      </dsp:nvSpPr>
      <dsp:spPr>
        <a:xfrm>
          <a:off x="0" y="1044773"/>
          <a:ext cx="5823941" cy="0"/>
        </a:xfrm>
        <a:prstGeom prst="line">
          <a:avLst/>
        </a:prstGeom>
        <a:solidFill>
          <a:schemeClr val="lt1">
            <a:alpha val="90000"/>
            <a:tint val="40000"/>
            <a:hueOff val="0"/>
            <a:satOff val="0"/>
            <a:lumOff val="0"/>
            <a:alphaOff val="0"/>
          </a:schemeClr>
        </a:solidFill>
        <a:ln w="15875" cap="rnd" cmpd="sng" algn="ctr">
          <a:solidFill>
            <a:schemeClr val="accent5">
              <a:alpha val="90000"/>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EC47C319-F262-452D-A3AA-636B0CDD3083}">
      <dsp:nvSpPr>
        <dsp:cNvPr id="0" name=""/>
        <dsp:cNvSpPr/>
      </dsp:nvSpPr>
      <dsp:spPr>
        <a:xfrm>
          <a:off x="109198" y="1122086"/>
          <a:ext cx="1541524" cy="23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dirty="0"/>
            <a:t>Title</a:t>
          </a:r>
        </a:p>
      </dsp:txBody>
      <dsp:txXfrm>
        <a:off x="109198" y="1122086"/>
        <a:ext cx="1541524" cy="236118"/>
      </dsp:txXfrm>
    </dsp:sp>
    <dsp:sp modelId="{699D6E05-2110-40CF-A9E1-513C5874F142}">
      <dsp:nvSpPr>
        <dsp:cNvPr id="0" name=""/>
        <dsp:cNvSpPr/>
      </dsp:nvSpPr>
      <dsp:spPr>
        <a:xfrm>
          <a:off x="4094" y="0"/>
          <a:ext cx="1751732" cy="647759"/>
        </a:xfrm>
        <a:prstGeom prst="roundRect">
          <a:avLst/>
        </a:prstGeom>
        <a:solidFill>
          <a:schemeClr val="accent5">
            <a:alpha val="90000"/>
            <a:tint val="40000"/>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b="0" i="0" u="none" kern="1200" dirty="0"/>
            <a:t>To start a presentation, go to the Slide Show tab, and select From Beginning.</a:t>
          </a:r>
          <a:endParaRPr lang="en-US" sz="1200" kern="1200" dirty="0"/>
        </a:p>
      </dsp:txBody>
      <dsp:txXfrm>
        <a:off x="35715" y="31621"/>
        <a:ext cx="1688490" cy="584517"/>
      </dsp:txXfrm>
    </dsp:sp>
    <dsp:sp modelId="{84F43E91-3923-4169-8319-03B48B626FF2}">
      <dsp:nvSpPr>
        <dsp:cNvPr id="0" name=""/>
        <dsp:cNvSpPr/>
      </dsp:nvSpPr>
      <dsp:spPr>
        <a:xfrm>
          <a:off x="879961" y="647759"/>
          <a:ext cx="0" cy="397013"/>
        </a:xfrm>
        <a:prstGeom prst="line">
          <a:avLst/>
        </a:prstGeom>
        <a:noFill/>
        <a:ln w="9525" cap="rnd" cmpd="sng" algn="ctr">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E044750E-96CA-4C29-9512-B1C3E4ADB4BB}">
      <dsp:nvSpPr>
        <dsp:cNvPr id="0" name=""/>
        <dsp:cNvSpPr/>
      </dsp:nvSpPr>
      <dsp:spPr>
        <a:xfrm>
          <a:off x="1125203" y="731341"/>
          <a:ext cx="1541524" cy="23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a:lnSpc>
              <a:spcPct val="90000"/>
            </a:lnSpc>
            <a:spcBef>
              <a:spcPct val="0"/>
            </a:spcBef>
            <a:spcAft>
              <a:spcPct val="35000"/>
            </a:spcAft>
            <a:buNone/>
            <a:defRPr b="1"/>
          </a:pPr>
          <a:r>
            <a:rPr lang="en-US" sz="1400" kern="1200" dirty="0"/>
            <a:t>Title</a:t>
          </a:r>
        </a:p>
      </dsp:txBody>
      <dsp:txXfrm>
        <a:off x="1125203" y="731341"/>
        <a:ext cx="1541524" cy="236118"/>
      </dsp:txXfrm>
    </dsp:sp>
    <dsp:sp modelId="{3A873ED9-D53F-460D-B163-AFB5B4D10D91}">
      <dsp:nvSpPr>
        <dsp:cNvPr id="0" name=""/>
        <dsp:cNvSpPr/>
      </dsp:nvSpPr>
      <dsp:spPr>
        <a:xfrm>
          <a:off x="864289" y="1029101"/>
          <a:ext cx="31343" cy="31343"/>
        </a:xfrm>
        <a:prstGeom prst="ellipse">
          <a:avLst/>
        </a:prstGeom>
        <a:solidFill>
          <a:schemeClr val="lt1">
            <a:hueOff val="0"/>
            <a:satOff val="0"/>
            <a:lumOff val="0"/>
            <a:alphaOff val="0"/>
          </a:schemeClr>
        </a:solidFill>
        <a:ln w="15875" cap="rnd"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A526D0-1FBE-4878-A446-4CDCC2332BDC}">
      <dsp:nvSpPr>
        <dsp:cNvPr id="0" name=""/>
        <dsp:cNvSpPr/>
      </dsp:nvSpPr>
      <dsp:spPr>
        <a:xfrm>
          <a:off x="1020099" y="1441787"/>
          <a:ext cx="1751732" cy="647759"/>
        </a:xfrm>
        <a:prstGeom prst="roundRect">
          <a:avLst/>
        </a:prstGeom>
        <a:solidFill>
          <a:schemeClr val="accent5">
            <a:alpha val="90000"/>
            <a:tint val="40000"/>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b="0" i="0" u="none" kern="1200" dirty="0"/>
            <a:t>The Notes pane is a box that appears below each slide. Tap it to add notes. </a:t>
          </a:r>
          <a:endParaRPr lang="en-US" sz="1200" kern="1200" dirty="0"/>
        </a:p>
      </dsp:txBody>
      <dsp:txXfrm>
        <a:off x="1051720" y="1473408"/>
        <a:ext cx="1688490" cy="584517"/>
      </dsp:txXfrm>
    </dsp:sp>
    <dsp:sp modelId="{74DD07D9-086A-4268-AEC7-CC59B0882A52}">
      <dsp:nvSpPr>
        <dsp:cNvPr id="0" name=""/>
        <dsp:cNvSpPr/>
      </dsp:nvSpPr>
      <dsp:spPr>
        <a:xfrm>
          <a:off x="1895966" y="1044773"/>
          <a:ext cx="0" cy="397013"/>
        </a:xfrm>
        <a:prstGeom prst="line">
          <a:avLst/>
        </a:prstGeom>
        <a:noFill/>
        <a:ln w="9525" cap="rnd" cmpd="sng" algn="ctr">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9764142D-4C07-4C97-9BC9-08965C012893}">
      <dsp:nvSpPr>
        <dsp:cNvPr id="0" name=""/>
        <dsp:cNvSpPr/>
      </dsp:nvSpPr>
      <dsp:spPr>
        <a:xfrm>
          <a:off x="2141208" y="1122086"/>
          <a:ext cx="1541524" cy="23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dirty="0"/>
            <a:t>Title</a:t>
          </a:r>
        </a:p>
      </dsp:txBody>
      <dsp:txXfrm>
        <a:off x="2141208" y="1122086"/>
        <a:ext cx="1541524" cy="236118"/>
      </dsp:txXfrm>
    </dsp:sp>
    <dsp:sp modelId="{64A8AA80-97FE-4E36-94C1-F7E0B5ADE12B}">
      <dsp:nvSpPr>
        <dsp:cNvPr id="0" name=""/>
        <dsp:cNvSpPr/>
      </dsp:nvSpPr>
      <dsp:spPr>
        <a:xfrm>
          <a:off x="1880294" y="1029101"/>
          <a:ext cx="31343" cy="31343"/>
        </a:xfrm>
        <a:prstGeom prst="ellipse">
          <a:avLst/>
        </a:prstGeom>
        <a:solidFill>
          <a:schemeClr val="lt1">
            <a:hueOff val="0"/>
            <a:satOff val="0"/>
            <a:lumOff val="0"/>
            <a:alphaOff val="0"/>
          </a:schemeClr>
        </a:solidFill>
        <a:ln w="15875" cap="rnd"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14EC5E-8C6B-4E85-9079-C937166C602B}">
      <dsp:nvSpPr>
        <dsp:cNvPr id="0" name=""/>
        <dsp:cNvSpPr/>
      </dsp:nvSpPr>
      <dsp:spPr>
        <a:xfrm>
          <a:off x="2036104" y="0"/>
          <a:ext cx="1751732" cy="647759"/>
        </a:xfrm>
        <a:prstGeom prst="roundRect">
          <a:avLst/>
        </a:prstGeom>
        <a:solidFill>
          <a:schemeClr val="accent5">
            <a:alpha val="90000"/>
            <a:tint val="40000"/>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b="0" i="0" u="none" kern="1200" dirty="0"/>
            <a:t>To display Presenter view, in Slide Show view, on the control bar at the bottom left select the three dots, and then Show Presenter View. </a:t>
          </a:r>
          <a:endParaRPr lang="en-US" sz="1200" kern="1200" dirty="0"/>
        </a:p>
      </dsp:txBody>
      <dsp:txXfrm>
        <a:off x="2067725" y="31621"/>
        <a:ext cx="1688490" cy="584517"/>
      </dsp:txXfrm>
    </dsp:sp>
    <dsp:sp modelId="{93228E8D-1806-4719-983B-ED76A566A033}">
      <dsp:nvSpPr>
        <dsp:cNvPr id="0" name=""/>
        <dsp:cNvSpPr/>
      </dsp:nvSpPr>
      <dsp:spPr>
        <a:xfrm>
          <a:off x="2911970" y="647759"/>
          <a:ext cx="0" cy="397013"/>
        </a:xfrm>
        <a:prstGeom prst="line">
          <a:avLst/>
        </a:prstGeom>
        <a:noFill/>
        <a:ln w="9525" cap="rnd" cmpd="sng" algn="ctr">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D30E1874-FBDE-44FB-B69C-B905E5D00A67}">
      <dsp:nvSpPr>
        <dsp:cNvPr id="0" name=""/>
        <dsp:cNvSpPr/>
      </dsp:nvSpPr>
      <dsp:spPr>
        <a:xfrm>
          <a:off x="3157213" y="731341"/>
          <a:ext cx="1541524" cy="23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622300">
            <a:lnSpc>
              <a:spcPct val="90000"/>
            </a:lnSpc>
            <a:spcBef>
              <a:spcPct val="0"/>
            </a:spcBef>
            <a:spcAft>
              <a:spcPct val="35000"/>
            </a:spcAft>
            <a:buNone/>
            <a:defRPr b="1"/>
          </a:pPr>
          <a:r>
            <a:rPr lang="en-US" sz="1400" kern="1200" dirty="0"/>
            <a:t>Title</a:t>
          </a:r>
        </a:p>
      </dsp:txBody>
      <dsp:txXfrm>
        <a:off x="3157213" y="731341"/>
        <a:ext cx="1541524" cy="236118"/>
      </dsp:txXfrm>
    </dsp:sp>
    <dsp:sp modelId="{5233E8C4-4B59-4A37-AB4C-F36F06D30F57}">
      <dsp:nvSpPr>
        <dsp:cNvPr id="0" name=""/>
        <dsp:cNvSpPr/>
      </dsp:nvSpPr>
      <dsp:spPr>
        <a:xfrm>
          <a:off x="2896299" y="1029101"/>
          <a:ext cx="31343" cy="31343"/>
        </a:xfrm>
        <a:prstGeom prst="ellipse">
          <a:avLst/>
        </a:prstGeom>
        <a:solidFill>
          <a:schemeClr val="lt1">
            <a:hueOff val="0"/>
            <a:satOff val="0"/>
            <a:lumOff val="0"/>
            <a:alphaOff val="0"/>
          </a:schemeClr>
        </a:solidFill>
        <a:ln w="15875" cap="rnd"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40F476-7DD7-4786-8131-39BE08D061BE}">
      <dsp:nvSpPr>
        <dsp:cNvPr id="0" name=""/>
        <dsp:cNvSpPr/>
      </dsp:nvSpPr>
      <dsp:spPr>
        <a:xfrm>
          <a:off x="3052109" y="1441787"/>
          <a:ext cx="1751732" cy="647759"/>
        </a:xfrm>
        <a:prstGeom prst="roundRect">
          <a:avLst/>
        </a:prstGeom>
        <a:solidFill>
          <a:schemeClr val="accent5">
            <a:alpha val="90000"/>
            <a:tint val="40000"/>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b="0" i="0" u="none" kern="1200" dirty="0"/>
            <a:t>If you don’t see the Notes pane or it is completely minimized, click Notes on the task bar across the bottom of the PowerPoint window. </a:t>
          </a:r>
          <a:endParaRPr lang="en-US" sz="1200" kern="1200" dirty="0"/>
        </a:p>
      </dsp:txBody>
      <dsp:txXfrm>
        <a:off x="3083730" y="1473408"/>
        <a:ext cx="1688490" cy="584517"/>
      </dsp:txXfrm>
    </dsp:sp>
    <dsp:sp modelId="{D4423C72-F26F-4553-B677-90846372ED7C}">
      <dsp:nvSpPr>
        <dsp:cNvPr id="0" name=""/>
        <dsp:cNvSpPr/>
      </dsp:nvSpPr>
      <dsp:spPr>
        <a:xfrm>
          <a:off x="3927975" y="1044773"/>
          <a:ext cx="0" cy="397013"/>
        </a:xfrm>
        <a:prstGeom prst="line">
          <a:avLst/>
        </a:prstGeom>
        <a:noFill/>
        <a:ln w="9525" cap="rnd" cmpd="sng" algn="ctr">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37C328E4-9F41-440E-AB99-50DC818F7AFB}">
      <dsp:nvSpPr>
        <dsp:cNvPr id="0" name=""/>
        <dsp:cNvSpPr/>
      </dsp:nvSpPr>
      <dsp:spPr>
        <a:xfrm>
          <a:off x="4173218" y="1122086"/>
          <a:ext cx="1541524" cy="23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622300">
            <a:lnSpc>
              <a:spcPct val="90000"/>
            </a:lnSpc>
            <a:spcBef>
              <a:spcPct val="0"/>
            </a:spcBef>
            <a:spcAft>
              <a:spcPct val="35000"/>
            </a:spcAft>
            <a:buNone/>
            <a:defRPr b="1"/>
          </a:pPr>
          <a:r>
            <a:rPr lang="en-US" sz="1400" kern="1200" dirty="0"/>
            <a:t>Title</a:t>
          </a:r>
        </a:p>
      </dsp:txBody>
      <dsp:txXfrm>
        <a:off x="4173218" y="1122086"/>
        <a:ext cx="1541524" cy="236118"/>
      </dsp:txXfrm>
    </dsp:sp>
    <dsp:sp modelId="{4BCBC3FA-6883-47A8-888F-B2F3697CF04D}">
      <dsp:nvSpPr>
        <dsp:cNvPr id="0" name=""/>
        <dsp:cNvSpPr/>
      </dsp:nvSpPr>
      <dsp:spPr>
        <a:xfrm>
          <a:off x="3912304" y="1029101"/>
          <a:ext cx="31343" cy="31343"/>
        </a:xfrm>
        <a:prstGeom prst="ellipse">
          <a:avLst/>
        </a:prstGeom>
        <a:solidFill>
          <a:schemeClr val="lt1">
            <a:hueOff val="0"/>
            <a:satOff val="0"/>
            <a:lumOff val="0"/>
            <a:alphaOff val="0"/>
          </a:schemeClr>
        </a:solidFill>
        <a:ln w="15875" cap="rnd"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F206F2-04D5-4BA7-821D-8253A0D43F2A}">
      <dsp:nvSpPr>
        <dsp:cNvPr id="0" name=""/>
        <dsp:cNvSpPr/>
      </dsp:nvSpPr>
      <dsp:spPr>
        <a:xfrm>
          <a:off x="4068114" y="0"/>
          <a:ext cx="1751732" cy="647759"/>
        </a:xfrm>
        <a:prstGeom prst="roundRect">
          <a:avLst/>
        </a:prstGeom>
        <a:solidFill>
          <a:schemeClr val="accent5">
            <a:alpha val="90000"/>
            <a:tint val="40000"/>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l" defTabSz="533400">
            <a:lnSpc>
              <a:spcPct val="90000"/>
            </a:lnSpc>
            <a:spcBef>
              <a:spcPct val="0"/>
            </a:spcBef>
            <a:spcAft>
              <a:spcPct val="35000"/>
            </a:spcAft>
            <a:buNone/>
          </a:pPr>
          <a:r>
            <a:rPr lang="en-US" sz="1200" b="0" i="0" u="none" kern="1200" dirty="0"/>
            <a:t>During your presentation, the speaker notes are visible on your monitor, but aren't visible to the audience. </a:t>
          </a:r>
          <a:endParaRPr lang="en-US" sz="1200" kern="1200" dirty="0"/>
        </a:p>
      </dsp:txBody>
      <dsp:txXfrm>
        <a:off x="4099735" y="31621"/>
        <a:ext cx="1688490" cy="584517"/>
      </dsp:txXfrm>
    </dsp:sp>
    <dsp:sp modelId="{CBE4CF10-C7E3-4127-A17E-788785652DAC}">
      <dsp:nvSpPr>
        <dsp:cNvPr id="0" name=""/>
        <dsp:cNvSpPr/>
      </dsp:nvSpPr>
      <dsp:spPr>
        <a:xfrm>
          <a:off x="4943980" y="647759"/>
          <a:ext cx="0" cy="397013"/>
        </a:xfrm>
        <a:prstGeom prst="line">
          <a:avLst/>
        </a:prstGeom>
        <a:noFill/>
        <a:ln w="9525" cap="rnd" cmpd="sng" algn="ctr">
          <a:solidFill>
            <a:schemeClr val="accent5">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2F77F655-3A27-4AA9-98F2-7F4F4DC9E9B8}">
      <dsp:nvSpPr>
        <dsp:cNvPr id="0" name=""/>
        <dsp:cNvSpPr/>
      </dsp:nvSpPr>
      <dsp:spPr>
        <a:xfrm>
          <a:off x="4928309" y="1029101"/>
          <a:ext cx="31343" cy="31343"/>
        </a:xfrm>
        <a:prstGeom prst="ellipse">
          <a:avLst/>
        </a:prstGeom>
        <a:solidFill>
          <a:schemeClr val="lt1">
            <a:hueOff val="0"/>
            <a:satOff val="0"/>
            <a:lumOff val="0"/>
            <a:alphaOff val="0"/>
          </a:schemeClr>
        </a:solidFill>
        <a:ln w="15875" cap="rnd"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BasicTimeline">
  <dgm:title val="Basic Timeline"/>
  <dgm:desc val="Use to show a list of events in chronological order. The rounded rectangular shape contains the description while the date is shown below on the time line. It's the perfect SmartArt for displaying large amount of text with a medium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FollowNode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presOf/>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16"/>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42"/>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t" for="ch" forName="L1TextContainer" refType="h" fact="0.537"/>
                <dgm:constr type="h" for="ch" forName="L1TextContainer" refType="h" fact="0.113"/>
                <dgm:constr type="w" for="ch" forName="L2TextContainerWrapper" refType="w"/>
                <dgm:constr type="h" for="ch" forName="L2TextContainerWrapper" refType="h" fact="0.31"/>
                <dgm:constr type="b" for="ch" forName="L2TextContainerWrapper" refType="h" fact="0.31"/>
                <dgm:constr type="w" for="ch" forName="ConnectLine"/>
                <dgm:constr type="l" for="ch" forName="ConnectLine" refType="w" fact="0.5"/>
                <dgm:constr type="h" for="ch" forName="ConnectLine" refType="h" fact="0.19"/>
                <dgm:constr type="t" for="ch" forName="ConnectLine" refType="h" fact="0.31"/>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8"/>
                <dgm:constr type="l" for="ch" forName="L1TextContainer" refType="w" fact="0.06"/>
                <dgm:constr type="t" for="ch" forName="L1TextContainer" refType="h" fact="0.35"/>
                <dgm:constr type="h" for="ch" forName="L1TextContainer" refType="h" fact="0.113"/>
                <dgm:constr type="w" for="ch" forName="L2TextContainerWrapper" refType="w"/>
                <dgm:constr type="h" for="ch" forName="L2TextContainerWrapper" refType="h" fact="0.31"/>
                <dgm:constr type="t" for="ch" forName="L2TextContainerWrapper" refType="h" fact="0.69"/>
                <dgm:constr type="w" for="ch" forName="ConnectLine"/>
                <dgm:constr type="l" for="ch" forName="ConnectLine" refType="w" fact="0.5"/>
                <dgm:constr type="h" for="ch" forName="ConnectLine" refType="h" fact="0.19"/>
                <dgm:constr type="t" for="ch" forName="ConnectLine" refType="h" fact="0.5"/>
                <dgm:constr type="w" for="ch" forName="ConnectorPoint" refType="h" fact="0.015"/>
                <dgm:constr type="h" for="ch" forName="ConnectorPoint" refType="h" fact="0.01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55"/>
                  <dgm:constr type="b" for="ch" forName="L2TextContainer" refType="h"/>
                  <dgm:constr type="h" for="ch" forName="FlexibleEmptyPlaceHolder" refType="h" fact="0.45"/>
                </dgm:constrLst>
              </dgm:if>
              <dgm:else name="CaseForPlacingL2TextContaineBelowDivider">
                <dgm:constrLst>
                  <dgm:constr type="h" for="ch" forName="L2TextContainer" refType="h" fact="0.55"/>
                  <dgm:constr type="h" for="ch" forName="FlexibleEmptyPlaceHolder" refType="h" fact="0.45"/>
                  <dgm:constr type="b" for="ch" forName="FlexibleEmptyPlaceHolder" refType="h"/>
                </dgm:constrLst>
              </dgm:else>
            </dgm:choose>
            <dgm:layoutNode name="L2TextContainer" styleLbl="bgAcc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oundRect" r:blip="">
                <dgm:adjLst/>
              </dgm:shape>
              <dgm:presOf axis="des" ptType="node"/>
              <dgm:constrLst>
                <dgm:constr type="primFontSz" val="17"/>
                <dgm:constr type="lMarg" refType="primFontSz" fact="0.7"/>
                <dgm:constr type="rMarg" refType="primFontSz" fact="0.7"/>
                <dgm:constr type="tMarg" refType="primFontSz" fact="0.7"/>
                <dgm:constr type="bMarg" refType="primFontSz" fact="0.7"/>
              </dgm:constrLst>
              <dgm:ruleLst>
                <dgm:rule type="primFontSz" val="12" fact="NaN" max="NaN"/>
                <dgm:rule type="secFontSz" val="10" fact="NaN" max="NaN"/>
                <dgm:rule type="h" val="INF"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orPoint" styleLbl="alignNode1" moveWith="L2TextContainer">
            <dgm:alg type="sp"/>
            <dgm:shape xmlns:r="http://schemas.openxmlformats.org/officeDocument/2006/relationships" type="ellipse" r:blip="" zOrderOff="1">
              <dgm:adj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698C0E1-628D-4A29-932B-81EFC1D54B0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E4E1657-5A73-426A-A66E-C4F85559BEA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C80B55D-A28C-4981-AA30-62D8B2215F35}" type="datetimeFigureOut">
              <a:rPr lang="en-US" smtClean="0"/>
              <a:t>6/17/2022</a:t>
            </a:fld>
            <a:endParaRPr lang="en-US" dirty="0"/>
          </a:p>
        </p:txBody>
      </p:sp>
      <p:sp>
        <p:nvSpPr>
          <p:cNvPr id="4" name="Footer Placeholder 3">
            <a:extLst>
              <a:ext uri="{FF2B5EF4-FFF2-40B4-BE49-F238E27FC236}">
                <a16:creationId xmlns:a16="http://schemas.microsoft.com/office/drawing/2014/main" id="{DBBF12EE-0BCA-4112-A66D-A1C7DDACEE3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059303C-1C5B-4166-91D0-954E1FF8A25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221B084-08CE-4CE2-A230-03FB2D2096EE}" type="slidenum">
              <a:rPr lang="en-US" smtClean="0"/>
              <a:t>‹#›</a:t>
            </a:fld>
            <a:endParaRPr lang="en-US" dirty="0"/>
          </a:p>
        </p:txBody>
      </p:sp>
    </p:spTree>
    <p:extLst>
      <p:ext uri="{BB962C8B-B14F-4D97-AF65-F5344CB8AC3E}">
        <p14:creationId xmlns:p14="http://schemas.microsoft.com/office/powerpoint/2010/main" val="5396255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3E07F7-7765-40B0-95C6-6F0178FC4D78}" type="datetimeFigureOut">
              <a:rPr lang="en-US" smtClean="0"/>
              <a:t>6/17/2022</a:t>
            </a:fld>
            <a:endParaRPr lang="en-US" dirty="0"/>
          </a:p>
        </p:txBody>
      </p:sp>
      <p:sp>
        <p:nvSpPr>
          <p:cNvPr id="4" name="Slide Image Placeholder 3"/>
          <p:cNvSpPr>
            <a:spLocks noGrp="1" noRot="1" noChangeAspect="1"/>
          </p:cNvSpPr>
          <p:nvPr>
            <p:ph type="sldImg" idx="2"/>
          </p:nvPr>
        </p:nvSpPr>
        <p:spPr>
          <a:xfrm>
            <a:off x="2560638" y="1143000"/>
            <a:ext cx="1736725"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4B07EB-3CEE-4B2A-A06F-03C965D4E9F1}" type="slidenum">
              <a:rPr lang="en-US" smtClean="0"/>
              <a:t>‹#›</a:t>
            </a:fld>
            <a:endParaRPr lang="en-US" dirty="0"/>
          </a:p>
        </p:txBody>
      </p:sp>
    </p:spTree>
    <p:extLst>
      <p:ext uri="{BB962C8B-B14F-4D97-AF65-F5344CB8AC3E}">
        <p14:creationId xmlns:p14="http://schemas.microsoft.com/office/powerpoint/2010/main" val="2076297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6BFE780-4B97-4708-B97F-94D8ADC6D799}" type="slidenum">
              <a:rPr lang="en-US" smtClean="0"/>
              <a:t>1</a:t>
            </a:fld>
            <a:endParaRPr lang="en-US" dirty="0"/>
          </a:p>
        </p:txBody>
      </p:sp>
    </p:spTree>
    <p:extLst>
      <p:ext uri="{BB962C8B-B14F-4D97-AF65-F5344CB8AC3E}">
        <p14:creationId xmlns:p14="http://schemas.microsoft.com/office/powerpoint/2010/main" val="446673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F8C22AF-75C7-433B-B852-69970FBFF62D}" type="slidenum">
              <a:rPr lang="en-US" smtClean="0"/>
              <a:t>2</a:t>
            </a:fld>
            <a:endParaRPr lang="en-US" dirty="0"/>
          </a:p>
        </p:txBody>
      </p:sp>
    </p:spTree>
    <p:extLst>
      <p:ext uri="{BB962C8B-B14F-4D97-AF65-F5344CB8AC3E}">
        <p14:creationId xmlns:p14="http://schemas.microsoft.com/office/powerpoint/2010/main" val="4254271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E6D7BE9-6C4F-48E9-816E-E7C44694421A}" type="slidenum">
              <a:rPr lang="en-US" smtClean="0"/>
              <a:t>3</a:t>
            </a:fld>
            <a:endParaRPr lang="en-US" dirty="0"/>
          </a:p>
        </p:txBody>
      </p:sp>
    </p:spTree>
    <p:extLst>
      <p:ext uri="{BB962C8B-B14F-4D97-AF65-F5344CB8AC3E}">
        <p14:creationId xmlns:p14="http://schemas.microsoft.com/office/powerpoint/2010/main" val="2397437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E6D7BE9-6C4F-48E9-816E-E7C44694421A}" type="slidenum">
              <a:rPr lang="en-US" smtClean="0"/>
              <a:t>7</a:t>
            </a:fld>
            <a:endParaRPr lang="en-US" dirty="0"/>
          </a:p>
        </p:txBody>
      </p:sp>
    </p:spTree>
    <p:extLst>
      <p:ext uri="{BB962C8B-B14F-4D97-AF65-F5344CB8AC3E}">
        <p14:creationId xmlns:p14="http://schemas.microsoft.com/office/powerpoint/2010/main" val="33788756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60638" y="1143000"/>
            <a:ext cx="1736725"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1E6D7BE9-6C4F-48E9-816E-E7C44694421A}" type="slidenum">
              <a:rPr lang="en-US" smtClean="0"/>
              <a:t>8</a:t>
            </a:fld>
            <a:endParaRPr lang="en-US" dirty="0"/>
          </a:p>
        </p:txBody>
      </p:sp>
    </p:spTree>
    <p:extLst>
      <p:ext uri="{BB962C8B-B14F-4D97-AF65-F5344CB8AC3E}">
        <p14:creationId xmlns:p14="http://schemas.microsoft.com/office/powerpoint/2010/main" val="15175678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8958888C-33C4-45BB-9053-0F238EBC2503}"/>
              </a:ext>
            </a:extLst>
          </p:cNvPr>
          <p:cNvSpPr>
            <a:spLocks noGrp="1"/>
          </p:cNvSpPr>
          <p:nvPr>
            <p:ph type="pic" sz="quarter" idx="13"/>
          </p:nvPr>
        </p:nvSpPr>
        <p:spPr>
          <a:xfrm>
            <a:off x="0" y="0"/>
            <a:ext cx="6858000" cy="12192000"/>
          </a:xfrm>
        </p:spPr>
        <p:txBody>
          <a:bodyPr/>
          <a:lstStyle/>
          <a:p>
            <a:r>
              <a:rPr lang="en-US"/>
              <a:t>Click icon to add picture</a:t>
            </a:r>
            <a:endParaRPr lang="en-US" dirty="0"/>
          </a:p>
        </p:txBody>
      </p:sp>
      <p:sp useBgFill="1">
        <p:nvSpPr>
          <p:cNvPr id="10" name="Title 1">
            <a:extLst>
              <a:ext uri="{FF2B5EF4-FFF2-40B4-BE49-F238E27FC236}">
                <a16:creationId xmlns:a16="http://schemas.microsoft.com/office/drawing/2014/main" id="{E234E1C5-BD1C-4142-BA62-2A1D902B606D}"/>
              </a:ext>
            </a:extLst>
          </p:cNvPr>
          <p:cNvSpPr>
            <a:spLocks noGrp="1"/>
          </p:cNvSpPr>
          <p:nvPr>
            <p:ph type="ctrTitle"/>
          </p:nvPr>
        </p:nvSpPr>
        <p:spPr>
          <a:xfrm>
            <a:off x="1273180" y="3134022"/>
            <a:ext cx="4311641" cy="3804891"/>
          </a:xfrm>
        </p:spPr>
        <p:txBody>
          <a:bodyPr tIns="365760" anchor="ctr">
            <a:normAutofit/>
          </a:bodyPr>
          <a:lstStyle>
            <a:lvl1pPr algn="ctr">
              <a:defRPr sz="3038"/>
            </a:lvl1pPr>
          </a:lstStyle>
          <a:p>
            <a:r>
              <a:rPr lang="en-US" sz="2700"/>
              <a:t>Click to edit Master title style</a:t>
            </a:r>
            <a:endParaRPr lang="en-US" sz="2700" dirty="0"/>
          </a:p>
        </p:txBody>
      </p:sp>
      <p:sp useBgFill="1">
        <p:nvSpPr>
          <p:cNvPr id="12" name="Subtitle 2" descr="Tag=AccentColor&#10;Flavor=Light&#10;Target=Text">
            <a:extLst>
              <a:ext uri="{FF2B5EF4-FFF2-40B4-BE49-F238E27FC236}">
                <a16:creationId xmlns:a16="http://schemas.microsoft.com/office/drawing/2014/main" id="{DED57426-1707-4704-8E09-2F76090515F3}"/>
              </a:ext>
            </a:extLst>
          </p:cNvPr>
          <p:cNvSpPr>
            <a:spLocks noGrp="1"/>
          </p:cNvSpPr>
          <p:nvPr>
            <p:ph type="subTitle" idx="1"/>
          </p:nvPr>
        </p:nvSpPr>
        <p:spPr>
          <a:xfrm>
            <a:off x="1273180" y="6938913"/>
            <a:ext cx="4311641" cy="2119070"/>
          </a:xfrm>
        </p:spPr>
        <p:txBody>
          <a:bodyPr/>
          <a:lstStyle>
            <a:lvl1pPr marL="0" indent="0" algn="ctr">
              <a:buNone/>
              <a:defRPr/>
            </a:lvl1pPr>
          </a:lstStyle>
          <a:p>
            <a:r>
              <a:rPr lang="en-US"/>
              <a:t>Click to edit Master subtitle style</a:t>
            </a:r>
            <a:endParaRPr lang="en-US" dirty="0"/>
          </a:p>
        </p:txBody>
      </p:sp>
    </p:spTree>
    <p:extLst>
      <p:ext uri="{BB962C8B-B14F-4D97-AF65-F5344CB8AC3E}">
        <p14:creationId xmlns:p14="http://schemas.microsoft.com/office/powerpoint/2010/main" val="3600301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B2FCC-99C4-4C2B-99B4-9C5E13D5344B}"/>
              </a:ext>
            </a:extLst>
          </p:cNvPr>
          <p:cNvSpPr>
            <a:spLocks noGrp="1"/>
          </p:cNvSpPr>
          <p:nvPr>
            <p:ph type="title"/>
          </p:nvPr>
        </p:nvSpPr>
        <p:spPr>
          <a:xfrm>
            <a:off x="4528673" y="1390439"/>
            <a:ext cx="2035969" cy="4431694"/>
          </a:xfrm>
        </p:spPr>
        <p:txBody>
          <a:bodyPr anchor="b"/>
          <a:lstStyle>
            <a:lvl1pPr algn="l">
              <a:spcBef>
                <a:spcPts val="540"/>
              </a:spcBef>
              <a:spcAft>
                <a:spcPts val="338"/>
              </a:spcAft>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8958888C-33C4-45BB-9053-0F238EBC2503}"/>
              </a:ext>
            </a:extLst>
          </p:cNvPr>
          <p:cNvSpPr>
            <a:spLocks noGrp="1"/>
          </p:cNvSpPr>
          <p:nvPr>
            <p:ph type="pic" sz="quarter" idx="13"/>
          </p:nvPr>
        </p:nvSpPr>
        <p:spPr>
          <a:xfrm>
            <a:off x="-2667" y="0"/>
            <a:ext cx="2112026" cy="4756345"/>
          </a:xfrm>
          <a:ln>
            <a:noFill/>
          </a:ln>
        </p:spPr>
        <p:txBody>
          <a:bodyPr/>
          <a:lstStyle/>
          <a:p>
            <a:r>
              <a:rPr lang="en-US"/>
              <a:t>Click icon to add picture</a:t>
            </a:r>
            <a:endParaRPr lang="en-US" dirty="0"/>
          </a:p>
        </p:txBody>
      </p:sp>
      <p:sp>
        <p:nvSpPr>
          <p:cNvPr id="19" name="Picture Placeholder 10">
            <a:extLst>
              <a:ext uri="{FF2B5EF4-FFF2-40B4-BE49-F238E27FC236}">
                <a16:creationId xmlns:a16="http://schemas.microsoft.com/office/drawing/2014/main" id="{B5F49914-A317-424F-9214-203370D7674B}"/>
              </a:ext>
            </a:extLst>
          </p:cNvPr>
          <p:cNvSpPr>
            <a:spLocks noGrp="1"/>
          </p:cNvSpPr>
          <p:nvPr>
            <p:ph type="pic" sz="quarter" idx="14"/>
          </p:nvPr>
        </p:nvSpPr>
        <p:spPr>
          <a:xfrm>
            <a:off x="2109360" y="0"/>
            <a:ext cx="2134021" cy="4756345"/>
          </a:xfrm>
          <a:ln>
            <a:noFill/>
          </a:ln>
        </p:spPr>
        <p:txBody>
          <a:bodyPr/>
          <a:lstStyle/>
          <a:p>
            <a:r>
              <a:rPr lang="en-US"/>
              <a:t>Click icon to add picture</a:t>
            </a:r>
            <a:endParaRPr lang="en-US" dirty="0"/>
          </a:p>
        </p:txBody>
      </p:sp>
      <p:sp>
        <p:nvSpPr>
          <p:cNvPr id="20" name="Picture Placeholder 10">
            <a:extLst>
              <a:ext uri="{FF2B5EF4-FFF2-40B4-BE49-F238E27FC236}">
                <a16:creationId xmlns:a16="http://schemas.microsoft.com/office/drawing/2014/main" id="{B68EE34D-80C0-4CEE-99D1-3C91F6626DFF}"/>
              </a:ext>
            </a:extLst>
          </p:cNvPr>
          <p:cNvSpPr>
            <a:spLocks noGrp="1"/>
          </p:cNvSpPr>
          <p:nvPr>
            <p:ph type="pic" sz="quarter" idx="15"/>
          </p:nvPr>
        </p:nvSpPr>
        <p:spPr>
          <a:xfrm>
            <a:off x="-2666" y="4756345"/>
            <a:ext cx="4243446" cy="7435655"/>
          </a:xfrm>
          <a:ln>
            <a:noFill/>
          </a:ln>
        </p:spPr>
        <p:txBody>
          <a:bodyPr/>
          <a:lstStyle/>
          <a:p>
            <a:r>
              <a:rPr lang="en-US"/>
              <a:t>Click icon to add picture</a:t>
            </a:r>
            <a:endParaRPr lang="en-US" dirty="0"/>
          </a:p>
        </p:txBody>
      </p:sp>
      <p:sp>
        <p:nvSpPr>
          <p:cNvPr id="12" name="Footer Placeholder 4">
            <a:extLst>
              <a:ext uri="{FF2B5EF4-FFF2-40B4-BE49-F238E27FC236}">
                <a16:creationId xmlns:a16="http://schemas.microsoft.com/office/drawing/2014/main" id="{25E34894-A499-4CC3-9F3E-BB0B1268CC35}"/>
              </a:ext>
            </a:extLst>
          </p:cNvPr>
          <p:cNvSpPr>
            <a:spLocks noGrp="1"/>
          </p:cNvSpPr>
          <p:nvPr>
            <p:ph type="ftr" sz="quarter" idx="11"/>
          </p:nvPr>
        </p:nvSpPr>
        <p:spPr>
          <a:xfrm>
            <a:off x="514010" y="10667999"/>
            <a:ext cx="3753487" cy="649111"/>
          </a:xfrm>
        </p:spPr>
        <p:txBody>
          <a:bodyPr/>
          <a:lstStyle/>
          <a:p>
            <a:r>
              <a:rPr lang="en-US" dirty="0"/>
              <a:t>Sample footer text</a:t>
            </a:r>
          </a:p>
        </p:txBody>
      </p:sp>
      <p:sp>
        <p:nvSpPr>
          <p:cNvPr id="23" name="Text Placeholder 22">
            <a:extLst>
              <a:ext uri="{FF2B5EF4-FFF2-40B4-BE49-F238E27FC236}">
                <a16:creationId xmlns:a16="http://schemas.microsoft.com/office/drawing/2014/main" id="{6F37D4A7-7BA4-4331-82C1-818D1B5B05B2}"/>
              </a:ext>
            </a:extLst>
          </p:cNvPr>
          <p:cNvSpPr>
            <a:spLocks noGrp="1"/>
          </p:cNvSpPr>
          <p:nvPr>
            <p:ph type="body" sz="quarter" idx="17"/>
          </p:nvPr>
        </p:nvSpPr>
        <p:spPr>
          <a:xfrm>
            <a:off x="4523780" y="6386287"/>
            <a:ext cx="2035969" cy="354189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r>
              <a:rPr lang="en-US" dirty="0"/>
              <a:t>20XX</a:t>
            </a:r>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741879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p:cNvSpPr>
            <a:spLocks noGrp="1"/>
          </p:cNvSpPr>
          <p:nvPr>
            <p:ph type="ctrTitle"/>
          </p:nvPr>
        </p:nvSpPr>
        <p:spPr>
          <a:xfrm>
            <a:off x="513751" y="2192672"/>
            <a:ext cx="3204620" cy="2498428"/>
          </a:xfrm>
        </p:spPr>
        <p:txBody>
          <a:bodyPr anchor="b">
            <a:noAutofit/>
          </a:bodyPr>
          <a:lstStyle>
            <a:lvl1pPr algn="ctr">
              <a:defRPr sz="2250"/>
            </a:lvl1pPr>
          </a:lstStyle>
          <a:p>
            <a:r>
              <a:rPr lang="en-US"/>
              <a:t>Click to edit Master title style</a:t>
            </a:r>
            <a:endParaRPr lang="en-US" dirty="0"/>
          </a:p>
        </p:txBody>
      </p:sp>
      <p:sp>
        <p:nvSpPr>
          <p:cNvPr id="3" name="Subtitle 2"/>
          <p:cNvSpPr>
            <a:spLocks noGrp="1"/>
          </p:cNvSpPr>
          <p:nvPr>
            <p:ph type="subTitle" idx="1"/>
          </p:nvPr>
        </p:nvSpPr>
        <p:spPr>
          <a:xfrm>
            <a:off x="514010" y="5337389"/>
            <a:ext cx="3198621" cy="4038032"/>
          </a:xfrm>
        </p:spPr>
        <p:txBody>
          <a:bodyPr anchor="t">
            <a:normAutofit/>
          </a:bodyPr>
          <a:lstStyle>
            <a:lvl1pPr marL="0" indent="0" algn="ctr">
              <a:buNone/>
              <a:defRPr lang="en-US" sz="1125"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Calibri"/>
              </a:defRPr>
            </a:lvl1pPr>
            <a:lvl2pPr marL="257175" indent="0" algn="ctr">
              <a:buNone/>
              <a:defRPr>
                <a:solidFill>
                  <a:schemeClr val="tx1">
                    <a:tint val="75000"/>
                  </a:schemeClr>
                </a:solidFill>
              </a:defRPr>
            </a:lvl2pPr>
            <a:lvl3pPr marL="514350" indent="0" algn="ctr">
              <a:buNone/>
              <a:defRPr>
                <a:solidFill>
                  <a:schemeClr val="tx1">
                    <a:tint val="75000"/>
                  </a:schemeClr>
                </a:solidFill>
              </a:defRPr>
            </a:lvl3pPr>
            <a:lvl4pPr marL="771525" indent="0" algn="ctr">
              <a:buNone/>
              <a:defRPr>
                <a:solidFill>
                  <a:schemeClr val="tx1">
                    <a:tint val="75000"/>
                  </a:schemeClr>
                </a:solidFill>
              </a:defRPr>
            </a:lvl4pPr>
            <a:lvl5pPr marL="1028700" indent="0" algn="ctr">
              <a:buNone/>
              <a:defRPr>
                <a:solidFill>
                  <a:schemeClr val="tx1">
                    <a:tint val="75000"/>
                  </a:schemeClr>
                </a:solidFill>
              </a:defRPr>
            </a:lvl5pPr>
            <a:lvl6pPr marL="1285875" indent="0" algn="ctr">
              <a:buNone/>
              <a:defRPr>
                <a:solidFill>
                  <a:schemeClr val="tx1">
                    <a:tint val="75000"/>
                  </a:schemeClr>
                </a:solidFill>
              </a:defRPr>
            </a:lvl6pPr>
            <a:lvl7pPr marL="1543050" indent="0" algn="ctr">
              <a:buNone/>
              <a:defRPr>
                <a:solidFill>
                  <a:schemeClr val="tx1">
                    <a:tint val="75000"/>
                  </a:schemeClr>
                </a:solidFill>
              </a:defRPr>
            </a:lvl7pPr>
            <a:lvl8pPr marL="1800225" indent="0" algn="ctr">
              <a:buNone/>
              <a:defRPr>
                <a:solidFill>
                  <a:schemeClr val="tx1">
                    <a:tint val="75000"/>
                  </a:schemeClr>
                </a:solidFill>
              </a:defRPr>
            </a:lvl8pPr>
            <a:lvl9pPr marL="2057400" indent="0" algn="ctr">
              <a:buNone/>
              <a:defRPr>
                <a:solidFill>
                  <a:schemeClr val="tx1">
                    <a:tint val="75000"/>
                  </a:schemeClr>
                </a:solidFill>
              </a:defRPr>
            </a:lvl9pPr>
          </a:lstStyle>
          <a:p>
            <a:r>
              <a:rPr lang="en-US"/>
              <a:t>Click to edit Master subtitle style</a:t>
            </a:r>
            <a:endParaRPr lang="en-US" dirty="0"/>
          </a:p>
        </p:txBody>
      </p:sp>
      <p:sp>
        <p:nvSpPr>
          <p:cNvPr id="5" name="Footer Placeholder 4"/>
          <p:cNvSpPr>
            <a:spLocks noGrp="1"/>
          </p:cNvSpPr>
          <p:nvPr>
            <p:ph type="ftr" sz="quarter" idx="11"/>
          </p:nvPr>
        </p:nvSpPr>
        <p:spPr/>
        <p:txBody>
          <a:bodyPr/>
          <a:lstStyle/>
          <a:p>
            <a:r>
              <a:rPr lang="en-US" dirty="0"/>
              <a:t>Sample footer text</a:t>
            </a:r>
          </a:p>
        </p:txBody>
      </p:sp>
      <p:sp>
        <p:nvSpPr>
          <p:cNvPr id="13" name="Picture Placeholder 12">
            <a:extLst>
              <a:ext uri="{FF2B5EF4-FFF2-40B4-BE49-F238E27FC236}">
                <a16:creationId xmlns:a16="http://schemas.microsoft.com/office/drawing/2014/main" id="{F93FCD85-64A9-4257-8703-568A1629E13D}"/>
              </a:ext>
            </a:extLst>
          </p:cNvPr>
          <p:cNvSpPr>
            <a:spLocks noGrp="1"/>
          </p:cNvSpPr>
          <p:nvPr>
            <p:ph type="pic" sz="quarter" idx="13"/>
          </p:nvPr>
        </p:nvSpPr>
        <p:spPr>
          <a:xfrm>
            <a:off x="4273236" y="0"/>
            <a:ext cx="2571750" cy="12192000"/>
          </a:xfrm>
        </p:spPr>
        <p:txBody>
          <a:bodyPr/>
          <a:lstStyle/>
          <a:p>
            <a:r>
              <a:rPr lang="en-US"/>
              <a:t>Click icon to add picture</a:t>
            </a:r>
            <a:endParaRPr lang="en-US" dirty="0"/>
          </a:p>
        </p:txBody>
      </p:sp>
      <p:pic>
        <p:nvPicPr>
          <p:cNvPr id="9" name="Picture 8">
            <a:extLst>
              <a:ext uri="{FF2B5EF4-FFF2-40B4-BE49-F238E27FC236}">
                <a16:creationId xmlns:a16="http://schemas.microsoft.com/office/drawing/2014/main" id="{1A47AB1B-8039-41F6-A255-B03F33FB635C}"/>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4219576" y="2"/>
            <a:ext cx="2638424" cy="12192000"/>
          </a:xfrm>
          <a:prstGeom prst="rect">
            <a:avLst/>
          </a:prstGeom>
        </p:spPr>
      </p:pic>
      <p:sp>
        <p:nvSpPr>
          <p:cNvPr id="10" name="Date Placeholder 3">
            <a:extLst>
              <a:ext uri="{FF2B5EF4-FFF2-40B4-BE49-F238E27FC236}">
                <a16:creationId xmlns:a16="http://schemas.microsoft.com/office/drawing/2014/main" id="{FBC8FC98-420D-47E9-A6BF-65337349F5D7}"/>
              </a:ext>
            </a:extLst>
          </p:cNvPr>
          <p:cNvSpPr>
            <a:spLocks noGrp="1"/>
          </p:cNvSpPr>
          <p:nvPr>
            <p:ph type="dt" sz="half" idx="10"/>
          </p:nvPr>
        </p:nvSpPr>
        <p:spPr>
          <a:xfrm>
            <a:off x="4319289" y="10667999"/>
            <a:ext cx="1543050" cy="649111"/>
          </a:xfrm>
        </p:spPr>
        <p:txBody>
          <a:bodyPr/>
          <a:lstStyle>
            <a:lvl1pPr>
              <a:defRPr/>
            </a:lvl1pPr>
          </a:lstStyle>
          <a:p>
            <a:r>
              <a:rPr lang="en-US" dirty="0"/>
              <a:t>20XX</a:t>
            </a:r>
          </a:p>
        </p:txBody>
      </p:sp>
      <p:sp>
        <p:nvSpPr>
          <p:cNvPr id="11" name="Slide Number Placeholder 5">
            <a:extLst>
              <a:ext uri="{FF2B5EF4-FFF2-40B4-BE49-F238E27FC236}">
                <a16:creationId xmlns:a16="http://schemas.microsoft.com/office/drawing/2014/main" id="{016EE41C-5E1E-448A-AC09-A8C32B4A87FA}"/>
              </a:ext>
            </a:extLst>
          </p:cNvPr>
          <p:cNvSpPr>
            <a:spLocks noGrp="1"/>
          </p:cNvSpPr>
          <p:nvPr>
            <p:ph type="sldNum" sz="quarter" idx="12"/>
          </p:nvPr>
        </p:nvSpPr>
        <p:spPr>
          <a:xfrm>
            <a:off x="5914132" y="10667999"/>
            <a:ext cx="423869" cy="649111"/>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879737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2" name="Title 1"/>
          <p:cNvSpPr>
            <a:spLocks noGrp="1"/>
          </p:cNvSpPr>
          <p:nvPr>
            <p:ph type="title"/>
          </p:nvPr>
        </p:nvSpPr>
        <p:spPr>
          <a:xfrm>
            <a:off x="771015" y="8735164"/>
            <a:ext cx="5310019" cy="1210117"/>
          </a:xfrm>
        </p:spPr>
        <p:txBody>
          <a:bodyPr/>
          <a:lstStyle/>
          <a:p>
            <a:r>
              <a:rPr lang="en-US"/>
              <a:t>Click to edit Master title style</a:t>
            </a:r>
            <a:endParaRPr lang="en-US" dirty="0"/>
          </a:p>
        </p:txBody>
      </p:sp>
      <p:sp>
        <p:nvSpPr>
          <p:cNvPr id="8" name="Subtitle 2">
            <a:extLst>
              <a:ext uri="{FF2B5EF4-FFF2-40B4-BE49-F238E27FC236}">
                <a16:creationId xmlns:a16="http://schemas.microsoft.com/office/drawing/2014/main" id="{29CC1453-4E18-4960-B6D5-529F625B9A3C}"/>
              </a:ext>
            </a:extLst>
          </p:cNvPr>
          <p:cNvSpPr>
            <a:spLocks noGrp="1"/>
          </p:cNvSpPr>
          <p:nvPr>
            <p:ph type="subTitle" idx="1"/>
          </p:nvPr>
        </p:nvSpPr>
        <p:spPr>
          <a:xfrm>
            <a:off x="771015" y="10157054"/>
            <a:ext cx="5310019" cy="776786"/>
          </a:xfrm>
        </p:spPr>
        <p:txBody>
          <a:bodyPr/>
          <a:lstStyle>
            <a:lvl1pPr marL="20756" indent="0" algn="ctr">
              <a:buNone/>
              <a:defRPr/>
            </a:lvl1pPr>
          </a:lstStyle>
          <a:p>
            <a:r>
              <a:rPr lang="en-US"/>
              <a:t>Click to edit Master subtitle style</a:t>
            </a:r>
            <a:endParaRPr lang="en-US" dirty="0"/>
          </a:p>
        </p:txBody>
      </p:sp>
      <p:sp>
        <p:nvSpPr>
          <p:cNvPr id="16" name="Picture Placeholder 15">
            <a:extLst>
              <a:ext uri="{FF2B5EF4-FFF2-40B4-BE49-F238E27FC236}">
                <a16:creationId xmlns:a16="http://schemas.microsoft.com/office/drawing/2014/main" id="{ADDA07CD-6F66-4875-B1ED-5D11B9642B31}"/>
              </a:ext>
            </a:extLst>
          </p:cNvPr>
          <p:cNvSpPr>
            <a:spLocks noGrp="1"/>
          </p:cNvSpPr>
          <p:nvPr>
            <p:ph type="pic" sz="quarter" idx="13"/>
          </p:nvPr>
        </p:nvSpPr>
        <p:spPr>
          <a:xfrm>
            <a:off x="361653" y="1143002"/>
            <a:ext cx="2886075" cy="5873044"/>
          </a:xfrm>
        </p:spPr>
        <p:txBody>
          <a:bodyPr/>
          <a:lstStyle/>
          <a:p>
            <a:r>
              <a:rPr lang="en-US"/>
              <a:t>Click icon to add picture</a:t>
            </a:r>
            <a:endParaRPr lang="en-US" dirty="0"/>
          </a:p>
        </p:txBody>
      </p:sp>
      <p:sp>
        <p:nvSpPr>
          <p:cNvPr id="17" name="Picture Placeholder 15">
            <a:extLst>
              <a:ext uri="{FF2B5EF4-FFF2-40B4-BE49-F238E27FC236}">
                <a16:creationId xmlns:a16="http://schemas.microsoft.com/office/drawing/2014/main" id="{E1CB1643-335F-4FF9-8A42-C5652761302E}"/>
              </a:ext>
            </a:extLst>
          </p:cNvPr>
          <p:cNvSpPr>
            <a:spLocks noGrp="1"/>
          </p:cNvSpPr>
          <p:nvPr>
            <p:ph type="pic" sz="quarter" idx="14"/>
          </p:nvPr>
        </p:nvSpPr>
        <p:spPr>
          <a:xfrm>
            <a:off x="3609975" y="1143000"/>
            <a:ext cx="2886075" cy="5873044"/>
          </a:xfrm>
        </p:spPr>
        <p:txBody>
          <a:bodyPr/>
          <a:lstStyle/>
          <a:p>
            <a:r>
              <a:rPr lang="en-US"/>
              <a:t>Click icon to add picture</a:t>
            </a:r>
            <a:endParaRPr lang="en-US" dirty="0"/>
          </a:p>
        </p:txBody>
      </p:sp>
      <p:pic>
        <p:nvPicPr>
          <p:cNvPr id="9" name="Picture 8">
            <a:extLst>
              <a:ext uri="{FF2B5EF4-FFF2-40B4-BE49-F238E27FC236}">
                <a16:creationId xmlns:a16="http://schemas.microsoft.com/office/drawing/2014/main" id="{44843549-5E1B-48B7-A510-624588410748}"/>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1" y="0"/>
            <a:ext cx="6858001" cy="7684050"/>
          </a:xfrm>
          <a:prstGeom prst="rect">
            <a:avLst/>
          </a:prstGeom>
        </p:spPr>
      </p:pic>
      <p:cxnSp>
        <p:nvCxnSpPr>
          <p:cNvPr id="11" name="Straight Connector 10">
            <a:extLst>
              <a:ext uri="{FF2B5EF4-FFF2-40B4-BE49-F238E27FC236}">
                <a16:creationId xmlns:a16="http://schemas.microsoft.com/office/drawing/2014/main" id="{43B5FF67-7EEC-4AB0-8445-132F99922894}"/>
              </a:ext>
              <a:ext uri="{C183D7F6-B498-43B3-948B-1728B52AA6E4}">
                <adec:decorative xmlns:adec="http://schemas.microsoft.com/office/drawing/2017/decorative" val="1"/>
              </a:ext>
            </a:extLst>
          </p:cNvPr>
          <p:cNvCxnSpPr/>
          <p:nvPr userDrawn="1"/>
        </p:nvCxnSpPr>
        <p:spPr>
          <a:xfrm>
            <a:off x="3429000" y="2861397"/>
            <a:ext cx="0" cy="2438400"/>
          </a:xfrm>
          <a:prstGeom prst="line">
            <a:avLst/>
          </a:prstGeom>
          <a:ln w="19050">
            <a:solidFill>
              <a:schemeClr val="tx1">
                <a:lumMod val="75000"/>
              </a:schemeClr>
            </a:solidFill>
          </a:ln>
          <a:effectLst>
            <a:innerShdw blurRad="114300">
              <a:prstClr val="black"/>
            </a:inn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31729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Chart, table, timelin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Sample footer text</a:t>
            </a:r>
          </a:p>
        </p:txBody>
      </p:sp>
      <p:sp>
        <p:nvSpPr>
          <p:cNvPr id="4" name="Date Placeholder 3"/>
          <p:cNvSpPr>
            <a:spLocks noGrp="1"/>
          </p:cNvSpPr>
          <p:nvPr>
            <p:ph type="dt" sz="half" idx="10"/>
          </p:nvPr>
        </p:nvSpPr>
        <p:spPr/>
        <p:txBody>
          <a:bodyPr/>
          <a:lstStyle>
            <a:lvl1pPr>
              <a:defRPr/>
            </a:lvl1pPr>
          </a:lstStyle>
          <a:p>
            <a:r>
              <a:rPr lang="en-US" dirty="0"/>
              <a:t>20XX</a:t>
            </a:r>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729021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6754A53-50F5-4BFC-9D4B-69FF19B5766A}"/>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4219576" y="2"/>
            <a:ext cx="2638424" cy="12192000"/>
          </a:xfrm>
          <a:prstGeom prst="rect">
            <a:avLst/>
          </a:prstGeom>
        </p:spPr>
      </p:pic>
      <p:sp>
        <p:nvSpPr>
          <p:cNvPr id="2" name="Title 1">
            <a:extLst>
              <a:ext uri="{FF2B5EF4-FFF2-40B4-BE49-F238E27FC236}">
                <a16:creationId xmlns:a16="http://schemas.microsoft.com/office/drawing/2014/main" id="{5EE3AA4C-F452-4742-B62F-D92ACEB05867}"/>
              </a:ext>
            </a:extLst>
          </p:cNvPr>
          <p:cNvSpPr>
            <a:spLocks noGrp="1"/>
          </p:cNvSpPr>
          <p:nvPr>
            <p:ph type="title"/>
          </p:nvPr>
        </p:nvSpPr>
        <p:spPr>
          <a:xfrm>
            <a:off x="651908" y="2192672"/>
            <a:ext cx="3060723" cy="5176715"/>
          </a:xfrm>
        </p:spPr>
        <p:txBody>
          <a:bodyPr>
            <a:normAutofit/>
          </a:bodyPr>
          <a:lstStyle>
            <a:lvl1pPr>
              <a:defRPr sz="2475"/>
            </a:lvl1pPr>
          </a:lstStyle>
          <a:p>
            <a:r>
              <a:rPr lang="en-US"/>
              <a:t>Click to edit Master title style</a:t>
            </a:r>
            <a:endParaRPr lang="en-US" dirty="0"/>
          </a:p>
        </p:txBody>
      </p:sp>
      <p:sp>
        <p:nvSpPr>
          <p:cNvPr id="7" name="Subtitle 2">
            <a:extLst>
              <a:ext uri="{FF2B5EF4-FFF2-40B4-BE49-F238E27FC236}">
                <a16:creationId xmlns:a16="http://schemas.microsoft.com/office/drawing/2014/main" id="{C4A6F582-B177-429F-8965-8FC2335DBCC9}"/>
              </a:ext>
            </a:extLst>
          </p:cNvPr>
          <p:cNvSpPr>
            <a:spLocks noGrp="1"/>
          </p:cNvSpPr>
          <p:nvPr>
            <p:ph type="subTitle" idx="1"/>
          </p:nvPr>
        </p:nvSpPr>
        <p:spPr>
          <a:xfrm>
            <a:off x="651908" y="7992533"/>
            <a:ext cx="3060723" cy="1382887"/>
          </a:xfrm>
        </p:spPr>
        <p:txBody>
          <a:bodyPr/>
          <a:lstStyle>
            <a:lvl1pPr marL="20756" indent="0" algn="ctr">
              <a:buNone/>
              <a:defRPr/>
            </a:lvl1pPr>
          </a:lstStyle>
          <a:p>
            <a:r>
              <a:rPr lang="en-US"/>
              <a:t>Click to edit Master subtitle style</a:t>
            </a:r>
            <a:endParaRPr lang="en-US" dirty="0"/>
          </a:p>
        </p:txBody>
      </p:sp>
      <p:sp>
        <p:nvSpPr>
          <p:cNvPr id="4" name="Footer Placeholder 3">
            <a:extLst>
              <a:ext uri="{FF2B5EF4-FFF2-40B4-BE49-F238E27FC236}">
                <a16:creationId xmlns:a16="http://schemas.microsoft.com/office/drawing/2014/main" id="{D5708956-7306-4C30-B1DF-68E2666A233C}"/>
              </a:ext>
            </a:extLst>
          </p:cNvPr>
          <p:cNvSpPr>
            <a:spLocks noGrp="1"/>
          </p:cNvSpPr>
          <p:nvPr>
            <p:ph type="ftr" sz="quarter" idx="11"/>
          </p:nvPr>
        </p:nvSpPr>
        <p:spPr>
          <a:xfrm>
            <a:off x="514010" y="10667999"/>
            <a:ext cx="3198621" cy="649111"/>
          </a:xfrm>
        </p:spPr>
        <p:txBody>
          <a:bodyPr/>
          <a:lstStyle/>
          <a:p>
            <a:r>
              <a:rPr lang="en-US" dirty="0"/>
              <a:t>Sample footer text</a:t>
            </a:r>
          </a:p>
        </p:txBody>
      </p:sp>
      <p:sp>
        <p:nvSpPr>
          <p:cNvPr id="17" name="Picture Placeholder 16">
            <a:extLst>
              <a:ext uri="{FF2B5EF4-FFF2-40B4-BE49-F238E27FC236}">
                <a16:creationId xmlns:a16="http://schemas.microsoft.com/office/drawing/2014/main" id="{F5FA9922-F4B7-458A-B446-58C5673A30DC}"/>
              </a:ext>
            </a:extLst>
          </p:cNvPr>
          <p:cNvSpPr>
            <a:spLocks noGrp="1"/>
          </p:cNvSpPr>
          <p:nvPr>
            <p:ph type="pic" sz="quarter" idx="12"/>
          </p:nvPr>
        </p:nvSpPr>
        <p:spPr>
          <a:xfrm>
            <a:off x="4414838" y="1143002"/>
            <a:ext cx="2081510" cy="4667956"/>
          </a:xfrm>
        </p:spPr>
        <p:txBody>
          <a:bodyPr/>
          <a:lstStyle/>
          <a:p>
            <a:r>
              <a:rPr lang="en-US"/>
              <a:t>Click icon to add picture</a:t>
            </a:r>
            <a:endParaRPr lang="en-US" dirty="0"/>
          </a:p>
        </p:txBody>
      </p:sp>
      <p:sp>
        <p:nvSpPr>
          <p:cNvPr id="18" name="Picture Placeholder 16">
            <a:extLst>
              <a:ext uri="{FF2B5EF4-FFF2-40B4-BE49-F238E27FC236}">
                <a16:creationId xmlns:a16="http://schemas.microsoft.com/office/drawing/2014/main" id="{A931B751-CD27-4E96-B65A-1D983D265034}"/>
              </a:ext>
            </a:extLst>
          </p:cNvPr>
          <p:cNvSpPr>
            <a:spLocks noGrp="1"/>
          </p:cNvSpPr>
          <p:nvPr>
            <p:ph type="pic" sz="quarter" idx="13"/>
          </p:nvPr>
        </p:nvSpPr>
        <p:spPr>
          <a:xfrm>
            <a:off x="4414838" y="6401602"/>
            <a:ext cx="2081510" cy="4667956"/>
          </a:xfrm>
        </p:spPr>
        <p:txBody>
          <a:bodyPr/>
          <a:lstStyle/>
          <a:p>
            <a:r>
              <a:rPr lang="en-US"/>
              <a:t>Click icon to add picture</a:t>
            </a:r>
            <a:endParaRPr lang="en-US" dirty="0"/>
          </a:p>
        </p:txBody>
      </p:sp>
    </p:spTree>
    <p:extLst>
      <p:ext uri="{BB962C8B-B14F-4D97-AF65-F5344CB8AC3E}">
        <p14:creationId xmlns:p14="http://schemas.microsoft.com/office/powerpoint/2010/main" val="12678071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9B87676-021D-46A4-8D5E-AAB45A5F2EB7}"/>
              </a:ext>
              <a:ext uri="{C183D7F6-B498-43B3-948B-1728B52AA6E4}">
                <adec:decorative xmlns:adec="http://schemas.microsoft.com/office/drawing/2017/decorative" val="1"/>
              </a:ext>
            </a:extLst>
          </p:cNvPr>
          <p:cNvSpPr/>
          <p:nvPr userDrawn="1"/>
        </p:nvSpPr>
        <p:spPr>
          <a:xfrm>
            <a:off x="371280" y="3657600"/>
            <a:ext cx="1327206" cy="4876800"/>
          </a:xfrm>
          <a:prstGeom prst="rect">
            <a:avLst/>
          </a:prstGeom>
          <a:solidFill>
            <a:schemeClr val="tx1"/>
          </a:solid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2" name="Title 1"/>
          <p:cNvSpPr>
            <a:spLocks noGrp="1"/>
          </p:cNvSpPr>
          <p:nvPr>
            <p:ph type="title"/>
          </p:nvPr>
        </p:nvSpPr>
        <p:spPr/>
        <p:txBody>
          <a:bodyPr/>
          <a:lstStyle/>
          <a:p>
            <a:r>
              <a:rPr lang="en-US"/>
              <a:t>Click to edit Master title style</a:t>
            </a:r>
            <a:endParaRPr lang="en-US" dirty="0"/>
          </a:p>
        </p:txBody>
      </p:sp>
      <p:sp>
        <p:nvSpPr>
          <p:cNvPr id="32" name="Picture Placeholder 31">
            <a:extLst>
              <a:ext uri="{FF2B5EF4-FFF2-40B4-BE49-F238E27FC236}">
                <a16:creationId xmlns:a16="http://schemas.microsoft.com/office/drawing/2014/main" id="{3E2461C8-280B-42BE-8793-5F1B2C4C0A30}"/>
              </a:ext>
            </a:extLst>
          </p:cNvPr>
          <p:cNvSpPr>
            <a:spLocks noGrp="1"/>
          </p:cNvSpPr>
          <p:nvPr>
            <p:ph type="pic" sz="quarter" idx="13"/>
          </p:nvPr>
        </p:nvSpPr>
        <p:spPr>
          <a:xfrm>
            <a:off x="514010" y="4137379"/>
            <a:ext cx="1028148" cy="3877733"/>
          </a:xfrm>
        </p:spPr>
        <p:txBody>
          <a:bodyPr/>
          <a:lstStyle/>
          <a:p>
            <a:r>
              <a:rPr lang="en-US"/>
              <a:t>Click icon to add picture</a:t>
            </a:r>
            <a:endParaRPr lang="en-US" dirty="0"/>
          </a:p>
        </p:txBody>
      </p:sp>
      <p:sp>
        <p:nvSpPr>
          <p:cNvPr id="10" name="Rectangle 9">
            <a:extLst>
              <a:ext uri="{FF2B5EF4-FFF2-40B4-BE49-F238E27FC236}">
                <a16:creationId xmlns:a16="http://schemas.microsoft.com/office/drawing/2014/main" id="{B256D654-5693-4897-AD58-F42CEECEC0EF}"/>
              </a:ext>
              <a:ext uri="{C183D7F6-B498-43B3-948B-1728B52AA6E4}">
                <adec:decorative xmlns:adec="http://schemas.microsoft.com/office/drawing/2017/decorative" val="1"/>
              </a:ext>
            </a:extLst>
          </p:cNvPr>
          <p:cNvSpPr/>
          <p:nvPr userDrawn="1"/>
        </p:nvSpPr>
        <p:spPr>
          <a:xfrm>
            <a:off x="1942180" y="3657600"/>
            <a:ext cx="1327206" cy="4876800"/>
          </a:xfrm>
          <a:prstGeom prst="rect">
            <a:avLst/>
          </a:prstGeom>
          <a:solidFill>
            <a:schemeClr val="tx1"/>
          </a:solid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2" name="Rectangle 11">
            <a:extLst>
              <a:ext uri="{FF2B5EF4-FFF2-40B4-BE49-F238E27FC236}">
                <a16:creationId xmlns:a16="http://schemas.microsoft.com/office/drawing/2014/main" id="{FE7D5C18-F020-4168-9A98-D4162006A81B}"/>
              </a:ext>
              <a:ext uri="{C183D7F6-B498-43B3-948B-1728B52AA6E4}">
                <adec:decorative xmlns:adec="http://schemas.microsoft.com/office/drawing/2017/decorative" val="1"/>
              </a:ext>
            </a:extLst>
          </p:cNvPr>
          <p:cNvSpPr/>
          <p:nvPr userDrawn="1"/>
        </p:nvSpPr>
        <p:spPr>
          <a:xfrm>
            <a:off x="3513080" y="3657600"/>
            <a:ext cx="1327206" cy="4876800"/>
          </a:xfrm>
          <a:prstGeom prst="rect">
            <a:avLst/>
          </a:prstGeom>
          <a:solidFill>
            <a:schemeClr val="tx1"/>
          </a:solid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14" name="Rectangle 13">
            <a:extLst>
              <a:ext uri="{FF2B5EF4-FFF2-40B4-BE49-F238E27FC236}">
                <a16:creationId xmlns:a16="http://schemas.microsoft.com/office/drawing/2014/main" id="{7319BC3A-55C2-47AD-93E5-368070939BF6}"/>
              </a:ext>
              <a:ext uri="{C183D7F6-B498-43B3-948B-1728B52AA6E4}">
                <adec:decorative xmlns:adec="http://schemas.microsoft.com/office/drawing/2017/decorative" val="1"/>
              </a:ext>
            </a:extLst>
          </p:cNvPr>
          <p:cNvSpPr/>
          <p:nvPr userDrawn="1"/>
        </p:nvSpPr>
        <p:spPr>
          <a:xfrm>
            <a:off x="5083980" y="3632892"/>
            <a:ext cx="1327206" cy="4876800"/>
          </a:xfrm>
          <a:prstGeom prst="rect">
            <a:avLst/>
          </a:prstGeom>
          <a:solidFill>
            <a:schemeClr val="tx1"/>
          </a:solid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dirty="0"/>
          </a:p>
        </p:txBody>
      </p:sp>
      <p:sp>
        <p:nvSpPr>
          <p:cNvPr id="33" name="Picture Placeholder 31">
            <a:extLst>
              <a:ext uri="{FF2B5EF4-FFF2-40B4-BE49-F238E27FC236}">
                <a16:creationId xmlns:a16="http://schemas.microsoft.com/office/drawing/2014/main" id="{E249A1C0-506E-4C49-A763-DA0BF00B5AFC}"/>
              </a:ext>
            </a:extLst>
          </p:cNvPr>
          <p:cNvSpPr>
            <a:spLocks noGrp="1"/>
          </p:cNvSpPr>
          <p:nvPr>
            <p:ph type="pic" sz="quarter" idx="14"/>
          </p:nvPr>
        </p:nvSpPr>
        <p:spPr>
          <a:xfrm>
            <a:off x="2091708" y="4137379"/>
            <a:ext cx="1028148" cy="3877733"/>
          </a:xfrm>
        </p:spPr>
        <p:txBody>
          <a:bodyPr/>
          <a:lstStyle/>
          <a:p>
            <a:r>
              <a:rPr lang="en-US"/>
              <a:t>Click icon to add picture</a:t>
            </a:r>
            <a:endParaRPr lang="en-US" dirty="0"/>
          </a:p>
        </p:txBody>
      </p:sp>
      <p:sp>
        <p:nvSpPr>
          <p:cNvPr id="34" name="Picture Placeholder 31">
            <a:extLst>
              <a:ext uri="{FF2B5EF4-FFF2-40B4-BE49-F238E27FC236}">
                <a16:creationId xmlns:a16="http://schemas.microsoft.com/office/drawing/2014/main" id="{C9B12B3E-6E6A-4B9F-BCDC-ABAB3007AE6C}"/>
              </a:ext>
            </a:extLst>
          </p:cNvPr>
          <p:cNvSpPr>
            <a:spLocks noGrp="1"/>
          </p:cNvSpPr>
          <p:nvPr>
            <p:ph type="pic" sz="quarter" idx="15"/>
          </p:nvPr>
        </p:nvSpPr>
        <p:spPr>
          <a:xfrm>
            <a:off x="3662609" y="4137379"/>
            <a:ext cx="1028148" cy="3877733"/>
          </a:xfrm>
        </p:spPr>
        <p:txBody>
          <a:bodyPr/>
          <a:lstStyle/>
          <a:p>
            <a:r>
              <a:rPr lang="en-US"/>
              <a:t>Click icon to add picture</a:t>
            </a:r>
            <a:endParaRPr lang="en-US" dirty="0"/>
          </a:p>
        </p:txBody>
      </p:sp>
      <p:sp>
        <p:nvSpPr>
          <p:cNvPr id="35" name="Picture Placeholder 31">
            <a:extLst>
              <a:ext uri="{FF2B5EF4-FFF2-40B4-BE49-F238E27FC236}">
                <a16:creationId xmlns:a16="http://schemas.microsoft.com/office/drawing/2014/main" id="{961CEF8D-8303-439E-BDF8-3983FAE33E12}"/>
              </a:ext>
            </a:extLst>
          </p:cNvPr>
          <p:cNvSpPr>
            <a:spLocks noGrp="1"/>
          </p:cNvSpPr>
          <p:nvPr>
            <p:ph type="pic" sz="quarter" idx="16"/>
          </p:nvPr>
        </p:nvSpPr>
        <p:spPr>
          <a:xfrm>
            <a:off x="5233508" y="4137379"/>
            <a:ext cx="1028148" cy="3877733"/>
          </a:xfrm>
        </p:spPr>
        <p:txBody>
          <a:bodyPr/>
          <a:lstStyle/>
          <a:p>
            <a:r>
              <a:rPr lang="en-US"/>
              <a:t>Click icon to add picture</a:t>
            </a:r>
            <a:endParaRPr lang="en-US" dirty="0"/>
          </a:p>
        </p:txBody>
      </p:sp>
      <p:sp>
        <p:nvSpPr>
          <p:cNvPr id="36" name="Text Placeholder 27">
            <a:extLst>
              <a:ext uri="{FF2B5EF4-FFF2-40B4-BE49-F238E27FC236}">
                <a16:creationId xmlns:a16="http://schemas.microsoft.com/office/drawing/2014/main" id="{4BDD0E13-DDEB-44F9-8676-F70405015877}"/>
              </a:ext>
            </a:extLst>
          </p:cNvPr>
          <p:cNvSpPr>
            <a:spLocks noGrp="1"/>
          </p:cNvSpPr>
          <p:nvPr>
            <p:ph type="body" sz="quarter" idx="17"/>
          </p:nvPr>
        </p:nvSpPr>
        <p:spPr>
          <a:xfrm>
            <a:off x="371281" y="8920416"/>
            <a:ext cx="1327205" cy="622741"/>
          </a:xfrm>
        </p:spPr>
        <p:txBody>
          <a:bodyPr>
            <a:normAutofit/>
          </a:bodyPr>
          <a:lstStyle>
            <a:lvl1pPr marL="20756" indent="0" algn="ctr">
              <a:buNone/>
              <a:defRPr lang="en-US" sz="1013" kern="1200" dirty="0" smtClean="0">
                <a:solidFill>
                  <a:schemeClr val="tx1"/>
                </a:solidFill>
                <a:latin typeface="+mn-lt"/>
                <a:ea typeface="+mn-ea"/>
                <a:cs typeface="+mn-cs"/>
              </a:defRPr>
            </a:lvl1pPr>
            <a:lvl2pPr marL="0" indent="0">
              <a:buNone/>
              <a:defRPr/>
            </a:lvl2pPr>
          </a:lstStyle>
          <a:p>
            <a:pPr lvl="0"/>
            <a:r>
              <a:rPr lang="en-US"/>
              <a:t>Click to edit Master text styles</a:t>
            </a:r>
          </a:p>
        </p:txBody>
      </p:sp>
      <p:sp>
        <p:nvSpPr>
          <p:cNvPr id="37" name="Text Placeholder 27">
            <a:extLst>
              <a:ext uri="{FF2B5EF4-FFF2-40B4-BE49-F238E27FC236}">
                <a16:creationId xmlns:a16="http://schemas.microsoft.com/office/drawing/2014/main" id="{51948158-9C97-4517-B0D3-4085249937AC}"/>
              </a:ext>
            </a:extLst>
          </p:cNvPr>
          <p:cNvSpPr>
            <a:spLocks noGrp="1"/>
          </p:cNvSpPr>
          <p:nvPr>
            <p:ph type="body" sz="quarter" idx="18"/>
          </p:nvPr>
        </p:nvSpPr>
        <p:spPr>
          <a:xfrm>
            <a:off x="371281" y="9514759"/>
            <a:ext cx="1327205" cy="622741"/>
          </a:xfrm>
        </p:spPr>
        <p:txBody>
          <a:bodyPr>
            <a:noAutofit/>
          </a:bodyPr>
          <a:lstStyle>
            <a:lvl1pPr marL="20756" indent="0" algn="ctr">
              <a:buNone/>
              <a:defRPr lang="en-US" sz="788" kern="1200" dirty="0" smtClean="0">
                <a:solidFill>
                  <a:schemeClr val="tx1"/>
                </a:solidFill>
                <a:latin typeface="+mn-lt"/>
                <a:ea typeface="+mn-ea"/>
                <a:cs typeface="+mn-cs"/>
              </a:defRPr>
            </a:lvl1pPr>
            <a:lvl2pPr marL="0" indent="0">
              <a:buNone/>
              <a:defRPr/>
            </a:lvl2pPr>
          </a:lstStyle>
          <a:p>
            <a:pPr lvl="0"/>
            <a:r>
              <a:rPr lang="en-US"/>
              <a:t>Click to edit Master text styles</a:t>
            </a:r>
          </a:p>
        </p:txBody>
      </p:sp>
      <p:sp>
        <p:nvSpPr>
          <p:cNvPr id="38" name="Text Placeholder 27">
            <a:extLst>
              <a:ext uri="{FF2B5EF4-FFF2-40B4-BE49-F238E27FC236}">
                <a16:creationId xmlns:a16="http://schemas.microsoft.com/office/drawing/2014/main" id="{CA53CE84-6890-4263-ABB8-F39819C6A432}"/>
              </a:ext>
            </a:extLst>
          </p:cNvPr>
          <p:cNvSpPr>
            <a:spLocks noGrp="1"/>
          </p:cNvSpPr>
          <p:nvPr>
            <p:ph type="body" sz="quarter" idx="19"/>
          </p:nvPr>
        </p:nvSpPr>
        <p:spPr>
          <a:xfrm>
            <a:off x="1942180" y="8920416"/>
            <a:ext cx="1327205" cy="622741"/>
          </a:xfrm>
        </p:spPr>
        <p:txBody>
          <a:bodyPr>
            <a:normAutofit/>
          </a:bodyPr>
          <a:lstStyle>
            <a:lvl1pPr marL="20756" indent="0" algn="ctr">
              <a:buNone/>
              <a:defRPr lang="en-US" sz="1013" kern="1200" dirty="0" smtClean="0">
                <a:solidFill>
                  <a:schemeClr val="tx1"/>
                </a:solidFill>
                <a:latin typeface="+mn-lt"/>
                <a:ea typeface="+mn-ea"/>
                <a:cs typeface="+mn-cs"/>
              </a:defRPr>
            </a:lvl1pPr>
            <a:lvl2pPr marL="0" indent="0">
              <a:buNone/>
              <a:defRPr/>
            </a:lvl2pPr>
          </a:lstStyle>
          <a:p>
            <a:pPr lvl="0"/>
            <a:r>
              <a:rPr lang="en-US"/>
              <a:t>Click to edit Master text styles</a:t>
            </a:r>
          </a:p>
        </p:txBody>
      </p:sp>
      <p:sp>
        <p:nvSpPr>
          <p:cNvPr id="39" name="Text Placeholder 27">
            <a:extLst>
              <a:ext uri="{FF2B5EF4-FFF2-40B4-BE49-F238E27FC236}">
                <a16:creationId xmlns:a16="http://schemas.microsoft.com/office/drawing/2014/main" id="{2C891989-38F5-4F8A-AD02-DBBD0666D172}"/>
              </a:ext>
            </a:extLst>
          </p:cNvPr>
          <p:cNvSpPr>
            <a:spLocks noGrp="1"/>
          </p:cNvSpPr>
          <p:nvPr>
            <p:ph type="body" sz="quarter" idx="20"/>
          </p:nvPr>
        </p:nvSpPr>
        <p:spPr>
          <a:xfrm>
            <a:off x="1942180" y="9514759"/>
            <a:ext cx="1327205" cy="622741"/>
          </a:xfrm>
        </p:spPr>
        <p:txBody>
          <a:bodyPr>
            <a:noAutofit/>
          </a:bodyPr>
          <a:lstStyle>
            <a:lvl1pPr marL="20756" indent="0" algn="ctr">
              <a:buNone/>
              <a:defRPr lang="en-US" sz="788" kern="1200" dirty="0" smtClean="0">
                <a:solidFill>
                  <a:schemeClr val="tx1"/>
                </a:solidFill>
                <a:latin typeface="+mn-lt"/>
                <a:ea typeface="+mn-ea"/>
                <a:cs typeface="+mn-cs"/>
              </a:defRPr>
            </a:lvl1pPr>
            <a:lvl2pPr marL="0" indent="0">
              <a:buNone/>
              <a:defRPr/>
            </a:lvl2pPr>
          </a:lstStyle>
          <a:p>
            <a:pPr lvl="0"/>
            <a:r>
              <a:rPr lang="en-US"/>
              <a:t>Click to edit Master text styles</a:t>
            </a:r>
          </a:p>
        </p:txBody>
      </p:sp>
      <p:sp>
        <p:nvSpPr>
          <p:cNvPr id="40" name="Text Placeholder 27">
            <a:extLst>
              <a:ext uri="{FF2B5EF4-FFF2-40B4-BE49-F238E27FC236}">
                <a16:creationId xmlns:a16="http://schemas.microsoft.com/office/drawing/2014/main" id="{470811B1-7881-44B2-88EA-0D7D0EE5CB0B}"/>
              </a:ext>
            </a:extLst>
          </p:cNvPr>
          <p:cNvSpPr>
            <a:spLocks noGrp="1"/>
          </p:cNvSpPr>
          <p:nvPr>
            <p:ph type="body" sz="quarter" idx="21"/>
          </p:nvPr>
        </p:nvSpPr>
        <p:spPr>
          <a:xfrm>
            <a:off x="3513079" y="8920416"/>
            <a:ext cx="1327205" cy="622741"/>
          </a:xfrm>
        </p:spPr>
        <p:txBody>
          <a:bodyPr>
            <a:normAutofit/>
          </a:bodyPr>
          <a:lstStyle>
            <a:lvl1pPr marL="20756" indent="0" algn="ctr">
              <a:buNone/>
              <a:defRPr lang="en-US" sz="1013" kern="1200" dirty="0" smtClean="0">
                <a:solidFill>
                  <a:schemeClr val="tx1"/>
                </a:solidFill>
                <a:latin typeface="+mn-lt"/>
                <a:ea typeface="+mn-ea"/>
                <a:cs typeface="+mn-cs"/>
              </a:defRPr>
            </a:lvl1pPr>
            <a:lvl2pPr marL="0" indent="0">
              <a:buNone/>
              <a:defRPr/>
            </a:lvl2pPr>
          </a:lstStyle>
          <a:p>
            <a:pPr lvl="0"/>
            <a:r>
              <a:rPr lang="en-US"/>
              <a:t>Click to edit Master text styles</a:t>
            </a:r>
          </a:p>
        </p:txBody>
      </p:sp>
      <p:sp>
        <p:nvSpPr>
          <p:cNvPr id="41" name="Text Placeholder 27">
            <a:extLst>
              <a:ext uri="{FF2B5EF4-FFF2-40B4-BE49-F238E27FC236}">
                <a16:creationId xmlns:a16="http://schemas.microsoft.com/office/drawing/2014/main" id="{42DCE357-186A-457C-951C-49B33EE59FBF}"/>
              </a:ext>
            </a:extLst>
          </p:cNvPr>
          <p:cNvSpPr>
            <a:spLocks noGrp="1"/>
          </p:cNvSpPr>
          <p:nvPr>
            <p:ph type="body" sz="quarter" idx="22"/>
          </p:nvPr>
        </p:nvSpPr>
        <p:spPr>
          <a:xfrm>
            <a:off x="3513079" y="9514759"/>
            <a:ext cx="1327205" cy="622741"/>
          </a:xfrm>
        </p:spPr>
        <p:txBody>
          <a:bodyPr>
            <a:noAutofit/>
          </a:bodyPr>
          <a:lstStyle>
            <a:lvl1pPr marL="20756" indent="0" algn="ctr">
              <a:buNone/>
              <a:defRPr lang="en-US" sz="788" kern="1200" dirty="0" smtClean="0">
                <a:solidFill>
                  <a:schemeClr val="tx1"/>
                </a:solidFill>
                <a:latin typeface="+mn-lt"/>
                <a:ea typeface="+mn-ea"/>
                <a:cs typeface="+mn-cs"/>
              </a:defRPr>
            </a:lvl1pPr>
            <a:lvl2pPr marL="0" indent="0">
              <a:buNone/>
              <a:defRPr/>
            </a:lvl2pPr>
          </a:lstStyle>
          <a:p>
            <a:pPr lvl="0"/>
            <a:r>
              <a:rPr lang="en-US"/>
              <a:t>Click to edit Master text styles</a:t>
            </a:r>
          </a:p>
        </p:txBody>
      </p:sp>
      <p:sp>
        <p:nvSpPr>
          <p:cNvPr id="42" name="Text Placeholder 27">
            <a:extLst>
              <a:ext uri="{FF2B5EF4-FFF2-40B4-BE49-F238E27FC236}">
                <a16:creationId xmlns:a16="http://schemas.microsoft.com/office/drawing/2014/main" id="{125640C8-2610-4EE2-B7DB-43B69762CA69}"/>
              </a:ext>
            </a:extLst>
          </p:cNvPr>
          <p:cNvSpPr>
            <a:spLocks noGrp="1"/>
          </p:cNvSpPr>
          <p:nvPr>
            <p:ph type="body" sz="quarter" idx="23"/>
          </p:nvPr>
        </p:nvSpPr>
        <p:spPr>
          <a:xfrm>
            <a:off x="5083979" y="8920416"/>
            <a:ext cx="1327205" cy="622741"/>
          </a:xfrm>
        </p:spPr>
        <p:txBody>
          <a:bodyPr>
            <a:normAutofit/>
          </a:bodyPr>
          <a:lstStyle>
            <a:lvl1pPr marL="20756" indent="0" algn="ctr">
              <a:buNone/>
              <a:defRPr lang="en-US" sz="1013" kern="1200" dirty="0" smtClean="0">
                <a:solidFill>
                  <a:schemeClr val="tx1"/>
                </a:solidFill>
                <a:latin typeface="+mn-lt"/>
                <a:ea typeface="+mn-ea"/>
                <a:cs typeface="+mn-cs"/>
              </a:defRPr>
            </a:lvl1pPr>
            <a:lvl2pPr marL="0" indent="0">
              <a:buNone/>
              <a:defRPr/>
            </a:lvl2pPr>
          </a:lstStyle>
          <a:p>
            <a:pPr lvl="0"/>
            <a:r>
              <a:rPr lang="en-US"/>
              <a:t>Click to edit Master text styles</a:t>
            </a:r>
          </a:p>
        </p:txBody>
      </p:sp>
      <p:sp>
        <p:nvSpPr>
          <p:cNvPr id="43" name="Text Placeholder 27">
            <a:extLst>
              <a:ext uri="{FF2B5EF4-FFF2-40B4-BE49-F238E27FC236}">
                <a16:creationId xmlns:a16="http://schemas.microsoft.com/office/drawing/2014/main" id="{A681FDE6-437A-4435-B435-9E095137BA70}"/>
              </a:ext>
            </a:extLst>
          </p:cNvPr>
          <p:cNvSpPr>
            <a:spLocks noGrp="1"/>
          </p:cNvSpPr>
          <p:nvPr>
            <p:ph type="body" sz="quarter" idx="24"/>
          </p:nvPr>
        </p:nvSpPr>
        <p:spPr>
          <a:xfrm>
            <a:off x="5083979" y="9514759"/>
            <a:ext cx="1327205" cy="622741"/>
          </a:xfrm>
        </p:spPr>
        <p:txBody>
          <a:bodyPr>
            <a:noAutofit/>
          </a:bodyPr>
          <a:lstStyle>
            <a:lvl1pPr marL="20756" indent="0" algn="ctr">
              <a:buNone/>
              <a:defRPr lang="en-US" sz="788" kern="1200" dirty="0" smtClean="0">
                <a:solidFill>
                  <a:schemeClr val="tx1"/>
                </a:solidFill>
                <a:latin typeface="+mn-lt"/>
                <a:ea typeface="+mn-ea"/>
                <a:cs typeface="+mn-cs"/>
              </a:defRPr>
            </a:lvl1pPr>
            <a:lvl2pPr marL="0" indent="0">
              <a:buNone/>
              <a:defRPr/>
            </a:lvl2pPr>
          </a:lstStyle>
          <a:p>
            <a:pPr lvl="0"/>
            <a:r>
              <a:rPr lang="en-US"/>
              <a:t>Click to edit Master text styles</a:t>
            </a:r>
          </a:p>
        </p:txBody>
      </p:sp>
      <p:sp>
        <p:nvSpPr>
          <p:cNvPr id="5" name="Footer Placeholder 4"/>
          <p:cNvSpPr>
            <a:spLocks noGrp="1"/>
          </p:cNvSpPr>
          <p:nvPr>
            <p:ph type="ftr" sz="quarter" idx="11"/>
          </p:nvPr>
        </p:nvSpPr>
        <p:spPr/>
        <p:txBody>
          <a:bodyPr/>
          <a:lstStyle/>
          <a:p>
            <a:r>
              <a:rPr lang="en-US" dirty="0"/>
              <a:t>Sample footer text</a:t>
            </a:r>
          </a:p>
        </p:txBody>
      </p:sp>
      <p:sp>
        <p:nvSpPr>
          <p:cNvPr id="4" name="Date Placeholder 3"/>
          <p:cNvSpPr>
            <a:spLocks noGrp="1"/>
          </p:cNvSpPr>
          <p:nvPr>
            <p:ph type="dt" sz="half" idx="10"/>
          </p:nvPr>
        </p:nvSpPr>
        <p:spPr/>
        <p:txBody>
          <a:bodyPr/>
          <a:lstStyle>
            <a:lvl1pPr>
              <a:defRPr/>
            </a:lvl1pPr>
          </a:lstStyle>
          <a:p>
            <a:r>
              <a:rPr lang="en-US" dirty="0"/>
              <a:t>20XX</a:t>
            </a:r>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88009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2 column (comparison slide)">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37B721FF-D609-4D98-9D19-CF75AA8A54FC}"/>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4010" y="3083567"/>
            <a:ext cx="2828925" cy="7288816"/>
          </a:xfrm>
          <a:prstGeom prst="rect">
            <a:avLst/>
          </a:prstGeom>
        </p:spPr>
      </p:pic>
      <p:pic>
        <p:nvPicPr>
          <p:cNvPr id="21" name="Picture 20">
            <a:extLst>
              <a:ext uri="{FF2B5EF4-FFF2-40B4-BE49-F238E27FC236}">
                <a16:creationId xmlns:a16="http://schemas.microsoft.com/office/drawing/2014/main" id="{073936BD-C868-433F-8E84-D6DD8E640E3E}"/>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09076" y="3083567"/>
            <a:ext cx="2828925" cy="7288816"/>
          </a:xfrm>
          <a:prstGeom prst="rect">
            <a:avLst/>
          </a:prstGeom>
        </p:spPr>
      </p:pic>
      <p:sp>
        <p:nvSpPr>
          <p:cNvPr id="3" name="Text Placeholder 2"/>
          <p:cNvSpPr>
            <a:spLocks noGrp="1"/>
          </p:cNvSpPr>
          <p:nvPr>
            <p:ph type="body" idx="1"/>
          </p:nvPr>
        </p:nvSpPr>
        <p:spPr>
          <a:xfrm>
            <a:off x="588382" y="3298050"/>
            <a:ext cx="2680180" cy="1231100"/>
          </a:xfrm>
        </p:spPr>
        <p:txBody>
          <a:bodyPr anchor="b">
            <a:noAutofit/>
          </a:bodyPr>
          <a:lstStyle>
            <a:lvl1pPr marL="0" indent="0" algn="ctr">
              <a:buNone/>
              <a:defRPr sz="1350" b="0"/>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4" name="Content Placeholder 3"/>
          <p:cNvSpPr>
            <a:spLocks noGrp="1"/>
          </p:cNvSpPr>
          <p:nvPr>
            <p:ph sz="half" idx="2"/>
          </p:nvPr>
        </p:nvSpPr>
        <p:spPr>
          <a:xfrm>
            <a:off x="588382" y="4803740"/>
            <a:ext cx="2680180" cy="5410725"/>
          </a:xfrm>
        </p:spPr>
        <p:txBody>
          <a:bodyPr anchor="t">
            <a:normAutofit/>
          </a:bodyPr>
          <a:lstStyle>
            <a:lvl1pPr>
              <a:defRPr sz="1013"/>
            </a:lvl1pPr>
            <a:lvl2pPr>
              <a:defRPr sz="900"/>
            </a:lvl2pPr>
            <a:lvl3pPr>
              <a:defRPr sz="788"/>
            </a:lvl3pPr>
            <a:lvl4pPr>
              <a:defRPr sz="675"/>
            </a:lvl4pPr>
            <a:lvl5pPr>
              <a:defRPr sz="67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579281" y="3298049"/>
            <a:ext cx="2688515" cy="1231102"/>
          </a:xfrm>
        </p:spPr>
        <p:txBody>
          <a:bodyPr anchor="b">
            <a:noAutofit/>
          </a:bodyPr>
          <a:lstStyle>
            <a:lvl1pPr marL="0" indent="0" algn="ctr">
              <a:buNone/>
              <a:defRPr sz="1350" b="0"/>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6" name="Content Placeholder 5"/>
          <p:cNvSpPr>
            <a:spLocks noGrp="1"/>
          </p:cNvSpPr>
          <p:nvPr>
            <p:ph sz="quarter" idx="4"/>
          </p:nvPr>
        </p:nvSpPr>
        <p:spPr>
          <a:xfrm>
            <a:off x="3579282" y="4803740"/>
            <a:ext cx="2688514" cy="5410725"/>
          </a:xfrm>
        </p:spPr>
        <p:txBody>
          <a:bodyPr anchor="t">
            <a:normAutofit/>
          </a:bodyPr>
          <a:lstStyle>
            <a:lvl1pPr>
              <a:defRPr sz="1013"/>
            </a:lvl1pPr>
            <a:lvl2pPr>
              <a:defRPr sz="900"/>
            </a:lvl2pPr>
            <a:lvl3pPr>
              <a:defRPr sz="788"/>
            </a:lvl3pPr>
            <a:lvl4pPr>
              <a:defRPr sz="675"/>
            </a:lvl4pPr>
            <a:lvl5pPr>
              <a:defRPr sz="67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dirty="0"/>
              <a:t>Sample footer text</a:t>
            </a:r>
          </a:p>
        </p:txBody>
      </p:sp>
      <p:sp>
        <p:nvSpPr>
          <p:cNvPr id="7" name="Date Placeholder 6"/>
          <p:cNvSpPr>
            <a:spLocks noGrp="1"/>
          </p:cNvSpPr>
          <p:nvPr>
            <p:ph type="dt" sz="half" idx="10"/>
          </p:nvPr>
        </p:nvSpPr>
        <p:spPr/>
        <p:txBody>
          <a:bodyPr/>
          <a:lstStyle>
            <a:lvl1pPr>
              <a:defRPr/>
            </a:lvl1pPr>
          </a:lstStyle>
          <a:p>
            <a:r>
              <a:rPr lang="en-US" dirty="0"/>
              <a:t>20XX</a:t>
            </a:r>
          </a:p>
        </p:txBody>
      </p:sp>
      <p:sp>
        <p:nvSpPr>
          <p:cNvPr id="9" name="Slide Number Placeholder 8"/>
          <p:cNvSpPr>
            <a:spLocks noGrp="1"/>
          </p:cNvSpPr>
          <p:nvPr>
            <p:ph type="sldNum" sz="quarter" idx="12"/>
          </p:nvPr>
        </p:nvSpPr>
        <p:spPr/>
        <p:txBody>
          <a:bodyPr/>
          <a:lstStyle/>
          <a:p>
            <a:fld id="{294A09A9-5501-47C1-A89A-A340965A2BE2}" type="slidenum">
              <a:rPr lang="en-US" smtClean="0"/>
              <a:t>‹#›</a:t>
            </a:fld>
            <a:endParaRPr lang="en-US" dirty="0"/>
          </a:p>
        </p:txBody>
      </p:sp>
      <p:sp>
        <p:nvSpPr>
          <p:cNvPr id="10" name="Title 9">
            <a:extLst>
              <a:ext uri="{FF2B5EF4-FFF2-40B4-BE49-F238E27FC236}">
                <a16:creationId xmlns:a16="http://schemas.microsoft.com/office/drawing/2014/main" id="{928224A9-CB7A-4D21-8CA0-38125E29837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44268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37B721FF-D609-4D98-9D19-CF75AA8A54FC}"/>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4022" y="3083567"/>
            <a:ext cx="1889771" cy="7288816"/>
          </a:xfrm>
          <a:prstGeom prst="rect">
            <a:avLst/>
          </a:prstGeom>
        </p:spPr>
      </p:pic>
      <p:pic>
        <p:nvPicPr>
          <p:cNvPr id="21" name="Picture 20">
            <a:extLst>
              <a:ext uri="{FF2B5EF4-FFF2-40B4-BE49-F238E27FC236}">
                <a16:creationId xmlns:a16="http://schemas.microsoft.com/office/drawing/2014/main" id="{073936BD-C868-433F-8E84-D6DD8E640E3E}"/>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84115" y="3083567"/>
            <a:ext cx="1889771" cy="7288816"/>
          </a:xfrm>
          <a:prstGeom prst="rect">
            <a:avLst/>
          </a:prstGeom>
        </p:spPr>
      </p:pic>
      <p:sp>
        <p:nvSpPr>
          <p:cNvPr id="3" name="Text Placeholder 2"/>
          <p:cNvSpPr>
            <a:spLocks noGrp="1"/>
          </p:cNvSpPr>
          <p:nvPr>
            <p:ph type="body" idx="1"/>
          </p:nvPr>
        </p:nvSpPr>
        <p:spPr>
          <a:xfrm>
            <a:off x="563413" y="3298050"/>
            <a:ext cx="1790406" cy="1231100"/>
          </a:xfrm>
        </p:spPr>
        <p:txBody>
          <a:bodyPr anchor="b">
            <a:noAutofit/>
          </a:bodyPr>
          <a:lstStyle>
            <a:lvl1pPr marL="0" indent="0" algn="ctr">
              <a:buNone/>
              <a:defRPr sz="1350" b="0"/>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4" name="Content Placeholder 3"/>
          <p:cNvSpPr>
            <a:spLocks noGrp="1"/>
          </p:cNvSpPr>
          <p:nvPr>
            <p:ph sz="half" idx="2"/>
          </p:nvPr>
        </p:nvSpPr>
        <p:spPr>
          <a:xfrm>
            <a:off x="563413" y="4803740"/>
            <a:ext cx="1790406" cy="5410725"/>
          </a:xfrm>
        </p:spPr>
        <p:txBody>
          <a:bodyPr anchor="t">
            <a:normAutofit/>
          </a:bodyPr>
          <a:lstStyle>
            <a:lvl1pPr>
              <a:defRPr sz="1013"/>
            </a:lvl1pPr>
            <a:lvl2pPr>
              <a:defRPr sz="900"/>
            </a:lvl2pPr>
            <a:lvl3pPr>
              <a:defRPr sz="788"/>
            </a:lvl3pPr>
            <a:lvl4pPr>
              <a:defRPr sz="675"/>
            </a:lvl4pPr>
            <a:lvl5pPr>
              <a:defRPr sz="67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531014" y="3298049"/>
            <a:ext cx="1795974" cy="1231102"/>
          </a:xfrm>
        </p:spPr>
        <p:txBody>
          <a:bodyPr anchor="b">
            <a:noAutofit/>
          </a:bodyPr>
          <a:lstStyle>
            <a:lvl1pPr marL="0" indent="0" algn="ctr">
              <a:buNone/>
              <a:defRPr sz="1350" b="0"/>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6" name="Content Placeholder 5"/>
          <p:cNvSpPr>
            <a:spLocks noGrp="1"/>
          </p:cNvSpPr>
          <p:nvPr>
            <p:ph sz="quarter" idx="4"/>
          </p:nvPr>
        </p:nvSpPr>
        <p:spPr>
          <a:xfrm>
            <a:off x="2531013" y="4803740"/>
            <a:ext cx="1795974" cy="5410725"/>
          </a:xfrm>
        </p:spPr>
        <p:txBody>
          <a:bodyPr anchor="t">
            <a:normAutofit/>
          </a:bodyPr>
          <a:lstStyle>
            <a:lvl1pPr>
              <a:defRPr sz="1013"/>
            </a:lvl1pPr>
            <a:lvl2pPr>
              <a:defRPr sz="900"/>
            </a:lvl2pPr>
            <a:lvl3pPr>
              <a:defRPr sz="788"/>
            </a:lvl3pPr>
            <a:lvl4pPr>
              <a:defRPr sz="675"/>
            </a:lvl4pPr>
            <a:lvl5pPr>
              <a:defRPr sz="67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12" name="Picture 11">
            <a:extLst>
              <a:ext uri="{FF2B5EF4-FFF2-40B4-BE49-F238E27FC236}">
                <a16:creationId xmlns:a16="http://schemas.microsoft.com/office/drawing/2014/main" id="{2CB356B5-0EDC-4245-8878-C19DA25A30F4}"/>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472946" y="3083567"/>
            <a:ext cx="1889771" cy="7288816"/>
          </a:xfrm>
          <a:prstGeom prst="rect">
            <a:avLst/>
          </a:prstGeom>
        </p:spPr>
      </p:pic>
      <p:sp>
        <p:nvSpPr>
          <p:cNvPr id="13" name="Text Placeholder 4">
            <a:extLst>
              <a:ext uri="{FF2B5EF4-FFF2-40B4-BE49-F238E27FC236}">
                <a16:creationId xmlns:a16="http://schemas.microsoft.com/office/drawing/2014/main" id="{556C3DD2-AE94-4BA5-920E-A7EEE19296E8}"/>
              </a:ext>
            </a:extLst>
          </p:cNvPr>
          <p:cNvSpPr>
            <a:spLocks noGrp="1"/>
          </p:cNvSpPr>
          <p:nvPr>
            <p:ph type="body" sz="quarter" idx="13"/>
          </p:nvPr>
        </p:nvSpPr>
        <p:spPr>
          <a:xfrm>
            <a:off x="4519845" y="3298049"/>
            <a:ext cx="1795974" cy="1231102"/>
          </a:xfrm>
        </p:spPr>
        <p:txBody>
          <a:bodyPr anchor="b">
            <a:noAutofit/>
          </a:bodyPr>
          <a:lstStyle>
            <a:lvl1pPr marL="0" indent="0" algn="ctr">
              <a:buNone/>
              <a:defRPr sz="1350" b="0"/>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14" name="Content Placeholder 5">
            <a:extLst>
              <a:ext uri="{FF2B5EF4-FFF2-40B4-BE49-F238E27FC236}">
                <a16:creationId xmlns:a16="http://schemas.microsoft.com/office/drawing/2014/main" id="{04BCB055-753B-4006-BF3C-73FC5A3C25D9}"/>
              </a:ext>
            </a:extLst>
          </p:cNvPr>
          <p:cNvSpPr>
            <a:spLocks noGrp="1"/>
          </p:cNvSpPr>
          <p:nvPr>
            <p:ph sz="quarter" idx="14"/>
          </p:nvPr>
        </p:nvSpPr>
        <p:spPr>
          <a:xfrm>
            <a:off x="4519844" y="4803740"/>
            <a:ext cx="1795974" cy="5410725"/>
          </a:xfrm>
        </p:spPr>
        <p:txBody>
          <a:bodyPr anchor="t">
            <a:normAutofit/>
          </a:bodyPr>
          <a:lstStyle>
            <a:lvl1pPr>
              <a:defRPr sz="1013"/>
            </a:lvl1pPr>
            <a:lvl2pPr>
              <a:defRPr sz="900"/>
            </a:lvl2pPr>
            <a:lvl3pPr>
              <a:defRPr sz="788"/>
            </a:lvl3pPr>
            <a:lvl4pPr>
              <a:defRPr sz="675"/>
            </a:lvl4pPr>
            <a:lvl5pPr>
              <a:defRPr sz="67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dirty="0"/>
              <a:t>Sample footer text</a:t>
            </a:r>
          </a:p>
        </p:txBody>
      </p:sp>
      <p:sp>
        <p:nvSpPr>
          <p:cNvPr id="7" name="Date Placeholder 6"/>
          <p:cNvSpPr>
            <a:spLocks noGrp="1"/>
          </p:cNvSpPr>
          <p:nvPr>
            <p:ph type="dt" sz="half" idx="10"/>
          </p:nvPr>
        </p:nvSpPr>
        <p:spPr/>
        <p:txBody>
          <a:bodyPr/>
          <a:lstStyle>
            <a:lvl1pPr>
              <a:defRPr/>
            </a:lvl1pPr>
          </a:lstStyle>
          <a:p>
            <a:r>
              <a:rPr lang="en-US" dirty="0"/>
              <a:t>20XX</a:t>
            </a:r>
          </a:p>
        </p:txBody>
      </p:sp>
      <p:sp>
        <p:nvSpPr>
          <p:cNvPr id="9" name="Slide Number Placeholder 8"/>
          <p:cNvSpPr>
            <a:spLocks noGrp="1"/>
          </p:cNvSpPr>
          <p:nvPr>
            <p:ph type="sldNum" sz="quarter" idx="12"/>
          </p:nvPr>
        </p:nvSpPr>
        <p:spPr/>
        <p:txBody>
          <a:bodyPr/>
          <a:lstStyle/>
          <a:p>
            <a:fld id="{294A09A9-5501-47C1-A89A-A340965A2BE2}" type="slidenum">
              <a:rPr lang="en-US" smtClean="0"/>
              <a:t>‹#›</a:t>
            </a:fld>
            <a:endParaRPr lang="en-US" dirty="0"/>
          </a:p>
        </p:txBody>
      </p:sp>
      <p:sp>
        <p:nvSpPr>
          <p:cNvPr id="10" name="Title 9">
            <a:extLst>
              <a:ext uri="{FF2B5EF4-FFF2-40B4-BE49-F238E27FC236}">
                <a16:creationId xmlns:a16="http://schemas.microsoft.com/office/drawing/2014/main" id="{CE1D954F-2A50-4751-9E47-BB4B7BD615A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731621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2FDB9BCB-0C27-46E1-90C0-AADF00541844}"/>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a:off x="-5990" y="2"/>
            <a:ext cx="2638424" cy="12192000"/>
          </a:xfrm>
          <a:prstGeom prst="rect">
            <a:avLst/>
          </a:prstGeom>
        </p:spPr>
      </p:pic>
      <p:sp>
        <p:nvSpPr>
          <p:cNvPr id="2" name="Title 1"/>
          <p:cNvSpPr>
            <a:spLocks noGrp="1"/>
          </p:cNvSpPr>
          <p:nvPr>
            <p:ph type="title"/>
          </p:nvPr>
        </p:nvSpPr>
        <p:spPr>
          <a:xfrm>
            <a:off x="3020311" y="2192672"/>
            <a:ext cx="3317689" cy="2413195"/>
          </a:xfrm>
        </p:spPr>
        <p:txBody>
          <a:bodyPr anchor="b">
            <a:noAutofit/>
          </a:bodyPr>
          <a:lstStyle>
            <a:lvl1pPr algn="ctr">
              <a:defRPr lang="en-US" sz="2250"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stStyle>
          <a:p>
            <a:r>
              <a:rPr lang="en-US"/>
              <a:t>Click to edit Master title style</a:t>
            </a:r>
            <a:endParaRPr lang="en-US" dirty="0"/>
          </a:p>
        </p:txBody>
      </p:sp>
      <p:sp>
        <p:nvSpPr>
          <p:cNvPr id="10" name="Subtitle 2" descr="Tag=AccentColor&#10;Flavor=Light&#10;Target=Text">
            <a:extLst>
              <a:ext uri="{FF2B5EF4-FFF2-40B4-BE49-F238E27FC236}">
                <a16:creationId xmlns:a16="http://schemas.microsoft.com/office/drawing/2014/main" id="{61821B46-FA47-4BEB-A735-3A8E1161FD7A}"/>
              </a:ext>
            </a:extLst>
          </p:cNvPr>
          <p:cNvSpPr>
            <a:spLocks noGrp="1"/>
          </p:cNvSpPr>
          <p:nvPr>
            <p:ph type="subTitle" idx="13"/>
          </p:nvPr>
        </p:nvSpPr>
        <p:spPr>
          <a:xfrm>
            <a:off x="3020310" y="5147735"/>
            <a:ext cx="3317690" cy="4227687"/>
          </a:xfrm>
        </p:spPr>
        <p:txBody>
          <a:bodyPr>
            <a:normAutofit/>
          </a:bodyPr>
          <a:lstStyle>
            <a:lvl1pPr marL="20756" indent="0">
              <a:buNone/>
              <a:defRPr/>
            </a:lvl1pPr>
          </a:lstStyle>
          <a:p>
            <a:r>
              <a:rPr lang="en-US"/>
              <a:t>Click to edit Master subtitle style</a:t>
            </a:r>
            <a:endParaRPr lang="en-US" dirty="0"/>
          </a:p>
        </p:txBody>
      </p:sp>
      <p:sp>
        <p:nvSpPr>
          <p:cNvPr id="13" name="Picture Placeholder 12">
            <a:extLst>
              <a:ext uri="{FF2B5EF4-FFF2-40B4-BE49-F238E27FC236}">
                <a16:creationId xmlns:a16="http://schemas.microsoft.com/office/drawing/2014/main" id="{CF220894-C699-4E12-9EB4-2318F23E4AAF}"/>
              </a:ext>
            </a:extLst>
          </p:cNvPr>
          <p:cNvSpPr>
            <a:spLocks noGrp="1"/>
          </p:cNvSpPr>
          <p:nvPr>
            <p:ph type="pic" sz="quarter" idx="14"/>
          </p:nvPr>
        </p:nvSpPr>
        <p:spPr>
          <a:xfrm>
            <a:off x="-6251" y="0"/>
            <a:ext cx="2578001" cy="12192000"/>
          </a:xfrm>
        </p:spPr>
        <p:txBody>
          <a:bodyPr/>
          <a:lstStyle/>
          <a:p>
            <a:r>
              <a:rPr lang="en-US"/>
              <a:t>Click icon to add picture</a:t>
            </a:r>
            <a:endParaRPr lang="en-US" dirty="0"/>
          </a:p>
        </p:txBody>
      </p:sp>
      <p:sp>
        <p:nvSpPr>
          <p:cNvPr id="6" name="Footer Placeholder 5"/>
          <p:cNvSpPr>
            <a:spLocks noGrp="1"/>
          </p:cNvSpPr>
          <p:nvPr>
            <p:ph type="ftr" sz="quarter" idx="11"/>
          </p:nvPr>
        </p:nvSpPr>
        <p:spPr/>
        <p:txBody>
          <a:bodyPr/>
          <a:lstStyle/>
          <a:p>
            <a:r>
              <a:rPr lang="en-US" dirty="0"/>
              <a:t>Sample footer text</a:t>
            </a:r>
          </a:p>
        </p:txBody>
      </p:sp>
      <p:sp>
        <p:nvSpPr>
          <p:cNvPr id="5" name="Date Placeholder 4"/>
          <p:cNvSpPr>
            <a:spLocks noGrp="1"/>
          </p:cNvSpPr>
          <p:nvPr>
            <p:ph type="dt" sz="half" idx="10"/>
          </p:nvPr>
        </p:nvSpPr>
        <p:spPr/>
        <p:txBody>
          <a:bodyPr/>
          <a:lstStyle>
            <a:lvl1pPr>
              <a:defRPr/>
            </a:lvl1pPr>
          </a:lstStyle>
          <a:p>
            <a:r>
              <a:rPr lang="en-US" dirty="0"/>
              <a:t>20XX</a:t>
            </a:r>
          </a:p>
        </p:txBody>
      </p:sp>
      <p:sp>
        <p:nvSpPr>
          <p:cNvPr id="7" name="Slide Number Placeholder 6"/>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679034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8958888C-33C4-45BB-9053-0F238EBC2503}"/>
              </a:ext>
            </a:extLst>
          </p:cNvPr>
          <p:cNvSpPr>
            <a:spLocks noGrp="1"/>
          </p:cNvSpPr>
          <p:nvPr>
            <p:ph type="pic" sz="quarter" idx="13"/>
          </p:nvPr>
        </p:nvSpPr>
        <p:spPr>
          <a:xfrm>
            <a:off x="0" y="0"/>
            <a:ext cx="6858000" cy="12192000"/>
          </a:xfrm>
        </p:spPr>
        <p:txBody>
          <a:bodyPr/>
          <a:lstStyle/>
          <a:p>
            <a:r>
              <a:rPr lang="en-US"/>
              <a:t>Click icon to add picture</a:t>
            </a:r>
            <a:endParaRPr lang="en-US" dirty="0"/>
          </a:p>
        </p:txBody>
      </p:sp>
      <p:sp useBgFill="1">
        <p:nvSpPr>
          <p:cNvPr id="2" name="Title 1"/>
          <p:cNvSpPr>
            <a:spLocks noGrp="1"/>
          </p:cNvSpPr>
          <p:nvPr>
            <p:ph type="ctrTitle"/>
          </p:nvPr>
        </p:nvSpPr>
        <p:spPr>
          <a:xfrm>
            <a:off x="645005" y="2796238"/>
            <a:ext cx="2306485" cy="4595644"/>
          </a:xfrm>
        </p:spPr>
        <p:txBody>
          <a:bodyPr lIns="274320" anchor="ctr">
            <a:normAutofit/>
          </a:bodyPr>
          <a:lstStyle>
            <a:lvl1pPr algn="l">
              <a:defRPr lang="en-US" sz="2250"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stStyle>
          <a:p>
            <a:r>
              <a:rPr lang="en-US"/>
              <a:t>Click to edit Master title style</a:t>
            </a:r>
            <a:endParaRPr lang="en-US" dirty="0"/>
          </a:p>
        </p:txBody>
      </p:sp>
      <p:sp useBgFill="1">
        <p:nvSpPr>
          <p:cNvPr id="3" name="Subtitle 2"/>
          <p:cNvSpPr>
            <a:spLocks noGrp="1"/>
          </p:cNvSpPr>
          <p:nvPr>
            <p:ph type="subTitle" idx="1"/>
          </p:nvPr>
        </p:nvSpPr>
        <p:spPr>
          <a:xfrm>
            <a:off x="645005" y="7391883"/>
            <a:ext cx="2306485" cy="2571314"/>
          </a:xfrm>
        </p:spPr>
        <p:txBody>
          <a:bodyPr lIns="274320" anchor="t">
            <a:normAutofit/>
          </a:bodyPr>
          <a:lstStyle>
            <a:lvl1pPr marL="192881" indent="-172125" algn="l" defTabSz="257175" rtl="0" eaLnBrk="1" latinLnBrk="0" hangingPunct="1">
              <a:lnSpc>
                <a:spcPct val="80000"/>
              </a:lnSpc>
              <a:spcBef>
                <a:spcPct val="20000"/>
              </a:spcBef>
              <a:spcAft>
                <a:spcPts val="338"/>
              </a:spcAft>
              <a:buClr>
                <a:schemeClr val="tx2"/>
              </a:buClr>
              <a:buSzPct val="70000"/>
              <a:buFont typeface="Wingdings 2" charset="2"/>
              <a:buChar char=""/>
              <a:defRPr lang="en-US" sz="900" kern="1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257175" indent="0" algn="ctr">
              <a:buNone/>
              <a:defRPr>
                <a:solidFill>
                  <a:schemeClr val="tx1">
                    <a:tint val="75000"/>
                  </a:schemeClr>
                </a:solidFill>
              </a:defRPr>
            </a:lvl2pPr>
            <a:lvl3pPr marL="514350" indent="0" algn="ctr">
              <a:buNone/>
              <a:defRPr>
                <a:solidFill>
                  <a:schemeClr val="tx1">
                    <a:tint val="75000"/>
                  </a:schemeClr>
                </a:solidFill>
              </a:defRPr>
            </a:lvl3pPr>
            <a:lvl4pPr marL="771525" indent="0" algn="ctr">
              <a:buNone/>
              <a:defRPr>
                <a:solidFill>
                  <a:schemeClr val="tx1">
                    <a:tint val="75000"/>
                  </a:schemeClr>
                </a:solidFill>
              </a:defRPr>
            </a:lvl4pPr>
            <a:lvl5pPr marL="1028700" indent="0" algn="ctr">
              <a:buNone/>
              <a:defRPr>
                <a:solidFill>
                  <a:schemeClr val="tx1">
                    <a:tint val="75000"/>
                  </a:schemeClr>
                </a:solidFill>
              </a:defRPr>
            </a:lvl5pPr>
            <a:lvl6pPr marL="1285875" indent="0" algn="ctr">
              <a:buNone/>
              <a:defRPr>
                <a:solidFill>
                  <a:schemeClr val="tx1">
                    <a:tint val="75000"/>
                  </a:schemeClr>
                </a:solidFill>
              </a:defRPr>
            </a:lvl6pPr>
            <a:lvl7pPr marL="1543050" indent="0" algn="ctr">
              <a:buNone/>
              <a:defRPr>
                <a:solidFill>
                  <a:schemeClr val="tx1">
                    <a:tint val="75000"/>
                  </a:schemeClr>
                </a:solidFill>
              </a:defRPr>
            </a:lvl7pPr>
            <a:lvl8pPr marL="1800225" indent="0" algn="ctr">
              <a:buNone/>
              <a:defRPr>
                <a:solidFill>
                  <a:schemeClr val="tx1">
                    <a:tint val="75000"/>
                  </a:schemeClr>
                </a:solidFill>
              </a:defRPr>
            </a:lvl8pPr>
            <a:lvl9pPr marL="2057400" indent="0" algn="ctr">
              <a:buNone/>
              <a:defRPr>
                <a:solidFill>
                  <a:schemeClr val="tx1">
                    <a:tint val="75000"/>
                  </a:schemeClr>
                </a:solidFill>
              </a:defRPr>
            </a:lvl9pPr>
          </a:lstStyle>
          <a:p>
            <a:r>
              <a:rPr lang="en-US"/>
              <a:t>Click to edit Master subtitle style</a:t>
            </a:r>
            <a:endParaRPr lang="en-US" dirty="0"/>
          </a:p>
        </p:txBody>
      </p:sp>
      <p:sp>
        <p:nvSpPr>
          <p:cNvPr id="5" name="Footer Placeholder 4"/>
          <p:cNvSpPr>
            <a:spLocks noGrp="1"/>
          </p:cNvSpPr>
          <p:nvPr>
            <p:ph type="ftr" sz="quarter" idx="11"/>
          </p:nvPr>
        </p:nvSpPr>
        <p:spPr/>
        <p:txBody>
          <a:bodyPr/>
          <a:lstStyle/>
          <a:p>
            <a:r>
              <a:rPr lang="en-US" dirty="0"/>
              <a:t>Sample footer text</a:t>
            </a:r>
          </a:p>
        </p:txBody>
      </p:sp>
      <p:sp>
        <p:nvSpPr>
          <p:cNvPr id="4" name="Date Placeholder 3"/>
          <p:cNvSpPr>
            <a:spLocks noGrp="1"/>
          </p:cNvSpPr>
          <p:nvPr>
            <p:ph type="dt" sz="half" idx="10"/>
          </p:nvPr>
        </p:nvSpPr>
        <p:spPr/>
        <p:txBody>
          <a:bodyPr/>
          <a:lstStyle>
            <a:lvl1pPr>
              <a:defRPr/>
            </a:lvl1pPr>
          </a:lstStyle>
          <a:p>
            <a:r>
              <a:rPr lang="en-US" dirty="0"/>
              <a:t>20XX</a:t>
            </a:r>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864259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14010" y="1083733"/>
            <a:ext cx="5823991" cy="22352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14010" y="3691468"/>
            <a:ext cx="5823991" cy="6603998"/>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319289" y="10667999"/>
            <a:ext cx="1543050" cy="649111"/>
          </a:xfrm>
          <a:prstGeom prst="rect">
            <a:avLst/>
          </a:prstGeom>
        </p:spPr>
        <p:txBody>
          <a:bodyPr vert="horz" lIns="91440" tIns="45720" rIns="91440" bIns="45720" rtlCol="0" anchor="ctr"/>
          <a:lstStyle>
            <a:lvl1pPr algn="r">
              <a:defRPr sz="563">
                <a:solidFill>
                  <a:schemeClr val="tx1">
                    <a:lumMod val="95000"/>
                  </a:schemeClr>
                </a:solidFill>
                <a:effectLst>
                  <a:outerShdw blurRad="50800" dist="38100" dir="2700000" algn="tl" rotWithShape="0">
                    <a:schemeClr val="bg1">
                      <a:alpha val="43000"/>
                    </a:schemeClr>
                  </a:outerShdw>
                </a:effectLst>
              </a:defRPr>
            </a:lvl1pPr>
          </a:lstStyle>
          <a:p>
            <a:r>
              <a:rPr lang="en-US" dirty="0"/>
              <a:t>20XX</a:t>
            </a:r>
          </a:p>
        </p:txBody>
      </p:sp>
      <p:sp>
        <p:nvSpPr>
          <p:cNvPr id="5" name="Footer Placeholder 4"/>
          <p:cNvSpPr>
            <a:spLocks noGrp="1"/>
          </p:cNvSpPr>
          <p:nvPr>
            <p:ph type="ftr" sz="quarter" idx="3"/>
          </p:nvPr>
        </p:nvSpPr>
        <p:spPr>
          <a:xfrm>
            <a:off x="514010" y="10667999"/>
            <a:ext cx="3753487" cy="649111"/>
          </a:xfrm>
          <a:prstGeom prst="rect">
            <a:avLst/>
          </a:prstGeom>
        </p:spPr>
        <p:txBody>
          <a:bodyPr vert="horz" lIns="91440" tIns="45720" rIns="91440" bIns="45720" rtlCol="0" anchor="ctr"/>
          <a:lstStyle>
            <a:lvl1pPr algn="l">
              <a:defRPr sz="563">
                <a:solidFill>
                  <a:schemeClr val="tx1">
                    <a:lumMod val="95000"/>
                  </a:schemeClr>
                </a:solidFill>
                <a:effectLst>
                  <a:outerShdw blurRad="50800" dist="38100" dir="2700000" algn="tl" rotWithShape="0">
                    <a:schemeClr val="bg1">
                      <a:alpha val="43000"/>
                    </a:schemeClr>
                  </a:outerShdw>
                </a:effectLst>
              </a:defRPr>
            </a:lvl1pPr>
          </a:lstStyle>
          <a:p>
            <a:r>
              <a:rPr lang="en-US" dirty="0"/>
              <a:t>Sample footer text</a:t>
            </a:r>
          </a:p>
        </p:txBody>
      </p:sp>
      <p:sp>
        <p:nvSpPr>
          <p:cNvPr id="6" name="Slide Number Placeholder 5"/>
          <p:cNvSpPr>
            <a:spLocks noGrp="1"/>
          </p:cNvSpPr>
          <p:nvPr>
            <p:ph type="sldNum" sz="quarter" idx="4"/>
          </p:nvPr>
        </p:nvSpPr>
        <p:spPr>
          <a:xfrm>
            <a:off x="5914132" y="10667999"/>
            <a:ext cx="423869" cy="649111"/>
          </a:xfrm>
          <a:prstGeom prst="rect">
            <a:avLst/>
          </a:prstGeom>
        </p:spPr>
        <p:txBody>
          <a:bodyPr vert="horz" lIns="91440" tIns="45720" rIns="91440" bIns="45720" rtlCol="0" anchor="ctr"/>
          <a:lstStyle>
            <a:lvl1pPr algn="r">
              <a:defRPr sz="563">
                <a:solidFill>
                  <a:schemeClr val="tx1">
                    <a:lumMod val="95000"/>
                  </a:schemeClr>
                </a:solidFill>
                <a:effectLst>
                  <a:outerShdw blurRad="50800" dist="38100" dir="2700000" algn="tl" rotWithShape="0">
                    <a:schemeClr val="bg1">
                      <a:alpha val="43000"/>
                    </a:schemeClr>
                  </a:outerShdw>
                </a:effectLst>
              </a:defRPr>
            </a:lvl1pPr>
          </a:lstStyle>
          <a:p>
            <a:fld id="{294A09A9-5501-47C1-A89A-A340965A2BE2}" type="slidenum">
              <a:rPr lang="en-US" smtClean="0"/>
              <a:t>‹#›</a:t>
            </a:fld>
            <a:endParaRPr lang="en-US" dirty="0"/>
          </a:p>
        </p:txBody>
      </p:sp>
    </p:spTree>
    <p:extLst>
      <p:ext uri="{BB962C8B-B14F-4D97-AF65-F5344CB8AC3E}">
        <p14:creationId xmlns:p14="http://schemas.microsoft.com/office/powerpoint/2010/main" val="4170521828"/>
      </p:ext>
    </p:extLst>
  </p:cSld>
  <p:clrMap bg1="dk1" tx1="lt1" bg2="dk2" tx2="lt2" accent1="accent1" accent2="accent2" accent3="accent3" accent4="accent4" accent5="accent5" accent6="accent6" hlink="hlink" folHlink="folHlink"/>
  <p:sldLayoutIdLst>
    <p:sldLayoutId id="2147483682" r:id="rId1"/>
    <p:sldLayoutId id="2147483681" r:id="rId2"/>
    <p:sldLayoutId id="2147483679" r:id="rId3"/>
    <p:sldLayoutId id="2147483664" r:id="rId4"/>
    <p:sldLayoutId id="2147483660" r:id="rId5"/>
    <p:sldLayoutId id="2147483677" r:id="rId6"/>
    <p:sldLayoutId id="2147483678" r:id="rId7"/>
    <p:sldLayoutId id="2147483663" r:id="rId8"/>
    <p:sldLayoutId id="2147483676" r:id="rId9"/>
    <p:sldLayoutId id="2147483680" r:id="rId10"/>
    <p:sldLayoutId id="2147483659" r:id="rId11"/>
  </p:sldLayoutIdLst>
  <p:hf hdr="0"/>
  <p:txStyles>
    <p:titleStyle>
      <a:lvl1pPr algn="ctr" defTabSz="257175" rtl="0" eaLnBrk="1" latinLnBrk="0" hangingPunct="1">
        <a:spcBef>
          <a:spcPct val="0"/>
        </a:spcBef>
        <a:buNone/>
        <a:defRPr sz="225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92881" indent="-172125" algn="l" defTabSz="257175" rtl="0" eaLnBrk="1" latinLnBrk="0" hangingPunct="1">
        <a:spcBef>
          <a:spcPct val="20000"/>
        </a:spcBef>
        <a:spcAft>
          <a:spcPts val="338"/>
        </a:spcAft>
        <a:buClr>
          <a:schemeClr val="tx2"/>
        </a:buClr>
        <a:buSzPct val="70000"/>
        <a:buFont typeface="Wingdings 2" charset="2"/>
        <a:buChar char=""/>
        <a:defRPr sz="1125"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405000" indent="-151875" algn="l" defTabSz="257175" rtl="0" eaLnBrk="1" latinLnBrk="0" hangingPunct="1">
        <a:spcBef>
          <a:spcPct val="20000"/>
        </a:spcBef>
        <a:spcAft>
          <a:spcPts val="338"/>
        </a:spcAft>
        <a:buClr>
          <a:schemeClr val="tx2"/>
        </a:buClr>
        <a:buSzPct val="70000"/>
        <a:buFont typeface="Wingdings 2" charset="2"/>
        <a:buChar char=""/>
        <a:defRPr sz="1013"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577125" indent="-121500" algn="l" defTabSz="257175" rtl="0" eaLnBrk="1" latinLnBrk="0" hangingPunct="1">
        <a:spcBef>
          <a:spcPct val="20000"/>
        </a:spcBef>
        <a:spcAft>
          <a:spcPts val="338"/>
        </a:spcAft>
        <a:buClr>
          <a:schemeClr val="tx2"/>
        </a:buClr>
        <a:buSzPct val="70000"/>
        <a:buFont typeface="Wingdings 2" charset="2"/>
        <a:buChar char=""/>
        <a:defRPr sz="9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779625" indent="-121500" algn="l" defTabSz="257175" rtl="0" eaLnBrk="1" latinLnBrk="0" hangingPunct="1">
        <a:spcBef>
          <a:spcPct val="20000"/>
        </a:spcBef>
        <a:spcAft>
          <a:spcPts val="338"/>
        </a:spcAft>
        <a:buClr>
          <a:schemeClr val="tx2"/>
        </a:buClr>
        <a:buSzPct val="70000"/>
        <a:buFont typeface="Wingdings 2" charset="2"/>
        <a:buChar char=""/>
        <a:defRPr sz="788"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941625" indent="-121500" algn="l" defTabSz="257175" rtl="0" eaLnBrk="1" latinLnBrk="0" hangingPunct="1">
        <a:spcBef>
          <a:spcPct val="20000"/>
        </a:spcBef>
        <a:spcAft>
          <a:spcPts val="338"/>
        </a:spcAft>
        <a:buClr>
          <a:schemeClr val="tx2"/>
        </a:buClr>
        <a:buSzPct val="70000"/>
        <a:buFont typeface="Wingdings 2" charset="2"/>
        <a:buChar char=""/>
        <a:defRPr sz="788"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1133213" indent="-128588" algn="l" defTabSz="257175" rtl="0" eaLnBrk="1" latinLnBrk="0" hangingPunct="1">
        <a:spcBef>
          <a:spcPct val="20000"/>
        </a:spcBef>
        <a:spcAft>
          <a:spcPts val="338"/>
        </a:spcAft>
        <a:buClr>
          <a:schemeClr val="tx2"/>
        </a:buClr>
        <a:buSzPct val="70000"/>
        <a:buFont typeface="Wingdings 2" charset="2"/>
        <a:buChar char=""/>
        <a:defRPr sz="788"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1351013" indent="-128588" algn="l" defTabSz="257175" rtl="0" eaLnBrk="1" latinLnBrk="0" hangingPunct="1">
        <a:spcBef>
          <a:spcPct val="20000"/>
        </a:spcBef>
        <a:spcAft>
          <a:spcPts val="338"/>
        </a:spcAft>
        <a:buClr>
          <a:schemeClr val="tx2"/>
        </a:buClr>
        <a:buSzPct val="70000"/>
        <a:buFont typeface="Wingdings 2" charset="2"/>
        <a:buChar char=""/>
        <a:defRPr sz="788"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1568813" indent="-128588" algn="l" defTabSz="257175" rtl="0" eaLnBrk="1" latinLnBrk="0" hangingPunct="1">
        <a:spcBef>
          <a:spcPct val="20000"/>
        </a:spcBef>
        <a:spcAft>
          <a:spcPts val="338"/>
        </a:spcAft>
        <a:buClr>
          <a:schemeClr val="tx2"/>
        </a:buClr>
        <a:buSzPct val="70000"/>
        <a:buFont typeface="Wingdings 2" charset="2"/>
        <a:buChar char=""/>
        <a:defRPr sz="788"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1747238" indent="-128588" algn="l" defTabSz="257175" rtl="0" eaLnBrk="1" latinLnBrk="0" hangingPunct="1">
        <a:spcBef>
          <a:spcPct val="20000"/>
        </a:spcBef>
        <a:spcAft>
          <a:spcPts val="338"/>
        </a:spcAft>
        <a:buClr>
          <a:schemeClr val="tx2"/>
        </a:buClr>
        <a:buSzPct val="70000"/>
        <a:buFont typeface="Wingdings 2" charset="2"/>
        <a:buChar char=""/>
        <a:defRPr sz="788"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257175" rtl="0" eaLnBrk="1" latinLnBrk="0" hangingPunct="1">
        <a:defRPr sz="1013" kern="1200">
          <a:solidFill>
            <a:schemeClr val="tx1"/>
          </a:solidFill>
          <a:latin typeface="+mn-lt"/>
          <a:ea typeface="+mn-ea"/>
          <a:cs typeface="+mn-cs"/>
        </a:defRPr>
      </a:lvl1pPr>
      <a:lvl2pPr marL="257175" algn="l" defTabSz="257175" rtl="0" eaLnBrk="1" latinLnBrk="0" hangingPunct="1">
        <a:defRPr sz="1013" kern="1200">
          <a:solidFill>
            <a:schemeClr val="tx1"/>
          </a:solidFill>
          <a:latin typeface="+mn-lt"/>
          <a:ea typeface="+mn-ea"/>
          <a:cs typeface="+mn-cs"/>
        </a:defRPr>
      </a:lvl2pPr>
      <a:lvl3pPr marL="514350" algn="l" defTabSz="257175" rtl="0" eaLnBrk="1" latinLnBrk="0" hangingPunct="1">
        <a:defRPr sz="1013" kern="1200">
          <a:solidFill>
            <a:schemeClr val="tx1"/>
          </a:solidFill>
          <a:latin typeface="+mn-lt"/>
          <a:ea typeface="+mn-ea"/>
          <a:cs typeface="+mn-cs"/>
        </a:defRPr>
      </a:lvl3pPr>
      <a:lvl4pPr marL="771525" algn="l" defTabSz="257175" rtl="0" eaLnBrk="1" latinLnBrk="0" hangingPunct="1">
        <a:defRPr sz="1013" kern="1200">
          <a:solidFill>
            <a:schemeClr val="tx1"/>
          </a:solidFill>
          <a:latin typeface="+mn-lt"/>
          <a:ea typeface="+mn-ea"/>
          <a:cs typeface="+mn-cs"/>
        </a:defRPr>
      </a:lvl4pPr>
      <a:lvl5pPr marL="1028700" algn="l" defTabSz="257175" rtl="0" eaLnBrk="1" latinLnBrk="0" hangingPunct="1">
        <a:defRPr sz="1013" kern="1200">
          <a:solidFill>
            <a:schemeClr val="tx1"/>
          </a:solidFill>
          <a:latin typeface="+mn-lt"/>
          <a:ea typeface="+mn-ea"/>
          <a:cs typeface="+mn-cs"/>
        </a:defRPr>
      </a:lvl5pPr>
      <a:lvl6pPr marL="1285875" algn="l" defTabSz="257175" rtl="0" eaLnBrk="1" latinLnBrk="0" hangingPunct="1">
        <a:defRPr sz="1013" kern="1200">
          <a:solidFill>
            <a:schemeClr val="tx1"/>
          </a:solidFill>
          <a:latin typeface="+mn-lt"/>
          <a:ea typeface="+mn-ea"/>
          <a:cs typeface="+mn-cs"/>
        </a:defRPr>
      </a:lvl6pPr>
      <a:lvl7pPr marL="1543050" algn="l" defTabSz="257175" rtl="0" eaLnBrk="1" latinLnBrk="0" hangingPunct="1">
        <a:defRPr sz="1013" kern="1200">
          <a:solidFill>
            <a:schemeClr val="tx1"/>
          </a:solidFill>
          <a:latin typeface="+mn-lt"/>
          <a:ea typeface="+mn-ea"/>
          <a:cs typeface="+mn-cs"/>
        </a:defRPr>
      </a:lvl7pPr>
      <a:lvl8pPr marL="1800225" algn="l" defTabSz="257175" rtl="0" eaLnBrk="1" latinLnBrk="0" hangingPunct="1">
        <a:defRPr sz="1013" kern="1200">
          <a:solidFill>
            <a:schemeClr val="tx1"/>
          </a:solidFill>
          <a:latin typeface="+mn-lt"/>
          <a:ea typeface="+mn-ea"/>
          <a:cs typeface="+mn-cs"/>
        </a:defRPr>
      </a:lvl8pPr>
      <a:lvl9pPr marL="2057400" algn="l" defTabSz="257175" rtl="0" eaLnBrk="1" latinLnBrk="0" hangingPunct="1">
        <a:defRPr sz="1013"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840" userDrawn="1">
          <p15:clr>
            <a:srgbClr val="A4A3A4"/>
          </p15:clr>
        </p15:guide>
        <p15:guide id="2" pos="2160" userDrawn="1">
          <p15:clr>
            <a:srgbClr val="A4A3A4"/>
          </p15:clr>
        </p15:guide>
        <p15:guide id="3" pos="135" userDrawn="1">
          <p15:clr>
            <a:srgbClr val="547EBF"/>
          </p15:clr>
        </p15:guide>
        <p15:guide id="4" orient="horz" pos="427" userDrawn="1">
          <p15:clr>
            <a:srgbClr val="547EBF"/>
          </p15:clr>
        </p15:guide>
        <p15:guide id="5" pos="4185" userDrawn="1">
          <p15:clr>
            <a:srgbClr val="547EBF"/>
          </p15:clr>
        </p15:guide>
        <p15:guide id="6" orient="horz" pos="7253" userDrawn="1">
          <p15:clr>
            <a:srgbClr val="547EBF"/>
          </p15:clr>
        </p15:guide>
        <p15:guide id="7" pos="2228" userDrawn="1">
          <p15:clr>
            <a:srgbClr val="547EBF"/>
          </p15:clr>
        </p15:guide>
        <p15:guide id="8" pos="2093" userDrawn="1">
          <p15:clr>
            <a:srgbClr val="547EBF"/>
          </p15:clr>
        </p15:guide>
        <p15:guide id="9" pos="1188" userDrawn="1">
          <p15:clr>
            <a:srgbClr val="547EBF"/>
          </p15:clr>
        </p15:guide>
        <p15:guide id="10" pos="1040" userDrawn="1">
          <p15:clr>
            <a:srgbClr val="547EBF"/>
          </p15:clr>
        </p15:guide>
        <p15:guide id="11" pos="3132" userDrawn="1">
          <p15:clr>
            <a:srgbClr val="547EBF"/>
          </p15:clr>
        </p15:guide>
        <p15:guide id="12" pos="3281" userDrawn="1">
          <p15:clr>
            <a:srgbClr val="547EBF"/>
          </p15:clr>
        </p15:guide>
        <p15:guide id="13" pos="2795" userDrawn="1">
          <p15:clr>
            <a:srgbClr val="9FCC3B"/>
          </p15:clr>
        </p15:guide>
        <p15:guide id="14" pos="2930" userDrawn="1">
          <p15:clr>
            <a:srgbClr val="9FCC3B"/>
          </p15:clr>
        </p15:guide>
        <p15:guide id="15" pos="1526" userDrawn="1">
          <p15:clr>
            <a:srgbClr val="9FCC3B"/>
          </p15:clr>
        </p15:guide>
        <p15:guide id="16" pos="1391"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hyperlink" Target="https://academy.getbackbar.com/the-basics-wine-and-food-pairing"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hyperlink" Target="https://www.thespruceeats.com/best-wines-with-salmon-5088446" TargetMode="External"/><Relationship Id="rId5" Type="http://schemas.openxmlformats.org/officeDocument/2006/relationships/hyperlink" Target="https://www.typsy.com/" TargetMode="External"/><Relationship Id="rId4" Type="http://schemas.openxmlformats.org/officeDocument/2006/relationships/hyperlink" Target="https://www.allrecipes.com/gallery/best-menus-of-world-cuisines/"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8" name="Title 17">
            <a:extLst>
              <a:ext uri="{FF2B5EF4-FFF2-40B4-BE49-F238E27FC236}">
                <a16:creationId xmlns:a16="http://schemas.microsoft.com/office/drawing/2014/main" id="{7F1C1DC8-8566-416D-A699-06A29F45B578}"/>
              </a:ext>
            </a:extLst>
          </p:cNvPr>
          <p:cNvSpPr>
            <a:spLocks noGrp="1"/>
          </p:cNvSpPr>
          <p:nvPr>
            <p:ph type="ctrTitle"/>
          </p:nvPr>
        </p:nvSpPr>
        <p:spPr>
          <a:xfrm>
            <a:off x="1273180" y="5158812"/>
            <a:ext cx="4311641" cy="1203891"/>
          </a:xfrm>
        </p:spPr>
        <p:txBody>
          <a:bodyPr/>
          <a:lstStyle/>
          <a:p>
            <a:r>
              <a:rPr lang="en-US" dirty="0"/>
              <a:t>Presentation title</a:t>
            </a:r>
          </a:p>
        </p:txBody>
      </p:sp>
      <p:sp useBgFill="1">
        <p:nvSpPr>
          <p:cNvPr id="19" name="Subtitle 18">
            <a:extLst>
              <a:ext uri="{FF2B5EF4-FFF2-40B4-BE49-F238E27FC236}">
                <a16:creationId xmlns:a16="http://schemas.microsoft.com/office/drawing/2014/main" id="{B032DA7C-C3AD-4A99-8801-152FB4EE9B9E}"/>
              </a:ext>
            </a:extLst>
          </p:cNvPr>
          <p:cNvSpPr>
            <a:spLocks noGrp="1"/>
          </p:cNvSpPr>
          <p:nvPr>
            <p:ph type="subTitle" idx="1"/>
          </p:nvPr>
        </p:nvSpPr>
        <p:spPr>
          <a:xfrm>
            <a:off x="1273180" y="6362703"/>
            <a:ext cx="4311641" cy="670487"/>
          </a:xfrm>
        </p:spPr>
        <p:txBody>
          <a:bodyPr/>
          <a:lstStyle/>
          <a:p>
            <a:r>
              <a:rPr lang="en-US" dirty="0"/>
              <a:t>Presenter name</a:t>
            </a:r>
          </a:p>
        </p:txBody>
      </p:sp>
      <p:pic>
        <p:nvPicPr>
          <p:cNvPr id="5" name="Picture Placeholder 4" descr="Graphical user interface, diagram&#10;&#10;Description automatically generated">
            <a:extLst>
              <a:ext uri="{FF2B5EF4-FFF2-40B4-BE49-F238E27FC236}">
                <a16:creationId xmlns:a16="http://schemas.microsoft.com/office/drawing/2014/main" id="{94F2A411-8D75-413F-AB55-DA69D79651C2}"/>
              </a:ext>
            </a:extLst>
          </p:cNvPr>
          <p:cNvPicPr>
            <a:picLocks noGrp="1" noChangeAspect="1"/>
          </p:cNvPicPr>
          <p:nvPr>
            <p:ph type="pic" sz="quarter" idx="13"/>
          </p:nvPr>
        </p:nvPicPr>
        <p:blipFill>
          <a:blip r:embed="rId3"/>
          <a:srcRect t="328" b="328"/>
          <a:stretch>
            <a:fillRect/>
          </a:stretch>
        </p:blipFill>
        <p:spPr/>
      </p:pic>
    </p:spTree>
    <p:extLst>
      <p:ext uri="{BB962C8B-B14F-4D97-AF65-F5344CB8AC3E}">
        <p14:creationId xmlns:p14="http://schemas.microsoft.com/office/powerpoint/2010/main" val="31964027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 Placeholder 13">
            <a:extLst>
              <a:ext uri="{FF2B5EF4-FFF2-40B4-BE49-F238E27FC236}">
                <a16:creationId xmlns:a16="http://schemas.microsoft.com/office/drawing/2014/main" id="{8B9E764B-95AA-9A2D-68CC-328652B8EA8E}"/>
              </a:ext>
            </a:extLst>
          </p:cNvPr>
          <p:cNvSpPr>
            <a:spLocks noGrp="1"/>
          </p:cNvSpPr>
          <p:nvPr>
            <p:ph type="body" idx="1"/>
          </p:nvPr>
        </p:nvSpPr>
        <p:spPr>
          <a:xfrm>
            <a:off x="456052" y="10838076"/>
            <a:ext cx="5811397" cy="1213757"/>
          </a:xfrm>
        </p:spPr>
        <p:txBody>
          <a:bodyPr/>
          <a:lstStyle/>
          <a:p>
            <a:endParaRPr lang="en-GB" dirty="0"/>
          </a:p>
          <a:p>
            <a:endParaRPr lang="en-GB" dirty="0"/>
          </a:p>
        </p:txBody>
      </p:sp>
      <p:pic>
        <p:nvPicPr>
          <p:cNvPr id="49" name="Picture Placeholder 48" descr="A picture containing person, table, wooden, meal">
            <a:extLst>
              <a:ext uri="{FF2B5EF4-FFF2-40B4-BE49-F238E27FC236}">
                <a16:creationId xmlns:a16="http://schemas.microsoft.com/office/drawing/2014/main" id="{0D8BC8F5-4101-493D-9289-8D175DE9D79C}"/>
              </a:ext>
            </a:extLst>
          </p:cNvPr>
          <p:cNvPicPr>
            <a:picLocks noGrp="1" noChangeAspect="1"/>
          </p:cNvPicPr>
          <p:nvPr>
            <p:ph sz="half" idx="2"/>
          </p:nvPr>
        </p:nvPicPr>
        <p:blipFill rotWithShape="1">
          <a:blip r:embed="rId3" cstate="screen">
            <a:extLst>
              <a:ext uri="{28A0092B-C50C-407E-A947-70E740481C1C}">
                <a14:useLocalDpi xmlns:a14="http://schemas.microsoft.com/office/drawing/2010/main" val="0"/>
              </a:ext>
            </a:extLst>
          </a:blip>
          <a:stretch/>
        </p:blipFill>
        <p:spPr>
          <a:xfrm>
            <a:off x="163287" y="140167"/>
            <a:ext cx="3265713" cy="1264090"/>
          </a:xfrm>
        </p:spPr>
      </p:pic>
      <p:sp>
        <p:nvSpPr>
          <p:cNvPr id="15" name="Text Placeholder 14">
            <a:extLst>
              <a:ext uri="{FF2B5EF4-FFF2-40B4-BE49-F238E27FC236}">
                <a16:creationId xmlns:a16="http://schemas.microsoft.com/office/drawing/2014/main" id="{F763AA04-061C-3D1D-81B9-CC955C975CE5}"/>
              </a:ext>
            </a:extLst>
          </p:cNvPr>
          <p:cNvSpPr>
            <a:spLocks noGrp="1"/>
          </p:cNvSpPr>
          <p:nvPr>
            <p:ph type="body" sz="quarter" idx="3"/>
          </p:nvPr>
        </p:nvSpPr>
        <p:spPr>
          <a:xfrm>
            <a:off x="3579281" y="140167"/>
            <a:ext cx="3278719" cy="1264090"/>
          </a:xfrm>
        </p:spPr>
        <p:txBody>
          <a:bodyPr/>
          <a:lstStyle/>
          <a:p>
            <a:r>
              <a:rPr lang="en-GB" sz="3600" dirty="0"/>
              <a:t>Trinity  Hotel &amp; Restaurant</a:t>
            </a:r>
          </a:p>
        </p:txBody>
      </p:sp>
      <p:graphicFrame>
        <p:nvGraphicFramePr>
          <p:cNvPr id="17" name="Content Placeholder 16">
            <a:extLst>
              <a:ext uri="{FF2B5EF4-FFF2-40B4-BE49-F238E27FC236}">
                <a16:creationId xmlns:a16="http://schemas.microsoft.com/office/drawing/2014/main" id="{60A120BA-6881-14CA-2CEF-F534CA395FAB}"/>
              </a:ext>
            </a:extLst>
          </p:cNvPr>
          <p:cNvGraphicFramePr>
            <a:graphicFrameLocks noGrp="1"/>
          </p:cNvGraphicFramePr>
          <p:nvPr>
            <p:ph sz="quarter" idx="4"/>
            <p:extLst>
              <p:ext uri="{D42A27DB-BD31-4B8C-83A1-F6EECF244321}">
                <p14:modId xmlns:p14="http://schemas.microsoft.com/office/powerpoint/2010/main" val="2258512503"/>
              </p:ext>
            </p:extLst>
          </p:nvPr>
        </p:nvGraphicFramePr>
        <p:xfrm>
          <a:off x="3579813" y="8915399"/>
          <a:ext cx="2687637" cy="12985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3" name="Title 12">
            <a:extLst>
              <a:ext uri="{FF2B5EF4-FFF2-40B4-BE49-F238E27FC236}">
                <a16:creationId xmlns:a16="http://schemas.microsoft.com/office/drawing/2014/main" id="{A924F0E8-99E2-152A-FFE8-854DC233CDCC}"/>
              </a:ext>
            </a:extLst>
          </p:cNvPr>
          <p:cNvSpPr>
            <a:spLocks noGrp="1"/>
          </p:cNvSpPr>
          <p:nvPr>
            <p:ph type="title"/>
          </p:nvPr>
        </p:nvSpPr>
        <p:spPr>
          <a:xfrm>
            <a:off x="514010" y="2432957"/>
            <a:ext cx="5823991" cy="8507186"/>
          </a:xfrm>
        </p:spPr>
        <p:txBody>
          <a:bodyPr>
            <a:normAutofit fontScale="90000"/>
          </a:bodyPr>
          <a:lstStyle/>
          <a:p>
            <a:pPr algn="l"/>
            <a:r>
              <a:rPr lang="en-GB" dirty="0"/>
              <a:t>   MAIN COURSE</a:t>
            </a:r>
            <a:br>
              <a:rPr lang="en-GB" dirty="0"/>
            </a:br>
            <a:r>
              <a:rPr lang="en-GB" sz="2000" dirty="0"/>
              <a:t>Barbeque ‘Your Uncle Did It’(300 gr)                              21</a:t>
            </a:r>
            <a:br>
              <a:rPr lang="en-GB" dirty="0"/>
            </a:br>
            <a:r>
              <a:rPr lang="en-GB" sz="1600" dirty="0"/>
              <a:t>(grilled pork collar, pork steak, pork sausages, fries, salad)</a:t>
            </a:r>
            <a:br>
              <a:rPr lang="en-GB" sz="1600" dirty="0"/>
            </a:br>
            <a:r>
              <a:rPr lang="en-GB" sz="1600" dirty="0"/>
              <a:t> </a:t>
            </a:r>
            <a:r>
              <a:rPr lang="en-GB" sz="2000" dirty="0"/>
              <a:t>The Best Chicken (300gr)                                                15</a:t>
            </a:r>
            <a:br>
              <a:rPr lang="en-GB" sz="2000" dirty="0"/>
            </a:br>
            <a:r>
              <a:rPr lang="en-GB" sz="1600" dirty="0"/>
              <a:t>(chicken cooked in a homemade sauce, with garlic and herbs, tomatoes, cucumber)</a:t>
            </a:r>
            <a:br>
              <a:rPr lang="en-GB" sz="1600" dirty="0"/>
            </a:br>
            <a:r>
              <a:rPr lang="en-GB" sz="2000" dirty="0"/>
              <a:t> Grilled Salmon with Cream Sauce (200gr)                    25</a:t>
            </a:r>
            <a:br>
              <a:rPr lang="en-GB" sz="2000" dirty="0"/>
            </a:br>
            <a:r>
              <a:rPr lang="en-GB" sz="1600" dirty="0"/>
              <a:t>(salmon, herbs, cream)</a:t>
            </a:r>
            <a:br>
              <a:rPr lang="en-GB" sz="1600" dirty="0"/>
            </a:br>
            <a:br>
              <a:rPr lang="en-GB" dirty="0"/>
            </a:br>
            <a:r>
              <a:rPr lang="en-GB" dirty="0"/>
              <a:t>   PAIRING WINE (750ml)                                     </a:t>
            </a:r>
            <a:br>
              <a:rPr lang="en-GB" dirty="0"/>
            </a:br>
            <a:r>
              <a:rPr lang="en-GB" sz="2000" dirty="0"/>
              <a:t>Barista Pinotage  2020                                                      12    </a:t>
            </a:r>
            <a:br>
              <a:rPr lang="en-GB" sz="2000" dirty="0"/>
            </a:br>
            <a:r>
              <a:rPr lang="en-GB" sz="2000" dirty="0"/>
              <a:t>Sauvignon Blanc ‘Mud House’                                        12</a:t>
            </a:r>
            <a:br>
              <a:rPr lang="en-GB" sz="2000" dirty="0"/>
            </a:br>
            <a:r>
              <a:rPr lang="fr-FR" sz="2000" dirty="0"/>
              <a:t>Chardonnay Bourgogne Terroir Noble 2017                   20</a:t>
            </a:r>
            <a:br>
              <a:rPr lang="fr-FR" sz="2000" dirty="0"/>
            </a:br>
            <a:r>
              <a:rPr lang="fr-FR" sz="2000" dirty="0"/>
              <a:t>  </a:t>
            </a:r>
            <a:br>
              <a:rPr lang="fr-FR" sz="2000" dirty="0"/>
            </a:br>
            <a:r>
              <a:rPr lang="fr-FR" sz="2000" dirty="0"/>
              <a:t>   </a:t>
            </a:r>
            <a:r>
              <a:rPr lang="fr-FR" sz="2200" dirty="0"/>
              <a:t>KIDS MENU</a:t>
            </a:r>
            <a:br>
              <a:rPr lang="fr-FR" sz="2000" dirty="0"/>
            </a:br>
            <a:r>
              <a:rPr lang="fr-FR" sz="2000" dirty="0"/>
              <a:t>Batman  Burger                                                                   9</a:t>
            </a:r>
            <a:br>
              <a:rPr lang="fr-FR" sz="2000" dirty="0"/>
            </a:br>
            <a:r>
              <a:rPr lang="fr-FR" sz="2000" dirty="0"/>
              <a:t>(</a:t>
            </a:r>
            <a:r>
              <a:rPr lang="fr-FR" sz="2000" dirty="0" err="1"/>
              <a:t>beef</a:t>
            </a:r>
            <a:r>
              <a:rPr lang="fr-FR" sz="2000" dirty="0"/>
              <a:t> burger, </a:t>
            </a:r>
            <a:r>
              <a:rPr lang="fr-FR" sz="2000" dirty="0" err="1"/>
              <a:t>salad</a:t>
            </a:r>
            <a:r>
              <a:rPr lang="fr-FR" sz="2000" dirty="0"/>
              <a:t>, </a:t>
            </a:r>
            <a:r>
              <a:rPr lang="fr-FR" sz="2000" dirty="0" err="1"/>
              <a:t>fries</a:t>
            </a:r>
            <a:r>
              <a:rPr lang="fr-FR" sz="2000" dirty="0"/>
              <a:t>)</a:t>
            </a:r>
            <a:br>
              <a:rPr lang="fr-FR" sz="2000" dirty="0"/>
            </a:br>
            <a:r>
              <a:rPr lang="fr-FR" sz="2000" dirty="0"/>
              <a:t>Popeye </a:t>
            </a:r>
            <a:r>
              <a:rPr lang="fr-FR" sz="2000" dirty="0" err="1"/>
              <a:t>chicken</a:t>
            </a:r>
            <a:r>
              <a:rPr lang="fr-FR" sz="2000" dirty="0"/>
              <a:t>                                                                   9</a:t>
            </a:r>
            <a:br>
              <a:rPr lang="fr-FR" sz="2000" dirty="0"/>
            </a:br>
            <a:r>
              <a:rPr lang="fr-FR" sz="2000" dirty="0"/>
              <a:t>(</a:t>
            </a:r>
            <a:r>
              <a:rPr lang="fr-FR" sz="2000" dirty="0" err="1"/>
              <a:t>pieces</a:t>
            </a:r>
            <a:r>
              <a:rPr lang="fr-FR" sz="2000" dirty="0"/>
              <a:t> of </a:t>
            </a:r>
            <a:r>
              <a:rPr lang="fr-FR" sz="2000" dirty="0" err="1"/>
              <a:t>breast</a:t>
            </a:r>
            <a:r>
              <a:rPr lang="fr-FR" sz="2000" dirty="0"/>
              <a:t> </a:t>
            </a:r>
            <a:r>
              <a:rPr lang="fr-FR" sz="2000" dirty="0" err="1"/>
              <a:t>chicken</a:t>
            </a:r>
            <a:r>
              <a:rPr lang="fr-FR" sz="2000" dirty="0"/>
              <a:t>, </a:t>
            </a:r>
            <a:r>
              <a:rPr lang="fr-FR" sz="2000" dirty="0" err="1"/>
              <a:t>salad</a:t>
            </a:r>
            <a:r>
              <a:rPr lang="fr-FR" sz="2000" dirty="0"/>
              <a:t>, </a:t>
            </a:r>
            <a:r>
              <a:rPr lang="fr-FR" sz="2000" dirty="0" err="1"/>
              <a:t>fries</a:t>
            </a:r>
            <a:r>
              <a:rPr lang="fr-FR" sz="2000" dirty="0"/>
              <a:t>)</a:t>
            </a:r>
            <a:br>
              <a:rPr lang="fr-FR" sz="2000" dirty="0"/>
            </a:br>
            <a:br>
              <a:rPr lang="fr-FR" sz="2000" dirty="0"/>
            </a:br>
            <a:r>
              <a:rPr lang="fr-FR" sz="2000" dirty="0"/>
              <a:t>    </a:t>
            </a:r>
            <a:r>
              <a:rPr lang="fr-FR" sz="2200" dirty="0"/>
              <a:t>DRINKS                                                </a:t>
            </a:r>
            <a:br>
              <a:rPr lang="fr-FR" sz="2200" dirty="0"/>
            </a:br>
            <a:r>
              <a:rPr lang="fr-FR" sz="2000" dirty="0"/>
              <a:t>Water (1000ml)                                                                   5</a:t>
            </a:r>
            <a:br>
              <a:rPr lang="fr-FR" sz="2000" dirty="0"/>
            </a:br>
            <a:r>
              <a:rPr lang="fr-FR" sz="2000" dirty="0"/>
              <a:t> Cola (1000ml)                                                                    7</a:t>
            </a:r>
            <a:br>
              <a:rPr lang="fr-FR" sz="2000" dirty="0"/>
            </a:br>
            <a:r>
              <a:rPr lang="fr-FR" sz="2000" dirty="0"/>
              <a:t> Natura Juice (</a:t>
            </a:r>
            <a:r>
              <a:rPr lang="fr-FR" sz="2000" dirty="0" err="1"/>
              <a:t>apple</a:t>
            </a:r>
            <a:r>
              <a:rPr lang="fr-FR" sz="2000" dirty="0"/>
              <a:t>, orange, </a:t>
            </a:r>
            <a:r>
              <a:rPr lang="fr-FR" sz="2000" dirty="0" err="1"/>
              <a:t>peach</a:t>
            </a:r>
            <a:r>
              <a:rPr lang="fr-FR" sz="2000" dirty="0"/>
              <a:t>),(500ml)                    8</a:t>
            </a:r>
            <a:br>
              <a:rPr lang="fr-FR" sz="2000" dirty="0"/>
            </a:br>
            <a:r>
              <a:rPr lang="fr-FR" sz="2000" dirty="0"/>
              <a:t> </a:t>
            </a:r>
            <a:r>
              <a:rPr lang="fr-FR" sz="2000" dirty="0" err="1"/>
              <a:t>Coffe</a:t>
            </a:r>
            <a:r>
              <a:rPr lang="fr-FR" sz="2000" dirty="0"/>
              <a:t> (flat white, espresso, capuccino)- medium              5</a:t>
            </a:r>
            <a:br>
              <a:rPr lang="fr-FR" sz="2000" dirty="0"/>
            </a:br>
            <a:br>
              <a:rPr lang="fr-FR" sz="2000" dirty="0"/>
            </a:br>
            <a:r>
              <a:rPr lang="fr-FR" sz="2000" dirty="0"/>
              <a:t>    DESERTS</a:t>
            </a:r>
            <a:br>
              <a:rPr lang="fr-FR" sz="2000" dirty="0"/>
            </a:br>
            <a:r>
              <a:rPr lang="fr-FR" sz="2000" dirty="0" err="1"/>
              <a:t>Ice</a:t>
            </a:r>
            <a:r>
              <a:rPr lang="fr-FR" sz="2000" dirty="0"/>
              <a:t> </a:t>
            </a:r>
            <a:r>
              <a:rPr lang="fr-FR" sz="2000" dirty="0" err="1"/>
              <a:t>cream</a:t>
            </a:r>
            <a:r>
              <a:rPr lang="fr-FR" sz="2000" dirty="0"/>
              <a:t>(</a:t>
            </a:r>
            <a:r>
              <a:rPr lang="fr-FR" sz="2000" dirty="0" err="1"/>
              <a:t>vanilla</a:t>
            </a:r>
            <a:r>
              <a:rPr lang="fr-FR" sz="2000" dirty="0"/>
              <a:t>, </a:t>
            </a:r>
            <a:r>
              <a:rPr lang="fr-FR" sz="2000" dirty="0" err="1"/>
              <a:t>chocolate</a:t>
            </a:r>
            <a:r>
              <a:rPr lang="fr-FR" sz="2000" dirty="0"/>
              <a:t>, strawberry-1 scoop)            2</a:t>
            </a:r>
            <a:br>
              <a:rPr lang="fr-FR" sz="2000" dirty="0"/>
            </a:br>
            <a:r>
              <a:rPr lang="fr-FR" sz="2000" dirty="0" err="1"/>
              <a:t>Chocolate</a:t>
            </a:r>
            <a:r>
              <a:rPr lang="fr-FR" sz="2000" dirty="0"/>
              <a:t> cake                                                                   4</a:t>
            </a:r>
            <a:br>
              <a:rPr lang="fr-FR" sz="2000" dirty="0"/>
            </a:br>
            <a:r>
              <a:rPr lang="fr-FR" sz="2000" dirty="0" err="1"/>
              <a:t>Vanilla</a:t>
            </a:r>
            <a:r>
              <a:rPr lang="fr-FR" sz="2000" dirty="0"/>
              <a:t> cake                                                                        4</a:t>
            </a:r>
            <a:br>
              <a:rPr lang="fr-FR" sz="2000" dirty="0"/>
            </a:br>
            <a:br>
              <a:rPr lang="fr-FR" sz="2000" dirty="0"/>
            </a:br>
            <a:r>
              <a:rPr lang="fr-FR" sz="2000" dirty="0"/>
              <a:t>  </a:t>
            </a:r>
            <a:br>
              <a:rPr lang="fr-FR" sz="2000" dirty="0"/>
            </a:br>
            <a:r>
              <a:rPr lang="fr-FR" sz="2000" dirty="0"/>
              <a:t>              </a:t>
            </a:r>
            <a:br>
              <a:rPr lang="en-GB" sz="2200" dirty="0"/>
            </a:br>
            <a:br>
              <a:rPr lang="en-GB" sz="2000" dirty="0"/>
            </a:br>
            <a:br>
              <a:rPr lang="en-GB" sz="1600" dirty="0"/>
            </a:br>
            <a:r>
              <a:rPr lang="en-GB" sz="1600" dirty="0"/>
              <a:t> </a:t>
            </a:r>
            <a:r>
              <a:rPr lang="en-GB" sz="1600" b="1" dirty="0"/>
              <a:t>FOOD ALLERGIES AND INTOLERANCES – please speak to a member of staff about the ingredients  in our dishes before placing your order.</a:t>
            </a:r>
            <a:endParaRPr lang="en-GB" dirty="0"/>
          </a:p>
        </p:txBody>
      </p:sp>
    </p:spTree>
    <p:extLst>
      <p:ext uri="{BB962C8B-B14F-4D97-AF65-F5344CB8AC3E}">
        <p14:creationId xmlns:p14="http://schemas.microsoft.com/office/powerpoint/2010/main" val="25588998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522514" y="293914"/>
            <a:ext cx="6057899" cy="8392886"/>
          </a:xfrm>
        </p:spPr>
        <p:txBody>
          <a:bodyPr>
            <a:normAutofit/>
          </a:bodyPr>
          <a:lstStyle/>
          <a:p>
            <a:pPr algn="l"/>
            <a:r>
              <a:rPr lang="en-US" sz="2400" dirty="0"/>
              <a:t> Student Name: Elena </a:t>
            </a:r>
            <a:r>
              <a:rPr lang="en-US" sz="2400" dirty="0" err="1"/>
              <a:t>Gianina</a:t>
            </a:r>
            <a:r>
              <a:rPr lang="en-US" sz="2400" dirty="0"/>
              <a:t> Iftimoae</a:t>
            </a:r>
          </a:p>
          <a:p>
            <a:pPr algn="l"/>
            <a:r>
              <a:rPr lang="en-US" sz="2400" dirty="0"/>
              <a:t> Student Number: 2114228</a:t>
            </a:r>
          </a:p>
          <a:p>
            <a:pPr algn="l"/>
            <a:r>
              <a:rPr lang="en-US" sz="2400" dirty="0"/>
              <a:t> Module Name: Food and Beverage Operations</a:t>
            </a:r>
          </a:p>
          <a:p>
            <a:pPr algn="l"/>
            <a:r>
              <a:rPr lang="en-US" sz="2400" dirty="0"/>
              <a:t> Tutor’s Name: Laurence Blake</a:t>
            </a:r>
          </a:p>
          <a:p>
            <a:pPr algn="l"/>
            <a:endParaRPr lang="en-US" sz="2400" dirty="0"/>
          </a:p>
          <a:p>
            <a:pPr algn="l"/>
            <a:endParaRPr lang="en-US" sz="2400" dirty="0"/>
          </a:p>
          <a:p>
            <a:pPr algn="l"/>
            <a:endParaRPr lang="en-US" sz="2400" dirty="0"/>
          </a:p>
          <a:p>
            <a:pPr algn="l"/>
            <a:r>
              <a:rPr lang="en-US" sz="2400" dirty="0"/>
              <a:t>REFERENCES</a:t>
            </a:r>
          </a:p>
          <a:p>
            <a:pPr algn="l"/>
            <a:r>
              <a:rPr lang="en-US" sz="2400" dirty="0">
                <a:hlinkClick r:id="rId3"/>
              </a:rPr>
              <a:t>https://academy.getbackbar.com/the-basics-wine-and-food-pairing</a:t>
            </a:r>
            <a:endParaRPr lang="en-US" sz="2400" dirty="0"/>
          </a:p>
          <a:p>
            <a:pPr algn="l"/>
            <a:r>
              <a:rPr lang="en-US" sz="2400" dirty="0">
                <a:hlinkClick r:id="rId4"/>
              </a:rPr>
              <a:t>https://www.allrecipes.com/gallery/best-menus-of-world-cuisines/</a:t>
            </a:r>
            <a:endParaRPr lang="en-US" sz="2400" dirty="0"/>
          </a:p>
          <a:p>
            <a:pPr algn="l"/>
            <a:r>
              <a:rPr lang="en-US" sz="2400" dirty="0">
                <a:hlinkClick r:id="rId5"/>
              </a:rPr>
              <a:t>https://www.typsy.com/</a:t>
            </a:r>
            <a:endParaRPr lang="en-US" sz="2400" dirty="0"/>
          </a:p>
          <a:p>
            <a:pPr algn="l"/>
            <a:r>
              <a:rPr lang="en-US" sz="2400" dirty="0">
                <a:hlinkClick r:id="rId6"/>
              </a:rPr>
              <a:t>https://www.thespruceeats.com/best-wines-with-salmon-5088446</a:t>
            </a:r>
            <a:endParaRPr lang="en-US" sz="2400" dirty="0"/>
          </a:p>
          <a:p>
            <a:pPr algn="l"/>
            <a:r>
              <a:rPr lang="en-US" sz="2400" dirty="0"/>
              <a:t>https://unravelingwine.com/pork-wine-pairing/</a:t>
            </a:r>
          </a:p>
        </p:txBody>
      </p:sp>
    </p:spTree>
    <p:extLst>
      <p:ext uri="{BB962C8B-B14F-4D97-AF65-F5344CB8AC3E}">
        <p14:creationId xmlns:p14="http://schemas.microsoft.com/office/powerpoint/2010/main" val="1312041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B6389-2374-4677-B8BB-59410CCC32FD}"/>
              </a:ext>
            </a:extLst>
          </p:cNvPr>
          <p:cNvSpPr>
            <a:spLocks noGrp="1"/>
          </p:cNvSpPr>
          <p:nvPr>
            <p:ph type="title"/>
          </p:nvPr>
        </p:nvSpPr>
        <p:spPr>
          <a:xfrm>
            <a:off x="514010" y="4510088"/>
            <a:ext cx="5823991" cy="707231"/>
          </a:xfrm>
        </p:spPr>
        <p:txBody>
          <a:bodyPr/>
          <a:lstStyle/>
          <a:p>
            <a:r>
              <a:rPr lang="en-US" dirty="0"/>
              <a:t>Timeline</a:t>
            </a:r>
          </a:p>
        </p:txBody>
      </p:sp>
      <p:graphicFrame>
        <p:nvGraphicFramePr>
          <p:cNvPr id="17" name="Content Placeholder 3" descr="Timeline Placeholder">
            <a:extLst>
              <a:ext uri="{FF2B5EF4-FFF2-40B4-BE49-F238E27FC236}">
                <a16:creationId xmlns:a16="http://schemas.microsoft.com/office/drawing/2014/main" id="{D7A0AD85-0236-4029-AF4F-A72F14CD8507}"/>
              </a:ext>
            </a:extLst>
          </p:cNvPr>
          <p:cNvGraphicFramePr>
            <a:graphicFrameLocks noGrp="1"/>
          </p:cNvGraphicFramePr>
          <p:nvPr>
            <p:ph idx="1"/>
            <p:extLst>
              <p:ext uri="{D42A27DB-BD31-4B8C-83A1-F6EECF244321}">
                <p14:modId xmlns:p14="http://schemas.microsoft.com/office/powerpoint/2010/main" val="3791905254"/>
              </p:ext>
            </p:extLst>
          </p:nvPr>
        </p:nvGraphicFramePr>
        <p:xfrm>
          <a:off x="514350" y="5335191"/>
          <a:ext cx="5823942" cy="20895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Footer Placeholder 4">
            <a:extLst>
              <a:ext uri="{FF2B5EF4-FFF2-40B4-BE49-F238E27FC236}">
                <a16:creationId xmlns:a16="http://schemas.microsoft.com/office/drawing/2014/main" id="{ECFACB46-32BB-482A-BE6E-237AC1430AA6}"/>
              </a:ext>
            </a:extLst>
          </p:cNvPr>
          <p:cNvSpPr>
            <a:spLocks noGrp="1"/>
          </p:cNvSpPr>
          <p:nvPr>
            <p:ph type="ftr" sz="quarter" idx="11"/>
          </p:nvPr>
        </p:nvSpPr>
        <p:spPr>
          <a:xfrm>
            <a:off x="514010" y="7542609"/>
            <a:ext cx="3753487" cy="205383"/>
          </a:xfrm>
        </p:spPr>
        <p:txBody>
          <a:bodyPr/>
          <a:lstStyle/>
          <a:p>
            <a:r>
              <a:rPr lang="en-US" dirty="0"/>
              <a:t>Sample footer text</a:t>
            </a:r>
          </a:p>
        </p:txBody>
      </p:sp>
      <p:sp>
        <p:nvSpPr>
          <p:cNvPr id="8" name="Date Placeholder 3">
            <a:extLst>
              <a:ext uri="{FF2B5EF4-FFF2-40B4-BE49-F238E27FC236}">
                <a16:creationId xmlns:a16="http://schemas.microsoft.com/office/drawing/2014/main" id="{08732720-5BAC-4DEB-B92E-6211D2C1EF89}"/>
              </a:ext>
            </a:extLst>
          </p:cNvPr>
          <p:cNvSpPr>
            <a:spLocks noGrp="1"/>
          </p:cNvSpPr>
          <p:nvPr>
            <p:ph type="dt" sz="half" idx="10"/>
          </p:nvPr>
        </p:nvSpPr>
        <p:spPr>
          <a:xfrm>
            <a:off x="4319289" y="7542609"/>
            <a:ext cx="1543050" cy="205383"/>
          </a:xfrm>
        </p:spPr>
        <p:txBody>
          <a:bodyPr/>
          <a:lstStyle/>
          <a:p>
            <a:r>
              <a:rPr lang="en-US" dirty="0"/>
              <a:t>20XX</a:t>
            </a:r>
          </a:p>
        </p:txBody>
      </p:sp>
      <p:sp>
        <p:nvSpPr>
          <p:cNvPr id="10" name="Slide Number Placeholder 5">
            <a:extLst>
              <a:ext uri="{FF2B5EF4-FFF2-40B4-BE49-F238E27FC236}">
                <a16:creationId xmlns:a16="http://schemas.microsoft.com/office/drawing/2014/main" id="{20E07404-5FB1-43FA-83C1-904C50456260}"/>
              </a:ext>
            </a:extLst>
          </p:cNvPr>
          <p:cNvSpPr>
            <a:spLocks noGrp="1"/>
          </p:cNvSpPr>
          <p:nvPr>
            <p:ph type="sldNum" sz="quarter" idx="12"/>
          </p:nvPr>
        </p:nvSpPr>
        <p:spPr>
          <a:xfrm>
            <a:off x="5914132" y="7542609"/>
            <a:ext cx="423869" cy="205383"/>
          </a:xfrm>
        </p:spPr>
        <p:txBody>
          <a:bodyPr/>
          <a:lstStyle/>
          <a:p>
            <a:fld id="{3A98EE3D-8CD1-4C3F-BD1C-C98C9596463C}" type="slidenum">
              <a:rPr lang="en-US" smtClean="0"/>
              <a:pPr/>
              <a:t>4</a:t>
            </a:fld>
            <a:endParaRPr lang="en-US" dirty="0"/>
          </a:p>
        </p:txBody>
      </p:sp>
    </p:spTree>
    <p:extLst>
      <p:ext uri="{BB962C8B-B14F-4D97-AF65-F5344CB8AC3E}">
        <p14:creationId xmlns:p14="http://schemas.microsoft.com/office/powerpoint/2010/main" val="2124184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FB90AB4-D228-4548-B072-726498212362}"/>
              </a:ext>
            </a:extLst>
          </p:cNvPr>
          <p:cNvSpPr>
            <a:spLocks noGrp="1"/>
          </p:cNvSpPr>
          <p:nvPr>
            <p:ph type="body" idx="1"/>
          </p:nvPr>
        </p:nvSpPr>
        <p:spPr>
          <a:xfrm>
            <a:off x="588382" y="5210711"/>
            <a:ext cx="2680180" cy="389528"/>
          </a:xfrm>
        </p:spPr>
        <p:txBody>
          <a:bodyPr/>
          <a:lstStyle/>
          <a:p>
            <a:r>
              <a:rPr lang="en-US" dirty="0"/>
              <a:t>Subtitle</a:t>
            </a:r>
          </a:p>
        </p:txBody>
      </p:sp>
      <p:sp>
        <p:nvSpPr>
          <p:cNvPr id="4" name="Content Placeholder 3">
            <a:extLst>
              <a:ext uri="{FF2B5EF4-FFF2-40B4-BE49-F238E27FC236}">
                <a16:creationId xmlns:a16="http://schemas.microsoft.com/office/drawing/2014/main" id="{950677C9-3E42-427F-93B8-526692906471}"/>
              </a:ext>
            </a:extLst>
          </p:cNvPr>
          <p:cNvSpPr>
            <a:spLocks noGrp="1"/>
          </p:cNvSpPr>
          <p:nvPr>
            <p:ph sz="half" idx="2"/>
          </p:nvPr>
        </p:nvSpPr>
        <p:spPr>
          <a:xfrm>
            <a:off x="588382" y="5687121"/>
            <a:ext cx="2680180" cy="1711987"/>
          </a:xfrm>
        </p:spPr>
        <p:txBody>
          <a:bodyPr vert="horz" lIns="51435" tIns="25718" rIns="51435" bIns="25718" rtlCol="0" anchor="t">
            <a:normAutofit/>
          </a:bodyPr>
          <a:lstStyle/>
          <a:p>
            <a:r>
              <a:rPr lang="en-US" dirty="0"/>
              <a:t>Add text, images, art, and videos. </a:t>
            </a:r>
          </a:p>
          <a:p>
            <a:r>
              <a:rPr lang="en-US" dirty="0"/>
              <a:t>Add transitions, animations, and motion. </a:t>
            </a:r>
          </a:p>
          <a:p>
            <a:r>
              <a:rPr lang="en-US" dirty="0"/>
              <a:t>Save to OneDrive, to get to your presentations from your computer, tablet, or phone. </a:t>
            </a:r>
          </a:p>
        </p:txBody>
      </p:sp>
      <p:sp>
        <p:nvSpPr>
          <p:cNvPr id="6" name="Text Placeholder 5">
            <a:extLst>
              <a:ext uri="{FF2B5EF4-FFF2-40B4-BE49-F238E27FC236}">
                <a16:creationId xmlns:a16="http://schemas.microsoft.com/office/drawing/2014/main" id="{F5018B6D-E395-49AD-92AD-AD69E3AB40C3}"/>
              </a:ext>
            </a:extLst>
          </p:cNvPr>
          <p:cNvSpPr>
            <a:spLocks noGrp="1"/>
          </p:cNvSpPr>
          <p:nvPr>
            <p:ph type="body" sz="quarter" idx="3"/>
          </p:nvPr>
        </p:nvSpPr>
        <p:spPr>
          <a:xfrm>
            <a:off x="3579281" y="5210711"/>
            <a:ext cx="2688515" cy="389528"/>
          </a:xfrm>
        </p:spPr>
        <p:txBody>
          <a:bodyPr/>
          <a:lstStyle/>
          <a:p>
            <a:r>
              <a:rPr lang="en-US" dirty="0"/>
              <a:t>Subtitle</a:t>
            </a:r>
          </a:p>
        </p:txBody>
      </p:sp>
      <p:sp>
        <p:nvSpPr>
          <p:cNvPr id="5" name="Content Placeholder 4">
            <a:extLst>
              <a:ext uri="{FF2B5EF4-FFF2-40B4-BE49-F238E27FC236}">
                <a16:creationId xmlns:a16="http://schemas.microsoft.com/office/drawing/2014/main" id="{BDB9D020-1E25-453D-83DF-1420ACD3968D}"/>
              </a:ext>
            </a:extLst>
          </p:cNvPr>
          <p:cNvSpPr>
            <a:spLocks noGrp="1"/>
          </p:cNvSpPr>
          <p:nvPr>
            <p:ph sz="quarter" idx="4"/>
          </p:nvPr>
        </p:nvSpPr>
        <p:spPr>
          <a:xfrm>
            <a:off x="3579282" y="5687121"/>
            <a:ext cx="2688514" cy="1711987"/>
          </a:xfrm>
        </p:spPr>
        <p:txBody>
          <a:bodyPr/>
          <a:lstStyle/>
          <a:p>
            <a:r>
              <a:rPr lang="en-US" dirty="0"/>
              <a:t>Open the Design Ideas pane for instant slide makeovers. </a:t>
            </a:r>
          </a:p>
          <a:p>
            <a:r>
              <a:rPr lang="en-US" dirty="0"/>
              <a:t>When we have design ideas, we’ll show them to you right there. </a:t>
            </a:r>
          </a:p>
        </p:txBody>
      </p:sp>
      <p:sp>
        <p:nvSpPr>
          <p:cNvPr id="8" name="Footer Placeholder 4">
            <a:extLst>
              <a:ext uri="{FF2B5EF4-FFF2-40B4-BE49-F238E27FC236}">
                <a16:creationId xmlns:a16="http://schemas.microsoft.com/office/drawing/2014/main" id="{C6FD6B2E-F7BE-49BA-9913-D829B3AA1BF0}"/>
              </a:ext>
            </a:extLst>
          </p:cNvPr>
          <p:cNvSpPr>
            <a:spLocks noGrp="1"/>
          </p:cNvSpPr>
          <p:nvPr>
            <p:ph type="ftr" sz="quarter" idx="11"/>
          </p:nvPr>
        </p:nvSpPr>
        <p:spPr>
          <a:xfrm>
            <a:off x="514010" y="7542609"/>
            <a:ext cx="3753487" cy="205383"/>
          </a:xfrm>
        </p:spPr>
        <p:txBody>
          <a:bodyPr/>
          <a:lstStyle/>
          <a:p>
            <a:r>
              <a:rPr lang="en-US" dirty="0"/>
              <a:t>Sample footer text</a:t>
            </a:r>
          </a:p>
        </p:txBody>
      </p:sp>
      <p:sp>
        <p:nvSpPr>
          <p:cNvPr id="7" name="Date Placeholder 3">
            <a:extLst>
              <a:ext uri="{FF2B5EF4-FFF2-40B4-BE49-F238E27FC236}">
                <a16:creationId xmlns:a16="http://schemas.microsoft.com/office/drawing/2014/main" id="{8E10CF0C-2500-4311-BA81-B6A3B0EDD677}"/>
              </a:ext>
            </a:extLst>
          </p:cNvPr>
          <p:cNvSpPr>
            <a:spLocks noGrp="1"/>
          </p:cNvSpPr>
          <p:nvPr>
            <p:ph type="dt" sz="half" idx="10"/>
          </p:nvPr>
        </p:nvSpPr>
        <p:spPr>
          <a:xfrm>
            <a:off x="4319289" y="7542609"/>
            <a:ext cx="1543050" cy="205383"/>
          </a:xfrm>
        </p:spPr>
        <p:txBody>
          <a:bodyPr/>
          <a:lstStyle/>
          <a:p>
            <a:r>
              <a:rPr lang="en-US" dirty="0"/>
              <a:t>20XX</a:t>
            </a:r>
          </a:p>
        </p:txBody>
      </p:sp>
      <p:sp>
        <p:nvSpPr>
          <p:cNvPr id="9" name="Slide Number Placeholder 5">
            <a:extLst>
              <a:ext uri="{FF2B5EF4-FFF2-40B4-BE49-F238E27FC236}">
                <a16:creationId xmlns:a16="http://schemas.microsoft.com/office/drawing/2014/main" id="{936CB0C3-DA3A-4D5B-BBF9-EC64C8919738}"/>
              </a:ext>
            </a:extLst>
          </p:cNvPr>
          <p:cNvSpPr>
            <a:spLocks noGrp="1"/>
          </p:cNvSpPr>
          <p:nvPr>
            <p:ph type="sldNum" sz="quarter" idx="12"/>
          </p:nvPr>
        </p:nvSpPr>
        <p:spPr>
          <a:xfrm>
            <a:off x="5914132" y="7542609"/>
            <a:ext cx="423869" cy="205383"/>
          </a:xfrm>
        </p:spPr>
        <p:txBody>
          <a:bodyPr/>
          <a:lstStyle/>
          <a:p>
            <a:fld id="{3A98EE3D-8CD1-4C3F-BD1C-C98C9596463C}" type="slidenum">
              <a:rPr lang="en-US" smtClean="0"/>
              <a:pPr/>
              <a:t>5</a:t>
            </a:fld>
            <a:endParaRPr lang="en-US" dirty="0"/>
          </a:p>
        </p:txBody>
      </p:sp>
      <p:sp>
        <p:nvSpPr>
          <p:cNvPr id="2" name="Title 1">
            <a:extLst>
              <a:ext uri="{FF2B5EF4-FFF2-40B4-BE49-F238E27FC236}">
                <a16:creationId xmlns:a16="http://schemas.microsoft.com/office/drawing/2014/main" id="{19256B7E-1633-44AB-8584-82DF5B726834}"/>
              </a:ext>
            </a:extLst>
          </p:cNvPr>
          <p:cNvSpPr>
            <a:spLocks noGrp="1"/>
          </p:cNvSpPr>
          <p:nvPr>
            <p:ph type="title"/>
          </p:nvPr>
        </p:nvSpPr>
        <p:spPr>
          <a:xfrm>
            <a:off x="514010" y="4510088"/>
            <a:ext cx="5823991" cy="707231"/>
          </a:xfrm>
        </p:spPr>
        <p:txBody>
          <a:bodyPr/>
          <a:lstStyle/>
          <a:p>
            <a:r>
              <a:rPr lang="en-US" dirty="0"/>
              <a:t>Content</a:t>
            </a:r>
          </a:p>
        </p:txBody>
      </p:sp>
    </p:spTree>
    <p:extLst>
      <p:ext uri="{BB962C8B-B14F-4D97-AF65-F5344CB8AC3E}">
        <p14:creationId xmlns:p14="http://schemas.microsoft.com/office/powerpoint/2010/main" val="25631196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F7D19-383B-4EE0-9C08-4F8E3DCF881F}"/>
              </a:ext>
            </a:extLst>
          </p:cNvPr>
          <p:cNvSpPr>
            <a:spLocks noGrp="1"/>
          </p:cNvSpPr>
          <p:nvPr>
            <p:ph type="body" idx="1"/>
          </p:nvPr>
        </p:nvSpPr>
        <p:spPr>
          <a:xfrm>
            <a:off x="563413" y="5210711"/>
            <a:ext cx="1790406" cy="389528"/>
          </a:xfrm>
        </p:spPr>
        <p:txBody>
          <a:bodyPr/>
          <a:lstStyle/>
          <a:p>
            <a:r>
              <a:rPr lang="en-US" dirty="0"/>
              <a:t>Subtitle</a:t>
            </a:r>
          </a:p>
        </p:txBody>
      </p:sp>
      <p:sp>
        <p:nvSpPr>
          <p:cNvPr id="4" name="Content Placeholder 3">
            <a:extLst>
              <a:ext uri="{FF2B5EF4-FFF2-40B4-BE49-F238E27FC236}">
                <a16:creationId xmlns:a16="http://schemas.microsoft.com/office/drawing/2014/main" id="{9B9ED227-95A7-4B08-91FE-5E0EF0D41D20}"/>
              </a:ext>
            </a:extLst>
          </p:cNvPr>
          <p:cNvSpPr>
            <a:spLocks noGrp="1"/>
          </p:cNvSpPr>
          <p:nvPr>
            <p:ph sz="half" idx="2"/>
          </p:nvPr>
        </p:nvSpPr>
        <p:spPr>
          <a:xfrm>
            <a:off x="563413" y="5687121"/>
            <a:ext cx="1790406" cy="1711987"/>
          </a:xfrm>
        </p:spPr>
        <p:txBody>
          <a:bodyPr>
            <a:normAutofit/>
          </a:bodyPr>
          <a:lstStyle/>
          <a:p>
            <a:pPr lvl="0"/>
            <a:r>
              <a:rPr lang="en-US" dirty="0"/>
              <a:t>Add text, images, art, and videos. </a:t>
            </a:r>
          </a:p>
          <a:p>
            <a:pPr lvl="0"/>
            <a:r>
              <a:rPr lang="en-US" dirty="0"/>
              <a:t>Add transitions, animations, and motion. </a:t>
            </a:r>
          </a:p>
          <a:p>
            <a:pPr lvl="0"/>
            <a:r>
              <a:rPr lang="en-US" dirty="0"/>
              <a:t>Save to OneDrive, to get to your presentations from your computer, tablet, or phone. </a:t>
            </a:r>
          </a:p>
          <a:p>
            <a:endParaRPr lang="en-US" dirty="0"/>
          </a:p>
          <a:p>
            <a:endParaRPr lang="en-US" dirty="0"/>
          </a:p>
        </p:txBody>
      </p:sp>
      <p:sp>
        <p:nvSpPr>
          <p:cNvPr id="7" name="Text Placeholder 6">
            <a:extLst>
              <a:ext uri="{FF2B5EF4-FFF2-40B4-BE49-F238E27FC236}">
                <a16:creationId xmlns:a16="http://schemas.microsoft.com/office/drawing/2014/main" id="{6062875A-1D21-4750-B6F3-70235DBEE186}"/>
              </a:ext>
            </a:extLst>
          </p:cNvPr>
          <p:cNvSpPr>
            <a:spLocks noGrp="1"/>
          </p:cNvSpPr>
          <p:nvPr>
            <p:ph type="body" sz="quarter" idx="3"/>
          </p:nvPr>
        </p:nvSpPr>
        <p:spPr>
          <a:xfrm>
            <a:off x="2531014" y="5210711"/>
            <a:ext cx="1795974" cy="389528"/>
          </a:xfrm>
        </p:spPr>
        <p:txBody>
          <a:bodyPr/>
          <a:lstStyle/>
          <a:p>
            <a:r>
              <a:rPr lang="en-US" dirty="0"/>
              <a:t>Subtitle</a:t>
            </a:r>
          </a:p>
        </p:txBody>
      </p:sp>
      <p:sp>
        <p:nvSpPr>
          <p:cNvPr id="5" name="Content Placeholder 4">
            <a:extLst>
              <a:ext uri="{FF2B5EF4-FFF2-40B4-BE49-F238E27FC236}">
                <a16:creationId xmlns:a16="http://schemas.microsoft.com/office/drawing/2014/main" id="{9C2ECAAA-1E9C-4845-8EA9-E11A76F08150}"/>
              </a:ext>
            </a:extLst>
          </p:cNvPr>
          <p:cNvSpPr>
            <a:spLocks noGrp="1"/>
          </p:cNvSpPr>
          <p:nvPr>
            <p:ph sz="quarter" idx="4"/>
          </p:nvPr>
        </p:nvSpPr>
        <p:spPr>
          <a:xfrm>
            <a:off x="2531013" y="5687121"/>
            <a:ext cx="1795974" cy="1711987"/>
          </a:xfrm>
        </p:spPr>
        <p:txBody>
          <a:bodyPr>
            <a:normAutofit/>
          </a:bodyPr>
          <a:lstStyle/>
          <a:p>
            <a:r>
              <a:rPr lang="en-US" dirty="0"/>
              <a:t>Open the Design Ideas pane for instant slide makeovers. </a:t>
            </a:r>
          </a:p>
          <a:p>
            <a:r>
              <a:rPr lang="en-US" dirty="0"/>
              <a:t>When we have design ideas, we’ll show them to you right there. </a:t>
            </a:r>
          </a:p>
          <a:p>
            <a:endParaRPr lang="en-US" dirty="0"/>
          </a:p>
          <a:p>
            <a:endParaRPr lang="en-US" dirty="0"/>
          </a:p>
        </p:txBody>
      </p:sp>
      <p:sp>
        <p:nvSpPr>
          <p:cNvPr id="8" name="Text Placeholder 7">
            <a:extLst>
              <a:ext uri="{FF2B5EF4-FFF2-40B4-BE49-F238E27FC236}">
                <a16:creationId xmlns:a16="http://schemas.microsoft.com/office/drawing/2014/main" id="{1413050C-2F37-4A2B-BACF-6351D70FA66E}"/>
              </a:ext>
            </a:extLst>
          </p:cNvPr>
          <p:cNvSpPr>
            <a:spLocks noGrp="1"/>
          </p:cNvSpPr>
          <p:nvPr>
            <p:ph type="body" sz="quarter" idx="13"/>
          </p:nvPr>
        </p:nvSpPr>
        <p:spPr>
          <a:xfrm>
            <a:off x="4519845" y="5210711"/>
            <a:ext cx="1795974" cy="389528"/>
          </a:xfrm>
        </p:spPr>
        <p:txBody>
          <a:bodyPr/>
          <a:lstStyle/>
          <a:p>
            <a:r>
              <a:rPr lang="en-US" dirty="0"/>
              <a:t>Subtitle</a:t>
            </a:r>
          </a:p>
        </p:txBody>
      </p:sp>
      <p:sp>
        <p:nvSpPr>
          <p:cNvPr id="9" name="Content Placeholder 8">
            <a:extLst>
              <a:ext uri="{FF2B5EF4-FFF2-40B4-BE49-F238E27FC236}">
                <a16:creationId xmlns:a16="http://schemas.microsoft.com/office/drawing/2014/main" id="{929FDB54-B5E6-430B-8328-E6A3B6A0363B}"/>
              </a:ext>
            </a:extLst>
          </p:cNvPr>
          <p:cNvSpPr>
            <a:spLocks noGrp="1"/>
          </p:cNvSpPr>
          <p:nvPr>
            <p:ph sz="quarter" idx="14"/>
          </p:nvPr>
        </p:nvSpPr>
        <p:spPr>
          <a:xfrm>
            <a:off x="4519844" y="5687121"/>
            <a:ext cx="1795974" cy="1711987"/>
          </a:xfrm>
        </p:spPr>
        <p:txBody>
          <a:bodyPr/>
          <a:lstStyle/>
          <a:p>
            <a:r>
              <a:rPr lang="en-US" dirty="0"/>
              <a:t>This PowerPoint theme uses its own unique set of colors, fonts, and effects to create the overall look and feel of these slides. </a:t>
            </a:r>
          </a:p>
          <a:p>
            <a:r>
              <a:rPr lang="en-US" dirty="0"/>
              <a:t>PowerPoint has tons of themes to give your presentation just the right personality. </a:t>
            </a:r>
          </a:p>
          <a:p>
            <a:endParaRPr lang="en-US" dirty="0"/>
          </a:p>
        </p:txBody>
      </p:sp>
      <p:sp>
        <p:nvSpPr>
          <p:cNvPr id="13" name="Footer Placeholder 4">
            <a:extLst>
              <a:ext uri="{FF2B5EF4-FFF2-40B4-BE49-F238E27FC236}">
                <a16:creationId xmlns:a16="http://schemas.microsoft.com/office/drawing/2014/main" id="{CEF89548-244C-4B47-B625-A122DBC84D0C}"/>
              </a:ext>
            </a:extLst>
          </p:cNvPr>
          <p:cNvSpPr>
            <a:spLocks noGrp="1"/>
          </p:cNvSpPr>
          <p:nvPr>
            <p:ph type="ftr" sz="quarter" idx="11"/>
          </p:nvPr>
        </p:nvSpPr>
        <p:spPr>
          <a:xfrm>
            <a:off x="514010" y="7542609"/>
            <a:ext cx="3753487" cy="205383"/>
          </a:xfrm>
        </p:spPr>
        <p:txBody>
          <a:bodyPr/>
          <a:lstStyle/>
          <a:p>
            <a:r>
              <a:rPr lang="en-US" dirty="0"/>
              <a:t>Sample footer text</a:t>
            </a:r>
          </a:p>
        </p:txBody>
      </p:sp>
      <p:sp>
        <p:nvSpPr>
          <p:cNvPr id="11" name="Date Placeholder 3">
            <a:extLst>
              <a:ext uri="{FF2B5EF4-FFF2-40B4-BE49-F238E27FC236}">
                <a16:creationId xmlns:a16="http://schemas.microsoft.com/office/drawing/2014/main" id="{A8E1866D-93A0-4B0E-A5DF-69F0A422512C}"/>
              </a:ext>
            </a:extLst>
          </p:cNvPr>
          <p:cNvSpPr>
            <a:spLocks noGrp="1"/>
          </p:cNvSpPr>
          <p:nvPr>
            <p:ph type="dt" sz="half" idx="10"/>
          </p:nvPr>
        </p:nvSpPr>
        <p:spPr>
          <a:xfrm>
            <a:off x="4319289" y="7542609"/>
            <a:ext cx="1543050" cy="205383"/>
          </a:xfrm>
        </p:spPr>
        <p:txBody>
          <a:bodyPr/>
          <a:lstStyle/>
          <a:p>
            <a:r>
              <a:rPr lang="en-US" dirty="0"/>
              <a:t>20XX</a:t>
            </a:r>
          </a:p>
        </p:txBody>
      </p:sp>
      <p:sp>
        <p:nvSpPr>
          <p:cNvPr id="14" name="Slide Number Placeholder 5">
            <a:extLst>
              <a:ext uri="{FF2B5EF4-FFF2-40B4-BE49-F238E27FC236}">
                <a16:creationId xmlns:a16="http://schemas.microsoft.com/office/drawing/2014/main" id="{F8E7647A-600D-45B1-BA49-CBE24E70D529}"/>
              </a:ext>
            </a:extLst>
          </p:cNvPr>
          <p:cNvSpPr>
            <a:spLocks noGrp="1"/>
          </p:cNvSpPr>
          <p:nvPr>
            <p:ph type="sldNum" sz="quarter" idx="12"/>
          </p:nvPr>
        </p:nvSpPr>
        <p:spPr>
          <a:xfrm>
            <a:off x="5914132" y="7542609"/>
            <a:ext cx="423869" cy="205383"/>
          </a:xfrm>
        </p:spPr>
        <p:txBody>
          <a:bodyPr/>
          <a:lstStyle/>
          <a:p>
            <a:fld id="{3A98EE3D-8CD1-4C3F-BD1C-C98C9596463C}" type="slidenum">
              <a:rPr lang="en-US" smtClean="0"/>
              <a:pPr/>
              <a:t>6</a:t>
            </a:fld>
            <a:endParaRPr lang="en-US" dirty="0"/>
          </a:p>
        </p:txBody>
      </p:sp>
      <p:sp>
        <p:nvSpPr>
          <p:cNvPr id="2" name="Title 1">
            <a:extLst>
              <a:ext uri="{FF2B5EF4-FFF2-40B4-BE49-F238E27FC236}">
                <a16:creationId xmlns:a16="http://schemas.microsoft.com/office/drawing/2014/main" id="{E5F191A4-7839-4F63-B17C-7C366C59488C}"/>
              </a:ext>
            </a:extLst>
          </p:cNvPr>
          <p:cNvSpPr>
            <a:spLocks noGrp="1"/>
          </p:cNvSpPr>
          <p:nvPr>
            <p:ph type="title"/>
          </p:nvPr>
        </p:nvSpPr>
        <p:spPr>
          <a:xfrm>
            <a:off x="514010" y="4510088"/>
            <a:ext cx="5823991" cy="707231"/>
          </a:xfrm>
        </p:spPr>
        <p:txBody>
          <a:bodyPr/>
          <a:lstStyle/>
          <a:p>
            <a:r>
              <a:rPr lang="en-US" dirty="0"/>
              <a:t>Additional content</a:t>
            </a:r>
          </a:p>
        </p:txBody>
      </p:sp>
    </p:spTree>
    <p:extLst>
      <p:ext uri="{BB962C8B-B14F-4D97-AF65-F5344CB8AC3E}">
        <p14:creationId xmlns:p14="http://schemas.microsoft.com/office/powerpoint/2010/main" val="27215085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20311" y="4860963"/>
            <a:ext cx="3317689" cy="763550"/>
          </a:xfrm>
        </p:spPr>
        <p:txBody>
          <a:bodyPr>
            <a:normAutofit/>
          </a:bodyPr>
          <a:lstStyle/>
          <a:p>
            <a:r>
              <a:rPr lang="en-US" dirty="0"/>
              <a:t>Summary</a:t>
            </a:r>
          </a:p>
        </p:txBody>
      </p:sp>
      <p:sp>
        <p:nvSpPr>
          <p:cNvPr id="3" name="Subtitle 2" descr="Tag=AccentColor&#10;Flavor=Light&#10;Target=Text"/>
          <p:cNvSpPr>
            <a:spLocks noGrp="1"/>
          </p:cNvSpPr>
          <p:nvPr>
            <p:ph type="subTitle" idx="13"/>
          </p:nvPr>
        </p:nvSpPr>
        <p:spPr>
          <a:xfrm>
            <a:off x="3020310" y="5795963"/>
            <a:ext cx="3317690" cy="1337667"/>
          </a:xfrm>
        </p:spPr>
        <p:txBody>
          <a:bodyPr>
            <a:normAutofit/>
          </a:bodyPr>
          <a:lstStyle/>
          <a:p>
            <a:r>
              <a:rPr lang="en-US" dirty="0"/>
              <a:t>With PowerPoint, you can create presentations and share your work with others, wherever they are. Type the text you want here to get started. You can also add images, art, and videos on this template. Save to OneDrive and access your presentations from your computer, tablet, or phone. </a:t>
            </a:r>
          </a:p>
        </p:txBody>
      </p:sp>
      <p:pic>
        <p:nvPicPr>
          <p:cNvPr id="17" name="Picture Placeholder 16" descr="A person in a suit reading">
            <a:extLst>
              <a:ext uri="{FF2B5EF4-FFF2-40B4-BE49-F238E27FC236}">
                <a16:creationId xmlns:a16="http://schemas.microsoft.com/office/drawing/2014/main" id="{A2D17E8B-7A48-40BF-8132-27E5B0DBE65E}"/>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6251" y="4167188"/>
            <a:ext cx="2578001" cy="3857625"/>
          </a:xfrm>
        </p:spPr>
      </p:pic>
      <p:sp>
        <p:nvSpPr>
          <p:cNvPr id="4" name="Footer Placeholder 3">
            <a:extLst>
              <a:ext uri="{FF2B5EF4-FFF2-40B4-BE49-F238E27FC236}">
                <a16:creationId xmlns:a16="http://schemas.microsoft.com/office/drawing/2014/main" id="{10C49536-DF0B-454A-9018-D4982C1EB884}"/>
              </a:ext>
            </a:extLst>
          </p:cNvPr>
          <p:cNvSpPr>
            <a:spLocks noGrp="1"/>
          </p:cNvSpPr>
          <p:nvPr>
            <p:ph type="ftr" sz="quarter" idx="11"/>
          </p:nvPr>
        </p:nvSpPr>
        <p:spPr/>
        <p:txBody>
          <a:bodyPr/>
          <a:lstStyle/>
          <a:p>
            <a:r>
              <a:rPr lang="en-US" dirty="0"/>
              <a:t>Sample footer text</a:t>
            </a:r>
          </a:p>
        </p:txBody>
      </p:sp>
      <p:sp>
        <p:nvSpPr>
          <p:cNvPr id="18" name="Date Placeholder 3">
            <a:extLst>
              <a:ext uri="{FF2B5EF4-FFF2-40B4-BE49-F238E27FC236}">
                <a16:creationId xmlns:a16="http://schemas.microsoft.com/office/drawing/2014/main" id="{13C31A86-88E1-4320-8DD9-95A3218AD140}"/>
              </a:ext>
            </a:extLst>
          </p:cNvPr>
          <p:cNvSpPr>
            <a:spLocks noGrp="1"/>
          </p:cNvSpPr>
          <p:nvPr>
            <p:ph type="dt" sz="half" idx="10"/>
          </p:nvPr>
        </p:nvSpPr>
        <p:spPr>
          <a:xfrm>
            <a:off x="4319289" y="7542609"/>
            <a:ext cx="1543050" cy="205383"/>
          </a:xfrm>
        </p:spPr>
        <p:txBody>
          <a:bodyPr/>
          <a:lstStyle/>
          <a:p>
            <a:r>
              <a:rPr lang="en-US" dirty="0"/>
              <a:t>20XX</a:t>
            </a:r>
          </a:p>
        </p:txBody>
      </p:sp>
      <p:sp>
        <p:nvSpPr>
          <p:cNvPr id="19" name="Slide Number Placeholder 5">
            <a:extLst>
              <a:ext uri="{FF2B5EF4-FFF2-40B4-BE49-F238E27FC236}">
                <a16:creationId xmlns:a16="http://schemas.microsoft.com/office/drawing/2014/main" id="{0F1BC668-CEDC-414E-9BE5-D2234A944056}"/>
              </a:ext>
            </a:extLst>
          </p:cNvPr>
          <p:cNvSpPr>
            <a:spLocks noGrp="1"/>
          </p:cNvSpPr>
          <p:nvPr>
            <p:ph type="sldNum" sz="quarter" idx="12"/>
          </p:nvPr>
        </p:nvSpPr>
        <p:spPr>
          <a:xfrm>
            <a:off x="5914132" y="7542609"/>
            <a:ext cx="423869" cy="205383"/>
          </a:xfrm>
        </p:spPr>
        <p:txBody>
          <a:bodyPr/>
          <a:lstStyle/>
          <a:p>
            <a:fld id="{3A98EE3D-8CD1-4C3F-BD1C-C98C9596463C}" type="slidenum">
              <a:rPr lang="en-US" smtClean="0"/>
              <a:pPr/>
              <a:t>7</a:t>
            </a:fld>
            <a:endParaRPr lang="en-US" dirty="0"/>
          </a:p>
        </p:txBody>
      </p:sp>
    </p:spTree>
    <p:extLst>
      <p:ext uri="{BB962C8B-B14F-4D97-AF65-F5344CB8AC3E}">
        <p14:creationId xmlns:p14="http://schemas.microsoft.com/office/powerpoint/2010/main" val="3831612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Placeholder 22" descr="A person sitting in a chair">
            <a:extLst>
              <a:ext uri="{FF2B5EF4-FFF2-40B4-BE49-F238E27FC236}">
                <a16:creationId xmlns:a16="http://schemas.microsoft.com/office/drawing/2014/main" id="{D7295B9C-2CB9-499D-8649-8B68BCBBD20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4167188"/>
            <a:ext cx="6858000" cy="3857625"/>
          </a:xfrm>
        </p:spPr>
      </p:pic>
      <p:sp useBgFill="1">
        <p:nvSpPr>
          <p:cNvPr id="2" name="Title 1"/>
          <p:cNvSpPr>
            <a:spLocks noGrp="1"/>
          </p:cNvSpPr>
          <p:nvPr>
            <p:ph type="ctrTitle"/>
          </p:nvPr>
        </p:nvSpPr>
        <p:spPr>
          <a:xfrm>
            <a:off x="645005" y="5051935"/>
            <a:ext cx="2306485" cy="1454091"/>
          </a:xfrm>
        </p:spPr>
        <p:txBody>
          <a:bodyPr>
            <a:normAutofit/>
          </a:bodyPr>
          <a:lstStyle/>
          <a:p>
            <a:r>
              <a:rPr lang="en-US" dirty="0"/>
              <a:t>Thank you</a:t>
            </a:r>
          </a:p>
        </p:txBody>
      </p:sp>
      <p:sp useBgFill="1">
        <p:nvSpPr>
          <p:cNvPr id="3" name="Subtitle 2" descr="Tag=AccentColor&#10;Flavor=Light&#10;Target=Text"/>
          <p:cNvSpPr>
            <a:spLocks noGrp="1"/>
          </p:cNvSpPr>
          <p:nvPr>
            <p:ph type="subTitle" idx="1"/>
          </p:nvPr>
        </p:nvSpPr>
        <p:spPr>
          <a:xfrm>
            <a:off x="645005" y="6506025"/>
            <a:ext cx="2306485" cy="813580"/>
          </a:xfrm>
        </p:spPr>
        <p:txBody>
          <a:bodyPr>
            <a:normAutofit/>
          </a:bodyPr>
          <a:lstStyle/>
          <a:p>
            <a:r>
              <a:rPr lang="en-US" dirty="0"/>
              <a:t>Presenter name</a:t>
            </a:r>
          </a:p>
          <a:p>
            <a:r>
              <a:rPr lang="en-US" dirty="0"/>
              <a:t>Email address</a:t>
            </a:r>
          </a:p>
          <a:p>
            <a:r>
              <a:rPr lang="en-US" dirty="0"/>
              <a:t>Website</a:t>
            </a:r>
          </a:p>
          <a:p>
            <a:endParaRPr lang="en-US" dirty="0"/>
          </a:p>
        </p:txBody>
      </p:sp>
      <p:sp>
        <p:nvSpPr>
          <p:cNvPr id="7" name="Footer Placeholder 4">
            <a:extLst>
              <a:ext uri="{FF2B5EF4-FFF2-40B4-BE49-F238E27FC236}">
                <a16:creationId xmlns:a16="http://schemas.microsoft.com/office/drawing/2014/main" id="{F6A038F3-7410-4D47-B069-E4BE5999140F}"/>
              </a:ext>
            </a:extLst>
          </p:cNvPr>
          <p:cNvSpPr>
            <a:spLocks noGrp="1"/>
          </p:cNvSpPr>
          <p:nvPr>
            <p:ph type="ftr" sz="quarter" idx="11"/>
          </p:nvPr>
        </p:nvSpPr>
        <p:spPr>
          <a:xfrm>
            <a:off x="514010" y="7542609"/>
            <a:ext cx="3753487" cy="205383"/>
          </a:xfrm>
        </p:spPr>
        <p:txBody>
          <a:bodyPr/>
          <a:lstStyle/>
          <a:p>
            <a:r>
              <a:rPr lang="en-US" dirty="0"/>
              <a:t>Sample footer text</a:t>
            </a:r>
          </a:p>
        </p:txBody>
      </p:sp>
      <p:sp>
        <p:nvSpPr>
          <p:cNvPr id="6" name="Date Placeholder 3">
            <a:extLst>
              <a:ext uri="{FF2B5EF4-FFF2-40B4-BE49-F238E27FC236}">
                <a16:creationId xmlns:a16="http://schemas.microsoft.com/office/drawing/2014/main" id="{050EEE3A-3F43-4692-B3E5-6CC126CAE1D4}"/>
              </a:ext>
            </a:extLst>
          </p:cNvPr>
          <p:cNvSpPr>
            <a:spLocks noGrp="1"/>
          </p:cNvSpPr>
          <p:nvPr>
            <p:ph type="dt" sz="half" idx="10"/>
          </p:nvPr>
        </p:nvSpPr>
        <p:spPr>
          <a:xfrm>
            <a:off x="4319289" y="7542609"/>
            <a:ext cx="1543050" cy="205383"/>
          </a:xfrm>
        </p:spPr>
        <p:txBody>
          <a:bodyPr/>
          <a:lstStyle/>
          <a:p>
            <a:r>
              <a:rPr lang="en-US" dirty="0"/>
              <a:t>20XX</a:t>
            </a:r>
          </a:p>
        </p:txBody>
      </p:sp>
      <p:sp>
        <p:nvSpPr>
          <p:cNvPr id="8" name="Slide Number Placeholder 5">
            <a:extLst>
              <a:ext uri="{FF2B5EF4-FFF2-40B4-BE49-F238E27FC236}">
                <a16:creationId xmlns:a16="http://schemas.microsoft.com/office/drawing/2014/main" id="{A3976785-1E20-4209-911D-22069764DCD4}"/>
              </a:ext>
            </a:extLst>
          </p:cNvPr>
          <p:cNvSpPr>
            <a:spLocks noGrp="1"/>
          </p:cNvSpPr>
          <p:nvPr>
            <p:ph type="sldNum" sz="quarter" idx="12"/>
          </p:nvPr>
        </p:nvSpPr>
        <p:spPr>
          <a:xfrm>
            <a:off x="5914132" y="7542609"/>
            <a:ext cx="423869" cy="205383"/>
          </a:xfrm>
        </p:spPr>
        <p:txBody>
          <a:bodyPr/>
          <a:lstStyle/>
          <a:p>
            <a:fld id="{3A98EE3D-8CD1-4C3F-BD1C-C98C9596463C}" type="slidenum">
              <a:rPr lang="en-US" smtClean="0"/>
              <a:pPr/>
              <a:t>8</a:t>
            </a:fld>
            <a:endParaRPr lang="en-US" dirty="0"/>
          </a:p>
        </p:txBody>
      </p:sp>
    </p:spTree>
    <p:extLst>
      <p:ext uri="{BB962C8B-B14F-4D97-AF65-F5344CB8AC3E}">
        <p14:creationId xmlns:p14="http://schemas.microsoft.com/office/powerpoint/2010/main" val="42685096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0EF115D-73C4-4C20-A44F-97481CD74C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F06F3F2-9398-47DD-B339-5E062F7F29B5}">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51D2C913-C7E9-427D-8C7B-4D2DB36F60B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Slate design</Template>
  <TotalTime>119</TotalTime>
  <Words>701</Words>
  <Application>Microsoft Office PowerPoint</Application>
  <PresentationFormat>Widescreen</PresentationFormat>
  <Paragraphs>73</Paragraphs>
  <Slides>8</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Calibri</vt:lpstr>
      <vt:lpstr>Calisto MT</vt:lpstr>
      <vt:lpstr>Wingdings 2</vt:lpstr>
      <vt:lpstr>SlateVTI</vt:lpstr>
      <vt:lpstr>Presentation title</vt:lpstr>
      <vt:lpstr>   MAIN COURSE Barbeque ‘Your Uncle Did It’(300 gr)                              21 (grilled pork collar, pork steak, pork sausages, fries, salad)  The Best Chicken (300gr)                                                15 (chicken cooked in a homemade sauce, with garlic and herbs, tomatoes, cucumber)  Grilled Salmon with Cream Sauce (200gr)                    25 (salmon, herbs, cream)     PAIRING WINE (750ml)                                      Barista Pinotage  2020                                                      12     Sauvignon Blanc ‘Mud House’                                        12 Chardonnay Bourgogne Terroir Noble 2017                   20       KIDS MENU Batman  Burger                                                                   9 (beef burger, salad, fries) Popeye chicken                                                                   9 (pieces of breast chicken, salad, fries)      DRINKS                                                 Water (1000ml)                                                                   5  Cola (1000ml)                                                                    7  Natura Juice (apple, orange, peach),(500ml)                    8  Coffe (flat white, espresso, capuccino)- medium              5      DESERTS Ice cream(vanilla, chocolate, strawberry-1 scoop)            2 Chocolate cake                                                                   4 Vanilla cake                                                                        4                       FOOD ALLERGIES AND INTOLERANCES – please speak to a member of staff about the ingredients  in our dishes before placing your order.</vt:lpstr>
      <vt:lpstr>PowerPoint Presentation</vt:lpstr>
      <vt:lpstr>Timeline</vt:lpstr>
      <vt:lpstr>Content</vt:lpstr>
      <vt:lpstr>Additional content</vt:lpstr>
      <vt:lpstr>Summary</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elena iftimoae</dc:creator>
  <cp:lastModifiedBy>elena iftimoae</cp:lastModifiedBy>
  <cp:revision>1</cp:revision>
  <dcterms:created xsi:type="dcterms:W3CDTF">2022-06-17T17:56:09Z</dcterms:created>
  <dcterms:modified xsi:type="dcterms:W3CDTF">2022-06-17T20:05:08Z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