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7" r:id="rId4"/>
  </p:sldIdLst>
  <p:sldSz cx="9906000" cy="6858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B80239-414C-42F8-B9A6-ED2D9338431A}" v="2021" dt="2022-06-15T20:39:27.870"/>
    <p1510:client id="{D1861FD2-A794-4C24-B705-C5414C8A89A5}" v="311" dt="2022-06-16T17:32:44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el Gheorghe" userId="81364f8e88dc306a" providerId="Windows Live" clId="Web-{CBB80239-414C-42F8-B9A6-ED2D9338431A}"/>
    <pc:docChg chg="mod addSld delSld modSld sldOrd addMainMaster delMainMaster modMainMaster setSldSz">
      <pc:chgData name="Ionel Gheorghe" userId="81364f8e88dc306a" providerId="Windows Live" clId="Web-{CBB80239-414C-42F8-B9A6-ED2D9338431A}" dt="2022-06-15T20:39:34.480" v="1235"/>
      <pc:docMkLst>
        <pc:docMk/>
      </pc:docMkLst>
      <pc:sldChg chg="addSp delSp modSp mod setBg modClrScheme chgLayout">
        <pc:chgData name="Ionel Gheorghe" userId="81364f8e88dc306a" providerId="Windows Live" clId="Web-{CBB80239-414C-42F8-B9A6-ED2D9338431A}" dt="2022-06-15T20:12:44.875" v="1109" actId="20577"/>
        <pc:sldMkLst>
          <pc:docMk/>
          <pc:sldMk cId="109857222" sldId="256"/>
        </pc:sldMkLst>
        <pc:spChg chg="del mod ord">
          <ac:chgData name="Ionel Gheorghe" userId="81364f8e88dc306a" providerId="Windows Live" clId="Web-{CBB80239-414C-42F8-B9A6-ED2D9338431A}" dt="2022-06-15T18:39:25.722" v="41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Ionel Gheorghe" userId="81364f8e88dc306a" providerId="Windows Live" clId="Web-{CBB80239-414C-42F8-B9A6-ED2D9338431A}" dt="2022-06-15T18:38:14.624" v="34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Ionel Gheorghe" userId="81364f8e88dc306a" providerId="Windows Live" clId="Web-{CBB80239-414C-42F8-B9A6-ED2D9338431A}" dt="2022-06-15T18:39:19.253" v="40"/>
          <ac:spMkLst>
            <pc:docMk/>
            <pc:sldMk cId="109857222" sldId="256"/>
            <ac:spMk id="4" creationId="{142858E0-6271-5A8C-D13E-581DCB77E9C3}"/>
          </ac:spMkLst>
        </pc:spChg>
        <pc:spChg chg="add del mod">
          <ac:chgData name="Ionel Gheorghe" userId="81364f8e88dc306a" providerId="Windows Live" clId="Web-{CBB80239-414C-42F8-B9A6-ED2D9338431A}" dt="2022-06-15T18:39:35.691" v="42"/>
          <ac:spMkLst>
            <pc:docMk/>
            <pc:sldMk cId="109857222" sldId="256"/>
            <ac:spMk id="7" creationId="{0957B11F-6208-68C6-760E-A0BF41343EA2}"/>
          </ac:spMkLst>
        </pc:spChg>
        <pc:spChg chg="add mod">
          <ac:chgData name="Ionel Gheorghe" userId="81364f8e88dc306a" providerId="Windows Live" clId="Web-{CBB80239-414C-42F8-B9A6-ED2D9338431A}" dt="2022-06-15T18:41:02.352" v="57"/>
          <ac:spMkLst>
            <pc:docMk/>
            <pc:sldMk cId="109857222" sldId="256"/>
            <ac:spMk id="8" creationId="{5BE0E29E-7847-399A-A6DE-4217376ECF6E}"/>
          </ac:spMkLst>
        </pc:spChg>
        <pc:spChg chg="add del mod">
          <ac:chgData name="Ionel Gheorghe" userId="81364f8e88dc306a" providerId="Windows Live" clId="Web-{CBB80239-414C-42F8-B9A6-ED2D9338431A}" dt="2022-06-15T18:41:57.824" v="78"/>
          <ac:spMkLst>
            <pc:docMk/>
            <pc:sldMk cId="109857222" sldId="256"/>
            <ac:spMk id="9" creationId="{264BDC65-4498-1083-BA8A-A9AEA550DA19}"/>
          </ac:spMkLst>
        </pc:spChg>
        <pc:spChg chg="add mod">
          <ac:chgData name="Ionel Gheorghe" userId="81364f8e88dc306a" providerId="Windows Live" clId="Web-{CBB80239-414C-42F8-B9A6-ED2D9338431A}" dt="2022-06-15T19:59:53.552" v="923" actId="20577"/>
          <ac:spMkLst>
            <pc:docMk/>
            <pc:sldMk cId="109857222" sldId="256"/>
            <ac:spMk id="10" creationId="{E6BA78D5-FB1A-F8B4-A7C6-C8C2F497C9A1}"/>
          </ac:spMkLst>
        </pc:spChg>
        <pc:spChg chg="add mod">
          <ac:chgData name="Ionel Gheorghe" userId="81364f8e88dc306a" providerId="Windows Live" clId="Web-{CBB80239-414C-42F8-B9A6-ED2D9338431A}" dt="2022-06-15T18:48:37.080" v="185" actId="20577"/>
          <ac:spMkLst>
            <pc:docMk/>
            <pc:sldMk cId="109857222" sldId="256"/>
            <ac:spMk id="11" creationId="{68F8B060-4B72-ABA8-9DA1-8221EDDCE422}"/>
          </ac:spMkLst>
        </pc:spChg>
        <pc:spChg chg="add mod">
          <ac:chgData name="Ionel Gheorghe" userId="81364f8e88dc306a" providerId="Windows Live" clId="Web-{CBB80239-414C-42F8-B9A6-ED2D9338431A}" dt="2022-06-15T20:01:03.259" v="929" actId="20577"/>
          <ac:spMkLst>
            <pc:docMk/>
            <pc:sldMk cId="109857222" sldId="256"/>
            <ac:spMk id="12" creationId="{2D78CF2A-A42F-9F4D-1402-2910CED110AB}"/>
          </ac:spMkLst>
        </pc:spChg>
        <pc:spChg chg="add">
          <ac:chgData name="Ionel Gheorghe" userId="81364f8e88dc306a" providerId="Windows Live" clId="Web-{CBB80239-414C-42F8-B9A6-ED2D9338431A}" dt="2022-06-15T18:41:02.352" v="57"/>
          <ac:spMkLst>
            <pc:docMk/>
            <pc:sldMk cId="109857222" sldId="256"/>
            <ac:spMk id="13" creationId="{4C608BEB-860E-4094-8511-78603564A75E}"/>
          </ac:spMkLst>
        </pc:spChg>
        <pc:spChg chg="add mod">
          <ac:chgData name="Ionel Gheorghe" userId="81364f8e88dc306a" providerId="Windows Live" clId="Web-{CBB80239-414C-42F8-B9A6-ED2D9338431A}" dt="2022-06-15T20:03:47.939" v="945" actId="20577"/>
          <ac:spMkLst>
            <pc:docMk/>
            <pc:sldMk cId="109857222" sldId="256"/>
            <ac:spMk id="14" creationId="{6F64E49F-2736-F7CB-C428-761535541F87}"/>
          </ac:spMkLst>
        </pc:spChg>
        <pc:spChg chg="add mod">
          <ac:chgData name="Ionel Gheorghe" userId="81364f8e88dc306a" providerId="Windows Live" clId="Web-{CBB80239-414C-42F8-B9A6-ED2D9338431A}" dt="2022-06-15T20:00:32.710" v="926" actId="20577"/>
          <ac:spMkLst>
            <pc:docMk/>
            <pc:sldMk cId="109857222" sldId="256"/>
            <ac:spMk id="16" creationId="{10AE5C58-1BE9-FF90-52DB-E5DB6FCB86F2}"/>
          </ac:spMkLst>
        </pc:spChg>
        <pc:spChg chg="add mod">
          <ac:chgData name="Ionel Gheorghe" userId="81364f8e88dc306a" providerId="Windows Live" clId="Web-{CBB80239-414C-42F8-B9A6-ED2D9338431A}" dt="2022-06-15T20:02:18.528" v="937" actId="20577"/>
          <ac:spMkLst>
            <pc:docMk/>
            <pc:sldMk cId="109857222" sldId="256"/>
            <ac:spMk id="17" creationId="{DE122E52-5FEE-EA97-E8F5-63F9B04F649F}"/>
          </ac:spMkLst>
        </pc:spChg>
        <pc:spChg chg="add mod">
          <ac:chgData name="Ionel Gheorghe" userId="81364f8e88dc306a" providerId="Windows Live" clId="Web-{CBB80239-414C-42F8-B9A6-ED2D9338431A}" dt="2022-06-15T20:12:44.875" v="1109" actId="20577"/>
          <ac:spMkLst>
            <pc:docMk/>
            <pc:sldMk cId="109857222" sldId="256"/>
            <ac:spMk id="18" creationId="{5A6C8414-C492-4662-2E0A-BD534EB9F415}"/>
          </ac:spMkLst>
        </pc:spChg>
        <pc:spChg chg="add mod">
          <ac:chgData name="Ionel Gheorghe" userId="81364f8e88dc306a" providerId="Windows Live" clId="Web-{CBB80239-414C-42F8-B9A6-ED2D9338431A}" dt="2022-06-15T19:53:50.063" v="784" actId="20577"/>
          <ac:spMkLst>
            <pc:docMk/>
            <pc:sldMk cId="109857222" sldId="256"/>
            <ac:spMk id="19" creationId="{D95BD7A5-50BA-793C-C669-B692F8B79057}"/>
          </ac:spMkLst>
        </pc:spChg>
        <pc:spChg chg="add mod">
          <ac:chgData name="Ionel Gheorghe" userId="81364f8e88dc306a" providerId="Windows Live" clId="Web-{CBB80239-414C-42F8-B9A6-ED2D9338431A}" dt="2022-06-15T19:56:44.932" v="908" actId="20577"/>
          <ac:spMkLst>
            <pc:docMk/>
            <pc:sldMk cId="109857222" sldId="256"/>
            <ac:spMk id="20" creationId="{B72EC493-925B-1A53-7BEE-FF5D1E3A6C9B}"/>
          </ac:spMkLst>
        </pc:spChg>
        <pc:picChg chg="add mod ord">
          <ac:chgData name="Ionel Gheorghe" userId="81364f8e88dc306a" providerId="Windows Live" clId="Web-{CBB80239-414C-42F8-B9A6-ED2D9338431A}" dt="2022-06-15T19:24:47.432" v="626" actId="1076"/>
          <ac:picMkLst>
            <pc:docMk/>
            <pc:sldMk cId="109857222" sldId="256"/>
            <ac:picMk id="5" creationId="{69F0296F-A371-3D78-8CFB-3B5D4CA7721C}"/>
          </ac:picMkLst>
        </pc:picChg>
        <pc:cxnChg chg="add">
          <ac:chgData name="Ionel Gheorghe" userId="81364f8e88dc306a" providerId="Windows Live" clId="Web-{CBB80239-414C-42F8-B9A6-ED2D9338431A}" dt="2022-06-15T18:41:02.352" v="57"/>
          <ac:cxnSpMkLst>
            <pc:docMk/>
            <pc:sldMk cId="109857222" sldId="256"/>
            <ac:cxnSpMk id="15" creationId="{1F16A8D4-FE87-4604-88B2-394B5D1EB437}"/>
          </ac:cxnSpMkLst>
        </pc:cxnChg>
      </pc:sldChg>
      <pc:sldChg chg="delSp modSp new">
        <pc:chgData name="Ionel Gheorghe" userId="81364f8e88dc306a" providerId="Windows Live" clId="Web-{CBB80239-414C-42F8-B9A6-ED2D9338431A}" dt="2022-06-15T20:05:42.930" v="998" actId="20577"/>
        <pc:sldMkLst>
          <pc:docMk/>
          <pc:sldMk cId="714261808" sldId="257"/>
        </pc:sldMkLst>
        <pc:spChg chg="mod">
          <ac:chgData name="Ionel Gheorghe" userId="81364f8e88dc306a" providerId="Windows Live" clId="Web-{CBB80239-414C-42F8-B9A6-ED2D9338431A}" dt="2022-06-15T19:58:29.829" v="918" actId="20577"/>
          <ac:spMkLst>
            <pc:docMk/>
            <pc:sldMk cId="714261808" sldId="257"/>
            <ac:spMk id="2" creationId="{1799B0BD-10BB-F514-9810-5AFA7B114211}"/>
          </ac:spMkLst>
        </pc:spChg>
        <pc:spChg chg="mod">
          <ac:chgData name="Ionel Gheorghe" userId="81364f8e88dc306a" providerId="Windows Live" clId="Web-{CBB80239-414C-42F8-B9A6-ED2D9338431A}" dt="2022-06-15T20:05:42.930" v="998" actId="20577"/>
          <ac:spMkLst>
            <pc:docMk/>
            <pc:sldMk cId="714261808" sldId="257"/>
            <ac:spMk id="3" creationId="{EE05CDD0-9CC4-2F13-0425-E82FD99DBBE3}"/>
          </ac:spMkLst>
        </pc:spChg>
        <pc:spChg chg="del">
          <ac:chgData name="Ionel Gheorghe" userId="81364f8e88dc306a" providerId="Windows Live" clId="Web-{CBB80239-414C-42F8-B9A6-ED2D9338431A}" dt="2022-06-15T19:58:37.298" v="919"/>
          <ac:spMkLst>
            <pc:docMk/>
            <pc:sldMk cId="714261808" sldId="257"/>
            <ac:spMk id="4" creationId="{2BEDE1CC-1118-6FDF-61FE-08E6FD1AA1F2}"/>
          </ac:spMkLst>
        </pc:spChg>
      </pc:sldChg>
      <pc:sldChg chg="new del">
        <pc:chgData name="Ionel Gheorghe" userId="81364f8e88dc306a" providerId="Windows Live" clId="Web-{CBB80239-414C-42F8-B9A6-ED2D9338431A}" dt="2022-06-15T20:32:09.173" v="1111"/>
        <pc:sldMkLst>
          <pc:docMk/>
          <pc:sldMk cId="157417743" sldId="258"/>
        </pc:sldMkLst>
      </pc:sldChg>
      <pc:sldChg chg="addSp delSp modSp new mod ord setBg">
        <pc:chgData name="Ionel Gheorghe" userId="81364f8e88dc306a" providerId="Windows Live" clId="Web-{CBB80239-414C-42F8-B9A6-ED2D9338431A}" dt="2022-06-15T20:39:34.480" v="1235"/>
        <pc:sldMkLst>
          <pc:docMk/>
          <pc:sldMk cId="1044156826" sldId="258"/>
        </pc:sldMkLst>
        <pc:spChg chg="mod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2" creationId="{53B10EF2-0451-6D46-F38A-B110ABDD9D6E}"/>
          </ac:spMkLst>
        </pc:spChg>
        <pc:spChg chg="add del mod">
          <ac:chgData name="Ionel Gheorghe" userId="81364f8e88dc306a" providerId="Windows Live" clId="Web-{CBB80239-414C-42F8-B9A6-ED2D9338431A}" dt="2022-06-15T20:39:01.431" v="1227"/>
          <ac:spMkLst>
            <pc:docMk/>
            <pc:sldMk cId="1044156826" sldId="258"/>
            <ac:spMk id="3" creationId="{6B91D3A8-F0A7-2169-1A53-999933D9DFB1}"/>
          </ac:spMkLst>
        </pc:spChg>
        <pc:spChg chg="del">
          <ac:chgData name="Ionel Gheorghe" userId="81364f8e88dc306a" providerId="Windows Live" clId="Web-{CBB80239-414C-42F8-B9A6-ED2D9338431A}" dt="2022-06-15T20:33:58.087" v="1116"/>
          <ac:spMkLst>
            <pc:docMk/>
            <pc:sldMk cId="1044156826" sldId="258"/>
            <ac:spMk id="4" creationId="{4975AEDE-9A7B-BE79-4FC7-2B6B4CC36265}"/>
          </ac:spMkLst>
        </pc:spChg>
        <pc:spChg chg="add del">
          <ac:chgData name="Ionel Gheorghe" userId="81364f8e88dc306a" providerId="Windows Live" clId="Web-{CBB80239-414C-42F8-B9A6-ED2D9338431A}" dt="2022-06-15T20:38:39.977" v="1224"/>
          <ac:spMkLst>
            <pc:docMk/>
            <pc:sldMk cId="1044156826" sldId="258"/>
            <ac:spMk id="8" creationId="{4C608BEB-860E-4094-8511-78603564A75E}"/>
          </ac:spMkLst>
        </pc:spChg>
        <pc:spChg chg="add del">
          <ac:chgData name="Ionel Gheorghe" userId="81364f8e88dc306a" providerId="Windows Live" clId="Web-{CBB80239-414C-42F8-B9A6-ED2D9338431A}" dt="2022-06-15T20:39:01.415" v="1226"/>
          <ac:spMkLst>
            <pc:docMk/>
            <pc:sldMk cId="1044156826" sldId="258"/>
            <ac:spMk id="9" creationId="{BACC6370-2D7E-4714-9D71-7542949D7D5D}"/>
          </ac:spMkLst>
        </pc:spChg>
        <pc:spChg chg="add del">
          <ac:chgData name="Ionel Gheorghe" userId="81364f8e88dc306a" providerId="Windows Live" clId="Web-{CBB80239-414C-42F8-B9A6-ED2D9338431A}" dt="2022-06-15T20:39:01.415" v="1226"/>
          <ac:spMkLst>
            <pc:docMk/>
            <pc:sldMk cId="1044156826" sldId="258"/>
            <ac:spMk id="11" creationId="{F68B3F68-107C-434F-AA38-110D5EA91B85}"/>
          </ac:spMkLst>
        </pc:spChg>
        <pc:spChg chg="add del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12" creationId="{86909FA0-B515-4681-B7A8-FA281D133B94}"/>
          </ac:spMkLst>
        </pc:spChg>
        <pc:spChg chg="add del">
          <ac:chgData name="Ionel Gheorghe" userId="81364f8e88dc306a" providerId="Windows Live" clId="Web-{CBB80239-414C-42F8-B9A6-ED2D9338431A}" dt="2022-06-15T20:39:01.415" v="1226"/>
          <ac:spMkLst>
            <pc:docMk/>
            <pc:sldMk cId="1044156826" sldId="258"/>
            <ac:spMk id="13" creationId="{AAD0DBB9-1A4B-4391-81D4-CB19F9AB918A}"/>
          </ac:spMkLst>
        </pc:spChg>
        <pc:spChg chg="add del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14" creationId="{21C9FE86-FCC3-4A31-AA1C-C882262B7FE7}"/>
          </ac:spMkLst>
        </pc:spChg>
        <pc:spChg chg="add del">
          <ac:chgData name="Ionel Gheorghe" userId="81364f8e88dc306a" providerId="Windows Live" clId="Web-{CBB80239-414C-42F8-B9A6-ED2D9338431A}" dt="2022-06-15T20:39:01.415" v="1226"/>
          <ac:spMkLst>
            <pc:docMk/>
            <pc:sldMk cId="1044156826" sldId="258"/>
            <ac:spMk id="15" creationId="{063BBA22-50EA-4C4D-BE05-F1CE4E63AA56}"/>
          </ac:spMkLst>
        </pc:spChg>
        <pc:spChg chg="add del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16" creationId="{7D96243B-ECED-4B71-8E06-AE9A285EAD20}"/>
          </ac:spMkLst>
        </pc:spChg>
        <pc:spChg chg="add del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17" creationId="{DEE2AD96-B495-4E06-9291-B71706F728CB}"/>
          </ac:spMkLst>
        </pc:spChg>
        <pc:spChg chg="add del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18" creationId="{A09989E4-EFDC-4A90-A633-E0525FB4139E}"/>
          </ac:spMkLst>
        </pc:spChg>
        <pc:spChg chg="add del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19" creationId="{53CF6D67-C5A8-4ADD-9E8E-1E38CA1D3166}"/>
          </ac:spMkLst>
        </pc:spChg>
        <pc:spChg chg="add del mod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20" creationId="{6B91D3A8-F0A7-2169-1A53-999933D9DFB1}"/>
          </ac:spMkLst>
        </pc:spChg>
        <pc:spChg chg="add del">
          <ac:chgData name="Ionel Gheorghe" userId="81364f8e88dc306a" providerId="Windows Live" clId="Web-{CBB80239-414C-42F8-B9A6-ED2D9338431A}" dt="2022-06-15T20:39:34.448" v="1234"/>
          <ac:spMkLst>
            <pc:docMk/>
            <pc:sldMk cId="1044156826" sldId="258"/>
            <ac:spMk id="25" creationId="{9F7D788E-2C1B-4EF4-8719-12613771FF98}"/>
          </ac:spMkLst>
        </pc:spChg>
        <pc:spChg chg="add del">
          <ac:chgData name="Ionel Gheorghe" userId="81364f8e88dc306a" providerId="Windows Live" clId="Web-{CBB80239-414C-42F8-B9A6-ED2D9338431A}" dt="2022-06-15T20:39:30.683" v="1232"/>
          <ac:spMkLst>
            <pc:docMk/>
            <pc:sldMk cId="1044156826" sldId="258"/>
            <ac:spMk id="26" creationId="{42285737-90EE-47DC-AC80-8AE156B11969}"/>
          </ac:spMkLst>
        </pc:spChg>
        <pc:spChg chg="add del">
          <ac:chgData name="Ionel Gheorghe" userId="81364f8e88dc306a" providerId="Windows Live" clId="Web-{CBB80239-414C-42F8-B9A6-ED2D9338431A}" dt="2022-06-15T20:39:34.448" v="1234"/>
          <ac:spMkLst>
            <pc:docMk/>
            <pc:sldMk cId="1044156826" sldId="258"/>
            <ac:spMk id="27" creationId="{7C54E824-C0F4-480B-BC88-689F50C45FBD}"/>
          </ac:spMkLst>
        </pc:spChg>
        <pc:spChg chg="add del">
          <ac:chgData name="Ionel Gheorghe" userId="81364f8e88dc306a" providerId="Windows Live" clId="Web-{CBB80239-414C-42F8-B9A6-ED2D9338431A}" dt="2022-06-15T20:39:34.448" v="1234"/>
          <ac:spMkLst>
            <pc:docMk/>
            <pc:sldMk cId="1044156826" sldId="258"/>
            <ac:spMk id="29" creationId="{58DEA6A1-FC5C-4E6E-BBBF-7E472949B394}"/>
          </ac:spMkLst>
        </pc:spChg>
        <pc:spChg chg="add del">
          <ac:chgData name="Ionel Gheorghe" userId="81364f8e88dc306a" providerId="Windows Live" clId="Web-{CBB80239-414C-42F8-B9A6-ED2D9338431A}" dt="2022-06-15T20:39:34.448" v="1234"/>
          <ac:spMkLst>
            <pc:docMk/>
            <pc:sldMk cId="1044156826" sldId="258"/>
            <ac:spMk id="31" creationId="{96AAAC3B-1954-46B7-BBAC-27DFF5B5295F}"/>
          </ac:spMkLst>
        </pc:spChg>
        <pc:spChg chg="add del">
          <ac:chgData name="Ionel Gheorghe" userId="81364f8e88dc306a" providerId="Windows Live" clId="Web-{CBB80239-414C-42F8-B9A6-ED2D9338431A}" dt="2022-06-15T20:39:34.448" v="1234"/>
          <ac:spMkLst>
            <pc:docMk/>
            <pc:sldMk cId="1044156826" sldId="258"/>
            <ac:spMk id="33" creationId="{A5AD6500-BB62-4AAC-9D2F-C10DDC90CBB1}"/>
          </ac:spMkLst>
        </pc:spChg>
        <pc:spChg chg="add del">
          <ac:chgData name="Ionel Gheorghe" userId="81364f8e88dc306a" providerId="Windows Live" clId="Web-{CBB80239-414C-42F8-B9A6-ED2D9338431A}" dt="2022-06-15T20:39:34.448" v="1234"/>
          <ac:spMkLst>
            <pc:docMk/>
            <pc:sldMk cId="1044156826" sldId="258"/>
            <ac:spMk id="36" creationId="{6B91D3A8-F0A7-2169-1A53-999933D9DFB1}"/>
          </ac:spMkLst>
        </pc:spChg>
        <pc:spChg chg="add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38" creationId="{2E442304-DDBD-4F7B-8017-36BCC863FB40}"/>
          </ac:spMkLst>
        </pc:spChg>
        <pc:spChg chg="add">
          <ac:chgData name="Ionel Gheorghe" userId="81364f8e88dc306a" providerId="Windows Live" clId="Web-{CBB80239-414C-42F8-B9A6-ED2D9338431A}" dt="2022-06-15T20:39:34.480" v="1235"/>
          <ac:spMkLst>
            <pc:docMk/>
            <pc:sldMk cId="1044156826" sldId="258"/>
            <ac:spMk id="39" creationId="{5E107275-3853-46FD-A241-DE4355A42675}"/>
          </ac:spMkLst>
        </pc:spChg>
        <pc:grpChg chg="add del">
          <ac:chgData name="Ionel Gheorghe" userId="81364f8e88dc306a" providerId="Windows Live" clId="Web-{CBB80239-414C-42F8-B9A6-ED2D9338431A}" dt="2022-06-15T20:39:30.683" v="1232"/>
          <ac:grpSpMkLst>
            <pc:docMk/>
            <pc:sldMk cId="1044156826" sldId="258"/>
            <ac:grpSpMk id="28" creationId="{B57BDC17-F1B3-455F-BBF1-680AA1F25C06}"/>
          </ac:grpSpMkLst>
        </pc:grpChg>
        <pc:graphicFrameChg chg="add del">
          <ac:chgData name="Ionel Gheorghe" userId="81364f8e88dc306a" providerId="Windows Live" clId="Web-{CBB80239-414C-42F8-B9A6-ED2D9338431A}" dt="2022-06-15T20:39:01.415" v="1226"/>
          <ac:graphicFrameMkLst>
            <pc:docMk/>
            <pc:sldMk cId="1044156826" sldId="258"/>
            <ac:graphicFrameMk id="5" creationId="{4221FDD9-AED1-27D4-19D1-71202F17161A}"/>
          </ac:graphicFrameMkLst>
        </pc:graphicFrameChg>
        <pc:graphicFrameChg chg="add del">
          <ac:chgData name="Ionel Gheorghe" userId="81364f8e88dc306a" providerId="Windows Live" clId="Web-{CBB80239-414C-42F8-B9A6-ED2D9338431A}" dt="2022-06-15T20:39:30.683" v="1232"/>
          <ac:graphicFrameMkLst>
            <pc:docMk/>
            <pc:sldMk cId="1044156826" sldId="258"/>
            <ac:graphicFrameMk id="22" creationId="{82F3DEE8-7706-C3FB-D08D-3B4D753542D1}"/>
          </ac:graphicFrameMkLst>
        </pc:graphicFrameChg>
        <pc:graphicFrameChg chg="add">
          <ac:chgData name="Ionel Gheorghe" userId="81364f8e88dc306a" providerId="Windows Live" clId="Web-{CBB80239-414C-42F8-B9A6-ED2D9338431A}" dt="2022-06-15T20:39:34.480" v="1235"/>
          <ac:graphicFrameMkLst>
            <pc:docMk/>
            <pc:sldMk cId="1044156826" sldId="258"/>
            <ac:graphicFrameMk id="40" creationId="{67A78929-B496-EB76-526B-3382D1DA7445}"/>
          </ac:graphicFrameMkLst>
        </pc:graphicFrameChg>
        <pc:cxnChg chg="add del">
          <ac:chgData name="Ionel Gheorghe" userId="81364f8e88dc306a" providerId="Windows Live" clId="Web-{CBB80239-414C-42F8-B9A6-ED2D9338431A}" dt="2022-06-15T20:38:39.977" v="1224"/>
          <ac:cxnSpMkLst>
            <pc:docMk/>
            <pc:sldMk cId="1044156826" sldId="258"/>
            <ac:cxnSpMk id="10" creationId="{1F16A8D4-FE87-4604-88B2-394B5D1EB437}"/>
          </ac:cxnSpMkLst>
        </pc:cxnChg>
      </pc:sldChg>
      <pc:sldChg chg="new del">
        <pc:chgData name="Ionel Gheorghe" userId="81364f8e88dc306a" providerId="Windows Live" clId="Web-{CBB80239-414C-42F8-B9A6-ED2D9338431A}" dt="2022-06-15T20:32:24.642" v="1113"/>
        <pc:sldMkLst>
          <pc:docMk/>
          <pc:sldMk cId="3617328645" sldId="258"/>
        </pc:sldMkLst>
      </pc:sldChg>
      <pc:sldMasterChg chg="modSp del delSldLayout modSldLayout">
        <pc:chgData name="Ionel Gheorghe" userId="81364f8e88dc306a" providerId="Windows Live" clId="Web-{CBB80239-414C-42F8-B9A6-ED2D9338431A}" dt="2022-06-15T18:35:51.538" v="2"/>
        <pc:sldMasterMkLst>
          <pc:docMk/>
          <pc:sldMasterMk cId="2460954070" sldId="2147483660"/>
        </pc:sldMasterMkLst>
        <pc:spChg chg="mod">
          <ac:chgData name="Ionel Gheorghe" userId="81364f8e88dc306a" providerId="Windows Live" clId="Web-{CBB80239-414C-42F8-B9A6-ED2D9338431A}" dt="2022-06-15T18:35:51.491" v="1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Ionel Gheorghe" userId="81364f8e88dc306a" providerId="Windows Live" clId="Web-{CBB80239-414C-42F8-B9A6-ED2D9338431A}" dt="2022-06-15T18:35:51.491" v="1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Ionel Gheorghe" userId="81364f8e88dc306a" providerId="Windows Live" clId="Web-{CBB80239-414C-42F8-B9A6-ED2D9338431A}" dt="2022-06-15T18:35:51.491" v="1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Ionel Gheorghe" userId="81364f8e88dc306a" providerId="Windows Live" clId="Web-{CBB80239-414C-42F8-B9A6-ED2D9338431A}" dt="2022-06-15T18:35:51.491" v="1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Ionel Gheorghe" userId="81364f8e88dc306a" providerId="Windows Live" clId="Web-{CBB80239-414C-42F8-B9A6-ED2D9338431A}" dt="2022-06-15T18:35:51.491" v="1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Ionel Gheorghe" userId="81364f8e88dc306a" providerId="Windows Live" clId="Web-{CBB80239-414C-42F8-B9A6-ED2D9338431A}" dt="2022-06-15T18:35:51.538" v="2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Ionel Gheorghe" userId="81364f8e88dc306a" providerId="Windows Live" clId="Web-{CBB80239-414C-42F8-B9A6-ED2D9338431A}" dt="2022-06-15T18:35:51.491" v="1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Ionel Gheorghe" userId="81364f8e88dc306a" providerId="Windows Live" clId="Web-{CBB80239-414C-42F8-B9A6-ED2D9338431A}" dt="2022-06-15T18:35:51.538" v="2"/>
        <pc:sldMasterMkLst>
          <pc:docMk/>
          <pc:sldMasterMk cId="918234793" sldId="2147483672"/>
        </pc:sldMasterMkLst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220661396" sldId="2147483673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2165943513" sldId="2147483674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809191194" sldId="2147483675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3872967595" sldId="2147483676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63550248" sldId="2147483677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3225445064" sldId="2147483678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922615753" sldId="2147483679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166693387" sldId="2147483680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3301574106" sldId="2147483681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2230993335" sldId="2147483682"/>
          </pc:sldLayoutMkLst>
        </pc:sldLayoutChg>
        <pc:sldLayoutChg chg="add mod replId">
          <pc:chgData name="Ionel Gheorghe" userId="81364f8e88dc306a" providerId="Windows Live" clId="Web-{CBB80239-414C-42F8-B9A6-ED2D9338431A}" dt="2022-06-15T18:35:51.538" v="2"/>
          <pc:sldLayoutMkLst>
            <pc:docMk/>
            <pc:sldMasterMk cId="918234793" sldId="2147483672"/>
            <pc:sldLayoutMk cId="510182426" sldId="2147483683"/>
          </pc:sldLayoutMkLst>
        </pc:sldLayoutChg>
      </pc:sldMasterChg>
    </pc:docChg>
  </pc:docChgLst>
  <pc:docChgLst>
    <pc:chgData name="Ionel Gheorghe" userId="81364f8e88dc306a" providerId="Windows Live" clId="Web-{D1861FD2-A794-4C24-B705-C5414C8A89A5}"/>
    <pc:docChg chg="modSld">
      <pc:chgData name="Ionel Gheorghe" userId="81364f8e88dc306a" providerId="Windows Live" clId="Web-{D1861FD2-A794-4C24-B705-C5414C8A89A5}" dt="2022-06-16T17:33:04.555" v="174"/>
      <pc:docMkLst>
        <pc:docMk/>
      </pc:docMkLst>
      <pc:sldChg chg="addSp modSp">
        <pc:chgData name="Ionel Gheorghe" userId="81364f8e88dc306a" providerId="Windows Live" clId="Web-{D1861FD2-A794-4C24-B705-C5414C8A89A5}" dt="2022-06-16T17:30:26.968" v="167" actId="20577"/>
        <pc:sldMkLst>
          <pc:docMk/>
          <pc:sldMk cId="109857222" sldId="256"/>
        </pc:sldMkLst>
        <pc:spChg chg="add mod">
          <ac:chgData name="Ionel Gheorghe" userId="81364f8e88dc306a" providerId="Windows Live" clId="Web-{D1861FD2-A794-4C24-B705-C5414C8A89A5}" dt="2022-06-16T17:28:38.726" v="121" actId="1076"/>
          <ac:spMkLst>
            <pc:docMk/>
            <pc:sldMk cId="109857222" sldId="256"/>
            <ac:spMk id="2" creationId="{9BB3CEEA-AE3D-2A76-7F8E-991F17E53795}"/>
          </ac:spMkLst>
        </pc:spChg>
        <pc:spChg chg="add mod">
          <ac:chgData name="Ionel Gheorghe" userId="81364f8e88dc306a" providerId="Windows Live" clId="Web-{D1861FD2-A794-4C24-B705-C5414C8A89A5}" dt="2022-06-16T17:30:26.968" v="167" actId="20577"/>
          <ac:spMkLst>
            <pc:docMk/>
            <pc:sldMk cId="109857222" sldId="256"/>
            <ac:spMk id="3" creationId="{C54B3FC0-50D9-4C3D-D53D-1F20B845D32A}"/>
          </ac:spMkLst>
        </pc:spChg>
        <pc:spChg chg="mod">
          <ac:chgData name="Ionel Gheorghe" userId="81364f8e88dc306a" providerId="Windows Live" clId="Web-{D1861FD2-A794-4C24-B705-C5414C8A89A5}" dt="2022-06-16T17:28:21.054" v="120" actId="1076"/>
          <ac:spMkLst>
            <pc:docMk/>
            <pc:sldMk cId="109857222" sldId="256"/>
            <ac:spMk id="14" creationId="{6F64E49F-2736-F7CB-C428-761535541F87}"/>
          </ac:spMkLst>
        </pc:spChg>
        <pc:spChg chg="mod">
          <ac:chgData name="Ionel Gheorghe" userId="81364f8e88dc306a" providerId="Windows Live" clId="Web-{D1861FD2-A794-4C24-B705-C5414C8A89A5}" dt="2022-06-16T17:27:41.317" v="119" actId="20577"/>
          <ac:spMkLst>
            <pc:docMk/>
            <pc:sldMk cId="109857222" sldId="256"/>
            <ac:spMk id="18" creationId="{5A6C8414-C492-4662-2E0A-BD534EB9F415}"/>
          </ac:spMkLst>
        </pc:spChg>
      </pc:sldChg>
      <pc:sldChg chg="addSp delSp modSp">
        <pc:chgData name="Ionel Gheorghe" userId="81364f8e88dc306a" providerId="Windows Live" clId="Web-{D1861FD2-A794-4C24-B705-C5414C8A89A5}" dt="2022-06-16T17:33:04.555" v="174"/>
        <pc:sldMkLst>
          <pc:docMk/>
          <pc:sldMk cId="1044156826" sldId="258"/>
        </pc:sldMkLst>
        <pc:spChg chg="mod">
          <ac:chgData name="Ionel Gheorghe" userId="81364f8e88dc306a" providerId="Windows Live" clId="Web-{D1861FD2-A794-4C24-B705-C5414C8A89A5}" dt="2022-06-16T17:33:04.555" v="174"/>
          <ac:spMkLst>
            <pc:docMk/>
            <pc:sldMk cId="1044156826" sldId="258"/>
            <ac:spMk id="2" creationId="{53B10EF2-0451-6D46-F38A-B110ABDD9D6E}"/>
          </ac:spMkLst>
        </pc:spChg>
        <pc:spChg chg="add del">
          <ac:chgData name="Ionel Gheorghe" userId="81364f8e88dc306a" providerId="Windows Live" clId="Web-{D1861FD2-A794-4C24-B705-C5414C8A89A5}" dt="2022-06-16T17:33:04.555" v="174"/>
          <ac:spMkLst>
            <pc:docMk/>
            <pc:sldMk cId="1044156826" sldId="258"/>
            <ac:spMk id="38" creationId="{2E442304-DDBD-4F7B-8017-36BCC863FB40}"/>
          </ac:spMkLst>
        </pc:spChg>
        <pc:spChg chg="add del">
          <ac:chgData name="Ionel Gheorghe" userId="81364f8e88dc306a" providerId="Windows Live" clId="Web-{D1861FD2-A794-4C24-B705-C5414C8A89A5}" dt="2022-06-16T17:33:04.555" v="174"/>
          <ac:spMkLst>
            <pc:docMk/>
            <pc:sldMk cId="1044156826" sldId="258"/>
            <ac:spMk id="39" creationId="{5E107275-3853-46FD-A241-DE4355A42675}"/>
          </ac:spMkLst>
        </pc:spChg>
        <pc:spChg chg="add del">
          <ac:chgData name="Ionel Gheorghe" userId="81364f8e88dc306a" providerId="Windows Live" clId="Web-{D1861FD2-A794-4C24-B705-C5414C8A89A5}" dt="2022-06-16T17:33:00.571" v="171"/>
          <ac:spMkLst>
            <pc:docMk/>
            <pc:sldMk cId="1044156826" sldId="258"/>
            <ac:spMk id="45" creationId="{04812C46-200A-4DEB-A05E-3ED6C68C2387}"/>
          </ac:spMkLst>
        </pc:spChg>
        <pc:spChg chg="add del">
          <ac:chgData name="Ionel Gheorghe" userId="81364f8e88dc306a" providerId="Windows Live" clId="Web-{D1861FD2-A794-4C24-B705-C5414C8A89A5}" dt="2022-06-16T17:33:00.571" v="171"/>
          <ac:spMkLst>
            <pc:docMk/>
            <pc:sldMk cId="1044156826" sldId="258"/>
            <ac:spMk id="47" creationId="{D1EA859B-E555-4109-94F3-6700E046E008}"/>
          </ac:spMkLst>
        </pc:spChg>
        <pc:spChg chg="add del">
          <ac:chgData name="Ionel Gheorghe" userId="81364f8e88dc306a" providerId="Windows Live" clId="Web-{D1861FD2-A794-4C24-B705-C5414C8A89A5}" dt="2022-06-16T17:33:04.524" v="173"/>
          <ac:spMkLst>
            <pc:docMk/>
            <pc:sldMk cId="1044156826" sldId="258"/>
            <ac:spMk id="49" creationId="{79BB35BC-D5C2-4C8B-A22A-A71E6191913B}"/>
          </ac:spMkLst>
        </pc:spChg>
        <pc:spChg chg="add">
          <ac:chgData name="Ionel Gheorghe" userId="81364f8e88dc306a" providerId="Windows Live" clId="Web-{D1861FD2-A794-4C24-B705-C5414C8A89A5}" dt="2022-06-16T17:33:04.555" v="174"/>
          <ac:spMkLst>
            <pc:docMk/>
            <pc:sldMk cId="1044156826" sldId="258"/>
            <ac:spMk id="51" creationId="{04812C46-200A-4DEB-A05E-3ED6C68C2387}"/>
          </ac:spMkLst>
        </pc:spChg>
        <pc:spChg chg="add">
          <ac:chgData name="Ionel Gheorghe" userId="81364f8e88dc306a" providerId="Windows Live" clId="Web-{D1861FD2-A794-4C24-B705-C5414C8A89A5}" dt="2022-06-16T17:33:04.555" v="174"/>
          <ac:spMkLst>
            <pc:docMk/>
            <pc:sldMk cId="1044156826" sldId="258"/>
            <ac:spMk id="52" creationId="{D1EA859B-E555-4109-94F3-6700E046E008}"/>
          </ac:spMkLst>
        </pc:spChg>
        <pc:graphicFrameChg chg="mod ord modGraphic">
          <ac:chgData name="Ionel Gheorghe" userId="81364f8e88dc306a" providerId="Windows Live" clId="Web-{D1861FD2-A794-4C24-B705-C5414C8A89A5}" dt="2022-06-16T17:33:04.555" v="174"/>
          <ac:graphicFrameMkLst>
            <pc:docMk/>
            <pc:sldMk cId="1044156826" sldId="258"/>
            <ac:graphicFrameMk id="40" creationId="{67A78929-B496-EB76-526B-3382D1DA7445}"/>
          </ac:graphicFrameMkLst>
        </pc:graphicFrameChg>
        <pc:picChg chg="add mod ord">
          <ac:chgData name="Ionel Gheorghe" userId="81364f8e88dc306a" providerId="Windows Live" clId="Web-{D1861FD2-A794-4C24-B705-C5414C8A89A5}" dt="2022-06-16T17:33:04.555" v="174"/>
          <ac:picMkLst>
            <pc:docMk/>
            <pc:sldMk cId="1044156826" sldId="258"/>
            <ac:picMk id="30" creationId="{E97B3980-FB67-FD99-D934-B5CACF34D2C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121612-57B5-465D-B566-7A632D9E79BF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93FD7EC-545C-42B1-8D3C-B9C752E0AF59}">
      <dgm:prSet/>
      <dgm:spPr/>
      <dgm:t>
        <a:bodyPr/>
        <a:lstStyle/>
        <a:p>
          <a:r>
            <a:rPr lang="en-US"/>
            <a:t>Student name Mariana-Violeta Gheorghe</a:t>
          </a:r>
        </a:p>
      </dgm:t>
    </dgm:pt>
    <dgm:pt modelId="{FEC6B81E-E895-4FBA-9932-41D094C3779D}" type="parTrans" cxnId="{D529927C-1C03-435C-92E6-7502909F47D9}">
      <dgm:prSet/>
      <dgm:spPr/>
      <dgm:t>
        <a:bodyPr/>
        <a:lstStyle/>
        <a:p>
          <a:endParaRPr lang="en-US"/>
        </a:p>
      </dgm:t>
    </dgm:pt>
    <dgm:pt modelId="{BB13A8B5-A03A-40B6-A95A-E246924D14A1}" type="sibTrans" cxnId="{D529927C-1C03-435C-92E6-7502909F47D9}">
      <dgm:prSet/>
      <dgm:spPr/>
      <dgm:t>
        <a:bodyPr/>
        <a:lstStyle/>
        <a:p>
          <a:endParaRPr lang="en-US"/>
        </a:p>
      </dgm:t>
    </dgm:pt>
    <dgm:pt modelId="{4A92B4F4-D515-41E7-B13F-506D17398744}">
      <dgm:prSet/>
      <dgm:spPr/>
      <dgm:t>
        <a:bodyPr/>
        <a:lstStyle/>
        <a:p>
          <a:r>
            <a:rPr lang="en-US"/>
            <a:t>Student ID 2122264</a:t>
          </a:r>
        </a:p>
      </dgm:t>
    </dgm:pt>
    <dgm:pt modelId="{C2705888-405A-4800-9478-EC6074D50DBB}" type="parTrans" cxnId="{8E1A293E-57B1-4520-B417-4BE4ABB022DE}">
      <dgm:prSet/>
      <dgm:spPr/>
      <dgm:t>
        <a:bodyPr/>
        <a:lstStyle/>
        <a:p>
          <a:endParaRPr lang="en-US"/>
        </a:p>
      </dgm:t>
    </dgm:pt>
    <dgm:pt modelId="{F08E3676-94EA-4AE1-A8C9-94D87A83080B}" type="sibTrans" cxnId="{8E1A293E-57B1-4520-B417-4BE4ABB022DE}">
      <dgm:prSet/>
      <dgm:spPr/>
      <dgm:t>
        <a:bodyPr/>
        <a:lstStyle/>
        <a:p>
          <a:endParaRPr lang="en-US"/>
        </a:p>
      </dgm:t>
    </dgm:pt>
    <dgm:pt modelId="{778BB9B5-E7E3-45BC-B200-9BD6FBCA1B69}">
      <dgm:prSet/>
      <dgm:spPr/>
      <dgm:t>
        <a:bodyPr/>
        <a:lstStyle/>
        <a:p>
          <a:r>
            <a:rPr lang="en-US"/>
            <a:t>Module name BMIH4002</a:t>
          </a:r>
        </a:p>
      </dgm:t>
    </dgm:pt>
    <dgm:pt modelId="{8C71730D-0A9E-4F33-906A-E07B31F24421}" type="parTrans" cxnId="{55313595-D749-4DA2-9646-940886BD6D97}">
      <dgm:prSet/>
      <dgm:spPr/>
      <dgm:t>
        <a:bodyPr/>
        <a:lstStyle/>
        <a:p>
          <a:endParaRPr lang="en-US"/>
        </a:p>
      </dgm:t>
    </dgm:pt>
    <dgm:pt modelId="{44F67DBE-A7A6-4296-809B-B68A4958BDC5}" type="sibTrans" cxnId="{55313595-D749-4DA2-9646-940886BD6D97}">
      <dgm:prSet/>
      <dgm:spPr/>
      <dgm:t>
        <a:bodyPr/>
        <a:lstStyle/>
        <a:p>
          <a:endParaRPr lang="en-US"/>
        </a:p>
      </dgm:t>
    </dgm:pt>
    <dgm:pt modelId="{5A15C9B3-F5C9-4D2F-AC12-36459A68738D}">
      <dgm:prSet/>
      <dgm:spPr/>
      <dgm:t>
        <a:bodyPr/>
        <a:lstStyle/>
        <a:p>
          <a:r>
            <a:rPr lang="en-US"/>
            <a:t>Lecturer Ffion Cumberpatch </a:t>
          </a:r>
        </a:p>
      </dgm:t>
    </dgm:pt>
    <dgm:pt modelId="{C4C63D51-6A09-4E22-A832-F0FC1FD12C90}" type="parTrans" cxnId="{8B448C2D-BB83-46B0-8E8F-D26DB8B2D83A}">
      <dgm:prSet/>
      <dgm:spPr/>
      <dgm:t>
        <a:bodyPr/>
        <a:lstStyle/>
        <a:p>
          <a:endParaRPr lang="en-US"/>
        </a:p>
      </dgm:t>
    </dgm:pt>
    <dgm:pt modelId="{F28915C4-FCE9-4D15-AFEE-31895FB84B83}" type="sibTrans" cxnId="{8B448C2D-BB83-46B0-8E8F-D26DB8B2D83A}">
      <dgm:prSet/>
      <dgm:spPr/>
      <dgm:t>
        <a:bodyPr/>
        <a:lstStyle/>
        <a:p>
          <a:endParaRPr lang="en-US"/>
        </a:p>
      </dgm:t>
    </dgm:pt>
    <dgm:pt modelId="{8E3B163F-E77E-44D4-8FA4-C074AB2465AB}" type="pres">
      <dgm:prSet presAssocID="{39121612-57B5-465D-B566-7A632D9E79BF}" presName="vert0" presStyleCnt="0">
        <dgm:presLayoutVars>
          <dgm:dir/>
          <dgm:animOne val="branch"/>
          <dgm:animLvl val="lvl"/>
        </dgm:presLayoutVars>
      </dgm:prSet>
      <dgm:spPr/>
    </dgm:pt>
    <dgm:pt modelId="{2085F8D5-CC10-40D4-A28F-3CA67B78D8B9}" type="pres">
      <dgm:prSet presAssocID="{893FD7EC-545C-42B1-8D3C-B9C752E0AF59}" presName="thickLine" presStyleLbl="alignNode1" presStyleIdx="0" presStyleCnt="4"/>
      <dgm:spPr/>
    </dgm:pt>
    <dgm:pt modelId="{65BD664D-AB97-45FD-8DA2-B76D0B6D83FB}" type="pres">
      <dgm:prSet presAssocID="{893FD7EC-545C-42B1-8D3C-B9C752E0AF59}" presName="horz1" presStyleCnt="0"/>
      <dgm:spPr/>
    </dgm:pt>
    <dgm:pt modelId="{CCA6CEB0-6025-45B8-B747-6F4938985F1C}" type="pres">
      <dgm:prSet presAssocID="{893FD7EC-545C-42B1-8D3C-B9C752E0AF59}" presName="tx1" presStyleLbl="revTx" presStyleIdx="0" presStyleCnt="4"/>
      <dgm:spPr/>
    </dgm:pt>
    <dgm:pt modelId="{6DA85A64-92A9-4D36-B89F-C48C6BAA40C1}" type="pres">
      <dgm:prSet presAssocID="{893FD7EC-545C-42B1-8D3C-B9C752E0AF59}" presName="vert1" presStyleCnt="0"/>
      <dgm:spPr/>
    </dgm:pt>
    <dgm:pt modelId="{B6907700-1136-4B8B-89DE-EBBE0C558ED5}" type="pres">
      <dgm:prSet presAssocID="{4A92B4F4-D515-41E7-B13F-506D17398744}" presName="thickLine" presStyleLbl="alignNode1" presStyleIdx="1" presStyleCnt="4"/>
      <dgm:spPr/>
    </dgm:pt>
    <dgm:pt modelId="{03D7DC35-77F7-47FB-956E-4A3BFA099826}" type="pres">
      <dgm:prSet presAssocID="{4A92B4F4-D515-41E7-B13F-506D17398744}" presName="horz1" presStyleCnt="0"/>
      <dgm:spPr/>
    </dgm:pt>
    <dgm:pt modelId="{042BC8F4-5B3F-4CEB-B166-13621FEA31B5}" type="pres">
      <dgm:prSet presAssocID="{4A92B4F4-D515-41E7-B13F-506D17398744}" presName="tx1" presStyleLbl="revTx" presStyleIdx="1" presStyleCnt="4"/>
      <dgm:spPr/>
    </dgm:pt>
    <dgm:pt modelId="{DCBCC203-AD1D-4F7B-923C-25C6E46AD87A}" type="pres">
      <dgm:prSet presAssocID="{4A92B4F4-D515-41E7-B13F-506D17398744}" presName="vert1" presStyleCnt="0"/>
      <dgm:spPr/>
    </dgm:pt>
    <dgm:pt modelId="{00CA00C6-2103-40F9-A23B-D9800EFE9207}" type="pres">
      <dgm:prSet presAssocID="{778BB9B5-E7E3-45BC-B200-9BD6FBCA1B69}" presName="thickLine" presStyleLbl="alignNode1" presStyleIdx="2" presStyleCnt="4"/>
      <dgm:spPr/>
    </dgm:pt>
    <dgm:pt modelId="{F9C910AB-E492-4C97-B6BA-8FC9BB1234D4}" type="pres">
      <dgm:prSet presAssocID="{778BB9B5-E7E3-45BC-B200-9BD6FBCA1B69}" presName="horz1" presStyleCnt="0"/>
      <dgm:spPr/>
    </dgm:pt>
    <dgm:pt modelId="{F40A0C19-2DDD-4DA7-8F43-270C722B366D}" type="pres">
      <dgm:prSet presAssocID="{778BB9B5-E7E3-45BC-B200-9BD6FBCA1B69}" presName="tx1" presStyleLbl="revTx" presStyleIdx="2" presStyleCnt="4"/>
      <dgm:spPr/>
    </dgm:pt>
    <dgm:pt modelId="{7699A0ED-097E-4EC6-8692-A01222A0D644}" type="pres">
      <dgm:prSet presAssocID="{778BB9B5-E7E3-45BC-B200-9BD6FBCA1B69}" presName="vert1" presStyleCnt="0"/>
      <dgm:spPr/>
    </dgm:pt>
    <dgm:pt modelId="{5B07AAEE-A443-4AAB-B4D5-EE73E20E2301}" type="pres">
      <dgm:prSet presAssocID="{5A15C9B3-F5C9-4D2F-AC12-36459A68738D}" presName="thickLine" presStyleLbl="alignNode1" presStyleIdx="3" presStyleCnt="4"/>
      <dgm:spPr/>
    </dgm:pt>
    <dgm:pt modelId="{B1BEC7B6-D913-4A4A-AAB4-CCC44791E30D}" type="pres">
      <dgm:prSet presAssocID="{5A15C9B3-F5C9-4D2F-AC12-36459A68738D}" presName="horz1" presStyleCnt="0"/>
      <dgm:spPr/>
    </dgm:pt>
    <dgm:pt modelId="{C7486B28-1905-49A2-BABD-5A310495234B}" type="pres">
      <dgm:prSet presAssocID="{5A15C9B3-F5C9-4D2F-AC12-36459A68738D}" presName="tx1" presStyleLbl="revTx" presStyleIdx="3" presStyleCnt="4"/>
      <dgm:spPr/>
    </dgm:pt>
    <dgm:pt modelId="{BB2DB64B-11F1-43F7-95D5-AB047B6F2900}" type="pres">
      <dgm:prSet presAssocID="{5A15C9B3-F5C9-4D2F-AC12-36459A68738D}" presName="vert1" presStyleCnt="0"/>
      <dgm:spPr/>
    </dgm:pt>
  </dgm:ptLst>
  <dgm:cxnLst>
    <dgm:cxn modelId="{8B448C2D-BB83-46B0-8E8F-D26DB8B2D83A}" srcId="{39121612-57B5-465D-B566-7A632D9E79BF}" destId="{5A15C9B3-F5C9-4D2F-AC12-36459A68738D}" srcOrd="3" destOrd="0" parTransId="{C4C63D51-6A09-4E22-A832-F0FC1FD12C90}" sibTransId="{F28915C4-FCE9-4D15-AFEE-31895FB84B83}"/>
    <dgm:cxn modelId="{8E1A293E-57B1-4520-B417-4BE4ABB022DE}" srcId="{39121612-57B5-465D-B566-7A632D9E79BF}" destId="{4A92B4F4-D515-41E7-B13F-506D17398744}" srcOrd="1" destOrd="0" parTransId="{C2705888-405A-4800-9478-EC6074D50DBB}" sibTransId="{F08E3676-94EA-4AE1-A8C9-94D87A83080B}"/>
    <dgm:cxn modelId="{E6729140-275F-4CF0-9CEF-4DE1B777CD82}" type="presOf" srcId="{893FD7EC-545C-42B1-8D3C-B9C752E0AF59}" destId="{CCA6CEB0-6025-45B8-B747-6F4938985F1C}" srcOrd="0" destOrd="0" presId="urn:microsoft.com/office/officeart/2008/layout/LinedList"/>
    <dgm:cxn modelId="{5A64FC57-695F-4CCB-91BD-1722EB715B81}" type="presOf" srcId="{5A15C9B3-F5C9-4D2F-AC12-36459A68738D}" destId="{C7486B28-1905-49A2-BABD-5A310495234B}" srcOrd="0" destOrd="0" presId="urn:microsoft.com/office/officeart/2008/layout/LinedList"/>
    <dgm:cxn modelId="{D529927C-1C03-435C-92E6-7502909F47D9}" srcId="{39121612-57B5-465D-B566-7A632D9E79BF}" destId="{893FD7EC-545C-42B1-8D3C-B9C752E0AF59}" srcOrd="0" destOrd="0" parTransId="{FEC6B81E-E895-4FBA-9932-41D094C3779D}" sibTransId="{BB13A8B5-A03A-40B6-A95A-E246924D14A1}"/>
    <dgm:cxn modelId="{55313595-D749-4DA2-9646-940886BD6D97}" srcId="{39121612-57B5-465D-B566-7A632D9E79BF}" destId="{778BB9B5-E7E3-45BC-B200-9BD6FBCA1B69}" srcOrd="2" destOrd="0" parTransId="{8C71730D-0A9E-4F33-906A-E07B31F24421}" sibTransId="{44F67DBE-A7A6-4296-809B-B68A4958BDC5}"/>
    <dgm:cxn modelId="{01CE60AD-DD54-4E24-B863-36E417C97244}" type="presOf" srcId="{39121612-57B5-465D-B566-7A632D9E79BF}" destId="{8E3B163F-E77E-44D4-8FA4-C074AB2465AB}" srcOrd="0" destOrd="0" presId="urn:microsoft.com/office/officeart/2008/layout/LinedList"/>
    <dgm:cxn modelId="{6E334AB2-03BF-48A5-B6D4-3F44A023FFF3}" type="presOf" srcId="{4A92B4F4-D515-41E7-B13F-506D17398744}" destId="{042BC8F4-5B3F-4CEB-B166-13621FEA31B5}" srcOrd="0" destOrd="0" presId="urn:microsoft.com/office/officeart/2008/layout/LinedList"/>
    <dgm:cxn modelId="{CEEE60F6-EA5B-46C0-80B6-1F372736E2F4}" type="presOf" srcId="{778BB9B5-E7E3-45BC-B200-9BD6FBCA1B69}" destId="{F40A0C19-2DDD-4DA7-8F43-270C722B366D}" srcOrd="0" destOrd="0" presId="urn:microsoft.com/office/officeart/2008/layout/LinedList"/>
    <dgm:cxn modelId="{F776EA72-94C8-400F-9AD3-7BF16A8FB6FC}" type="presParOf" srcId="{8E3B163F-E77E-44D4-8FA4-C074AB2465AB}" destId="{2085F8D5-CC10-40D4-A28F-3CA67B78D8B9}" srcOrd="0" destOrd="0" presId="urn:microsoft.com/office/officeart/2008/layout/LinedList"/>
    <dgm:cxn modelId="{C5BEC5A1-2061-4502-81D7-549C741ACC4F}" type="presParOf" srcId="{8E3B163F-E77E-44D4-8FA4-C074AB2465AB}" destId="{65BD664D-AB97-45FD-8DA2-B76D0B6D83FB}" srcOrd="1" destOrd="0" presId="urn:microsoft.com/office/officeart/2008/layout/LinedList"/>
    <dgm:cxn modelId="{53D505D5-A159-46DD-BDC6-ED488825C84F}" type="presParOf" srcId="{65BD664D-AB97-45FD-8DA2-B76D0B6D83FB}" destId="{CCA6CEB0-6025-45B8-B747-6F4938985F1C}" srcOrd="0" destOrd="0" presId="urn:microsoft.com/office/officeart/2008/layout/LinedList"/>
    <dgm:cxn modelId="{22C927AC-CEA8-45E4-AC82-A561AAB451A0}" type="presParOf" srcId="{65BD664D-AB97-45FD-8DA2-B76D0B6D83FB}" destId="{6DA85A64-92A9-4D36-B89F-C48C6BAA40C1}" srcOrd="1" destOrd="0" presId="urn:microsoft.com/office/officeart/2008/layout/LinedList"/>
    <dgm:cxn modelId="{680C4EDA-558F-49B6-9800-24A494F634F3}" type="presParOf" srcId="{8E3B163F-E77E-44D4-8FA4-C074AB2465AB}" destId="{B6907700-1136-4B8B-89DE-EBBE0C558ED5}" srcOrd="2" destOrd="0" presId="urn:microsoft.com/office/officeart/2008/layout/LinedList"/>
    <dgm:cxn modelId="{6CB2733C-60C9-4521-B1E6-6116EB0BDA9F}" type="presParOf" srcId="{8E3B163F-E77E-44D4-8FA4-C074AB2465AB}" destId="{03D7DC35-77F7-47FB-956E-4A3BFA099826}" srcOrd="3" destOrd="0" presId="urn:microsoft.com/office/officeart/2008/layout/LinedList"/>
    <dgm:cxn modelId="{60604002-A63B-4A9F-AA32-21E3E87C87AC}" type="presParOf" srcId="{03D7DC35-77F7-47FB-956E-4A3BFA099826}" destId="{042BC8F4-5B3F-4CEB-B166-13621FEA31B5}" srcOrd="0" destOrd="0" presId="urn:microsoft.com/office/officeart/2008/layout/LinedList"/>
    <dgm:cxn modelId="{8C969697-52FF-414C-B0F8-2A422D982F9C}" type="presParOf" srcId="{03D7DC35-77F7-47FB-956E-4A3BFA099826}" destId="{DCBCC203-AD1D-4F7B-923C-25C6E46AD87A}" srcOrd="1" destOrd="0" presId="urn:microsoft.com/office/officeart/2008/layout/LinedList"/>
    <dgm:cxn modelId="{71F63F96-A88D-485B-AF7D-BB14204F20CF}" type="presParOf" srcId="{8E3B163F-E77E-44D4-8FA4-C074AB2465AB}" destId="{00CA00C6-2103-40F9-A23B-D9800EFE9207}" srcOrd="4" destOrd="0" presId="urn:microsoft.com/office/officeart/2008/layout/LinedList"/>
    <dgm:cxn modelId="{6E2534DC-B028-40EB-BBE3-8AF9B9593525}" type="presParOf" srcId="{8E3B163F-E77E-44D4-8FA4-C074AB2465AB}" destId="{F9C910AB-E492-4C97-B6BA-8FC9BB1234D4}" srcOrd="5" destOrd="0" presId="urn:microsoft.com/office/officeart/2008/layout/LinedList"/>
    <dgm:cxn modelId="{C211F3D2-19DE-4280-A341-55E367338181}" type="presParOf" srcId="{F9C910AB-E492-4C97-B6BA-8FC9BB1234D4}" destId="{F40A0C19-2DDD-4DA7-8F43-270C722B366D}" srcOrd="0" destOrd="0" presId="urn:microsoft.com/office/officeart/2008/layout/LinedList"/>
    <dgm:cxn modelId="{411FCBA8-D4C0-4035-B287-2E87953E22EE}" type="presParOf" srcId="{F9C910AB-E492-4C97-B6BA-8FC9BB1234D4}" destId="{7699A0ED-097E-4EC6-8692-A01222A0D644}" srcOrd="1" destOrd="0" presId="urn:microsoft.com/office/officeart/2008/layout/LinedList"/>
    <dgm:cxn modelId="{BCF297A7-DC00-4EDD-B03B-1CB79540D815}" type="presParOf" srcId="{8E3B163F-E77E-44D4-8FA4-C074AB2465AB}" destId="{5B07AAEE-A443-4AAB-B4D5-EE73E20E2301}" srcOrd="6" destOrd="0" presId="urn:microsoft.com/office/officeart/2008/layout/LinedList"/>
    <dgm:cxn modelId="{E024D949-3151-4493-BDFC-BDE07AB722E7}" type="presParOf" srcId="{8E3B163F-E77E-44D4-8FA4-C074AB2465AB}" destId="{B1BEC7B6-D913-4A4A-AAB4-CCC44791E30D}" srcOrd="7" destOrd="0" presId="urn:microsoft.com/office/officeart/2008/layout/LinedList"/>
    <dgm:cxn modelId="{9E67FFDA-34ED-440C-96A7-549E18FEA5D6}" type="presParOf" srcId="{B1BEC7B6-D913-4A4A-AAB4-CCC44791E30D}" destId="{C7486B28-1905-49A2-BABD-5A310495234B}" srcOrd="0" destOrd="0" presId="urn:microsoft.com/office/officeart/2008/layout/LinedList"/>
    <dgm:cxn modelId="{4803BCC6-5041-4286-B89C-EAF5984D61B8}" type="presParOf" srcId="{B1BEC7B6-D913-4A4A-AAB4-CCC44791E30D}" destId="{BB2DB64B-11F1-43F7-95D5-AB047B6F29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5F8D5-CC10-40D4-A28F-3CA67B78D8B9}">
      <dsp:nvSpPr>
        <dsp:cNvPr id="0" name=""/>
        <dsp:cNvSpPr/>
      </dsp:nvSpPr>
      <dsp:spPr>
        <a:xfrm>
          <a:off x="0" y="0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A6CEB0-6025-45B8-B747-6F4938985F1C}">
      <dsp:nvSpPr>
        <dsp:cNvPr id="0" name=""/>
        <dsp:cNvSpPr/>
      </dsp:nvSpPr>
      <dsp:spPr>
        <a:xfrm>
          <a:off x="0" y="0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Student name Mariana-Violeta Gheorghe</a:t>
          </a:r>
        </a:p>
      </dsp:txBody>
      <dsp:txXfrm>
        <a:off x="0" y="0"/>
        <a:ext cx="3105529" cy="935690"/>
      </dsp:txXfrm>
    </dsp:sp>
    <dsp:sp modelId="{B6907700-1136-4B8B-89DE-EBBE0C558ED5}">
      <dsp:nvSpPr>
        <dsp:cNvPr id="0" name=""/>
        <dsp:cNvSpPr/>
      </dsp:nvSpPr>
      <dsp:spPr>
        <a:xfrm>
          <a:off x="0" y="935690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2BC8F4-5B3F-4CEB-B166-13621FEA31B5}">
      <dsp:nvSpPr>
        <dsp:cNvPr id="0" name=""/>
        <dsp:cNvSpPr/>
      </dsp:nvSpPr>
      <dsp:spPr>
        <a:xfrm>
          <a:off x="0" y="935690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Student ID 2122264</a:t>
          </a:r>
        </a:p>
      </dsp:txBody>
      <dsp:txXfrm>
        <a:off x="0" y="935690"/>
        <a:ext cx="3105529" cy="935690"/>
      </dsp:txXfrm>
    </dsp:sp>
    <dsp:sp modelId="{00CA00C6-2103-40F9-A23B-D9800EFE9207}">
      <dsp:nvSpPr>
        <dsp:cNvPr id="0" name=""/>
        <dsp:cNvSpPr/>
      </dsp:nvSpPr>
      <dsp:spPr>
        <a:xfrm>
          <a:off x="0" y="1871381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0A0C19-2DDD-4DA7-8F43-270C722B366D}">
      <dsp:nvSpPr>
        <dsp:cNvPr id="0" name=""/>
        <dsp:cNvSpPr/>
      </dsp:nvSpPr>
      <dsp:spPr>
        <a:xfrm>
          <a:off x="0" y="1871381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Module name BMIH4002</a:t>
          </a:r>
        </a:p>
      </dsp:txBody>
      <dsp:txXfrm>
        <a:off x="0" y="1871381"/>
        <a:ext cx="3105529" cy="935690"/>
      </dsp:txXfrm>
    </dsp:sp>
    <dsp:sp modelId="{5B07AAEE-A443-4AAB-B4D5-EE73E20E2301}">
      <dsp:nvSpPr>
        <dsp:cNvPr id="0" name=""/>
        <dsp:cNvSpPr/>
      </dsp:nvSpPr>
      <dsp:spPr>
        <a:xfrm>
          <a:off x="0" y="2807071"/>
          <a:ext cx="3105529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486B28-1905-49A2-BABD-5A310495234B}">
      <dsp:nvSpPr>
        <dsp:cNvPr id="0" name=""/>
        <dsp:cNvSpPr/>
      </dsp:nvSpPr>
      <dsp:spPr>
        <a:xfrm>
          <a:off x="0" y="2807071"/>
          <a:ext cx="310552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Lecturer Ffion Cumberpatch </a:t>
          </a:r>
        </a:p>
      </dsp:txBody>
      <dsp:txXfrm>
        <a:off x="0" y="2807071"/>
        <a:ext cx="3105529" cy="9356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866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3467"/>
            </a:lvl1pPr>
            <a:lvl2pPr marL="660380" indent="0" algn="ctr">
              <a:buNone/>
              <a:defRPr sz="2889"/>
            </a:lvl2pPr>
            <a:lvl3pPr marL="1320759" indent="0" algn="ctr">
              <a:buNone/>
              <a:defRPr sz="2600"/>
            </a:lvl3pPr>
            <a:lvl4pPr marL="1981139" indent="0" algn="ctr">
              <a:buNone/>
              <a:defRPr sz="2311"/>
            </a:lvl4pPr>
            <a:lvl5pPr marL="2641519" indent="0" algn="ctr">
              <a:buNone/>
              <a:defRPr sz="2311"/>
            </a:lvl5pPr>
            <a:lvl6pPr marL="3301898" indent="0" algn="ctr">
              <a:buNone/>
              <a:defRPr sz="2311"/>
            </a:lvl6pPr>
            <a:lvl7pPr marL="3962278" indent="0" algn="ctr">
              <a:buNone/>
              <a:defRPr sz="2311"/>
            </a:lvl7pPr>
            <a:lvl8pPr marL="4622658" indent="0" algn="ctr">
              <a:buNone/>
              <a:defRPr sz="2311"/>
            </a:lvl8pPr>
            <a:lvl9pPr marL="5283037" indent="0" algn="ctr">
              <a:buNone/>
              <a:defRPr sz="2311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61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943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866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3467">
                <a:solidFill>
                  <a:schemeClr val="tx1"/>
                </a:solidFill>
              </a:defRPr>
            </a:lvl1pPr>
            <a:lvl2pPr marL="660380" indent="0">
              <a:buNone/>
              <a:defRPr sz="2889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19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9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50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445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615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4622"/>
            </a:lvl1pPr>
            <a:lvl2pPr>
              <a:defRPr sz="4044"/>
            </a:lvl2pPr>
            <a:lvl3pPr>
              <a:defRPr sz="3467"/>
            </a:lvl3pPr>
            <a:lvl4pPr>
              <a:defRPr sz="2889"/>
            </a:lvl4pPr>
            <a:lvl5pPr>
              <a:defRPr sz="2889"/>
            </a:lvl5pPr>
            <a:lvl6pPr>
              <a:defRPr sz="2889"/>
            </a:lvl6pPr>
            <a:lvl7pPr>
              <a:defRPr sz="2889"/>
            </a:lvl7pPr>
            <a:lvl8pPr>
              <a:defRPr sz="2889"/>
            </a:lvl8pPr>
            <a:lvl9pPr>
              <a:defRPr sz="2889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93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4622"/>
            </a:lvl1pPr>
            <a:lvl2pPr marL="660380" indent="0">
              <a:buNone/>
              <a:defRPr sz="4044"/>
            </a:lvl2pPr>
            <a:lvl3pPr marL="1320759" indent="0">
              <a:buNone/>
              <a:defRPr sz="3467"/>
            </a:lvl3pPr>
            <a:lvl4pPr marL="1981139" indent="0">
              <a:buNone/>
              <a:defRPr sz="2889"/>
            </a:lvl4pPr>
            <a:lvl5pPr marL="2641519" indent="0">
              <a:buNone/>
              <a:defRPr sz="2889"/>
            </a:lvl5pPr>
            <a:lvl6pPr marL="3301898" indent="0">
              <a:buNone/>
              <a:defRPr sz="2889"/>
            </a:lvl6pPr>
            <a:lvl7pPr marL="3962278" indent="0">
              <a:buNone/>
              <a:defRPr sz="2889"/>
            </a:lvl7pPr>
            <a:lvl8pPr marL="4622658" indent="0">
              <a:buNone/>
              <a:defRPr sz="2889"/>
            </a:lvl8pPr>
            <a:lvl9pPr marL="5283037" indent="0">
              <a:buNone/>
              <a:defRPr sz="2889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574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993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18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234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gourmet.co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nsonatthechelsea.co.uk" TargetMode="External"/><Relationship Id="rId2" Type="http://schemas.openxmlformats.org/officeDocument/2006/relationships/hyperlink" Target="http://www.truffle.swansea.com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visitswanseabay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77" y="0"/>
            <a:ext cx="990352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30" descr="A picture containing wine, indoor, glass&#10;&#10;Description automatically generated">
            <a:extLst>
              <a:ext uri="{FF2B5EF4-FFF2-40B4-BE49-F238E27FC236}">
                <a16:creationId xmlns:a16="http://schemas.microsoft.com/office/drawing/2014/main" id="{E97B3980-FB67-FD99-D934-B5CACF34D2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88" r="13341" b="-1"/>
          <a:stretch/>
        </p:blipFill>
        <p:spPr>
          <a:xfrm>
            <a:off x="2049414" y="10"/>
            <a:ext cx="7856584" cy="6857990"/>
          </a:xfrm>
          <a:prstGeom prst="rect">
            <a:avLst/>
          </a:prstGeom>
        </p:spPr>
      </p:pic>
      <p:sp>
        <p:nvSpPr>
          <p:cNvPr id="52" name="Rectangle 4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0458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10EF2-0451-6D46-F38A-B110ABDD9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7" y="365125"/>
            <a:ext cx="310552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Takeaway menu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67A78929-B496-EB76-526B-3382D1DA744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75108416"/>
              </p:ext>
            </p:extLst>
          </p:nvPr>
        </p:nvGraphicFramePr>
        <p:xfrm>
          <a:off x="681037" y="2434201"/>
          <a:ext cx="3105529" cy="3742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4156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97978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E0E29E-7847-399A-A6DE-4217376ECF6E}"/>
              </a:ext>
            </a:extLst>
          </p:cNvPr>
          <p:cNvSpPr txBox="1"/>
          <p:nvPr/>
        </p:nvSpPr>
        <p:spPr>
          <a:xfrm>
            <a:off x="681037" y="1412488"/>
            <a:ext cx="2355591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i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Trinity Gourmet 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05520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69F0296F-A371-3D78-8CFB-3B5D4CA7721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110963" y="-58434"/>
            <a:ext cx="1056933" cy="103225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BA78D5-FB1A-F8B4-A7C6-C8C2F497C9A1}"/>
              </a:ext>
            </a:extLst>
          </p:cNvPr>
          <p:cNvSpPr txBox="1"/>
          <p:nvPr/>
        </p:nvSpPr>
        <p:spPr>
          <a:xfrm>
            <a:off x="3372025" y="1073740"/>
            <a:ext cx="202755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STARTER </a:t>
            </a:r>
          </a:p>
          <a:p>
            <a:r>
              <a:rPr lang="en-GB" sz="1000" b="1" i="1" dirty="0">
                <a:cs typeface="Calibri"/>
              </a:rPr>
              <a:t>Choice of homemade soups with olive oil and croutons </a:t>
            </a:r>
            <a:r>
              <a:rPr lang="en-GB" sz="800" b="1" i="1" dirty="0">
                <a:cs typeface="Calibri"/>
              </a:rPr>
              <a:t>£5.50</a:t>
            </a:r>
          </a:p>
          <a:p>
            <a:r>
              <a:rPr lang="en-GB" sz="1000" b="1" i="1" dirty="0">
                <a:cs typeface="Calibri"/>
              </a:rPr>
              <a:t>Chicken liver parfait with orange butter </a:t>
            </a:r>
            <a:r>
              <a:rPr lang="en-GB" sz="800" b="1" i="1" dirty="0">
                <a:cs typeface="Calibri"/>
              </a:rPr>
              <a:t>£6.95</a:t>
            </a:r>
          </a:p>
          <a:p>
            <a:r>
              <a:rPr lang="en-GB" sz="1000" b="1" i="1" dirty="0">
                <a:cs typeface="Calibri"/>
              </a:rPr>
              <a:t>Swansea smoked salmon with citrus salad £</a:t>
            </a:r>
            <a:r>
              <a:rPr lang="en-GB" sz="800" b="1" i="1" dirty="0">
                <a:cs typeface="Calibri"/>
              </a:rPr>
              <a:t>8.95</a:t>
            </a:r>
          </a:p>
          <a:p>
            <a:endParaRPr lang="en-GB" b="1" i="1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F8B060-4B72-ABA8-9DA1-8221EDDCE422}"/>
              </a:ext>
            </a:extLst>
          </p:cNvPr>
          <p:cNvSpPr txBox="1"/>
          <p:nvPr/>
        </p:nvSpPr>
        <p:spPr>
          <a:xfrm>
            <a:off x="6244151" y="13835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78CF2A-A42F-9F4D-1402-2910CED110AB}"/>
              </a:ext>
            </a:extLst>
          </p:cNvPr>
          <p:cNvSpPr txBox="1"/>
          <p:nvPr/>
        </p:nvSpPr>
        <p:spPr>
          <a:xfrm>
            <a:off x="7168197" y="1052603"/>
            <a:ext cx="1914563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MAIN COURSE</a:t>
            </a:r>
            <a:endParaRPr lang="en-US" dirty="0"/>
          </a:p>
          <a:p>
            <a:r>
              <a:rPr lang="en-GB" sz="1000" b="1" i="1" dirty="0">
                <a:cs typeface="Calibri"/>
              </a:rPr>
              <a:t>Honey roast rack of Welsh Lamb mustard crumble with crispy glazed shepherd's pie </a:t>
            </a:r>
            <a:r>
              <a:rPr lang="en-GB" sz="800" b="1" i="1" dirty="0">
                <a:cs typeface="Calibri"/>
              </a:rPr>
              <a:t>£27.95</a:t>
            </a:r>
            <a:endParaRPr lang="en-GB" sz="800">
              <a:cs typeface="Calibri"/>
            </a:endParaRPr>
          </a:p>
          <a:p>
            <a:r>
              <a:rPr lang="en-GB" sz="1000" b="1" i="1" dirty="0">
                <a:cs typeface="Calibri"/>
              </a:rPr>
              <a:t>Braised beef short rib, charred cabbage and creamed potatoe</a:t>
            </a:r>
            <a:r>
              <a:rPr lang="en-GB" sz="800" b="1" i="1" dirty="0">
                <a:cs typeface="Calibri"/>
              </a:rPr>
              <a:t>s£20.50</a:t>
            </a:r>
          </a:p>
          <a:p>
            <a:r>
              <a:rPr lang="en-GB" sz="1000" b="1" i="1" dirty="0">
                <a:cs typeface="Calibri"/>
              </a:rPr>
              <a:t>Spring green and baby vegetable risotto</a:t>
            </a:r>
            <a:r>
              <a:rPr lang="en-GB" sz="800" b="1" i="1" dirty="0">
                <a:cs typeface="Calibri"/>
              </a:rPr>
              <a:t> £15.70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64E49F-2736-F7CB-C428-761535541F87}"/>
              </a:ext>
            </a:extLst>
          </p:cNvPr>
          <p:cNvSpPr txBox="1"/>
          <p:nvPr/>
        </p:nvSpPr>
        <p:spPr>
          <a:xfrm>
            <a:off x="6634019" y="3994190"/>
            <a:ext cx="2266105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1" dirty="0">
                <a:cs typeface="Calibri"/>
              </a:rPr>
              <a:t>DRINKS</a:t>
            </a:r>
            <a:endParaRPr lang="en-GB" b="1" i="1">
              <a:cs typeface="Calibri"/>
            </a:endParaRPr>
          </a:p>
          <a:p>
            <a:r>
              <a:rPr lang="en-GB" sz="1000" b="1" i="1" dirty="0">
                <a:cs typeface="Calibri"/>
              </a:rPr>
              <a:t>Orange fresh juice</a:t>
            </a:r>
            <a:r>
              <a:rPr lang="en-GB" sz="800" b="1" i="1" dirty="0">
                <a:cs typeface="Calibri"/>
              </a:rPr>
              <a:t> £4.95</a:t>
            </a:r>
          </a:p>
          <a:p>
            <a:r>
              <a:rPr lang="en-GB" sz="1000" b="1" i="1" dirty="0">
                <a:cs typeface="Calibri"/>
              </a:rPr>
              <a:t>Mixed fresh juice </a:t>
            </a:r>
            <a:r>
              <a:rPr lang="en-GB" sz="800" b="1" i="1" dirty="0">
                <a:cs typeface="Calibri"/>
              </a:rPr>
              <a:t>£4.95</a:t>
            </a:r>
          </a:p>
          <a:p>
            <a:r>
              <a:rPr lang="en-GB" sz="1000" b="1" i="1" dirty="0">
                <a:cs typeface="Calibri"/>
              </a:rPr>
              <a:t>Diet Coke </a:t>
            </a:r>
            <a:r>
              <a:rPr lang="en-GB" sz="800" b="1" i="1" dirty="0">
                <a:cs typeface="Calibri"/>
              </a:rPr>
              <a:t>£3</a:t>
            </a:r>
          </a:p>
          <a:p>
            <a:r>
              <a:rPr lang="en-GB" sz="1000" b="1" i="1" dirty="0">
                <a:cs typeface="Calibri"/>
              </a:rPr>
              <a:t>Coca Cola </a:t>
            </a:r>
            <a:r>
              <a:rPr lang="en-GB" sz="800" b="1" i="1" dirty="0">
                <a:cs typeface="Calibri"/>
              </a:rPr>
              <a:t>£3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0AE5C58-1BE9-FF90-52DB-E5DB6FCB86F2}"/>
              </a:ext>
            </a:extLst>
          </p:cNvPr>
          <p:cNvSpPr txBox="1"/>
          <p:nvPr/>
        </p:nvSpPr>
        <p:spPr>
          <a:xfrm>
            <a:off x="3389777" y="3998684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ALCOHOLIC DRINKS</a:t>
            </a:r>
          </a:p>
          <a:p>
            <a:r>
              <a:rPr lang="en-GB" sz="1000" b="1" i="1" dirty="0">
                <a:cs typeface="Calibri"/>
              </a:rPr>
              <a:t>Cabernet Sauvignon Red </a:t>
            </a:r>
            <a:r>
              <a:rPr lang="en-GB" sz="800" b="1" i="1" dirty="0">
                <a:cs typeface="Calibri"/>
              </a:rPr>
              <a:t>£17.40/75cl</a:t>
            </a:r>
          </a:p>
          <a:p>
            <a:r>
              <a:rPr lang="en-GB" sz="1000" b="1" i="1" dirty="0">
                <a:cs typeface="Calibri"/>
              </a:rPr>
              <a:t>Sauvignon Blanc</a:t>
            </a:r>
            <a:r>
              <a:rPr lang="en-GB" sz="800" b="1" i="1" dirty="0">
                <a:cs typeface="Calibri"/>
              </a:rPr>
              <a:t>£17.50/75cl</a:t>
            </a:r>
          </a:p>
          <a:p>
            <a:r>
              <a:rPr lang="en-GB" sz="1000" b="1" i="1" dirty="0">
                <a:cs typeface="Calibri"/>
              </a:rPr>
              <a:t>Prosecco Rose</a:t>
            </a:r>
            <a:r>
              <a:rPr lang="en-GB" sz="800" b="1" i="1" dirty="0">
                <a:cs typeface="Calibri"/>
              </a:rPr>
              <a:t> £20.40/75cl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E122E52-5FEE-EA97-E8F5-63F9B04F649F}"/>
              </a:ext>
            </a:extLst>
          </p:cNvPr>
          <p:cNvSpPr txBox="1"/>
          <p:nvPr/>
        </p:nvSpPr>
        <p:spPr>
          <a:xfrm>
            <a:off x="3388769" y="2722911"/>
            <a:ext cx="146257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1" dirty="0">
                <a:cs typeface="Calibri"/>
              </a:rPr>
              <a:t>DESSERTS</a:t>
            </a:r>
          </a:p>
          <a:p>
            <a:r>
              <a:rPr lang="en-GB" sz="1000" b="1" i="1" dirty="0">
                <a:cs typeface="Calibri"/>
              </a:rPr>
              <a:t>Welsh cakes</a:t>
            </a:r>
            <a:r>
              <a:rPr lang="en-GB" sz="800" b="1" i="1" dirty="0">
                <a:cs typeface="Calibri"/>
              </a:rPr>
              <a:t>£6.75</a:t>
            </a:r>
          </a:p>
          <a:p>
            <a:r>
              <a:rPr lang="en-GB" sz="1000" b="1" i="1" dirty="0">
                <a:cs typeface="Calibri"/>
              </a:rPr>
              <a:t>Cheesecake</a:t>
            </a:r>
            <a:r>
              <a:rPr lang="en-GB" sz="800" b="1" i="1" dirty="0">
                <a:cs typeface="Calibri"/>
              </a:rPr>
              <a:t>£5.50</a:t>
            </a:r>
          </a:p>
          <a:p>
            <a:r>
              <a:rPr lang="en-GB" sz="1000" b="1" i="1" dirty="0">
                <a:cs typeface="Calibri"/>
              </a:rPr>
              <a:t>Nutella waffles </a:t>
            </a:r>
            <a:r>
              <a:rPr lang="en-GB" sz="800" b="1" i="1" dirty="0">
                <a:cs typeface="Calibri"/>
              </a:rPr>
              <a:t>£5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6C8414-C492-4662-2E0A-BD534EB9F415}"/>
              </a:ext>
            </a:extLst>
          </p:cNvPr>
          <p:cNvSpPr txBox="1"/>
          <p:nvPr/>
        </p:nvSpPr>
        <p:spPr>
          <a:xfrm>
            <a:off x="66446" y="3250641"/>
            <a:ext cx="2479542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www.trinitygourmet.com</a:t>
            </a:r>
            <a:endParaRPr lang="en-GB" sz="1600" dirty="0">
              <a:solidFill>
                <a:schemeClr val="bg1"/>
              </a:solidFill>
              <a:cs typeface="Calibri"/>
            </a:endParaRPr>
          </a:p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</a:rPr>
              <a:t>We are available for delivery and collection. To place an order call 07324679822 or you can place an order on Uber Eats and Just Eat. </a:t>
            </a:r>
          </a:p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</a:rPr>
              <a:t>Please be aware of the Covid-19 safety measure and wear a mask.</a:t>
            </a:r>
          </a:p>
          <a:p>
            <a:pPr algn="just"/>
            <a:r>
              <a:rPr lang="en-GB" sz="1600" dirty="0">
                <a:solidFill>
                  <a:schemeClr val="bg1"/>
                </a:solidFill>
                <a:cs typeface="Calibri"/>
              </a:rPr>
              <a:t>Contactless delivery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5BD7A5-50BA-793C-C669-B692F8B79057}"/>
              </a:ext>
            </a:extLst>
          </p:cNvPr>
          <p:cNvSpPr txBox="1"/>
          <p:nvPr/>
        </p:nvSpPr>
        <p:spPr>
          <a:xfrm>
            <a:off x="3385769" y="5290143"/>
            <a:ext cx="5492773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1000" dirty="0" err="1">
                <a:ea typeface="+mn-lt"/>
                <a:cs typeface="+mn-lt"/>
              </a:rPr>
              <a:t>Ewch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i</a:t>
            </a:r>
            <a:r>
              <a:rPr lang="en-GB" sz="1000" dirty="0">
                <a:ea typeface="+mn-lt"/>
                <a:cs typeface="+mn-lt"/>
              </a:rPr>
              <a:t> food.gov.uk/ratings </a:t>
            </a:r>
            <a:r>
              <a:rPr lang="en-GB" sz="1000" dirty="0" err="1">
                <a:ea typeface="+mn-lt"/>
                <a:cs typeface="+mn-lt"/>
              </a:rPr>
              <a:t>i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ganfod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sgôr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hylendid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bwyd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ein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busnes</a:t>
            </a:r>
            <a:r>
              <a:rPr lang="en-GB" sz="1000" dirty="0">
                <a:ea typeface="+mn-lt"/>
                <a:cs typeface="+mn-lt"/>
              </a:rPr>
              <a:t> neu </a:t>
            </a:r>
            <a:r>
              <a:rPr lang="en-GB" sz="1000" dirty="0" err="1">
                <a:ea typeface="+mn-lt"/>
                <a:cs typeface="+mn-lt"/>
              </a:rPr>
              <a:t>gofynnwch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inni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beth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yw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ein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sgôr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hylendid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bwyd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wrth</a:t>
            </a:r>
            <a:r>
              <a:rPr lang="en-GB" sz="1000" dirty="0">
                <a:ea typeface="+mn-lt"/>
                <a:cs typeface="+mn-lt"/>
              </a:rPr>
              <a:t> </a:t>
            </a:r>
            <a:r>
              <a:rPr lang="en-GB" sz="1000" dirty="0" err="1">
                <a:ea typeface="+mn-lt"/>
                <a:cs typeface="+mn-lt"/>
              </a:rPr>
              <a:t>archebu</a:t>
            </a:r>
            <a:r>
              <a:rPr lang="en-GB" sz="1000" dirty="0">
                <a:ea typeface="+mn-lt"/>
                <a:cs typeface="+mn-lt"/>
              </a:rPr>
              <a:t> / Go to food.gov.uk/ratings to find out the food hygiene rating of our business or ask us for our food hygiene rating when you order.</a:t>
            </a:r>
            <a:endParaRPr lang="en-US" sz="1000" dirty="0"/>
          </a:p>
          <a:p>
            <a:pPr algn="just"/>
            <a:r>
              <a:rPr lang="en-GB" sz="1000" dirty="0">
                <a:cs typeface="Calibri"/>
              </a:rPr>
              <a:t>For allergens advice please contact us via e-mail to speak to our staff</a:t>
            </a:r>
          </a:p>
          <a:p>
            <a:pPr algn="just"/>
            <a:endParaRPr lang="en-GB" sz="10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72EC493-925B-1A53-7BEE-FF5D1E3A6C9B}"/>
              </a:ext>
            </a:extLst>
          </p:cNvPr>
          <p:cNvSpPr txBox="1"/>
          <p:nvPr/>
        </p:nvSpPr>
        <p:spPr>
          <a:xfrm>
            <a:off x="6956196" y="277020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B3CEEA-AE3D-2A76-7F8E-991F17E53795}"/>
              </a:ext>
            </a:extLst>
          </p:cNvPr>
          <p:cNvSpPr txBox="1"/>
          <p:nvPr/>
        </p:nvSpPr>
        <p:spPr>
          <a:xfrm>
            <a:off x="6632298" y="2949191"/>
            <a:ext cx="27432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i="1" dirty="0">
                <a:cs typeface="Calibri"/>
              </a:rPr>
              <a:t>COFFEE</a:t>
            </a:r>
          </a:p>
          <a:p>
            <a:r>
              <a:rPr lang="en-GB" sz="1000" b="1" i="1" dirty="0">
                <a:cs typeface="Calibri"/>
              </a:rPr>
              <a:t>Espresso macchiato £3.25</a:t>
            </a:r>
          </a:p>
          <a:p>
            <a:r>
              <a:rPr lang="en-GB" sz="1000" b="1" i="1" dirty="0">
                <a:cs typeface="Calibri"/>
              </a:rPr>
              <a:t>Caffe latte £2.99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4B3FC0-50D9-4C3D-D53D-1F20B845D32A}"/>
              </a:ext>
            </a:extLst>
          </p:cNvPr>
          <p:cNvSpPr txBox="1"/>
          <p:nvPr/>
        </p:nvSpPr>
        <p:spPr>
          <a:xfrm>
            <a:off x="4678465" y="2765495"/>
            <a:ext cx="27432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cs typeface="Calibri"/>
              </a:rPr>
              <a:t>Kids menu</a:t>
            </a:r>
          </a:p>
          <a:p>
            <a:r>
              <a:rPr lang="en-GB" sz="1000" b="1" i="1" dirty="0">
                <a:cs typeface="Calibri"/>
              </a:rPr>
              <a:t>Fish fingers with chips £4.99</a:t>
            </a:r>
          </a:p>
          <a:p>
            <a:r>
              <a:rPr lang="en-GB" sz="1000" b="1" i="1" dirty="0">
                <a:cs typeface="Calibri"/>
              </a:rPr>
              <a:t>Chicken nugget with chips£5.05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9B0BD-10BB-F514-9810-5AFA7B114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5CDD0-9CC4-2F13-0425-E82FD99DBBE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  <a:hlinkClick r:id="rId2"/>
              </a:rPr>
              <a:t>www.truffle.swansea.com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  <a:hlinkClick r:id="rId3"/>
              </a:rPr>
              <a:t>www.hansonatthechelsea.co.uk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  <a:hlinkClick r:id="rId4"/>
              </a:rPr>
              <a:t>www.visitswanseabay.com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42618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Takeaway menu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482</cp:revision>
  <dcterms:created xsi:type="dcterms:W3CDTF">2013-07-15T20:26:40Z</dcterms:created>
  <dcterms:modified xsi:type="dcterms:W3CDTF">2022-06-16T17:33:04Z</dcterms:modified>
</cp:coreProperties>
</file>