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80309E8F-8B16-418E-97EB-328A33806247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AF13654-44C4-4EEE-B1D0-12741BC9A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1099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1B8F1-0AC9-4C1D-8AB9-10267A5B7F33}" type="datetimeFigureOut">
              <a:rPr lang="en-US" smtClean="0"/>
              <a:pPr/>
              <a:t>10/18/2018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Enterprise Business Proposal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groups of 4 or 5 undertake the following In-Class Assessment Activity</a:t>
            </a:r>
          </a:p>
          <a:p>
            <a:r>
              <a:rPr lang="en-GB" dirty="0" smtClean="0"/>
              <a:t>Date </a:t>
            </a:r>
            <a:r>
              <a:rPr lang="en-GB" dirty="0" smtClean="0"/>
              <a:t>4/11/18</a:t>
            </a:r>
            <a:r>
              <a:rPr lang="en-GB" dirty="0" smtClean="0"/>
              <a:t> </a:t>
            </a:r>
            <a:r>
              <a:rPr lang="en-GB" dirty="0" smtClean="0"/>
              <a:t>at 10.00</a:t>
            </a:r>
          </a:p>
          <a:p>
            <a:r>
              <a:rPr lang="en-GB" dirty="0" smtClean="0"/>
              <a:t>Presentation time </a:t>
            </a:r>
            <a:r>
              <a:rPr lang="en-GB" dirty="0" smtClean="0"/>
              <a:t>20 </a:t>
            </a:r>
            <a:r>
              <a:rPr lang="en-GB" dirty="0" err="1" smtClean="0"/>
              <a:t>mins</a:t>
            </a:r>
            <a:r>
              <a:rPr lang="en-GB" dirty="0" smtClean="0"/>
              <a:t> plus or minus 10%</a:t>
            </a:r>
          </a:p>
          <a:p>
            <a:r>
              <a:rPr lang="en-GB" dirty="0" smtClean="0"/>
              <a:t>The presentation should be 1000 words which is compiled from presentation slides and supplementary notes- </a:t>
            </a:r>
            <a:r>
              <a:rPr lang="en-GB" dirty="0" err="1" smtClean="0"/>
              <a:t>eg</a:t>
            </a:r>
            <a:r>
              <a:rPr lang="en-GB" dirty="0" smtClean="0"/>
              <a:t> additional information you have prepared such as marketing materials, financial information, human resource role profiles etc.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Enterprise Proposal Presentation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can use this as a guidance in terms of the structure of your presentation .</a:t>
            </a:r>
          </a:p>
          <a:p>
            <a:r>
              <a:rPr lang="en-GB" dirty="0" smtClean="0"/>
              <a:t>Introduce your team and the roles they will be undertaking in the presentation </a:t>
            </a:r>
            <a:r>
              <a:rPr lang="en-GB" dirty="0" err="1" smtClean="0"/>
              <a:t>e.g</a:t>
            </a:r>
            <a:r>
              <a:rPr lang="en-GB" dirty="0" smtClean="0"/>
              <a:t> Discuss physical resources. How were people selected for this role- Skills</a:t>
            </a:r>
          </a:p>
          <a:p>
            <a:r>
              <a:rPr lang="en-GB" dirty="0" smtClean="0"/>
              <a:t>Name of Business Owner/s</a:t>
            </a:r>
          </a:p>
          <a:p>
            <a:r>
              <a:rPr lang="en-GB" dirty="0" smtClean="0"/>
              <a:t>Type of business structure- sole trader etc- why have you chosen this type of structure.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What is your mission statement</a:t>
            </a:r>
          </a:p>
          <a:p>
            <a:r>
              <a:rPr lang="en-GB" dirty="0" smtClean="0"/>
              <a:t>What is the aim and objectives of the organisation- do they relate to what you are trying to do –Aim- Develop a business that is unique within the food industry</a:t>
            </a:r>
          </a:p>
          <a:p>
            <a:r>
              <a:rPr lang="en-GB" dirty="0" smtClean="0"/>
              <a:t>Objective- Capture market share of competitors in 1 year?</a:t>
            </a:r>
          </a:p>
          <a:p>
            <a:r>
              <a:rPr lang="en-GB" dirty="0" smtClean="0"/>
              <a:t>Describe your product or service – why have you chosen this – no competition, identified gap in market, low cost to produce?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Physical Resources-Is it a bricks or clicks business</a:t>
            </a:r>
          </a:p>
          <a:p>
            <a:r>
              <a:rPr lang="en-GB" dirty="0" smtClean="0"/>
              <a:t>Where will the business be based – location</a:t>
            </a:r>
          </a:p>
          <a:p>
            <a:r>
              <a:rPr lang="en-GB" dirty="0" smtClean="0"/>
              <a:t>Why have you chosen this location- what are the benefits/</a:t>
            </a:r>
            <a:r>
              <a:rPr lang="en-GB" dirty="0" err="1" smtClean="0"/>
              <a:t>dis</a:t>
            </a:r>
            <a:r>
              <a:rPr lang="en-GB" dirty="0" smtClean="0"/>
              <a:t>-advantages this location- passing footfall/ high rent</a:t>
            </a:r>
          </a:p>
          <a:p>
            <a:r>
              <a:rPr lang="en-GB" dirty="0" smtClean="0"/>
              <a:t>What equipment will you require </a:t>
            </a:r>
            <a:r>
              <a:rPr lang="en-GB" dirty="0" err="1" smtClean="0"/>
              <a:t>eg</a:t>
            </a:r>
            <a:r>
              <a:rPr lang="en-GB" dirty="0" smtClean="0"/>
              <a:t> building, transport, machinery- How will you pay for this equipment- Purchase or lease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Financial Resources- Where will you obtain your funding from- Bank Loan etc.</a:t>
            </a:r>
          </a:p>
          <a:p>
            <a:r>
              <a:rPr lang="en-GB" dirty="0" smtClean="0"/>
              <a:t>Why have you chosen this type of funding.</a:t>
            </a:r>
          </a:p>
          <a:p>
            <a:r>
              <a:rPr lang="en-GB" dirty="0" smtClean="0"/>
              <a:t>What is your estimate in terms of the overall ‘cost’ of setting up the business.</a:t>
            </a:r>
          </a:p>
          <a:p>
            <a:r>
              <a:rPr lang="en-GB" dirty="0" smtClean="0"/>
              <a:t>Why is this a realistic figure</a:t>
            </a:r>
          </a:p>
          <a:p>
            <a:r>
              <a:rPr lang="en-GB" dirty="0" smtClean="0"/>
              <a:t>Are there any legal costs you need to be aware of – registering a product, patent costs.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Resources- Do you need to employ anyone?</a:t>
            </a:r>
          </a:p>
          <a:p>
            <a:r>
              <a:rPr lang="en-GB" dirty="0" smtClean="0"/>
              <a:t>Where will you source people from.</a:t>
            </a:r>
          </a:p>
          <a:p>
            <a:r>
              <a:rPr lang="en-GB" dirty="0" smtClean="0"/>
              <a:t>What qualifications/skills will they require</a:t>
            </a:r>
          </a:p>
          <a:p>
            <a:r>
              <a:rPr lang="en-GB" dirty="0" smtClean="0"/>
              <a:t>How will you select people- Interviews/Tests</a:t>
            </a:r>
          </a:p>
          <a:p>
            <a:r>
              <a:rPr lang="en-GB" dirty="0" smtClean="0"/>
              <a:t>What will you pay them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Marketing – What is your target market- How will you identify this.</a:t>
            </a:r>
          </a:p>
          <a:p>
            <a:r>
              <a:rPr lang="en-GB" dirty="0" smtClean="0"/>
              <a:t>How will you segment your market</a:t>
            </a:r>
          </a:p>
          <a:p>
            <a:r>
              <a:rPr lang="en-GB" dirty="0" smtClean="0"/>
              <a:t>What kind of pricing strategy will you use.</a:t>
            </a:r>
          </a:p>
          <a:p>
            <a:r>
              <a:rPr lang="en-GB" dirty="0" smtClean="0"/>
              <a:t>What will be your market position.</a:t>
            </a:r>
          </a:p>
          <a:p>
            <a:r>
              <a:rPr lang="en-GB" dirty="0" smtClean="0"/>
              <a:t>Describe the 7p’s of the organisation</a:t>
            </a:r>
          </a:p>
          <a:p>
            <a:r>
              <a:rPr lang="en-GB" dirty="0" smtClean="0"/>
              <a:t>What methods will you use to market your organisation.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Compile a SWOT analysis</a:t>
            </a:r>
          </a:p>
          <a:p>
            <a:r>
              <a:rPr lang="en-GB" dirty="0" smtClean="0"/>
              <a:t>Draw up an Action Plan which includes SMART targets</a:t>
            </a:r>
          </a:p>
          <a:p>
            <a:r>
              <a:rPr lang="en-GB" dirty="0" smtClean="0"/>
              <a:t>Display your completed </a:t>
            </a:r>
            <a:r>
              <a:rPr lang="en-GB" dirty="0" err="1" smtClean="0"/>
              <a:t>gantt</a:t>
            </a:r>
            <a:r>
              <a:rPr lang="en-GB" dirty="0" smtClean="0"/>
              <a:t> chart.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425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Enterprise Business Proposal</vt:lpstr>
      <vt:lpstr>Enterprise Proposal Presentation</vt:lpstr>
      <vt:lpstr>Overview of Business</vt:lpstr>
      <vt:lpstr>Resources</vt:lpstr>
      <vt:lpstr>PowerPoint Presentation</vt:lpstr>
      <vt:lpstr>PowerPoint Presentation</vt:lpstr>
      <vt:lpstr>PowerPoint Presentation</vt:lpstr>
      <vt:lpstr>Conclusion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Proposal Presentation</dc:title>
  <dc:creator>0wner</dc:creator>
  <cp:lastModifiedBy>Brynach Heffernan</cp:lastModifiedBy>
  <cp:revision>6</cp:revision>
  <cp:lastPrinted>2018-10-18T09:16:27Z</cp:lastPrinted>
  <dcterms:created xsi:type="dcterms:W3CDTF">2018-05-21T17:23:09Z</dcterms:created>
  <dcterms:modified xsi:type="dcterms:W3CDTF">2018-10-18T09:16:42Z</dcterms:modified>
</cp:coreProperties>
</file>