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pendilove Darko (2511521)" userId="4c96c50c-2b23-46d5-8f02-45a3bd4aa664" providerId="ADAL" clId="{52C79D7F-BDA6-4AEF-8732-0A20BE53E0E2}"/>
    <pc:docChg chg="undo custSel addSld delSld modSld">
      <pc:chgData name="Spendilove Darko (2511521)" userId="4c96c50c-2b23-46d5-8f02-45a3bd4aa664" providerId="ADAL" clId="{52C79D7F-BDA6-4AEF-8732-0A20BE53E0E2}" dt="2026-06-15T03:22:37.769" v="3340" actId="26606"/>
      <pc:docMkLst>
        <pc:docMk/>
      </pc:docMkLst>
      <pc:sldChg chg="addSp delSp modSp mod setBg">
        <pc:chgData name="Spendilove Darko (2511521)" userId="4c96c50c-2b23-46d5-8f02-45a3bd4aa664" providerId="ADAL" clId="{52C79D7F-BDA6-4AEF-8732-0A20BE53E0E2}" dt="2026-06-15T03:22:37.769" v="3340" actId="26606"/>
        <pc:sldMkLst>
          <pc:docMk/>
          <pc:sldMk cId="4073592319" sldId="256"/>
        </pc:sldMkLst>
        <pc:spChg chg="mod">
          <ac:chgData name="Spendilove Darko (2511521)" userId="4c96c50c-2b23-46d5-8f02-45a3bd4aa664" providerId="ADAL" clId="{52C79D7F-BDA6-4AEF-8732-0A20BE53E0E2}" dt="2026-06-15T03:22:37.769" v="3340" actId="26606"/>
          <ac:spMkLst>
            <pc:docMk/>
            <pc:sldMk cId="4073592319" sldId="256"/>
            <ac:spMk id="2" creationId="{B12230D1-4059-483D-78CF-E27474A75819}"/>
          </ac:spMkLst>
        </pc:spChg>
        <pc:spChg chg="mod">
          <ac:chgData name="Spendilove Darko (2511521)" userId="4c96c50c-2b23-46d5-8f02-45a3bd4aa664" providerId="ADAL" clId="{52C79D7F-BDA6-4AEF-8732-0A20BE53E0E2}" dt="2026-06-15T03:22:37.769" v="3340" actId="26606"/>
          <ac:spMkLst>
            <pc:docMk/>
            <pc:sldMk cId="4073592319" sldId="256"/>
            <ac:spMk id="3" creationId="{3F469ECC-0E86-E3F6-3A5D-D5A97214B19F}"/>
          </ac:spMkLst>
        </pc:spChg>
        <pc:spChg chg="add del">
          <ac:chgData name="Spendilove Darko (2511521)" userId="4c96c50c-2b23-46d5-8f02-45a3bd4aa664" providerId="ADAL" clId="{52C79D7F-BDA6-4AEF-8732-0A20BE53E0E2}" dt="2026-06-15T03:22:37.769" v="3340" actId="26606"/>
          <ac:spMkLst>
            <pc:docMk/>
            <pc:sldMk cId="4073592319" sldId="256"/>
            <ac:spMk id="11" creationId="{B9D7E975-9161-4F2D-AC53-69E1912F6B5D}"/>
          </ac:spMkLst>
        </pc:spChg>
        <pc:spChg chg="add del">
          <ac:chgData name="Spendilove Darko (2511521)" userId="4c96c50c-2b23-46d5-8f02-45a3bd4aa664" providerId="ADAL" clId="{52C79D7F-BDA6-4AEF-8732-0A20BE53E0E2}" dt="2026-06-15T03:22:37.769" v="3340" actId="26606"/>
          <ac:spMkLst>
            <pc:docMk/>
            <pc:sldMk cId="4073592319" sldId="256"/>
            <ac:spMk id="13" creationId="{827DC2C4-B485-428A-BF4A-472D2967F47F}"/>
          </ac:spMkLst>
        </pc:spChg>
        <pc:spChg chg="add del">
          <ac:chgData name="Spendilove Darko (2511521)" userId="4c96c50c-2b23-46d5-8f02-45a3bd4aa664" providerId="ADAL" clId="{52C79D7F-BDA6-4AEF-8732-0A20BE53E0E2}" dt="2026-06-15T03:22:37.769" v="3340" actId="26606"/>
          <ac:spMkLst>
            <pc:docMk/>
            <pc:sldMk cId="4073592319" sldId="256"/>
            <ac:spMk id="15" creationId="{463E6235-1649-4B47-9862-4026FC473B6F}"/>
          </ac:spMkLst>
        </pc:spChg>
        <pc:spChg chg="add">
          <ac:chgData name="Spendilove Darko (2511521)" userId="4c96c50c-2b23-46d5-8f02-45a3bd4aa664" providerId="ADAL" clId="{52C79D7F-BDA6-4AEF-8732-0A20BE53E0E2}" dt="2026-06-15T03:22:37.769" v="3340" actId="26606"/>
          <ac:spMkLst>
            <pc:docMk/>
            <pc:sldMk cId="4073592319" sldId="256"/>
            <ac:spMk id="20" creationId="{BCC81228-CEA3-402B-B8E5-688F5BFA7876}"/>
          </ac:spMkLst>
        </pc:spChg>
        <pc:spChg chg="add">
          <ac:chgData name="Spendilove Darko (2511521)" userId="4c96c50c-2b23-46d5-8f02-45a3bd4aa664" providerId="ADAL" clId="{52C79D7F-BDA6-4AEF-8732-0A20BE53E0E2}" dt="2026-06-15T03:22:37.769" v="3340" actId="26606"/>
          <ac:spMkLst>
            <pc:docMk/>
            <pc:sldMk cId="4073592319" sldId="256"/>
            <ac:spMk id="22" creationId="{BC0916B8-FF7A-4ECB-9FD7-C7668658D9B4}"/>
          </ac:spMkLst>
        </pc:spChg>
        <pc:spChg chg="add">
          <ac:chgData name="Spendilove Darko (2511521)" userId="4c96c50c-2b23-46d5-8f02-45a3bd4aa664" providerId="ADAL" clId="{52C79D7F-BDA6-4AEF-8732-0A20BE53E0E2}" dt="2026-06-15T03:22:37.769" v="3340" actId="26606"/>
          <ac:spMkLst>
            <pc:docMk/>
            <pc:sldMk cId="4073592319" sldId="256"/>
            <ac:spMk id="24" creationId="{9DC011D4-C95F-4B2E-9A3C-A46DCDE956DC}"/>
          </ac:spMkLst>
        </pc:spChg>
        <pc:picChg chg="add mod ord">
          <ac:chgData name="Spendilove Darko (2511521)" userId="4c96c50c-2b23-46d5-8f02-45a3bd4aa664" providerId="ADAL" clId="{52C79D7F-BDA6-4AEF-8732-0A20BE53E0E2}" dt="2026-06-15T03:22:37.769" v="3340" actId="26606"/>
          <ac:picMkLst>
            <pc:docMk/>
            <pc:sldMk cId="4073592319" sldId="256"/>
            <ac:picMk id="6" creationId="{52639637-44EC-8058-506F-61058F98052F}"/>
          </ac:picMkLst>
        </pc:picChg>
      </pc:sldChg>
      <pc:sldChg chg="del">
        <pc:chgData name="Spendilove Darko (2511521)" userId="4c96c50c-2b23-46d5-8f02-45a3bd4aa664" providerId="ADAL" clId="{52C79D7F-BDA6-4AEF-8732-0A20BE53E0E2}" dt="2026-06-15T03:17:33.777" v="3310" actId="2696"/>
        <pc:sldMkLst>
          <pc:docMk/>
          <pc:sldMk cId="812758362" sldId="257"/>
        </pc:sldMkLst>
      </pc:sldChg>
      <pc:sldChg chg="addSp delSp modSp mod setBg">
        <pc:chgData name="Spendilove Darko (2511521)" userId="4c96c50c-2b23-46d5-8f02-45a3bd4aa664" providerId="ADAL" clId="{52C79D7F-BDA6-4AEF-8732-0A20BE53E0E2}" dt="2026-06-15T03:18:03.971" v="3322" actId="26606"/>
        <pc:sldMkLst>
          <pc:docMk/>
          <pc:sldMk cId="2501265358" sldId="258"/>
        </pc:sldMkLst>
        <pc:spChg chg="mod">
          <ac:chgData name="Spendilove Darko (2511521)" userId="4c96c50c-2b23-46d5-8f02-45a3bd4aa664" providerId="ADAL" clId="{52C79D7F-BDA6-4AEF-8732-0A20BE53E0E2}" dt="2026-06-15T03:18:03.971" v="3322" actId="26606"/>
          <ac:spMkLst>
            <pc:docMk/>
            <pc:sldMk cId="2501265358" sldId="258"/>
            <ac:spMk id="2" creationId="{32B05255-F4C5-978A-C6EB-5A06F5CC966A}"/>
          </ac:spMkLst>
        </pc:spChg>
        <pc:spChg chg="mod ord">
          <ac:chgData name="Spendilove Darko (2511521)" userId="4c96c50c-2b23-46d5-8f02-45a3bd4aa664" providerId="ADAL" clId="{52C79D7F-BDA6-4AEF-8732-0A20BE53E0E2}" dt="2026-06-15T03:18:03.971" v="3322" actId="26606"/>
          <ac:spMkLst>
            <pc:docMk/>
            <pc:sldMk cId="2501265358" sldId="258"/>
            <ac:spMk id="3" creationId="{A70645E5-2F44-EE74-3E2C-57893956C115}"/>
          </ac:spMkLst>
        </pc:spChg>
        <pc:spChg chg="add del">
          <ac:chgData name="Spendilove Darko (2511521)" userId="4c96c50c-2b23-46d5-8f02-45a3bd4aa664" providerId="ADAL" clId="{52C79D7F-BDA6-4AEF-8732-0A20BE53E0E2}" dt="2026-06-15T03:17:58.357" v="3313" actId="26606"/>
          <ac:spMkLst>
            <pc:docMk/>
            <pc:sldMk cId="2501265358" sldId="258"/>
            <ac:spMk id="11" creationId="{7B831B6F-405A-4B47-B9BB-5CA88F285844}"/>
          </ac:spMkLst>
        </pc:spChg>
        <pc:spChg chg="add del">
          <ac:chgData name="Spendilove Darko (2511521)" userId="4c96c50c-2b23-46d5-8f02-45a3bd4aa664" providerId="ADAL" clId="{52C79D7F-BDA6-4AEF-8732-0A20BE53E0E2}" dt="2026-06-15T03:17:58.357" v="3313" actId="26606"/>
          <ac:spMkLst>
            <pc:docMk/>
            <pc:sldMk cId="2501265358" sldId="258"/>
            <ac:spMk id="13" creationId="{953EE71A-6488-4203-A7C4-77102FD0DCCA}"/>
          </ac:spMkLst>
        </pc:spChg>
        <pc:spChg chg="add del">
          <ac:chgData name="Spendilove Darko (2511521)" userId="4c96c50c-2b23-46d5-8f02-45a3bd4aa664" providerId="ADAL" clId="{52C79D7F-BDA6-4AEF-8732-0A20BE53E0E2}" dt="2026-06-15T03:18:00.278" v="3315" actId="26606"/>
          <ac:spMkLst>
            <pc:docMk/>
            <pc:sldMk cId="2501265358" sldId="258"/>
            <ac:spMk id="15" creationId="{45D37F4E-DDB4-456B-97E0-9937730A039F}"/>
          </ac:spMkLst>
        </pc:spChg>
        <pc:spChg chg="add del">
          <ac:chgData name="Spendilove Darko (2511521)" userId="4c96c50c-2b23-46d5-8f02-45a3bd4aa664" providerId="ADAL" clId="{52C79D7F-BDA6-4AEF-8732-0A20BE53E0E2}" dt="2026-06-15T03:18:00.278" v="3315" actId="26606"/>
          <ac:spMkLst>
            <pc:docMk/>
            <pc:sldMk cId="2501265358" sldId="258"/>
            <ac:spMk id="16" creationId="{B2DD41CD-8F47-4F56-AD12-4E2FF7696987}"/>
          </ac:spMkLst>
        </pc:spChg>
        <pc:spChg chg="add del">
          <ac:chgData name="Spendilove Darko (2511521)" userId="4c96c50c-2b23-46d5-8f02-45a3bd4aa664" providerId="ADAL" clId="{52C79D7F-BDA6-4AEF-8732-0A20BE53E0E2}" dt="2026-06-15T03:18:01.590" v="3317" actId="26606"/>
          <ac:spMkLst>
            <pc:docMk/>
            <pc:sldMk cId="2501265358" sldId="258"/>
            <ac:spMk id="18" creationId="{7FF47CB7-972F-479F-A36D-9E72D26EC8DA}"/>
          </ac:spMkLst>
        </pc:spChg>
        <pc:spChg chg="add del">
          <ac:chgData name="Spendilove Darko (2511521)" userId="4c96c50c-2b23-46d5-8f02-45a3bd4aa664" providerId="ADAL" clId="{52C79D7F-BDA6-4AEF-8732-0A20BE53E0E2}" dt="2026-06-15T03:18:01.590" v="3317" actId="26606"/>
          <ac:spMkLst>
            <pc:docMk/>
            <pc:sldMk cId="2501265358" sldId="258"/>
            <ac:spMk id="19" creationId="{0D153B68-5844-490D-8E67-F616D6D721CA}"/>
          </ac:spMkLst>
        </pc:spChg>
        <pc:spChg chg="add del">
          <ac:chgData name="Spendilove Darko (2511521)" userId="4c96c50c-2b23-46d5-8f02-45a3bd4aa664" providerId="ADAL" clId="{52C79D7F-BDA6-4AEF-8732-0A20BE53E0E2}" dt="2026-06-15T03:18:01.590" v="3317" actId="26606"/>
          <ac:spMkLst>
            <pc:docMk/>
            <pc:sldMk cId="2501265358" sldId="258"/>
            <ac:spMk id="20" creationId="{9A0D773F-7A7D-4DBB-9DEA-86BB8B8F4BC8}"/>
          </ac:spMkLst>
        </pc:spChg>
        <pc:spChg chg="add del">
          <ac:chgData name="Spendilove Darko (2511521)" userId="4c96c50c-2b23-46d5-8f02-45a3bd4aa664" providerId="ADAL" clId="{52C79D7F-BDA6-4AEF-8732-0A20BE53E0E2}" dt="2026-06-15T03:18:02.861" v="3319" actId="26606"/>
          <ac:spMkLst>
            <pc:docMk/>
            <pc:sldMk cId="2501265358" sldId="258"/>
            <ac:spMk id="22" creationId="{7B831B6F-405A-4B47-B9BB-5CA88F285844}"/>
          </ac:spMkLst>
        </pc:spChg>
        <pc:spChg chg="add del">
          <ac:chgData name="Spendilove Darko (2511521)" userId="4c96c50c-2b23-46d5-8f02-45a3bd4aa664" providerId="ADAL" clId="{52C79D7F-BDA6-4AEF-8732-0A20BE53E0E2}" dt="2026-06-15T03:18:02.861" v="3319" actId="26606"/>
          <ac:spMkLst>
            <pc:docMk/>
            <pc:sldMk cId="2501265358" sldId="258"/>
            <ac:spMk id="23" creationId="{953EE71A-6488-4203-A7C4-77102FD0DCCA}"/>
          </ac:spMkLst>
        </pc:spChg>
        <pc:spChg chg="add del">
          <ac:chgData name="Spendilove Darko (2511521)" userId="4c96c50c-2b23-46d5-8f02-45a3bd4aa664" providerId="ADAL" clId="{52C79D7F-BDA6-4AEF-8732-0A20BE53E0E2}" dt="2026-06-15T03:18:03.962" v="3321" actId="26606"/>
          <ac:spMkLst>
            <pc:docMk/>
            <pc:sldMk cId="2501265358" sldId="258"/>
            <ac:spMk id="25" creationId="{743AA782-23D1-4521-8CAD-47662984AA08}"/>
          </ac:spMkLst>
        </pc:spChg>
        <pc:spChg chg="add del">
          <ac:chgData name="Spendilove Darko (2511521)" userId="4c96c50c-2b23-46d5-8f02-45a3bd4aa664" providerId="ADAL" clId="{52C79D7F-BDA6-4AEF-8732-0A20BE53E0E2}" dt="2026-06-15T03:18:03.962" v="3321" actId="26606"/>
          <ac:spMkLst>
            <pc:docMk/>
            <pc:sldMk cId="2501265358" sldId="258"/>
            <ac:spMk id="26" creationId="{71877DBC-BB60-40F0-AC93-2ACDBAAE60CE}"/>
          </ac:spMkLst>
        </pc:spChg>
        <pc:spChg chg="add">
          <ac:chgData name="Spendilove Darko (2511521)" userId="4c96c50c-2b23-46d5-8f02-45a3bd4aa664" providerId="ADAL" clId="{52C79D7F-BDA6-4AEF-8732-0A20BE53E0E2}" dt="2026-06-15T03:18:03.971" v="3322" actId="26606"/>
          <ac:spMkLst>
            <pc:docMk/>
            <pc:sldMk cId="2501265358" sldId="258"/>
            <ac:spMk id="28" creationId="{45D37F4E-DDB4-456B-97E0-9937730A039F}"/>
          </ac:spMkLst>
        </pc:spChg>
        <pc:spChg chg="add">
          <ac:chgData name="Spendilove Darko (2511521)" userId="4c96c50c-2b23-46d5-8f02-45a3bd4aa664" providerId="ADAL" clId="{52C79D7F-BDA6-4AEF-8732-0A20BE53E0E2}" dt="2026-06-15T03:18:03.971" v="3322" actId="26606"/>
          <ac:spMkLst>
            <pc:docMk/>
            <pc:sldMk cId="2501265358" sldId="258"/>
            <ac:spMk id="29" creationId="{B2DD41CD-8F47-4F56-AD12-4E2FF7696987}"/>
          </ac:spMkLst>
        </pc:spChg>
        <pc:picChg chg="add mod">
          <ac:chgData name="Spendilove Darko (2511521)" userId="4c96c50c-2b23-46d5-8f02-45a3bd4aa664" providerId="ADAL" clId="{52C79D7F-BDA6-4AEF-8732-0A20BE53E0E2}" dt="2026-06-15T03:18:03.971" v="3322" actId="26606"/>
          <ac:picMkLst>
            <pc:docMk/>
            <pc:sldMk cId="2501265358" sldId="258"/>
            <ac:picMk id="6" creationId="{00DB935A-FF25-292D-5B92-DA87B59F70C4}"/>
          </ac:picMkLst>
        </pc:picChg>
      </pc:sldChg>
      <pc:sldChg chg="addSp modSp mod setBg">
        <pc:chgData name="Spendilove Darko (2511521)" userId="4c96c50c-2b23-46d5-8f02-45a3bd4aa664" providerId="ADAL" clId="{52C79D7F-BDA6-4AEF-8732-0A20BE53E0E2}" dt="2026-06-15T03:18:51.289" v="3324" actId="26606"/>
        <pc:sldMkLst>
          <pc:docMk/>
          <pc:sldMk cId="3874530142" sldId="259"/>
        </pc:sldMkLst>
        <pc:spChg chg="mod">
          <ac:chgData name="Spendilove Darko (2511521)" userId="4c96c50c-2b23-46d5-8f02-45a3bd4aa664" providerId="ADAL" clId="{52C79D7F-BDA6-4AEF-8732-0A20BE53E0E2}" dt="2026-06-15T03:18:51.289" v="3324" actId="26606"/>
          <ac:spMkLst>
            <pc:docMk/>
            <pc:sldMk cId="3874530142" sldId="259"/>
            <ac:spMk id="2" creationId="{F9EA631A-EA45-61AC-8A42-CB5B0140A70D}"/>
          </ac:spMkLst>
        </pc:spChg>
        <pc:spChg chg="mod ord">
          <ac:chgData name="Spendilove Darko (2511521)" userId="4c96c50c-2b23-46d5-8f02-45a3bd4aa664" providerId="ADAL" clId="{52C79D7F-BDA6-4AEF-8732-0A20BE53E0E2}" dt="2026-06-15T03:18:51.289" v="3324" actId="26606"/>
          <ac:spMkLst>
            <pc:docMk/>
            <pc:sldMk cId="3874530142" sldId="259"/>
            <ac:spMk id="3" creationId="{BD16A6E1-1F76-782D-0031-91D495DA9816}"/>
          </ac:spMkLst>
        </pc:spChg>
        <pc:spChg chg="add">
          <ac:chgData name="Spendilove Darko (2511521)" userId="4c96c50c-2b23-46d5-8f02-45a3bd4aa664" providerId="ADAL" clId="{52C79D7F-BDA6-4AEF-8732-0A20BE53E0E2}" dt="2026-06-15T03:18:51.289" v="3324" actId="26606"/>
          <ac:spMkLst>
            <pc:docMk/>
            <pc:sldMk cId="3874530142" sldId="259"/>
            <ac:spMk id="11" creationId="{2EB492CD-616E-47F8-933B-5E2D952A0593}"/>
          </ac:spMkLst>
        </pc:spChg>
        <pc:spChg chg="add">
          <ac:chgData name="Spendilove Darko (2511521)" userId="4c96c50c-2b23-46d5-8f02-45a3bd4aa664" providerId="ADAL" clId="{52C79D7F-BDA6-4AEF-8732-0A20BE53E0E2}" dt="2026-06-15T03:18:51.289" v="3324" actId="26606"/>
          <ac:spMkLst>
            <pc:docMk/>
            <pc:sldMk cId="3874530142" sldId="259"/>
            <ac:spMk id="13" creationId="{59383CF9-23B5-4335-9B21-1791C4CF1C75}"/>
          </ac:spMkLst>
        </pc:spChg>
        <pc:spChg chg="add">
          <ac:chgData name="Spendilove Darko (2511521)" userId="4c96c50c-2b23-46d5-8f02-45a3bd4aa664" providerId="ADAL" clId="{52C79D7F-BDA6-4AEF-8732-0A20BE53E0E2}" dt="2026-06-15T03:18:51.289" v="3324" actId="26606"/>
          <ac:spMkLst>
            <pc:docMk/>
            <pc:sldMk cId="3874530142" sldId="259"/>
            <ac:spMk id="15" creationId="{0007FE00-9498-4706-B255-6437B0252C02}"/>
          </ac:spMkLst>
        </pc:spChg>
        <pc:picChg chg="add mod">
          <ac:chgData name="Spendilove Darko (2511521)" userId="4c96c50c-2b23-46d5-8f02-45a3bd4aa664" providerId="ADAL" clId="{52C79D7F-BDA6-4AEF-8732-0A20BE53E0E2}" dt="2026-06-15T03:18:51.289" v="3324" actId="26606"/>
          <ac:picMkLst>
            <pc:docMk/>
            <pc:sldMk cId="3874530142" sldId="259"/>
            <ac:picMk id="6" creationId="{9403E6E9-9162-1C1D-78EA-ADE3E463AD19}"/>
          </ac:picMkLst>
        </pc:picChg>
      </pc:sldChg>
      <pc:sldChg chg="addSp modSp mod setBg">
        <pc:chgData name="Spendilove Darko (2511521)" userId="4c96c50c-2b23-46d5-8f02-45a3bd4aa664" providerId="ADAL" clId="{52C79D7F-BDA6-4AEF-8732-0A20BE53E0E2}" dt="2026-06-15T03:19:26.071" v="3326" actId="26606"/>
        <pc:sldMkLst>
          <pc:docMk/>
          <pc:sldMk cId="1770902142" sldId="260"/>
        </pc:sldMkLst>
        <pc:spChg chg="mod">
          <ac:chgData name="Spendilove Darko (2511521)" userId="4c96c50c-2b23-46d5-8f02-45a3bd4aa664" providerId="ADAL" clId="{52C79D7F-BDA6-4AEF-8732-0A20BE53E0E2}" dt="2026-06-15T03:19:26.071" v="3326" actId="26606"/>
          <ac:spMkLst>
            <pc:docMk/>
            <pc:sldMk cId="1770902142" sldId="260"/>
            <ac:spMk id="2" creationId="{4E11E660-CFA7-98FD-2B4B-4CC59FC7791E}"/>
          </ac:spMkLst>
        </pc:spChg>
        <pc:spChg chg="mod">
          <ac:chgData name="Spendilove Darko (2511521)" userId="4c96c50c-2b23-46d5-8f02-45a3bd4aa664" providerId="ADAL" clId="{52C79D7F-BDA6-4AEF-8732-0A20BE53E0E2}" dt="2026-06-15T03:19:26.071" v="3326" actId="26606"/>
          <ac:spMkLst>
            <pc:docMk/>
            <pc:sldMk cId="1770902142" sldId="260"/>
            <ac:spMk id="3" creationId="{632571E7-2AA4-9C18-0387-89C2B376E657}"/>
          </ac:spMkLst>
        </pc:spChg>
        <pc:spChg chg="add">
          <ac:chgData name="Spendilove Darko (2511521)" userId="4c96c50c-2b23-46d5-8f02-45a3bd4aa664" providerId="ADAL" clId="{52C79D7F-BDA6-4AEF-8732-0A20BE53E0E2}" dt="2026-06-15T03:19:26.071" v="3326" actId="26606"/>
          <ac:spMkLst>
            <pc:docMk/>
            <pc:sldMk cId="1770902142" sldId="260"/>
            <ac:spMk id="11" creationId="{45D37F4E-DDB4-456B-97E0-9937730A039F}"/>
          </ac:spMkLst>
        </pc:spChg>
        <pc:spChg chg="add">
          <ac:chgData name="Spendilove Darko (2511521)" userId="4c96c50c-2b23-46d5-8f02-45a3bd4aa664" providerId="ADAL" clId="{52C79D7F-BDA6-4AEF-8732-0A20BE53E0E2}" dt="2026-06-15T03:19:26.071" v="3326" actId="26606"/>
          <ac:spMkLst>
            <pc:docMk/>
            <pc:sldMk cId="1770902142" sldId="260"/>
            <ac:spMk id="13" creationId="{B2DD41CD-8F47-4F56-AD12-4E2FF7696987}"/>
          </ac:spMkLst>
        </pc:spChg>
        <pc:picChg chg="add mod">
          <ac:chgData name="Spendilove Darko (2511521)" userId="4c96c50c-2b23-46d5-8f02-45a3bd4aa664" providerId="ADAL" clId="{52C79D7F-BDA6-4AEF-8732-0A20BE53E0E2}" dt="2026-06-15T03:19:26.071" v="3326" actId="26606"/>
          <ac:picMkLst>
            <pc:docMk/>
            <pc:sldMk cId="1770902142" sldId="260"/>
            <ac:picMk id="6" creationId="{B1422BDC-E0E7-79E5-60DF-7A10E4C93A62}"/>
          </ac:picMkLst>
        </pc:picChg>
      </pc:sldChg>
      <pc:sldChg chg="addSp modSp mod setBg">
        <pc:chgData name="Spendilove Darko (2511521)" userId="4c96c50c-2b23-46d5-8f02-45a3bd4aa664" providerId="ADAL" clId="{52C79D7F-BDA6-4AEF-8732-0A20BE53E0E2}" dt="2026-06-15T03:19:44.550" v="3328" actId="26606"/>
        <pc:sldMkLst>
          <pc:docMk/>
          <pc:sldMk cId="1318892648" sldId="261"/>
        </pc:sldMkLst>
        <pc:spChg chg="mod">
          <ac:chgData name="Spendilove Darko (2511521)" userId="4c96c50c-2b23-46d5-8f02-45a3bd4aa664" providerId="ADAL" clId="{52C79D7F-BDA6-4AEF-8732-0A20BE53E0E2}" dt="2026-06-15T03:19:44.550" v="3328" actId="26606"/>
          <ac:spMkLst>
            <pc:docMk/>
            <pc:sldMk cId="1318892648" sldId="261"/>
            <ac:spMk id="2" creationId="{C8F88ED4-0759-638C-B468-6AA10123FBD1}"/>
          </ac:spMkLst>
        </pc:spChg>
        <pc:spChg chg="mod ord">
          <ac:chgData name="Spendilove Darko (2511521)" userId="4c96c50c-2b23-46d5-8f02-45a3bd4aa664" providerId="ADAL" clId="{52C79D7F-BDA6-4AEF-8732-0A20BE53E0E2}" dt="2026-06-15T03:19:44.550" v="3328" actId="26606"/>
          <ac:spMkLst>
            <pc:docMk/>
            <pc:sldMk cId="1318892648" sldId="261"/>
            <ac:spMk id="3" creationId="{4565B94F-528E-8658-A163-758447DF755C}"/>
          </ac:spMkLst>
        </pc:spChg>
        <pc:spChg chg="add">
          <ac:chgData name="Spendilove Darko (2511521)" userId="4c96c50c-2b23-46d5-8f02-45a3bd4aa664" providerId="ADAL" clId="{52C79D7F-BDA6-4AEF-8732-0A20BE53E0E2}" dt="2026-06-15T03:19:44.550" v="3328" actId="26606"/>
          <ac:spMkLst>
            <pc:docMk/>
            <pc:sldMk cId="1318892648" sldId="261"/>
            <ac:spMk id="11" creationId="{9CE0A68D-28EF-49D9-B84B-5DAB38714976}"/>
          </ac:spMkLst>
        </pc:spChg>
        <pc:spChg chg="add">
          <ac:chgData name="Spendilove Darko (2511521)" userId="4c96c50c-2b23-46d5-8f02-45a3bd4aa664" providerId="ADAL" clId="{52C79D7F-BDA6-4AEF-8732-0A20BE53E0E2}" dt="2026-06-15T03:19:44.550" v="3328" actId="26606"/>
          <ac:spMkLst>
            <pc:docMk/>
            <pc:sldMk cId="1318892648" sldId="261"/>
            <ac:spMk id="13" creationId="{1FA0C3DC-24DE-44E3-9D41-CAA5F3B20751}"/>
          </ac:spMkLst>
        </pc:spChg>
        <pc:picChg chg="add mod">
          <ac:chgData name="Spendilove Darko (2511521)" userId="4c96c50c-2b23-46d5-8f02-45a3bd4aa664" providerId="ADAL" clId="{52C79D7F-BDA6-4AEF-8732-0A20BE53E0E2}" dt="2026-06-15T03:19:44.550" v="3328" actId="26606"/>
          <ac:picMkLst>
            <pc:docMk/>
            <pc:sldMk cId="1318892648" sldId="261"/>
            <ac:picMk id="6" creationId="{65A929EE-C3B2-39EA-03A5-2B7FA690B4D1}"/>
          </ac:picMkLst>
        </pc:picChg>
      </pc:sldChg>
      <pc:sldChg chg="addSp modSp mod setBg">
        <pc:chgData name="Spendilove Darko (2511521)" userId="4c96c50c-2b23-46d5-8f02-45a3bd4aa664" providerId="ADAL" clId="{52C79D7F-BDA6-4AEF-8732-0A20BE53E0E2}" dt="2026-06-15T03:20:10.380" v="3330" actId="26606"/>
        <pc:sldMkLst>
          <pc:docMk/>
          <pc:sldMk cId="828727883" sldId="262"/>
        </pc:sldMkLst>
        <pc:spChg chg="mod">
          <ac:chgData name="Spendilove Darko (2511521)" userId="4c96c50c-2b23-46d5-8f02-45a3bd4aa664" providerId="ADAL" clId="{52C79D7F-BDA6-4AEF-8732-0A20BE53E0E2}" dt="2026-06-15T03:20:10.380" v="3330" actId="26606"/>
          <ac:spMkLst>
            <pc:docMk/>
            <pc:sldMk cId="828727883" sldId="262"/>
            <ac:spMk id="2" creationId="{2A244EA1-FBBE-59BD-AB2A-3BF83C5E7CBE}"/>
          </ac:spMkLst>
        </pc:spChg>
        <pc:spChg chg="mod ord">
          <ac:chgData name="Spendilove Darko (2511521)" userId="4c96c50c-2b23-46d5-8f02-45a3bd4aa664" providerId="ADAL" clId="{52C79D7F-BDA6-4AEF-8732-0A20BE53E0E2}" dt="2026-06-15T03:20:10.380" v="3330" actId="26606"/>
          <ac:spMkLst>
            <pc:docMk/>
            <pc:sldMk cId="828727883" sldId="262"/>
            <ac:spMk id="3" creationId="{80319814-1C20-0453-7198-8FCB4AB5EAD0}"/>
          </ac:spMkLst>
        </pc:spChg>
        <pc:spChg chg="add">
          <ac:chgData name="Spendilove Darko (2511521)" userId="4c96c50c-2b23-46d5-8f02-45a3bd4aa664" providerId="ADAL" clId="{52C79D7F-BDA6-4AEF-8732-0A20BE53E0E2}" dt="2026-06-15T03:20:10.380" v="3330" actId="26606"/>
          <ac:spMkLst>
            <pc:docMk/>
            <pc:sldMk cId="828727883" sldId="262"/>
            <ac:spMk id="11" creationId="{435ADAF7-9BEB-4FA3-AE9F-4CF47620EB6A}"/>
          </ac:spMkLst>
        </pc:spChg>
        <pc:spChg chg="add">
          <ac:chgData name="Spendilove Darko (2511521)" userId="4c96c50c-2b23-46d5-8f02-45a3bd4aa664" providerId="ADAL" clId="{52C79D7F-BDA6-4AEF-8732-0A20BE53E0E2}" dt="2026-06-15T03:20:10.380" v="3330" actId="26606"/>
          <ac:spMkLst>
            <pc:docMk/>
            <pc:sldMk cId="828727883" sldId="262"/>
            <ac:spMk id="13" creationId="{57BB0BA7-0383-4937-8874-B01AAA08E2CB}"/>
          </ac:spMkLst>
        </pc:spChg>
        <pc:spChg chg="add">
          <ac:chgData name="Spendilove Darko (2511521)" userId="4c96c50c-2b23-46d5-8f02-45a3bd4aa664" providerId="ADAL" clId="{52C79D7F-BDA6-4AEF-8732-0A20BE53E0E2}" dt="2026-06-15T03:20:10.380" v="3330" actId="26606"/>
          <ac:spMkLst>
            <pc:docMk/>
            <pc:sldMk cId="828727883" sldId="262"/>
            <ac:spMk id="15" creationId="{ACD3AB31-A71C-4414-BA05-CF667CBA34D2}"/>
          </ac:spMkLst>
        </pc:spChg>
        <pc:picChg chg="add mod">
          <ac:chgData name="Spendilove Darko (2511521)" userId="4c96c50c-2b23-46d5-8f02-45a3bd4aa664" providerId="ADAL" clId="{52C79D7F-BDA6-4AEF-8732-0A20BE53E0E2}" dt="2026-06-15T03:20:10.380" v="3330" actId="26606"/>
          <ac:picMkLst>
            <pc:docMk/>
            <pc:sldMk cId="828727883" sldId="262"/>
            <ac:picMk id="6" creationId="{48791379-4972-19CD-9347-075263E686E6}"/>
          </ac:picMkLst>
        </pc:picChg>
      </pc:sldChg>
      <pc:sldChg chg="addSp modSp new mod setBg">
        <pc:chgData name="Spendilove Darko (2511521)" userId="4c96c50c-2b23-46d5-8f02-45a3bd4aa664" providerId="ADAL" clId="{52C79D7F-BDA6-4AEF-8732-0A20BE53E0E2}" dt="2026-06-15T03:20:34.892" v="3332" actId="26606"/>
        <pc:sldMkLst>
          <pc:docMk/>
          <pc:sldMk cId="662337017" sldId="263"/>
        </pc:sldMkLst>
        <pc:spChg chg="mod">
          <ac:chgData name="Spendilove Darko (2511521)" userId="4c96c50c-2b23-46d5-8f02-45a3bd4aa664" providerId="ADAL" clId="{52C79D7F-BDA6-4AEF-8732-0A20BE53E0E2}" dt="2026-06-15T03:20:34.892" v="3332" actId="26606"/>
          <ac:spMkLst>
            <pc:docMk/>
            <pc:sldMk cId="662337017" sldId="263"/>
            <ac:spMk id="2" creationId="{1C31DB5A-5796-576A-4023-39F51F7A6109}"/>
          </ac:spMkLst>
        </pc:spChg>
        <pc:spChg chg="mod">
          <ac:chgData name="Spendilove Darko (2511521)" userId="4c96c50c-2b23-46d5-8f02-45a3bd4aa664" providerId="ADAL" clId="{52C79D7F-BDA6-4AEF-8732-0A20BE53E0E2}" dt="2026-06-15T03:20:34.892" v="3332" actId="26606"/>
          <ac:spMkLst>
            <pc:docMk/>
            <pc:sldMk cId="662337017" sldId="263"/>
            <ac:spMk id="3" creationId="{6164F743-6BDD-D407-F236-5665F11CDBA6}"/>
          </ac:spMkLst>
        </pc:spChg>
        <pc:spChg chg="add">
          <ac:chgData name="Spendilove Darko (2511521)" userId="4c96c50c-2b23-46d5-8f02-45a3bd4aa664" providerId="ADAL" clId="{52C79D7F-BDA6-4AEF-8732-0A20BE53E0E2}" dt="2026-06-15T03:20:34.892" v="3332" actId="26606"/>
          <ac:spMkLst>
            <pc:docMk/>
            <pc:sldMk cId="662337017" sldId="263"/>
            <ac:spMk id="11" creationId="{5A0118C5-4F8D-4CF4-BADD-53FEACC6C42A}"/>
          </ac:spMkLst>
        </pc:spChg>
        <pc:spChg chg="add">
          <ac:chgData name="Spendilove Darko (2511521)" userId="4c96c50c-2b23-46d5-8f02-45a3bd4aa664" providerId="ADAL" clId="{52C79D7F-BDA6-4AEF-8732-0A20BE53E0E2}" dt="2026-06-15T03:20:34.892" v="3332" actId="26606"/>
          <ac:spMkLst>
            <pc:docMk/>
            <pc:sldMk cId="662337017" sldId="263"/>
            <ac:spMk id="17" creationId="{CAEBFCD5-5356-4326-8D39-8235A46CD7B2}"/>
          </ac:spMkLst>
        </pc:spChg>
        <pc:grpChg chg="add">
          <ac:chgData name="Spendilove Darko (2511521)" userId="4c96c50c-2b23-46d5-8f02-45a3bd4aa664" providerId="ADAL" clId="{52C79D7F-BDA6-4AEF-8732-0A20BE53E0E2}" dt="2026-06-15T03:20:34.892" v="3332" actId="26606"/>
          <ac:grpSpMkLst>
            <pc:docMk/>
            <pc:sldMk cId="662337017" sldId="263"/>
            <ac:grpSpMk id="13" creationId="{134CC3FF-7AA4-46F4-8B24-2F9383D86DBD}"/>
          </ac:grpSpMkLst>
        </pc:grpChg>
        <pc:grpChg chg="add">
          <ac:chgData name="Spendilove Darko (2511521)" userId="4c96c50c-2b23-46d5-8f02-45a3bd4aa664" providerId="ADAL" clId="{52C79D7F-BDA6-4AEF-8732-0A20BE53E0E2}" dt="2026-06-15T03:20:34.892" v="3332" actId="26606"/>
          <ac:grpSpMkLst>
            <pc:docMk/>
            <pc:sldMk cId="662337017" sldId="263"/>
            <ac:grpSpMk id="19" creationId="{5F2AA49C-5AC0-41C7-BFAF-74B8D8293C8F}"/>
          </ac:grpSpMkLst>
        </pc:grpChg>
        <pc:grpChg chg="add">
          <ac:chgData name="Spendilove Darko (2511521)" userId="4c96c50c-2b23-46d5-8f02-45a3bd4aa664" providerId="ADAL" clId="{52C79D7F-BDA6-4AEF-8732-0A20BE53E0E2}" dt="2026-06-15T03:20:34.892" v="3332" actId="26606"/>
          <ac:grpSpMkLst>
            <pc:docMk/>
            <pc:sldMk cId="662337017" sldId="263"/>
            <ac:grpSpMk id="34" creationId="{BB32367D-C4F2-49D5-A586-298C7CA821B0}"/>
          </ac:grpSpMkLst>
        </pc:grpChg>
        <pc:picChg chg="add mod ord">
          <ac:chgData name="Spendilove Darko (2511521)" userId="4c96c50c-2b23-46d5-8f02-45a3bd4aa664" providerId="ADAL" clId="{52C79D7F-BDA6-4AEF-8732-0A20BE53E0E2}" dt="2026-06-15T03:20:34.892" v="3332" actId="26606"/>
          <ac:picMkLst>
            <pc:docMk/>
            <pc:sldMk cId="662337017" sldId="263"/>
            <ac:picMk id="6" creationId="{598A13B0-26A1-DC4D-8789-6917BAF1BB40}"/>
          </ac:picMkLst>
        </pc:picChg>
      </pc:sldChg>
      <pc:sldChg chg="addSp delSp modSp new mod setBg">
        <pc:chgData name="Spendilove Darko (2511521)" userId="4c96c50c-2b23-46d5-8f02-45a3bd4aa664" providerId="ADAL" clId="{52C79D7F-BDA6-4AEF-8732-0A20BE53E0E2}" dt="2026-06-15T03:21:46.791" v="3336" actId="26606"/>
        <pc:sldMkLst>
          <pc:docMk/>
          <pc:sldMk cId="1944824321" sldId="264"/>
        </pc:sldMkLst>
        <pc:spChg chg="mod">
          <ac:chgData name="Spendilove Darko (2511521)" userId="4c96c50c-2b23-46d5-8f02-45a3bd4aa664" providerId="ADAL" clId="{52C79D7F-BDA6-4AEF-8732-0A20BE53E0E2}" dt="2026-06-15T03:21:46.791" v="3336" actId="26606"/>
          <ac:spMkLst>
            <pc:docMk/>
            <pc:sldMk cId="1944824321" sldId="264"/>
            <ac:spMk id="2" creationId="{4979264C-91CF-E9B4-FC83-BDA170F74992}"/>
          </ac:spMkLst>
        </pc:spChg>
        <pc:spChg chg="mod ord">
          <ac:chgData name="Spendilove Darko (2511521)" userId="4c96c50c-2b23-46d5-8f02-45a3bd4aa664" providerId="ADAL" clId="{52C79D7F-BDA6-4AEF-8732-0A20BE53E0E2}" dt="2026-06-15T03:21:46.791" v="3336" actId="26606"/>
          <ac:spMkLst>
            <pc:docMk/>
            <pc:sldMk cId="1944824321" sldId="264"/>
            <ac:spMk id="3" creationId="{B460A8AB-D61A-04D5-8A25-A86D53F9DC9B}"/>
          </ac:spMkLst>
        </pc:spChg>
        <pc:spChg chg="add del">
          <ac:chgData name="Spendilove Darko (2511521)" userId="4c96c50c-2b23-46d5-8f02-45a3bd4aa664" providerId="ADAL" clId="{52C79D7F-BDA6-4AEF-8732-0A20BE53E0E2}" dt="2026-06-15T03:21:46.791" v="3336" actId="26606"/>
          <ac:spMkLst>
            <pc:docMk/>
            <pc:sldMk cId="1944824321" sldId="264"/>
            <ac:spMk id="11" creationId="{435ADAF7-9BEB-4FA3-AE9F-4CF47620EB6A}"/>
          </ac:spMkLst>
        </pc:spChg>
        <pc:spChg chg="add del">
          <ac:chgData name="Spendilove Darko (2511521)" userId="4c96c50c-2b23-46d5-8f02-45a3bd4aa664" providerId="ADAL" clId="{52C79D7F-BDA6-4AEF-8732-0A20BE53E0E2}" dt="2026-06-15T03:21:46.791" v="3336" actId="26606"/>
          <ac:spMkLst>
            <pc:docMk/>
            <pc:sldMk cId="1944824321" sldId="264"/>
            <ac:spMk id="13" creationId="{57BB0BA7-0383-4937-8874-B01AAA08E2CB}"/>
          </ac:spMkLst>
        </pc:spChg>
        <pc:spChg chg="add del">
          <ac:chgData name="Spendilove Darko (2511521)" userId="4c96c50c-2b23-46d5-8f02-45a3bd4aa664" providerId="ADAL" clId="{52C79D7F-BDA6-4AEF-8732-0A20BE53E0E2}" dt="2026-06-15T03:21:46.791" v="3336" actId="26606"/>
          <ac:spMkLst>
            <pc:docMk/>
            <pc:sldMk cId="1944824321" sldId="264"/>
            <ac:spMk id="15" creationId="{ACD3AB31-A71C-4414-BA05-CF667CBA34D2}"/>
          </ac:spMkLst>
        </pc:spChg>
        <pc:spChg chg="add">
          <ac:chgData name="Spendilove Darko (2511521)" userId="4c96c50c-2b23-46d5-8f02-45a3bd4aa664" providerId="ADAL" clId="{52C79D7F-BDA6-4AEF-8732-0A20BE53E0E2}" dt="2026-06-15T03:21:46.791" v="3336" actId="26606"/>
          <ac:spMkLst>
            <pc:docMk/>
            <pc:sldMk cId="1944824321" sldId="264"/>
            <ac:spMk id="20" creationId="{D2B783EE-0239-4717-BBEA-8C9EAC61C824}"/>
          </ac:spMkLst>
        </pc:spChg>
        <pc:spChg chg="add">
          <ac:chgData name="Spendilove Darko (2511521)" userId="4c96c50c-2b23-46d5-8f02-45a3bd4aa664" providerId="ADAL" clId="{52C79D7F-BDA6-4AEF-8732-0A20BE53E0E2}" dt="2026-06-15T03:21:46.791" v="3336" actId="26606"/>
          <ac:spMkLst>
            <pc:docMk/>
            <pc:sldMk cId="1944824321" sldId="264"/>
            <ac:spMk id="22" creationId="{A7B99495-F43F-4D80-A44F-2CB4764EB90B}"/>
          </ac:spMkLst>
        </pc:spChg>
        <pc:spChg chg="add">
          <ac:chgData name="Spendilove Darko (2511521)" userId="4c96c50c-2b23-46d5-8f02-45a3bd4aa664" providerId="ADAL" clId="{52C79D7F-BDA6-4AEF-8732-0A20BE53E0E2}" dt="2026-06-15T03:21:46.791" v="3336" actId="26606"/>
          <ac:spMkLst>
            <pc:docMk/>
            <pc:sldMk cId="1944824321" sldId="264"/>
            <ac:spMk id="24" creationId="{70BEB1E7-2F88-40BC-B73D-42E5B6F80BFC}"/>
          </ac:spMkLst>
        </pc:spChg>
        <pc:picChg chg="add mod ord">
          <ac:chgData name="Spendilove Darko (2511521)" userId="4c96c50c-2b23-46d5-8f02-45a3bd4aa664" providerId="ADAL" clId="{52C79D7F-BDA6-4AEF-8732-0A20BE53E0E2}" dt="2026-06-15T03:21:46.791" v="3336" actId="26606"/>
          <ac:picMkLst>
            <pc:docMk/>
            <pc:sldMk cId="1944824321" sldId="264"/>
            <ac:picMk id="6" creationId="{DC3A75F0-0015-EAC0-CCA4-09874B7833AB}"/>
          </ac:picMkLst>
        </pc:picChg>
        <pc:picChg chg="add mod">
          <ac:chgData name="Spendilove Darko (2511521)" userId="4c96c50c-2b23-46d5-8f02-45a3bd4aa664" providerId="ADAL" clId="{52C79D7F-BDA6-4AEF-8732-0A20BE53E0E2}" dt="2026-06-15T03:21:46.791" v="3336" actId="26606"/>
          <ac:picMkLst>
            <pc:docMk/>
            <pc:sldMk cId="1944824321" sldId="264"/>
            <ac:picMk id="9" creationId="{3C31FEBB-2EFA-1603-7158-CCC4B5404F6F}"/>
          </ac:picMkLst>
        </pc:picChg>
      </pc:sldChg>
      <pc:sldChg chg="addSp modSp new mod setBg">
        <pc:chgData name="Spendilove Darko (2511521)" userId="4c96c50c-2b23-46d5-8f02-45a3bd4aa664" providerId="ADAL" clId="{52C79D7F-BDA6-4AEF-8732-0A20BE53E0E2}" dt="2026-06-15T03:22:24.994" v="3339" actId="26606"/>
        <pc:sldMkLst>
          <pc:docMk/>
          <pc:sldMk cId="1758399103" sldId="265"/>
        </pc:sldMkLst>
        <pc:spChg chg="mod">
          <ac:chgData name="Spendilove Darko (2511521)" userId="4c96c50c-2b23-46d5-8f02-45a3bd4aa664" providerId="ADAL" clId="{52C79D7F-BDA6-4AEF-8732-0A20BE53E0E2}" dt="2026-06-15T03:22:24.994" v="3339" actId="26606"/>
          <ac:spMkLst>
            <pc:docMk/>
            <pc:sldMk cId="1758399103" sldId="265"/>
            <ac:spMk id="2" creationId="{AE4AE1DE-4E05-5AAF-CBBB-FDAD6F2C9EA8}"/>
          </ac:spMkLst>
        </pc:spChg>
        <pc:spChg chg="mod">
          <ac:chgData name="Spendilove Darko (2511521)" userId="4c96c50c-2b23-46d5-8f02-45a3bd4aa664" providerId="ADAL" clId="{52C79D7F-BDA6-4AEF-8732-0A20BE53E0E2}" dt="2026-06-15T03:22:24.994" v="3339" actId="26606"/>
          <ac:spMkLst>
            <pc:docMk/>
            <pc:sldMk cId="1758399103" sldId="265"/>
            <ac:spMk id="3" creationId="{CB249C84-330D-CCA9-7C00-1E7BF2B9D5BB}"/>
          </ac:spMkLst>
        </pc:spChg>
        <pc:spChg chg="add">
          <ac:chgData name="Spendilove Darko (2511521)" userId="4c96c50c-2b23-46d5-8f02-45a3bd4aa664" providerId="ADAL" clId="{52C79D7F-BDA6-4AEF-8732-0A20BE53E0E2}" dt="2026-06-15T03:22:24.994" v="3339" actId="26606"/>
          <ac:spMkLst>
            <pc:docMk/>
            <pc:sldMk cId="1758399103" sldId="265"/>
            <ac:spMk id="11" creationId="{1CD81A2A-6ED4-4EF4-A14C-912D31E14800}"/>
          </ac:spMkLst>
        </pc:spChg>
        <pc:spChg chg="add">
          <ac:chgData name="Spendilove Darko (2511521)" userId="4c96c50c-2b23-46d5-8f02-45a3bd4aa664" providerId="ADAL" clId="{52C79D7F-BDA6-4AEF-8732-0A20BE53E0E2}" dt="2026-06-15T03:22:24.994" v="3339" actId="26606"/>
          <ac:spMkLst>
            <pc:docMk/>
            <pc:sldMk cId="1758399103" sldId="265"/>
            <ac:spMk id="13" creationId="{1661932C-CA15-4E17-B115-FAE7CBEE4789}"/>
          </ac:spMkLst>
        </pc:spChg>
        <pc:spChg chg="add">
          <ac:chgData name="Spendilove Darko (2511521)" userId="4c96c50c-2b23-46d5-8f02-45a3bd4aa664" providerId="ADAL" clId="{52C79D7F-BDA6-4AEF-8732-0A20BE53E0E2}" dt="2026-06-15T03:22:24.994" v="3339" actId="26606"/>
          <ac:spMkLst>
            <pc:docMk/>
            <pc:sldMk cId="1758399103" sldId="265"/>
            <ac:spMk id="15" creationId="{8590ADD5-9383-4D3D-9047-3DA2593CCB5D}"/>
          </ac:spMkLst>
        </pc:spChg>
        <pc:spChg chg="add">
          <ac:chgData name="Spendilove Darko (2511521)" userId="4c96c50c-2b23-46d5-8f02-45a3bd4aa664" providerId="ADAL" clId="{52C79D7F-BDA6-4AEF-8732-0A20BE53E0E2}" dt="2026-06-15T03:22:24.994" v="3339" actId="26606"/>
          <ac:spMkLst>
            <pc:docMk/>
            <pc:sldMk cId="1758399103" sldId="265"/>
            <ac:spMk id="17" creationId="{DABE3E45-88CF-45D8-8D40-C773324D93F6}"/>
          </ac:spMkLst>
        </pc:spChg>
        <pc:spChg chg="add">
          <ac:chgData name="Spendilove Darko (2511521)" userId="4c96c50c-2b23-46d5-8f02-45a3bd4aa664" providerId="ADAL" clId="{52C79D7F-BDA6-4AEF-8732-0A20BE53E0E2}" dt="2026-06-15T03:22:24.994" v="3339" actId="26606"/>
          <ac:spMkLst>
            <pc:docMk/>
            <pc:sldMk cId="1758399103" sldId="265"/>
            <ac:spMk id="21" creationId="{B91ECDA9-56DC-4270-8F33-01C5637B8CEB}"/>
          </ac:spMkLst>
        </pc:spChg>
        <pc:spChg chg="add">
          <ac:chgData name="Spendilove Darko (2511521)" userId="4c96c50c-2b23-46d5-8f02-45a3bd4aa664" providerId="ADAL" clId="{52C79D7F-BDA6-4AEF-8732-0A20BE53E0E2}" dt="2026-06-15T03:22:24.994" v="3339" actId="26606"/>
          <ac:spMkLst>
            <pc:docMk/>
            <pc:sldMk cId="1758399103" sldId="265"/>
            <ac:spMk id="23" creationId="{75F47824-961D-465D-84F9-EAE11BC6173B}"/>
          </ac:spMkLst>
        </pc:spChg>
        <pc:spChg chg="add">
          <ac:chgData name="Spendilove Darko (2511521)" userId="4c96c50c-2b23-46d5-8f02-45a3bd4aa664" providerId="ADAL" clId="{52C79D7F-BDA6-4AEF-8732-0A20BE53E0E2}" dt="2026-06-15T03:22:24.994" v="3339" actId="26606"/>
          <ac:spMkLst>
            <pc:docMk/>
            <pc:sldMk cId="1758399103" sldId="265"/>
            <ac:spMk id="25" creationId="{FEC9DA3E-C1D7-472D-B7C0-F71AE41FBA23}"/>
          </ac:spMkLst>
        </pc:spChg>
        <pc:picChg chg="add mod">
          <ac:chgData name="Spendilove Darko (2511521)" userId="4c96c50c-2b23-46d5-8f02-45a3bd4aa664" providerId="ADAL" clId="{52C79D7F-BDA6-4AEF-8732-0A20BE53E0E2}" dt="2026-06-15T03:22:24.994" v="3339" actId="26606"/>
          <ac:picMkLst>
            <pc:docMk/>
            <pc:sldMk cId="1758399103" sldId="265"/>
            <ac:picMk id="6" creationId="{AA4C447E-AFE2-B054-8E39-DB331086273D}"/>
          </ac:picMkLst>
        </pc:picChg>
      </pc:sldChg>
      <pc:sldChg chg="addSp modSp new mod setBg">
        <pc:chgData name="Spendilove Darko (2511521)" userId="4c96c50c-2b23-46d5-8f02-45a3bd4aa664" providerId="ADAL" clId="{52C79D7F-BDA6-4AEF-8732-0A20BE53E0E2}" dt="2026-06-15T03:22:12.488" v="3338" actId="26606"/>
        <pc:sldMkLst>
          <pc:docMk/>
          <pc:sldMk cId="4104652808" sldId="266"/>
        </pc:sldMkLst>
        <pc:spChg chg="mod">
          <ac:chgData name="Spendilove Darko (2511521)" userId="4c96c50c-2b23-46d5-8f02-45a3bd4aa664" providerId="ADAL" clId="{52C79D7F-BDA6-4AEF-8732-0A20BE53E0E2}" dt="2026-06-15T03:22:12.488" v="3338" actId="26606"/>
          <ac:spMkLst>
            <pc:docMk/>
            <pc:sldMk cId="4104652808" sldId="266"/>
            <ac:spMk id="2" creationId="{8927349D-800A-D5A7-8921-5654A498E1A5}"/>
          </ac:spMkLst>
        </pc:spChg>
        <pc:spChg chg="mod">
          <ac:chgData name="Spendilove Darko (2511521)" userId="4c96c50c-2b23-46d5-8f02-45a3bd4aa664" providerId="ADAL" clId="{52C79D7F-BDA6-4AEF-8732-0A20BE53E0E2}" dt="2026-06-15T03:22:12.488" v="3338" actId="26606"/>
          <ac:spMkLst>
            <pc:docMk/>
            <pc:sldMk cId="4104652808" sldId="266"/>
            <ac:spMk id="3" creationId="{2E251321-99A8-05CA-F95E-F5E372CEC7CD}"/>
          </ac:spMkLst>
        </pc:spChg>
        <pc:spChg chg="add">
          <ac:chgData name="Spendilove Darko (2511521)" userId="4c96c50c-2b23-46d5-8f02-45a3bd4aa664" providerId="ADAL" clId="{52C79D7F-BDA6-4AEF-8732-0A20BE53E0E2}" dt="2026-06-15T03:22:12.488" v="3338" actId="26606"/>
          <ac:spMkLst>
            <pc:docMk/>
            <pc:sldMk cId="4104652808" sldId="266"/>
            <ac:spMk id="8" creationId="{C2554CA6-288E-4202-BC52-2E5A8F0C0AED}"/>
          </ac:spMkLst>
        </pc:spChg>
        <pc:spChg chg="add">
          <ac:chgData name="Spendilove Darko (2511521)" userId="4c96c50c-2b23-46d5-8f02-45a3bd4aa664" providerId="ADAL" clId="{52C79D7F-BDA6-4AEF-8732-0A20BE53E0E2}" dt="2026-06-15T03:22:12.488" v="3338" actId="26606"/>
          <ac:spMkLst>
            <pc:docMk/>
            <pc:sldMk cId="4104652808" sldId="266"/>
            <ac:spMk id="10" creationId="{B10BB131-AC8E-4A8E-A5D1-36260F720C3B}"/>
          </ac:spMkLst>
        </pc:spChg>
        <pc:spChg chg="add">
          <ac:chgData name="Spendilove Darko (2511521)" userId="4c96c50c-2b23-46d5-8f02-45a3bd4aa664" providerId="ADAL" clId="{52C79D7F-BDA6-4AEF-8732-0A20BE53E0E2}" dt="2026-06-15T03:22:12.488" v="3338" actId="26606"/>
          <ac:spMkLst>
            <pc:docMk/>
            <pc:sldMk cId="4104652808" sldId="266"/>
            <ac:spMk id="12" creationId="{5B7778FC-632E-4DCA-A7CB-0D7731CCF970}"/>
          </ac:spMkLst>
        </pc:spChg>
        <pc:spChg chg="add">
          <ac:chgData name="Spendilove Darko (2511521)" userId="4c96c50c-2b23-46d5-8f02-45a3bd4aa664" providerId="ADAL" clId="{52C79D7F-BDA6-4AEF-8732-0A20BE53E0E2}" dt="2026-06-15T03:22:12.488" v="3338" actId="26606"/>
          <ac:spMkLst>
            <pc:docMk/>
            <pc:sldMk cId="4104652808" sldId="266"/>
            <ac:spMk id="14" creationId="{FA23A907-97FB-4A8F-880A-DD77401C4296}"/>
          </ac:spMkLst>
        </pc:spChg>
      </pc:sldChg>
      <pc:sldChg chg="addSp delSp modSp add mod setBg">
        <pc:chgData name="Spendilove Darko (2511521)" userId="4c96c50c-2b23-46d5-8f02-45a3bd4aa664" providerId="ADAL" clId="{52C79D7F-BDA6-4AEF-8732-0A20BE53E0E2}" dt="2026-06-15T03:16:30.108" v="3309" actId="26606"/>
        <pc:sldMkLst>
          <pc:docMk/>
          <pc:sldMk cId="471914443" sldId="267"/>
        </pc:sldMkLst>
        <pc:spChg chg="mod">
          <ac:chgData name="Spendilove Darko (2511521)" userId="4c96c50c-2b23-46d5-8f02-45a3bd4aa664" providerId="ADAL" clId="{52C79D7F-BDA6-4AEF-8732-0A20BE53E0E2}" dt="2026-06-15T03:16:30.108" v="3309" actId="26606"/>
          <ac:spMkLst>
            <pc:docMk/>
            <pc:sldMk cId="471914443" sldId="267"/>
            <ac:spMk id="2" creationId="{B33E9E86-3D54-7CE3-4B90-CB05058D229F}"/>
          </ac:spMkLst>
        </pc:spChg>
        <pc:spChg chg="mod ord">
          <ac:chgData name="Spendilove Darko (2511521)" userId="4c96c50c-2b23-46d5-8f02-45a3bd4aa664" providerId="ADAL" clId="{52C79D7F-BDA6-4AEF-8732-0A20BE53E0E2}" dt="2026-06-15T03:16:30.108" v="3309" actId="26606"/>
          <ac:spMkLst>
            <pc:docMk/>
            <pc:sldMk cId="471914443" sldId="267"/>
            <ac:spMk id="3" creationId="{23A638EE-5300-55F6-4095-CA44FD3EEA79}"/>
          </ac:spMkLst>
        </pc:spChg>
        <pc:spChg chg="add del">
          <ac:chgData name="Spendilove Darko (2511521)" userId="4c96c50c-2b23-46d5-8f02-45a3bd4aa664" providerId="ADAL" clId="{52C79D7F-BDA6-4AEF-8732-0A20BE53E0E2}" dt="2026-06-15T03:16:30.108" v="3309" actId="26606"/>
          <ac:spMkLst>
            <pc:docMk/>
            <pc:sldMk cId="471914443" sldId="267"/>
            <ac:spMk id="11" creationId="{45D37F4E-DDB4-456B-97E0-9937730A039F}"/>
          </ac:spMkLst>
        </pc:spChg>
        <pc:spChg chg="add del">
          <ac:chgData name="Spendilove Darko (2511521)" userId="4c96c50c-2b23-46d5-8f02-45a3bd4aa664" providerId="ADAL" clId="{52C79D7F-BDA6-4AEF-8732-0A20BE53E0E2}" dt="2026-06-15T03:16:30.108" v="3309" actId="26606"/>
          <ac:spMkLst>
            <pc:docMk/>
            <pc:sldMk cId="471914443" sldId="267"/>
            <ac:spMk id="13" creationId="{B2DD41CD-8F47-4F56-AD12-4E2FF7696987}"/>
          </ac:spMkLst>
        </pc:spChg>
        <pc:spChg chg="add">
          <ac:chgData name="Spendilove Darko (2511521)" userId="4c96c50c-2b23-46d5-8f02-45a3bd4aa664" providerId="ADAL" clId="{52C79D7F-BDA6-4AEF-8732-0A20BE53E0E2}" dt="2026-06-15T03:16:30.108" v="3309" actId="26606"/>
          <ac:spMkLst>
            <pc:docMk/>
            <pc:sldMk cId="471914443" sldId="267"/>
            <ac:spMk id="18" creationId="{2EB492CD-616E-47F8-933B-5E2D952A0593}"/>
          </ac:spMkLst>
        </pc:spChg>
        <pc:spChg chg="add">
          <ac:chgData name="Spendilove Darko (2511521)" userId="4c96c50c-2b23-46d5-8f02-45a3bd4aa664" providerId="ADAL" clId="{52C79D7F-BDA6-4AEF-8732-0A20BE53E0E2}" dt="2026-06-15T03:16:30.108" v="3309" actId="26606"/>
          <ac:spMkLst>
            <pc:docMk/>
            <pc:sldMk cId="471914443" sldId="267"/>
            <ac:spMk id="20" creationId="{59383CF9-23B5-4335-9B21-1791C4CF1C75}"/>
          </ac:spMkLst>
        </pc:spChg>
        <pc:spChg chg="add">
          <ac:chgData name="Spendilove Darko (2511521)" userId="4c96c50c-2b23-46d5-8f02-45a3bd4aa664" providerId="ADAL" clId="{52C79D7F-BDA6-4AEF-8732-0A20BE53E0E2}" dt="2026-06-15T03:16:30.108" v="3309" actId="26606"/>
          <ac:spMkLst>
            <pc:docMk/>
            <pc:sldMk cId="471914443" sldId="267"/>
            <ac:spMk id="22" creationId="{0007FE00-9498-4706-B255-6437B0252C02}"/>
          </ac:spMkLst>
        </pc:spChg>
        <pc:picChg chg="add mod">
          <ac:chgData name="Spendilove Darko (2511521)" userId="4c96c50c-2b23-46d5-8f02-45a3bd4aa664" providerId="ADAL" clId="{52C79D7F-BDA6-4AEF-8732-0A20BE53E0E2}" dt="2026-06-15T03:16:30.108" v="3309" actId="26606"/>
          <ac:picMkLst>
            <pc:docMk/>
            <pc:sldMk cId="471914443" sldId="267"/>
            <ac:picMk id="6" creationId="{9DEA0368-CD8C-A683-21F3-CBE4C2CE6AA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2448-A522-16D2-C7C5-85F3ED92F9C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B4C45C7-4C9B-698D-EC33-216A48E75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7CD3A1F-CE76-5584-5D31-073E52DDD966}"/>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CD2C19B0-9F27-C9BB-A4A2-539B3F2A62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B47125-A5EA-6B45-3013-E552E88BB685}"/>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3949446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EEB4-1E0E-A4FE-C70F-4D8574DAB79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8C91FF-60DA-CD8F-B260-6B283C69E7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1F9FF4-C4E8-46A4-840C-80EB261B5FE0}"/>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1AF4A699-94E9-AF01-D9DA-B079250AA2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E708EF-0202-7991-6DBA-11E90E682190}"/>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92274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941-2F20-7128-5892-5040109FBD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66FDB48-CE6D-5012-D436-13844D3FFD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0EE13FB-5931-5A70-034D-0E4E91CDF61A}"/>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C854CD56-8034-B964-4349-C625DE226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66C74F-6438-7B4A-C23C-A9927F875041}"/>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1416527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6A6A3-F67D-3C01-3D54-143ABCF57E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64FC92C-89A0-F6CA-AF77-CDD0386844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E2E1AA1-FC07-F3C4-6F9D-E13D0AB360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52990B-B31C-BFF3-CD67-89BBAB2FC2F0}"/>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6" name="Footer Placeholder 5">
            <a:extLst>
              <a:ext uri="{FF2B5EF4-FFF2-40B4-BE49-F238E27FC236}">
                <a16:creationId xmlns:a16="http://schemas.microsoft.com/office/drawing/2014/main" id="{25335B89-C950-3A2A-AB79-1A4361CFE1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2A0D4A-669E-8AB3-5708-A875558EDD74}"/>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1178996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E118-3F17-EB77-B521-9E28987370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634227-91A3-044A-2066-89ADADFF04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EFDD13-E518-18A6-C7D2-B628215C4A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8A1CA81-E07E-768F-E3B7-82AD0FD945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A3952A2-3E32-5B34-CFD1-FF33E4B8582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D9F2EE8-06BF-81AE-C1D5-8838BE1D03EC}"/>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8" name="Footer Placeholder 7">
            <a:extLst>
              <a:ext uri="{FF2B5EF4-FFF2-40B4-BE49-F238E27FC236}">
                <a16:creationId xmlns:a16="http://schemas.microsoft.com/office/drawing/2014/main" id="{B53E7A38-B4DF-6398-CE04-9025741862F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BB3BCB-2734-7283-07EC-A9EFE93EFFC2}"/>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3284843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A5CD-5029-DB3A-FC05-514DC143603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5A87AB2-CBC1-70C7-F25E-3F8B3ABDF1E9}"/>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4" name="Footer Placeholder 3">
            <a:extLst>
              <a:ext uri="{FF2B5EF4-FFF2-40B4-BE49-F238E27FC236}">
                <a16:creationId xmlns:a16="http://schemas.microsoft.com/office/drawing/2014/main" id="{5DA60CC0-1DC0-5F57-DFC2-91DE14648F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BD444AA-F18B-95E0-1588-6F7A5853B574}"/>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2735378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6D0FA2-0C96-ED3A-70A2-5C391229FB26}"/>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3" name="Footer Placeholder 2">
            <a:extLst>
              <a:ext uri="{FF2B5EF4-FFF2-40B4-BE49-F238E27FC236}">
                <a16:creationId xmlns:a16="http://schemas.microsoft.com/office/drawing/2014/main" id="{34F5DED3-6228-7D32-17F1-FA212E4F0AE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1D09DE-39BD-AFA5-9EFE-61DFE0527E05}"/>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278719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F8953-BA21-FD22-2D7A-F4518A30CB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A0BE82-4B63-EF87-C9CC-966421FF9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F909C90-0AF8-47C8-0C9A-8F9C612761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00CCBB-55BE-C0C8-84B8-D250C5281E6B}"/>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6" name="Footer Placeholder 5">
            <a:extLst>
              <a:ext uri="{FF2B5EF4-FFF2-40B4-BE49-F238E27FC236}">
                <a16:creationId xmlns:a16="http://schemas.microsoft.com/office/drawing/2014/main" id="{64E5EA21-049F-6F9F-0B8D-CE4D8A0AB0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85277B-61E4-7669-6530-8AC2C40EB58A}"/>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1201861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82A61-6118-8E32-3F37-E03288ECB3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247040D-ED0D-F0AE-A606-322B826152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B97A8-818E-B61F-1993-80C4BF298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A0550E-F049-D853-D00D-88E35C7F76C5}"/>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6" name="Footer Placeholder 5">
            <a:extLst>
              <a:ext uri="{FF2B5EF4-FFF2-40B4-BE49-F238E27FC236}">
                <a16:creationId xmlns:a16="http://schemas.microsoft.com/office/drawing/2014/main" id="{A04786AA-E529-9C93-21CD-70C85AC179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B01341-232D-EDCC-10CA-217EC3B0C371}"/>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2082968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7A99F-0A47-48EC-109A-67DEDD211D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4F1F21-6396-9856-5787-E7BBC22AA2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4A25A53-9E83-32F7-84CB-31F9EDCEC40B}"/>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351F76F1-9F3B-FCF9-06C7-66817B976A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74C330-264A-E3A0-8B83-9EA41DCCCE0F}"/>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3794066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18C538-9BE0-D5B7-3EED-74760EAF25A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83893DD-12F3-192D-F2E5-EC85226B28B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C2193C-514E-E6BC-5C46-91C769EEBC3D}"/>
              </a:ext>
            </a:extLst>
          </p:cNvPr>
          <p:cNvSpPr>
            <a:spLocks noGrp="1"/>
          </p:cNvSpPr>
          <p:nvPr>
            <p:ph type="dt" sz="half" idx="10"/>
          </p:nvPr>
        </p:nvSpPr>
        <p:spPr/>
        <p:txBody>
          <a:body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1B437A5C-C21F-066F-8517-B6123BA90D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2794F5-DE77-00C6-6F46-C16743FD633C}"/>
              </a:ext>
            </a:extLst>
          </p:cNvPr>
          <p:cNvSpPr>
            <a:spLocks noGrp="1"/>
          </p:cNvSpPr>
          <p:nvPr>
            <p:ph type="sldNum" sz="quarter" idx="12"/>
          </p:nvPr>
        </p:nvSpPr>
        <p:spPr/>
        <p:txBody>
          <a:bodyPr/>
          <a:lstStyle/>
          <a:p>
            <a:fld id="{E3A9109E-A9D0-5D43-B7BE-680D0063D197}" type="slidenum">
              <a:rPr lang="en-US" smtClean="0"/>
              <a:t>‹#›</a:t>
            </a:fld>
            <a:endParaRPr lang="en-US"/>
          </a:p>
        </p:txBody>
      </p:sp>
    </p:spTree>
    <p:extLst>
      <p:ext uri="{BB962C8B-B14F-4D97-AF65-F5344CB8AC3E}">
        <p14:creationId xmlns:p14="http://schemas.microsoft.com/office/powerpoint/2010/main" val="3046876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619D3D-0B4A-A976-F04B-20E786C113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0E5029-D549-CC69-CBE4-CDACB7A4B5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173FF5-327E-7071-6479-3423F987D4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41BCB5-7043-954C-A42B-3DAF12DFE563}" type="datetimeFigureOut">
              <a:rPr lang="en-US" smtClean="0"/>
              <a:t>6/15/26</a:t>
            </a:fld>
            <a:endParaRPr lang="en-US"/>
          </a:p>
        </p:txBody>
      </p:sp>
      <p:sp>
        <p:nvSpPr>
          <p:cNvPr id="5" name="Footer Placeholder 4">
            <a:extLst>
              <a:ext uri="{FF2B5EF4-FFF2-40B4-BE49-F238E27FC236}">
                <a16:creationId xmlns:a16="http://schemas.microsoft.com/office/drawing/2014/main" id="{8CB530D0-A287-B307-13C7-85C416B04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E63743A-EB88-B30F-0691-097DCB337C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A9109E-A9D0-5D43-B7BE-680D0063D197}" type="slidenum">
              <a:rPr lang="en-US" smtClean="0"/>
              <a:t>‹#›</a:t>
            </a:fld>
            <a:endParaRPr lang="en-US"/>
          </a:p>
        </p:txBody>
      </p:sp>
    </p:spTree>
    <p:extLst>
      <p:ext uri="{BB962C8B-B14F-4D97-AF65-F5344CB8AC3E}">
        <p14:creationId xmlns:p14="http://schemas.microsoft.com/office/powerpoint/2010/main" val="25722595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2230D1-4059-483D-78CF-E27474A75819}"/>
              </a:ext>
            </a:extLst>
          </p:cNvPr>
          <p:cNvSpPr>
            <a:spLocks noGrp="1"/>
          </p:cNvSpPr>
          <p:nvPr>
            <p:ph type="ctrTitle"/>
          </p:nvPr>
        </p:nvSpPr>
        <p:spPr>
          <a:xfrm>
            <a:off x="874815" y="2322864"/>
            <a:ext cx="5491090" cy="2387600"/>
          </a:xfrm>
        </p:spPr>
        <p:txBody>
          <a:bodyPr anchor="b">
            <a:normAutofit/>
          </a:bodyPr>
          <a:lstStyle/>
          <a:p>
            <a:pPr algn="l"/>
            <a:r>
              <a:rPr lang="en-GB" sz="3800"/>
              <a:t>Understanding Issac’s development through Bowlby’s attachment Theory </a:t>
            </a:r>
            <a:endParaRPr lang="en-US" sz="3800"/>
          </a:p>
        </p:txBody>
      </p:sp>
      <p:sp>
        <p:nvSpPr>
          <p:cNvPr id="3" name="Subtitle 2">
            <a:extLst>
              <a:ext uri="{FF2B5EF4-FFF2-40B4-BE49-F238E27FC236}">
                <a16:creationId xmlns:a16="http://schemas.microsoft.com/office/drawing/2014/main" id="{3F469ECC-0E86-E3F6-3A5D-D5A97214B19F}"/>
              </a:ext>
            </a:extLst>
          </p:cNvPr>
          <p:cNvSpPr>
            <a:spLocks noGrp="1"/>
          </p:cNvSpPr>
          <p:nvPr>
            <p:ph type="subTitle" idx="1"/>
          </p:nvPr>
        </p:nvSpPr>
        <p:spPr>
          <a:xfrm>
            <a:off x="870148" y="4802538"/>
            <a:ext cx="5491090" cy="1411993"/>
          </a:xfrm>
        </p:spPr>
        <p:txBody>
          <a:bodyPr anchor="t">
            <a:normAutofit/>
          </a:bodyPr>
          <a:lstStyle/>
          <a:p>
            <a:pPr algn="l"/>
            <a:endParaRPr lang="en-US"/>
          </a:p>
        </p:txBody>
      </p:sp>
      <p:pic>
        <p:nvPicPr>
          <p:cNvPr id="6" name="Picture 5">
            <a:extLst>
              <a:ext uri="{FF2B5EF4-FFF2-40B4-BE49-F238E27FC236}">
                <a16:creationId xmlns:a16="http://schemas.microsoft.com/office/drawing/2014/main" id="{52639637-44EC-8058-506F-61058F98052F}"/>
              </a:ext>
            </a:extLst>
          </p:cNvPr>
          <p:cNvPicPr>
            <a:picLocks noChangeAspect="1"/>
          </p:cNvPicPr>
          <p:nvPr/>
        </p:nvPicPr>
        <p:blipFill>
          <a:blip r:embed="rId2"/>
          <a:stretch>
            <a:fillRect/>
          </a:stretch>
        </p:blipFill>
        <p:spPr>
          <a:xfrm>
            <a:off x="6417733" y="654567"/>
            <a:ext cx="5169282" cy="4238811"/>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4" name="Rectangle 23">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3592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3E9E86-3D54-7CE3-4B90-CB05058D229F}"/>
              </a:ext>
            </a:extLst>
          </p:cNvPr>
          <p:cNvSpPr>
            <a:spLocks noGrp="1"/>
          </p:cNvSpPr>
          <p:nvPr>
            <p:ph type="title"/>
          </p:nvPr>
        </p:nvSpPr>
        <p:spPr>
          <a:xfrm>
            <a:off x="5894962" y="479493"/>
            <a:ext cx="5458838" cy="1325563"/>
          </a:xfrm>
        </p:spPr>
        <p:txBody>
          <a:bodyPr>
            <a:normAutofit/>
          </a:bodyPr>
          <a:lstStyle/>
          <a:p>
            <a:r>
              <a:rPr lang="en-GB"/>
              <a:t>Introduction to case study </a:t>
            </a:r>
            <a:endParaRPr lang="en-US"/>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9DEA0368-CD8C-A683-21F3-CBE4C2CE6AAC}"/>
              </a:ext>
            </a:extLst>
          </p:cNvPr>
          <p:cNvPicPr>
            <a:picLocks noChangeAspect="1"/>
          </p:cNvPicPr>
          <p:nvPr/>
        </p:nvPicPr>
        <p:blipFill>
          <a:blip r:embed="rId2"/>
          <a:srcRect l="11972" r="3" b="3"/>
          <a:stretch>
            <a:fillRect/>
          </a:stretch>
        </p:blipFill>
        <p:spPr>
          <a:xfrm>
            <a:off x="703182" y="861213"/>
            <a:ext cx="4777381" cy="496583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3A638EE-5300-55F6-4095-CA44FD3EEA79}"/>
              </a:ext>
            </a:extLst>
          </p:cNvPr>
          <p:cNvSpPr>
            <a:spLocks noGrp="1"/>
          </p:cNvSpPr>
          <p:nvPr>
            <p:ph idx="1"/>
          </p:nvPr>
        </p:nvSpPr>
        <p:spPr>
          <a:xfrm>
            <a:off x="5894962" y="1984443"/>
            <a:ext cx="5458838" cy="4192520"/>
          </a:xfrm>
        </p:spPr>
        <p:txBody>
          <a:bodyPr>
            <a:normAutofit/>
          </a:bodyPr>
          <a:lstStyle/>
          <a:p>
            <a:r>
              <a:rPr lang="en-GB" sz="2000"/>
              <a:t>Issac is a 4 year old at a children’s centre in London, staff noted that he withdrawn when he is given free play, he does not like being parted from his mom, he does not take to group activities well and has minimal social supports. Children have also been faced multiple and placement and moves. </a:t>
            </a:r>
          </a:p>
          <a:p>
            <a:r>
              <a:rPr lang="en-GB" sz="2000"/>
              <a:t>This presentation will explore Bowlby’s Attachment Theory to examine the development of Isaac, the nature versus nurture and offers suitable interventions, coupled with a critical analysis of the theory’s application in early years practice.</a:t>
            </a:r>
          </a:p>
        </p:txBody>
      </p:sp>
    </p:spTree>
    <p:extLst>
      <p:ext uri="{BB962C8B-B14F-4D97-AF65-F5344CB8AC3E}">
        <p14:creationId xmlns:p14="http://schemas.microsoft.com/office/powerpoint/2010/main" val="471914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05255-F4C5-978A-C6EB-5A06F5CC966A}"/>
              </a:ext>
            </a:extLst>
          </p:cNvPr>
          <p:cNvSpPr>
            <a:spLocks noGrp="1"/>
          </p:cNvSpPr>
          <p:nvPr>
            <p:ph type="title"/>
          </p:nvPr>
        </p:nvSpPr>
        <p:spPr>
          <a:xfrm>
            <a:off x="572493" y="238539"/>
            <a:ext cx="11018520" cy="1434415"/>
          </a:xfrm>
        </p:spPr>
        <p:txBody>
          <a:bodyPr anchor="b">
            <a:normAutofit/>
          </a:bodyPr>
          <a:lstStyle/>
          <a:p>
            <a:r>
              <a:rPr lang="en-GB" sz="5400"/>
              <a:t>              Bowlby’s Attachment Theory </a:t>
            </a:r>
            <a:endParaRPr lang="en-US" sz="5400"/>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0645E5-2F44-EE74-3E2C-57893956C115}"/>
              </a:ext>
            </a:extLst>
          </p:cNvPr>
          <p:cNvSpPr>
            <a:spLocks noGrp="1"/>
          </p:cNvSpPr>
          <p:nvPr>
            <p:ph idx="1"/>
          </p:nvPr>
        </p:nvSpPr>
        <p:spPr>
          <a:xfrm>
            <a:off x="572493" y="2071316"/>
            <a:ext cx="6713552" cy="4119172"/>
          </a:xfrm>
        </p:spPr>
        <p:txBody>
          <a:bodyPr anchor="t">
            <a:normAutofit/>
          </a:bodyPr>
          <a:lstStyle/>
          <a:p>
            <a:r>
              <a:rPr lang="en-GB" sz="1500"/>
              <a:t>John Bowlby(1969) theorised that attachment is an intense emotional connection between a child and their main caregiver.</a:t>
            </a:r>
          </a:p>
          <a:p>
            <a:r>
              <a:rPr lang="en-GB" sz="1500"/>
              <a:t>Attachment is biologically driven and promotes survival. </a:t>
            </a:r>
          </a:p>
          <a:p>
            <a:r>
              <a:rPr lang="en-GB" sz="1500"/>
              <a:t> Crying and seeking proximity are attachment behaviours babies are born with. </a:t>
            </a:r>
          </a:p>
          <a:p>
            <a:r>
              <a:rPr lang="en-GB" sz="1500"/>
              <a:t>Sensitive and responsive care giving leads to secure attachment</a:t>
            </a:r>
          </a:p>
          <a:p>
            <a:r>
              <a:rPr lang="en-GB" sz="1500"/>
              <a:t>Inconsistencies or lack of care can lead to insecure attachment. </a:t>
            </a:r>
          </a:p>
          <a:p>
            <a:r>
              <a:rPr lang="en-GB" sz="1500"/>
              <a:t>Children form their expectations of themselves and their relationships with others based on what they experience in the beginning.</a:t>
            </a:r>
          </a:p>
          <a:p>
            <a:r>
              <a:rPr lang="en-GB" sz="1500"/>
              <a:t>The significance of early childhood </a:t>
            </a:r>
          </a:p>
          <a:p>
            <a:r>
              <a:rPr lang="en-GB" sz="1500"/>
              <a:t>The effects of attachment relationships are felt on emotional wellbeing, social competence, confidence, and the future relationships</a:t>
            </a:r>
          </a:p>
          <a:p>
            <a:r>
              <a:rPr lang="en-GB" sz="1500"/>
              <a:t>(Bowlby, 1969). </a:t>
            </a:r>
          </a:p>
        </p:txBody>
      </p:sp>
      <p:pic>
        <p:nvPicPr>
          <p:cNvPr id="6" name="Picture 5">
            <a:extLst>
              <a:ext uri="{FF2B5EF4-FFF2-40B4-BE49-F238E27FC236}">
                <a16:creationId xmlns:a16="http://schemas.microsoft.com/office/drawing/2014/main" id="{00DB935A-FF25-292D-5B92-DA87B59F70C4}"/>
              </a:ext>
            </a:extLst>
          </p:cNvPr>
          <p:cNvPicPr>
            <a:picLocks noChangeAspect="1"/>
          </p:cNvPicPr>
          <p:nvPr/>
        </p:nvPicPr>
        <p:blipFill>
          <a:blip r:embed="rId2"/>
          <a:srcRect l="2949" r="10228"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01265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EA631A-EA45-61AC-8A42-CB5B0140A70D}"/>
              </a:ext>
            </a:extLst>
          </p:cNvPr>
          <p:cNvSpPr>
            <a:spLocks noGrp="1"/>
          </p:cNvSpPr>
          <p:nvPr>
            <p:ph type="title"/>
          </p:nvPr>
        </p:nvSpPr>
        <p:spPr>
          <a:xfrm>
            <a:off x="5894962" y="479493"/>
            <a:ext cx="5458838" cy="1325563"/>
          </a:xfrm>
        </p:spPr>
        <p:txBody>
          <a:bodyPr>
            <a:normAutofit/>
          </a:bodyPr>
          <a:lstStyle/>
          <a:p>
            <a:r>
              <a:rPr lang="en-GB" sz="4100"/>
              <a:t>Why is </a:t>
            </a:r>
            <a:r>
              <a:rPr lang="en-GB" sz="4100" err="1"/>
              <a:t>Bowlby’s</a:t>
            </a:r>
            <a:r>
              <a:rPr lang="en-GB" sz="4100"/>
              <a:t> Theory is relevant to Issac?</a:t>
            </a:r>
            <a:endParaRPr lang="en-US" sz="4100"/>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9403E6E9-9162-1C1D-78EA-ADE3E463AD19}"/>
              </a:ext>
            </a:extLst>
          </p:cNvPr>
          <p:cNvPicPr>
            <a:picLocks noChangeAspect="1"/>
          </p:cNvPicPr>
          <p:nvPr/>
        </p:nvPicPr>
        <p:blipFill>
          <a:blip r:embed="rId2"/>
          <a:stretch>
            <a:fillRect/>
          </a:stretch>
        </p:blipFill>
        <p:spPr>
          <a:xfrm>
            <a:off x="703182" y="1295826"/>
            <a:ext cx="4777381" cy="409660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D16A6E1-1F76-782D-0031-91D495DA9816}"/>
              </a:ext>
            </a:extLst>
          </p:cNvPr>
          <p:cNvSpPr>
            <a:spLocks noGrp="1"/>
          </p:cNvSpPr>
          <p:nvPr>
            <p:ph idx="1"/>
          </p:nvPr>
        </p:nvSpPr>
        <p:spPr>
          <a:xfrm>
            <a:off x="5894962" y="1984443"/>
            <a:ext cx="5458838" cy="4192520"/>
          </a:xfrm>
        </p:spPr>
        <p:txBody>
          <a:bodyPr>
            <a:normAutofit/>
          </a:bodyPr>
          <a:lstStyle/>
          <a:p>
            <a:r>
              <a:rPr lang="en-GB" sz="1500"/>
              <a:t>Bowlby’s theory is very relevant, as he shows a number of signs usually linked to attachment disorder. </a:t>
            </a:r>
          </a:p>
          <a:p>
            <a:r>
              <a:rPr lang="en-GB" sz="1500"/>
              <a:t>Separation anxiety from mothers.</a:t>
            </a:r>
          </a:p>
          <a:p>
            <a:r>
              <a:rPr lang="en-GB" sz="1500"/>
              <a:t>Being clingy and needy at home.</a:t>
            </a:r>
          </a:p>
          <a:p>
            <a:r>
              <a:rPr lang="en-GB" sz="1500"/>
              <a:t>Being withdrawn from peers.</a:t>
            </a:r>
          </a:p>
          <a:p>
            <a:r>
              <a:rPr lang="en-GB" sz="1500"/>
              <a:t>Difficulty interacting independently </a:t>
            </a:r>
          </a:p>
          <a:p>
            <a:r>
              <a:rPr lang="en-GB" sz="1500"/>
              <a:t>Being emotionally insecure </a:t>
            </a:r>
          </a:p>
          <a:p>
            <a:r>
              <a:rPr lang="en-GB" sz="1500"/>
              <a:t>The mother may have been less emotionally available during childbirth because of post-natal depression. Further, the interrupted childcare experiences could have limited opportunities for regular care routines.</a:t>
            </a:r>
          </a:p>
          <a:p>
            <a:r>
              <a:rPr lang="en-GB" sz="1500"/>
              <a:t>This may have led to insecurity and anxiety in Isaac’s attachment system. </a:t>
            </a:r>
          </a:p>
          <a:p>
            <a:r>
              <a:rPr lang="en-GB" sz="1500"/>
              <a:t>(Bowlby’s 1969; Ainsworth et al.,1978)</a:t>
            </a:r>
            <a:endParaRPr lang="en-US" sz="1500"/>
          </a:p>
        </p:txBody>
      </p:sp>
    </p:spTree>
    <p:extLst>
      <p:ext uri="{BB962C8B-B14F-4D97-AF65-F5344CB8AC3E}">
        <p14:creationId xmlns:p14="http://schemas.microsoft.com/office/powerpoint/2010/main" val="3874530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1E660-CFA7-98FD-2B4B-4CC59FC7791E}"/>
              </a:ext>
            </a:extLst>
          </p:cNvPr>
          <p:cNvSpPr>
            <a:spLocks noGrp="1"/>
          </p:cNvSpPr>
          <p:nvPr>
            <p:ph type="title"/>
          </p:nvPr>
        </p:nvSpPr>
        <p:spPr>
          <a:xfrm>
            <a:off x="572493" y="238539"/>
            <a:ext cx="11018520" cy="1434415"/>
          </a:xfrm>
        </p:spPr>
        <p:txBody>
          <a:bodyPr anchor="b">
            <a:normAutofit/>
          </a:bodyPr>
          <a:lstStyle/>
          <a:p>
            <a:r>
              <a:rPr lang="en-GB" sz="4600"/>
              <a:t>Attachment Theory in Isaac’s development </a:t>
            </a:r>
            <a:endParaRPr lang="en-US" sz="460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571E7-2AA4-9C18-0387-89C2B376E657}"/>
              </a:ext>
            </a:extLst>
          </p:cNvPr>
          <p:cNvSpPr>
            <a:spLocks noGrp="1"/>
          </p:cNvSpPr>
          <p:nvPr>
            <p:ph idx="1"/>
          </p:nvPr>
        </p:nvSpPr>
        <p:spPr>
          <a:xfrm>
            <a:off x="572493" y="2071316"/>
            <a:ext cx="6713552" cy="4119172"/>
          </a:xfrm>
        </p:spPr>
        <p:txBody>
          <a:bodyPr anchor="t">
            <a:normAutofit/>
          </a:bodyPr>
          <a:lstStyle/>
          <a:p>
            <a:r>
              <a:rPr lang="en-GB" sz="1400"/>
              <a:t>Emotional </a:t>
            </a:r>
          </a:p>
          <a:p>
            <a:r>
              <a:rPr lang="en-GB" sz="1400"/>
              <a:t>Isaac’s sadness and insecurity when separated from his mother may suggest some anxiety and insecurity. Inconsistencies in giving care may heighten anxiety for abandonment and uncertainty. </a:t>
            </a:r>
          </a:p>
          <a:p>
            <a:r>
              <a:rPr lang="en-GB" sz="1400"/>
              <a:t>Social development </a:t>
            </a:r>
          </a:p>
          <a:p>
            <a:r>
              <a:rPr lang="en-GB" sz="1400"/>
              <a:t>His withdrawn behaviour and inability to participate in group activities might be due to lack of confidence in engaging with new adults and children. </a:t>
            </a:r>
          </a:p>
          <a:p>
            <a:r>
              <a:rPr lang="en-GB" sz="1400"/>
              <a:t>Language development</a:t>
            </a:r>
          </a:p>
          <a:p>
            <a:r>
              <a:rPr lang="en-GB" sz="1400"/>
              <a:t>Responsive interactions have a significant impact on language development. Maternal depression may decrease verbal engagement and shared communication experiences, which can lead to language delays.</a:t>
            </a:r>
          </a:p>
          <a:p>
            <a:r>
              <a:rPr lang="en-GB" sz="1400"/>
              <a:t>Behavioral development </a:t>
            </a:r>
          </a:p>
          <a:p>
            <a:r>
              <a:rPr lang="en-GB" sz="1400"/>
              <a:t>He may not be able to self regulate and self soothe, suggesting that he depends on his primary attachment figure to do these things for him.</a:t>
            </a:r>
          </a:p>
          <a:p>
            <a:r>
              <a:rPr lang="en-GB" sz="1400"/>
              <a:t>(Murray et al.,1996)</a:t>
            </a:r>
          </a:p>
        </p:txBody>
      </p:sp>
      <p:pic>
        <p:nvPicPr>
          <p:cNvPr id="6" name="Picture 5">
            <a:extLst>
              <a:ext uri="{FF2B5EF4-FFF2-40B4-BE49-F238E27FC236}">
                <a16:creationId xmlns:a16="http://schemas.microsoft.com/office/drawing/2014/main" id="{B1422BDC-E0E7-79E5-60DF-7A10E4C93A62}"/>
              </a:ext>
            </a:extLst>
          </p:cNvPr>
          <p:cNvPicPr>
            <a:picLocks noChangeAspect="1"/>
          </p:cNvPicPr>
          <p:nvPr/>
        </p:nvPicPr>
        <p:blipFill>
          <a:blip r:embed="rId2"/>
          <a:srcRect l="21351" r="4" b="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770902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88ED4-0759-638C-B468-6AA10123FBD1}"/>
              </a:ext>
            </a:extLst>
          </p:cNvPr>
          <p:cNvSpPr>
            <a:spLocks noGrp="1"/>
          </p:cNvSpPr>
          <p:nvPr>
            <p:ph type="title"/>
          </p:nvPr>
        </p:nvSpPr>
        <p:spPr>
          <a:xfrm>
            <a:off x="1309862" y="4465674"/>
            <a:ext cx="4786138" cy="1663995"/>
          </a:xfrm>
        </p:spPr>
        <p:txBody>
          <a:bodyPr anchor="t">
            <a:normAutofit/>
          </a:bodyPr>
          <a:lstStyle/>
          <a:p>
            <a:pPr algn="ctr"/>
            <a:r>
              <a:rPr lang="en-GB" sz="3200">
                <a:solidFill>
                  <a:schemeClr val="tx1">
                    <a:lumMod val="65000"/>
                    <a:lumOff val="35000"/>
                  </a:schemeClr>
                </a:solidFill>
              </a:rPr>
              <a:t>Factors that influence Nature and Nurture </a:t>
            </a:r>
            <a:endParaRPr lang="en-US" sz="3200">
              <a:solidFill>
                <a:schemeClr val="tx1">
                  <a:lumMod val="65000"/>
                  <a:lumOff val="35000"/>
                </a:schemeClr>
              </a:solidFill>
            </a:endParaRPr>
          </a:p>
        </p:txBody>
      </p:sp>
      <p:pic>
        <p:nvPicPr>
          <p:cNvPr id="6" name="Picture 5">
            <a:extLst>
              <a:ext uri="{FF2B5EF4-FFF2-40B4-BE49-F238E27FC236}">
                <a16:creationId xmlns:a16="http://schemas.microsoft.com/office/drawing/2014/main" id="{65A929EE-C3B2-39EA-03A5-2B7FA690B4D1}"/>
              </a:ext>
            </a:extLst>
          </p:cNvPr>
          <p:cNvPicPr>
            <a:picLocks noChangeAspect="1"/>
          </p:cNvPicPr>
          <p:nvPr/>
        </p:nvPicPr>
        <p:blipFill>
          <a:blip r:embed="rId2"/>
          <a:stretch>
            <a:fillRect/>
          </a:stretch>
        </p:blipFill>
        <p:spPr>
          <a:xfrm>
            <a:off x="1922377" y="818707"/>
            <a:ext cx="3571454" cy="3327330"/>
          </a:xfrm>
          <a:prstGeom prst="rect">
            <a:avLst/>
          </a:prstGeom>
        </p:spPr>
      </p:pic>
      <p:sp>
        <p:nvSpPr>
          <p:cNvPr id="13" name="Rectangle 12">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65B94F-528E-8658-A163-758447DF755C}"/>
              </a:ext>
            </a:extLst>
          </p:cNvPr>
          <p:cNvSpPr>
            <a:spLocks noGrp="1"/>
          </p:cNvSpPr>
          <p:nvPr>
            <p:ph idx="1"/>
          </p:nvPr>
        </p:nvSpPr>
        <p:spPr>
          <a:xfrm>
            <a:off x="8266814" y="818707"/>
            <a:ext cx="3131288" cy="5310963"/>
          </a:xfrm>
        </p:spPr>
        <p:txBody>
          <a:bodyPr anchor="ctr">
            <a:normAutofit/>
          </a:bodyPr>
          <a:lstStyle/>
          <a:p>
            <a:r>
              <a:rPr lang="en-GB" sz="1300">
                <a:solidFill>
                  <a:srgbClr val="595959"/>
                </a:solidFill>
              </a:rPr>
              <a:t>Nature (biological factors)</a:t>
            </a:r>
          </a:p>
          <a:p>
            <a:r>
              <a:rPr lang="en-GB" sz="1300">
                <a:solidFill>
                  <a:srgbClr val="595959"/>
                </a:solidFill>
              </a:rPr>
              <a:t>Isaac’s temperament can affect his reaction to stress and change.</a:t>
            </a:r>
          </a:p>
          <a:p>
            <a:r>
              <a:rPr lang="en-GB" sz="1300">
                <a:solidFill>
                  <a:srgbClr val="595959"/>
                </a:solidFill>
              </a:rPr>
              <a:t>Emotional regulation is impacted by early brain development.</a:t>
            </a:r>
          </a:p>
          <a:p>
            <a:r>
              <a:rPr lang="en-GB" sz="1300">
                <a:solidFill>
                  <a:srgbClr val="595959"/>
                </a:solidFill>
              </a:rPr>
              <a:t>Genetic reasons can be factor in anxiety or sensitivity. </a:t>
            </a:r>
          </a:p>
          <a:p>
            <a:r>
              <a:rPr lang="en-GB" sz="1300">
                <a:solidFill>
                  <a:srgbClr val="595959"/>
                </a:solidFill>
              </a:rPr>
              <a:t>Nurture (environmental factors) </a:t>
            </a:r>
          </a:p>
          <a:p>
            <a:r>
              <a:rPr lang="en-GB" sz="1300">
                <a:solidFill>
                  <a:srgbClr val="595959"/>
                </a:solidFill>
              </a:rPr>
              <a:t>Mothers post-natal depression.</a:t>
            </a:r>
          </a:p>
          <a:p>
            <a:r>
              <a:rPr lang="en-GB" sz="1300">
                <a:solidFill>
                  <a:srgbClr val="595959"/>
                </a:solidFill>
              </a:rPr>
              <a:t>Poor social support system.</a:t>
            </a:r>
          </a:p>
          <a:p>
            <a:r>
              <a:rPr lang="en-GB" sz="1300">
                <a:solidFill>
                  <a:srgbClr val="595959"/>
                </a:solidFill>
              </a:rPr>
              <a:t>Move and/or disruption to child’s provision.</a:t>
            </a:r>
          </a:p>
          <a:p>
            <a:r>
              <a:rPr lang="en-GB" sz="1300">
                <a:solidFill>
                  <a:srgbClr val="595959"/>
                </a:solidFill>
              </a:rPr>
              <a:t>Limited chances for consistent peer interaction </a:t>
            </a:r>
          </a:p>
          <a:p>
            <a:r>
              <a:rPr lang="en-GB" sz="1300">
                <a:solidFill>
                  <a:srgbClr val="595959"/>
                </a:solidFill>
              </a:rPr>
              <a:t>Inconsistency giving care.</a:t>
            </a:r>
          </a:p>
          <a:p>
            <a:r>
              <a:rPr lang="en-GB" sz="1300">
                <a:solidFill>
                  <a:srgbClr val="595959"/>
                </a:solidFill>
              </a:rPr>
              <a:t>Biology may play a role in predisposing Issac to difficulties, but environmental experiences seem to be especially significant in the current difficulty.</a:t>
            </a:r>
          </a:p>
          <a:p>
            <a:r>
              <a:rPr lang="en-GB" sz="1300">
                <a:solidFill>
                  <a:srgbClr val="595959"/>
                </a:solidFill>
              </a:rPr>
              <a:t>(Berk,2023)</a:t>
            </a:r>
            <a:endParaRPr lang="en-US" sz="1300">
              <a:solidFill>
                <a:srgbClr val="595959"/>
              </a:solidFill>
            </a:endParaRPr>
          </a:p>
        </p:txBody>
      </p:sp>
    </p:spTree>
    <p:extLst>
      <p:ext uri="{BB962C8B-B14F-4D97-AF65-F5344CB8AC3E}">
        <p14:creationId xmlns:p14="http://schemas.microsoft.com/office/powerpoint/2010/main" val="1318892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A244EA1-FBBE-59BD-AB2A-3BF83C5E7CBE}"/>
              </a:ext>
            </a:extLst>
          </p:cNvPr>
          <p:cNvSpPr>
            <a:spLocks noGrp="1"/>
          </p:cNvSpPr>
          <p:nvPr>
            <p:ph type="title"/>
          </p:nvPr>
        </p:nvSpPr>
        <p:spPr>
          <a:xfrm>
            <a:off x="499647" y="431212"/>
            <a:ext cx="3420305" cy="1906317"/>
          </a:xfrm>
        </p:spPr>
        <p:txBody>
          <a:bodyPr>
            <a:normAutofit/>
          </a:bodyPr>
          <a:lstStyle/>
          <a:p>
            <a:pPr algn="ctr"/>
            <a:r>
              <a:rPr lang="en-GB" sz="2800"/>
              <a:t>Theory informed support plan</a:t>
            </a:r>
            <a:endParaRPr lang="en-US" sz="2800"/>
          </a:p>
        </p:txBody>
      </p:sp>
      <p:sp>
        <p:nvSpPr>
          <p:cNvPr id="13" name="Rectangle 12">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8791379-4972-19CD-9347-075263E686E6}"/>
              </a:ext>
            </a:extLst>
          </p:cNvPr>
          <p:cNvPicPr>
            <a:picLocks noChangeAspect="1"/>
          </p:cNvPicPr>
          <p:nvPr/>
        </p:nvPicPr>
        <p:blipFill>
          <a:blip r:embed="rId2"/>
          <a:stretch>
            <a:fillRect/>
          </a:stretch>
        </p:blipFill>
        <p:spPr>
          <a:xfrm>
            <a:off x="352603" y="3204603"/>
            <a:ext cx="3605083" cy="3217536"/>
          </a:xfrm>
          <a:prstGeom prst="rect">
            <a:avLst/>
          </a:prstGeom>
        </p:spPr>
      </p:pic>
      <p:sp>
        <p:nvSpPr>
          <p:cNvPr id="3" name="Content Placeholder 2">
            <a:extLst>
              <a:ext uri="{FF2B5EF4-FFF2-40B4-BE49-F238E27FC236}">
                <a16:creationId xmlns:a16="http://schemas.microsoft.com/office/drawing/2014/main" id="{80319814-1C20-0453-7198-8FCB4AB5EAD0}"/>
              </a:ext>
            </a:extLst>
          </p:cNvPr>
          <p:cNvSpPr>
            <a:spLocks noGrp="1"/>
          </p:cNvSpPr>
          <p:nvPr>
            <p:ph idx="1"/>
          </p:nvPr>
        </p:nvSpPr>
        <p:spPr>
          <a:xfrm>
            <a:off x="5360176" y="678955"/>
            <a:ext cx="5586448" cy="5409743"/>
          </a:xfrm>
        </p:spPr>
        <p:txBody>
          <a:bodyPr anchor="ctr">
            <a:normAutofit/>
          </a:bodyPr>
          <a:lstStyle/>
          <a:p>
            <a:r>
              <a:rPr lang="en-GB" sz="1400"/>
              <a:t>2. Attachment based key worker system.</a:t>
            </a:r>
          </a:p>
          <a:p>
            <a:r>
              <a:rPr lang="en-GB" sz="1400"/>
              <a:t>Ensure that Isaac has a consistent key worker who establishes a truthful relationship with him by regular interactions. </a:t>
            </a:r>
          </a:p>
          <a:p>
            <a:r>
              <a:rPr lang="en-GB" sz="1400"/>
              <a:t>Connect to Bowlby’s: establishes security and emotional safety. </a:t>
            </a:r>
          </a:p>
          <a:p>
            <a:r>
              <a:rPr lang="en-GB" sz="1400"/>
              <a:t>2 Gradual separation support </a:t>
            </a:r>
          </a:p>
          <a:p>
            <a:r>
              <a:rPr lang="en-GB" sz="1400"/>
              <a:t>Use visual routines, traditional objects, and goodbye routines.</a:t>
            </a:r>
          </a:p>
          <a:p>
            <a:r>
              <a:rPr lang="en-GB" sz="1400"/>
              <a:t> connect to Bowlby: Aids in decreasing separation anxiety. </a:t>
            </a:r>
          </a:p>
          <a:p>
            <a:r>
              <a:rPr lang="en-GB" sz="1400"/>
              <a:t>3. Play-based relationship building</a:t>
            </a:r>
          </a:p>
          <a:p>
            <a:r>
              <a:rPr lang="en-GB" sz="1400"/>
              <a:t> Coorpretive play-centred play small group activities </a:t>
            </a:r>
          </a:p>
          <a:p>
            <a:r>
              <a:rPr lang="en-GB" sz="1400"/>
              <a:t>Link to Bowlby: promotes confidence in exploring social experiments.</a:t>
            </a:r>
          </a:p>
          <a:p>
            <a:r>
              <a:rPr lang="en-GB" sz="1400"/>
              <a:t>4. Emotional regulation activities</a:t>
            </a:r>
          </a:p>
          <a:p>
            <a:r>
              <a:rPr lang="en-GB" sz="1400"/>
              <a:t>Storytelling, emotions card, and feelings–based play </a:t>
            </a:r>
          </a:p>
          <a:p>
            <a:r>
              <a:rPr lang="en-GB" sz="1400"/>
              <a:t>Link to Bowlby: supports development of self regulation skills </a:t>
            </a:r>
          </a:p>
        </p:txBody>
      </p:sp>
      <p:sp>
        <p:nvSpPr>
          <p:cNvPr id="15" name="Rectangle 14">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828727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598A13B0-26A1-DC4D-8789-6917BAF1BB40}"/>
              </a:ext>
            </a:extLst>
          </p:cNvPr>
          <p:cNvPicPr>
            <a:picLocks noChangeAspect="1"/>
          </p:cNvPicPr>
          <p:nvPr/>
        </p:nvPicPr>
        <p:blipFill>
          <a:blip r:embed="rId2"/>
          <a:stretch>
            <a:fillRect/>
          </a:stretch>
        </p:blipFill>
        <p:spPr>
          <a:xfrm>
            <a:off x="2511713" y="3209525"/>
            <a:ext cx="3634674" cy="3007692"/>
          </a:xfrm>
          <a:prstGeom prst="rect">
            <a:avLst/>
          </a:prstGeom>
        </p:spPr>
      </p:pic>
      <p:grpSp>
        <p:nvGrpSpPr>
          <p:cNvPr id="13" name="Group 12">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1DB5A-5796-576A-4023-39F51F7A6109}"/>
              </a:ext>
            </a:extLst>
          </p:cNvPr>
          <p:cNvSpPr>
            <a:spLocks noGrp="1"/>
          </p:cNvSpPr>
          <p:nvPr>
            <p:ph type="title"/>
          </p:nvPr>
        </p:nvSpPr>
        <p:spPr>
          <a:xfrm>
            <a:off x="740584" y="859808"/>
            <a:ext cx="3543197" cy="2878986"/>
          </a:xfrm>
        </p:spPr>
        <p:txBody>
          <a:bodyPr>
            <a:normAutofit/>
          </a:bodyPr>
          <a:lstStyle/>
          <a:p>
            <a:pPr algn="ctr"/>
            <a:r>
              <a:rPr lang="en-GB">
                <a:solidFill>
                  <a:schemeClr val="bg1"/>
                </a:solidFill>
              </a:rPr>
              <a:t>Additional support strategies </a:t>
            </a:r>
            <a:endParaRPr lang="en-US">
              <a:solidFill>
                <a:schemeClr val="bg1"/>
              </a:solidFill>
            </a:endParaRPr>
          </a:p>
        </p:txBody>
      </p:sp>
      <p:grpSp>
        <p:nvGrpSpPr>
          <p:cNvPr id="19"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0" name="Freeform: Shape 19">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4"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5" name="Freeform: Shape 34">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164F743-6BDD-D407-F236-5665F11CDBA6}"/>
              </a:ext>
            </a:extLst>
          </p:cNvPr>
          <p:cNvSpPr>
            <a:spLocks noGrp="1"/>
          </p:cNvSpPr>
          <p:nvPr>
            <p:ph idx="1"/>
          </p:nvPr>
        </p:nvSpPr>
        <p:spPr>
          <a:xfrm>
            <a:off x="6477270" y="685805"/>
            <a:ext cx="4974771" cy="5534019"/>
          </a:xfrm>
        </p:spPr>
        <p:txBody>
          <a:bodyPr>
            <a:normAutofit/>
          </a:bodyPr>
          <a:lstStyle/>
          <a:p>
            <a:r>
              <a:rPr lang="en-GB" sz="1500">
                <a:solidFill>
                  <a:schemeClr val="bg1"/>
                </a:solidFill>
              </a:rPr>
              <a:t>1. Language-rich Environment</a:t>
            </a:r>
          </a:p>
          <a:p>
            <a:r>
              <a:rPr lang="en-GB" sz="1500">
                <a:solidFill>
                  <a:schemeClr val="bg1"/>
                </a:solidFill>
              </a:rPr>
              <a:t>Shared reading sessions </a:t>
            </a:r>
          </a:p>
          <a:p>
            <a:r>
              <a:rPr lang="en-GB" sz="1500">
                <a:solidFill>
                  <a:schemeClr val="bg1"/>
                </a:solidFill>
              </a:rPr>
              <a:t>Singing and storytelling </a:t>
            </a:r>
          </a:p>
          <a:p>
            <a:r>
              <a:rPr lang="en-GB" sz="1500">
                <a:solidFill>
                  <a:schemeClr val="bg1"/>
                </a:solidFill>
              </a:rPr>
              <a:t>Modelling language and play </a:t>
            </a:r>
          </a:p>
          <a:p>
            <a:r>
              <a:rPr lang="en-GB" sz="1500">
                <a:solidFill>
                  <a:schemeClr val="bg1"/>
                </a:solidFill>
              </a:rPr>
              <a:t>2. Parental support </a:t>
            </a:r>
          </a:p>
          <a:p>
            <a:r>
              <a:rPr lang="en-GB" sz="1500">
                <a:solidFill>
                  <a:schemeClr val="bg1"/>
                </a:solidFill>
              </a:rPr>
              <a:t>Signpost mothers of mental health and parenting support services. </a:t>
            </a:r>
          </a:p>
          <a:p>
            <a:r>
              <a:rPr lang="en-GB" sz="1500">
                <a:solidFill>
                  <a:schemeClr val="bg1"/>
                </a:solidFill>
              </a:rPr>
              <a:t>Promotes positive parent child interaction activities.</a:t>
            </a:r>
          </a:p>
          <a:p>
            <a:r>
              <a:rPr lang="en-GB" sz="1500">
                <a:solidFill>
                  <a:schemeClr val="bg1"/>
                </a:solidFill>
              </a:rPr>
              <a:t>3. Multi-Agency collaboration </a:t>
            </a:r>
          </a:p>
          <a:p>
            <a:r>
              <a:rPr lang="en-GB" sz="1500">
                <a:solidFill>
                  <a:schemeClr val="bg1"/>
                </a:solidFill>
              </a:rPr>
              <a:t>Working alongside:</a:t>
            </a:r>
          </a:p>
          <a:p>
            <a:r>
              <a:rPr lang="en-GB" sz="1500">
                <a:solidFill>
                  <a:schemeClr val="bg1"/>
                </a:solidFill>
              </a:rPr>
              <a:t>Speech and language therapist </a:t>
            </a:r>
          </a:p>
          <a:p>
            <a:r>
              <a:rPr lang="en-GB" sz="1500">
                <a:solidFill>
                  <a:schemeClr val="bg1"/>
                </a:solidFill>
              </a:rPr>
              <a:t>Health visitors </a:t>
            </a:r>
          </a:p>
          <a:p>
            <a:r>
              <a:rPr lang="en-GB" sz="1500">
                <a:solidFill>
                  <a:schemeClr val="bg1"/>
                </a:solidFill>
              </a:rPr>
              <a:t>Family support workers </a:t>
            </a:r>
          </a:p>
          <a:p>
            <a:r>
              <a:rPr lang="en-GB" sz="1500">
                <a:solidFill>
                  <a:schemeClr val="bg1"/>
                </a:solidFill>
              </a:rPr>
              <a:t>Early years practitioners </a:t>
            </a:r>
          </a:p>
          <a:p>
            <a:r>
              <a:rPr lang="en-GB" sz="1500">
                <a:solidFill>
                  <a:schemeClr val="bg1"/>
                </a:solidFill>
              </a:rPr>
              <a:t>These interventions promotes Isaac and his mother’s well being.</a:t>
            </a:r>
          </a:p>
          <a:p>
            <a:r>
              <a:rPr lang="en-GB" sz="1500">
                <a:solidFill>
                  <a:schemeClr val="bg1"/>
                </a:solidFill>
              </a:rPr>
              <a:t>(Department for Education, 2024)</a:t>
            </a:r>
          </a:p>
        </p:txBody>
      </p:sp>
    </p:spTree>
    <p:extLst>
      <p:ext uri="{BB962C8B-B14F-4D97-AF65-F5344CB8AC3E}">
        <p14:creationId xmlns:p14="http://schemas.microsoft.com/office/powerpoint/2010/main" val="662337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9264C-91CF-E9B4-FC83-BDA170F74992}"/>
              </a:ext>
            </a:extLst>
          </p:cNvPr>
          <p:cNvSpPr>
            <a:spLocks noGrp="1"/>
          </p:cNvSpPr>
          <p:nvPr>
            <p:ph type="title"/>
          </p:nvPr>
        </p:nvSpPr>
        <p:spPr>
          <a:xfrm>
            <a:off x="838201" y="345810"/>
            <a:ext cx="5120561" cy="1325563"/>
          </a:xfrm>
        </p:spPr>
        <p:txBody>
          <a:bodyPr>
            <a:normAutofit/>
          </a:bodyPr>
          <a:lstStyle/>
          <a:p>
            <a:r>
              <a:rPr lang="en-GB"/>
              <a:t>Critical evaluation of Bowlby’s Theory </a:t>
            </a:r>
            <a:endParaRPr lang="en-US"/>
          </a:p>
        </p:txBody>
      </p:sp>
      <p:sp>
        <p:nvSpPr>
          <p:cNvPr id="3" name="Content Placeholder 2">
            <a:extLst>
              <a:ext uri="{FF2B5EF4-FFF2-40B4-BE49-F238E27FC236}">
                <a16:creationId xmlns:a16="http://schemas.microsoft.com/office/drawing/2014/main" id="{B460A8AB-D61A-04D5-8A25-A86D53F9DC9B}"/>
              </a:ext>
            </a:extLst>
          </p:cNvPr>
          <p:cNvSpPr>
            <a:spLocks noGrp="1"/>
          </p:cNvSpPr>
          <p:nvPr>
            <p:ph idx="1"/>
          </p:nvPr>
        </p:nvSpPr>
        <p:spPr>
          <a:xfrm>
            <a:off x="838201" y="1825625"/>
            <a:ext cx="5092194" cy="4351338"/>
          </a:xfrm>
        </p:spPr>
        <p:txBody>
          <a:bodyPr>
            <a:normAutofit/>
          </a:bodyPr>
          <a:lstStyle/>
          <a:p>
            <a:r>
              <a:rPr lang="en-GB" sz="900"/>
              <a:t>1. Strengths </a:t>
            </a:r>
          </a:p>
          <a:p>
            <a:r>
              <a:rPr lang="en-GB" sz="900"/>
              <a:t>Highlights the importance of early relationships.</a:t>
            </a:r>
          </a:p>
          <a:p>
            <a:r>
              <a:rPr lang="en-GB" sz="900"/>
              <a:t>Supported by substantial research evidence </a:t>
            </a:r>
          </a:p>
          <a:p>
            <a:r>
              <a:rPr lang="en-GB" sz="900"/>
              <a:t>Has an impact on present early years practice </a:t>
            </a:r>
          </a:p>
          <a:p>
            <a:r>
              <a:rPr lang="en-GB" sz="900"/>
              <a:t>Offers practical tips on developing interventions plans.</a:t>
            </a:r>
          </a:p>
          <a:p>
            <a:r>
              <a:rPr lang="en-GB" sz="900"/>
              <a:t>2. Limitations</a:t>
            </a:r>
          </a:p>
          <a:p>
            <a:r>
              <a:rPr lang="en-GB" sz="900"/>
              <a:t>May overemphasis the mother’s role </a:t>
            </a:r>
          </a:p>
          <a:p>
            <a:r>
              <a:rPr lang="en-GB" sz="900"/>
              <a:t>Less attention given to wider social and cultural influences </a:t>
            </a:r>
          </a:p>
          <a:p>
            <a:r>
              <a:rPr lang="en-GB" sz="900"/>
              <a:t>In contemporary families, there are likely to be several attachment figures.</a:t>
            </a:r>
          </a:p>
          <a:p>
            <a:r>
              <a:rPr lang="en-GB" sz="900"/>
              <a:t>There are many factors beyond attachment that will impact on children’s outcomes.</a:t>
            </a:r>
          </a:p>
          <a:p>
            <a:r>
              <a:rPr lang="en-GB" sz="900"/>
              <a:t>(Rutter, 1995)</a:t>
            </a:r>
          </a:p>
          <a:p>
            <a:r>
              <a:rPr lang="en-GB" sz="900"/>
              <a:t>3. Cultural considerations </a:t>
            </a:r>
          </a:p>
          <a:p>
            <a:r>
              <a:rPr lang="en-GB" sz="900"/>
              <a:t>The city of London is very multicultural. There is some cultural variation in attachment behaviour, and there may be multiple care givers such as extended family members. Thus practitioners need to mindful of not applying Bowlby’s theory too rigidly and take into account individual  family context </a:t>
            </a:r>
          </a:p>
          <a:p>
            <a:r>
              <a:rPr lang="en-GB" sz="900"/>
              <a:t>(Keller 2018)</a:t>
            </a:r>
          </a:p>
          <a:p>
            <a:endParaRPr lang="en-GB" sz="900"/>
          </a:p>
          <a:p>
            <a:endParaRPr lang="en-US" sz="900"/>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C31FEBB-2EFA-1603-7158-CCC4B5404F6F}"/>
              </a:ext>
            </a:extLst>
          </p:cNvPr>
          <p:cNvPicPr>
            <a:picLocks noChangeAspect="1"/>
          </p:cNvPicPr>
          <p:nvPr/>
        </p:nvPicPr>
        <p:blipFill>
          <a:blip r:embed="rId2"/>
          <a:srcRect r="2872" b="4"/>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DC3A75F0-0015-EAC0-CCA4-09874B7833AB}"/>
              </a:ext>
            </a:extLst>
          </p:cNvPr>
          <p:cNvPicPr>
            <a:picLocks noChangeAspect="1"/>
          </p:cNvPicPr>
          <p:nvPr/>
        </p:nvPicPr>
        <p:blipFill>
          <a:blip r:embed="rId3"/>
          <a:srcRect r="-3" b="450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944824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E4AE1DE-4E05-5AAF-CBBB-FDAD6F2C9EA8}"/>
              </a:ext>
            </a:extLst>
          </p:cNvPr>
          <p:cNvSpPr>
            <a:spLocks noGrp="1"/>
          </p:cNvSpPr>
          <p:nvPr>
            <p:ph type="title"/>
          </p:nvPr>
        </p:nvSpPr>
        <p:spPr>
          <a:xfrm>
            <a:off x="838200" y="365125"/>
            <a:ext cx="5393361" cy="1325563"/>
          </a:xfrm>
        </p:spPr>
        <p:txBody>
          <a:bodyPr>
            <a:normAutofit/>
          </a:bodyPr>
          <a:lstStyle/>
          <a:p>
            <a:r>
              <a:rPr lang="en-GB" dirty="0"/>
              <a:t>Conclusion </a:t>
            </a:r>
            <a:endParaRPr lang="en-US" dirty="0"/>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249C84-330D-CCA9-7C00-1E7BF2B9D5BB}"/>
              </a:ext>
            </a:extLst>
          </p:cNvPr>
          <p:cNvSpPr>
            <a:spLocks noGrp="1"/>
          </p:cNvSpPr>
          <p:nvPr>
            <p:ph idx="1"/>
          </p:nvPr>
        </p:nvSpPr>
        <p:spPr>
          <a:xfrm>
            <a:off x="838200" y="1825625"/>
            <a:ext cx="5393361" cy="4351338"/>
          </a:xfrm>
        </p:spPr>
        <p:txBody>
          <a:bodyPr>
            <a:normAutofit/>
          </a:bodyPr>
          <a:lstStyle/>
          <a:p>
            <a:r>
              <a:rPr lang="en-GB" sz="1800"/>
              <a:t>The theory of </a:t>
            </a:r>
            <a:r>
              <a:rPr lang="en-GB" sz="1800" err="1"/>
              <a:t>Bowlby</a:t>
            </a:r>
            <a:r>
              <a:rPr lang="en-GB" sz="1800"/>
              <a:t> can give us a helpful lens to look through and understand Isaac’s emotional, social and behavioural changes </a:t>
            </a:r>
          </a:p>
          <a:p>
            <a:r>
              <a:rPr lang="en-GB" sz="1800"/>
              <a:t>He was born and raised by mothers who suffers from post-natal depression, had no caregivers for his children and had limited social support network, which may have been impacted the formation of healthy attachment relationships. Practitioners, however, can contribute to positive developmental outcomes the use of attachment-based interventions, language support, parental assistance, and multi-agency collaboration.</a:t>
            </a:r>
          </a:p>
          <a:p>
            <a:r>
              <a:rPr lang="en-GB" sz="1800"/>
              <a:t>Although there are limitations to the theory, it is still very relevant for the understanding and support of children exposed in early years adversity in current early years context.</a:t>
            </a:r>
            <a:endParaRPr lang="en-US" sz="180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A4C447E-AFE2-B054-8E39-DB331086273D}"/>
              </a:ext>
            </a:extLst>
          </p:cNvPr>
          <p:cNvPicPr>
            <a:picLocks noChangeAspect="1"/>
          </p:cNvPicPr>
          <p:nvPr/>
        </p:nvPicPr>
        <p:blipFill>
          <a:blip r:embed="rId2"/>
          <a:stretch>
            <a:fillRect/>
          </a:stretch>
        </p:blipFill>
        <p:spPr>
          <a:xfrm>
            <a:off x="7887184" y="1523696"/>
            <a:ext cx="3781051" cy="316663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758399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7349D-800A-D5A7-8921-5654A498E1A5}"/>
              </a:ext>
            </a:extLst>
          </p:cNvPr>
          <p:cNvSpPr>
            <a:spLocks noGrp="1"/>
          </p:cNvSpPr>
          <p:nvPr>
            <p:ph type="title"/>
          </p:nvPr>
        </p:nvSpPr>
        <p:spPr>
          <a:xfrm>
            <a:off x="1171074" y="1396686"/>
            <a:ext cx="3240506" cy="4064628"/>
          </a:xfrm>
        </p:spPr>
        <p:txBody>
          <a:bodyPr>
            <a:normAutofit/>
          </a:bodyPr>
          <a:lstStyle/>
          <a:p>
            <a:r>
              <a:rPr lang="en-GB">
                <a:solidFill>
                  <a:srgbClr val="FFFFFF"/>
                </a:solidFill>
              </a:rPr>
              <a:t>References </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E251321-99A8-05CA-F95E-F5E372CEC7CD}"/>
              </a:ext>
            </a:extLst>
          </p:cNvPr>
          <p:cNvSpPr>
            <a:spLocks noGrp="1"/>
          </p:cNvSpPr>
          <p:nvPr>
            <p:ph idx="1"/>
          </p:nvPr>
        </p:nvSpPr>
        <p:spPr>
          <a:xfrm>
            <a:off x="5370153" y="1526033"/>
            <a:ext cx="5536397" cy="3935281"/>
          </a:xfrm>
        </p:spPr>
        <p:txBody>
          <a:bodyPr>
            <a:normAutofit/>
          </a:bodyPr>
          <a:lstStyle/>
          <a:p>
            <a:r>
              <a:rPr lang="en-GB" sz="1100">
                <a:effectLst/>
                <a:latin typeface="UICTFontTextStyleEmphasizedBody"/>
              </a:rPr>
              <a:t>Ainsworth, M.D.S., </a:t>
            </a:r>
            <a:r>
              <a:rPr lang="en-GB" sz="1100" err="1">
                <a:effectLst/>
                <a:latin typeface="UICTFontTextStyleEmphasizedBody"/>
              </a:rPr>
              <a:t>Blehar</a:t>
            </a:r>
            <a:r>
              <a:rPr lang="en-GB" sz="1100">
                <a:effectLst/>
                <a:latin typeface="UICTFontTextStyleEmphasizedBody"/>
              </a:rPr>
              <a:t>, M.C., Waters, E. and Wall, S. (1978) </a:t>
            </a:r>
            <a:r>
              <a:rPr lang="en-GB" sz="1100">
                <a:effectLst/>
                <a:latin typeface="UICTFontTextStyleEmphasizedItalicBody"/>
              </a:rPr>
              <a:t>Patterns of Attachment</a:t>
            </a:r>
            <a:r>
              <a:rPr lang="en-GB" sz="1100">
                <a:effectLst/>
                <a:latin typeface="UICTFontTextStyleEmphasizedBody"/>
              </a:rPr>
              <a:t>. Hillsdale: </a:t>
            </a:r>
            <a:r>
              <a:rPr lang="en-GB" sz="1100" err="1">
                <a:effectLst/>
                <a:latin typeface="UICTFontTextStyleEmphasizedBody"/>
              </a:rPr>
              <a:t>Erlbaum</a:t>
            </a:r>
            <a:r>
              <a:rPr lang="en-GB" sz="1100">
                <a:effectLst/>
                <a:latin typeface="UICTFontTextStyleEmphasizedBody"/>
              </a:rPr>
              <a:t>.</a:t>
            </a:r>
            <a:endParaRPr lang="en-GB" sz="1100">
              <a:effectLst/>
              <a:latin typeface=".AppleSystemUIFont"/>
            </a:endParaRPr>
          </a:p>
          <a:p>
            <a:br>
              <a:rPr lang="en-GB" sz="1100">
                <a:effectLst/>
                <a:latin typeface=".AppleSystemUIFont"/>
              </a:rPr>
            </a:br>
            <a:endParaRPr lang="en-GB" sz="1100">
              <a:effectLst/>
              <a:latin typeface=".AppleSystemUIFont"/>
            </a:endParaRPr>
          </a:p>
          <a:p>
            <a:r>
              <a:rPr lang="en-GB" sz="1100">
                <a:effectLst/>
                <a:latin typeface="UICTFontTextStyleEmphasizedBody"/>
              </a:rPr>
              <a:t>Berk, L.E. (2023) </a:t>
            </a:r>
            <a:r>
              <a:rPr lang="en-GB" sz="1100">
                <a:effectLst/>
                <a:latin typeface="UICTFontTextStyleEmphasizedItalicBody"/>
              </a:rPr>
              <a:t>Development Through the Lifespan</a:t>
            </a:r>
            <a:r>
              <a:rPr lang="en-GB" sz="1100">
                <a:effectLst/>
                <a:latin typeface="UICTFontTextStyleEmphasizedBody"/>
              </a:rPr>
              <a:t>. 8th </a:t>
            </a:r>
            <a:r>
              <a:rPr lang="en-GB" sz="1100" err="1">
                <a:effectLst/>
                <a:latin typeface="UICTFontTextStyleEmphasizedBody"/>
              </a:rPr>
              <a:t>edn</a:t>
            </a:r>
            <a:r>
              <a:rPr lang="en-GB" sz="1100">
                <a:effectLst/>
                <a:latin typeface="UICTFontTextStyleEmphasizedBody"/>
              </a:rPr>
              <a:t>. Harlow: Pearson.</a:t>
            </a:r>
            <a:endParaRPr lang="en-GB" sz="1100">
              <a:effectLst/>
              <a:latin typeface=".AppleSystemUIFont"/>
            </a:endParaRPr>
          </a:p>
          <a:p>
            <a:br>
              <a:rPr lang="en-GB" sz="1100">
                <a:effectLst/>
                <a:latin typeface=".AppleSystemUIFont"/>
              </a:rPr>
            </a:br>
            <a:endParaRPr lang="en-GB" sz="1100">
              <a:effectLst/>
              <a:latin typeface=".AppleSystemUIFont"/>
            </a:endParaRPr>
          </a:p>
          <a:p>
            <a:r>
              <a:rPr lang="en-GB" sz="1100" err="1">
                <a:effectLst/>
                <a:latin typeface="UICTFontTextStyleEmphasizedBody"/>
              </a:rPr>
              <a:t>Bowlby</a:t>
            </a:r>
            <a:r>
              <a:rPr lang="en-GB" sz="1100">
                <a:effectLst/>
                <a:latin typeface="UICTFontTextStyleEmphasizedBody"/>
              </a:rPr>
              <a:t>, J. (1969) </a:t>
            </a:r>
            <a:r>
              <a:rPr lang="en-GB" sz="1100">
                <a:effectLst/>
                <a:latin typeface="UICTFontTextStyleEmphasizedItalicBody"/>
              </a:rPr>
              <a:t>Attachment and Loss: Volume 1 Attachment</a:t>
            </a:r>
            <a:r>
              <a:rPr lang="en-GB" sz="1100">
                <a:effectLst/>
                <a:latin typeface="UICTFontTextStyleEmphasizedBody"/>
              </a:rPr>
              <a:t>. London: Pimlico.</a:t>
            </a:r>
            <a:endParaRPr lang="en-GB" sz="1100">
              <a:effectLst/>
              <a:latin typeface=".AppleSystemUIFont"/>
            </a:endParaRPr>
          </a:p>
          <a:p>
            <a:br>
              <a:rPr lang="en-GB" sz="1100">
                <a:effectLst/>
                <a:latin typeface=".AppleSystemUIFont"/>
              </a:rPr>
            </a:br>
            <a:endParaRPr lang="en-GB" sz="1100">
              <a:effectLst/>
              <a:latin typeface=".AppleSystemUIFont"/>
            </a:endParaRPr>
          </a:p>
          <a:p>
            <a:r>
              <a:rPr lang="en-GB" sz="1100">
                <a:effectLst/>
                <a:latin typeface="UICTFontTextStyleEmphasizedBody"/>
              </a:rPr>
              <a:t>Department for Education (2024) </a:t>
            </a:r>
            <a:r>
              <a:rPr lang="en-GB" sz="1100">
                <a:effectLst/>
                <a:latin typeface="UICTFontTextStyleEmphasizedItalicBody"/>
              </a:rPr>
              <a:t>Early Years Foundation Stage Framework</a:t>
            </a:r>
            <a:r>
              <a:rPr lang="en-GB" sz="1100">
                <a:effectLst/>
                <a:latin typeface="UICTFontTextStyleEmphasizedBody"/>
              </a:rPr>
              <a:t>. London: DfE.</a:t>
            </a:r>
            <a:endParaRPr lang="en-GB" sz="1100">
              <a:effectLst/>
              <a:latin typeface=".AppleSystemUIFont"/>
            </a:endParaRPr>
          </a:p>
          <a:p>
            <a:br>
              <a:rPr lang="en-GB" sz="1100">
                <a:effectLst/>
                <a:latin typeface=".AppleSystemUIFont"/>
              </a:rPr>
            </a:br>
            <a:endParaRPr lang="en-GB" sz="1100">
              <a:effectLst/>
              <a:latin typeface=".AppleSystemUIFont"/>
            </a:endParaRPr>
          </a:p>
          <a:p>
            <a:r>
              <a:rPr lang="en-GB" sz="1100">
                <a:effectLst/>
                <a:latin typeface="UICTFontTextStyleEmphasizedBody"/>
              </a:rPr>
              <a:t>Keller, H. (2018) </a:t>
            </a:r>
            <a:r>
              <a:rPr lang="en-GB" sz="1100">
                <a:effectLst/>
                <a:latin typeface="UICTFontTextStyleEmphasizedItalicBody"/>
              </a:rPr>
              <a:t>The Myth of Attachment Theory</a:t>
            </a:r>
            <a:r>
              <a:rPr lang="en-GB" sz="1100">
                <a:effectLst/>
                <a:latin typeface="UICTFontTextStyleEmphasizedBody"/>
              </a:rPr>
              <a:t>. Cambridge: Cambridge University Press.</a:t>
            </a:r>
            <a:endParaRPr lang="en-GB" sz="1100">
              <a:effectLst/>
              <a:latin typeface=".AppleSystemUIFont"/>
            </a:endParaRPr>
          </a:p>
          <a:p>
            <a:endParaRPr lang="en-US" sz="1100"/>
          </a:p>
        </p:txBody>
      </p:sp>
    </p:spTree>
    <p:extLst>
      <p:ext uri="{BB962C8B-B14F-4D97-AF65-F5344CB8AC3E}">
        <p14:creationId xmlns:p14="http://schemas.microsoft.com/office/powerpoint/2010/main" val="4104652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Understanding Issac’s development through Bowlby’s attachment Theory </vt:lpstr>
      <vt:lpstr>Introduction to case study </vt:lpstr>
      <vt:lpstr>              Bowlby’s Attachment Theory </vt:lpstr>
      <vt:lpstr>Why is Bowlby’s Theory is relevant to Issac?</vt:lpstr>
      <vt:lpstr>Attachment Theory in Isaac’s development </vt:lpstr>
      <vt:lpstr>Factors that influence Nature and Nurture </vt:lpstr>
      <vt:lpstr>Theory informed support plan</vt:lpstr>
      <vt:lpstr>Additional support strategies </vt:lpstr>
      <vt:lpstr>Critical evaluation of Bowlby’s Theory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Issac’s development through Bowlby’s attachment Theory </dc:title>
  <dc:creator>Spendilove Darko (2511521)</dc:creator>
  <cp:lastModifiedBy>Spendilove Darko (2511521)</cp:lastModifiedBy>
  <cp:revision>7</cp:revision>
  <dcterms:created xsi:type="dcterms:W3CDTF">2026-06-14T00:55:50Z</dcterms:created>
  <dcterms:modified xsi:type="dcterms:W3CDTF">2026-06-15T03:23:27Z</dcterms:modified>
</cp:coreProperties>
</file>