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725" r:id="rId4"/>
  </p:sldMasterIdLst>
  <p:notesMasterIdLst>
    <p:notesMasterId r:id="rId21"/>
  </p:notesMasterIdLst>
  <p:handoutMasterIdLst>
    <p:handoutMasterId r:id="rId22"/>
  </p:handoutMasterIdLst>
  <p:sldIdLst>
    <p:sldId id="256" r:id="rId5"/>
    <p:sldId id="309" r:id="rId6"/>
    <p:sldId id="325" r:id="rId7"/>
    <p:sldId id="326" r:id="rId8"/>
    <p:sldId id="327" r:id="rId9"/>
    <p:sldId id="328" r:id="rId10"/>
    <p:sldId id="329" r:id="rId11"/>
    <p:sldId id="324" r:id="rId12"/>
    <p:sldId id="323" r:id="rId13"/>
    <p:sldId id="301" r:id="rId14"/>
    <p:sldId id="330" r:id="rId15"/>
    <p:sldId id="319" r:id="rId16"/>
    <p:sldId id="312" r:id="rId17"/>
    <p:sldId id="306" r:id="rId18"/>
    <p:sldId id="320" r:id="rId19"/>
    <p:sldId id="31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5381" autoAdjust="0"/>
  </p:normalViewPr>
  <p:slideViewPr>
    <p:cSldViewPr snapToGrid="0">
      <p:cViewPr varScale="1">
        <p:scale>
          <a:sx n="75" d="100"/>
          <a:sy n="75" d="100"/>
        </p:scale>
        <p:origin x="974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07F19-1F50-4B42-A7A0-278DF9D25BB1}" type="doc">
      <dgm:prSet loTypeId="urn:microsoft.com/office/officeart/2016/7/layout/BasicLinearProcessNumbered#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625139-F93A-4F3F-A7AA-4923A01AEDF3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Objective 2.</a:t>
          </a:r>
          <a:endParaRPr lang="en-US" sz="2000" dirty="0">
            <a:solidFill>
              <a:schemeClr val="accent1">
                <a:lumMod val="75000"/>
              </a:schemeClr>
            </a:solidFill>
          </a:endParaRPr>
        </a:p>
        <a:p>
          <a:r>
            <a:rPr lang="en-US" sz="1500" dirty="0" smtClean="0"/>
            <a:t>Learning Theories.</a:t>
          </a:r>
        </a:p>
        <a:p>
          <a:r>
            <a:rPr lang="en-US" sz="1500" dirty="0" smtClean="0"/>
            <a:t>Contemporary theories of individual and group learning.  </a:t>
          </a:r>
          <a:endParaRPr lang="en-US" sz="1500" dirty="0"/>
        </a:p>
      </dgm:t>
    </dgm:pt>
    <dgm:pt modelId="{F549A0EB-6BE9-4749-8336-B02A279AE302}" type="parTrans" cxnId="{FC7721F0-429B-4CE7-BE98-C2F3C41FE9C7}">
      <dgm:prSet/>
      <dgm:spPr/>
      <dgm:t>
        <a:bodyPr/>
        <a:lstStyle/>
        <a:p>
          <a:endParaRPr lang="en-US"/>
        </a:p>
      </dgm:t>
    </dgm:pt>
    <dgm:pt modelId="{A8E2FA08-4DD4-4654-A85D-9A99162D6201}" type="sibTrans" cxnId="{FC7721F0-429B-4CE7-BE98-C2F3C41FE9C7}">
      <dgm:prSet phldrT="3" phldr="0"/>
      <dgm:spPr/>
      <dgm:t>
        <a:bodyPr/>
        <a:lstStyle/>
        <a:p>
          <a:r>
            <a:rPr lang="en-US" dirty="0" smtClean="0"/>
            <a:t>2</a:t>
          </a:r>
          <a:endParaRPr lang="en-US" dirty="0"/>
        </a:p>
      </dgm:t>
    </dgm:pt>
    <dgm:pt modelId="{140952D0-0E1D-4F48-9F16-53581487CFA0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Objective 3.</a:t>
          </a:r>
          <a:endParaRPr lang="en-US" sz="2000" dirty="0">
            <a:solidFill>
              <a:schemeClr val="accent1">
                <a:lumMod val="75000"/>
              </a:schemeClr>
            </a:solidFill>
          </a:endParaRPr>
        </a:p>
        <a:p>
          <a:r>
            <a:rPr lang="en-US" sz="1500" dirty="0" smtClean="0"/>
            <a:t>Designing Learning.</a:t>
          </a:r>
        </a:p>
        <a:p>
          <a:r>
            <a:rPr lang="en-US" sz="1500" dirty="0" smtClean="0"/>
            <a:t>Instructional design theories and principles.</a:t>
          </a:r>
          <a:endParaRPr lang="en-US" sz="1500" dirty="0"/>
        </a:p>
      </dgm:t>
    </dgm:pt>
    <dgm:pt modelId="{790C446F-6917-41E7-BE01-7AFE2676D505}" type="parTrans" cxnId="{B07163E8-ADEC-492A-8F07-7E5786AB23AE}">
      <dgm:prSet/>
      <dgm:spPr/>
      <dgm:t>
        <a:bodyPr/>
        <a:lstStyle/>
        <a:p>
          <a:endParaRPr lang="en-US"/>
        </a:p>
      </dgm:t>
    </dgm:pt>
    <dgm:pt modelId="{2804F27C-9BA9-4D07-AB02-74BE7DFA2C0E}" type="sibTrans" cxnId="{B07163E8-ADEC-492A-8F07-7E5786AB23AE}">
      <dgm:prSet phldrT="4" phldr="0"/>
      <dgm:spPr/>
      <dgm:t>
        <a:bodyPr/>
        <a:lstStyle/>
        <a:p>
          <a:r>
            <a:rPr lang="en-US" dirty="0" smtClean="0"/>
            <a:t>3</a:t>
          </a:r>
          <a:endParaRPr lang="en-US" dirty="0"/>
        </a:p>
      </dgm:t>
    </dgm:pt>
    <dgm:pt modelId="{C2F8C7F7-44C4-414A-BCCD-56E91DD0A777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Objective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5.</a:t>
          </a:r>
        </a:p>
        <a:p>
          <a:r>
            <a:rPr lang="en-US" sz="1500" dirty="0" smtClean="0"/>
            <a:t>Delivering Learning.</a:t>
          </a:r>
        </a:p>
        <a:p>
          <a:r>
            <a:rPr lang="en-US" sz="1500" dirty="0" smtClean="0"/>
            <a:t>Skills associated with facilitating learning of groups.</a:t>
          </a:r>
          <a:endParaRPr lang="en-US" sz="1500" dirty="0"/>
        </a:p>
      </dgm:t>
    </dgm:pt>
    <dgm:pt modelId="{E6C6DF88-9436-40D7-BA84-18FE896A6151}" type="parTrans" cxnId="{14D43B81-F92D-4CD8-9D1E-78CBF092C750}">
      <dgm:prSet/>
      <dgm:spPr/>
      <dgm:t>
        <a:bodyPr/>
        <a:lstStyle/>
        <a:p>
          <a:endParaRPr lang="en-US"/>
        </a:p>
      </dgm:t>
    </dgm:pt>
    <dgm:pt modelId="{4E39967D-43EF-4F15-814A-2F491D900D43}" type="sibTrans" cxnId="{14D43B81-F92D-4CD8-9D1E-78CBF092C750}">
      <dgm:prSet phldrT="5" phldr="0"/>
      <dgm:spPr/>
      <dgm:t>
        <a:bodyPr/>
        <a:lstStyle/>
        <a:p>
          <a:r>
            <a:rPr lang="en-US" dirty="0"/>
            <a:t>5</a:t>
          </a:r>
        </a:p>
      </dgm:t>
    </dgm:pt>
    <dgm:pt modelId="{2EE95FC5-CD6B-4A50-9262-DC414E16C3EA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Objective 1</a:t>
          </a:r>
          <a:r>
            <a:rPr lang="ru-RU" sz="2000" dirty="0" smtClean="0">
              <a:solidFill>
                <a:schemeClr val="accent1">
                  <a:lumMod val="75000"/>
                </a:schemeClr>
              </a:solidFill>
            </a:rPr>
            <a:t>.</a:t>
          </a:r>
          <a:endParaRPr lang="en-US" sz="2000" dirty="0">
            <a:solidFill>
              <a:schemeClr val="accent1">
                <a:lumMod val="75000"/>
              </a:schemeClr>
            </a:solidFill>
          </a:endParaRPr>
        </a:p>
        <a:p>
          <a:r>
            <a:rPr lang="en-US" sz="1600" dirty="0" smtClean="0"/>
            <a:t>What is learning?</a:t>
          </a:r>
        </a:p>
        <a:p>
          <a:r>
            <a:rPr lang="en-US" sz="1600" dirty="0" smtClean="0"/>
            <a:t>An exploration of the definitions of learning.</a:t>
          </a:r>
          <a:endParaRPr lang="en-US" sz="1600" dirty="0"/>
        </a:p>
      </dgm:t>
    </dgm:pt>
    <dgm:pt modelId="{C99EBBB1-E916-471C-83C9-ABE85B42AC26}" type="sibTrans" cxnId="{B3F19EC2-A372-4EC3-BFE0-C62FFDFE3DF6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75374347-884B-4721-8CFF-DF080F5B1C79}" type="parTrans" cxnId="{B3F19EC2-A372-4EC3-BFE0-C62FFDFE3DF6}">
      <dgm:prSet/>
      <dgm:spPr/>
      <dgm:t>
        <a:bodyPr/>
        <a:lstStyle/>
        <a:p>
          <a:endParaRPr lang="en-US"/>
        </a:p>
      </dgm:t>
    </dgm:pt>
    <dgm:pt modelId="{38DFE00F-F559-4590-80FB-B84ABC50E879}">
      <dgm:prSet custT="1"/>
      <dgm:spPr/>
      <dgm:t>
        <a:bodyPr/>
        <a:lstStyle/>
        <a:p>
          <a:pPr algn="ctr"/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Objective 4.</a:t>
          </a:r>
        </a:p>
        <a:p>
          <a:pPr algn="l"/>
          <a:r>
            <a:rPr lang="en-US" sz="1500" dirty="0" smtClean="0"/>
            <a:t>Learning Plans.</a:t>
          </a:r>
        </a:p>
        <a:p>
          <a:pPr algn="l"/>
          <a:r>
            <a:rPr lang="en-US" sz="1500" dirty="0" smtClean="0"/>
            <a:t>Developing learning plans and interventions.</a:t>
          </a:r>
          <a:endParaRPr lang="en-US" sz="1500" dirty="0"/>
        </a:p>
      </dgm:t>
    </dgm:pt>
    <dgm:pt modelId="{B77B9B5E-4F0F-46BE-A00A-C16938E15429}" type="parTrans" cxnId="{B1D680AB-6C0D-4723-BF18-6FA7E660B547}">
      <dgm:prSet/>
      <dgm:spPr/>
      <dgm:t>
        <a:bodyPr/>
        <a:lstStyle/>
        <a:p>
          <a:endParaRPr lang="en-US"/>
        </a:p>
      </dgm:t>
    </dgm:pt>
    <dgm:pt modelId="{1F77D3B5-2D9A-4E6E-B88B-F7FAEC0F4C63}" type="sibTrans" cxnId="{B1D680AB-6C0D-4723-BF18-6FA7E660B547}">
      <dgm:prSet/>
      <dgm:spPr/>
      <dgm:t>
        <a:bodyPr/>
        <a:lstStyle/>
        <a:p>
          <a:r>
            <a:rPr lang="en-US" dirty="0" smtClean="0"/>
            <a:t>4</a:t>
          </a:r>
          <a:endParaRPr lang="en-US" dirty="0"/>
        </a:p>
      </dgm:t>
    </dgm:pt>
    <dgm:pt modelId="{C09B749D-9CF7-492C-B341-D9553818451B}" type="pres">
      <dgm:prSet presAssocID="{D0F07F19-1F50-4B42-A7A0-278DF9D25BB1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EEF3829-836D-4E60-A9BC-8F0AD18883EE}" type="pres">
      <dgm:prSet presAssocID="{2EE95FC5-CD6B-4A50-9262-DC414E16C3EA}" presName="compositeNode" presStyleCnt="0">
        <dgm:presLayoutVars>
          <dgm:bulletEnabled val="1"/>
        </dgm:presLayoutVars>
      </dgm:prSet>
      <dgm:spPr/>
    </dgm:pt>
    <dgm:pt modelId="{5947A689-FC4A-4FDF-BDDD-890A8474DEF9}" type="pres">
      <dgm:prSet presAssocID="{2EE95FC5-CD6B-4A50-9262-DC414E16C3EA}" presName="bgRect" presStyleLbl="bgAccFollowNode1" presStyleIdx="0" presStyleCnt="5"/>
      <dgm:spPr/>
      <dgm:t>
        <a:bodyPr/>
        <a:lstStyle/>
        <a:p>
          <a:endParaRPr lang="en-US"/>
        </a:p>
      </dgm:t>
    </dgm:pt>
    <dgm:pt modelId="{94E9EF1A-1D07-4210-9402-6C559E90358A}" type="pres">
      <dgm:prSet presAssocID="{C99EBBB1-E916-471C-83C9-ABE85B42AC26}" presName="sibTransNodeCircle" presStyleLbl="alignNode1" presStyleIdx="0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B9E74D06-8974-46A7-BDE8-CAC0846523DB}" type="pres">
      <dgm:prSet presAssocID="{2EE95FC5-CD6B-4A50-9262-DC414E16C3EA}" presName="bottomLine" presStyleLbl="alignNode1" presStyleIdx="1" presStyleCnt="10">
        <dgm:presLayoutVars/>
      </dgm:prSet>
      <dgm:spPr/>
    </dgm:pt>
    <dgm:pt modelId="{815671D8-22AE-4967-8461-EBC1C9F97F94}" type="pres">
      <dgm:prSet presAssocID="{2EE95FC5-CD6B-4A50-9262-DC414E16C3EA}" presName="nodeText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45A606-3100-40DC-847D-F26F8DFFB0A4}" type="pres">
      <dgm:prSet presAssocID="{C99EBBB1-E916-471C-83C9-ABE85B42AC26}" presName="sibTrans" presStyleCnt="0"/>
      <dgm:spPr/>
    </dgm:pt>
    <dgm:pt modelId="{5419C900-3474-4480-82CB-923AF8027A48}" type="pres">
      <dgm:prSet presAssocID="{22625139-F93A-4F3F-A7AA-4923A01AEDF3}" presName="compositeNode" presStyleCnt="0">
        <dgm:presLayoutVars>
          <dgm:bulletEnabled val="1"/>
        </dgm:presLayoutVars>
      </dgm:prSet>
      <dgm:spPr/>
    </dgm:pt>
    <dgm:pt modelId="{83253AE2-89B5-4ADC-817A-FEF4E0BC4B49}" type="pres">
      <dgm:prSet presAssocID="{22625139-F93A-4F3F-A7AA-4923A01AEDF3}" presName="bgRect" presStyleLbl="bgAccFollowNode1" presStyleIdx="1" presStyleCnt="5"/>
      <dgm:spPr/>
      <dgm:t>
        <a:bodyPr/>
        <a:lstStyle/>
        <a:p>
          <a:endParaRPr lang="en-US"/>
        </a:p>
      </dgm:t>
    </dgm:pt>
    <dgm:pt modelId="{82EE2C17-F664-4616-8F76-97637F08E124}" type="pres">
      <dgm:prSet presAssocID="{A8E2FA08-4DD4-4654-A85D-9A99162D6201}" presName="sibTransNodeCircle" presStyleLbl="alignNode1" presStyleIdx="2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96383FDE-483E-4E6D-B151-4FC41C065094}" type="pres">
      <dgm:prSet presAssocID="{22625139-F93A-4F3F-A7AA-4923A01AEDF3}" presName="bottomLine" presStyleLbl="alignNode1" presStyleIdx="3" presStyleCnt="10">
        <dgm:presLayoutVars/>
      </dgm:prSet>
      <dgm:spPr/>
    </dgm:pt>
    <dgm:pt modelId="{BBF86657-8EAE-46E6-B25A-D2056AE50973}" type="pres">
      <dgm:prSet presAssocID="{22625139-F93A-4F3F-A7AA-4923A01AEDF3}" presName="nodeText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C76FCE-F8A0-43BB-94B0-26867DA9F629}" type="pres">
      <dgm:prSet presAssocID="{A8E2FA08-4DD4-4654-A85D-9A99162D6201}" presName="sibTrans" presStyleCnt="0"/>
      <dgm:spPr/>
    </dgm:pt>
    <dgm:pt modelId="{46746BF8-8C13-403D-B74A-6BA79A7FA811}" type="pres">
      <dgm:prSet presAssocID="{140952D0-0E1D-4F48-9F16-53581487CFA0}" presName="compositeNode" presStyleCnt="0">
        <dgm:presLayoutVars>
          <dgm:bulletEnabled val="1"/>
        </dgm:presLayoutVars>
      </dgm:prSet>
      <dgm:spPr/>
    </dgm:pt>
    <dgm:pt modelId="{7ACBA089-E576-4FF4-865F-C3BBF7659A23}" type="pres">
      <dgm:prSet presAssocID="{140952D0-0E1D-4F48-9F16-53581487CFA0}" presName="bgRect" presStyleLbl="bgAccFollowNode1" presStyleIdx="2" presStyleCnt="5"/>
      <dgm:spPr/>
      <dgm:t>
        <a:bodyPr/>
        <a:lstStyle/>
        <a:p>
          <a:endParaRPr lang="en-US"/>
        </a:p>
      </dgm:t>
    </dgm:pt>
    <dgm:pt modelId="{3CBA3CC0-D70A-4B98-9329-64604EDF25F0}" type="pres">
      <dgm:prSet presAssocID="{2804F27C-9BA9-4D07-AB02-74BE7DFA2C0E}" presName="sibTransNodeCircle" presStyleLbl="alignNode1" presStyleIdx="4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5BE72261-3EB3-4585-8739-2FFBAED12B80}" type="pres">
      <dgm:prSet presAssocID="{140952D0-0E1D-4F48-9F16-53581487CFA0}" presName="bottomLine" presStyleLbl="alignNode1" presStyleIdx="5" presStyleCnt="10">
        <dgm:presLayoutVars/>
      </dgm:prSet>
      <dgm:spPr/>
    </dgm:pt>
    <dgm:pt modelId="{64EF213D-B16C-4AC2-8183-B62F7FC17277}" type="pres">
      <dgm:prSet presAssocID="{140952D0-0E1D-4F48-9F16-53581487CFA0}" presName="nodeText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104EC6E-10DA-48BE-A121-0D66CB60A3C3}" type="pres">
      <dgm:prSet presAssocID="{2804F27C-9BA9-4D07-AB02-74BE7DFA2C0E}" presName="sibTrans" presStyleCnt="0"/>
      <dgm:spPr/>
    </dgm:pt>
    <dgm:pt modelId="{620800CE-0615-4E4B-B56C-5567B59F1695}" type="pres">
      <dgm:prSet presAssocID="{38DFE00F-F559-4590-80FB-B84ABC50E879}" presName="compositeNode" presStyleCnt="0">
        <dgm:presLayoutVars>
          <dgm:bulletEnabled val="1"/>
        </dgm:presLayoutVars>
      </dgm:prSet>
      <dgm:spPr/>
    </dgm:pt>
    <dgm:pt modelId="{195B6765-19F4-4BAA-9C59-B1FF99E2093D}" type="pres">
      <dgm:prSet presAssocID="{38DFE00F-F559-4590-80FB-B84ABC50E879}" presName="bgRect" presStyleLbl="bgAccFollowNode1" presStyleIdx="3" presStyleCnt="5"/>
      <dgm:spPr/>
      <dgm:t>
        <a:bodyPr/>
        <a:lstStyle/>
        <a:p>
          <a:endParaRPr lang="en-US"/>
        </a:p>
      </dgm:t>
    </dgm:pt>
    <dgm:pt modelId="{777F9A2F-7678-4550-B797-84493883E725}" type="pres">
      <dgm:prSet presAssocID="{1F77D3B5-2D9A-4E6E-B88B-F7FAEC0F4C63}" presName="sibTransNodeCircle" presStyleLbl="alignNode1" presStyleIdx="6" presStyleCnt="10" custLinFactNeighborX="-981" custLinFactNeighborY="2781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6E641DDD-FED2-4BC9-B038-298D8B54B0DA}" type="pres">
      <dgm:prSet presAssocID="{38DFE00F-F559-4590-80FB-B84ABC50E879}" presName="bottomLine" presStyleLbl="alignNode1" presStyleIdx="7" presStyleCnt="10">
        <dgm:presLayoutVars/>
      </dgm:prSet>
      <dgm:spPr/>
    </dgm:pt>
    <dgm:pt modelId="{DB938BFE-3EA0-4D4A-A37B-36584E084C93}" type="pres">
      <dgm:prSet presAssocID="{38DFE00F-F559-4590-80FB-B84ABC50E879}" presName="nodeText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CC06E1-7B15-4857-8D2B-5ACC0B496A10}" type="pres">
      <dgm:prSet presAssocID="{1F77D3B5-2D9A-4E6E-B88B-F7FAEC0F4C63}" presName="sibTrans" presStyleCnt="0"/>
      <dgm:spPr/>
    </dgm:pt>
    <dgm:pt modelId="{A0A34020-1B08-49AD-AD60-D2002D7C7E0A}" type="pres">
      <dgm:prSet presAssocID="{C2F8C7F7-44C4-414A-BCCD-56E91DD0A777}" presName="compositeNode" presStyleCnt="0">
        <dgm:presLayoutVars>
          <dgm:bulletEnabled val="1"/>
        </dgm:presLayoutVars>
      </dgm:prSet>
      <dgm:spPr/>
    </dgm:pt>
    <dgm:pt modelId="{5F8AA2D1-7ADE-4FAB-AB73-E999EB93EDA0}" type="pres">
      <dgm:prSet presAssocID="{C2F8C7F7-44C4-414A-BCCD-56E91DD0A777}" presName="bgRect" presStyleLbl="bgAccFollowNode1" presStyleIdx="4" presStyleCnt="5"/>
      <dgm:spPr/>
      <dgm:t>
        <a:bodyPr/>
        <a:lstStyle/>
        <a:p>
          <a:endParaRPr lang="en-US"/>
        </a:p>
      </dgm:t>
    </dgm:pt>
    <dgm:pt modelId="{FEC87D35-FF68-4830-9865-7026502B7734}" type="pres">
      <dgm:prSet presAssocID="{4E39967D-43EF-4F15-814A-2F491D900D43}" presName="sibTransNodeCircle" presStyleLbl="alignNode1" presStyleIdx="8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F57AF353-CCB4-4030-9EEE-1DC7B4B0CC7D}" type="pres">
      <dgm:prSet presAssocID="{C2F8C7F7-44C4-414A-BCCD-56E91DD0A777}" presName="bottomLine" presStyleLbl="alignNode1" presStyleIdx="9" presStyleCnt="10">
        <dgm:presLayoutVars/>
      </dgm:prSet>
      <dgm:spPr/>
    </dgm:pt>
    <dgm:pt modelId="{9CC4D03B-B44B-4A64-A041-4758701F1C59}" type="pres">
      <dgm:prSet presAssocID="{C2F8C7F7-44C4-414A-BCCD-56E91DD0A777}" presName="nodeText" presStyleLbl="bg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0CAD671-AB1B-4EF2-BD4C-E4C43639C27E}" type="presOf" srcId="{2EE95FC5-CD6B-4A50-9262-DC414E16C3EA}" destId="{5947A689-FC4A-4FDF-BDDD-890A8474DEF9}" srcOrd="0" destOrd="0" presId="urn:microsoft.com/office/officeart/2016/7/layout/BasicLinearProcessNumbered#1"/>
    <dgm:cxn modelId="{5AC8EDFB-6BF4-4E18-BB3E-E0EBBFB60D41}" type="presOf" srcId="{38DFE00F-F559-4590-80FB-B84ABC50E879}" destId="{DB938BFE-3EA0-4D4A-A37B-36584E084C93}" srcOrd="1" destOrd="0" presId="urn:microsoft.com/office/officeart/2016/7/layout/BasicLinearProcessNumbered#1"/>
    <dgm:cxn modelId="{7043076B-C1A0-4D82-B9C2-7389C21548EF}" type="presOf" srcId="{22625139-F93A-4F3F-A7AA-4923A01AEDF3}" destId="{BBF86657-8EAE-46E6-B25A-D2056AE50973}" srcOrd="1" destOrd="0" presId="urn:microsoft.com/office/officeart/2016/7/layout/BasicLinearProcessNumbered#1"/>
    <dgm:cxn modelId="{CBD31B8E-CB23-4FA8-93FE-5BB4814BBB0B}" type="presOf" srcId="{2804F27C-9BA9-4D07-AB02-74BE7DFA2C0E}" destId="{3CBA3CC0-D70A-4B98-9329-64604EDF25F0}" srcOrd="0" destOrd="0" presId="urn:microsoft.com/office/officeart/2016/7/layout/BasicLinearProcessNumbered#1"/>
    <dgm:cxn modelId="{FC7721F0-429B-4CE7-BE98-C2F3C41FE9C7}" srcId="{D0F07F19-1F50-4B42-A7A0-278DF9D25BB1}" destId="{22625139-F93A-4F3F-A7AA-4923A01AEDF3}" srcOrd="1" destOrd="0" parTransId="{F549A0EB-6BE9-4749-8336-B02A279AE302}" sibTransId="{A8E2FA08-4DD4-4654-A85D-9A99162D6201}"/>
    <dgm:cxn modelId="{A4B80D2D-7E35-421F-8BF9-55B39C33B9BE}" type="presOf" srcId="{A8E2FA08-4DD4-4654-A85D-9A99162D6201}" destId="{82EE2C17-F664-4616-8F76-97637F08E124}" srcOrd="0" destOrd="0" presId="urn:microsoft.com/office/officeart/2016/7/layout/BasicLinearProcessNumbered#1"/>
    <dgm:cxn modelId="{23907F3B-DE45-45CF-9707-5E4F6F6973DA}" type="presOf" srcId="{D0F07F19-1F50-4B42-A7A0-278DF9D25BB1}" destId="{C09B749D-9CF7-492C-B341-D9553818451B}" srcOrd="0" destOrd="0" presId="urn:microsoft.com/office/officeart/2016/7/layout/BasicLinearProcessNumbered#1"/>
    <dgm:cxn modelId="{303A2A61-B98A-420C-A34D-3F549106D2F0}" type="presOf" srcId="{1F77D3B5-2D9A-4E6E-B88B-F7FAEC0F4C63}" destId="{777F9A2F-7678-4550-B797-84493883E725}" srcOrd="0" destOrd="0" presId="urn:microsoft.com/office/officeart/2016/7/layout/BasicLinearProcessNumbered#1"/>
    <dgm:cxn modelId="{C0185933-A2E8-4CA8-BE2D-4651F528D2DE}" type="presOf" srcId="{2EE95FC5-CD6B-4A50-9262-DC414E16C3EA}" destId="{815671D8-22AE-4967-8461-EBC1C9F97F94}" srcOrd="1" destOrd="0" presId="urn:microsoft.com/office/officeart/2016/7/layout/BasicLinearProcessNumbered#1"/>
    <dgm:cxn modelId="{B1D680AB-6C0D-4723-BF18-6FA7E660B547}" srcId="{D0F07F19-1F50-4B42-A7A0-278DF9D25BB1}" destId="{38DFE00F-F559-4590-80FB-B84ABC50E879}" srcOrd="3" destOrd="0" parTransId="{B77B9B5E-4F0F-46BE-A00A-C16938E15429}" sibTransId="{1F77D3B5-2D9A-4E6E-B88B-F7FAEC0F4C63}"/>
    <dgm:cxn modelId="{27E5EDFC-7359-48F6-8E3F-270CF15B8D2C}" type="presOf" srcId="{140952D0-0E1D-4F48-9F16-53581487CFA0}" destId="{64EF213D-B16C-4AC2-8183-B62F7FC17277}" srcOrd="1" destOrd="0" presId="urn:microsoft.com/office/officeart/2016/7/layout/BasicLinearProcessNumbered#1"/>
    <dgm:cxn modelId="{DD5C168A-90C7-41E2-9576-A79BBC6325CE}" type="presOf" srcId="{C99EBBB1-E916-471C-83C9-ABE85B42AC26}" destId="{94E9EF1A-1D07-4210-9402-6C559E90358A}" srcOrd="0" destOrd="0" presId="urn:microsoft.com/office/officeart/2016/7/layout/BasicLinearProcessNumbered#1"/>
    <dgm:cxn modelId="{2218E939-6CA8-4442-A4E7-EF92FEA01DDF}" type="presOf" srcId="{140952D0-0E1D-4F48-9F16-53581487CFA0}" destId="{7ACBA089-E576-4FF4-865F-C3BBF7659A23}" srcOrd="0" destOrd="0" presId="urn:microsoft.com/office/officeart/2016/7/layout/BasicLinearProcessNumbered#1"/>
    <dgm:cxn modelId="{6C312549-8F7E-4A80-AB71-9D3156BFBF4C}" type="presOf" srcId="{C2F8C7F7-44C4-414A-BCCD-56E91DD0A777}" destId="{5F8AA2D1-7ADE-4FAB-AB73-E999EB93EDA0}" srcOrd="0" destOrd="0" presId="urn:microsoft.com/office/officeart/2016/7/layout/BasicLinearProcessNumbered#1"/>
    <dgm:cxn modelId="{B07163E8-ADEC-492A-8F07-7E5786AB23AE}" srcId="{D0F07F19-1F50-4B42-A7A0-278DF9D25BB1}" destId="{140952D0-0E1D-4F48-9F16-53581487CFA0}" srcOrd="2" destOrd="0" parTransId="{790C446F-6917-41E7-BE01-7AFE2676D505}" sibTransId="{2804F27C-9BA9-4D07-AB02-74BE7DFA2C0E}"/>
    <dgm:cxn modelId="{40CCC9E3-44E6-462B-900C-44AC8FC352F3}" type="presOf" srcId="{4E39967D-43EF-4F15-814A-2F491D900D43}" destId="{FEC87D35-FF68-4830-9865-7026502B7734}" srcOrd="0" destOrd="0" presId="urn:microsoft.com/office/officeart/2016/7/layout/BasicLinearProcessNumbered#1"/>
    <dgm:cxn modelId="{B3F19EC2-A372-4EC3-BFE0-C62FFDFE3DF6}" srcId="{D0F07F19-1F50-4B42-A7A0-278DF9D25BB1}" destId="{2EE95FC5-CD6B-4A50-9262-DC414E16C3EA}" srcOrd="0" destOrd="0" parTransId="{75374347-884B-4721-8CFF-DF080F5B1C79}" sibTransId="{C99EBBB1-E916-471C-83C9-ABE85B42AC26}"/>
    <dgm:cxn modelId="{14D43B81-F92D-4CD8-9D1E-78CBF092C750}" srcId="{D0F07F19-1F50-4B42-A7A0-278DF9D25BB1}" destId="{C2F8C7F7-44C4-414A-BCCD-56E91DD0A777}" srcOrd="4" destOrd="0" parTransId="{E6C6DF88-9436-40D7-BA84-18FE896A6151}" sibTransId="{4E39967D-43EF-4F15-814A-2F491D900D43}"/>
    <dgm:cxn modelId="{E061BDEB-384B-4165-AF47-0D2CE9C70384}" type="presOf" srcId="{C2F8C7F7-44C4-414A-BCCD-56E91DD0A777}" destId="{9CC4D03B-B44B-4A64-A041-4758701F1C59}" srcOrd="1" destOrd="0" presId="urn:microsoft.com/office/officeart/2016/7/layout/BasicLinearProcessNumbered#1"/>
    <dgm:cxn modelId="{CAD6A6AA-B0FF-42B3-86CC-0E5A1F7C6952}" type="presOf" srcId="{38DFE00F-F559-4590-80FB-B84ABC50E879}" destId="{195B6765-19F4-4BAA-9C59-B1FF99E2093D}" srcOrd="0" destOrd="0" presId="urn:microsoft.com/office/officeart/2016/7/layout/BasicLinearProcessNumbered#1"/>
    <dgm:cxn modelId="{D0999FEB-3F13-4B99-8767-7340A2A83933}" type="presOf" srcId="{22625139-F93A-4F3F-A7AA-4923A01AEDF3}" destId="{83253AE2-89B5-4ADC-817A-FEF4E0BC4B49}" srcOrd="0" destOrd="0" presId="urn:microsoft.com/office/officeart/2016/7/layout/BasicLinearProcessNumbered#1"/>
    <dgm:cxn modelId="{B5FABEA6-FE83-4DC3-A3AB-25B621203785}" type="presParOf" srcId="{C09B749D-9CF7-492C-B341-D9553818451B}" destId="{8EEF3829-836D-4E60-A9BC-8F0AD18883EE}" srcOrd="0" destOrd="0" presId="urn:microsoft.com/office/officeart/2016/7/layout/BasicLinearProcessNumbered#1"/>
    <dgm:cxn modelId="{E8C71572-9F0A-4ED2-BA52-A961EB56A76C}" type="presParOf" srcId="{8EEF3829-836D-4E60-A9BC-8F0AD18883EE}" destId="{5947A689-FC4A-4FDF-BDDD-890A8474DEF9}" srcOrd="0" destOrd="0" presId="urn:microsoft.com/office/officeart/2016/7/layout/BasicLinearProcessNumbered#1"/>
    <dgm:cxn modelId="{67C04E6E-4316-4DC8-9615-DBC47E4DDF35}" type="presParOf" srcId="{8EEF3829-836D-4E60-A9BC-8F0AD18883EE}" destId="{94E9EF1A-1D07-4210-9402-6C559E90358A}" srcOrd="1" destOrd="0" presId="urn:microsoft.com/office/officeart/2016/7/layout/BasicLinearProcessNumbered#1"/>
    <dgm:cxn modelId="{003FA2D7-FBDD-45A5-BDB1-BBCD5557649A}" type="presParOf" srcId="{8EEF3829-836D-4E60-A9BC-8F0AD18883EE}" destId="{B9E74D06-8974-46A7-BDE8-CAC0846523DB}" srcOrd="2" destOrd="0" presId="urn:microsoft.com/office/officeart/2016/7/layout/BasicLinearProcessNumbered#1"/>
    <dgm:cxn modelId="{3E9A9986-48DD-4CC7-91FE-1707EBC7E65A}" type="presParOf" srcId="{8EEF3829-836D-4E60-A9BC-8F0AD18883EE}" destId="{815671D8-22AE-4967-8461-EBC1C9F97F94}" srcOrd="3" destOrd="0" presId="urn:microsoft.com/office/officeart/2016/7/layout/BasicLinearProcessNumbered#1"/>
    <dgm:cxn modelId="{2711AD4E-AE27-4FCF-8A6A-77C0EB08E796}" type="presParOf" srcId="{C09B749D-9CF7-492C-B341-D9553818451B}" destId="{4345A606-3100-40DC-847D-F26F8DFFB0A4}" srcOrd="1" destOrd="0" presId="urn:microsoft.com/office/officeart/2016/7/layout/BasicLinearProcessNumbered#1"/>
    <dgm:cxn modelId="{5792E72B-E132-444A-BAAD-0F2F78F0396C}" type="presParOf" srcId="{C09B749D-9CF7-492C-B341-D9553818451B}" destId="{5419C900-3474-4480-82CB-923AF8027A48}" srcOrd="2" destOrd="0" presId="urn:microsoft.com/office/officeart/2016/7/layout/BasicLinearProcessNumbered#1"/>
    <dgm:cxn modelId="{9985658F-827E-4C3E-901A-BB8B62931A97}" type="presParOf" srcId="{5419C900-3474-4480-82CB-923AF8027A48}" destId="{83253AE2-89B5-4ADC-817A-FEF4E0BC4B49}" srcOrd="0" destOrd="0" presId="urn:microsoft.com/office/officeart/2016/7/layout/BasicLinearProcessNumbered#1"/>
    <dgm:cxn modelId="{48A7D195-BEC4-4325-8BFF-25B8CA13DC53}" type="presParOf" srcId="{5419C900-3474-4480-82CB-923AF8027A48}" destId="{82EE2C17-F664-4616-8F76-97637F08E124}" srcOrd="1" destOrd="0" presId="urn:microsoft.com/office/officeart/2016/7/layout/BasicLinearProcessNumbered#1"/>
    <dgm:cxn modelId="{DFA21DE9-D23E-4AEC-984F-38954304B882}" type="presParOf" srcId="{5419C900-3474-4480-82CB-923AF8027A48}" destId="{96383FDE-483E-4E6D-B151-4FC41C065094}" srcOrd="2" destOrd="0" presId="urn:microsoft.com/office/officeart/2016/7/layout/BasicLinearProcessNumbered#1"/>
    <dgm:cxn modelId="{110189D1-9E6B-4E0C-8667-C0A3012E8A84}" type="presParOf" srcId="{5419C900-3474-4480-82CB-923AF8027A48}" destId="{BBF86657-8EAE-46E6-B25A-D2056AE50973}" srcOrd="3" destOrd="0" presId="urn:microsoft.com/office/officeart/2016/7/layout/BasicLinearProcessNumbered#1"/>
    <dgm:cxn modelId="{6F4652E6-670E-47E1-8BB6-F10FC0002FE5}" type="presParOf" srcId="{C09B749D-9CF7-492C-B341-D9553818451B}" destId="{8DC76FCE-F8A0-43BB-94B0-26867DA9F629}" srcOrd="3" destOrd="0" presId="urn:microsoft.com/office/officeart/2016/7/layout/BasicLinearProcessNumbered#1"/>
    <dgm:cxn modelId="{952C4F1E-455C-44B2-8633-E11FFDA1CF16}" type="presParOf" srcId="{C09B749D-9CF7-492C-B341-D9553818451B}" destId="{46746BF8-8C13-403D-B74A-6BA79A7FA811}" srcOrd="4" destOrd="0" presId="urn:microsoft.com/office/officeart/2016/7/layout/BasicLinearProcessNumbered#1"/>
    <dgm:cxn modelId="{199291F3-CB47-4BB7-8551-CC7D94A62A3D}" type="presParOf" srcId="{46746BF8-8C13-403D-B74A-6BA79A7FA811}" destId="{7ACBA089-E576-4FF4-865F-C3BBF7659A23}" srcOrd="0" destOrd="0" presId="urn:microsoft.com/office/officeart/2016/7/layout/BasicLinearProcessNumbered#1"/>
    <dgm:cxn modelId="{14456339-3232-4F27-8745-6AE7ED279122}" type="presParOf" srcId="{46746BF8-8C13-403D-B74A-6BA79A7FA811}" destId="{3CBA3CC0-D70A-4B98-9329-64604EDF25F0}" srcOrd="1" destOrd="0" presId="urn:microsoft.com/office/officeart/2016/7/layout/BasicLinearProcessNumbered#1"/>
    <dgm:cxn modelId="{A8938D10-3458-4190-A261-C341522970A2}" type="presParOf" srcId="{46746BF8-8C13-403D-B74A-6BA79A7FA811}" destId="{5BE72261-3EB3-4585-8739-2FFBAED12B80}" srcOrd="2" destOrd="0" presId="urn:microsoft.com/office/officeart/2016/7/layout/BasicLinearProcessNumbered#1"/>
    <dgm:cxn modelId="{C1F113A0-9F7B-4396-8E1F-EC384DF862FF}" type="presParOf" srcId="{46746BF8-8C13-403D-B74A-6BA79A7FA811}" destId="{64EF213D-B16C-4AC2-8183-B62F7FC17277}" srcOrd="3" destOrd="0" presId="urn:microsoft.com/office/officeart/2016/7/layout/BasicLinearProcessNumbered#1"/>
    <dgm:cxn modelId="{4131D598-AA25-4B7C-AFA7-9029885EA773}" type="presParOf" srcId="{C09B749D-9CF7-492C-B341-D9553818451B}" destId="{5104EC6E-10DA-48BE-A121-0D66CB60A3C3}" srcOrd="5" destOrd="0" presId="urn:microsoft.com/office/officeart/2016/7/layout/BasicLinearProcessNumbered#1"/>
    <dgm:cxn modelId="{9E94A811-A53C-4CD6-91BA-A3C2C3D2EEE1}" type="presParOf" srcId="{C09B749D-9CF7-492C-B341-D9553818451B}" destId="{620800CE-0615-4E4B-B56C-5567B59F1695}" srcOrd="6" destOrd="0" presId="urn:microsoft.com/office/officeart/2016/7/layout/BasicLinearProcessNumbered#1"/>
    <dgm:cxn modelId="{209862E2-61A7-47A0-BAF0-5C8D70AA6778}" type="presParOf" srcId="{620800CE-0615-4E4B-B56C-5567B59F1695}" destId="{195B6765-19F4-4BAA-9C59-B1FF99E2093D}" srcOrd="0" destOrd="0" presId="urn:microsoft.com/office/officeart/2016/7/layout/BasicLinearProcessNumbered#1"/>
    <dgm:cxn modelId="{2020A6F9-B7D6-4A5D-A22A-1E07B50CB038}" type="presParOf" srcId="{620800CE-0615-4E4B-B56C-5567B59F1695}" destId="{777F9A2F-7678-4550-B797-84493883E725}" srcOrd="1" destOrd="0" presId="urn:microsoft.com/office/officeart/2016/7/layout/BasicLinearProcessNumbered#1"/>
    <dgm:cxn modelId="{AFF3A4FD-D048-48FE-8EBA-D8EE64A6CCC5}" type="presParOf" srcId="{620800CE-0615-4E4B-B56C-5567B59F1695}" destId="{6E641DDD-FED2-4BC9-B038-298D8B54B0DA}" srcOrd="2" destOrd="0" presId="urn:microsoft.com/office/officeart/2016/7/layout/BasicLinearProcessNumbered#1"/>
    <dgm:cxn modelId="{6A139962-2F62-4B65-BD79-AD87681839A5}" type="presParOf" srcId="{620800CE-0615-4E4B-B56C-5567B59F1695}" destId="{DB938BFE-3EA0-4D4A-A37B-36584E084C93}" srcOrd="3" destOrd="0" presId="urn:microsoft.com/office/officeart/2016/7/layout/BasicLinearProcessNumbered#1"/>
    <dgm:cxn modelId="{B6C7E68B-C203-4D91-AD46-10C2BB678736}" type="presParOf" srcId="{C09B749D-9CF7-492C-B341-D9553818451B}" destId="{74CC06E1-7B15-4857-8D2B-5ACC0B496A10}" srcOrd="7" destOrd="0" presId="urn:microsoft.com/office/officeart/2016/7/layout/BasicLinearProcessNumbered#1"/>
    <dgm:cxn modelId="{BE67DCDF-2356-4D88-99B3-83434EDCF878}" type="presParOf" srcId="{C09B749D-9CF7-492C-B341-D9553818451B}" destId="{A0A34020-1B08-49AD-AD60-D2002D7C7E0A}" srcOrd="8" destOrd="0" presId="urn:microsoft.com/office/officeart/2016/7/layout/BasicLinearProcessNumbered#1"/>
    <dgm:cxn modelId="{7647E02E-AFDE-4458-BBF1-C11FE2DBD1C6}" type="presParOf" srcId="{A0A34020-1B08-49AD-AD60-D2002D7C7E0A}" destId="{5F8AA2D1-7ADE-4FAB-AB73-E999EB93EDA0}" srcOrd="0" destOrd="0" presId="urn:microsoft.com/office/officeart/2016/7/layout/BasicLinearProcessNumbered#1"/>
    <dgm:cxn modelId="{948C3455-F5CB-4096-AEED-6BBC191AA5B8}" type="presParOf" srcId="{A0A34020-1B08-49AD-AD60-D2002D7C7E0A}" destId="{FEC87D35-FF68-4830-9865-7026502B7734}" srcOrd="1" destOrd="0" presId="urn:microsoft.com/office/officeart/2016/7/layout/BasicLinearProcessNumbered#1"/>
    <dgm:cxn modelId="{012855BB-F5B9-4D56-90E8-9EFFB3D195DD}" type="presParOf" srcId="{A0A34020-1B08-49AD-AD60-D2002D7C7E0A}" destId="{F57AF353-CCB4-4030-9EEE-1DC7B4B0CC7D}" srcOrd="2" destOrd="0" presId="urn:microsoft.com/office/officeart/2016/7/layout/BasicLinearProcessNumbered#1"/>
    <dgm:cxn modelId="{4E5AA3F4-3105-458B-AFF9-4DE384A7EEAB}" type="presParOf" srcId="{A0A34020-1B08-49AD-AD60-D2002D7C7E0A}" destId="{9CC4D03B-B44B-4A64-A041-4758701F1C59}" srcOrd="3" destOrd="0" presId="urn:microsoft.com/office/officeart/2016/7/layout/BasicLinearProcessNumbered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2373DC-11B1-4708-92E2-E1B8EB8D76D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</dgm:pt>
    <dgm:pt modelId="{7084B800-7E1D-4DA6-89C0-37EA52DDBCB8}">
      <dgm:prSet phldrT="[Text]" custT="1"/>
      <dgm:spPr/>
      <dgm:t>
        <a:bodyPr/>
        <a:lstStyle/>
        <a:p>
          <a:pPr algn="ctr"/>
          <a:r>
            <a:rPr lang="en-US" sz="2000" dirty="0" smtClean="0"/>
            <a:t>Andragogy</a:t>
          </a:r>
          <a:endParaRPr lang="ru-RU" sz="2000" dirty="0"/>
        </a:p>
      </dgm:t>
    </dgm:pt>
    <dgm:pt modelId="{E459F664-A62C-4466-90D1-14D94F7456F9}" type="parTrans" cxnId="{D7BBB8C6-B60F-4050-B5C1-3F3A86AF4294}">
      <dgm:prSet/>
      <dgm:spPr/>
      <dgm:t>
        <a:bodyPr/>
        <a:lstStyle/>
        <a:p>
          <a:endParaRPr lang="ru-RU"/>
        </a:p>
      </dgm:t>
    </dgm:pt>
    <dgm:pt modelId="{29667D30-8073-4626-A65C-0442C9DA4455}" type="sibTrans" cxnId="{D7BBB8C6-B60F-4050-B5C1-3F3A86AF4294}">
      <dgm:prSet/>
      <dgm:spPr/>
      <dgm:t>
        <a:bodyPr/>
        <a:lstStyle/>
        <a:p>
          <a:endParaRPr lang="ru-RU"/>
        </a:p>
      </dgm:t>
    </dgm:pt>
    <dgm:pt modelId="{4786322A-3DB1-4B13-A039-9C2B4BD33902}">
      <dgm:prSet phldrT="[Text]" custT="1"/>
      <dgm:spPr/>
      <dgm:t>
        <a:bodyPr/>
        <a:lstStyle/>
        <a:p>
          <a:pPr algn="ctr"/>
          <a:r>
            <a:rPr lang="en-US" sz="2000" dirty="0" smtClean="0"/>
            <a:t>Experiential</a:t>
          </a:r>
          <a:endParaRPr lang="ru-RU" sz="2000" dirty="0"/>
        </a:p>
      </dgm:t>
    </dgm:pt>
    <dgm:pt modelId="{4F3F2426-EA56-4F79-A02F-DE7A210D680D}" type="parTrans" cxnId="{07D1F65C-7C41-4EB6-A133-CA7F29791640}">
      <dgm:prSet/>
      <dgm:spPr/>
      <dgm:t>
        <a:bodyPr/>
        <a:lstStyle/>
        <a:p>
          <a:endParaRPr lang="ru-RU"/>
        </a:p>
      </dgm:t>
    </dgm:pt>
    <dgm:pt modelId="{7D0A801E-90E9-4D73-A31E-D58F04D3BBF2}" type="sibTrans" cxnId="{07D1F65C-7C41-4EB6-A133-CA7F29791640}">
      <dgm:prSet/>
      <dgm:spPr/>
      <dgm:t>
        <a:bodyPr/>
        <a:lstStyle/>
        <a:p>
          <a:endParaRPr lang="ru-RU"/>
        </a:p>
      </dgm:t>
    </dgm:pt>
    <dgm:pt modelId="{5A259F57-B5C4-40C5-939D-A7C21B16FB47}">
      <dgm:prSet phldrT="[Text]" custT="1"/>
      <dgm:spPr/>
      <dgm:t>
        <a:bodyPr/>
        <a:lstStyle/>
        <a:p>
          <a:pPr algn="ctr"/>
          <a:r>
            <a:rPr lang="en-GB" sz="2000" dirty="0" smtClean="0"/>
            <a:t>Group Learning</a:t>
          </a:r>
          <a:endParaRPr lang="ru-RU" sz="2000" dirty="0"/>
        </a:p>
      </dgm:t>
    </dgm:pt>
    <dgm:pt modelId="{E359194E-724D-4C60-BA35-9B441D11C55E}" type="parTrans" cxnId="{7865863E-1BC2-47AE-BBFB-F40F27A905AE}">
      <dgm:prSet/>
      <dgm:spPr/>
      <dgm:t>
        <a:bodyPr/>
        <a:lstStyle/>
        <a:p>
          <a:endParaRPr lang="ru-RU"/>
        </a:p>
      </dgm:t>
    </dgm:pt>
    <dgm:pt modelId="{57311651-50BE-4613-AB4F-1C634C257620}" type="sibTrans" cxnId="{7865863E-1BC2-47AE-BBFB-F40F27A905AE}">
      <dgm:prSet/>
      <dgm:spPr/>
      <dgm:t>
        <a:bodyPr/>
        <a:lstStyle/>
        <a:p>
          <a:endParaRPr lang="ru-RU"/>
        </a:p>
      </dgm:t>
    </dgm:pt>
    <dgm:pt modelId="{88A033FC-90E8-450A-9660-7C56FE44CF4B}" type="pres">
      <dgm:prSet presAssocID="{592373DC-11B1-4708-92E2-E1B8EB8D76D8}" presName="linear" presStyleCnt="0">
        <dgm:presLayoutVars>
          <dgm:dir/>
          <dgm:animLvl val="lvl"/>
          <dgm:resizeHandles val="exact"/>
        </dgm:presLayoutVars>
      </dgm:prSet>
      <dgm:spPr/>
    </dgm:pt>
    <dgm:pt modelId="{24B2535F-B64C-416D-866E-AB6126E4F4FD}" type="pres">
      <dgm:prSet presAssocID="{7084B800-7E1D-4DA6-89C0-37EA52DDBCB8}" presName="parentLin" presStyleCnt="0"/>
      <dgm:spPr/>
    </dgm:pt>
    <dgm:pt modelId="{6EC006A1-981A-4484-9234-228DCAD57AB2}" type="pres">
      <dgm:prSet presAssocID="{7084B800-7E1D-4DA6-89C0-37EA52DDBCB8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1A0AAFD3-A3A9-4B43-843A-7BA9D4FD5E56}" type="pres">
      <dgm:prSet presAssocID="{7084B800-7E1D-4DA6-89C0-37EA52DDBCB8}" presName="parentText" presStyleLbl="node1" presStyleIdx="0" presStyleCnt="3" custLinFactX="6709" custLinFactNeighborX="100000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CCBECD78-1F23-4EF1-982A-AA01E554543E}" type="pres">
      <dgm:prSet presAssocID="{7084B800-7E1D-4DA6-89C0-37EA52DDBCB8}" presName="negativeSpace" presStyleCnt="0"/>
      <dgm:spPr/>
    </dgm:pt>
    <dgm:pt modelId="{FD9FC1E3-1C41-4437-BE21-8D33D44C1C9E}" type="pres">
      <dgm:prSet presAssocID="{7084B800-7E1D-4DA6-89C0-37EA52DDBCB8}" presName="childText" presStyleLbl="conFgAcc1" presStyleIdx="0" presStyleCnt="3">
        <dgm:presLayoutVars>
          <dgm:bulletEnabled val="1"/>
        </dgm:presLayoutVars>
      </dgm:prSet>
      <dgm:spPr>
        <a:ln>
          <a:solidFill>
            <a:schemeClr val="tx2">
              <a:lumMod val="50000"/>
              <a:lumOff val="50000"/>
            </a:schemeClr>
          </a:solidFill>
        </a:ln>
      </dgm:spPr>
    </dgm:pt>
    <dgm:pt modelId="{924BC6CA-B5A9-4CBD-91CA-0E40F017D78C}" type="pres">
      <dgm:prSet presAssocID="{29667D30-8073-4626-A65C-0442C9DA4455}" presName="spaceBetweenRectangles" presStyleCnt="0"/>
      <dgm:spPr/>
    </dgm:pt>
    <dgm:pt modelId="{D554373D-02BB-456A-B513-6FD44C272B5C}" type="pres">
      <dgm:prSet presAssocID="{4786322A-3DB1-4B13-A039-9C2B4BD33902}" presName="parentLin" presStyleCnt="0"/>
      <dgm:spPr/>
    </dgm:pt>
    <dgm:pt modelId="{4F91F803-792A-4600-A80A-DA32582EF94A}" type="pres">
      <dgm:prSet presAssocID="{4786322A-3DB1-4B13-A039-9C2B4BD33902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5BD5B296-A642-4DF8-B899-35ED169DA216}" type="pres">
      <dgm:prSet presAssocID="{4786322A-3DB1-4B13-A039-9C2B4BD33902}" presName="parentText" presStyleLbl="node1" presStyleIdx="1" presStyleCnt="3" custLinFactX="6709" custLinFactNeighborX="100000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A4936A2D-4572-425F-9AAC-9798097747DD}" type="pres">
      <dgm:prSet presAssocID="{4786322A-3DB1-4B13-A039-9C2B4BD33902}" presName="negativeSpace" presStyleCnt="0"/>
      <dgm:spPr/>
    </dgm:pt>
    <dgm:pt modelId="{92C0B756-05A6-4040-AC91-4730345F5191}" type="pres">
      <dgm:prSet presAssocID="{4786322A-3DB1-4B13-A039-9C2B4BD33902}" presName="childText" presStyleLbl="conFgAcc1" presStyleIdx="1" presStyleCnt="3">
        <dgm:presLayoutVars>
          <dgm:bulletEnabled val="1"/>
        </dgm:presLayoutVars>
      </dgm:prSet>
      <dgm:spPr>
        <a:ln>
          <a:solidFill>
            <a:schemeClr val="tx2">
              <a:lumMod val="50000"/>
              <a:lumOff val="50000"/>
            </a:schemeClr>
          </a:solidFill>
        </a:ln>
      </dgm:spPr>
    </dgm:pt>
    <dgm:pt modelId="{E512E97A-AB64-43A4-955A-9C6EF5B21111}" type="pres">
      <dgm:prSet presAssocID="{7D0A801E-90E9-4D73-A31E-D58F04D3BBF2}" presName="spaceBetweenRectangles" presStyleCnt="0"/>
      <dgm:spPr/>
    </dgm:pt>
    <dgm:pt modelId="{6F48969B-7A0D-4352-95BB-E4D44F1FDA7D}" type="pres">
      <dgm:prSet presAssocID="{5A259F57-B5C4-40C5-939D-A7C21B16FB47}" presName="parentLin" presStyleCnt="0"/>
      <dgm:spPr/>
    </dgm:pt>
    <dgm:pt modelId="{80F1F3E3-8580-4F0D-9C12-7910907CADF1}" type="pres">
      <dgm:prSet presAssocID="{5A259F57-B5C4-40C5-939D-A7C21B16FB47}" presName="parentLeftMargin" presStyleLbl="node1" presStyleIdx="1" presStyleCnt="3"/>
      <dgm:spPr/>
      <dgm:t>
        <a:bodyPr/>
        <a:lstStyle/>
        <a:p>
          <a:endParaRPr lang="en-US"/>
        </a:p>
      </dgm:t>
    </dgm:pt>
    <dgm:pt modelId="{1AA0D2EF-743C-441B-B933-8CC3FD133511}" type="pres">
      <dgm:prSet presAssocID="{5A259F57-B5C4-40C5-939D-A7C21B16FB47}" presName="parentText" presStyleLbl="node1" presStyleIdx="2" presStyleCnt="3" custLinFactX="6709" custLinFactNeighborX="100000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1D3949C1-8B5F-49B2-B24A-55D8B41AA896}" type="pres">
      <dgm:prSet presAssocID="{5A259F57-B5C4-40C5-939D-A7C21B16FB47}" presName="negativeSpace" presStyleCnt="0"/>
      <dgm:spPr/>
    </dgm:pt>
    <dgm:pt modelId="{A4E3526C-3B96-4B8B-87BA-01E1B7BEF7EF}" type="pres">
      <dgm:prSet presAssocID="{5A259F57-B5C4-40C5-939D-A7C21B16FB47}" presName="childText" presStyleLbl="conFgAcc1" presStyleIdx="2" presStyleCnt="3">
        <dgm:presLayoutVars>
          <dgm:bulletEnabled val="1"/>
        </dgm:presLayoutVars>
      </dgm:prSet>
      <dgm:spPr>
        <a:ln>
          <a:solidFill>
            <a:schemeClr val="tx2">
              <a:lumMod val="50000"/>
              <a:lumOff val="50000"/>
            </a:schemeClr>
          </a:solidFill>
        </a:ln>
      </dgm:spPr>
    </dgm:pt>
  </dgm:ptLst>
  <dgm:cxnLst>
    <dgm:cxn modelId="{625AA23F-DBF4-4D2B-903D-22A89723EEED}" type="presOf" srcId="{592373DC-11B1-4708-92E2-E1B8EB8D76D8}" destId="{88A033FC-90E8-450A-9660-7C56FE44CF4B}" srcOrd="0" destOrd="0" presId="urn:microsoft.com/office/officeart/2005/8/layout/list1"/>
    <dgm:cxn modelId="{EEDF53C7-9673-4100-8B1E-7CF177F43551}" type="presOf" srcId="{4786322A-3DB1-4B13-A039-9C2B4BD33902}" destId="{4F91F803-792A-4600-A80A-DA32582EF94A}" srcOrd="0" destOrd="0" presId="urn:microsoft.com/office/officeart/2005/8/layout/list1"/>
    <dgm:cxn modelId="{7865863E-1BC2-47AE-BBFB-F40F27A905AE}" srcId="{592373DC-11B1-4708-92E2-E1B8EB8D76D8}" destId="{5A259F57-B5C4-40C5-939D-A7C21B16FB47}" srcOrd="2" destOrd="0" parTransId="{E359194E-724D-4C60-BA35-9B441D11C55E}" sibTransId="{57311651-50BE-4613-AB4F-1C634C257620}"/>
    <dgm:cxn modelId="{EE88FBC6-3422-4879-9EF5-FC8802FCED5E}" type="presOf" srcId="{4786322A-3DB1-4B13-A039-9C2B4BD33902}" destId="{5BD5B296-A642-4DF8-B899-35ED169DA216}" srcOrd="1" destOrd="0" presId="urn:microsoft.com/office/officeart/2005/8/layout/list1"/>
    <dgm:cxn modelId="{87320787-FF34-4B70-A17A-F897C46501CA}" type="presOf" srcId="{5A259F57-B5C4-40C5-939D-A7C21B16FB47}" destId="{80F1F3E3-8580-4F0D-9C12-7910907CADF1}" srcOrd="0" destOrd="0" presId="urn:microsoft.com/office/officeart/2005/8/layout/list1"/>
    <dgm:cxn modelId="{D7BBB8C6-B60F-4050-B5C1-3F3A86AF4294}" srcId="{592373DC-11B1-4708-92E2-E1B8EB8D76D8}" destId="{7084B800-7E1D-4DA6-89C0-37EA52DDBCB8}" srcOrd="0" destOrd="0" parTransId="{E459F664-A62C-4466-90D1-14D94F7456F9}" sibTransId="{29667D30-8073-4626-A65C-0442C9DA4455}"/>
    <dgm:cxn modelId="{DBFED495-68DE-497A-AE49-C4E846074AFD}" type="presOf" srcId="{7084B800-7E1D-4DA6-89C0-37EA52DDBCB8}" destId="{6EC006A1-981A-4484-9234-228DCAD57AB2}" srcOrd="0" destOrd="0" presId="urn:microsoft.com/office/officeart/2005/8/layout/list1"/>
    <dgm:cxn modelId="{34E0019B-A70F-4D3E-B489-3EE0CEC45D26}" type="presOf" srcId="{7084B800-7E1D-4DA6-89C0-37EA52DDBCB8}" destId="{1A0AAFD3-A3A9-4B43-843A-7BA9D4FD5E56}" srcOrd="1" destOrd="0" presId="urn:microsoft.com/office/officeart/2005/8/layout/list1"/>
    <dgm:cxn modelId="{1E90A8F7-4B0C-45FE-B2AA-F392EBD01257}" type="presOf" srcId="{5A259F57-B5C4-40C5-939D-A7C21B16FB47}" destId="{1AA0D2EF-743C-441B-B933-8CC3FD133511}" srcOrd="1" destOrd="0" presId="urn:microsoft.com/office/officeart/2005/8/layout/list1"/>
    <dgm:cxn modelId="{07D1F65C-7C41-4EB6-A133-CA7F29791640}" srcId="{592373DC-11B1-4708-92E2-E1B8EB8D76D8}" destId="{4786322A-3DB1-4B13-A039-9C2B4BD33902}" srcOrd="1" destOrd="0" parTransId="{4F3F2426-EA56-4F79-A02F-DE7A210D680D}" sibTransId="{7D0A801E-90E9-4D73-A31E-D58F04D3BBF2}"/>
    <dgm:cxn modelId="{AC4B8512-B20E-410F-BFEB-F8454685D9F0}" type="presParOf" srcId="{88A033FC-90E8-450A-9660-7C56FE44CF4B}" destId="{24B2535F-B64C-416D-866E-AB6126E4F4FD}" srcOrd="0" destOrd="0" presId="urn:microsoft.com/office/officeart/2005/8/layout/list1"/>
    <dgm:cxn modelId="{6DE6F4C9-B66F-4D53-882E-81C5A1263F9B}" type="presParOf" srcId="{24B2535F-B64C-416D-866E-AB6126E4F4FD}" destId="{6EC006A1-981A-4484-9234-228DCAD57AB2}" srcOrd="0" destOrd="0" presId="urn:microsoft.com/office/officeart/2005/8/layout/list1"/>
    <dgm:cxn modelId="{07944656-2B6F-4150-B840-796B46FABC28}" type="presParOf" srcId="{24B2535F-B64C-416D-866E-AB6126E4F4FD}" destId="{1A0AAFD3-A3A9-4B43-843A-7BA9D4FD5E56}" srcOrd="1" destOrd="0" presId="urn:microsoft.com/office/officeart/2005/8/layout/list1"/>
    <dgm:cxn modelId="{19C6D583-ED2C-4BA3-B186-5BE126AE2FA0}" type="presParOf" srcId="{88A033FC-90E8-450A-9660-7C56FE44CF4B}" destId="{CCBECD78-1F23-4EF1-982A-AA01E554543E}" srcOrd="1" destOrd="0" presId="urn:microsoft.com/office/officeart/2005/8/layout/list1"/>
    <dgm:cxn modelId="{193F8C17-9332-4A96-A2FF-869B84404B77}" type="presParOf" srcId="{88A033FC-90E8-450A-9660-7C56FE44CF4B}" destId="{FD9FC1E3-1C41-4437-BE21-8D33D44C1C9E}" srcOrd="2" destOrd="0" presId="urn:microsoft.com/office/officeart/2005/8/layout/list1"/>
    <dgm:cxn modelId="{2A0AF3F1-3E1F-4AB5-BC7F-8880604146E0}" type="presParOf" srcId="{88A033FC-90E8-450A-9660-7C56FE44CF4B}" destId="{924BC6CA-B5A9-4CBD-91CA-0E40F017D78C}" srcOrd="3" destOrd="0" presId="urn:microsoft.com/office/officeart/2005/8/layout/list1"/>
    <dgm:cxn modelId="{84B370E6-03E7-432E-8DE8-6F3402B19900}" type="presParOf" srcId="{88A033FC-90E8-450A-9660-7C56FE44CF4B}" destId="{D554373D-02BB-456A-B513-6FD44C272B5C}" srcOrd="4" destOrd="0" presId="urn:microsoft.com/office/officeart/2005/8/layout/list1"/>
    <dgm:cxn modelId="{330E8C49-FCAD-4D9F-BB2F-8760C7E6B096}" type="presParOf" srcId="{D554373D-02BB-456A-B513-6FD44C272B5C}" destId="{4F91F803-792A-4600-A80A-DA32582EF94A}" srcOrd="0" destOrd="0" presId="urn:microsoft.com/office/officeart/2005/8/layout/list1"/>
    <dgm:cxn modelId="{618BBB7C-14AD-4AD9-9957-91061B873473}" type="presParOf" srcId="{D554373D-02BB-456A-B513-6FD44C272B5C}" destId="{5BD5B296-A642-4DF8-B899-35ED169DA216}" srcOrd="1" destOrd="0" presId="urn:microsoft.com/office/officeart/2005/8/layout/list1"/>
    <dgm:cxn modelId="{EDC41EE4-430F-41C5-8C1F-AC1649AB4844}" type="presParOf" srcId="{88A033FC-90E8-450A-9660-7C56FE44CF4B}" destId="{A4936A2D-4572-425F-9AAC-9798097747DD}" srcOrd="5" destOrd="0" presId="urn:microsoft.com/office/officeart/2005/8/layout/list1"/>
    <dgm:cxn modelId="{FB153B08-A79B-48D9-B3F5-C99BA326486E}" type="presParOf" srcId="{88A033FC-90E8-450A-9660-7C56FE44CF4B}" destId="{92C0B756-05A6-4040-AC91-4730345F5191}" srcOrd="6" destOrd="0" presId="urn:microsoft.com/office/officeart/2005/8/layout/list1"/>
    <dgm:cxn modelId="{9AFDA481-FE2A-491B-8E0D-532160039AFB}" type="presParOf" srcId="{88A033FC-90E8-450A-9660-7C56FE44CF4B}" destId="{E512E97A-AB64-43A4-955A-9C6EF5B21111}" srcOrd="7" destOrd="0" presId="urn:microsoft.com/office/officeart/2005/8/layout/list1"/>
    <dgm:cxn modelId="{5BF94848-D0F1-4175-9643-34A371B25822}" type="presParOf" srcId="{88A033FC-90E8-450A-9660-7C56FE44CF4B}" destId="{6F48969B-7A0D-4352-95BB-E4D44F1FDA7D}" srcOrd="8" destOrd="0" presId="urn:microsoft.com/office/officeart/2005/8/layout/list1"/>
    <dgm:cxn modelId="{EA74DBEB-8288-4658-A002-3981498D98E1}" type="presParOf" srcId="{6F48969B-7A0D-4352-95BB-E4D44F1FDA7D}" destId="{80F1F3E3-8580-4F0D-9C12-7910907CADF1}" srcOrd="0" destOrd="0" presId="urn:microsoft.com/office/officeart/2005/8/layout/list1"/>
    <dgm:cxn modelId="{EAAC675A-F6BF-4EE1-B5D7-4A743649A5F1}" type="presParOf" srcId="{6F48969B-7A0D-4352-95BB-E4D44F1FDA7D}" destId="{1AA0D2EF-743C-441B-B933-8CC3FD133511}" srcOrd="1" destOrd="0" presId="urn:microsoft.com/office/officeart/2005/8/layout/list1"/>
    <dgm:cxn modelId="{FE0FAA26-81A2-4E9B-9BD2-67F1DDC58C5A}" type="presParOf" srcId="{88A033FC-90E8-450A-9660-7C56FE44CF4B}" destId="{1D3949C1-8B5F-49B2-B24A-55D8B41AA896}" srcOrd="9" destOrd="0" presId="urn:microsoft.com/office/officeart/2005/8/layout/list1"/>
    <dgm:cxn modelId="{D5CEED3A-ACD0-46FC-97A3-C950938E566F}" type="presParOf" srcId="{88A033FC-90E8-450A-9660-7C56FE44CF4B}" destId="{A4E3526C-3B96-4B8B-87BA-01E1B7BEF7EF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47A689-FC4A-4FDF-BDDD-890A8474DEF9}">
      <dsp:nvSpPr>
        <dsp:cNvPr id="0" name=""/>
        <dsp:cNvSpPr/>
      </dsp:nvSpPr>
      <dsp:spPr>
        <a:xfrm>
          <a:off x="385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Objective 1</a:t>
          </a:r>
          <a:r>
            <a:rPr lang="ru-RU" sz="2000" kern="1200" dirty="0" smtClean="0">
              <a:solidFill>
                <a:schemeClr val="accent1">
                  <a:lumMod val="75000"/>
                </a:schemeClr>
              </a:solidFill>
            </a:rPr>
            <a:t>.</a:t>
          </a:r>
          <a:endParaRPr lang="en-US" sz="2000" kern="1200" dirty="0">
            <a:solidFill>
              <a:schemeClr val="accent1">
                <a:lumMod val="75000"/>
              </a:schemeClr>
            </a:solidFill>
          </a:endParaRP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What is learning?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An exploration of the definitions of learning.</a:t>
          </a:r>
          <a:endParaRPr lang="en-US" sz="1600" kern="1200" dirty="0"/>
        </a:p>
      </dsp:txBody>
      <dsp:txXfrm>
        <a:off x="3858" y="1629652"/>
        <a:ext cx="2088986" cy="1754748"/>
      </dsp:txXfrm>
    </dsp:sp>
    <dsp:sp modelId="{94E9EF1A-1D07-4210-9402-6C559E90358A}">
      <dsp:nvSpPr>
        <dsp:cNvPr id="0" name=""/>
        <dsp:cNvSpPr/>
      </dsp:nvSpPr>
      <dsp:spPr>
        <a:xfrm>
          <a:off x="60966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1</a:t>
          </a:r>
        </a:p>
      </dsp:txBody>
      <dsp:txXfrm>
        <a:off x="609664" y="810770"/>
        <a:ext cx="877374" cy="877374"/>
      </dsp:txXfrm>
    </dsp:sp>
    <dsp:sp modelId="{B9E74D06-8974-46A7-BDE8-CAC0846523DB}">
      <dsp:nvSpPr>
        <dsp:cNvPr id="0" name=""/>
        <dsp:cNvSpPr/>
      </dsp:nvSpPr>
      <dsp:spPr>
        <a:xfrm>
          <a:off x="385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53AE2-89B5-4ADC-817A-FEF4E0BC4B49}">
      <dsp:nvSpPr>
        <dsp:cNvPr id="0" name=""/>
        <dsp:cNvSpPr/>
      </dsp:nvSpPr>
      <dsp:spPr>
        <a:xfrm>
          <a:off x="2301743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Objective 2.</a:t>
          </a:r>
          <a:endParaRPr lang="en-US" sz="2000" kern="1200" dirty="0">
            <a:solidFill>
              <a:schemeClr val="accent1">
                <a:lumMod val="75000"/>
              </a:schemeClr>
            </a:solidFill>
          </a:endParaRP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Learning Theories.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Contemporary theories of individual and group learning.  </a:t>
          </a:r>
          <a:endParaRPr lang="en-US" sz="1500" kern="1200" dirty="0"/>
        </a:p>
      </dsp:txBody>
      <dsp:txXfrm>
        <a:off x="2301743" y="1629652"/>
        <a:ext cx="2088986" cy="1754748"/>
      </dsp:txXfrm>
    </dsp:sp>
    <dsp:sp modelId="{82EE2C17-F664-4616-8F76-97637F08E124}">
      <dsp:nvSpPr>
        <dsp:cNvPr id="0" name=""/>
        <dsp:cNvSpPr/>
      </dsp:nvSpPr>
      <dsp:spPr>
        <a:xfrm>
          <a:off x="2907549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 smtClean="0"/>
            <a:t>2</a:t>
          </a:r>
          <a:endParaRPr lang="en-US" sz="4800" kern="1200" dirty="0"/>
        </a:p>
      </dsp:txBody>
      <dsp:txXfrm>
        <a:off x="2907549" y="810770"/>
        <a:ext cx="877374" cy="877374"/>
      </dsp:txXfrm>
    </dsp:sp>
    <dsp:sp modelId="{96383FDE-483E-4E6D-B151-4FC41C065094}">
      <dsp:nvSpPr>
        <dsp:cNvPr id="0" name=""/>
        <dsp:cNvSpPr/>
      </dsp:nvSpPr>
      <dsp:spPr>
        <a:xfrm>
          <a:off x="2301743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BA089-E576-4FF4-865F-C3BBF7659A23}">
      <dsp:nvSpPr>
        <dsp:cNvPr id="0" name=""/>
        <dsp:cNvSpPr/>
      </dsp:nvSpPr>
      <dsp:spPr>
        <a:xfrm>
          <a:off x="459962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Objective 3.</a:t>
          </a:r>
          <a:endParaRPr lang="en-US" sz="2000" kern="1200" dirty="0">
            <a:solidFill>
              <a:schemeClr val="accent1">
                <a:lumMod val="75000"/>
              </a:schemeClr>
            </a:solidFill>
          </a:endParaRP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Designing Learning.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Instructional design theories and principles.</a:t>
          </a:r>
          <a:endParaRPr lang="en-US" sz="1500" kern="1200" dirty="0"/>
        </a:p>
      </dsp:txBody>
      <dsp:txXfrm>
        <a:off x="4599628" y="1629652"/>
        <a:ext cx="2088986" cy="1754748"/>
      </dsp:txXfrm>
    </dsp:sp>
    <dsp:sp modelId="{3CBA3CC0-D70A-4B98-9329-64604EDF25F0}">
      <dsp:nvSpPr>
        <dsp:cNvPr id="0" name=""/>
        <dsp:cNvSpPr/>
      </dsp:nvSpPr>
      <dsp:spPr>
        <a:xfrm>
          <a:off x="520543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 smtClean="0"/>
            <a:t>3</a:t>
          </a:r>
          <a:endParaRPr lang="en-US" sz="4800" kern="1200" dirty="0"/>
        </a:p>
      </dsp:txBody>
      <dsp:txXfrm>
        <a:off x="5205434" y="810770"/>
        <a:ext cx="877374" cy="877374"/>
      </dsp:txXfrm>
    </dsp:sp>
    <dsp:sp modelId="{5BE72261-3EB3-4585-8739-2FFBAED12B80}">
      <dsp:nvSpPr>
        <dsp:cNvPr id="0" name=""/>
        <dsp:cNvSpPr/>
      </dsp:nvSpPr>
      <dsp:spPr>
        <a:xfrm>
          <a:off x="459962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B6765-19F4-4BAA-9C59-B1FF99E2093D}">
      <dsp:nvSpPr>
        <dsp:cNvPr id="0" name=""/>
        <dsp:cNvSpPr/>
      </dsp:nvSpPr>
      <dsp:spPr>
        <a:xfrm>
          <a:off x="6897513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866" tIns="330200" rIns="162866" bIns="33020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Objective 4.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Learning Plans.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Developing learning plans and interventions.</a:t>
          </a:r>
          <a:endParaRPr lang="en-US" sz="1500" kern="1200" dirty="0"/>
        </a:p>
      </dsp:txBody>
      <dsp:txXfrm>
        <a:off x="6897513" y="1629652"/>
        <a:ext cx="2088986" cy="1754748"/>
      </dsp:txXfrm>
    </dsp:sp>
    <dsp:sp modelId="{777F9A2F-7678-4550-B797-84493883E725}">
      <dsp:nvSpPr>
        <dsp:cNvPr id="0" name=""/>
        <dsp:cNvSpPr/>
      </dsp:nvSpPr>
      <dsp:spPr>
        <a:xfrm>
          <a:off x="7494712" y="835169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 smtClean="0"/>
            <a:t>4</a:t>
          </a:r>
          <a:endParaRPr lang="en-US" sz="4800" kern="1200" dirty="0"/>
        </a:p>
      </dsp:txBody>
      <dsp:txXfrm>
        <a:off x="7494712" y="835169"/>
        <a:ext cx="877374" cy="877374"/>
      </dsp:txXfrm>
    </dsp:sp>
    <dsp:sp modelId="{6E641DDD-FED2-4BC9-B038-298D8B54B0DA}">
      <dsp:nvSpPr>
        <dsp:cNvPr id="0" name=""/>
        <dsp:cNvSpPr/>
      </dsp:nvSpPr>
      <dsp:spPr>
        <a:xfrm>
          <a:off x="6897513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AA2D1-7ADE-4FAB-AB73-E999EB93EDA0}">
      <dsp:nvSpPr>
        <dsp:cNvPr id="0" name=""/>
        <dsp:cNvSpPr/>
      </dsp:nvSpPr>
      <dsp:spPr>
        <a:xfrm>
          <a:off x="919539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Objective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5.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Delivering Learning.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Skills associated with facilitating learning of groups.</a:t>
          </a:r>
          <a:endParaRPr lang="en-US" sz="1500" kern="1200" dirty="0"/>
        </a:p>
      </dsp:txBody>
      <dsp:txXfrm>
        <a:off x="9195398" y="1629652"/>
        <a:ext cx="2088986" cy="1754748"/>
      </dsp:txXfrm>
    </dsp:sp>
    <dsp:sp modelId="{FEC87D35-FF68-4830-9865-7026502B7734}">
      <dsp:nvSpPr>
        <dsp:cNvPr id="0" name=""/>
        <dsp:cNvSpPr/>
      </dsp:nvSpPr>
      <dsp:spPr>
        <a:xfrm>
          <a:off x="980120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5</a:t>
          </a:r>
        </a:p>
      </dsp:txBody>
      <dsp:txXfrm>
        <a:off x="9801204" y="810770"/>
        <a:ext cx="877374" cy="877374"/>
      </dsp:txXfrm>
    </dsp:sp>
    <dsp:sp modelId="{F57AF353-CCB4-4030-9EEE-1DC7B4B0CC7D}">
      <dsp:nvSpPr>
        <dsp:cNvPr id="0" name=""/>
        <dsp:cNvSpPr/>
      </dsp:nvSpPr>
      <dsp:spPr>
        <a:xfrm>
          <a:off x="919539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FC1E3-1C41-4437-BE21-8D33D44C1C9E}">
      <dsp:nvSpPr>
        <dsp:cNvPr id="0" name=""/>
        <dsp:cNvSpPr/>
      </dsp:nvSpPr>
      <dsp:spPr>
        <a:xfrm>
          <a:off x="0" y="504028"/>
          <a:ext cx="369000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tx2">
              <a:lumMod val="50000"/>
              <a:lumOff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0AAFD3-A3A9-4B43-843A-7BA9D4FD5E56}">
      <dsp:nvSpPr>
        <dsp:cNvPr id="0" name=""/>
        <dsp:cNvSpPr/>
      </dsp:nvSpPr>
      <dsp:spPr>
        <a:xfrm>
          <a:off x="542293" y="61228"/>
          <a:ext cx="2583000" cy="885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631" tIns="0" rIns="97631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Andragogy</a:t>
          </a:r>
          <a:endParaRPr lang="ru-RU" sz="2000" kern="1200" dirty="0"/>
        </a:p>
      </dsp:txBody>
      <dsp:txXfrm>
        <a:off x="542293" y="61228"/>
        <a:ext cx="2583000" cy="885600"/>
      </dsp:txXfrm>
    </dsp:sp>
    <dsp:sp modelId="{92C0B756-05A6-4040-AC91-4730345F5191}">
      <dsp:nvSpPr>
        <dsp:cNvPr id="0" name=""/>
        <dsp:cNvSpPr/>
      </dsp:nvSpPr>
      <dsp:spPr>
        <a:xfrm>
          <a:off x="0" y="1864829"/>
          <a:ext cx="369000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tx2">
              <a:lumMod val="50000"/>
              <a:lumOff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D5B296-A642-4DF8-B899-35ED169DA216}">
      <dsp:nvSpPr>
        <dsp:cNvPr id="0" name=""/>
        <dsp:cNvSpPr/>
      </dsp:nvSpPr>
      <dsp:spPr>
        <a:xfrm>
          <a:off x="542293" y="1422028"/>
          <a:ext cx="2583000" cy="885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631" tIns="0" rIns="97631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Experiential</a:t>
          </a:r>
          <a:endParaRPr lang="ru-RU" sz="2000" kern="1200" dirty="0"/>
        </a:p>
      </dsp:txBody>
      <dsp:txXfrm>
        <a:off x="542293" y="1422028"/>
        <a:ext cx="2583000" cy="885600"/>
      </dsp:txXfrm>
    </dsp:sp>
    <dsp:sp modelId="{A4E3526C-3B96-4B8B-87BA-01E1B7BEF7EF}">
      <dsp:nvSpPr>
        <dsp:cNvPr id="0" name=""/>
        <dsp:cNvSpPr/>
      </dsp:nvSpPr>
      <dsp:spPr>
        <a:xfrm>
          <a:off x="0" y="3225629"/>
          <a:ext cx="369000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tx2">
              <a:lumMod val="50000"/>
              <a:lumOff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0D2EF-743C-441B-B933-8CC3FD133511}">
      <dsp:nvSpPr>
        <dsp:cNvPr id="0" name=""/>
        <dsp:cNvSpPr/>
      </dsp:nvSpPr>
      <dsp:spPr>
        <a:xfrm>
          <a:off x="542293" y="2782829"/>
          <a:ext cx="2583000" cy="885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631" tIns="0" rIns="97631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Group Learning</a:t>
          </a:r>
          <a:endParaRPr lang="ru-RU" sz="2000" kern="1200" dirty="0"/>
        </a:p>
      </dsp:txBody>
      <dsp:txXfrm>
        <a:off x="542293" y="2782829"/>
        <a:ext cx="2583000" cy="88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#1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{151EFB99-1B56-4C3B-A920-C9F63568B3B5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86ABC99C-FE52-4C54-9A6D-3953E335B0E7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1BCC6BCE-EC6C-445D-BA79-A177C90174D5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 xmlns="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26D37A0-F398-4276-AAF6-E62AA90BC97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96B402-FD6E-4995-8160-C6DD76DAAC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37F7A-782D-430C-B7DE-046B665BEF14}" type="datetimeFigureOut">
              <a:rPr lang="en-US" smtClean="0"/>
              <a:t>3/3/2020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BA7967-B488-405D-84A2-64F6D9128F3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5115A-3EB4-4B47-8F4B-4F42519BF90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0885D5-D443-4228-8B2C-B9DF9A30D5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8913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1CCEED-E5F4-4698-B012-83262916D7BD}" type="datetimeFigureOut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D2F9AB-3C90-481E-8C34-4F549BF455D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1717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912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8243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Task linked to traditional</a:t>
            </a:r>
            <a:r>
              <a:rPr lang="en-GB" baseline="0" dirty="0" smtClean="0"/>
              <a:t> theories of learning.</a:t>
            </a:r>
          </a:p>
          <a:p>
            <a:r>
              <a:rPr lang="en-GB" baseline="0" dirty="0" smtClean="0"/>
              <a:t>Behaviourism, cognitivism, constructivism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D2F9AB-3C90-481E-8C34-4F549BF455D7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75096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921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2801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3850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1724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3688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445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D7BAB90A-3EEA-482A-BAB6-683BD59BF9B1}" type="datetime1">
              <a:rPr lang="en-US" smtClean="0"/>
              <a:t>3/3/2020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3FB45199-F13E-4CB5-AF62-71432CD48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3800925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0F3E354C-73A7-4D7C-BDB3-0923F65924EF}" type="datetime1">
              <a:rPr lang="en-US" smtClean="0"/>
              <a:t>3/3/2020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D5D91A8B-765C-4E59-8109-94DA4EA55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0F318B-B2C4-4893-95F3-E1AB652A1F17}"/>
              </a:ext>
            </a:extLst>
          </p:cNvPr>
          <p:cNvSpPr>
            <a:spLocks noChangeAspect="1"/>
          </p:cNvSpPr>
          <p:nvPr userDrawn="1"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4FB09F2-FC78-4161-B5F8-C064B938B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8CB40EA-D0BA-41DA-91DE-15B4C161D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494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A8C32087-499D-4646-8321-56CE09229938}" type="datetime1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smtClean="0"/>
              <a:t>Teach a Course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59F479D-7533-4EEF-A06F-7CD2FE3DB90D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7033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AD67FE33-F995-4439-A081-407FC34BF0FF}" type="datetime1">
              <a:rPr lang="en-US" smtClean="0"/>
              <a:t>3/3/2020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CAD31966-421C-41DC-9B46-21B1CD73A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9102ED-C049-4F62-A2D8-58981A0621E3}"/>
              </a:ext>
            </a:extLst>
          </p:cNvPr>
          <p:cNvSpPr>
            <a:spLocks noChangeAspect="1"/>
          </p:cNvSpPr>
          <p:nvPr userDrawn="1"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CF5F73D5-EFB4-4DAE-8CBA-1128F10DF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B92446D-E0AD-4899-86E1-DFBB50D921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9BF0768A-BCD3-4064-8FE0-C439326F00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230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0CE4CA-34EA-472D-A23C-1DE165FCAA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D7077038-7F9C-4221-9AFA-27EE861961E8}" type="datetime1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C1173-613F-48B1-B860-00397875F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94036C93-814B-4155-A748-7731CA60A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4EE69F-D906-40FA-8109-46DF1B1A16FA}"/>
              </a:ext>
            </a:extLst>
          </p:cNvPr>
          <p:cNvSpPr>
            <a:spLocks noChangeAspect="1"/>
          </p:cNvSpPr>
          <p:nvPr userDrawn="1"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DC41C5E-3615-4EA8-B8E6-E2B196256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555D9C2-1EA2-4557-9496-E7AEA7A128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A464C6A4-3497-4DA5-945D-7A771E383A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91C3F39A-C070-4EEB-9285-4EFBEE5FB5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07E4AC67-32FA-4B42-9340-5E57C82F74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93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46CF9A56-392C-4B58-811D-38925A22D314}" type="datetime1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20220C-6241-4A3B-9017-445FC82876DD}"/>
              </a:ext>
            </a:extLst>
          </p:cNvPr>
          <p:cNvSpPr>
            <a:spLocks noChangeAspect="1"/>
          </p:cNvSpPr>
          <p:nvPr userDrawn="1"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00412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A4B42F-2C80-4037-BF8E-C209D59D93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35376"/>
            <a:ext cx="2844799" cy="365125"/>
          </a:xfrm>
        </p:spPr>
        <p:txBody>
          <a:bodyPr/>
          <a:lstStyle/>
          <a:p>
            <a:fld id="{FF2BB5B2-D975-4D75-B74B-1AD1F1307B64}" type="datetime1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E56474-3A38-4097-8649-FAF662D8C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35376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F907DD0-6A5F-4994-AB77-82E29722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35376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902114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1BF3AA-AA64-40B2-94AA-203129687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6C38B937-3A6F-4EBC-9CC4-C17F285DEBDC}" type="datetime1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444EA1-5452-4A23-B72D-9B65C311F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3A5BB48A-749C-4DBB-8723-91ACE9CE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4F70AE1-0373-4B8E-9C6F-A87681145315}"/>
              </a:ext>
            </a:extLst>
          </p:cNvPr>
          <p:cNvSpPr>
            <a:spLocks noChangeAspect="1"/>
          </p:cNvSpPr>
          <p:nvPr userDrawn="1"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4CFD6FA-0DEF-4E30-82DA-0BAB26B41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01EE411-05BB-43B4-BF85-422243003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C2A48C1-57D3-4A3D-B843-6ACC41EEE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2279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054BA023-3157-4E92-9012-2EF751CBC99D}" type="datetime1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D740D193-BF72-46A1-AFE9-DA960BABE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7352EA-4890-4FE1-97BD-8CCB09F58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EEBAE269-6AC1-4BFB-8694-696AFD04DC8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67E35A4-831E-477F-9962-C62C2A6492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08106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42275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29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935A1-3DFF-457D-8C70-E337C3D84F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529" y="2057400"/>
            <a:ext cx="3790884" cy="3811588"/>
          </a:xfrm>
        </p:spPr>
        <p:txBody>
          <a:bodyPr/>
          <a:lstStyle>
            <a:lvl1pPr marL="216000" indent="-216000">
              <a:lnSpc>
                <a:spcPct val="90000"/>
              </a:lnSpc>
              <a:buFont typeface="Wingdings" panose="05000000000000000000" pitchFamily="2" charset="2"/>
              <a:buChar char="§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2917B44B-7263-4F0C-8019-9BE6E9BEE26A}" type="datetime1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A620A17C-5577-4021-9044-146DC609E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686224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457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EF7759F3-E85C-4F34-BAE6-329A252E189C}" type="datetime1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44457" y="2057400"/>
            <a:ext cx="3791456" cy="3862388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3D444C08-6A3A-4BFB-9494-43F3DE33E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1445521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4244562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5530" y="457200"/>
            <a:ext cx="357739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EB927418-274C-417D-85CB-437472482273}" type="datetime1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5530" y="2057400"/>
            <a:ext cx="3577934" cy="3862388"/>
          </a:xfrm>
        </p:spPr>
        <p:txBody>
          <a:bodyPr/>
          <a:lstStyle>
            <a:lvl1pPr marL="0" indent="0">
              <a:lnSpc>
                <a:spcPct val="90000"/>
              </a:lnSpc>
              <a:buNone/>
              <a:defRPr lang="ru-RU" sz="16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6000" indent="-306000">
              <a:defRPr/>
            </a:lvl2pPr>
            <a:lvl3pPr marL="306000" indent="-306000">
              <a:defRPr/>
            </a:lvl3pPr>
            <a:lvl4pPr marL="306000" indent="-306000">
              <a:defRPr/>
            </a:lvl4pPr>
            <a:lvl5pPr marL="306000" indent="-306000">
              <a:defRPr/>
            </a:lvl5pPr>
          </a:lstStyle>
          <a:p>
            <a:pPr marL="216000" lvl="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Edit Master text styles</a:t>
            </a:r>
          </a:p>
          <a:p>
            <a:pPr marL="216000" lvl="1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Second level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FE695AAC-8311-4518-A219-DE58BF92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917956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Left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262E62-E8FA-42DE-BC7E-BA73A13FC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7537685" cy="6858000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96899-6846-4B29-AD05-49215C314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459" y="197123"/>
            <a:ext cx="3392382" cy="1675219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9" name="Content Placeholder 8">
            <a:extLst>
              <a:ext uri="{FF2B5EF4-FFF2-40B4-BE49-F238E27FC236}">
                <a16:creationId xmlns:a16="http://schemas.microsoft.com/office/drawing/2014/main" id="{2939FABB-D58D-4DAF-878D-EB51A2AA620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459" y="2057400"/>
            <a:ext cx="3392382" cy="3862388"/>
          </a:xfrm>
        </p:spPr>
        <p:txBody>
          <a:bodyPr/>
          <a:lstStyle>
            <a:lvl1pPr marL="0" indent="0">
              <a:lnSpc>
                <a:spcPct val="90000"/>
              </a:lnSpc>
              <a:buNone/>
              <a:defRPr lang="ru-RU" sz="16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6000" indent="-306000">
              <a:defRPr/>
            </a:lvl2pPr>
            <a:lvl3pPr marL="306000" indent="-306000">
              <a:defRPr/>
            </a:lvl3pPr>
            <a:lvl4pPr marL="306000" indent="-306000">
              <a:defRPr/>
            </a:lvl4pPr>
            <a:lvl5pPr marL="306000" indent="-306000">
              <a:defRPr/>
            </a:lvl5pPr>
          </a:lstStyle>
          <a:p>
            <a:pPr marL="216000" lvl="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Edit Master text styles</a:t>
            </a:r>
          </a:p>
          <a:p>
            <a:pPr marL="216000" lvl="1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Second level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2AD5814-D5B6-4BF5-BF94-2F284D0079F8}"/>
              </a:ext>
            </a:extLst>
          </p:cNvPr>
          <p:cNvSpPr/>
          <p:nvPr userDrawn="1"/>
        </p:nvSpPr>
        <p:spPr>
          <a:xfrm>
            <a:off x="8042147" y="453643"/>
            <a:ext cx="3528000" cy="9855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Date Placeholder 4">
            <a:extLst>
              <a:ext uri="{FF2B5EF4-FFF2-40B4-BE49-F238E27FC236}">
                <a16:creationId xmlns:a16="http://schemas.microsoft.com/office/drawing/2014/main" id="{1FB18E8B-6111-4A64-AA8C-4CD4C9814C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A6B5D358-14D4-4E53-AF04-23ECC54BEF09}" type="datetime1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D5311807-ED2F-406C-B107-B5D885AD8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Footer Placeholder 5">
            <a:extLst>
              <a:ext uri="{FF2B5EF4-FFF2-40B4-BE49-F238E27FC236}">
                <a16:creationId xmlns:a16="http://schemas.microsoft.com/office/drawing/2014/main" id="{643FEB5F-C4B2-43B5-B019-DC467A62F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1715664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9868" y="5356067"/>
            <a:ext cx="3625595" cy="1000782"/>
          </a:xfrm>
          <a:solidFill>
            <a:srgbClr val="465359"/>
          </a:solidFill>
        </p:spPr>
        <p:txBody>
          <a:bodyPr lIns="91440" tIns="0" rIns="91440" bIns="0">
            <a:normAutofit/>
          </a:bodyPr>
          <a:lstStyle>
            <a:lvl1pPr marL="0" indent="0" algn="ctr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9869" y="453642"/>
            <a:ext cx="3625595" cy="4826023"/>
          </a:xfrm>
          <a:solidFill>
            <a:schemeClr val="accent1"/>
          </a:solidFill>
        </p:spPr>
        <p:txBody>
          <a:bodyPr tIns="0" bIns="0" anchor="ctr" anchorCtr="0">
            <a:noAutofit/>
          </a:bodyPr>
          <a:lstStyle>
            <a:lvl1pPr algn="ctr"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39766" y="453642"/>
            <a:ext cx="7602421" cy="5903207"/>
          </a:xfrm>
          <a:solidFill>
            <a:schemeClr val="bg1">
              <a:lumMod val="85000"/>
            </a:schemeClr>
          </a:solidFill>
        </p:spPr>
        <p:txBody>
          <a:bodyPr lIns="457200" tIns="457200"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>
            <a:lvl1pPr>
              <a:defRPr/>
            </a:lvl1pPr>
          </a:lstStyle>
          <a:p>
            <a:fld id="{A9AED2E0-0A94-4D34-BE59-16A7693E4AAC}" type="datetime1">
              <a:rPr lang="en-US" smtClean="0"/>
              <a:t>3/3/2020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90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1F13A5-61B9-419A-9B13-8BD37BE2841E}"/>
              </a:ext>
            </a:extLst>
          </p:cNvPr>
          <p:cNvSpPr/>
          <p:nvPr userDrawn="1"/>
        </p:nvSpPr>
        <p:spPr>
          <a:xfrm>
            <a:off x="446532" y="4199467"/>
            <a:ext cx="11296732" cy="2191098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26" y="4262316"/>
            <a:ext cx="9391524" cy="98833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B084B74-38B3-42C8-B8E4-A0D13B059E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1325" y="606425"/>
            <a:ext cx="11304588" cy="353695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626AB782-824A-4488-B456-3855EB8E5B2E}" type="datetime1">
              <a:rPr lang="en-US" noProof="0" smtClean="0"/>
              <a:t>3/3/2020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5EB5327-3B98-4D40-987B-863866194F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58863" y="5303610"/>
            <a:ext cx="9391888" cy="614363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>
                    <a:lumMod val="75000"/>
                  </a:schemeClr>
                </a:solidFill>
              </a:defRPr>
            </a:lvl1pPr>
            <a:lvl2pPr marL="324000" indent="0">
              <a:buNone/>
              <a:defRPr/>
            </a:lvl2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30529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6E57BE6-B25F-4502-85E9-7BC8DED1253E}" type="datetime1">
              <a:rPr lang="en-US" smtClean="0"/>
              <a:t>3/3/2020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940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Teach a Course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95363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5422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6120"/>
            <a:ext cx="3703320" cy="93600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6120"/>
            <a:ext cx="3703320" cy="9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387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28" r:id="rId2"/>
    <p:sldLayoutId id="2147483743" r:id="rId3"/>
    <p:sldLayoutId id="2147483726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40" r:id="rId10"/>
    <p:sldLayoutId id="2147483741" r:id="rId11"/>
    <p:sldLayoutId id="2147483742" r:id="rId12"/>
    <p:sldLayoutId id="2147483730" r:id="rId13"/>
    <p:sldLayoutId id="2147483739" r:id="rId14"/>
    <p:sldLayoutId id="2147483744" r:id="rId15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2D4960A-896E-4F6B-BF65-B4662AC9DEB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4717DA-0300-4297-B453-65314C5BEA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2" y="501693"/>
            <a:ext cx="7891049" cy="585515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684944A-8803-462C-84C5-4576C56A775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457199"/>
            <a:ext cx="3618827" cy="482246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AA242D-B507-4381-A8CB-EFA3465703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5373" y="850791"/>
            <a:ext cx="3369366" cy="4178409"/>
          </a:xfrm>
        </p:spPr>
        <p:txBody>
          <a:bodyPr anchor="ctr">
            <a:normAutofit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The what and how of Learning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07F3B49-8C20-42F5-831D-59306D05F6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5367338"/>
            <a:ext cx="3618828" cy="989513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4068D-37AE-4B7D-BC75-216B123A6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72723" y="5545331"/>
            <a:ext cx="3202016" cy="649222"/>
          </a:xfrm>
          <a:noFill/>
        </p:spPr>
        <p:txBody>
          <a:bodyPr anchor="ctr">
            <a:normAutofit/>
          </a:bodyPr>
          <a:lstStyle/>
          <a:p>
            <a:r>
              <a:rPr lang="en-US" sz="1800" dirty="0" smtClean="0">
                <a:solidFill>
                  <a:schemeClr val="tx2">
                    <a:lumMod val="25000"/>
                    <a:lumOff val="75000"/>
                    <a:alpha val="75000"/>
                  </a:schemeClr>
                </a:solidFill>
              </a:rPr>
              <a:t>julie </a:t>
            </a:r>
            <a:r>
              <a:rPr lang="en-US" sz="1800" dirty="0" err="1" smtClean="0">
                <a:solidFill>
                  <a:schemeClr val="tx2">
                    <a:lumMod val="25000"/>
                    <a:lumOff val="75000"/>
                    <a:alpha val="75000"/>
                  </a:schemeClr>
                </a:solidFill>
              </a:rPr>
              <a:t>hayward</a:t>
            </a:r>
            <a:endParaRPr lang="en-US" sz="1800" dirty="0">
              <a:solidFill>
                <a:schemeClr val="tx2">
                  <a:lumMod val="25000"/>
                  <a:lumOff val="75000"/>
                  <a:alpha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7119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69B35BB5-1630-45F0-B55C-B6847DF2168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D3EF5146-0A37-42B3-AF51-CBFCE4002B9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6CC32-12E2-40AB-91E7-E065E3B54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4486"/>
            <a:ext cx="11029616" cy="958513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EFF"/>
                </a:solidFill>
              </a:rPr>
              <a:t>Course Outline</a:t>
            </a:r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DDED8BF8-49A0-47C5-84AB-93BBEEBCCD2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E3609DE7-3DD1-4216-8540-70829BC8891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7EA47CF-8CF4-49F8-B441-9678508C0DF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4091D8-88CA-44CE-B83F-8F383F1AF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4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 dirty="0"/>
          </a:p>
        </p:txBody>
      </p:sp>
      <p:graphicFrame>
        <p:nvGraphicFramePr>
          <p:cNvPr id="5" name="Content Placeholder 2" descr="SmartArt object">
            <a:extLst>
              <a:ext uri="{FF2B5EF4-FFF2-40B4-BE49-F238E27FC236}">
                <a16:creationId xmlns:a16="http://schemas.microsoft.com/office/drawing/2014/main" id="{59405A29-4A0F-429B-A6BA-2D3E9946C76A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952393155"/>
              </p:ext>
            </p:extLst>
          </p:nvPr>
        </p:nvGraphicFramePr>
        <p:xfrm>
          <a:off x="450434" y="858445"/>
          <a:ext cx="11288243" cy="396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Left-Right Arrow 5"/>
          <p:cNvSpPr/>
          <p:nvPr/>
        </p:nvSpPr>
        <p:spPr>
          <a:xfrm>
            <a:off x="581192" y="4506686"/>
            <a:ext cx="4197637" cy="52251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Week 6</a:t>
            </a:r>
            <a:endParaRPr lang="en-GB" dirty="0"/>
          </a:p>
        </p:txBody>
      </p:sp>
      <p:sp>
        <p:nvSpPr>
          <p:cNvPr id="12" name="Left-Right Arrow 11"/>
          <p:cNvSpPr/>
          <p:nvPr/>
        </p:nvSpPr>
        <p:spPr>
          <a:xfrm>
            <a:off x="5229263" y="4503965"/>
            <a:ext cx="4197637" cy="52251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Week 7</a:t>
            </a:r>
            <a:endParaRPr lang="en-GB" dirty="0"/>
          </a:p>
        </p:txBody>
      </p:sp>
      <p:sp>
        <p:nvSpPr>
          <p:cNvPr id="8" name="Left-Right Arrow 7"/>
          <p:cNvSpPr/>
          <p:nvPr/>
        </p:nvSpPr>
        <p:spPr>
          <a:xfrm>
            <a:off x="9815416" y="4508809"/>
            <a:ext cx="1658845" cy="47200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Week 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246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Learning?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Form 6 groups:</a:t>
            </a:r>
          </a:p>
          <a:p>
            <a:r>
              <a:rPr lang="en-GB" sz="2800" dirty="0" smtClean="0"/>
              <a:t>Each group will be given the same objective – to learn a list of words.</a:t>
            </a:r>
          </a:p>
          <a:p>
            <a:r>
              <a:rPr lang="en-GB" sz="2800" dirty="0" smtClean="0"/>
              <a:t>There will be 3 different methods of learning – 2 groups per learning method.</a:t>
            </a:r>
          </a:p>
          <a:p>
            <a:r>
              <a:rPr lang="en-GB" sz="2800" dirty="0" smtClean="0"/>
              <a:t>There will be 2 different recall methods per group.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558959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52" y="1834293"/>
            <a:ext cx="11255829" cy="4772183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ctrTitle" idx="4294967295"/>
          </p:nvPr>
        </p:nvSpPr>
        <p:spPr>
          <a:xfrm>
            <a:off x="450052" y="1129620"/>
            <a:ext cx="11255375" cy="2298700"/>
          </a:xfrm>
          <a:solidFill>
            <a:schemeClr val="bg1">
              <a:lumMod val="75000"/>
            </a:schemeClr>
          </a:solidFill>
        </p:spPr>
        <p:txBody>
          <a:bodyPr anchor="ctr">
            <a:normAutofit/>
          </a:bodyPr>
          <a:lstStyle/>
          <a:p>
            <a:r>
              <a:rPr lang="en-GB" sz="4400" dirty="0" smtClean="0"/>
              <a:t>Remember the order of the planets.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566552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5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52" y="1834293"/>
            <a:ext cx="11255829" cy="4772183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ctrTitle" idx="4294967295"/>
          </p:nvPr>
        </p:nvSpPr>
        <p:spPr>
          <a:xfrm>
            <a:off x="450052" y="1129620"/>
            <a:ext cx="11255375" cy="5476856"/>
          </a:xfrm>
          <a:solidFill>
            <a:schemeClr val="bg1">
              <a:lumMod val="75000"/>
            </a:schemeClr>
          </a:solidFill>
        </p:spPr>
        <p:txBody>
          <a:bodyPr anchor="ctr">
            <a:normAutofit/>
          </a:bodyPr>
          <a:lstStyle/>
          <a:p>
            <a:r>
              <a:rPr lang="en-GB" sz="4400" dirty="0" smtClean="0"/>
              <a:t>Recall the order of the planets.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463550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52" y="1834293"/>
            <a:ext cx="11255829" cy="4772183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ctrTitle" idx="4294967295"/>
          </p:nvPr>
        </p:nvSpPr>
        <p:spPr>
          <a:xfrm>
            <a:off x="450507" y="574448"/>
            <a:ext cx="11131894" cy="1755094"/>
          </a:xfrm>
          <a:solidFill>
            <a:schemeClr val="bg1">
              <a:lumMod val="75000"/>
            </a:schemeClr>
          </a:solidFill>
        </p:spPr>
        <p:txBody>
          <a:bodyPr anchor="ctr">
            <a:normAutofit/>
          </a:bodyPr>
          <a:lstStyle/>
          <a:p>
            <a:r>
              <a:rPr lang="en-GB" sz="4400" dirty="0" smtClean="0"/>
              <a:t>Remember the order of the planets.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23352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7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52" y="1834293"/>
            <a:ext cx="11255829" cy="4772183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ctrTitle" idx="4294967295"/>
          </p:nvPr>
        </p:nvSpPr>
        <p:spPr>
          <a:xfrm>
            <a:off x="450052" y="1129620"/>
            <a:ext cx="11255375" cy="5476856"/>
          </a:xfrm>
          <a:solidFill>
            <a:schemeClr val="bg1">
              <a:lumMod val="75000"/>
            </a:schemeClr>
          </a:solidFill>
        </p:spPr>
        <p:txBody>
          <a:bodyPr anchor="ctr">
            <a:normAutofit/>
          </a:bodyPr>
          <a:lstStyle/>
          <a:p>
            <a:r>
              <a:rPr lang="en-GB" sz="4400" dirty="0" smtClean="0"/>
              <a:t>Recall the order of the planets.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898482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Learning?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8</a:t>
            </a:fld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4144457" y="2528174"/>
            <a:ext cx="3791456" cy="3862388"/>
          </a:xfrm>
        </p:spPr>
        <p:txBody>
          <a:bodyPr anchor="t">
            <a:normAutofit/>
          </a:bodyPr>
          <a:lstStyle/>
          <a:p>
            <a:r>
              <a:rPr lang="en-GB" sz="3200" dirty="0" smtClean="0"/>
              <a:t>Which techniques made recall the easiest and why? </a:t>
            </a:r>
            <a:endParaRPr lang="en-GB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8022771" y="5823857"/>
            <a:ext cx="3825102" cy="70757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986051" y="641101"/>
            <a:ext cx="3763990" cy="54544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50910" y="5682555"/>
            <a:ext cx="3825102" cy="70757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26" y="637855"/>
            <a:ext cx="3767655" cy="548688"/>
          </a:xfrm>
          <a:prstGeom prst="rect">
            <a:avLst/>
          </a:prstGeom>
        </p:spPr>
      </p:pic>
      <p:pic>
        <p:nvPicPr>
          <p:cNvPr id="21" name="Picture Placeholder 20"/>
          <p:cNvPicPr>
            <a:picLocks noGrp="1" noChangeAspect="1"/>
          </p:cNvPicPr>
          <p:nvPr>
            <p:ph type="pic" idx="13"/>
          </p:nvPr>
        </p:nvPicPr>
        <p:blipFill rotWithShape="1">
          <a:blip r:embed="rId3"/>
          <a:srcRect l="-287" t="3219" r="28652" b="200"/>
          <a:stretch/>
        </p:blipFill>
        <p:spPr>
          <a:xfrm>
            <a:off x="8053253" y="673865"/>
            <a:ext cx="3509555" cy="5552870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45999" y="842286"/>
            <a:ext cx="3511600" cy="5547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686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9</a:t>
            </a:fld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Learning?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81192" y="2180496"/>
            <a:ext cx="2826037" cy="367830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In groups discuss what you think learning means and come up with a definition from your own experience. 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52" r="17092" b="-11752"/>
          <a:stretch/>
        </p:blipFill>
        <p:spPr>
          <a:xfrm>
            <a:off x="3677195" y="1882654"/>
            <a:ext cx="8057605" cy="5465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44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71E00-ABE1-44FD-92BD-2769C2C9C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654" y="702156"/>
            <a:ext cx="3568661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What is learning?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BD30D-629F-49D4-AE04-2D99B365E4B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07852" y="1890876"/>
            <a:ext cx="3568661" cy="31734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dirty="0" smtClean="0"/>
              <a:t>Definitions of learning:</a:t>
            </a:r>
            <a:endParaRPr lang="en-US" dirty="0"/>
          </a:p>
          <a:p>
            <a:pPr marL="216000" indent="-216000"/>
            <a:r>
              <a:rPr lang="en-US" dirty="0" smtClean="0"/>
              <a:t>Action</a:t>
            </a:r>
            <a:endParaRPr lang="en-US" dirty="0"/>
          </a:p>
          <a:p>
            <a:pPr marL="216000" indent="-216000"/>
            <a:r>
              <a:rPr lang="en-US" dirty="0" smtClean="0"/>
              <a:t>Process</a:t>
            </a:r>
            <a:endParaRPr lang="en-US" dirty="0"/>
          </a:p>
          <a:p>
            <a:pPr marL="216000" indent="-216000"/>
            <a:r>
              <a:rPr lang="en-US" dirty="0" err="1" smtClean="0"/>
              <a:t>Behaviour</a:t>
            </a:r>
            <a:r>
              <a:rPr lang="en-US" dirty="0" smtClean="0"/>
              <a:t> change</a:t>
            </a:r>
          </a:p>
          <a:p>
            <a:pPr marL="216000" indent="-216000"/>
            <a:r>
              <a:rPr lang="en-US" dirty="0" smtClean="0"/>
              <a:t>Experience</a:t>
            </a:r>
          </a:p>
          <a:p>
            <a:pPr marL="216000" indent="-216000"/>
            <a:r>
              <a:rPr lang="en-US" dirty="0" smtClean="0"/>
              <a:t>Practice</a:t>
            </a:r>
          </a:p>
          <a:p>
            <a:pPr marL="216000" indent="-216000"/>
            <a:endParaRPr lang="en-US" sz="16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6A56D1-9BF1-4F99-93F1-B4EF92D8D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2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10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0851" y="4765500"/>
            <a:ext cx="3280237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GB" sz="1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There is no agreed upon definition of learning, for some examples see Rees &amp; French, 2014, p.9-10.</a:t>
            </a: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10473" t="26527" r="15809" b="-489"/>
          <a:stretch/>
        </p:blipFill>
        <p:spPr>
          <a:xfrm>
            <a:off x="4439910" y="0"/>
            <a:ext cx="9174480" cy="6903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8733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/>
          <p:cNvPicPr>
            <a:picLocks noGrp="1" noChangeAspect="1"/>
          </p:cNvPicPr>
          <p:nvPr>
            <p:ph type="pic" idx="13"/>
          </p:nvPr>
        </p:nvPicPr>
        <p:blipFill rotWithShape="1">
          <a:blip r:embed="rId2"/>
          <a:srcRect l="13666" t="-3205" r="13659" b="-9627"/>
          <a:stretch/>
        </p:blipFill>
        <p:spPr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Learning?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11</a:t>
            </a:fld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4144457" y="2528174"/>
            <a:ext cx="3791456" cy="3862388"/>
          </a:xfrm>
        </p:spPr>
        <p:txBody>
          <a:bodyPr anchor="t">
            <a:normAutofit/>
          </a:bodyPr>
          <a:lstStyle/>
          <a:p>
            <a:r>
              <a:rPr lang="en-GB" sz="3200" dirty="0"/>
              <a:t>I</a:t>
            </a:r>
            <a:r>
              <a:rPr lang="en-GB" sz="3200" dirty="0" smtClean="0"/>
              <a:t>s knowing enough, enough? </a:t>
            </a:r>
            <a:endParaRPr lang="en-GB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8022771" y="5823857"/>
            <a:ext cx="3825102" cy="70757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986051" y="641101"/>
            <a:ext cx="3763990" cy="54544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350910" y="641101"/>
            <a:ext cx="3706689" cy="5749026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350910" y="5682555"/>
            <a:ext cx="3825102" cy="70757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26" y="637855"/>
            <a:ext cx="3767655" cy="54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59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5A4A71-BF4C-4D5C-BFC7-87532A78D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29" y="65312"/>
            <a:ext cx="3790884" cy="1600200"/>
          </a:xfrm>
        </p:spPr>
        <p:txBody>
          <a:bodyPr/>
          <a:lstStyle/>
          <a:p>
            <a:r>
              <a:rPr lang="en-US" dirty="0" smtClean="0"/>
              <a:t>What is learning?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2DC2B5-5E26-4712-A72B-C467FF9425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529" y="1869018"/>
            <a:ext cx="3517435" cy="3811588"/>
          </a:xfrm>
        </p:spPr>
        <p:txBody>
          <a:bodyPr>
            <a:noAutofit/>
          </a:bodyPr>
          <a:lstStyle/>
          <a:p>
            <a:r>
              <a:rPr lang="en-US" sz="2200" dirty="0" smtClean="0"/>
              <a:t>Knowledge</a:t>
            </a:r>
          </a:p>
          <a:p>
            <a:r>
              <a:rPr lang="en-US" sz="2200" dirty="0" smtClean="0"/>
              <a:t>Skills</a:t>
            </a:r>
          </a:p>
          <a:p>
            <a:r>
              <a:rPr lang="en-US" sz="2200" dirty="0" smtClean="0"/>
              <a:t>Attitude/</a:t>
            </a:r>
            <a:r>
              <a:rPr lang="en-US" sz="2200" dirty="0" err="1" smtClean="0"/>
              <a:t>Behaviours</a:t>
            </a:r>
            <a:endParaRPr lang="en-US" sz="2200" dirty="0" smtClean="0"/>
          </a:p>
          <a:p>
            <a:pPr marL="0" indent="0">
              <a:buNone/>
            </a:pPr>
            <a:r>
              <a:rPr lang="en-US" sz="2200" dirty="0" smtClean="0"/>
              <a:t>(KSA – Bloom,1956)</a:t>
            </a:r>
          </a:p>
          <a:p>
            <a:pPr marL="0" indent="0">
              <a:buNone/>
            </a:pPr>
            <a:r>
              <a:rPr lang="en-US" sz="1800" dirty="0" smtClean="0"/>
              <a:t>See p.63 of Stewart &amp; Cureton</a:t>
            </a:r>
          </a:p>
          <a:p>
            <a:r>
              <a:rPr lang="en-US" sz="2200" dirty="0" smtClean="0"/>
              <a:t>Application of skills and knowledge</a:t>
            </a:r>
          </a:p>
          <a:p>
            <a:r>
              <a:rPr lang="en-US" sz="2200" dirty="0" smtClean="0"/>
              <a:t>Learning agility – Application of skills and knowledge in first time conditions</a:t>
            </a:r>
            <a:endParaRPr lang="en-US" sz="2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3604A-7E08-4A9B-A7E1-F00861592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smtClean="0"/>
              <a:t>12</a:t>
            </a:fld>
            <a:endParaRPr lang="en-US" dirty="0"/>
          </a:p>
        </p:txBody>
      </p:sp>
      <p:pic>
        <p:nvPicPr>
          <p:cNvPr id="10" name="Picture Placeholder 9" descr="two women look at two laptops&#10;">
            <a:extLst>
              <a:ext uri="{FF2B5EF4-FFF2-40B4-BE49-F238E27FC236}">
                <a16:creationId xmlns:a16="http://schemas.microsoft.com/office/drawing/2014/main" id="{109874DF-4483-4899-A10C-B0C5378B013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6" b="6"/>
          <a:stretch>
            <a:fillRect/>
          </a:stretch>
        </p:blipFill>
        <p:spPr/>
      </p:pic>
      <p:pic>
        <p:nvPicPr>
          <p:cNvPr id="9" name="Picture Placeholder 8" descr="woman reading">
            <a:extLst>
              <a:ext uri="{FF2B5EF4-FFF2-40B4-BE49-F238E27FC236}">
                <a16:creationId xmlns:a16="http://schemas.microsoft.com/office/drawing/2014/main" id="{BADCDF53-1AD6-4ACB-AABB-AE333D04A938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4"/>
          <a:srcRect t="6" b="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85652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019A2A-640A-4285-BA5E-7A47E95D0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2341" y="457200"/>
            <a:ext cx="3693000" cy="1600200"/>
          </a:xfrm>
        </p:spPr>
        <p:txBody>
          <a:bodyPr/>
          <a:lstStyle/>
          <a:p>
            <a:pPr algn="ctr"/>
            <a:r>
              <a:rPr lang="en-US" dirty="0" smtClean="0"/>
              <a:t>Learning theories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F6BB9-EEA3-41F4-8032-BEDB02576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13</a:t>
            </a:fld>
            <a:endParaRPr lang="en-US" dirty="0"/>
          </a:p>
        </p:txBody>
      </p:sp>
      <p:graphicFrame>
        <p:nvGraphicFramePr>
          <p:cNvPr id="15" name="Content Placeholder 14" descr="SmartArt object">
            <a:extLst>
              <a:ext uri="{FF2B5EF4-FFF2-40B4-BE49-F238E27FC236}">
                <a16:creationId xmlns:a16="http://schemas.microsoft.com/office/drawing/2014/main" id="{E48394F2-4497-4281-8861-03B845B20BE2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609407551"/>
              </p:ext>
            </p:extLst>
          </p:nvPr>
        </p:nvGraphicFramePr>
        <p:xfrm>
          <a:off x="4242341" y="2408099"/>
          <a:ext cx="3690000" cy="40428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Placeholder 8" descr="aerial view of people studying at tables in library study room">
            <a:extLst>
              <a:ext uri="{FF2B5EF4-FFF2-40B4-BE49-F238E27FC236}">
                <a16:creationId xmlns:a16="http://schemas.microsoft.com/office/drawing/2014/main" id="{3896A4E6-8FD8-4D77-AAB0-2B6A3165482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8"/>
          <a:srcRect t="6" b="6"/>
          <a:stretch>
            <a:fillRect/>
          </a:stretch>
        </p:blipFill>
        <p:spPr/>
      </p:pic>
      <p:pic>
        <p:nvPicPr>
          <p:cNvPr id="14" name="Picture Placeholder 13" descr="woman posing as she reads book in front of stack of books&#10;">
            <a:extLst>
              <a:ext uri="{FF2B5EF4-FFF2-40B4-BE49-F238E27FC236}">
                <a16:creationId xmlns:a16="http://schemas.microsoft.com/office/drawing/2014/main" id="{1DA21010-05F7-45C3-98F1-385BABF640CD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9"/>
          <a:srcRect t="6" b="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0241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019A2A-640A-4285-BA5E-7A47E95D0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Theory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F6BB9-EEA3-41F4-8032-BEDB02576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A1D6E0-6A9C-4ADB-984E-B54DD59C6DF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5530" y="2057400"/>
            <a:ext cx="3394511" cy="3924000"/>
          </a:xfrm>
        </p:spPr>
        <p:txBody>
          <a:bodyPr>
            <a:normAutofit/>
          </a:bodyPr>
          <a:lstStyle/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sz="2400" dirty="0" smtClean="0"/>
              <a:t>Form a group of 3 </a:t>
            </a:r>
            <a:endParaRPr lang="en-US" sz="2400" dirty="0"/>
          </a:p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sz="2400" dirty="0" smtClean="0"/>
              <a:t>Research the learning theory allocated and design a 10-20 minute activity to help the rest of the class understand the theory.</a:t>
            </a:r>
          </a:p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sz="2400" dirty="0" smtClean="0"/>
              <a:t>Deliver your session to the rest of the group.</a:t>
            </a:r>
          </a:p>
          <a:p>
            <a:pPr marL="216000" indent="-216000">
              <a:buFont typeface="Wingdings" panose="05000000000000000000" pitchFamily="2" charset="2"/>
              <a:buChar char="§"/>
            </a:pPr>
            <a:endParaRPr lang="en-US" sz="2400" dirty="0"/>
          </a:p>
        </p:txBody>
      </p:sp>
      <p:pic>
        <p:nvPicPr>
          <p:cNvPr id="14" name="Picture Placeholder 13" descr="Meeting room with a people">
            <a:extLst>
              <a:ext uri="{FF2B5EF4-FFF2-40B4-BE49-F238E27FC236}">
                <a16:creationId xmlns:a16="http://schemas.microsoft.com/office/drawing/2014/main" id="{31727492-A578-4CB1-994B-D17649C2D4AA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15" name="Picture Placeholder 14" descr="people at conference table viewing laptops">
            <a:extLst>
              <a:ext uri="{FF2B5EF4-FFF2-40B4-BE49-F238E27FC236}">
                <a16:creationId xmlns:a16="http://schemas.microsoft.com/office/drawing/2014/main" id="{60700499-F5C8-4234-A554-8E26834CCF1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t="6" b="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3924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journals.sagepub.com/na101/home/literatum/publisher/sage/journals/content/adua/2017/adua_23_2/1477971417733270/20171026/images/large/10.1177_1477971417733270-fig3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6508"/>
            <a:ext cx="7833360" cy="6655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B7E12A-8BF8-4D3D-842F-D070248D1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0596" y="6446838"/>
            <a:ext cx="617912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15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C3D8B0C-EFCA-45C3-A92A-E9B17B93D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459" y="495297"/>
            <a:ext cx="3392382" cy="1675219"/>
          </a:xfrm>
        </p:spPr>
        <p:txBody>
          <a:bodyPr/>
          <a:lstStyle/>
          <a:p>
            <a:r>
              <a:rPr lang="en-US" dirty="0" smtClean="0"/>
              <a:t>The context of learning</a:t>
            </a:r>
            <a:endParaRPr lang="ru-RU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9EACF6-E8C5-485F-B9F8-6F314C3308D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459" y="2051248"/>
            <a:ext cx="3392382" cy="4047446"/>
          </a:xfrm>
        </p:spPr>
        <p:txBody>
          <a:bodyPr>
            <a:normAutofit/>
          </a:bodyPr>
          <a:lstStyle/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sz="2400" dirty="0" smtClean="0"/>
              <a:t>Learning transfer</a:t>
            </a:r>
            <a:endParaRPr lang="en-US" sz="2400" dirty="0"/>
          </a:p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sz="2400" dirty="0" smtClean="0"/>
              <a:t>Real world application of learning</a:t>
            </a:r>
            <a:endParaRPr lang="en-US" sz="2400" dirty="0"/>
          </a:p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sz="2400" dirty="0" smtClean="0"/>
              <a:t>Learning Awareness Framework (Griffiths and Inman, 2017)</a:t>
            </a:r>
            <a:endParaRPr lang="en-US" sz="2400" dirty="0"/>
          </a:p>
        </p:txBody>
      </p:sp>
      <p:sp>
        <p:nvSpPr>
          <p:cNvPr id="9" name="Line Callout 1 8"/>
          <p:cNvSpPr/>
          <p:nvPr/>
        </p:nvSpPr>
        <p:spPr>
          <a:xfrm>
            <a:off x="1491343" y="4180115"/>
            <a:ext cx="1219200" cy="1502228"/>
          </a:xfrm>
          <a:prstGeom prst="borderCallout1">
            <a:avLst>
              <a:gd name="adj1" fmla="val 18750"/>
              <a:gd name="adj2" fmla="val -8333"/>
              <a:gd name="adj3" fmla="val -56341"/>
              <a:gd name="adj4" fmla="val -356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This is the domain of learning agility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36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Young women in a library">
            <a:extLst>
              <a:ext uri="{FF2B5EF4-FFF2-40B4-BE49-F238E27FC236}">
                <a16:creationId xmlns:a16="http://schemas.microsoft.com/office/drawing/2014/main" id="{E923BD5B-22B6-4E92-B95F-5F7B646738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0662" y="606425"/>
            <a:ext cx="11285913" cy="353695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26EF91-820B-4DA2-B398-3E168AFF17A9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077203" y="4979230"/>
            <a:ext cx="10014868" cy="67689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400" cap="all" dirty="0">
                <a:solidFill>
                  <a:schemeClr val="tx2">
                    <a:lumMod val="10000"/>
                    <a:lumOff val="90000"/>
                    <a:alpha val="75000"/>
                  </a:schemeClr>
                </a:solidFill>
              </a:rPr>
              <a:t>Griffiths, D. &amp; Inman, M., 2017. Is it time to take learning design to task. Journal of Adult and Continuing Education, 23(2), pp. 226-249.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400" cap="all" dirty="0" smtClean="0">
                <a:solidFill>
                  <a:schemeClr val="tx2">
                    <a:lumMod val="10000"/>
                    <a:lumOff val="90000"/>
                    <a:alpha val="75000"/>
                  </a:schemeClr>
                </a:solidFill>
              </a:rPr>
              <a:t>Stewart</a:t>
            </a:r>
            <a:r>
              <a:rPr lang="en-GB" sz="1400" cap="all" dirty="0">
                <a:solidFill>
                  <a:schemeClr val="tx2">
                    <a:lumMod val="10000"/>
                    <a:lumOff val="90000"/>
                    <a:alpha val="75000"/>
                  </a:schemeClr>
                </a:solidFill>
              </a:rPr>
              <a:t>, J and Cureton, P. (</a:t>
            </a:r>
            <a:r>
              <a:rPr lang="en-GB" sz="1400" cap="all" dirty="0" err="1">
                <a:solidFill>
                  <a:schemeClr val="tx2">
                    <a:lumMod val="10000"/>
                    <a:lumOff val="90000"/>
                    <a:alpha val="75000"/>
                  </a:schemeClr>
                </a:solidFill>
              </a:rPr>
              <a:t>eds</a:t>
            </a:r>
            <a:r>
              <a:rPr lang="en-GB" sz="1400" cap="all" dirty="0">
                <a:solidFill>
                  <a:schemeClr val="tx2">
                    <a:lumMod val="10000"/>
                    <a:lumOff val="90000"/>
                    <a:alpha val="75000"/>
                  </a:schemeClr>
                </a:solidFill>
              </a:rPr>
              <a:t>) (2014) Designing, delivering and Evaluating Learning and Development. London: CIPD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4EC38A0-3DAB-4B29-9BBE-45A9EBDBF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26" y="3924858"/>
            <a:ext cx="9391524" cy="988332"/>
          </a:xfrm>
        </p:spPr>
        <p:txBody>
          <a:bodyPr/>
          <a:lstStyle/>
          <a:p>
            <a:r>
              <a:rPr lang="en-US" dirty="0" smtClean="0"/>
              <a:t>Reading</a:t>
            </a:r>
            <a:endParaRPr lang="ru-RU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98308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ividendVTI">
  <a:themeElements>
    <a:clrScheme name="">
      <a:dk1>
        <a:srgbClr val="000000"/>
      </a:dk1>
      <a:lt1>
        <a:srgbClr val="FFFFFF"/>
      </a:lt1>
      <a:dk2>
        <a:srgbClr val="242F41"/>
      </a:dk2>
      <a:lt2>
        <a:srgbClr val="E2E6E8"/>
      </a:lt2>
      <a:accent1>
        <a:srgbClr val="CE7242"/>
      </a:accent1>
      <a:accent2>
        <a:srgbClr val="BC303B"/>
      </a:accent2>
      <a:accent3>
        <a:srgbClr val="CE4287"/>
      </a:accent3>
      <a:accent4>
        <a:srgbClr val="BC30AF"/>
      </a:accent4>
      <a:accent5>
        <a:srgbClr val="A042CE"/>
      </a:accent5>
      <a:accent6>
        <a:srgbClr val="6444C2"/>
      </a:accent6>
      <a:hlink>
        <a:srgbClr val="3B8AB3"/>
      </a:hlink>
      <a:folHlink>
        <a:srgbClr val="7F7F7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-Corporate_Teach a Course_03_MO - v4.pptx" id="{D5AEBA98-7BE2-4600-B726-C10F88B0D5DD}" vid="{80972332-D852-4500-B88A-BEF94A57E0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0AD4E0F-D5B9-4E85-A9F9-55FB534FCA93}">
  <ds:schemaRefs>
    <ds:schemaRef ds:uri="http://purl.org/dc/elements/1.1/"/>
    <ds:schemaRef ds:uri="http://schemas.openxmlformats.org/package/2006/metadata/core-properties"/>
    <ds:schemaRef ds:uri="16c05727-aa75-4e4a-9b5f-8a80a1165891"/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71af3243-3dd4-4a8d-8c0d-dd76da1f02a5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1225D5A-3A69-457C-B7D4-425712F5D40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0E7F611-2872-4820-B95F-32B269E9AD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corporate teach a course</Template>
  <TotalTime>0</TotalTime>
  <Words>452</Words>
  <Application>Microsoft Office PowerPoint</Application>
  <PresentationFormat>Widescreen</PresentationFormat>
  <Paragraphs>99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Corbel</vt:lpstr>
      <vt:lpstr>Gill Sans MT</vt:lpstr>
      <vt:lpstr>Wingdings</vt:lpstr>
      <vt:lpstr>Wingdings 2</vt:lpstr>
      <vt:lpstr>DividendVTI</vt:lpstr>
      <vt:lpstr>The what and how of Learning</vt:lpstr>
      <vt:lpstr>Course Outline</vt:lpstr>
      <vt:lpstr>What is Learning?</vt:lpstr>
      <vt:lpstr>Remember the order of the planets.</vt:lpstr>
      <vt:lpstr>Recall the order of the planets.</vt:lpstr>
      <vt:lpstr>Remember the order of the planets.</vt:lpstr>
      <vt:lpstr>Recall the order of the planets.</vt:lpstr>
      <vt:lpstr>What is Learning?</vt:lpstr>
      <vt:lpstr>What is Learning?</vt:lpstr>
      <vt:lpstr>What is learning?</vt:lpstr>
      <vt:lpstr>What is Learning?</vt:lpstr>
      <vt:lpstr>What is learning?</vt:lpstr>
      <vt:lpstr>Learning theories</vt:lpstr>
      <vt:lpstr>Learning Theory</vt:lpstr>
      <vt:lpstr>The context of learning</vt:lpstr>
      <vt:lpstr>Reading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2020-03-03T11:03:50Z</dcterms:created>
  <dcterms:modified xsi:type="dcterms:W3CDTF">2020-03-03T14:28:31Z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