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4"/>
  </p:sldMasterIdLst>
  <p:notesMasterIdLst>
    <p:notesMasterId r:id="rId29"/>
  </p:notesMasterIdLst>
  <p:sldIdLst>
    <p:sldId id="270" r:id="rId5"/>
    <p:sldId id="369" r:id="rId6"/>
    <p:sldId id="370" r:id="rId7"/>
    <p:sldId id="371" r:id="rId8"/>
    <p:sldId id="372" r:id="rId9"/>
    <p:sldId id="373" r:id="rId10"/>
    <p:sldId id="374" r:id="rId11"/>
    <p:sldId id="375" r:id="rId12"/>
    <p:sldId id="376" r:id="rId13"/>
    <p:sldId id="377" r:id="rId14"/>
    <p:sldId id="388" r:id="rId15"/>
    <p:sldId id="383" r:id="rId16"/>
    <p:sldId id="379" r:id="rId17"/>
    <p:sldId id="380" r:id="rId18"/>
    <p:sldId id="381" r:id="rId19"/>
    <p:sldId id="261" r:id="rId20"/>
    <p:sldId id="384" r:id="rId21"/>
    <p:sldId id="385" r:id="rId22"/>
    <p:sldId id="386" r:id="rId23"/>
    <p:sldId id="363" r:id="rId24"/>
    <p:sldId id="265" r:id="rId25"/>
    <p:sldId id="387" r:id="rId26"/>
    <p:sldId id="266" r:id="rId27"/>
    <p:sldId id="26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513BE3-C273-457C-91A1-7536BF157C03}" v="331" dt="2026-10-11T12:28:40.9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52" autoAdjust="0"/>
    <p:restoredTop sz="94660"/>
  </p:normalViewPr>
  <p:slideViewPr>
    <p:cSldViewPr snapToGrid="0">
      <p:cViewPr varScale="1">
        <p:scale>
          <a:sx n="82" d="100"/>
          <a:sy n="82" d="100"/>
        </p:scale>
        <p:origin x="5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Bailey" userId="7d8fa74b8c9e8894" providerId="LiveId" clId="{D05A5A59-BDAD-441A-BAF7-3DA48D49D463}"/>
    <pc:docChg chg="undo redo custSel addSld delSld modSld sldOrd">
      <pc:chgData name="David Bailey" userId="7d8fa74b8c9e8894" providerId="LiveId" clId="{D05A5A59-BDAD-441A-BAF7-3DA48D49D463}" dt="2026-10-11T13:31:48.997" v="11167" actId="20577"/>
      <pc:docMkLst>
        <pc:docMk/>
      </pc:docMkLst>
      <pc:sldChg chg="addSp delSp modSp mod">
        <pc:chgData name="David Bailey" userId="7d8fa74b8c9e8894" providerId="LiveId" clId="{D05A5A59-BDAD-441A-BAF7-3DA48D49D463}" dt="2026-10-10T18:22:52.580" v="10831" actId="1038"/>
        <pc:sldMkLst>
          <pc:docMk/>
          <pc:sldMk cId="764605052" sldId="261"/>
        </pc:sldMkLst>
        <pc:spChg chg="mod">
          <ac:chgData name="David Bailey" userId="7d8fa74b8c9e8894" providerId="LiveId" clId="{D05A5A59-BDAD-441A-BAF7-3DA48D49D463}" dt="2026-10-10T13:49:55.796" v="10482" actId="1076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David Bailey" userId="7d8fa74b8c9e8894" providerId="LiveId" clId="{D05A5A59-BDAD-441A-BAF7-3DA48D49D463}" dt="2026-10-10T13:54:12.343" v="10515" actId="14100"/>
          <ac:spMkLst>
            <pc:docMk/>
            <pc:sldMk cId="764605052" sldId="261"/>
            <ac:spMk id="3" creationId="{E04C29E1-0FF6-7114-4118-5B68E71110F6}"/>
          </ac:spMkLst>
        </pc:spChg>
        <pc:spChg chg="add del mod">
          <ac:chgData name="David Bailey" userId="7d8fa74b8c9e8894" providerId="LiveId" clId="{D05A5A59-BDAD-441A-BAF7-3DA48D49D463}" dt="2026-10-10T17:13:59.055" v="10783" actId="12084"/>
          <ac:spMkLst>
            <pc:docMk/>
            <pc:sldMk cId="764605052" sldId="261"/>
            <ac:spMk id="4" creationId="{61E56ED4-9B9E-657D-9F0C-6902337AA90C}"/>
          </ac:spMkLst>
        </pc:spChg>
        <pc:spChg chg="add del mod">
          <ac:chgData name="David Bailey" userId="7d8fa74b8c9e8894" providerId="LiveId" clId="{D05A5A59-BDAD-441A-BAF7-3DA48D49D463}" dt="2026-10-10T13:53:43.162" v="10513"/>
          <ac:spMkLst>
            <pc:docMk/>
            <pc:sldMk cId="764605052" sldId="261"/>
            <ac:spMk id="4" creationId="{9E8D6CC6-BDEC-C94A-7380-79077C5AFC8F}"/>
          </ac:spMkLst>
        </pc:spChg>
        <pc:graphicFrameChg chg="add mod modGraphic">
          <ac:chgData name="David Bailey" userId="7d8fa74b8c9e8894" providerId="LiveId" clId="{D05A5A59-BDAD-441A-BAF7-3DA48D49D463}" dt="2026-10-10T18:22:52.580" v="10831" actId="1038"/>
          <ac:graphicFrameMkLst>
            <pc:docMk/>
            <pc:sldMk cId="764605052" sldId="261"/>
            <ac:graphicFrameMk id="5" creationId="{F237A7DC-BEE1-C27A-2E1B-940214EE24B2}"/>
          </ac:graphicFrameMkLst>
        </pc:graphicFrameChg>
        <pc:graphicFrameChg chg="mod modGraphic">
          <ac:chgData name="David Bailey" userId="7d8fa74b8c9e8894" providerId="LiveId" clId="{D05A5A59-BDAD-441A-BAF7-3DA48D49D463}" dt="2026-10-10T17:13:04.451" v="10762" actId="107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delSp modSp mod setBg delDesignElem">
        <pc:chgData name="David Bailey" userId="7d8fa74b8c9e8894" providerId="LiveId" clId="{D05A5A59-BDAD-441A-BAF7-3DA48D49D463}" dt="2026-10-11T12:29:47.425" v="11164" actId="20577"/>
        <pc:sldMkLst>
          <pc:docMk/>
          <pc:sldMk cId="1037257886" sldId="265"/>
        </pc:sldMkLst>
        <pc:spChg chg="mod">
          <ac:chgData name="David Bailey" userId="7d8fa74b8c9e8894" providerId="LiveId" clId="{D05A5A59-BDAD-441A-BAF7-3DA48D49D463}" dt="2026-10-11T12:29:47.425" v="11164" actId="20577"/>
          <ac:spMkLst>
            <pc:docMk/>
            <pc:sldMk cId="1037257886" sldId="265"/>
            <ac:spMk id="3" creationId="{E04C29E1-0FF6-7114-4118-5B68E71110F6}"/>
          </ac:spMkLst>
        </pc:spChg>
        <pc:graphicFrameChg chg="add mod modGraphic">
          <ac:chgData name="David Bailey" userId="7d8fa74b8c9e8894" providerId="LiveId" clId="{D05A5A59-BDAD-441A-BAF7-3DA48D49D463}" dt="2026-10-10T18:25:06.953" v="10842" actId="20577"/>
          <ac:graphicFrameMkLst>
            <pc:docMk/>
            <pc:sldMk cId="1037257886" sldId="265"/>
            <ac:graphicFrameMk id="4" creationId="{1AABB2BA-E25D-3510-F441-47787FC9919D}"/>
          </ac:graphicFrameMkLst>
        </pc:graphicFrameChg>
      </pc:sldChg>
      <pc:sldChg chg="addSp delSp modSp mod setBg delDesignElem">
        <pc:chgData name="David Bailey" userId="7d8fa74b8c9e8894" providerId="LiveId" clId="{D05A5A59-BDAD-441A-BAF7-3DA48D49D463}" dt="2026-10-02T12:03:15.360" v="5757"/>
        <pc:sldMkLst>
          <pc:docMk/>
          <pc:sldMk cId="3258301802" sldId="266"/>
        </pc:sldMkLst>
        <pc:spChg chg="mod">
          <ac:chgData name="David Bailey" userId="7d8fa74b8c9e8894" providerId="LiveId" clId="{D05A5A59-BDAD-441A-BAF7-3DA48D49D463}" dt="2026-10-01T22:42:15.437" v="5132" actId="26606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David Bailey" userId="7d8fa74b8c9e8894" providerId="LiveId" clId="{D05A5A59-BDAD-441A-BAF7-3DA48D49D463}" dt="2026-10-02T06:01:40.093" v="5137" actId="14100"/>
          <ac:spMkLst>
            <pc:docMk/>
            <pc:sldMk cId="3258301802" sldId="266"/>
            <ac:spMk id="3" creationId="{E04C29E1-0FF6-7114-4118-5B68E71110F6}"/>
          </ac:spMkLst>
        </pc:spChg>
        <pc:picChg chg="add">
          <ac:chgData name="David Bailey" userId="7d8fa74b8c9e8894" providerId="LiveId" clId="{D05A5A59-BDAD-441A-BAF7-3DA48D49D463}" dt="2026-10-01T22:42:15.437" v="5132" actId="26606"/>
          <ac:picMkLst>
            <pc:docMk/>
            <pc:sldMk cId="3258301802" sldId="266"/>
            <ac:picMk id="5" creationId="{A4393100-CA10-3363-F826-237E2E767BE9}"/>
          </ac:picMkLst>
        </pc:picChg>
      </pc:sldChg>
      <pc:sldChg chg="addSp delSp modSp mod setBg delDesignElem">
        <pc:chgData name="David Bailey" userId="7d8fa74b8c9e8894" providerId="LiveId" clId="{D05A5A59-BDAD-441A-BAF7-3DA48D49D463}" dt="2026-10-02T12:03:15.360" v="5757"/>
        <pc:sldMkLst>
          <pc:docMk/>
          <pc:sldMk cId="3206334785" sldId="268"/>
        </pc:sldMkLst>
        <pc:spChg chg="mod">
          <ac:chgData name="David Bailey" userId="7d8fa74b8c9e8894" providerId="LiveId" clId="{D05A5A59-BDAD-441A-BAF7-3DA48D49D463}" dt="2026-10-01T22:42:28.532" v="5133" actId="26606"/>
          <ac:spMkLst>
            <pc:docMk/>
            <pc:sldMk cId="3206334785" sldId="268"/>
            <ac:spMk id="3" creationId="{AB6873B1-82D2-71A9-F5A9-13A8B7E33DE2}"/>
          </ac:spMkLst>
        </pc:spChg>
        <pc:picChg chg="mod">
          <ac:chgData name="David Bailey" userId="7d8fa74b8c9e8894" providerId="LiveId" clId="{D05A5A59-BDAD-441A-BAF7-3DA48D49D463}" dt="2026-10-01T22:42:28.532" v="5133" actId="26606"/>
          <ac:picMkLst>
            <pc:docMk/>
            <pc:sldMk cId="3206334785" sldId="268"/>
            <ac:picMk id="1026" creationId="{BC1C6B8B-3E57-B212-0064-3A197FA35436}"/>
          </ac:picMkLst>
        </pc:picChg>
      </pc:sldChg>
      <pc:sldChg chg="addSp delSp modSp mod modTransition delDesignElem">
        <pc:chgData name="David Bailey" userId="7d8fa74b8c9e8894" providerId="LiveId" clId="{D05A5A59-BDAD-441A-BAF7-3DA48D49D463}" dt="2026-10-11T04:44:03.476" v="11011"/>
        <pc:sldMkLst>
          <pc:docMk/>
          <pc:sldMk cId="702059637" sldId="270"/>
        </pc:sldMkLst>
        <pc:spChg chg="add del mod">
          <ac:chgData name="David Bailey" userId="7d8fa74b8c9e8894" providerId="LiveId" clId="{D05A5A59-BDAD-441A-BAF7-3DA48D49D463}" dt="2026-10-11T04:24:16.145" v="10993"/>
          <ac:spMkLst>
            <pc:docMk/>
            <pc:sldMk cId="702059637" sldId="270"/>
            <ac:spMk id="2" creationId="{A3EBB13A-089B-F7BC-D000-920302127424}"/>
          </ac:spMkLst>
        </pc:spChg>
        <pc:spChg chg="add del mod">
          <ac:chgData name="David Bailey" userId="7d8fa74b8c9e8894" providerId="LiveId" clId="{D05A5A59-BDAD-441A-BAF7-3DA48D49D463}" dt="2026-10-11T04:24:51.665" v="10996"/>
          <ac:spMkLst>
            <pc:docMk/>
            <pc:sldMk cId="702059637" sldId="270"/>
            <ac:spMk id="3" creationId="{6B500742-F587-0560-6115-D4C1336F3299}"/>
          </ac:spMkLst>
        </pc:spChg>
        <pc:spChg chg="mod">
          <ac:chgData name="David Bailey" userId="7d8fa74b8c9e8894" providerId="LiveId" clId="{D05A5A59-BDAD-441A-BAF7-3DA48D49D463}" dt="2026-10-02T12:29:12.317" v="6235" actId="20577"/>
          <ac:spMkLst>
            <pc:docMk/>
            <pc:sldMk cId="702059637" sldId="270"/>
            <ac:spMk id="4" creationId="{0275301B-F9FE-639C-99FA-5A78A9B0F8AC}"/>
          </ac:spMkLst>
        </pc:spChg>
        <pc:picChg chg="mod">
          <ac:chgData name="David Bailey" userId="7d8fa74b8c9e8894" providerId="LiveId" clId="{D05A5A59-BDAD-441A-BAF7-3DA48D49D463}" dt="2026-10-02T12:29:31.543" v="6237" actId="14100"/>
          <ac:picMkLst>
            <pc:docMk/>
            <pc:sldMk cId="702059637" sldId="270"/>
            <ac:picMk id="8" creationId="{0F9A8AC3-74DD-9465-1856-ABF288970111}"/>
          </ac:picMkLst>
        </pc:picChg>
      </pc:sldChg>
      <pc:sldChg chg="addSp delSp modSp mod">
        <pc:chgData name="David Bailey" userId="7d8fa74b8c9e8894" providerId="LiveId" clId="{D05A5A59-BDAD-441A-BAF7-3DA48D49D463}" dt="2026-10-07T08:13:48.109" v="9488" actId="20577"/>
        <pc:sldMkLst>
          <pc:docMk/>
          <pc:sldMk cId="642852813" sldId="363"/>
        </pc:sldMkLst>
        <pc:spChg chg="mod">
          <ac:chgData name="David Bailey" userId="7d8fa74b8c9e8894" providerId="LiveId" clId="{D05A5A59-BDAD-441A-BAF7-3DA48D49D463}" dt="2026-10-02T12:03:21.438" v="5762"/>
          <ac:spMkLst>
            <pc:docMk/>
            <pc:sldMk cId="642852813" sldId="363"/>
            <ac:spMk id="2" creationId="{4123C5DD-9135-EA5A-0C12-57ABF0012AEF}"/>
          </ac:spMkLst>
        </pc:spChg>
        <pc:spChg chg="add mod">
          <ac:chgData name="David Bailey" userId="7d8fa74b8c9e8894" providerId="LiveId" clId="{D05A5A59-BDAD-441A-BAF7-3DA48D49D463}" dt="2026-10-07T08:13:48.109" v="9488" actId="20577"/>
          <ac:spMkLst>
            <pc:docMk/>
            <pc:sldMk cId="642852813" sldId="363"/>
            <ac:spMk id="3" creationId="{9D325217-57D0-9E47-CC79-1F391FF18DA8}"/>
          </ac:spMkLst>
        </pc:spChg>
        <pc:spChg chg="mod">
          <ac:chgData name="David Bailey" userId="7d8fa74b8c9e8894" providerId="LiveId" clId="{D05A5A59-BDAD-441A-BAF7-3DA48D49D463}" dt="2026-10-07T08:11:41.072" v="9481" actId="20577"/>
          <ac:spMkLst>
            <pc:docMk/>
            <pc:sldMk cId="642852813" sldId="363"/>
            <ac:spMk id="5" creationId="{180A04F2-4F22-A08C-F5B4-F30F002E227B}"/>
          </ac:spMkLst>
        </pc:spChg>
        <pc:spChg chg="mod">
          <ac:chgData name="David Bailey" userId="7d8fa74b8c9e8894" providerId="LiveId" clId="{D05A5A59-BDAD-441A-BAF7-3DA48D49D463}" dt="2026-09-29T16:58:57.969" v="848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David Bailey" userId="7d8fa74b8c9e8894" providerId="LiveId" clId="{D05A5A59-BDAD-441A-BAF7-3DA48D49D463}" dt="2026-10-01T21:56:01.542" v="3957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David Bailey" userId="7d8fa74b8c9e8894" providerId="LiveId" clId="{D05A5A59-BDAD-441A-BAF7-3DA48D49D463}" dt="2026-10-01T21:52:06.378" v="3883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David Bailey" userId="7d8fa74b8c9e8894" providerId="LiveId" clId="{D05A5A59-BDAD-441A-BAF7-3DA48D49D463}" dt="2026-10-01T21:52:39.728" v="3900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David Bailey" userId="7d8fa74b8c9e8894" providerId="LiveId" clId="{D05A5A59-BDAD-441A-BAF7-3DA48D49D463}" dt="2026-09-29T10:05:34.707" v="440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David Bailey" userId="7d8fa74b8c9e8894" providerId="LiveId" clId="{D05A5A59-BDAD-441A-BAF7-3DA48D49D463}" dt="2026-09-29T09:55:43.216" v="370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David Bailey" userId="7d8fa74b8c9e8894" providerId="LiveId" clId="{D05A5A59-BDAD-441A-BAF7-3DA48D49D463}" dt="2026-09-29T17:01:30.420" v="896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David Bailey" userId="7d8fa74b8c9e8894" providerId="LiveId" clId="{D05A5A59-BDAD-441A-BAF7-3DA48D49D463}" dt="2026-09-29T17:00:16.890" v="877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David Bailey" userId="7d8fa74b8c9e8894" providerId="LiveId" clId="{D05A5A59-BDAD-441A-BAF7-3DA48D49D463}" dt="2026-10-02T06:06:02.120" v="5147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David Bailey" userId="7d8fa74b8c9e8894" providerId="LiveId" clId="{D05A5A59-BDAD-441A-BAF7-3DA48D49D463}" dt="2026-09-29T17:02:34.585" v="917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David Bailey" userId="7d8fa74b8c9e8894" providerId="LiveId" clId="{D05A5A59-BDAD-441A-BAF7-3DA48D49D463}" dt="2026-10-01T21:55:45.910" v="3948" actId="20577"/>
          <ac:spMkLst>
            <pc:docMk/>
            <pc:sldMk cId="642852813" sldId="363"/>
            <ac:spMk id="39" creationId="{D9B946EB-160F-14E8-6E65-A3ACFE53BA8E}"/>
          </ac:spMkLst>
        </pc:spChg>
        <pc:spChg chg="add del mod">
          <ac:chgData name="David Bailey" userId="7d8fa74b8c9e8894" providerId="LiveId" clId="{D05A5A59-BDAD-441A-BAF7-3DA48D49D463}" dt="2026-09-29T16:54:17.043" v="791" actId="20577"/>
          <ac:spMkLst>
            <pc:docMk/>
            <pc:sldMk cId="642852813" sldId="363"/>
            <ac:spMk id="40" creationId="{1A129B97-8AB0-A07D-27D5-16E805A4DFB6}"/>
          </ac:spMkLst>
        </pc:spChg>
      </pc:sldChg>
      <pc:sldChg chg="addSp delSp modSp new mod ord">
        <pc:chgData name="David Bailey" userId="7d8fa74b8c9e8894" providerId="LiveId" clId="{D05A5A59-BDAD-441A-BAF7-3DA48D49D463}" dt="2026-10-11T12:23:49.722" v="11121"/>
        <pc:sldMkLst>
          <pc:docMk/>
          <pc:sldMk cId="839856268" sldId="369"/>
        </pc:sldMkLst>
        <pc:spChg chg="add mod">
          <ac:chgData name="David Bailey" userId="7d8fa74b8c9e8894" providerId="LiveId" clId="{D05A5A59-BDAD-441A-BAF7-3DA48D49D463}" dt="2026-10-10T13:16:12.860" v="10197" actId="1076"/>
          <ac:spMkLst>
            <pc:docMk/>
            <pc:sldMk cId="839856268" sldId="369"/>
            <ac:spMk id="3" creationId="{A5696575-62EF-8D5B-60C6-12D1C3D32954}"/>
          </ac:spMkLst>
        </pc:spChg>
        <pc:spChg chg="add mod">
          <ac:chgData name="David Bailey" userId="7d8fa74b8c9e8894" providerId="LiveId" clId="{D05A5A59-BDAD-441A-BAF7-3DA48D49D463}" dt="2026-10-09T12:10:51.300" v="9776" actId="20577"/>
          <ac:spMkLst>
            <pc:docMk/>
            <pc:sldMk cId="839856268" sldId="369"/>
            <ac:spMk id="6" creationId="{75D29A3E-6A0A-71A5-CEB4-2856E14A454D}"/>
          </ac:spMkLst>
        </pc:spChg>
        <pc:graphicFrameChg chg="add mod modGraphic">
          <ac:chgData name="David Bailey" userId="7d8fa74b8c9e8894" providerId="LiveId" clId="{D05A5A59-BDAD-441A-BAF7-3DA48D49D463}" dt="2026-10-11T05:10:31.159" v="11099" actId="1076"/>
          <ac:graphicFrameMkLst>
            <pc:docMk/>
            <pc:sldMk cId="839856268" sldId="369"/>
            <ac:graphicFrameMk id="4" creationId="{0FAF28E2-DD0E-8DA3-AF04-F14CC6293295}"/>
          </ac:graphicFrameMkLst>
        </pc:graphicFrameChg>
        <pc:graphicFrameChg chg="add mod modGraphic">
          <ac:chgData name="David Bailey" userId="7d8fa74b8c9e8894" providerId="LiveId" clId="{D05A5A59-BDAD-441A-BAF7-3DA48D49D463}" dt="2026-10-11T05:12:18.530" v="11115" actId="14100"/>
          <ac:graphicFrameMkLst>
            <pc:docMk/>
            <pc:sldMk cId="839856268" sldId="369"/>
            <ac:graphicFrameMk id="5" creationId="{AA226CD7-C661-AF6D-C043-34A9DC8AC5AE}"/>
          </ac:graphicFrameMkLst>
        </pc:graphicFrameChg>
        <pc:picChg chg="add mod">
          <ac:chgData name="David Bailey" userId="7d8fa74b8c9e8894" providerId="LiveId" clId="{D05A5A59-BDAD-441A-BAF7-3DA48D49D463}" dt="2026-10-11T05:12:04.830" v="11114" actId="1076"/>
          <ac:picMkLst>
            <pc:docMk/>
            <pc:sldMk cId="839856268" sldId="369"/>
            <ac:picMk id="7" creationId="{B35B884D-81DD-C049-947C-E1BE80AB496C}"/>
          </ac:picMkLst>
        </pc:picChg>
      </pc:sldChg>
      <pc:sldChg chg="addSp delSp modSp new mod">
        <pc:chgData name="David Bailey" userId="7d8fa74b8c9e8894" providerId="LiveId" clId="{D05A5A59-BDAD-441A-BAF7-3DA48D49D463}" dt="2026-10-11T04:25:54.497" v="11010" actId="20577"/>
        <pc:sldMkLst>
          <pc:docMk/>
          <pc:sldMk cId="2778055370" sldId="370"/>
        </pc:sldMkLst>
        <pc:spChg chg="add mod">
          <ac:chgData name="David Bailey" userId="7d8fa74b8c9e8894" providerId="LiveId" clId="{D05A5A59-BDAD-441A-BAF7-3DA48D49D463}" dt="2026-10-09T11:38:02.250" v="9665" actId="1076"/>
          <ac:spMkLst>
            <pc:docMk/>
            <pc:sldMk cId="2778055370" sldId="370"/>
            <ac:spMk id="4" creationId="{83DA1FE6-9C93-5056-5791-1B04CACD2547}"/>
          </ac:spMkLst>
        </pc:spChg>
        <pc:graphicFrameChg chg="add mod modGraphic">
          <ac:chgData name="David Bailey" userId="7d8fa74b8c9e8894" providerId="LiveId" clId="{D05A5A59-BDAD-441A-BAF7-3DA48D49D463}" dt="2026-10-11T04:25:54.497" v="11010" actId="20577"/>
          <ac:graphicFrameMkLst>
            <pc:docMk/>
            <pc:sldMk cId="2778055370" sldId="370"/>
            <ac:graphicFrameMk id="3" creationId="{14F86E1B-82E8-B3D7-A90D-3DF7E04CDD30}"/>
          </ac:graphicFrameMkLst>
        </pc:graphicFrameChg>
      </pc:sldChg>
      <pc:sldChg chg="addSp delSp modSp new mod">
        <pc:chgData name="David Bailey" userId="7d8fa74b8c9e8894" providerId="LiveId" clId="{D05A5A59-BDAD-441A-BAF7-3DA48D49D463}" dt="2026-10-11T04:23:31.503" v="10990" actId="20577"/>
        <pc:sldMkLst>
          <pc:docMk/>
          <pc:sldMk cId="599474574" sldId="371"/>
        </pc:sldMkLst>
        <pc:spChg chg="add del mod">
          <ac:chgData name="David Bailey" userId="7d8fa74b8c9e8894" providerId="LiveId" clId="{D05A5A59-BDAD-441A-BAF7-3DA48D49D463}" dt="2026-10-10T17:04:43.892" v="10711" actId="12084"/>
          <ac:spMkLst>
            <pc:docMk/>
            <pc:sldMk cId="599474574" sldId="371"/>
            <ac:spMk id="3" creationId="{2C19A3E7-2254-1CD4-2D73-DBE4D78DEA33}"/>
          </ac:spMkLst>
        </pc:spChg>
        <pc:spChg chg="add del">
          <ac:chgData name="David Bailey" userId="7d8fa74b8c9e8894" providerId="LiveId" clId="{D05A5A59-BDAD-441A-BAF7-3DA48D49D463}" dt="2026-10-10T12:57:13.718" v="10095" actId="478"/>
          <ac:spMkLst>
            <pc:docMk/>
            <pc:sldMk cId="599474574" sldId="371"/>
            <ac:spMk id="4" creationId="{B347F3A5-AF2A-F33F-0119-EF8CAAE35011}"/>
          </ac:spMkLst>
        </pc:spChg>
        <pc:spChg chg="add del mod">
          <ac:chgData name="David Bailey" userId="7d8fa74b8c9e8894" providerId="LiveId" clId="{D05A5A59-BDAD-441A-BAF7-3DA48D49D463}" dt="2026-10-10T12:57:17.132" v="10096" actId="478"/>
          <ac:spMkLst>
            <pc:docMk/>
            <pc:sldMk cId="599474574" sldId="371"/>
            <ac:spMk id="11" creationId="{FEBA61A2-F7BF-08BB-51E2-9F3A77E20EE4}"/>
          </ac:spMkLst>
        </pc:spChg>
        <pc:spChg chg="add del mod">
          <ac:chgData name="David Bailey" userId="7d8fa74b8c9e8894" providerId="LiveId" clId="{D05A5A59-BDAD-441A-BAF7-3DA48D49D463}" dt="2026-10-10T13:18:34.359" v="10207" actId="12084"/>
          <ac:spMkLst>
            <pc:docMk/>
            <pc:sldMk cId="599474574" sldId="371"/>
            <ac:spMk id="17" creationId="{E7C03323-BE16-5BE5-B456-AF132A3ECEAE}"/>
          </ac:spMkLst>
        </pc:spChg>
        <pc:graphicFrameChg chg="add mod">
          <ac:chgData name="David Bailey" userId="7d8fa74b8c9e8894" providerId="LiveId" clId="{D05A5A59-BDAD-441A-BAF7-3DA48D49D463}" dt="2026-10-11T04:13:36.405" v="10890" actId="1076"/>
          <ac:graphicFrameMkLst>
            <pc:docMk/>
            <pc:sldMk cId="599474574" sldId="371"/>
            <ac:graphicFrameMk id="2" creationId="{58B375D3-A358-30D2-9FE5-852CF5449A64}"/>
          </ac:graphicFrameMkLst>
        </pc:graphicFrameChg>
        <pc:graphicFrameChg chg="add mod">
          <ac:chgData name="David Bailey" userId="7d8fa74b8c9e8894" providerId="LiveId" clId="{D05A5A59-BDAD-441A-BAF7-3DA48D49D463}" dt="2026-10-10T17:06:07.183" v="10720" actId="255"/>
          <ac:graphicFrameMkLst>
            <pc:docMk/>
            <pc:sldMk cId="599474574" sldId="371"/>
            <ac:graphicFrameMk id="4" creationId="{384213C8-B4C6-90FE-A27D-2D03F54D7369}"/>
          </ac:graphicFrameMkLst>
        </pc:graphicFrameChg>
        <pc:graphicFrameChg chg="add mod modGraphic">
          <ac:chgData name="David Bailey" userId="7d8fa74b8c9e8894" providerId="LiveId" clId="{D05A5A59-BDAD-441A-BAF7-3DA48D49D463}" dt="2026-10-11T04:23:02.799" v="10980" actId="20577"/>
          <ac:graphicFrameMkLst>
            <pc:docMk/>
            <pc:sldMk cId="599474574" sldId="371"/>
            <ac:graphicFrameMk id="5" creationId="{333E41CF-8B7A-8AFD-C1F1-2AD05CE8667C}"/>
          </ac:graphicFrameMkLst>
        </pc:graphicFrameChg>
        <pc:graphicFrameChg chg="add mod modGraphic">
          <ac:chgData name="David Bailey" userId="7d8fa74b8c9e8894" providerId="LiveId" clId="{D05A5A59-BDAD-441A-BAF7-3DA48D49D463}" dt="2026-10-11T04:23:31.503" v="10990" actId="20577"/>
          <ac:graphicFrameMkLst>
            <pc:docMk/>
            <pc:sldMk cId="599474574" sldId="371"/>
            <ac:graphicFrameMk id="8" creationId="{6DE79755-A7AD-C9EF-8734-F82B6FB73314}"/>
          </ac:graphicFrameMkLst>
        </pc:graphicFrameChg>
        <pc:graphicFrameChg chg="add mod modGraphic">
          <ac:chgData name="David Bailey" userId="7d8fa74b8c9e8894" providerId="LiveId" clId="{D05A5A59-BDAD-441A-BAF7-3DA48D49D463}" dt="2026-10-10T13:21:10.314" v="10222" actId="14100"/>
          <ac:graphicFrameMkLst>
            <pc:docMk/>
            <pc:sldMk cId="599474574" sldId="371"/>
            <ac:graphicFrameMk id="16" creationId="{3E78BDCB-027B-DDD2-DC17-D9870BF12A25}"/>
          </ac:graphicFrameMkLst>
        </pc:graphicFrameChg>
      </pc:sldChg>
      <pc:sldChg chg="addSp delSp modSp new mod">
        <pc:chgData name="David Bailey" userId="7d8fa74b8c9e8894" providerId="LiveId" clId="{D05A5A59-BDAD-441A-BAF7-3DA48D49D463}" dt="2026-10-10T13:26:49.499" v="10250" actId="14100"/>
        <pc:sldMkLst>
          <pc:docMk/>
          <pc:sldMk cId="3678300894" sldId="372"/>
        </pc:sldMkLst>
        <pc:spChg chg="add mod">
          <ac:chgData name="David Bailey" userId="7d8fa74b8c9e8894" providerId="LiveId" clId="{D05A5A59-BDAD-441A-BAF7-3DA48D49D463}" dt="2026-10-10T13:24:58.425" v="10230" actId="1076"/>
          <ac:spMkLst>
            <pc:docMk/>
            <pc:sldMk cId="3678300894" sldId="372"/>
            <ac:spMk id="5" creationId="{2AEB1914-DF4B-FE9B-CCDE-97EF30D6ACA3}"/>
          </ac:spMkLst>
        </pc:spChg>
        <pc:spChg chg="add mod">
          <ac:chgData name="David Bailey" userId="7d8fa74b8c9e8894" providerId="LiveId" clId="{D05A5A59-BDAD-441A-BAF7-3DA48D49D463}" dt="2026-10-10T13:24:49.125" v="10228" actId="1076"/>
          <ac:spMkLst>
            <pc:docMk/>
            <pc:sldMk cId="3678300894" sldId="372"/>
            <ac:spMk id="6" creationId="{265D95E4-10EF-A5C9-9C1C-424AE84F5FF9}"/>
          </ac:spMkLst>
        </pc:spChg>
        <pc:graphicFrameChg chg="add mod modGraphic">
          <ac:chgData name="David Bailey" userId="7d8fa74b8c9e8894" providerId="LiveId" clId="{D05A5A59-BDAD-441A-BAF7-3DA48D49D463}" dt="2026-10-10T13:25:12.709" v="10233" actId="14100"/>
          <ac:graphicFrameMkLst>
            <pc:docMk/>
            <pc:sldMk cId="3678300894" sldId="372"/>
            <ac:graphicFrameMk id="3" creationId="{16887634-8214-C20C-835B-A2AB6EB8EFD8}"/>
          </ac:graphicFrameMkLst>
        </pc:graphicFrameChg>
        <pc:picChg chg="add mod">
          <ac:chgData name="David Bailey" userId="7d8fa74b8c9e8894" providerId="LiveId" clId="{D05A5A59-BDAD-441A-BAF7-3DA48D49D463}" dt="2026-10-10T13:26:49.499" v="10250" actId="14100"/>
          <ac:picMkLst>
            <pc:docMk/>
            <pc:sldMk cId="3678300894" sldId="372"/>
            <ac:picMk id="4" creationId="{54C0BEA8-38A6-9E1E-773F-07DC5C97C5F3}"/>
          </ac:picMkLst>
        </pc:picChg>
      </pc:sldChg>
      <pc:sldChg chg="addSp delSp modSp new mod modClrScheme chgLayout">
        <pc:chgData name="David Bailey" userId="7d8fa74b8c9e8894" providerId="LiveId" clId="{D05A5A59-BDAD-441A-BAF7-3DA48D49D463}" dt="2026-10-11T12:25:32.928" v="11141" actId="20577"/>
        <pc:sldMkLst>
          <pc:docMk/>
          <pc:sldMk cId="2211664033" sldId="373"/>
        </pc:sldMkLst>
        <pc:spChg chg="add mod">
          <ac:chgData name="David Bailey" userId="7d8fa74b8c9e8894" providerId="LiveId" clId="{D05A5A59-BDAD-441A-BAF7-3DA48D49D463}" dt="2026-10-09T11:40:16.667" v="9674" actId="207"/>
          <ac:spMkLst>
            <pc:docMk/>
            <pc:sldMk cId="2211664033" sldId="373"/>
            <ac:spMk id="8" creationId="{EB2B1CA6-519F-4840-AAFE-C62C70123C1F}"/>
          </ac:spMkLst>
        </pc:spChg>
        <pc:spChg chg="add mod">
          <ac:chgData name="David Bailey" userId="7d8fa74b8c9e8894" providerId="LiveId" clId="{D05A5A59-BDAD-441A-BAF7-3DA48D49D463}" dt="2026-10-11T12:25:32.928" v="11141" actId="20577"/>
          <ac:spMkLst>
            <pc:docMk/>
            <pc:sldMk cId="2211664033" sldId="373"/>
            <ac:spMk id="11" creationId="{B367ED90-D381-DFFE-DA4F-A9621B24A340}"/>
          </ac:spMkLst>
        </pc:spChg>
        <pc:spChg chg="add mod">
          <ac:chgData name="David Bailey" userId="7d8fa74b8c9e8894" providerId="LiveId" clId="{D05A5A59-BDAD-441A-BAF7-3DA48D49D463}" dt="2026-10-07T05:36:21.526" v="8028" actId="113"/>
          <ac:spMkLst>
            <pc:docMk/>
            <pc:sldMk cId="2211664033" sldId="373"/>
            <ac:spMk id="13" creationId="{92893413-4BEE-1C17-EFD3-3FE55213952E}"/>
          </ac:spMkLst>
        </pc:spChg>
        <pc:picChg chg="add mod">
          <ac:chgData name="David Bailey" userId="7d8fa74b8c9e8894" providerId="LiveId" clId="{D05A5A59-BDAD-441A-BAF7-3DA48D49D463}" dt="2026-10-07T05:33:26.511" v="7998" actId="26606"/>
          <ac:picMkLst>
            <pc:docMk/>
            <pc:sldMk cId="2211664033" sldId="373"/>
            <ac:picMk id="6" creationId="{0E2A8069-24EF-D4C3-6499-C34A9EA15F1F}"/>
          </ac:picMkLst>
        </pc:picChg>
      </pc:sldChg>
      <pc:sldChg chg="addSp delSp modSp new mod modClrScheme chgLayout">
        <pc:chgData name="David Bailey" userId="7d8fa74b8c9e8894" providerId="LiveId" clId="{D05A5A59-BDAD-441A-BAF7-3DA48D49D463}" dt="2026-10-10T13:27:45.714" v="10251" actId="20577"/>
        <pc:sldMkLst>
          <pc:docMk/>
          <pc:sldMk cId="2727627625" sldId="374"/>
        </pc:sldMkLst>
        <pc:spChg chg="add mod ord">
          <ac:chgData name="David Bailey" userId="7d8fa74b8c9e8894" providerId="LiveId" clId="{D05A5A59-BDAD-441A-BAF7-3DA48D49D463}" dt="2026-10-07T05:43:12.663" v="8082" actId="26606"/>
          <ac:spMkLst>
            <pc:docMk/>
            <pc:sldMk cId="2727627625" sldId="374"/>
            <ac:spMk id="4" creationId="{D43BEF3A-7049-9F12-D137-8375C4B9DD78}"/>
          </ac:spMkLst>
        </pc:spChg>
        <pc:spChg chg="add mod">
          <ac:chgData name="David Bailey" userId="7d8fa74b8c9e8894" providerId="LiveId" clId="{D05A5A59-BDAD-441A-BAF7-3DA48D49D463}" dt="2026-10-09T11:40:36.722" v="9675" actId="207"/>
          <ac:spMkLst>
            <pc:docMk/>
            <pc:sldMk cId="2727627625" sldId="374"/>
            <ac:spMk id="7" creationId="{AD319A11-73FF-E2B1-7C6F-7FF3A53A72C7}"/>
          </ac:spMkLst>
        </pc:spChg>
        <pc:spChg chg="add mod">
          <ac:chgData name="David Bailey" userId="7d8fa74b8c9e8894" providerId="LiveId" clId="{D05A5A59-BDAD-441A-BAF7-3DA48D49D463}" dt="2026-10-10T13:27:45.714" v="10251" actId="20577"/>
          <ac:spMkLst>
            <pc:docMk/>
            <pc:sldMk cId="2727627625" sldId="374"/>
            <ac:spMk id="10" creationId="{FB7EFA38-F5B9-C6B7-985E-D5374BE1D2EC}"/>
          </ac:spMkLst>
        </pc:spChg>
        <pc:picChg chg="add mod">
          <ac:chgData name="David Bailey" userId="7d8fa74b8c9e8894" providerId="LiveId" clId="{D05A5A59-BDAD-441A-BAF7-3DA48D49D463}" dt="2026-10-07T05:47:01.907" v="8144" actId="1076"/>
          <ac:picMkLst>
            <pc:docMk/>
            <pc:sldMk cId="2727627625" sldId="374"/>
            <ac:picMk id="3" creationId="{C6E9D33D-15D1-3A28-A36D-707F3462CDE6}"/>
          </ac:picMkLst>
        </pc:picChg>
      </pc:sldChg>
      <pc:sldChg chg="addSp delSp modSp new mod modClrScheme chgLayout">
        <pc:chgData name="David Bailey" userId="7d8fa74b8c9e8894" providerId="LiveId" clId="{D05A5A59-BDAD-441A-BAF7-3DA48D49D463}" dt="2026-10-10T17:07:39.469" v="10729" actId="20577"/>
        <pc:sldMkLst>
          <pc:docMk/>
          <pc:sldMk cId="273248540" sldId="375"/>
        </pc:sldMkLst>
        <pc:spChg chg="add mod">
          <ac:chgData name="David Bailey" userId="7d8fa74b8c9e8894" providerId="LiveId" clId="{D05A5A59-BDAD-441A-BAF7-3DA48D49D463}" dt="2026-10-07T05:54:41.600" v="8188" actId="1076"/>
          <ac:spMkLst>
            <pc:docMk/>
            <pc:sldMk cId="273248540" sldId="375"/>
            <ac:spMk id="4" creationId="{4CF6F495-4A19-7E17-0221-0668A12B59E7}"/>
          </ac:spMkLst>
        </pc:spChg>
        <pc:spChg chg="add mod">
          <ac:chgData name="David Bailey" userId="7d8fa74b8c9e8894" providerId="LiveId" clId="{D05A5A59-BDAD-441A-BAF7-3DA48D49D463}" dt="2026-10-07T05:55:18.316" v="8193" actId="13822"/>
          <ac:spMkLst>
            <pc:docMk/>
            <pc:sldMk cId="273248540" sldId="375"/>
            <ac:spMk id="6" creationId="{7D63C36B-9260-B621-07C3-1B94DA65886E}"/>
          </ac:spMkLst>
        </pc:spChg>
        <pc:spChg chg="add mod">
          <ac:chgData name="David Bailey" userId="7d8fa74b8c9e8894" providerId="LiveId" clId="{D05A5A59-BDAD-441A-BAF7-3DA48D49D463}" dt="2026-10-10T17:07:39.469" v="10729" actId="20577"/>
          <ac:spMkLst>
            <pc:docMk/>
            <pc:sldMk cId="273248540" sldId="375"/>
            <ac:spMk id="9" creationId="{45663013-4EB2-361E-D722-6684C9C6507B}"/>
          </ac:spMkLst>
        </pc:spChg>
        <pc:picChg chg="add mod">
          <ac:chgData name="David Bailey" userId="7d8fa74b8c9e8894" providerId="LiveId" clId="{D05A5A59-BDAD-441A-BAF7-3DA48D49D463}" dt="2026-10-07T05:54:36.814" v="8187" actId="1076"/>
          <ac:picMkLst>
            <pc:docMk/>
            <pc:sldMk cId="273248540" sldId="375"/>
            <ac:picMk id="3" creationId="{163F29EF-228B-9911-CE9B-D4E1DF6F5349}"/>
          </ac:picMkLst>
        </pc:picChg>
      </pc:sldChg>
      <pc:sldChg chg="addSp delSp modSp new mod modClrScheme chgLayout">
        <pc:chgData name="David Bailey" userId="7d8fa74b8c9e8894" providerId="LiveId" clId="{D05A5A59-BDAD-441A-BAF7-3DA48D49D463}" dt="2026-10-11T05:10:06.790" v="11097" actId="21"/>
        <pc:sldMkLst>
          <pc:docMk/>
          <pc:sldMk cId="1621055936" sldId="376"/>
        </pc:sldMkLst>
        <pc:spChg chg="add mod">
          <ac:chgData name="David Bailey" userId="7d8fa74b8c9e8894" providerId="LiveId" clId="{D05A5A59-BDAD-441A-BAF7-3DA48D49D463}" dt="2026-10-11T05:03:52.847" v="11089" actId="1076"/>
          <ac:spMkLst>
            <pc:docMk/>
            <pc:sldMk cId="1621055936" sldId="376"/>
            <ac:spMk id="7" creationId="{5E1B6196-EF7D-8C6F-B181-65839826209A}"/>
          </ac:spMkLst>
        </pc:spChg>
        <pc:spChg chg="add del mod">
          <ac:chgData name="David Bailey" userId="7d8fa74b8c9e8894" providerId="LiveId" clId="{D05A5A59-BDAD-441A-BAF7-3DA48D49D463}" dt="2026-10-10T13:31:28.570" v="10304" actId="12084"/>
          <ac:spMkLst>
            <pc:docMk/>
            <pc:sldMk cId="1621055936" sldId="376"/>
            <ac:spMk id="8" creationId="{3DADDCBB-81E5-7C46-C0E4-E84C09BE207E}"/>
          </ac:spMkLst>
        </pc:spChg>
        <pc:spChg chg="add del mod">
          <ac:chgData name="David Bailey" userId="7d8fa74b8c9e8894" providerId="LiveId" clId="{D05A5A59-BDAD-441A-BAF7-3DA48D49D463}" dt="2026-10-11T05:02:47.039" v="11078"/>
          <ac:spMkLst>
            <pc:docMk/>
            <pc:sldMk cId="1621055936" sldId="376"/>
            <ac:spMk id="8" creationId="{F8DCA2F4-D568-3922-B0A1-1DEE25ACE83D}"/>
          </ac:spMkLst>
        </pc:spChg>
        <pc:spChg chg="add mod">
          <ac:chgData name="David Bailey" userId="7d8fa74b8c9e8894" providerId="LiveId" clId="{D05A5A59-BDAD-441A-BAF7-3DA48D49D463}" dt="2026-10-11T05:02:06.136" v="11071" actId="14100"/>
          <ac:spMkLst>
            <pc:docMk/>
            <pc:sldMk cId="1621055936" sldId="376"/>
            <ac:spMk id="9" creationId="{CAA3C1B8-8F3C-EA20-7AA1-CD5699AF9917}"/>
          </ac:spMkLst>
        </pc:spChg>
        <pc:spChg chg="add mod">
          <ac:chgData name="David Bailey" userId="7d8fa74b8c9e8894" providerId="LiveId" clId="{D05A5A59-BDAD-441A-BAF7-3DA48D49D463}" dt="2026-10-11T05:02:43.689" v="11076" actId="14100"/>
          <ac:spMkLst>
            <pc:docMk/>
            <pc:sldMk cId="1621055936" sldId="376"/>
            <ac:spMk id="10" creationId="{995FB73A-E774-A4AD-3B47-5EE55C63BD93}"/>
          </ac:spMkLst>
        </pc:spChg>
        <pc:spChg chg="add del mod">
          <ac:chgData name="David Bailey" userId="7d8fa74b8c9e8894" providerId="LiveId" clId="{D05A5A59-BDAD-441A-BAF7-3DA48D49D463}" dt="2026-10-10T13:32:24.749" v="10306" actId="12084"/>
          <ac:spMkLst>
            <pc:docMk/>
            <pc:sldMk cId="1621055936" sldId="376"/>
            <ac:spMk id="11" creationId="{0E2CE935-4F35-1ED9-2C95-60238465A5B9}"/>
          </ac:spMkLst>
        </pc:spChg>
        <pc:spChg chg="add del mod">
          <ac:chgData name="David Bailey" userId="7d8fa74b8c9e8894" providerId="LiveId" clId="{D05A5A59-BDAD-441A-BAF7-3DA48D49D463}" dt="2026-10-11T05:03:13.412" v="11084"/>
          <ac:spMkLst>
            <pc:docMk/>
            <pc:sldMk cId="1621055936" sldId="376"/>
            <ac:spMk id="11" creationId="{E684DD11-D5B7-2866-697D-AC71C504C68F}"/>
          </ac:spMkLst>
        </pc:spChg>
        <pc:spChg chg="add mod">
          <ac:chgData name="David Bailey" userId="7d8fa74b8c9e8894" providerId="LiveId" clId="{D05A5A59-BDAD-441A-BAF7-3DA48D49D463}" dt="2026-10-11T05:03:45.206" v="11088" actId="1076"/>
          <ac:spMkLst>
            <pc:docMk/>
            <pc:sldMk cId="1621055936" sldId="376"/>
            <ac:spMk id="12" creationId="{1A2B313F-CAD0-55D8-EF98-1E4A7E5EBC63}"/>
          </ac:spMkLst>
        </pc:spChg>
        <pc:graphicFrameChg chg="add mod">
          <ac:chgData name="David Bailey" userId="7d8fa74b8c9e8894" providerId="LiveId" clId="{D05A5A59-BDAD-441A-BAF7-3DA48D49D463}" dt="2026-10-10T13:31:34.969" v="10305" actId="14100"/>
          <ac:graphicFrameMkLst>
            <pc:docMk/>
            <pc:sldMk cId="1621055936" sldId="376"/>
            <ac:graphicFrameMk id="2" creationId="{518B8DEE-793F-9C08-BB15-AFAA1692E528}"/>
          </ac:graphicFrameMkLst>
        </pc:graphicFrameChg>
        <pc:graphicFrameChg chg="add mod modGraphic">
          <ac:chgData name="David Bailey" userId="7d8fa74b8c9e8894" providerId="LiveId" clId="{D05A5A59-BDAD-441A-BAF7-3DA48D49D463}" dt="2026-10-11T05:04:16.786" v="11091" actId="14100"/>
          <ac:graphicFrameMkLst>
            <pc:docMk/>
            <pc:sldMk cId="1621055936" sldId="376"/>
            <ac:graphicFrameMk id="4" creationId="{8B04EF3C-7761-B66B-7E9E-CB5F86E9B8AE}"/>
          </ac:graphicFrameMkLst>
        </pc:graphicFrameChg>
        <pc:graphicFrameChg chg="add del mod">
          <ac:chgData name="David Bailey" userId="7d8fa74b8c9e8894" providerId="LiveId" clId="{D05A5A59-BDAD-441A-BAF7-3DA48D49D463}" dt="2026-10-11T05:07:08.398" v="11095" actId="546"/>
          <ac:graphicFrameMkLst>
            <pc:docMk/>
            <pc:sldMk cId="1621055936" sldId="376"/>
            <ac:graphicFrameMk id="15" creationId="{0694B98E-23FF-2A5F-2CE2-FA948F9FDB89}"/>
          </ac:graphicFrameMkLst>
        </pc:graphicFrameChg>
        <pc:picChg chg="add mod">
          <ac:chgData name="David Bailey" userId="7d8fa74b8c9e8894" providerId="LiveId" clId="{D05A5A59-BDAD-441A-BAF7-3DA48D49D463}" dt="2026-10-11T05:01:56.385" v="11070" actId="14100"/>
          <ac:picMkLst>
            <pc:docMk/>
            <pc:sldMk cId="1621055936" sldId="376"/>
            <ac:picMk id="3" creationId="{7A014E24-7AFB-082A-B8E0-1AF3F430A42A}"/>
          </ac:picMkLst>
        </pc:picChg>
        <pc:picChg chg="add mod">
          <ac:chgData name="David Bailey" userId="7d8fa74b8c9e8894" providerId="LiveId" clId="{D05A5A59-BDAD-441A-BAF7-3DA48D49D463}" dt="2026-10-11T05:01:16.649" v="11068" actId="14100"/>
          <ac:picMkLst>
            <pc:docMk/>
            <pc:sldMk cId="1621055936" sldId="376"/>
            <ac:picMk id="6" creationId="{61FB38F2-FBD1-82D4-340E-5D89EBD70BCB}"/>
          </ac:picMkLst>
        </pc:picChg>
        <pc:picChg chg="add del mod">
          <ac:chgData name="David Bailey" userId="7d8fa74b8c9e8894" providerId="LiveId" clId="{D05A5A59-BDAD-441A-BAF7-3DA48D49D463}" dt="2026-10-11T05:10:06.790" v="11097" actId="21"/>
          <ac:picMkLst>
            <pc:docMk/>
            <pc:sldMk cId="1621055936" sldId="376"/>
            <ac:picMk id="17" creationId="{8033D000-65E9-5477-3679-AD836C28FD0E}"/>
          </ac:picMkLst>
        </pc:picChg>
      </pc:sldChg>
      <pc:sldChg chg="addSp delSp modSp new mod">
        <pc:chgData name="David Bailey" userId="7d8fa74b8c9e8894" providerId="LiveId" clId="{D05A5A59-BDAD-441A-BAF7-3DA48D49D463}" dt="2026-10-11T13:29:39.954" v="11165" actId="207"/>
        <pc:sldMkLst>
          <pc:docMk/>
          <pc:sldMk cId="2220942808" sldId="377"/>
        </pc:sldMkLst>
        <pc:spChg chg="add del mod">
          <ac:chgData name="David Bailey" userId="7d8fa74b8c9e8894" providerId="LiveId" clId="{D05A5A59-BDAD-441A-BAF7-3DA48D49D463}" dt="2026-10-10T13:35:05.644" v="10313" actId="12084"/>
          <ac:spMkLst>
            <pc:docMk/>
            <pc:sldMk cId="2220942808" sldId="377"/>
            <ac:spMk id="3" creationId="{8F9BA9AE-995D-1DF9-1B1F-14D430A97C28}"/>
          </ac:spMkLst>
        </pc:spChg>
        <pc:spChg chg="add mod">
          <ac:chgData name="David Bailey" userId="7d8fa74b8c9e8894" providerId="LiveId" clId="{D05A5A59-BDAD-441A-BAF7-3DA48D49D463}" dt="2026-10-10T13:35:55.578" v="10317" actId="1076"/>
          <ac:spMkLst>
            <pc:docMk/>
            <pc:sldMk cId="2220942808" sldId="377"/>
            <ac:spMk id="5" creationId="{4FDDD7A8-85CA-EFBD-649A-E1EA1F881C4A}"/>
          </ac:spMkLst>
        </pc:spChg>
        <pc:graphicFrameChg chg="add mod modGraphic">
          <ac:chgData name="David Bailey" userId="7d8fa74b8c9e8894" providerId="LiveId" clId="{D05A5A59-BDAD-441A-BAF7-3DA48D49D463}" dt="2026-10-11T13:29:39.954" v="11165" actId="207"/>
          <ac:graphicFrameMkLst>
            <pc:docMk/>
            <pc:sldMk cId="2220942808" sldId="377"/>
            <ac:graphicFrameMk id="2" creationId="{AECA3FE7-E117-D528-350B-87625CD43F4B}"/>
          </ac:graphicFrameMkLst>
        </pc:graphicFrameChg>
      </pc:sldChg>
      <pc:sldChg chg="addSp delSp modSp new mod ord">
        <pc:chgData name="David Bailey" userId="7d8fa74b8c9e8894" providerId="LiveId" clId="{D05A5A59-BDAD-441A-BAF7-3DA48D49D463}" dt="2026-10-10T13:42:20.558" v="10339" actId="20577"/>
        <pc:sldMkLst>
          <pc:docMk/>
          <pc:sldMk cId="1122017397" sldId="379"/>
        </pc:sldMkLst>
        <pc:spChg chg="add mod">
          <ac:chgData name="David Bailey" userId="7d8fa74b8c9e8894" providerId="LiveId" clId="{D05A5A59-BDAD-441A-BAF7-3DA48D49D463}" dt="2026-10-09T12:54:18.181" v="9954" actId="207"/>
          <ac:spMkLst>
            <pc:docMk/>
            <pc:sldMk cId="1122017397" sldId="379"/>
            <ac:spMk id="3" creationId="{4DD1473F-BC5F-6ED2-4C4E-34CBD703112F}"/>
          </ac:spMkLst>
        </pc:spChg>
        <pc:spChg chg="add mod">
          <ac:chgData name="David Bailey" userId="7d8fa74b8c9e8894" providerId="LiveId" clId="{D05A5A59-BDAD-441A-BAF7-3DA48D49D463}" dt="2026-10-10T13:42:20.558" v="10339" actId="20577"/>
          <ac:spMkLst>
            <pc:docMk/>
            <pc:sldMk cId="1122017397" sldId="379"/>
            <ac:spMk id="6" creationId="{C495396A-88E1-2CA6-3EEA-627E3B7402A5}"/>
          </ac:spMkLst>
        </pc:spChg>
        <pc:spChg chg="add mod">
          <ac:chgData name="David Bailey" userId="7d8fa74b8c9e8894" providerId="LiveId" clId="{D05A5A59-BDAD-441A-BAF7-3DA48D49D463}" dt="2026-10-07T06:32:15.828" v="8651" actId="13822"/>
          <ac:spMkLst>
            <pc:docMk/>
            <pc:sldMk cId="1122017397" sldId="379"/>
            <ac:spMk id="8" creationId="{64E1CE27-09A7-8453-17EC-F24AA58F1C67}"/>
          </ac:spMkLst>
        </pc:spChg>
      </pc:sldChg>
      <pc:sldChg chg="addSp delSp modSp new mod">
        <pc:chgData name="David Bailey" userId="7d8fa74b8c9e8894" providerId="LiveId" clId="{D05A5A59-BDAD-441A-BAF7-3DA48D49D463}" dt="2026-10-11T12:27:09.107" v="11146" actId="1076"/>
        <pc:sldMkLst>
          <pc:docMk/>
          <pc:sldMk cId="428459138" sldId="380"/>
        </pc:sldMkLst>
        <pc:spChg chg="mod">
          <ac:chgData name="David Bailey" userId="7d8fa74b8c9e8894" providerId="LiveId" clId="{D05A5A59-BDAD-441A-BAF7-3DA48D49D463}" dt="2026-10-07T06:33:12.413" v="8658" actId="115"/>
          <ac:spMkLst>
            <pc:docMk/>
            <pc:sldMk cId="428459138" sldId="380"/>
            <ac:spMk id="2" creationId="{C21835C0-437B-90EF-7C54-D20F15AF1BB7}"/>
          </ac:spMkLst>
        </pc:spChg>
        <pc:spChg chg="add mod">
          <ac:chgData name="David Bailey" userId="7d8fa74b8c9e8894" providerId="LiveId" clId="{D05A5A59-BDAD-441A-BAF7-3DA48D49D463}" dt="2026-10-11T12:27:09.107" v="11146" actId="1076"/>
          <ac:spMkLst>
            <pc:docMk/>
            <pc:sldMk cId="428459138" sldId="380"/>
            <ac:spMk id="5" creationId="{B33455E8-BC8D-50D3-6537-007AE7612F96}"/>
          </ac:spMkLst>
        </pc:spChg>
        <pc:spChg chg="add mod">
          <ac:chgData name="David Bailey" userId="7d8fa74b8c9e8894" providerId="LiveId" clId="{D05A5A59-BDAD-441A-BAF7-3DA48D49D463}" dt="2026-10-10T14:19:43.456" v="10627" actId="1076"/>
          <ac:spMkLst>
            <pc:docMk/>
            <pc:sldMk cId="428459138" sldId="380"/>
            <ac:spMk id="7" creationId="{C0F5013F-0918-6F51-348F-761D6EC729AA}"/>
          </ac:spMkLst>
        </pc:spChg>
        <pc:spChg chg="add mod">
          <ac:chgData name="David Bailey" userId="7d8fa74b8c9e8894" providerId="LiveId" clId="{D05A5A59-BDAD-441A-BAF7-3DA48D49D463}" dt="2026-10-08T21:36:46.799" v="9647" actId="14100"/>
          <ac:spMkLst>
            <pc:docMk/>
            <pc:sldMk cId="428459138" sldId="380"/>
            <ac:spMk id="11" creationId="{06F1F436-C73B-5E56-28AF-9E456E7B95FD}"/>
          </ac:spMkLst>
        </pc:spChg>
        <pc:spChg chg="add mod">
          <ac:chgData name="David Bailey" userId="7d8fa74b8c9e8894" providerId="LiveId" clId="{D05A5A59-BDAD-441A-BAF7-3DA48D49D463}" dt="2026-10-10T14:19:47.720" v="10628" actId="1076"/>
          <ac:spMkLst>
            <pc:docMk/>
            <pc:sldMk cId="428459138" sldId="380"/>
            <ac:spMk id="13" creationId="{88B16DAB-2E26-BFA8-0BE6-B6EA072B5724}"/>
          </ac:spMkLst>
        </pc:spChg>
      </pc:sldChg>
      <pc:sldChg chg="addSp delSp modSp new mod">
        <pc:chgData name="David Bailey" userId="7d8fa74b8c9e8894" providerId="LiveId" clId="{D05A5A59-BDAD-441A-BAF7-3DA48D49D463}" dt="2026-10-11T12:28:15.506" v="11157" actId="20577"/>
        <pc:sldMkLst>
          <pc:docMk/>
          <pc:sldMk cId="443157449" sldId="381"/>
        </pc:sldMkLst>
        <pc:spChg chg="mod">
          <ac:chgData name="David Bailey" userId="7d8fa74b8c9e8894" providerId="LiveId" clId="{D05A5A59-BDAD-441A-BAF7-3DA48D49D463}" dt="2026-10-10T18:20:54.132" v="10819" actId="20577"/>
          <ac:spMkLst>
            <pc:docMk/>
            <pc:sldMk cId="443157449" sldId="381"/>
            <ac:spMk id="2" creationId="{480B7A10-9623-C7B8-A9F3-1B48CEE22696}"/>
          </ac:spMkLst>
        </pc:spChg>
        <pc:spChg chg="add mod">
          <ac:chgData name="David Bailey" userId="7d8fa74b8c9e8894" providerId="LiveId" clId="{D05A5A59-BDAD-441A-BAF7-3DA48D49D463}" dt="2026-10-11T12:28:15.506" v="11157" actId="20577"/>
          <ac:spMkLst>
            <pc:docMk/>
            <pc:sldMk cId="443157449" sldId="381"/>
            <ac:spMk id="4" creationId="{BAD27358-EEF1-BA3B-FA2E-11965EF95A6E}"/>
          </ac:spMkLst>
        </pc:spChg>
        <pc:spChg chg="add mod">
          <ac:chgData name="David Bailey" userId="7d8fa74b8c9e8894" providerId="LiveId" clId="{D05A5A59-BDAD-441A-BAF7-3DA48D49D463}" dt="2026-10-09T11:47:18.270" v="9695" actId="13822"/>
          <ac:spMkLst>
            <pc:docMk/>
            <pc:sldMk cId="443157449" sldId="381"/>
            <ac:spMk id="5" creationId="{32D40340-3795-7261-A92B-D0D68F216865}"/>
          </ac:spMkLst>
        </pc:spChg>
        <pc:spChg chg="add mod">
          <ac:chgData name="David Bailey" userId="7d8fa74b8c9e8894" providerId="LiveId" clId="{D05A5A59-BDAD-441A-BAF7-3DA48D49D463}" dt="2026-10-07T06:48:10.871" v="8767" actId="14100"/>
          <ac:spMkLst>
            <pc:docMk/>
            <pc:sldMk cId="443157449" sldId="381"/>
            <ac:spMk id="7" creationId="{F554126E-EBA8-731B-26E2-55B32785A54D}"/>
          </ac:spMkLst>
        </pc:spChg>
      </pc:sldChg>
      <pc:sldChg chg="addSp delSp modSp new del mod modClrScheme chgLayout">
        <pc:chgData name="David Bailey" userId="7d8fa74b8c9e8894" providerId="LiveId" clId="{D05A5A59-BDAD-441A-BAF7-3DA48D49D463}" dt="2026-10-10T13:12:05.285" v="10168" actId="2696"/>
        <pc:sldMkLst>
          <pc:docMk/>
          <pc:sldMk cId="3709677973" sldId="382"/>
        </pc:sldMkLst>
      </pc:sldChg>
      <pc:sldChg chg="addSp delSp modSp new mod">
        <pc:chgData name="David Bailey" userId="7d8fa74b8c9e8894" providerId="LiveId" clId="{D05A5A59-BDAD-441A-BAF7-3DA48D49D463}" dt="2026-10-10T13:14:37.195" v="10187" actId="255"/>
        <pc:sldMkLst>
          <pc:docMk/>
          <pc:sldMk cId="2598948144" sldId="383"/>
        </pc:sldMkLst>
        <pc:spChg chg="del mod">
          <ac:chgData name="David Bailey" userId="7d8fa74b8c9e8894" providerId="LiveId" clId="{D05A5A59-BDAD-441A-BAF7-3DA48D49D463}" dt="2026-10-10T13:14:14.780" v="10185" actId="12084"/>
          <ac:spMkLst>
            <pc:docMk/>
            <pc:sldMk cId="2598948144" sldId="383"/>
            <ac:spMk id="2" creationId="{144DD982-63B8-D6F7-570A-4AB69C0300A5}"/>
          </ac:spMkLst>
        </pc:spChg>
        <pc:graphicFrameChg chg="add mod">
          <ac:chgData name="David Bailey" userId="7d8fa74b8c9e8894" providerId="LiveId" clId="{D05A5A59-BDAD-441A-BAF7-3DA48D49D463}" dt="2026-10-10T13:14:37.195" v="10187" actId="255"/>
          <ac:graphicFrameMkLst>
            <pc:docMk/>
            <pc:sldMk cId="2598948144" sldId="383"/>
            <ac:graphicFrameMk id="3" creationId="{47B44EF9-DDBF-06EE-C8C6-FCE7F123E799}"/>
          </ac:graphicFrameMkLst>
        </pc:graphicFrameChg>
        <pc:graphicFrameChg chg="add mod modGraphic">
          <ac:chgData name="David Bailey" userId="7d8fa74b8c9e8894" providerId="LiveId" clId="{D05A5A59-BDAD-441A-BAF7-3DA48D49D463}" dt="2026-10-10T13:14:05.503" v="10184" actId="120"/>
          <ac:graphicFrameMkLst>
            <pc:docMk/>
            <pc:sldMk cId="2598948144" sldId="383"/>
            <ac:graphicFrameMk id="6" creationId="{F0D4A993-58FA-E823-5542-68E330913491}"/>
          </ac:graphicFrameMkLst>
        </pc:graphicFrameChg>
      </pc:sldChg>
      <pc:sldChg chg="addSp delSp modSp new mod">
        <pc:chgData name="David Bailey" userId="7d8fa74b8c9e8894" providerId="LiveId" clId="{D05A5A59-BDAD-441A-BAF7-3DA48D49D463}" dt="2026-10-11T12:28:42.522" v="11163"/>
        <pc:sldMkLst>
          <pc:docMk/>
          <pc:sldMk cId="2453530013" sldId="384"/>
        </pc:sldMkLst>
        <pc:spChg chg="add del mod">
          <ac:chgData name="David Bailey" userId="7d8fa74b8c9e8894" providerId="LiveId" clId="{D05A5A59-BDAD-441A-BAF7-3DA48D49D463}" dt="2026-10-11T12:28:42.522" v="11163"/>
          <ac:spMkLst>
            <pc:docMk/>
            <pc:sldMk cId="2453530013" sldId="384"/>
            <ac:spMk id="2" creationId="{80F87373-54E9-A6ED-02BC-A8430D7BB1B2}"/>
          </ac:spMkLst>
        </pc:spChg>
        <pc:spChg chg="add mod">
          <ac:chgData name="David Bailey" userId="7d8fa74b8c9e8894" providerId="LiveId" clId="{D05A5A59-BDAD-441A-BAF7-3DA48D49D463}" dt="2026-10-10T14:15:42.621" v="10626" actId="1076"/>
          <ac:spMkLst>
            <pc:docMk/>
            <pc:sldMk cId="2453530013" sldId="384"/>
            <ac:spMk id="7" creationId="{B941110C-BC95-F1D3-E1C2-92539E466D47}"/>
          </ac:spMkLst>
        </pc:spChg>
        <pc:graphicFrameChg chg="add mod modGraphic">
          <ac:chgData name="David Bailey" userId="7d8fa74b8c9e8894" providerId="LiveId" clId="{D05A5A59-BDAD-441A-BAF7-3DA48D49D463}" dt="2026-10-11T12:28:38.528" v="11160" actId="20577"/>
          <ac:graphicFrameMkLst>
            <pc:docMk/>
            <pc:sldMk cId="2453530013" sldId="384"/>
            <ac:graphicFrameMk id="4" creationId="{A76569DD-B3C6-6ECB-656F-030FC91EEC97}"/>
          </ac:graphicFrameMkLst>
        </pc:graphicFrameChg>
        <pc:graphicFrameChg chg="add mod modGraphic">
          <ac:chgData name="David Bailey" userId="7d8fa74b8c9e8894" providerId="LiveId" clId="{D05A5A59-BDAD-441A-BAF7-3DA48D49D463}" dt="2026-10-10T18:23:19.851" v="10837" actId="20577"/>
          <ac:graphicFrameMkLst>
            <pc:docMk/>
            <pc:sldMk cId="2453530013" sldId="384"/>
            <ac:graphicFrameMk id="5" creationId="{7BF15B6F-DF13-49C2-1B86-F262CE59278A}"/>
          </ac:graphicFrameMkLst>
        </pc:graphicFrameChg>
      </pc:sldChg>
      <pc:sldChg chg="addSp delSp modSp new mod">
        <pc:chgData name="David Bailey" userId="7d8fa74b8c9e8894" providerId="LiveId" clId="{D05A5A59-BDAD-441A-BAF7-3DA48D49D463}" dt="2026-10-11T13:31:48.997" v="11167" actId="20577"/>
        <pc:sldMkLst>
          <pc:docMk/>
          <pc:sldMk cId="2345087310" sldId="385"/>
        </pc:sldMkLst>
        <pc:spChg chg="add mod">
          <ac:chgData name="David Bailey" userId="7d8fa74b8c9e8894" providerId="LiveId" clId="{D05A5A59-BDAD-441A-BAF7-3DA48D49D463}" dt="2026-10-09T11:51:12.735" v="9714" actId="207"/>
          <ac:spMkLst>
            <pc:docMk/>
            <pc:sldMk cId="2345087310" sldId="385"/>
            <ac:spMk id="8" creationId="{E4153B60-0AD8-3454-2EE9-01388BE2B3BA}"/>
          </ac:spMkLst>
        </pc:spChg>
        <pc:spChg chg="add mod">
          <ac:chgData name="David Bailey" userId="7d8fa74b8c9e8894" providerId="LiveId" clId="{D05A5A59-BDAD-441A-BAF7-3DA48D49D463}" dt="2026-10-07T07:40:13.099" v="9157" actId="14100"/>
          <ac:spMkLst>
            <pc:docMk/>
            <pc:sldMk cId="2345087310" sldId="385"/>
            <ac:spMk id="10" creationId="{79B2B9C0-F41B-9285-F93B-A5866B135B55}"/>
          </ac:spMkLst>
        </pc:spChg>
        <pc:graphicFrameChg chg="add mod">
          <ac:chgData name="David Bailey" userId="7d8fa74b8c9e8894" providerId="LiveId" clId="{D05A5A59-BDAD-441A-BAF7-3DA48D49D463}" dt="2026-10-07T07:30:25.132" v="9087"/>
          <ac:graphicFrameMkLst>
            <pc:docMk/>
            <pc:sldMk cId="2345087310" sldId="385"/>
            <ac:graphicFrameMk id="3" creationId="{6CAB1871-112F-34B5-CBEA-9E09F9BBA2ED}"/>
          </ac:graphicFrameMkLst>
        </pc:graphicFrameChg>
        <pc:graphicFrameChg chg="add mod modGraphic">
          <ac:chgData name="David Bailey" userId="7d8fa74b8c9e8894" providerId="LiveId" clId="{D05A5A59-BDAD-441A-BAF7-3DA48D49D463}" dt="2026-10-11T13:31:48.997" v="11167" actId="20577"/>
          <ac:graphicFrameMkLst>
            <pc:docMk/>
            <pc:sldMk cId="2345087310" sldId="385"/>
            <ac:graphicFrameMk id="6" creationId="{8864DCD4-A8F2-8B02-B0E9-CB338C233EAA}"/>
          </ac:graphicFrameMkLst>
        </pc:graphicFrameChg>
      </pc:sldChg>
      <pc:sldChg chg="addSp delSp modSp new add del mod">
        <pc:chgData name="David Bailey" userId="7d8fa74b8c9e8894" providerId="LiveId" clId="{D05A5A59-BDAD-441A-BAF7-3DA48D49D463}" dt="2026-10-09T11:51:35.467" v="9720" actId="207"/>
        <pc:sldMkLst>
          <pc:docMk/>
          <pc:sldMk cId="2991352431" sldId="386"/>
        </pc:sldMkLst>
        <pc:spChg chg="add mod">
          <ac:chgData name="David Bailey" userId="7d8fa74b8c9e8894" providerId="LiveId" clId="{D05A5A59-BDAD-441A-BAF7-3DA48D49D463}" dt="2026-10-07T07:40:56.937" v="9160" actId="1076"/>
          <ac:spMkLst>
            <pc:docMk/>
            <pc:sldMk cId="2991352431" sldId="386"/>
            <ac:spMk id="9" creationId="{E1269486-1E30-8EFC-0E67-45254EF2429E}"/>
          </ac:spMkLst>
        </pc:spChg>
        <pc:spChg chg="add mod">
          <ac:chgData name="David Bailey" userId="7d8fa74b8c9e8894" providerId="LiveId" clId="{D05A5A59-BDAD-441A-BAF7-3DA48D49D463}" dt="2026-10-09T11:51:35.467" v="9720" actId="207"/>
          <ac:spMkLst>
            <pc:docMk/>
            <pc:sldMk cId="2991352431" sldId="386"/>
            <ac:spMk id="11" creationId="{4AE7F6D4-955B-7254-9571-267DC3DA70E1}"/>
          </ac:spMkLst>
        </pc:spChg>
        <pc:graphicFrameChg chg="add mod">
          <ac:chgData name="David Bailey" userId="7d8fa74b8c9e8894" providerId="LiveId" clId="{D05A5A59-BDAD-441A-BAF7-3DA48D49D463}" dt="2026-10-07T07:36:10.571" v="9141" actId="122"/>
          <ac:graphicFrameMkLst>
            <pc:docMk/>
            <pc:sldMk cId="2991352431" sldId="386"/>
            <ac:graphicFrameMk id="6" creationId="{2A917764-22D3-5316-D144-E56DEAB5391D}"/>
          </ac:graphicFrameMkLst>
        </pc:graphicFrameChg>
        <pc:graphicFrameChg chg="add mod modGraphic">
          <ac:chgData name="David Bailey" userId="7d8fa74b8c9e8894" providerId="LiveId" clId="{D05A5A59-BDAD-441A-BAF7-3DA48D49D463}" dt="2026-10-09T11:51:20.067" v="9718" actId="20577"/>
          <ac:graphicFrameMkLst>
            <pc:docMk/>
            <pc:sldMk cId="2991352431" sldId="386"/>
            <ac:graphicFrameMk id="7" creationId="{935B357C-59FE-2C0F-04DD-D90CD71037FE}"/>
          </ac:graphicFrameMkLst>
        </pc:graphicFrameChg>
      </pc:sldChg>
      <pc:sldChg chg="addSp delSp modSp new mod">
        <pc:chgData name="David Bailey" userId="7d8fa74b8c9e8894" providerId="LiveId" clId="{D05A5A59-BDAD-441A-BAF7-3DA48D49D463}" dt="2026-10-07T08:02:24.187" v="9367" actId="12"/>
        <pc:sldMkLst>
          <pc:docMk/>
          <pc:sldMk cId="886284457" sldId="387"/>
        </pc:sldMkLst>
        <pc:spChg chg="mod">
          <ac:chgData name="David Bailey" userId="7d8fa74b8c9e8894" providerId="LiveId" clId="{D05A5A59-BDAD-441A-BAF7-3DA48D49D463}" dt="2026-10-07T08:02:24.187" v="9367" actId="12"/>
          <ac:spMkLst>
            <pc:docMk/>
            <pc:sldMk cId="886284457" sldId="387"/>
            <ac:spMk id="3" creationId="{3AE873D4-EC63-D0B0-4370-916E399212DE}"/>
          </ac:spMkLst>
        </pc:spChg>
        <pc:graphicFrameChg chg="add mod">
          <ac:chgData name="David Bailey" userId="7d8fa74b8c9e8894" providerId="LiveId" clId="{D05A5A59-BDAD-441A-BAF7-3DA48D49D463}" dt="2026-10-07T07:51:49.361" v="9223" actId="122"/>
          <ac:graphicFrameMkLst>
            <pc:docMk/>
            <pc:sldMk cId="886284457" sldId="387"/>
            <ac:graphicFrameMk id="4" creationId="{82BF0A48-6102-CFDA-33D5-11E1515358E5}"/>
          </ac:graphicFrameMkLst>
        </pc:graphicFrameChg>
      </pc:sldChg>
      <pc:sldChg chg="addSp delSp modSp new mod">
        <pc:chgData name="David Bailey" userId="7d8fa74b8c9e8894" providerId="LiveId" clId="{D05A5A59-BDAD-441A-BAF7-3DA48D49D463}" dt="2026-10-11T04:53:25.341" v="11056" actId="12100"/>
        <pc:sldMkLst>
          <pc:docMk/>
          <pc:sldMk cId="968221826" sldId="388"/>
        </pc:sldMkLst>
        <pc:spChg chg="del mod">
          <ac:chgData name="David Bailey" userId="7d8fa74b8c9e8894" providerId="LiveId" clId="{D05A5A59-BDAD-441A-BAF7-3DA48D49D463}" dt="2026-10-10T13:03:26.328" v="10131" actId="12084"/>
          <ac:spMkLst>
            <pc:docMk/>
            <pc:sldMk cId="968221826" sldId="388"/>
            <ac:spMk id="2" creationId="{7348D57B-AB7A-3D8A-707F-8B72084DEE33}"/>
          </ac:spMkLst>
        </pc:spChg>
        <pc:spChg chg="add del mod">
          <ac:chgData name="David Bailey" userId="7d8fa74b8c9e8894" providerId="LiveId" clId="{D05A5A59-BDAD-441A-BAF7-3DA48D49D463}" dt="2026-10-10T12:58:49.832" v="10102"/>
          <ac:spMkLst>
            <pc:docMk/>
            <pc:sldMk cId="968221826" sldId="388"/>
            <ac:spMk id="3" creationId="{32AF3757-CF83-BE20-C394-AC94A82E0B5F}"/>
          </ac:spMkLst>
        </pc:spChg>
        <pc:spChg chg="add del mod">
          <ac:chgData name="David Bailey" userId="7d8fa74b8c9e8894" providerId="LiveId" clId="{D05A5A59-BDAD-441A-BAF7-3DA48D49D463}" dt="2026-10-10T13:04:24.720" v="10135" actId="12084"/>
          <ac:spMkLst>
            <pc:docMk/>
            <pc:sldMk cId="968221826" sldId="388"/>
            <ac:spMk id="5" creationId="{8BD8EAD8-6239-0D10-0203-CE9DC3E8BB1A}"/>
          </ac:spMkLst>
        </pc:spChg>
        <pc:graphicFrameChg chg="add mod modGraphic">
          <ac:chgData name="David Bailey" userId="7d8fa74b8c9e8894" providerId="LiveId" clId="{D05A5A59-BDAD-441A-BAF7-3DA48D49D463}" dt="2026-10-11T04:51:01.600" v="11043" actId="14100"/>
          <ac:graphicFrameMkLst>
            <pc:docMk/>
            <pc:sldMk cId="968221826" sldId="388"/>
            <ac:graphicFrameMk id="6" creationId="{DC015763-F9E5-67AC-3BC7-250A6CEAED7D}"/>
          </ac:graphicFrameMkLst>
        </pc:graphicFrameChg>
        <pc:graphicFrameChg chg="add mod modGraphic">
          <ac:chgData name="David Bailey" userId="7d8fa74b8c9e8894" providerId="LiveId" clId="{D05A5A59-BDAD-441A-BAF7-3DA48D49D463}" dt="2026-10-11T04:53:25.341" v="11056" actId="12100"/>
          <ac:graphicFrameMkLst>
            <pc:docMk/>
            <pc:sldMk cId="968221826" sldId="388"/>
            <ac:graphicFrameMk id="7" creationId="{0AAD22EE-7292-51F6-5787-4F3511EA34F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#1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  <a:schemeClr val="accent3">
        <a:tint val="75000"/>
      </a:schemeClr>
      <a:schemeClr val="accent4">
        <a:tint val="75000"/>
      </a:schemeClr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2">
        <a:tint val="75000"/>
      </a:schemeClr>
      <a:schemeClr val="accent3">
        <a:tint val="75000"/>
      </a:schemeClr>
      <a:schemeClr val="accent4">
        <a:tint val="75000"/>
      </a:schemeClr>
      <a:schemeClr val="accent5">
        <a:tint val="75000"/>
      </a:schemeClr>
      <a:schemeClr val="accent6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4#1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4"/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4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3#2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#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#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2CA916-CA8A-4E30-972F-67C353CC3822}" type="doc">
      <dgm:prSet loTypeId="urn:microsoft.com/office/officeart/2005/8/layout/vList2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05F7172B-A045-4DBE-BDE9-6363B9E76C51}">
      <dgm:prSet/>
      <dgm:spPr/>
      <dgm:t>
        <a:bodyPr/>
        <a:lstStyle/>
        <a:p>
          <a:pPr algn="ctr"/>
          <a:r>
            <a:rPr lang="en-GB" b="1" dirty="0"/>
            <a:t>In my presentation today I will:</a:t>
          </a:r>
          <a:endParaRPr lang="en-GB" dirty="0"/>
        </a:p>
      </dgm:t>
    </dgm:pt>
    <dgm:pt modelId="{BE85B127-754C-465F-BFE7-0326B0CAD432}" type="parTrans" cxnId="{5687EDFC-2681-4C62-A9DE-24B21DE28ECD}">
      <dgm:prSet/>
      <dgm:spPr/>
      <dgm:t>
        <a:bodyPr/>
        <a:lstStyle/>
        <a:p>
          <a:endParaRPr lang="en-GB"/>
        </a:p>
      </dgm:t>
    </dgm:pt>
    <dgm:pt modelId="{9C592416-E0A4-47BE-8094-9EDABC196625}" type="sibTrans" cxnId="{5687EDFC-2681-4C62-A9DE-24B21DE28ECD}">
      <dgm:prSet/>
      <dgm:spPr/>
      <dgm:t>
        <a:bodyPr/>
        <a:lstStyle/>
        <a:p>
          <a:endParaRPr lang="en-GB"/>
        </a:p>
      </dgm:t>
    </dgm:pt>
    <dgm:pt modelId="{09D8DAB1-92C4-4D03-AC99-84EA314B3B2D}" type="pres">
      <dgm:prSet presAssocID="{502CA916-CA8A-4E30-972F-67C353CC3822}" presName="linear" presStyleCnt="0">
        <dgm:presLayoutVars>
          <dgm:animLvl val="lvl"/>
          <dgm:resizeHandles val="exact"/>
        </dgm:presLayoutVars>
      </dgm:prSet>
      <dgm:spPr/>
    </dgm:pt>
    <dgm:pt modelId="{66859AFD-C863-4D0A-B61D-78FA77D7C225}" type="pres">
      <dgm:prSet presAssocID="{05F7172B-A045-4DBE-BDE9-6363B9E76C51}" presName="parentText" presStyleLbl="node1" presStyleIdx="0" presStyleCnt="1" custLinFactNeighborX="1645" custLinFactNeighborY="99603">
        <dgm:presLayoutVars>
          <dgm:chMax val="0"/>
          <dgm:bulletEnabled val="1"/>
        </dgm:presLayoutVars>
      </dgm:prSet>
      <dgm:spPr/>
    </dgm:pt>
  </dgm:ptLst>
  <dgm:cxnLst>
    <dgm:cxn modelId="{03C65047-1B26-48AB-9EE6-A00F91939F86}" type="presOf" srcId="{502CA916-CA8A-4E30-972F-67C353CC3822}" destId="{09D8DAB1-92C4-4D03-AC99-84EA314B3B2D}" srcOrd="0" destOrd="0" presId="urn:microsoft.com/office/officeart/2005/8/layout/vList2"/>
    <dgm:cxn modelId="{09D731E5-2C7A-4DB8-8EEB-2C752D877411}" type="presOf" srcId="{05F7172B-A045-4DBE-BDE9-6363B9E76C51}" destId="{66859AFD-C863-4D0A-B61D-78FA77D7C225}" srcOrd="0" destOrd="0" presId="urn:microsoft.com/office/officeart/2005/8/layout/vList2"/>
    <dgm:cxn modelId="{5687EDFC-2681-4C62-A9DE-24B21DE28ECD}" srcId="{502CA916-CA8A-4E30-972F-67C353CC3822}" destId="{05F7172B-A045-4DBE-BDE9-6363B9E76C51}" srcOrd="0" destOrd="0" parTransId="{BE85B127-754C-465F-BFE7-0326B0CAD432}" sibTransId="{9C592416-E0A4-47BE-8094-9EDABC196625}"/>
    <dgm:cxn modelId="{70AC12CD-CA43-4450-B60D-C177F6DA07A6}" type="presParOf" srcId="{09D8DAB1-92C4-4D03-AC99-84EA314B3B2D}" destId="{66859AFD-C863-4D0A-B61D-78FA77D7C22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37813E-A061-4D44-AD3F-B44794C75DC4}" type="doc">
      <dgm:prSet loTypeId="urn:microsoft.com/office/officeart/2005/8/layout/vList2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3DFEBBBE-16B6-44CE-BB77-6EFF089FB2B0}">
      <dgm:prSet phldrT="[Text]" phldr="0" custT="1"/>
      <dgm:spPr/>
      <dgm:t>
        <a:bodyPr/>
        <a:lstStyle/>
        <a:p>
          <a:pPr algn="ctr"/>
          <a:r>
            <a:rPr lang="en-GB" sz="3200" b="1" dirty="0"/>
            <a:t>Good Morning, my Name is David Bailey</a:t>
          </a:r>
        </a:p>
      </dgm:t>
    </dgm:pt>
    <dgm:pt modelId="{D1A41396-F204-4FD0-812D-F84719FF3593}" type="parTrans" cxnId="{F00DAC5D-A64C-4CA9-8639-901D03F8155D}">
      <dgm:prSet/>
      <dgm:spPr/>
      <dgm:t>
        <a:bodyPr/>
        <a:lstStyle/>
        <a:p>
          <a:endParaRPr lang="en-GB"/>
        </a:p>
      </dgm:t>
    </dgm:pt>
    <dgm:pt modelId="{D175CDCA-D741-4767-9AD6-42A2F1577AD9}" type="sibTrans" cxnId="{F00DAC5D-A64C-4CA9-8639-901D03F8155D}">
      <dgm:prSet/>
      <dgm:spPr/>
      <dgm:t>
        <a:bodyPr/>
        <a:lstStyle/>
        <a:p>
          <a:endParaRPr lang="en-GB"/>
        </a:p>
      </dgm:t>
    </dgm:pt>
    <dgm:pt modelId="{536C85E5-5F8A-4230-8765-F8D57ECC22CB}" type="pres">
      <dgm:prSet presAssocID="{CB37813E-A061-4D44-AD3F-B44794C75DC4}" presName="linear" presStyleCnt="0">
        <dgm:presLayoutVars>
          <dgm:animLvl val="lvl"/>
          <dgm:resizeHandles val="exact"/>
        </dgm:presLayoutVars>
      </dgm:prSet>
      <dgm:spPr/>
    </dgm:pt>
    <dgm:pt modelId="{45E86D4D-0A03-4220-A18D-0D2FE91C211B}" type="pres">
      <dgm:prSet presAssocID="{3DFEBBBE-16B6-44CE-BB77-6EFF089FB2B0}" presName="parentText" presStyleLbl="node1" presStyleIdx="0" presStyleCnt="1" custLinFactNeighborX="825" custLinFactNeighborY="32218">
        <dgm:presLayoutVars>
          <dgm:chMax val="0"/>
          <dgm:bulletEnabled val="1"/>
        </dgm:presLayoutVars>
      </dgm:prSet>
      <dgm:spPr/>
    </dgm:pt>
  </dgm:ptLst>
  <dgm:cxnLst>
    <dgm:cxn modelId="{F00DAC5D-A64C-4CA9-8639-901D03F8155D}" srcId="{CB37813E-A061-4D44-AD3F-B44794C75DC4}" destId="{3DFEBBBE-16B6-44CE-BB77-6EFF089FB2B0}" srcOrd="0" destOrd="0" parTransId="{D1A41396-F204-4FD0-812D-F84719FF3593}" sibTransId="{D175CDCA-D741-4767-9AD6-42A2F1577AD9}"/>
    <dgm:cxn modelId="{EED42A63-BEAA-4266-8999-963DE6E570A2}" type="presOf" srcId="{3DFEBBBE-16B6-44CE-BB77-6EFF089FB2B0}" destId="{45E86D4D-0A03-4220-A18D-0D2FE91C211B}" srcOrd="0" destOrd="0" presId="urn:microsoft.com/office/officeart/2005/8/layout/vList2"/>
    <dgm:cxn modelId="{320BFCEF-8BB6-4553-AF98-8584317E4A0B}" type="presOf" srcId="{CB37813E-A061-4D44-AD3F-B44794C75DC4}" destId="{536C85E5-5F8A-4230-8765-F8D57ECC22CB}" srcOrd="0" destOrd="0" presId="urn:microsoft.com/office/officeart/2005/8/layout/vList2"/>
    <dgm:cxn modelId="{3DF035A0-D15E-4984-AE2B-F7D70A1594AF}" type="presParOf" srcId="{536C85E5-5F8A-4230-8765-F8D57ECC22CB}" destId="{45E86D4D-0A03-4220-A18D-0D2FE91C211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3BFD93-4C65-40A9-8D7A-2A8D34D91F04}" type="doc">
      <dgm:prSet loTypeId="urn:microsoft.com/office/officeart/2005/8/layout/vList2" loCatId="list" qsTypeId="urn:microsoft.com/office/officeart/2005/8/quickstyle/simple4#1" qsCatId="simple" csTypeId="urn:microsoft.com/office/officeart/2005/8/colors/accent3_2#1" csCatId="accent3" phldr="1"/>
      <dgm:spPr/>
      <dgm:t>
        <a:bodyPr/>
        <a:lstStyle/>
        <a:p>
          <a:endParaRPr lang="en-GB"/>
        </a:p>
      </dgm:t>
    </dgm:pt>
    <dgm:pt modelId="{72CE3595-93CE-43B4-88BF-CE72CAEBFC55}">
      <dgm:prSet/>
      <dgm:spPr/>
      <dgm:t>
        <a:bodyPr/>
        <a:lstStyle/>
        <a:p>
          <a:pPr algn="ctr"/>
          <a:r>
            <a:rPr lang="en-GB" b="1" dirty="0"/>
            <a:t> Provide an overview of Basil’s Bakery and the nature</a:t>
          </a:r>
        </a:p>
        <a:p>
          <a:pPr algn="ctr"/>
          <a:r>
            <a:rPr lang="en-GB" b="1" dirty="0"/>
            <a:t>and scope of the problems they are encountering </a:t>
          </a:r>
          <a:endParaRPr lang="en-GB" dirty="0"/>
        </a:p>
      </dgm:t>
    </dgm:pt>
    <dgm:pt modelId="{54FD1DA1-7400-4EC5-94C5-0553A3E7B1B4}" type="parTrans" cxnId="{959C7611-BBCA-4B1E-B8BA-FB90987BDF34}">
      <dgm:prSet/>
      <dgm:spPr/>
      <dgm:t>
        <a:bodyPr/>
        <a:lstStyle/>
        <a:p>
          <a:endParaRPr lang="en-GB"/>
        </a:p>
      </dgm:t>
    </dgm:pt>
    <dgm:pt modelId="{FCC9EA5B-CFC7-4D4E-8765-ADCDB37584B0}" type="sibTrans" cxnId="{959C7611-BBCA-4B1E-B8BA-FB90987BDF34}">
      <dgm:prSet/>
      <dgm:spPr/>
      <dgm:t>
        <a:bodyPr/>
        <a:lstStyle/>
        <a:p>
          <a:endParaRPr lang="en-GB"/>
        </a:p>
      </dgm:t>
    </dgm:pt>
    <dgm:pt modelId="{282DC587-4F4C-4318-B65C-8E4880C1AAA0}" type="pres">
      <dgm:prSet presAssocID="{593BFD93-4C65-40A9-8D7A-2A8D34D91F04}" presName="linear" presStyleCnt="0">
        <dgm:presLayoutVars>
          <dgm:animLvl val="lvl"/>
          <dgm:resizeHandles val="exact"/>
        </dgm:presLayoutVars>
      </dgm:prSet>
      <dgm:spPr/>
    </dgm:pt>
    <dgm:pt modelId="{8029F837-0F48-48EB-A88C-B8A905272BF6}" type="pres">
      <dgm:prSet presAssocID="{72CE3595-93CE-43B4-88BF-CE72CAEBFC55}" presName="parentText" presStyleLbl="node1" presStyleIdx="0" presStyleCnt="1" custLinFactY="-19789" custLinFactNeighborX="449" custLinFactNeighborY="-100000">
        <dgm:presLayoutVars>
          <dgm:chMax val="0"/>
          <dgm:bulletEnabled val="1"/>
        </dgm:presLayoutVars>
      </dgm:prSet>
      <dgm:spPr/>
    </dgm:pt>
  </dgm:ptLst>
  <dgm:cxnLst>
    <dgm:cxn modelId="{959C7611-BBCA-4B1E-B8BA-FB90987BDF34}" srcId="{593BFD93-4C65-40A9-8D7A-2A8D34D91F04}" destId="{72CE3595-93CE-43B4-88BF-CE72CAEBFC55}" srcOrd="0" destOrd="0" parTransId="{54FD1DA1-7400-4EC5-94C5-0553A3E7B1B4}" sibTransId="{FCC9EA5B-CFC7-4D4E-8765-ADCDB37584B0}"/>
    <dgm:cxn modelId="{738CB23F-0417-4F34-89DC-4160D5177360}" type="presOf" srcId="{72CE3595-93CE-43B4-88BF-CE72CAEBFC55}" destId="{8029F837-0F48-48EB-A88C-B8A905272BF6}" srcOrd="0" destOrd="0" presId="urn:microsoft.com/office/officeart/2005/8/layout/vList2"/>
    <dgm:cxn modelId="{E86C6AB4-9027-4A44-B60C-33C9486F8603}" type="presOf" srcId="{593BFD93-4C65-40A9-8D7A-2A8D34D91F04}" destId="{282DC587-4F4C-4318-B65C-8E4880C1AAA0}" srcOrd="0" destOrd="0" presId="urn:microsoft.com/office/officeart/2005/8/layout/vList2"/>
    <dgm:cxn modelId="{962C88CA-1E7A-420E-9674-7847BE8724AA}" type="presParOf" srcId="{282DC587-4F4C-4318-B65C-8E4880C1AAA0}" destId="{8029F837-0F48-48EB-A88C-B8A905272BF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4360B48-12B7-494E-ACAF-4AA1A3A22D43}" type="doc">
      <dgm:prSet loTypeId="urn:microsoft.com/office/officeart/2005/8/layout/vList2" loCatId="list" qsTypeId="urn:microsoft.com/office/officeart/2005/8/quickstyle/simple1#4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2AE9BC28-0F33-4D59-AC48-89E98C9055D5}">
      <dgm:prSet/>
      <dgm:spPr/>
      <dgm:t>
        <a:bodyPr/>
        <a:lstStyle/>
        <a:p>
          <a:pPr algn="ctr"/>
          <a:r>
            <a:rPr lang="en-GB" b="1" dirty="0"/>
            <a:t> I will provide critique and application of the PESTEL framework.</a:t>
          </a:r>
          <a:endParaRPr lang="en-GB" dirty="0"/>
        </a:p>
      </dgm:t>
    </dgm:pt>
    <dgm:pt modelId="{883D307B-36BE-42DC-A770-76701F6C6FC2}" type="parTrans" cxnId="{F7627F3F-D415-4563-A87A-B7E9C6F808BE}">
      <dgm:prSet/>
      <dgm:spPr/>
      <dgm:t>
        <a:bodyPr/>
        <a:lstStyle/>
        <a:p>
          <a:endParaRPr lang="en-GB"/>
        </a:p>
      </dgm:t>
    </dgm:pt>
    <dgm:pt modelId="{BAA99BC2-FAB0-4F22-9FA5-9A5177F6CE16}" type="sibTrans" cxnId="{F7627F3F-D415-4563-A87A-B7E9C6F808BE}">
      <dgm:prSet/>
      <dgm:spPr/>
      <dgm:t>
        <a:bodyPr/>
        <a:lstStyle/>
        <a:p>
          <a:endParaRPr lang="en-GB"/>
        </a:p>
      </dgm:t>
    </dgm:pt>
    <dgm:pt modelId="{543CE814-BEA5-4F6B-BA5B-F5B26F9E1810}" type="pres">
      <dgm:prSet presAssocID="{D4360B48-12B7-494E-ACAF-4AA1A3A22D43}" presName="linear" presStyleCnt="0">
        <dgm:presLayoutVars>
          <dgm:animLvl val="lvl"/>
          <dgm:resizeHandles val="exact"/>
        </dgm:presLayoutVars>
      </dgm:prSet>
      <dgm:spPr/>
    </dgm:pt>
    <dgm:pt modelId="{3DFAACF2-CCFA-45ED-AE6D-BAD5C24593E4}" type="pres">
      <dgm:prSet presAssocID="{2AE9BC28-0F33-4D59-AC48-89E98C9055D5}" presName="parentText" presStyleLbl="node1" presStyleIdx="0" presStyleCnt="1" custLinFactNeighborX="-102" custLinFactNeighborY="-12025">
        <dgm:presLayoutVars>
          <dgm:chMax val="0"/>
          <dgm:bulletEnabled val="1"/>
        </dgm:presLayoutVars>
      </dgm:prSet>
      <dgm:spPr/>
    </dgm:pt>
  </dgm:ptLst>
  <dgm:cxnLst>
    <dgm:cxn modelId="{F7627F3F-D415-4563-A87A-B7E9C6F808BE}" srcId="{D4360B48-12B7-494E-ACAF-4AA1A3A22D43}" destId="{2AE9BC28-0F33-4D59-AC48-89E98C9055D5}" srcOrd="0" destOrd="0" parTransId="{883D307B-36BE-42DC-A770-76701F6C6FC2}" sibTransId="{BAA99BC2-FAB0-4F22-9FA5-9A5177F6CE16}"/>
    <dgm:cxn modelId="{48FED87D-6DBE-4432-9159-DB3616E1D70D}" type="presOf" srcId="{D4360B48-12B7-494E-ACAF-4AA1A3A22D43}" destId="{543CE814-BEA5-4F6B-BA5B-F5B26F9E1810}" srcOrd="0" destOrd="0" presId="urn:microsoft.com/office/officeart/2005/8/layout/vList2"/>
    <dgm:cxn modelId="{51369EB9-1DDE-41E4-B345-9D8965D1A0CF}" type="presOf" srcId="{2AE9BC28-0F33-4D59-AC48-89E98C9055D5}" destId="{3DFAACF2-CCFA-45ED-AE6D-BAD5C24593E4}" srcOrd="0" destOrd="0" presId="urn:microsoft.com/office/officeart/2005/8/layout/vList2"/>
    <dgm:cxn modelId="{2517F8C0-FBD7-46D2-8667-D17688D34FF6}" type="presParOf" srcId="{543CE814-BEA5-4F6B-BA5B-F5B26F9E1810}" destId="{3DFAACF2-CCFA-45ED-AE6D-BAD5C24593E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5B7D1F1-E199-4FDC-B828-7D4F1A1389EC}" type="doc">
      <dgm:prSet loTypeId="urn:microsoft.com/office/officeart/2005/8/layout/vList2" loCatId="list" qsTypeId="urn:microsoft.com/office/officeart/2005/8/quickstyle/simple1#5" qsCatId="simple" csTypeId="urn:microsoft.com/office/officeart/2005/8/colors/colorful3#1" csCatId="colorful" phldr="1"/>
      <dgm:spPr/>
      <dgm:t>
        <a:bodyPr/>
        <a:lstStyle/>
        <a:p>
          <a:endParaRPr lang="en-GB"/>
        </a:p>
      </dgm:t>
    </dgm:pt>
    <dgm:pt modelId="{91662843-AC31-419E-8E9E-D7F4368D591D}">
      <dgm:prSet/>
      <dgm:spPr/>
      <dgm:t>
        <a:bodyPr/>
        <a:lstStyle/>
        <a:p>
          <a:pPr algn="ctr"/>
          <a:r>
            <a:rPr lang="en-GB" b="1" dirty="0"/>
            <a:t>Provide critique and application of the Cause-and-Effect model.</a:t>
          </a:r>
          <a:endParaRPr lang="en-GB" dirty="0"/>
        </a:p>
      </dgm:t>
    </dgm:pt>
    <dgm:pt modelId="{09F16DE3-1987-4CC1-AB7D-53AFE2FB091E}" type="parTrans" cxnId="{030863F4-BB55-4268-85AC-460B3864BD40}">
      <dgm:prSet/>
      <dgm:spPr/>
      <dgm:t>
        <a:bodyPr/>
        <a:lstStyle/>
        <a:p>
          <a:endParaRPr lang="en-GB"/>
        </a:p>
      </dgm:t>
    </dgm:pt>
    <dgm:pt modelId="{B87FAD22-FFC8-47F8-9B99-F964FEC08F9D}" type="sibTrans" cxnId="{030863F4-BB55-4268-85AC-460B3864BD40}">
      <dgm:prSet/>
      <dgm:spPr/>
      <dgm:t>
        <a:bodyPr/>
        <a:lstStyle/>
        <a:p>
          <a:endParaRPr lang="en-GB"/>
        </a:p>
      </dgm:t>
    </dgm:pt>
    <dgm:pt modelId="{4080D089-05E2-43FE-A237-9C502F702D6A}" type="pres">
      <dgm:prSet presAssocID="{F5B7D1F1-E199-4FDC-B828-7D4F1A1389EC}" presName="linear" presStyleCnt="0">
        <dgm:presLayoutVars>
          <dgm:animLvl val="lvl"/>
          <dgm:resizeHandles val="exact"/>
        </dgm:presLayoutVars>
      </dgm:prSet>
      <dgm:spPr/>
    </dgm:pt>
    <dgm:pt modelId="{506BCB4A-407B-4E3F-9CE5-81E94152E8D5}" type="pres">
      <dgm:prSet presAssocID="{91662843-AC31-419E-8E9E-D7F4368D591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01E4376A-4BE8-4B59-8C08-462CEBF5874E}" type="presOf" srcId="{F5B7D1F1-E199-4FDC-B828-7D4F1A1389EC}" destId="{4080D089-05E2-43FE-A237-9C502F702D6A}" srcOrd="0" destOrd="0" presId="urn:microsoft.com/office/officeart/2005/8/layout/vList2"/>
    <dgm:cxn modelId="{F6EDC69E-7C56-4BFB-B142-811068BDAE5C}" type="presOf" srcId="{91662843-AC31-419E-8E9E-D7F4368D591D}" destId="{506BCB4A-407B-4E3F-9CE5-81E94152E8D5}" srcOrd="0" destOrd="0" presId="urn:microsoft.com/office/officeart/2005/8/layout/vList2"/>
    <dgm:cxn modelId="{030863F4-BB55-4268-85AC-460B3864BD40}" srcId="{F5B7D1F1-E199-4FDC-B828-7D4F1A1389EC}" destId="{91662843-AC31-419E-8E9E-D7F4368D591D}" srcOrd="0" destOrd="0" parTransId="{09F16DE3-1987-4CC1-AB7D-53AFE2FB091E}" sibTransId="{B87FAD22-FFC8-47F8-9B99-F964FEC08F9D}"/>
    <dgm:cxn modelId="{F58D72B7-EFD5-41B3-8830-3710DD25C990}" type="presParOf" srcId="{4080D089-05E2-43FE-A237-9C502F702D6A}" destId="{506BCB4A-407B-4E3F-9CE5-81E94152E8D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6CEB8FA-E568-4A5A-9FCE-3B07B3837A6A}" type="doc">
      <dgm:prSet loTypeId="urn:microsoft.com/office/officeart/2005/8/layout/vList2" loCatId="list" qsTypeId="urn:microsoft.com/office/officeart/2005/8/quickstyle/simple1#6" qsCatId="simple" csTypeId="urn:microsoft.com/office/officeart/2005/8/colors/colorful5#1" csCatId="colorful" phldr="1"/>
      <dgm:spPr/>
      <dgm:t>
        <a:bodyPr/>
        <a:lstStyle/>
        <a:p>
          <a:endParaRPr lang="en-GB"/>
        </a:p>
      </dgm:t>
    </dgm:pt>
    <dgm:pt modelId="{70EB0D5B-0422-4A24-B2DF-465711C36AD6}">
      <dgm:prSet custT="1"/>
      <dgm:spPr/>
      <dgm:t>
        <a:bodyPr/>
        <a:lstStyle/>
        <a:p>
          <a:pPr algn="ctr"/>
          <a:r>
            <a:rPr lang="en-GB" sz="3200" b="1" dirty="0"/>
            <a:t>         And, finally, provide a summary of the key findings.</a:t>
          </a:r>
          <a:endParaRPr lang="en-GB" sz="3200" dirty="0"/>
        </a:p>
      </dgm:t>
    </dgm:pt>
    <dgm:pt modelId="{F927BDE2-D69C-4003-B10A-0680372CA164}" type="parTrans" cxnId="{1DF81930-F859-4D72-8564-715055A5A6A9}">
      <dgm:prSet/>
      <dgm:spPr/>
      <dgm:t>
        <a:bodyPr/>
        <a:lstStyle/>
        <a:p>
          <a:endParaRPr lang="en-GB"/>
        </a:p>
      </dgm:t>
    </dgm:pt>
    <dgm:pt modelId="{CF12448A-1DDF-47BA-AAD3-0656BCB7C548}" type="sibTrans" cxnId="{1DF81930-F859-4D72-8564-715055A5A6A9}">
      <dgm:prSet/>
      <dgm:spPr/>
      <dgm:t>
        <a:bodyPr/>
        <a:lstStyle/>
        <a:p>
          <a:endParaRPr lang="en-GB"/>
        </a:p>
      </dgm:t>
    </dgm:pt>
    <dgm:pt modelId="{DC57B8B7-9D0F-4ED2-AE0C-0CEF20BE2015}" type="pres">
      <dgm:prSet presAssocID="{26CEB8FA-E568-4A5A-9FCE-3B07B3837A6A}" presName="linear" presStyleCnt="0">
        <dgm:presLayoutVars>
          <dgm:animLvl val="lvl"/>
          <dgm:resizeHandles val="exact"/>
        </dgm:presLayoutVars>
      </dgm:prSet>
      <dgm:spPr/>
    </dgm:pt>
    <dgm:pt modelId="{91248C16-3BAE-4E2B-AC95-55E0232796A0}" type="pres">
      <dgm:prSet presAssocID="{70EB0D5B-0422-4A24-B2DF-465711C36AD6}" presName="parentText" presStyleLbl="node1" presStyleIdx="0" presStyleCnt="1" custLinFactNeighborX="5998" custLinFactNeighborY="-21017">
        <dgm:presLayoutVars>
          <dgm:chMax val="0"/>
          <dgm:bulletEnabled val="1"/>
        </dgm:presLayoutVars>
      </dgm:prSet>
      <dgm:spPr/>
    </dgm:pt>
  </dgm:ptLst>
  <dgm:cxnLst>
    <dgm:cxn modelId="{A5FBDC0B-664E-4500-A714-07B76C3C17FE}" type="presOf" srcId="{26CEB8FA-E568-4A5A-9FCE-3B07B3837A6A}" destId="{DC57B8B7-9D0F-4ED2-AE0C-0CEF20BE2015}" srcOrd="0" destOrd="0" presId="urn:microsoft.com/office/officeart/2005/8/layout/vList2"/>
    <dgm:cxn modelId="{1DF81930-F859-4D72-8564-715055A5A6A9}" srcId="{26CEB8FA-E568-4A5A-9FCE-3B07B3837A6A}" destId="{70EB0D5B-0422-4A24-B2DF-465711C36AD6}" srcOrd="0" destOrd="0" parTransId="{F927BDE2-D69C-4003-B10A-0680372CA164}" sibTransId="{CF12448A-1DDF-47BA-AAD3-0656BCB7C548}"/>
    <dgm:cxn modelId="{3BC08153-1CCC-4223-A328-4C415019701B}" type="presOf" srcId="{70EB0D5B-0422-4A24-B2DF-465711C36AD6}" destId="{91248C16-3BAE-4E2B-AC95-55E0232796A0}" srcOrd="0" destOrd="0" presId="urn:microsoft.com/office/officeart/2005/8/layout/vList2"/>
    <dgm:cxn modelId="{5DA89B38-696C-41B0-A3A0-347E58F73A79}" type="presParOf" srcId="{DC57B8B7-9D0F-4ED2-AE0C-0CEF20BE2015}" destId="{91248C16-3BAE-4E2B-AC95-55E0232796A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DFB4CD-935F-4824-A0C1-D5E9614EC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7D8EAAE-F8F5-4C7A-9AD9-8C3442B0D260}" type="pres">
      <dgm:prSet presAssocID="{7BDFB4CD-935F-4824-A0C1-D5E9614EC655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E37F2163-E112-442B-AC9C-B263D2BCCFC9}" type="presOf" srcId="{7BDFB4CD-935F-4824-A0C1-D5E9614EC655}" destId="{C7D8EAAE-F8F5-4C7A-9AD9-8C3442B0D26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AC2B226-CEB7-43BB-BC9A-B528F1D4CF2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BA07DCD-B34B-4D15-A3AB-3A392C2F34C2}">
      <dgm:prSet custT="1"/>
      <dgm:spPr/>
      <dgm:t>
        <a:bodyPr/>
        <a:lstStyle/>
        <a:p>
          <a:pPr algn="ctr"/>
          <a:r>
            <a:rPr lang="en-GB" sz="3200" b="1" dirty="0"/>
            <a:t>Also</a:t>
          </a:r>
        </a:p>
      </dgm:t>
    </dgm:pt>
    <dgm:pt modelId="{25FEC5B2-E2C0-4278-BAF6-FE8B7B207D1D}" type="parTrans" cxnId="{EE3AAEB5-0E35-41AA-84BB-5670A7CA53DA}">
      <dgm:prSet/>
      <dgm:spPr/>
      <dgm:t>
        <a:bodyPr/>
        <a:lstStyle/>
        <a:p>
          <a:endParaRPr lang="en-GB"/>
        </a:p>
      </dgm:t>
    </dgm:pt>
    <dgm:pt modelId="{760B4967-A2C6-46F8-A6DB-50A8BF20F50D}" type="sibTrans" cxnId="{EE3AAEB5-0E35-41AA-84BB-5670A7CA53DA}">
      <dgm:prSet/>
      <dgm:spPr/>
      <dgm:t>
        <a:bodyPr/>
        <a:lstStyle/>
        <a:p>
          <a:endParaRPr lang="en-GB"/>
        </a:p>
      </dgm:t>
    </dgm:pt>
    <dgm:pt modelId="{E238E677-C3F3-4BB5-B2D4-9A7620411883}" type="pres">
      <dgm:prSet presAssocID="{CAC2B226-CEB7-43BB-BC9A-B528F1D4CF2E}" presName="linear" presStyleCnt="0">
        <dgm:presLayoutVars>
          <dgm:animLvl val="lvl"/>
          <dgm:resizeHandles val="exact"/>
        </dgm:presLayoutVars>
      </dgm:prSet>
      <dgm:spPr/>
    </dgm:pt>
    <dgm:pt modelId="{88383B10-E1BF-4629-9848-FA08032ED6CD}" type="pres">
      <dgm:prSet presAssocID="{9BA07DCD-B34B-4D15-A3AB-3A392C2F34C2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92F9547-7B28-4E45-9E38-BE8DBEDE73BC}" type="presOf" srcId="{9BA07DCD-B34B-4D15-A3AB-3A392C2F34C2}" destId="{88383B10-E1BF-4629-9848-FA08032ED6CD}" srcOrd="0" destOrd="0" presId="urn:microsoft.com/office/officeart/2005/8/layout/vList2"/>
    <dgm:cxn modelId="{EE3AAEB5-0E35-41AA-84BB-5670A7CA53DA}" srcId="{CAC2B226-CEB7-43BB-BC9A-B528F1D4CF2E}" destId="{9BA07DCD-B34B-4D15-A3AB-3A392C2F34C2}" srcOrd="0" destOrd="0" parTransId="{25FEC5B2-E2C0-4278-BAF6-FE8B7B207D1D}" sibTransId="{760B4967-A2C6-46F8-A6DB-50A8BF20F50D}"/>
    <dgm:cxn modelId="{087B89DA-57EC-47D3-B72D-7A6121460B3F}" type="presOf" srcId="{CAC2B226-CEB7-43BB-BC9A-B528F1D4CF2E}" destId="{E238E677-C3F3-4BB5-B2D4-9A7620411883}" srcOrd="0" destOrd="0" presId="urn:microsoft.com/office/officeart/2005/8/layout/vList2"/>
    <dgm:cxn modelId="{9276B57E-6172-410C-A69B-78D057EAE49C}" type="presParOf" srcId="{E238E677-C3F3-4BB5-B2D4-9A7620411883}" destId="{88383B10-E1BF-4629-9848-FA08032ED6C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85D918C-9533-41D9-A097-039DCDE096FE}" type="doc">
      <dgm:prSet loTypeId="urn:microsoft.com/office/officeart/2005/8/layout/vList2" loCatId="list" qsTypeId="urn:microsoft.com/office/officeart/2005/8/quickstyle/simple1#7" qsCatId="simple" csTypeId="urn:microsoft.com/office/officeart/2005/8/colors/accent2_2#1" csCatId="accent2" phldr="1"/>
      <dgm:spPr/>
      <dgm:t>
        <a:bodyPr/>
        <a:lstStyle/>
        <a:p>
          <a:endParaRPr lang="en-GB"/>
        </a:p>
      </dgm:t>
    </dgm:pt>
    <dgm:pt modelId="{96D858E1-E9B9-45FD-B8BE-662F43239507}">
      <dgm:prSet/>
      <dgm:spPr/>
      <dgm:t>
        <a:bodyPr/>
        <a:lstStyle/>
        <a:p>
          <a:pPr algn="ctr"/>
          <a:r>
            <a:rPr lang="en-US" b="1" dirty="0"/>
            <a:t>This is An overview of Basil’s Bakery. </a:t>
          </a:r>
          <a:br>
            <a:rPr lang="en-US" b="1" dirty="0"/>
          </a:br>
          <a:endParaRPr lang="en-GB" dirty="0"/>
        </a:p>
      </dgm:t>
    </dgm:pt>
    <dgm:pt modelId="{A4215555-A4A4-4EF6-9F46-E0D8D0DF407F}" type="parTrans" cxnId="{28A5F768-7D4D-4C71-9ADA-3199BE41A0CF}">
      <dgm:prSet/>
      <dgm:spPr/>
      <dgm:t>
        <a:bodyPr/>
        <a:lstStyle/>
        <a:p>
          <a:pPr algn="ctr"/>
          <a:endParaRPr lang="en-GB"/>
        </a:p>
      </dgm:t>
    </dgm:pt>
    <dgm:pt modelId="{1FD1FD9E-A2ED-48A7-945A-3FD162E7F6F5}" type="sibTrans" cxnId="{28A5F768-7D4D-4C71-9ADA-3199BE41A0CF}">
      <dgm:prSet/>
      <dgm:spPr/>
      <dgm:t>
        <a:bodyPr/>
        <a:lstStyle/>
        <a:p>
          <a:pPr algn="ctr"/>
          <a:endParaRPr lang="en-GB"/>
        </a:p>
      </dgm:t>
    </dgm:pt>
    <dgm:pt modelId="{780E279B-1FA3-4AD0-971D-C899766A2BA4}" type="pres">
      <dgm:prSet presAssocID="{A85D918C-9533-41D9-A097-039DCDE096FE}" presName="linear" presStyleCnt="0">
        <dgm:presLayoutVars>
          <dgm:animLvl val="lvl"/>
          <dgm:resizeHandles val="exact"/>
        </dgm:presLayoutVars>
      </dgm:prSet>
      <dgm:spPr/>
    </dgm:pt>
    <dgm:pt modelId="{68BFF084-5B7D-4297-BA47-F54FC5381524}" type="pres">
      <dgm:prSet presAssocID="{96D858E1-E9B9-45FD-B8BE-662F43239507}" presName="parentText" presStyleLbl="node1" presStyleIdx="0" presStyleCnt="1" custLinFactNeighborX="2103" custLinFactNeighborY="77301">
        <dgm:presLayoutVars>
          <dgm:chMax val="0"/>
          <dgm:bulletEnabled val="1"/>
        </dgm:presLayoutVars>
      </dgm:prSet>
      <dgm:spPr/>
    </dgm:pt>
  </dgm:ptLst>
  <dgm:cxnLst>
    <dgm:cxn modelId="{77443E00-7356-4165-B382-53B63B92113D}" type="presOf" srcId="{A85D918C-9533-41D9-A097-039DCDE096FE}" destId="{780E279B-1FA3-4AD0-971D-C899766A2BA4}" srcOrd="0" destOrd="0" presId="urn:microsoft.com/office/officeart/2005/8/layout/vList2"/>
    <dgm:cxn modelId="{28A5F768-7D4D-4C71-9ADA-3199BE41A0CF}" srcId="{A85D918C-9533-41D9-A097-039DCDE096FE}" destId="{96D858E1-E9B9-45FD-B8BE-662F43239507}" srcOrd="0" destOrd="0" parTransId="{A4215555-A4A4-4EF6-9F46-E0D8D0DF407F}" sibTransId="{1FD1FD9E-A2ED-48A7-945A-3FD162E7F6F5}"/>
    <dgm:cxn modelId="{00E4B5F2-0C5E-4FEE-BEFF-EFACE66E85F4}" type="presOf" srcId="{96D858E1-E9B9-45FD-B8BE-662F43239507}" destId="{68BFF084-5B7D-4297-BA47-F54FC5381524}" srcOrd="0" destOrd="0" presId="urn:microsoft.com/office/officeart/2005/8/layout/vList2"/>
    <dgm:cxn modelId="{7260FD74-F79B-4272-9278-EC35B4EF57AD}" type="presParOf" srcId="{780E279B-1FA3-4AD0-971D-C899766A2BA4}" destId="{68BFF084-5B7D-4297-BA47-F54FC538152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7330F7D-644F-4E5F-A015-BD508BA8799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4A5FBD4-51D0-4B17-8C9E-90CD239AF310}">
      <dgm:prSet custT="1"/>
      <dgm:spPr/>
      <dgm:t>
        <a:bodyPr/>
        <a:lstStyle/>
        <a:p>
          <a:pPr algn="ctr"/>
          <a:r>
            <a:rPr lang="en-US" sz="4000" b="1" dirty="0"/>
            <a:t>Basil’s</a:t>
          </a:r>
          <a:endParaRPr lang="en-GB" sz="4000" dirty="0"/>
        </a:p>
      </dgm:t>
    </dgm:pt>
    <dgm:pt modelId="{5897139A-C4D2-4795-815E-33D32A17F726}" type="parTrans" cxnId="{07B4850D-6A32-43A2-876E-C159DCD637D4}">
      <dgm:prSet/>
      <dgm:spPr/>
      <dgm:t>
        <a:bodyPr/>
        <a:lstStyle/>
        <a:p>
          <a:pPr algn="ctr"/>
          <a:endParaRPr lang="en-GB"/>
        </a:p>
      </dgm:t>
    </dgm:pt>
    <dgm:pt modelId="{957FB267-5A38-4DEE-BF24-4B6CCA704444}" type="sibTrans" cxnId="{07B4850D-6A32-43A2-876E-C159DCD637D4}">
      <dgm:prSet/>
      <dgm:spPr/>
      <dgm:t>
        <a:bodyPr/>
        <a:lstStyle/>
        <a:p>
          <a:pPr algn="ctr"/>
          <a:endParaRPr lang="en-GB"/>
        </a:p>
      </dgm:t>
    </dgm:pt>
    <dgm:pt modelId="{916E7F98-25D7-439C-AFD3-2A61AB3D0C4A}">
      <dgm:prSet custT="1"/>
      <dgm:spPr/>
      <dgm:t>
        <a:bodyPr/>
        <a:lstStyle/>
        <a:p>
          <a:pPr algn="ctr"/>
          <a:r>
            <a:rPr lang="en-US" sz="2000" b="1" dirty="0">
              <a:solidFill>
                <a:srgbClr val="FF0000"/>
              </a:solidFill>
              <a:highlight>
                <a:srgbClr val="000000"/>
              </a:highlight>
            </a:rPr>
            <a:t>Current sale 25% below 2019</a:t>
          </a:r>
          <a:endParaRPr lang="en-GB" sz="2000" dirty="0">
            <a:solidFill>
              <a:srgbClr val="FF0000"/>
            </a:solidFill>
            <a:highlight>
              <a:srgbClr val="000000"/>
            </a:highlight>
          </a:endParaRPr>
        </a:p>
      </dgm:t>
    </dgm:pt>
    <dgm:pt modelId="{2C0954E2-F9BD-44E5-ACB0-8915BF4FF718}" type="parTrans" cxnId="{F1F9557C-0887-4AAB-9232-3B44043D515F}">
      <dgm:prSet/>
      <dgm:spPr/>
      <dgm:t>
        <a:bodyPr/>
        <a:lstStyle/>
        <a:p>
          <a:pPr algn="ctr"/>
          <a:endParaRPr lang="en-GB"/>
        </a:p>
      </dgm:t>
    </dgm:pt>
    <dgm:pt modelId="{64D6F294-4764-4F29-A0C6-DBB52DD44B15}" type="sibTrans" cxnId="{F1F9557C-0887-4AAB-9232-3B44043D515F}">
      <dgm:prSet/>
      <dgm:spPr/>
      <dgm:t>
        <a:bodyPr/>
        <a:lstStyle/>
        <a:p>
          <a:pPr algn="ctr"/>
          <a:endParaRPr lang="en-GB"/>
        </a:p>
      </dgm:t>
    </dgm:pt>
    <dgm:pt modelId="{28E72963-3F0C-4471-9B48-5548DF937CEE}" type="pres">
      <dgm:prSet presAssocID="{37330F7D-644F-4E5F-A015-BD508BA87993}" presName="linear" presStyleCnt="0">
        <dgm:presLayoutVars>
          <dgm:animLvl val="lvl"/>
          <dgm:resizeHandles val="exact"/>
        </dgm:presLayoutVars>
      </dgm:prSet>
      <dgm:spPr/>
    </dgm:pt>
    <dgm:pt modelId="{AB4B8A8A-F732-4A97-9BB2-86F3A3F87EB9}" type="pres">
      <dgm:prSet presAssocID="{04A5FBD4-51D0-4B17-8C9E-90CD239AF310}" presName="parentText" presStyleLbl="node1" presStyleIdx="0" presStyleCnt="2" custLinFactY="12258" custLinFactNeighborX="943" custLinFactNeighborY="100000">
        <dgm:presLayoutVars>
          <dgm:chMax val="0"/>
          <dgm:bulletEnabled val="1"/>
        </dgm:presLayoutVars>
      </dgm:prSet>
      <dgm:spPr/>
    </dgm:pt>
    <dgm:pt modelId="{9F356E9C-2D70-4EB5-91FF-DAE9744FBBB5}" type="pres">
      <dgm:prSet presAssocID="{957FB267-5A38-4DEE-BF24-4B6CCA704444}" presName="spacer" presStyleCnt="0"/>
      <dgm:spPr/>
    </dgm:pt>
    <dgm:pt modelId="{0250DEB6-0C09-4B87-A6CF-08BB7EEFE902}" type="pres">
      <dgm:prSet presAssocID="{916E7F98-25D7-439C-AFD3-2A61AB3D0C4A}" presName="parentText" presStyleLbl="node1" presStyleIdx="1" presStyleCnt="2" custLinFactY="75979" custLinFactNeighborX="84" custLinFactNeighborY="100000">
        <dgm:presLayoutVars>
          <dgm:chMax val="0"/>
          <dgm:bulletEnabled val="1"/>
        </dgm:presLayoutVars>
      </dgm:prSet>
      <dgm:spPr/>
    </dgm:pt>
  </dgm:ptLst>
  <dgm:cxnLst>
    <dgm:cxn modelId="{07B4850D-6A32-43A2-876E-C159DCD637D4}" srcId="{37330F7D-644F-4E5F-A015-BD508BA87993}" destId="{04A5FBD4-51D0-4B17-8C9E-90CD239AF310}" srcOrd="0" destOrd="0" parTransId="{5897139A-C4D2-4795-815E-33D32A17F726}" sibTransId="{957FB267-5A38-4DEE-BF24-4B6CCA704444}"/>
    <dgm:cxn modelId="{A0C1B624-6C6B-4C8E-9DF1-1CEAE649DE95}" type="presOf" srcId="{37330F7D-644F-4E5F-A015-BD508BA87993}" destId="{28E72963-3F0C-4471-9B48-5548DF937CEE}" srcOrd="0" destOrd="0" presId="urn:microsoft.com/office/officeart/2005/8/layout/vList2"/>
    <dgm:cxn modelId="{F1F9557C-0887-4AAB-9232-3B44043D515F}" srcId="{37330F7D-644F-4E5F-A015-BD508BA87993}" destId="{916E7F98-25D7-439C-AFD3-2A61AB3D0C4A}" srcOrd="1" destOrd="0" parTransId="{2C0954E2-F9BD-44E5-ACB0-8915BF4FF718}" sibTransId="{64D6F294-4764-4F29-A0C6-DBB52DD44B15}"/>
    <dgm:cxn modelId="{A61424B7-A72A-410E-8A50-62532EDF55A5}" type="presOf" srcId="{04A5FBD4-51D0-4B17-8C9E-90CD239AF310}" destId="{AB4B8A8A-F732-4A97-9BB2-86F3A3F87EB9}" srcOrd="0" destOrd="0" presId="urn:microsoft.com/office/officeart/2005/8/layout/vList2"/>
    <dgm:cxn modelId="{68563EE0-36EE-419C-B9F6-3D36021B0077}" type="presOf" srcId="{916E7F98-25D7-439C-AFD3-2A61AB3D0C4A}" destId="{0250DEB6-0C09-4B87-A6CF-08BB7EEFE902}" srcOrd="0" destOrd="0" presId="urn:microsoft.com/office/officeart/2005/8/layout/vList2"/>
    <dgm:cxn modelId="{57D80304-EB24-42E9-9AD0-9DC45BB74125}" type="presParOf" srcId="{28E72963-3F0C-4471-9B48-5548DF937CEE}" destId="{AB4B8A8A-F732-4A97-9BB2-86F3A3F87EB9}" srcOrd="0" destOrd="0" presId="urn:microsoft.com/office/officeart/2005/8/layout/vList2"/>
    <dgm:cxn modelId="{795A44FC-5021-48CE-9FE6-4A8CBCEBCEB1}" type="presParOf" srcId="{28E72963-3F0C-4471-9B48-5548DF937CEE}" destId="{9F356E9C-2D70-4EB5-91FF-DAE9744FBBB5}" srcOrd="1" destOrd="0" presId="urn:microsoft.com/office/officeart/2005/8/layout/vList2"/>
    <dgm:cxn modelId="{ED1EB78F-8784-4EFC-839A-0B1DEE561224}" type="presParOf" srcId="{28E72963-3F0C-4471-9B48-5548DF937CEE}" destId="{0250DEB6-0C09-4B87-A6CF-08BB7EEFE90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DB6D7A0-5FE3-45F0-8138-3B418145CD9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589453AD-8FCE-4309-9893-E548E433CE70}">
      <dgm:prSet/>
      <dgm:spPr/>
      <dgm:t>
        <a:bodyPr/>
        <a:lstStyle/>
        <a:p>
          <a:r>
            <a:rPr lang="en-GB" dirty="0"/>
            <a:t>Basil’s Bakery,</a:t>
          </a:r>
        </a:p>
      </dgm:t>
    </dgm:pt>
    <dgm:pt modelId="{B820B640-E3B3-4DC0-9BB0-7C507DD6878B}" type="parTrans" cxnId="{427D6CAA-ECCA-40D2-BF69-E69098B2ED81}">
      <dgm:prSet/>
      <dgm:spPr/>
      <dgm:t>
        <a:bodyPr/>
        <a:lstStyle/>
        <a:p>
          <a:endParaRPr lang="en-GB"/>
        </a:p>
      </dgm:t>
    </dgm:pt>
    <dgm:pt modelId="{3CEF15EE-7646-4D58-A326-A2C52EE7C304}" type="sibTrans" cxnId="{427D6CAA-ECCA-40D2-BF69-E69098B2ED81}">
      <dgm:prSet/>
      <dgm:spPr/>
      <dgm:t>
        <a:bodyPr/>
        <a:lstStyle/>
        <a:p>
          <a:endParaRPr lang="en-GB"/>
        </a:p>
      </dgm:t>
    </dgm:pt>
    <dgm:pt modelId="{3A860C55-1280-47D8-94F8-FAE2A7A46F08}" type="pres">
      <dgm:prSet presAssocID="{BDB6D7A0-5FE3-45F0-8138-3B418145CD96}" presName="linear" presStyleCnt="0">
        <dgm:presLayoutVars>
          <dgm:animLvl val="lvl"/>
          <dgm:resizeHandles val="exact"/>
        </dgm:presLayoutVars>
      </dgm:prSet>
      <dgm:spPr/>
    </dgm:pt>
    <dgm:pt modelId="{C91AD4E8-8456-49ED-99FA-12196B01CE6B}" type="pres">
      <dgm:prSet presAssocID="{589453AD-8FCE-4309-9893-E548E433CE70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6A85456-00B5-4EC3-A878-B0F4B97568DD}" type="presOf" srcId="{BDB6D7A0-5FE3-45F0-8138-3B418145CD96}" destId="{3A860C55-1280-47D8-94F8-FAE2A7A46F08}" srcOrd="0" destOrd="0" presId="urn:microsoft.com/office/officeart/2005/8/layout/vList2"/>
    <dgm:cxn modelId="{427D6CAA-ECCA-40D2-BF69-E69098B2ED81}" srcId="{BDB6D7A0-5FE3-45F0-8138-3B418145CD96}" destId="{589453AD-8FCE-4309-9893-E548E433CE70}" srcOrd="0" destOrd="0" parTransId="{B820B640-E3B3-4DC0-9BB0-7C507DD6878B}" sibTransId="{3CEF15EE-7646-4D58-A326-A2C52EE7C304}"/>
    <dgm:cxn modelId="{499F3DFC-B7CE-43AF-B9CF-ACD2A5EEDB08}" type="presOf" srcId="{589453AD-8FCE-4309-9893-E548E433CE70}" destId="{C91AD4E8-8456-49ED-99FA-12196B01CE6B}" srcOrd="0" destOrd="0" presId="urn:microsoft.com/office/officeart/2005/8/layout/vList2"/>
    <dgm:cxn modelId="{D42860B3-0E28-4B16-872A-6819AAE0CC2F}" type="presParOf" srcId="{3A860C55-1280-47D8-94F8-FAE2A7A46F08}" destId="{C91AD4E8-8456-49ED-99FA-12196B01CE6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88D0823-EF05-4634-A8A2-FC4629E2F8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44E3B5-A97D-403D-B742-A66701EDE9AC}">
      <dgm:prSet/>
      <dgm:spPr/>
      <dgm:t>
        <a:bodyPr/>
        <a:lstStyle/>
        <a:p>
          <a:r>
            <a:rPr lang="en-GB" b="1" dirty="0"/>
            <a:t>Now I present to you the problems Basil’s Bakery is Facing. </a:t>
          </a:r>
          <a:endParaRPr lang="en-GB" dirty="0"/>
        </a:p>
      </dgm:t>
    </dgm:pt>
    <dgm:pt modelId="{C39915C8-FF3A-4690-A5F8-7A2BC19D5792}" type="parTrans" cxnId="{3D6BF56E-439E-429B-B7EA-92572356DE59}">
      <dgm:prSet/>
      <dgm:spPr/>
      <dgm:t>
        <a:bodyPr/>
        <a:lstStyle/>
        <a:p>
          <a:endParaRPr lang="en-GB"/>
        </a:p>
      </dgm:t>
    </dgm:pt>
    <dgm:pt modelId="{2334D082-EDBA-45CD-8769-6CE99700246C}" type="sibTrans" cxnId="{3D6BF56E-439E-429B-B7EA-92572356DE59}">
      <dgm:prSet/>
      <dgm:spPr/>
      <dgm:t>
        <a:bodyPr/>
        <a:lstStyle/>
        <a:p>
          <a:endParaRPr lang="en-GB"/>
        </a:p>
      </dgm:t>
    </dgm:pt>
    <dgm:pt modelId="{C0C3B6DC-8CA7-40C8-930E-FB6FC956A8C9}">
      <dgm:prSet/>
      <dgm:spPr/>
      <dgm:t>
        <a:bodyPr/>
        <a:lstStyle/>
        <a:p>
          <a:r>
            <a:rPr lang="en-GB" b="1" dirty="0"/>
            <a:t>I will explain in two parts, </a:t>
          </a:r>
          <a:r>
            <a:rPr lang="en-GB" b="1" dirty="0">
              <a:solidFill>
                <a:srgbClr val="FF0000"/>
              </a:solidFill>
            </a:rPr>
            <a:t>External</a:t>
          </a:r>
          <a:r>
            <a:rPr lang="en-GB" b="1" dirty="0"/>
            <a:t> and </a:t>
          </a:r>
          <a:r>
            <a:rPr lang="en-GB" b="1" dirty="0">
              <a:solidFill>
                <a:schemeClr val="tx1"/>
              </a:solidFill>
            </a:rPr>
            <a:t>Internal.</a:t>
          </a:r>
          <a:endParaRPr lang="en-GB" dirty="0">
            <a:solidFill>
              <a:schemeClr val="tx1"/>
            </a:solidFill>
          </a:endParaRPr>
        </a:p>
      </dgm:t>
    </dgm:pt>
    <dgm:pt modelId="{9F19E353-58C6-4F64-A37C-02D0F2BB9D9F}" type="parTrans" cxnId="{B9F51AFE-A73B-4559-8961-702AB5A09282}">
      <dgm:prSet/>
      <dgm:spPr/>
      <dgm:t>
        <a:bodyPr/>
        <a:lstStyle/>
        <a:p>
          <a:endParaRPr lang="en-GB"/>
        </a:p>
      </dgm:t>
    </dgm:pt>
    <dgm:pt modelId="{A12E45A0-A48B-42A6-BE25-5548A74D84C0}" type="sibTrans" cxnId="{B9F51AFE-A73B-4559-8961-702AB5A09282}">
      <dgm:prSet/>
      <dgm:spPr/>
      <dgm:t>
        <a:bodyPr/>
        <a:lstStyle/>
        <a:p>
          <a:endParaRPr lang="en-GB"/>
        </a:p>
      </dgm:t>
    </dgm:pt>
    <dgm:pt modelId="{7FD05C6C-D06D-4667-B30D-9E8F62903FF6}" type="pres">
      <dgm:prSet presAssocID="{888D0823-EF05-4634-A8A2-FC4629E2F8FC}" presName="linear" presStyleCnt="0">
        <dgm:presLayoutVars>
          <dgm:animLvl val="lvl"/>
          <dgm:resizeHandles val="exact"/>
        </dgm:presLayoutVars>
      </dgm:prSet>
      <dgm:spPr/>
    </dgm:pt>
    <dgm:pt modelId="{1BB71ADC-3BB2-4143-929B-4506C7B3360F}" type="pres">
      <dgm:prSet presAssocID="{FF44E3B5-A97D-403D-B742-A66701EDE9A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6795ABD-A2FB-4E1E-BDD0-644D540116D4}" type="pres">
      <dgm:prSet presAssocID="{2334D082-EDBA-45CD-8769-6CE99700246C}" presName="spacer" presStyleCnt="0"/>
      <dgm:spPr/>
    </dgm:pt>
    <dgm:pt modelId="{A3D5127E-C4B7-4128-9D46-7041D96B8FF1}" type="pres">
      <dgm:prSet presAssocID="{C0C3B6DC-8CA7-40C8-930E-FB6FC956A8C9}" presName="parentText" presStyleLbl="node1" presStyleIdx="1" presStyleCnt="2" custLinFactY="70284" custLinFactNeighborX="-728" custLinFactNeighborY="100000">
        <dgm:presLayoutVars>
          <dgm:chMax val="0"/>
          <dgm:bulletEnabled val="1"/>
        </dgm:presLayoutVars>
      </dgm:prSet>
      <dgm:spPr/>
    </dgm:pt>
  </dgm:ptLst>
  <dgm:cxnLst>
    <dgm:cxn modelId="{DD5B6A1E-A10E-4B74-8FDE-D8BDC5B5EC80}" type="presOf" srcId="{888D0823-EF05-4634-A8A2-FC4629E2F8FC}" destId="{7FD05C6C-D06D-4667-B30D-9E8F62903FF6}" srcOrd="0" destOrd="0" presId="urn:microsoft.com/office/officeart/2005/8/layout/vList2"/>
    <dgm:cxn modelId="{3D6BF56E-439E-429B-B7EA-92572356DE59}" srcId="{888D0823-EF05-4634-A8A2-FC4629E2F8FC}" destId="{FF44E3B5-A97D-403D-B742-A66701EDE9AC}" srcOrd="0" destOrd="0" parTransId="{C39915C8-FF3A-4690-A5F8-7A2BC19D5792}" sibTransId="{2334D082-EDBA-45CD-8769-6CE99700246C}"/>
    <dgm:cxn modelId="{0C5B1D8C-F965-4F9F-AA3F-55FB4FD5C620}" type="presOf" srcId="{FF44E3B5-A97D-403D-B742-A66701EDE9AC}" destId="{1BB71ADC-3BB2-4143-929B-4506C7B3360F}" srcOrd="0" destOrd="0" presId="urn:microsoft.com/office/officeart/2005/8/layout/vList2"/>
    <dgm:cxn modelId="{FF366FB2-794C-44F3-92BC-5C8055FF704B}" type="presOf" srcId="{C0C3B6DC-8CA7-40C8-930E-FB6FC956A8C9}" destId="{A3D5127E-C4B7-4128-9D46-7041D96B8FF1}" srcOrd="0" destOrd="0" presId="urn:microsoft.com/office/officeart/2005/8/layout/vList2"/>
    <dgm:cxn modelId="{B9F51AFE-A73B-4559-8961-702AB5A09282}" srcId="{888D0823-EF05-4634-A8A2-FC4629E2F8FC}" destId="{C0C3B6DC-8CA7-40C8-930E-FB6FC956A8C9}" srcOrd="1" destOrd="0" parTransId="{9F19E353-58C6-4F64-A37C-02D0F2BB9D9F}" sibTransId="{A12E45A0-A48B-42A6-BE25-5548A74D84C0}"/>
    <dgm:cxn modelId="{123B13FC-3B10-478B-AE8F-2CFEB82FDE43}" type="presParOf" srcId="{7FD05C6C-D06D-4667-B30D-9E8F62903FF6}" destId="{1BB71ADC-3BB2-4143-929B-4506C7B3360F}" srcOrd="0" destOrd="0" presId="urn:microsoft.com/office/officeart/2005/8/layout/vList2"/>
    <dgm:cxn modelId="{212D6ADB-F7F3-49A5-906E-CE5BEF9BD35B}" type="presParOf" srcId="{7FD05C6C-D06D-4667-B30D-9E8F62903FF6}" destId="{56795ABD-A2FB-4E1E-BDD0-644D540116D4}" srcOrd="1" destOrd="0" presId="urn:microsoft.com/office/officeart/2005/8/layout/vList2"/>
    <dgm:cxn modelId="{F62707C9-9C85-4AF2-9AA5-4AFF5106BD34}" type="presParOf" srcId="{7FD05C6C-D06D-4667-B30D-9E8F62903FF6}" destId="{A3D5127E-C4B7-4128-9D46-7041D96B8FF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0FAEF57-E394-4013-B6C4-DCA471F4FD4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91352D2-1C0A-4134-894B-A4C7D77B50C9}">
      <dgm:prSet/>
      <dgm:spPr/>
      <dgm:t>
        <a:bodyPr/>
        <a:lstStyle/>
        <a:p>
          <a:pPr algn="ctr"/>
          <a:r>
            <a:rPr lang="en-GB" b="1" u="sng" baseline="0" dirty="0"/>
            <a:t>External Problems</a:t>
          </a:r>
          <a:endParaRPr lang="en-GB" u="sng" dirty="0"/>
        </a:p>
      </dgm:t>
    </dgm:pt>
    <dgm:pt modelId="{AB370204-A6B2-4D38-AD3B-B30FA2AC6203}" type="parTrans" cxnId="{6616871F-61D1-4FDD-A478-A4EFDE8299EB}">
      <dgm:prSet/>
      <dgm:spPr/>
      <dgm:t>
        <a:bodyPr/>
        <a:lstStyle/>
        <a:p>
          <a:endParaRPr lang="en-GB"/>
        </a:p>
      </dgm:t>
    </dgm:pt>
    <dgm:pt modelId="{FD6B64EA-452E-4A81-82CC-6B9D519B200C}" type="sibTrans" cxnId="{6616871F-61D1-4FDD-A478-A4EFDE8299EB}">
      <dgm:prSet/>
      <dgm:spPr/>
      <dgm:t>
        <a:bodyPr/>
        <a:lstStyle/>
        <a:p>
          <a:endParaRPr lang="en-GB"/>
        </a:p>
      </dgm:t>
    </dgm:pt>
    <dgm:pt modelId="{3B6D80E9-07B5-4268-A266-A9A5049738DD}" type="pres">
      <dgm:prSet presAssocID="{F0FAEF57-E394-4013-B6C4-DCA471F4FD49}" presName="linear" presStyleCnt="0">
        <dgm:presLayoutVars>
          <dgm:animLvl val="lvl"/>
          <dgm:resizeHandles val="exact"/>
        </dgm:presLayoutVars>
      </dgm:prSet>
      <dgm:spPr/>
    </dgm:pt>
    <dgm:pt modelId="{5FF0E363-69F1-4117-9D3C-EB629634DD48}" type="pres">
      <dgm:prSet presAssocID="{091352D2-1C0A-4134-894B-A4C7D77B50C9}" presName="parentText" presStyleLbl="node1" presStyleIdx="0" presStyleCnt="1" custLinFactNeighborX="465" custLinFactNeighborY="45359">
        <dgm:presLayoutVars>
          <dgm:chMax val="0"/>
          <dgm:bulletEnabled val="1"/>
        </dgm:presLayoutVars>
      </dgm:prSet>
      <dgm:spPr/>
    </dgm:pt>
  </dgm:ptLst>
  <dgm:cxnLst>
    <dgm:cxn modelId="{6616871F-61D1-4FDD-A478-A4EFDE8299EB}" srcId="{F0FAEF57-E394-4013-B6C4-DCA471F4FD49}" destId="{091352D2-1C0A-4134-894B-A4C7D77B50C9}" srcOrd="0" destOrd="0" parTransId="{AB370204-A6B2-4D38-AD3B-B30FA2AC6203}" sibTransId="{FD6B64EA-452E-4A81-82CC-6B9D519B200C}"/>
    <dgm:cxn modelId="{3A871B74-D69E-436E-BB14-34421CE78F4B}" type="presOf" srcId="{091352D2-1C0A-4134-894B-A4C7D77B50C9}" destId="{5FF0E363-69F1-4117-9D3C-EB629634DD48}" srcOrd="0" destOrd="0" presId="urn:microsoft.com/office/officeart/2005/8/layout/vList2"/>
    <dgm:cxn modelId="{B7473082-F715-4BB2-925D-F497BC124059}" type="presOf" srcId="{F0FAEF57-E394-4013-B6C4-DCA471F4FD49}" destId="{3B6D80E9-07B5-4268-A266-A9A5049738DD}" srcOrd="0" destOrd="0" presId="urn:microsoft.com/office/officeart/2005/8/layout/vList2"/>
    <dgm:cxn modelId="{95A0E06E-5A8C-4D44-96CF-38D27B3D9AC3}" type="presParOf" srcId="{3B6D80E9-07B5-4268-A266-A9A5049738DD}" destId="{5FF0E363-69F1-4117-9D3C-EB629634DD4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4B50C90-7ECC-407B-8FA4-88208D41B68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093BDB2F-AD74-46D4-82EA-DAC038075660}">
      <dgm:prSet/>
      <dgm:spPr/>
      <dgm:t>
        <a:bodyPr/>
        <a:lstStyle/>
        <a:p>
          <a:r>
            <a:rPr lang="en-GB" b="1" dirty="0"/>
            <a:t>Retail park footfall declining.</a:t>
          </a:r>
        </a:p>
      </dgm:t>
    </dgm:pt>
    <dgm:pt modelId="{B94FAC0B-D741-4C8F-A70D-8673A00D6573}" type="parTrans" cxnId="{C2596170-EFD8-44B4-A953-274BB6649F7F}">
      <dgm:prSet/>
      <dgm:spPr/>
      <dgm:t>
        <a:bodyPr/>
        <a:lstStyle/>
        <a:p>
          <a:endParaRPr lang="en-GB"/>
        </a:p>
      </dgm:t>
    </dgm:pt>
    <dgm:pt modelId="{6039F6EA-9423-4BE6-8B7B-CF17462A4CB8}" type="sibTrans" cxnId="{C2596170-EFD8-44B4-A953-274BB6649F7F}">
      <dgm:prSet/>
      <dgm:spPr/>
      <dgm:t>
        <a:bodyPr/>
        <a:lstStyle/>
        <a:p>
          <a:endParaRPr lang="en-GB"/>
        </a:p>
      </dgm:t>
    </dgm:pt>
    <dgm:pt modelId="{E6AC9DFF-629C-40C0-AF74-4F0629823A1C}">
      <dgm:prSet/>
      <dgm:spPr/>
      <dgm:t>
        <a:bodyPr/>
        <a:lstStyle/>
        <a:p>
          <a:r>
            <a:rPr lang="en-GB"/>
            <a:t> </a:t>
          </a:r>
          <a:r>
            <a:rPr lang="en-GB" b="1"/>
            <a:t>Empty shop units reduce attraction</a:t>
          </a:r>
          <a:endParaRPr lang="en-GB" b="1" dirty="0"/>
        </a:p>
      </dgm:t>
    </dgm:pt>
    <dgm:pt modelId="{FE4E0CA4-32D9-45C4-AD62-BABF144ED5E4}" type="parTrans" cxnId="{92A59D0F-DAC2-4F42-8B0E-216313BF2985}">
      <dgm:prSet/>
      <dgm:spPr/>
      <dgm:t>
        <a:bodyPr/>
        <a:lstStyle/>
        <a:p>
          <a:endParaRPr lang="en-GB"/>
        </a:p>
      </dgm:t>
    </dgm:pt>
    <dgm:pt modelId="{64B6428C-22A7-4951-ADA5-842BD9436804}" type="sibTrans" cxnId="{92A59D0F-DAC2-4F42-8B0E-216313BF2985}">
      <dgm:prSet/>
      <dgm:spPr/>
      <dgm:t>
        <a:bodyPr/>
        <a:lstStyle/>
        <a:p>
          <a:endParaRPr lang="en-GB"/>
        </a:p>
      </dgm:t>
    </dgm:pt>
    <dgm:pt modelId="{9FA83856-AB13-4C47-9C6E-487E84AAF5DE}">
      <dgm:prSet/>
      <dgm:spPr/>
      <dgm:t>
        <a:bodyPr/>
        <a:lstStyle/>
        <a:p>
          <a:r>
            <a:rPr lang="en-GB" b="1"/>
            <a:t>Local job losses → loyal customers gone </a:t>
          </a:r>
          <a:endParaRPr lang="en-GB" b="1" dirty="0"/>
        </a:p>
      </dgm:t>
    </dgm:pt>
    <dgm:pt modelId="{C5DAE09A-2672-4F57-B7DA-9FF40925D55E}" type="parTrans" cxnId="{42DAF3C0-8CB6-41AA-92CB-B98CF6843B9D}">
      <dgm:prSet/>
      <dgm:spPr/>
      <dgm:t>
        <a:bodyPr/>
        <a:lstStyle/>
        <a:p>
          <a:endParaRPr lang="en-GB"/>
        </a:p>
      </dgm:t>
    </dgm:pt>
    <dgm:pt modelId="{E39B38EE-8113-4825-98DE-67E4EDAA94C9}" type="sibTrans" cxnId="{42DAF3C0-8CB6-41AA-92CB-B98CF6843B9D}">
      <dgm:prSet/>
      <dgm:spPr/>
      <dgm:t>
        <a:bodyPr/>
        <a:lstStyle/>
        <a:p>
          <a:endParaRPr lang="en-GB"/>
        </a:p>
      </dgm:t>
    </dgm:pt>
    <dgm:pt modelId="{A599D38B-79B4-4EF1-B04E-69DCA943D7E6}">
      <dgm:prSet/>
      <dgm:spPr/>
      <dgm:t>
        <a:bodyPr/>
        <a:lstStyle/>
        <a:p>
          <a:r>
            <a:rPr lang="en-GB" b="1"/>
            <a:t>Fewer weekday visits to the retail park</a:t>
          </a:r>
          <a:endParaRPr lang="en-GB" b="1" dirty="0"/>
        </a:p>
      </dgm:t>
    </dgm:pt>
    <dgm:pt modelId="{BBB7A381-3BF6-47BE-8F94-62924C089B81}" type="parTrans" cxnId="{795756C2-D984-4B06-B2E3-7826E248D025}">
      <dgm:prSet/>
      <dgm:spPr/>
      <dgm:t>
        <a:bodyPr/>
        <a:lstStyle/>
        <a:p>
          <a:endParaRPr lang="en-GB"/>
        </a:p>
      </dgm:t>
    </dgm:pt>
    <dgm:pt modelId="{518286DD-2F7A-4F93-9EBF-3225BBEE71F2}" type="sibTrans" cxnId="{795756C2-D984-4B06-B2E3-7826E248D025}">
      <dgm:prSet/>
      <dgm:spPr/>
      <dgm:t>
        <a:bodyPr/>
        <a:lstStyle/>
        <a:p>
          <a:endParaRPr lang="en-GB"/>
        </a:p>
      </dgm:t>
    </dgm:pt>
    <dgm:pt modelId="{D0B1A4C9-5982-4218-A30A-8628490DA5EB}">
      <dgm:prSet phldrT="[Text]" phldr="0"/>
      <dgm:spPr/>
      <dgm:t>
        <a:bodyPr/>
        <a:lstStyle/>
        <a:p>
          <a:r>
            <a:rPr lang="en-GB" b="1" dirty="0"/>
            <a:t>Hybrid/WFH</a:t>
          </a:r>
        </a:p>
      </dgm:t>
    </dgm:pt>
    <dgm:pt modelId="{9A33D022-84E4-4209-B541-14B7FCE689E9}" type="parTrans" cxnId="{E5246AC7-91D8-4133-9A2A-F3E7FD419A68}">
      <dgm:prSet/>
      <dgm:spPr/>
      <dgm:t>
        <a:bodyPr/>
        <a:lstStyle/>
        <a:p>
          <a:endParaRPr lang="en-GB"/>
        </a:p>
      </dgm:t>
    </dgm:pt>
    <dgm:pt modelId="{BEC0E52F-0A6D-41B2-A163-3791E6C4A30B}" type="sibTrans" cxnId="{E5246AC7-91D8-4133-9A2A-F3E7FD419A68}">
      <dgm:prSet/>
      <dgm:spPr/>
      <dgm:t>
        <a:bodyPr/>
        <a:lstStyle/>
        <a:p>
          <a:endParaRPr lang="en-GB"/>
        </a:p>
      </dgm:t>
    </dgm:pt>
    <dgm:pt modelId="{701F8ED6-4BBA-48B8-A7D7-F7805C55E246}" type="pres">
      <dgm:prSet presAssocID="{24B50C90-7ECC-407B-8FA4-88208D41B682}" presName="linear" presStyleCnt="0">
        <dgm:presLayoutVars>
          <dgm:animLvl val="lvl"/>
          <dgm:resizeHandles val="exact"/>
        </dgm:presLayoutVars>
      </dgm:prSet>
      <dgm:spPr/>
    </dgm:pt>
    <dgm:pt modelId="{95F8BDB1-6C54-4567-8678-F2ED41AD1C9F}" type="pres">
      <dgm:prSet presAssocID="{093BDB2F-AD74-46D4-82EA-DAC038075660}" presName="parentText" presStyleLbl="node1" presStyleIdx="0" presStyleCnt="5" custLinFactY="-41320" custLinFactNeighborY="-100000">
        <dgm:presLayoutVars>
          <dgm:chMax val="0"/>
          <dgm:bulletEnabled val="1"/>
        </dgm:presLayoutVars>
      </dgm:prSet>
      <dgm:spPr/>
    </dgm:pt>
    <dgm:pt modelId="{E79E67FD-9EF1-45D7-A170-0D6F95AD2E51}" type="pres">
      <dgm:prSet presAssocID="{6039F6EA-9423-4BE6-8B7B-CF17462A4CB8}" presName="spacer" presStyleCnt="0"/>
      <dgm:spPr/>
    </dgm:pt>
    <dgm:pt modelId="{072A5056-8E86-4BC5-BB93-900ECADC4B1F}" type="pres">
      <dgm:prSet presAssocID="{D0B1A4C9-5982-4218-A30A-8628490DA5EB}" presName="parentText" presStyleLbl="node1" presStyleIdx="1" presStyleCnt="5" custLinFactY="-15705" custLinFactNeighborY="-100000">
        <dgm:presLayoutVars>
          <dgm:chMax val="0"/>
          <dgm:bulletEnabled val="1"/>
        </dgm:presLayoutVars>
      </dgm:prSet>
      <dgm:spPr/>
    </dgm:pt>
    <dgm:pt modelId="{942EC455-3AA7-47C1-8E1A-1369589C642F}" type="pres">
      <dgm:prSet presAssocID="{BEC0E52F-0A6D-41B2-A163-3791E6C4A30B}" presName="spacer" presStyleCnt="0"/>
      <dgm:spPr/>
    </dgm:pt>
    <dgm:pt modelId="{842063D7-3B03-41BC-B42D-4A8A21582AE4}" type="pres">
      <dgm:prSet presAssocID="{E6AC9DFF-629C-40C0-AF74-4F0629823A1C}" presName="parentText" presStyleLbl="node1" presStyleIdx="2" presStyleCnt="5" custLinFactY="-2098" custLinFactNeighborY="-100000">
        <dgm:presLayoutVars>
          <dgm:chMax val="0"/>
          <dgm:bulletEnabled val="1"/>
        </dgm:presLayoutVars>
      </dgm:prSet>
      <dgm:spPr/>
    </dgm:pt>
    <dgm:pt modelId="{779DA9F2-7328-4791-91D6-048B871793C2}" type="pres">
      <dgm:prSet presAssocID="{64B6428C-22A7-4951-ADA5-842BD9436804}" presName="spacer" presStyleCnt="0"/>
      <dgm:spPr/>
    </dgm:pt>
    <dgm:pt modelId="{CB1036CE-13A2-4D58-B62E-46E9A0C2A903}" type="pres">
      <dgm:prSet presAssocID="{9FA83856-AB13-4C47-9C6E-487E84AAF5DE}" presName="parentText" presStyleLbl="node1" presStyleIdx="3" presStyleCnt="5" custLinFactY="7266" custLinFactNeighborY="100000">
        <dgm:presLayoutVars>
          <dgm:chMax val="0"/>
          <dgm:bulletEnabled val="1"/>
        </dgm:presLayoutVars>
      </dgm:prSet>
      <dgm:spPr/>
    </dgm:pt>
    <dgm:pt modelId="{0454E69B-BE4A-4910-B795-D3A83F13990B}" type="pres">
      <dgm:prSet presAssocID="{E39B38EE-8113-4825-98DE-67E4EDAA94C9}" presName="spacer" presStyleCnt="0"/>
      <dgm:spPr/>
    </dgm:pt>
    <dgm:pt modelId="{AF4B9B1D-5196-46A3-B891-AFB0814A0EAA}" type="pres">
      <dgm:prSet presAssocID="{A599D38B-79B4-4EF1-B04E-69DCA943D7E6}" presName="parentText" presStyleLbl="node1" presStyleIdx="4" presStyleCnt="5" custLinFactY="24969" custLinFactNeighborX="641" custLinFactNeighborY="100000">
        <dgm:presLayoutVars>
          <dgm:chMax val="0"/>
          <dgm:bulletEnabled val="1"/>
        </dgm:presLayoutVars>
      </dgm:prSet>
      <dgm:spPr/>
    </dgm:pt>
  </dgm:ptLst>
  <dgm:cxnLst>
    <dgm:cxn modelId="{FC13F207-E7AE-4FF8-BD74-DA85BFEC5A38}" type="presOf" srcId="{9FA83856-AB13-4C47-9C6E-487E84AAF5DE}" destId="{CB1036CE-13A2-4D58-B62E-46E9A0C2A903}" srcOrd="0" destOrd="0" presId="urn:microsoft.com/office/officeart/2005/8/layout/vList2"/>
    <dgm:cxn modelId="{92A59D0F-DAC2-4F42-8B0E-216313BF2985}" srcId="{24B50C90-7ECC-407B-8FA4-88208D41B682}" destId="{E6AC9DFF-629C-40C0-AF74-4F0629823A1C}" srcOrd="2" destOrd="0" parTransId="{FE4E0CA4-32D9-45C4-AD62-BABF144ED5E4}" sibTransId="{64B6428C-22A7-4951-ADA5-842BD9436804}"/>
    <dgm:cxn modelId="{7BEC5211-FC58-48D1-8F48-818F2AC4D394}" type="presOf" srcId="{093BDB2F-AD74-46D4-82EA-DAC038075660}" destId="{95F8BDB1-6C54-4567-8678-F2ED41AD1C9F}" srcOrd="0" destOrd="0" presId="urn:microsoft.com/office/officeart/2005/8/layout/vList2"/>
    <dgm:cxn modelId="{1A482B5B-8EBC-4B88-A47E-A21D6C479724}" type="presOf" srcId="{24B50C90-7ECC-407B-8FA4-88208D41B682}" destId="{701F8ED6-4BBA-48B8-A7D7-F7805C55E246}" srcOrd="0" destOrd="0" presId="urn:microsoft.com/office/officeart/2005/8/layout/vList2"/>
    <dgm:cxn modelId="{C2596170-EFD8-44B4-A953-274BB6649F7F}" srcId="{24B50C90-7ECC-407B-8FA4-88208D41B682}" destId="{093BDB2F-AD74-46D4-82EA-DAC038075660}" srcOrd="0" destOrd="0" parTransId="{B94FAC0B-D741-4C8F-A70D-8673A00D6573}" sibTransId="{6039F6EA-9423-4BE6-8B7B-CF17462A4CB8}"/>
    <dgm:cxn modelId="{E858B972-399F-4F0C-BDB7-4DFF6125A3B8}" type="presOf" srcId="{D0B1A4C9-5982-4218-A30A-8628490DA5EB}" destId="{072A5056-8E86-4BC5-BB93-900ECADC4B1F}" srcOrd="0" destOrd="0" presId="urn:microsoft.com/office/officeart/2005/8/layout/vList2"/>
    <dgm:cxn modelId="{42DAF3C0-8CB6-41AA-92CB-B98CF6843B9D}" srcId="{24B50C90-7ECC-407B-8FA4-88208D41B682}" destId="{9FA83856-AB13-4C47-9C6E-487E84AAF5DE}" srcOrd="3" destOrd="0" parTransId="{C5DAE09A-2672-4F57-B7DA-9FF40925D55E}" sibTransId="{E39B38EE-8113-4825-98DE-67E4EDAA94C9}"/>
    <dgm:cxn modelId="{795756C2-D984-4B06-B2E3-7826E248D025}" srcId="{24B50C90-7ECC-407B-8FA4-88208D41B682}" destId="{A599D38B-79B4-4EF1-B04E-69DCA943D7E6}" srcOrd="4" destOrd="0" parTransId="{BBB7A381-3BF6-47BE-8F94-62924C089B81}" sibTransId="{518286DD-2F7A-4F93-9EBF-3225BBEE71F2}"/>
    <dgm:cxn modelId="{E5246AC7-91D8-4133-9A2A-F3E7FD419A68}" srcId="{24B50C90-7ECC-407B-8FA4-88208D41B682}" destId="{D0B1A4C9-5982-4218-A30A-8628490DA5EB}" srcOrd="1" destOrd="0" parTransId="{9A33D022-84E4-4209-B541-14B7FCE689E9}" sibTransId="{BEC0E52F-0A6D-41B2-A163-3791E6C4A30B}"/>
    <dgm:cxn modelId="{0CB6FEDC-19E3-4B52-ACD3-C042DA00E869}" type="presOf" srcId="{A599D38B-79B4-4EF1-B04E-69DCA943D7E6}" destId="{AF4B9B1D-5196-46A3-B891-AFB0814A0EAA}" srcOrd="0" destOrd="0" presId="urn:microsoft.com/office/officeart/2005/8/layout/vList2"/>
    <dgm:cxn modelId="{960202FD-4B16-44D6-AFDC-7D1BCA6167B0}" type="presOf" srcId="{E6AC9DFF-629C-40C0-AF74-4F0629823A1C}" destId="{842063D7-3B03-41BC-B42D-4A8A21582AE4}" srcOrd="0" destOrd="0" presId="urn:microsoft.com/office/officeart/2005/8/layout/vList2"/>
    <dgm:cxn modelId="{87F4F683-D242-451D-B18F-54B9E6F06AA3}" type="presParOf" srcId="{701F8ED6-4BBA-48B8-A7D7-F7805C55E246}" destId="{95F8BDB1-6C54-4567-8678-F2ED41AD1C9F}" srcOrd="0" destOrd="0" presId="urn:microsoft.com/office/officeart/2005/8/layout/vList2"/>
    <dgm:cxn modelId="{712E39B8-5B93-43BF-82F7-C9F9A073D2D3}" type="presParOf" srcId="{701F8ED6-4BBA-48B8-A7D7-F7805C55E246}" destId="{E79E67FD-9EF1-45D7-A170-0D6F95AD2E51}" srcOrd="1" destOrd="0" presId="urn:microsoft.com/office/officeart/2005/8/layout/vList2"/>
    <dgm:cxn modelId="{30E07B22-5395-4BC5-A474-DBFE69B4BAAE}" type="presParOf" srcId="{701F8ED6-4BBA-48B8-A7D7-F7805C55E246}" destId="{072A5056-8E86-4BC5-BB93-900ECADC4B1F}" srcOrd="2" destOrd="0" presId="urn:microsoft.com/office/officeart/2005/8/layout/vList2"/>
    <dgm:cxn modelId="{7EC1256E-A5D9-4FFC-8FB2-558992F69BEE}" type="presParOf" srcId="{701F8ED6-4BBA-48B8-A7D7-F7805C55E246}" destId="{942EC455-3AA7-47C1-8E1A-1369589C642F}" srcOrd="3" destOrd="0" presId="urn:microsoft.com/office/officeart/2005/8/layout/vList2"/>
    <dgm:cxn modelId="{8E465FB2-A2F1-4681-B853-00CE456C6E7A}" type="presParOf" srcId="{701F8ED6-4BBA-48B8-A7D7-F7805C55E246}" destId="{842063D7-3B03-41BC-B42D-4A8A21582AE4}" srcOrd="4" destOrd="0" presId="urn:microsoft.com/office/officeart/2005/8/layout/vList2"/>
    <dgm:cxn modelId="{D3CF93F5-115F-48C1-8292-1EA99C0C1BA7}" type="presParOf" srcId="{701F8ED6-4BBA-48B8-A7D7-F7805C55E246}" destId="{779DA9F2-7328-4791-91D6-048B871793C2}" srcOrd="5" destOrd="0" presId="urn:microsoft.com/office/officeart/2005/8/layout/vList2"/>
    <dgm:cxn modelId="{AF37618F-A0EC-4893-AEDC-5501F88982AC}" type="presParOf" srcId="{701F8ED6-4BBA-48B8-A7D7-F7805C55E246}" destId="{CB1036CE-13A2-4D58-B62E-46E9A0C2A903}" srcOrd="6" destOrd="0" presId="urn:microsoft.com/office/officeart/2005/8/layout/vList2"/>
    <dgm:cxn modelId="{5763092C-D4A0-4855-8A9F-EB5DC7C6434E}" type="presParOf" srcId="{701F8ED6-4BBA-48B8-A7D7-F7805C55E246}" destId="{0454E69B-BE4A-4910-B795-D3A83F13990B}" srcOrd="7" destOrd="0" presId="urn:microsoft.com/office/officeart/2005/8/layout/vList2"/>
    <dgm:cxn modelId="{BB6AFB94-8021-4BE2-9026-C8DEE6E5829B}" type="presParOf" srcId="{701F8ED6-4BBA-48B8-A7D7-F7805C55E246}" destId="{AF4B9B1D-5196-46A3-B891-AFB0814A0EA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0D5453E-4106-4B7F-826E-6257DFDE359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E7387D8-9E4B-4738-8220-0492D7A632C3}">
      <dgm:prSet custT="1"/>
      <dgm:spPr/>
      <dgm:t>
        <a:bodyPr/>
        <a:lstStyle/>
        <a:p>
          <a:pPr algn="ctr"/>
          <a:r>
            <a:rPr lang="en-GB" sz="4000" b="1" u="sng" baseline="0" dirty="0"/>
            <a:t>Internal Problems</a:t>
          </a:r>
          <a:br>
            <a:rPr lang="en-GB" sz="2400" b="1" u="sng" baseline="0" dirty="0"/>
          </a:br>
          <a:endParaRPr lang="en-GB" sz="2400" dirty="0"/>
        </a:p>
      </dgm:t>
    </dgm:pt>
    <dgm:pt modelId="{11E1899C-099A-472C-81D9-EA3AA3C2A2EB}" type="parTrans" cxnId="{13DF2DFA-3B22-4643-86E6-E38DD60EFCFA}">
      <dgm:prSet/>
      <dgm:spPr/>
      <dgm:t>
        <a:bodyPr/>
        <a:lstStyle/>
        <a:p>
          <a:endParaRPr lang="en-GB"/>
        </a:p>
      </dgm:t>
    </dgm:pt>
    <dgm:pt modelId="{611382D1-528A-40D6-A7C8-BBC1D29CE8FC}" type="sibTrans" cxnId="{13DF2DFA-3B22-4643-86E6-E38DD60EFCFA}">
      <dgm:prSet/>
      <dgm:spPr/>
      <dgm:t>
        <a:bodyPr/>
        <a:lstStyle/>
        <a:p>
          <a:endParaRPr lang="en-GB"/>
        </a:p>
      </dgm:t>
    </dgm:pt>
    <dgm:pt modelId="{720DF615-35CF-4ECB-9C26-B3B8F52C7340}" type="pres">
      <dgm:prSet presAssocID="{80D5453E-4106-4B7F-826E-6257DFDE3591}" presName="linear" presStyleCnt="0">
        <dgm:presLayoutVars>
          <dgm:animLvl val="lvl"/>
          <dgm:resizeHandles val="exact"/>
        </dgm:presLayoutVars>
      </dgm:prSet>
      <dgm:spPr/>
    </dgm:pt>
    <dgm:pt modelId="{DDB36A3B-B079-47F5-8187-32776F67E826}" type="pres">
      <dgm:prSet presAssocID="{3E7387D8-9E4B-4738-8220-0492D7A632C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0592F20A-C446-4229-861D-808F1C17BE4D}" type="presOf" srcId="{3E7387D8-9E4B-4738-8220-0492D7A632C3}" destId="{DDB36A3B-B079-47F5-8187-32776F67E826}" srcOrd="0" destOrd="0" presId="urn:microsoft.com/office/officeart/2005/8/layout/vList2"/>
    <dgm:cxn modelId="{0CE9EA2E-6C9E-4D6B-AE33-49C5DEFC7782}" type="presOf" srcId="{80D5453E-4106-4B7F-826E-6257DFDE3591}" destId="{720DF615-35CF-4ECB-9C26-B3B8F52C7340}" srcOrd="0" destOrd="0" presId="urn:microsoft.com/office/officeart/2005/8/layout/vList2"/>
    <dgm:cxn modelId="{13DF2DFA-3B22-4643-86E6-E38DD60EFCFA}" srcId="{80D5453E-4106-4B7F-826E-6257DFDE3591}" destId="{3E7387D8-9E4B-4738-8220-0492D7A632C3}" srcOrd="0" destOrd="0" parTransId="{11E1899C-099A-472C-81D9-EA3AA3C2A2EB}" sibTransId="{611382D1-528A-40D6-A7C8-BBC1D29CE8FC}"/>
    <dgm:cxn modelId="{C077962A-BEDC-4719-9040-7E529352F0B9}" type="presParOf" srcId="{720DF615-35CF-4ECB-9C26-B3B8F52C7340}" destId="{DDB36A3B-B079-47F5-8187-32776F67E82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827F6CB-76D0-46B8-B03B-D3F229D96FBD}" type="doc">
      <dgm:prSet loTypeId="urn:microsoft.com/office/officeart/2005/8/layout/vList2" loCatId="list" qsTypeId="urn:microsoft.com/office/officeart/2005/8/quickstyle/simple1#9" qsCatId="simple" csTypeId="urn:microsoft.com/office/officeart/2005/8/colors/colorful1#2" csCatId="colorful" phldr="1"/>
      <dgm:spPr/>
      <dgm:t>
        <a:bodyPr/>
        <a:lstStyle/>
        <a:p>
          <a:endParaRPr lang="en-GB"/>
        </a:p>
      </dgm:t>
    </dgm:pt>
    <dgm:pt modelId="{AEB6DB50-E3C4-4FF8-A8D0-63FE2A0D4B9C}">
      <dgm:prSet/>
      <dgm:spPr/>
      <dgm:t>
        <a:bodyPr/>
        <a:lstStyle/>
        <a:p>
          <a:r>
            <a:rPr lang="en-GB" dirty="0"/>
            <a:t>No delivery service despite demand.</a:t>
          </a:r>
        </a:p>
      </dgm:t>
    </dgm:pt>
    <dgm:pt modelId="{CC678426-33FD-479F-8B69-735FEBE9FD54}" type="parTrans" cxnId="{12BB6A31-1D39-468C-AC45-7B20AFE00161}">
      <dgm:prSet/>
      <dgm:spPr/>
      <dgm:t>
        <a:bodyPr/>
        <a:lstStyle/>
        <a:p>
          <a:endParaRPr lang="en-GB"/>
        </a:p>
      </dgm:t>
    </dgm:pt>
    <dgm:pt modelId="{5A4AE1C0-360E-4C8F-8E1B-B623D672BEA6}" type="sibTrans" cxnId="{12BB6A31-1D39-468C-AC45-7B20AFE00161}">
      <dgm:prSet/>
      <dgm:spPr/>
      <dgm:t>
        <a:bodyPr/>
        <a:lstStyle/>
        <a:p>
          <a:endParaRPr lang="en-GB"/>
        </a:p>
      </dgm:t>
    </dgm:pt>
    <dgm:pt modelId="{28849C43-8AB4-4368-8C56-1F5528ADAF63}">
      <dgm:prSet/>
      <dgm:spPr/>
      <dgm:t>
        <a:bodyPr/>
        <a:lstStyle/>
        <a:p>
          <a:r>
            <a:rPr lang="en-GB" dirty="0"/>
            <a:t> Pre-order phone system unreliable.</a:t>
          </a:r>
        </a:p>
      </dgm:t>
    </dgm:pt>
    <dgm:pt modelId="{E8F2554F-4CD4-40A6-92A3-5BE0DC21B19E}" type="parTrans" cxnId="{232D5459-D368-4737-A678-3A492934F55E}">
      <dgm:prSet/>
      <dgm:spPr/>
      <dgm:t>
        <a:bodyPr/>
        <a:lstStyle/>
        <a:p>
          <a:endParaRPr lang="en-GB"/>
        </a:p>
      </dgm:t>
    </dgm:pt>
    <dgm:pt modelId="{1CFFA200-FB44-4AD2-ADFF-22B8674F223C}" type="sibTrans" cxnId="{232D5459-D368-4737-A678-3A492934F55E}">
      <dgm:prSet/>
      <dgm:spPr/>
      <dgm:t>
        <a:bodyPr/>
        <a:lstStyle/>
        <a:p>
          <a:endParaRPr lang="en-GB"/>
        </a:p>
      </dgm:t>
    </dgm:pt>
    <dgm:pt modelId="{A998E1BF-5725-44D3-A17B-9EC7D56928CD}">
      <dgm:prSet/>
      <dgm:spPr/>
      <dgm:t>
        <a:bodyPr/>
        <a:lstStyle/>
        <a:p>
          <a:r>
            <a:rPr lang="en-GB" dirty="0"/>
            <a:t> Long wait times → lost of sales. </a:t>
          </a:r>
        </a:p>
      </dgm:t>
    </dgm:pt>
    <dgm:pt modelId="{3FD1F389-DBA5-431B-AF01-B7D963C83FC7}" type="parTrans" cxnId="{337AB45C-B8B4-4D08-A8AF-B23A64E234AF}">
      <dgm:prSet/>
      <dgm:spPr/>
      <dgm:t>
        <a:bodyPr/>
        <a:lstStyle/>
        <a:p>
          <a:endParaRPr lang="en-GB"/>
        </a:p>
      </dgm:t>
    </dgm:pt>
    <dgm:pt modelId="{7A33C7D8-CEE9-41F1-A6B9-21DFE8C79F96}" type="sibTrans" cxnId="{337AB45C-B8B4-4D08-A8AF-B23A64E234AF}">
      <dgm:prSet/>
      <dgm:spPr/>
      <dgm:t>
        <a:bodyPr/>
        <a:lstStyle/>
        <a:p>
          <a:endParaRPr lang="en-GB"/>
        </a:p>
      </dgm:t>
    </dgm:pt>
    <dgm:pt modelId="{630EA918-620D-47C7-9018-215E4D8F6A33}">
      <dgm:prSet/>
      <dgm:spPr/>
      <dgm:t>
        <a:bodyPr/>
        <a:lstStyle/>
        <a:p>
          <a:r>
            <a:rPr lang="en-GB" dirty="0"/>
            <a:t> Rent rates up, utilities up, insurance up and business rates</a:t>
          </a:r>
        </a:p>
      </dgm:t>
    </dgm:pt>
    <dgm:pt modelId="{36E0F69E-08A8-4BD9-ADBC-1CBE36DAA2AC}" type="parTrans" cxnId="{FB88FE70-3B26-448B-BD34-7DBBB6D66CE1}">
      <dgm:prSet/>
      <dgm:spPr/>
      <dgm:t>
        <a:bodyPr/>
        <a:lstStyle/>
        <a:p>
          <a:endParaRPr lang="en-GB"/>
        </a:p>
      </dgm:t>
    </dgm:pt>
    <dgm:pt modelId="{39CDCCF9-94F0-40FC-82CC-AE1912DDABAC}" type="sibTrans" cxnId="{FB88FE70-3B26-448B-BD34-7DBBB6D66CE1}">
      <dgm:prSet/>
      <dgm:spPr/>
      <dgm:t>
        <a:bodyPr/>
        <a:lstStyle/>
        <a:p>
          <a:endParaRPr lang="en-GB"/>
        </a:p>
      </dgm:t>
    </dgm:pt>
    <dgm:pt modelId="{E6B2D3F1-E835-4EC3-AA67-E0D8447D980D}">
      <dgm:prSet/>
      <dgm:spPr/>
      <dgm:t>
        <a:bodyPr/>
        <a:lstStyle/>
        <a:p>
          <a:pPr algn="l"/>
          <a:r>
            <a:rPr lang="en-GB" dirty="0"/>
            <a:t> Organic ingredient costs unpredictable</a:t>
          </a:r>
        </a:p>
      </dgm:t>
    </dgm:pt>
    <dgm:pt modelId="{70E37A6E-7DF5-4DDB-921A-014351B4AD66}" type="parTrans" cxnId="{4ABEAC4A-5288-4201-858F-A214F1E7E17D}">
      <dgm:prSet/>
      <dgm:spPr/>
      <dgm:t>
        <a:bodyPr/>
        <a:lstStyle/>
        <a:p>
          <a:endParaRPr lang="en-GB"/>
        </a:p>
      </dgm:t>
    </dgm:pt>
    <dgm:pt modelId="{B8C0F30E-4A69-4DED-9795-6EC1C3B953C5}" type="sibTrans" cxnId="{4ABEAC4A-5288-4201-858F-A214F1E7E17D}">
      <dgm:prSet/>
      <dgm:spPr/>
      <dgm:t>
        <a:bodyPr/>
        <a:lstStyle/>
        <a:p>
          <a:endParaRPr lang="en-GB"/>
        </a:p>
      </dgm:t>
    </dgm:pt>
    <dgm:pt modelId="{08D4C78D-D0CC-4573-843D-8363A44428E2}" type="pres">
      <dgm:prSet presAssocID="{8827F6CB-76D0-46B8-B03B-D3F229D96FBD}" presName="linear" presStyleCnt="0">
        <dgm:presLayoutVars>
          <dgm:animLvl val="lvl"/>
          <dgm:resizeHandles val="exact"/>
        </dgm:presLayoutVars>
      </dgm:prSet>
      <dgm:spPr/>
    </dgm:pt>
    <dgm:pt modelId="{A1AE8FF7-FED4-4CF2-B34B-6772D07612BA}" type="pres">
      <dgm:prSet presAssocID="{AEB6DB50-E3C4-4FF8-A8D0-63FE2A0D4B9C}" presName="parentText" presStyleLbl="node1" presStyleIdx="0" presStyleCnt="5" custLinFactY="-61049" custLinFactNeighborX="254" custLinFactNeighborY="-100000">
        <dgm:presLayoutVars>
          <dgm:chMax val="0"/>
          <dgm:bulletEnabled val="1"/>
        </dgm:presLayoutVars>
      </dgm:prSet>
      <dgm:spPr/>
    </dgm:pt>
    <dgm:pt modelId="{D0DEE310-EFDF-4B3A-9724-00676C28BF94}" type="pres">
      <dgm:prSet presAssocID="{5A4AE1C0-360E-4C8F-8E1B-B623D672BEA6}" presName="spacer" presStyleCnt="0"/>
      <dgm:spPr/>
    </dgm:pt>
    <dgm:pt modelId="{17C0097B-71F4-4C51-B732-08C52D5B4D8D}" type="pres">
      <dgm:prSet presAssocID="{28849C43-8AB4-4368-8C56-1F5528ADAF63}" presName="parentText" presStyleLbl="node1" presStyleIdx="1" presStyleCnt="5" custLinFactY="-45379" custLinFactNeighborX="85" custLinFactNeighborY="-100000">
        <dgm:presLayoutVars>
          <dgm:chMax val="0"/>
          <dgm:bulletEnabled val="1"/>
        </dgm:presLayoutVars>
      </dgm:prSet>
      <dgm:spPr/>
    </dgm:pt>
    <dgm:pt modelId="{25B16786-2F87-474E-A2E6-13A4B57C8D28}" type="pres">
      <dgm:prSet presAssocID="{1CFFA200-FB44-4AD2-ADFF-22B8674F223C}" presName="spacer" presStyleCnt="0"/>
      <dgm:spPr/>
    </dgm:pt>
    <dgm:pt modelId="{69B4D486-FF64-4B11-8942-C566EE5921A1}" type="pres">
      <dgm:prSet presAssocID="{A998E1BF-5725-44D3-A17B-9EC7D56928CD}" presName="parentText" presStyleLbl="node1" presStyleIdx="2" presStyleCnt="5" custLinFactY="-8389" custLinFactNeighborX="339" custLinFactNeighborY="-100000">
        <dgm:presLayoutVars>
          <dgm:chMax val="0"/>
          <dgm:bulletEnabled val="1"/>
        </dgm:presLayoutVars>
      </dgm:prSet>
      <dgm:spPr/>
    </dgm:pt>
    <dgm:pt modelId="{FD54C8BA-2492-4159-8BFC-BBB72B61B686}" type="pres">
      <dgm:prSet presAssocID="{7A33C7D8-CEE9-41F1-A6B9-21DFE8C79F96}" presName="spacer" presStyleCnt="0"/>
      <dgm:spPr/>
    </dgm:pt>
    <dgm:pt modelId="{F042D923-A24E-4A2F-9DA7-6EE6378902CB}" type="pres">
      <dgm:prSet presAssocID="{630EA918-620D-47C7-9018-215E4D8F6A33}" presName="parentText" presStyleLbl="node1" presStyleIdx="3" presStyleCnt="5" custLinFactNeighborX="254" custLinFactNeighborY="21602">
        <dgm:presLayoutVars>
          <dgm:chMax val="0"/>
          <dgm:bulletEnabled val="1"/>
        </dgm:presLayoutVars>
      </dgm:prSet>
      <dgm:spPr/>
    </dgm:pt>
    <dgm:pt modelId="{144E2681-32B6-4C50-BD31-CC334D4DD252}" type="pres">
      <dgm:prSet presAssocID="{39CDCCF9-94F0-40FC-82CC-AE1912DDABAC}" presName="spacer" presStyleCnt="0"/>
      <dgm:spPr/>
    </dgm:pt>
    <dgm:pt modelId="{F81BEDBF-9412-4F17-992C-59A487E785A3}" type="pres">
      <dgm:prSet presAssocID="{E6B2D3F1-E835-4EC3-AA67-E0D8447D980D}" presName="parentText" presStyleLbl="node1" presStyleIdx="4" presStyleCnt="5" custLinFactY="43752" custLinFactNeighborY="100000">
        <dgm:presLayoutVars>
          <dgm:chMax val="0"/>
          <dgm:bulletEnabled val="1"/>
        </dgm:presLayoutVars>
      </dgm:prSet>
      <dgm:spPr/>
    </dgm:pt>
  </dgm:ptLst>
  <dgm:cxnLst>
    <dgm:cxn modelId="{61A67317-8112-4C2B-8BA6-13AFF5CC22CE}" type="presOf" srcId="{28849C43-8AB4-4368-8C56-1F5528ADAF63}" destId="{17C0097B-71F4-4C51-B732-08C52D5B4D8D}" srcOrd="0" destOrd="0" presId="urn:microsoft.com/office/officeart/2005/8/layout/vList2"/>
    <dgm:cxn modelId="{E6270B26-9888-482C-B440-79B74A4A91C3}" type="presOf" srcId="{8827F6CB-76D0-46B8-B03B-D3F229D96FBD}" destId="{08D4C78D-D0CC-4573-843D-8363A44428E2}" srcOrd="0" destOrd="0" presId="urn:microsoft.com/office/officeart/2005/8/layout/vList2"/>
    <dgm:cxn modelId="{12BB6A31-1D39-468C-AC45-7B20AFE00161}" srcId="{8827F6CB-76D0-46B8-B03B-D3F229D96FBD}" destId="{AEB6DB50-E3C4-4FF8-A8D0-63FE2A0D4B9C}" srcOrd="0" destOrd="0" parTransId="{CC678426-33FD-479F-8B69-735FEBE9FD54}" sibTransId="{5A4AE1C0-360E-4C8F-8E1B-B623D672BEA6}"/>
    <dgm:cxn modelId="{337AB45C-B8B4-4D08-A8AF-B23A64E234AF}" srcId="{8827F6CB-76D0-46B8-B03B-D3F229D96FBD}" destId="{A998E1BF-5725-44D3-A17B-9EC7D56928CD}" srcOrd="2" destOrd="0" parTransId="{3FD1F389-DBA5-431B-AF01-B7D963C83FC7}" sibTransId="{7A33C7D8-CEE9-41F1-A6B9-21DFE8C79F96}"/>
    <dgm:cxn modelId="{4ABEAC4A-5288-4201-858F-A214F1E7E17D}" srcId="{8827F6CB-76D0-46B8-B03B-D3F229D96FBD}" destId="{E6B2D3F1-E835-4EC3-AA67-E0D8447D980D}" srcOrd="4" destOrd="0" parTransId="{70E37A6E-7DF5-4DDB-921A-014351B4AD66}" sibTransId="{B8C0F30E-4A69-4DED-9795-6EC1C3B953C5}"/>
    <dgm:cxn modelId="{FB88FE70-3B26-448B-BD34-7DBBB6D66CE1}" srcId="{8827F6CB-76D0-46B8-B03B-D3F229D96FBD}" destId="{630EA918-620D-47C7-9018-215E4D8F6A33}" srcOrd="3" destOrd="0" parTransId="{36E0F69E-08A8-4BD9-ADBC-1CBE36DAA2AC}" sibTransId="{39CDCCF9-94F0-40FC-82CC-AE1912DDABAC}"/>
    <dgm:cxn modelId="{8500D272-CFD0-4CC1-9D0C-2AE336EFFA08}" type="presOf" srcId="{A998E1BF-5725-44D3-A17B-9EC7D56928CD}" destId="{69B4D486-FF64-4B11-8942-C566EE5921A1}" srcOrd="0" destOrd="0" presId="urn:microsoft.com/office/officeart/2005/8/layout/vList2"/>
    <dgm:cxn modelId="{CFE44457-CA2B-4FEA-9E7D-25E63ED4F89C}" type="presOf" srcId="{E6B2D3F1-E835-4EC3-AA67-E0D8447D980D}" destId="{F81BEDBF-9412-4F17-992C-59A487E785A3}" srcOrd="0" destOrd="0" presId="urn:microsoft.com/office/officeart/2005/8/layout/vList2"/>
    <dgm:cxn modelId="{232D5459-D368-4737-A678-3A492934F55E}" srcId="{8827F6CB-76D0-46B8-B03B-D3F229D96FBD}" destId="{28849C43-8AB4-4368-8C56-1F5528ADAF63}" srcOrd="1" destOrd="0" parTransId="{E8F2554F-4CD4-40A6-92A3-5BE0DC21B19E}" sibTransId="{1CFFA200-FB44-4AD2-ADFF-22B8674F223C}"/>
    <dgm:cxn modelId="{4473A691-256A-46E6-BDA3-7E61A4CE3DA6}" type="presOf" srcId="{630EA918-620D-47C7-9018-215E4D8F6A33}" destId="{F042D923-A24E-4A2F-9DA7-6EE6378902CB}" srcOrd="0" destOrd="0" presId="urn:microsoft.com/office/officeart/2005/8/layout/vList2"/>
    <dgm:cxn modelId="{0369D0BB-A22F-4647-A237-B5412981EFEF}" type="presOf" srcId="{AEB6DB50-E3C4-4FF8-A8D0-63FE2A0D4B9C}" destId="{A1AE8FF7-FED4-4CF2-B34B-6772D07612BA}" srcOrd="0" destOrd="0" presId="urn:microsoft.com/office/officeart/2005/8/layout/vList2"/>
    <dgm:cxn modelId="{4E8BC601-42AC-47B6-9D89-988EE98F406A}" type="presParOf" srcId="{08D4C78D-D0CC-4573-843D-8363A44428E2}" destId="{A1AE8FF7-FED4-4CF2-B34B-6772D07612BA}" srcOrd="0" destOrd="0" presId="urn:microsoft.com/office/officeart/2005/8/layout/vList2"/>
    <dgm:cxn modelId="{055FAAE7-0ABA-4B13-94C0-DEF8510DDFAF}" type="presParOf" srcId="{08D4C78D-D0CC-4573-843D-8363A44428E2}" destId="{D0DEE310-EFDF-4B3A-9724-00676C28BF94}" srcOrd="1" destOrd="0" presId="urn:microsoft.com/office/officeart/2005/8/layout/vList2"/>
    <dgm:cxn modelId="{F7A1D1B0-60CB-4CB7-9072-FB4E3335AC13}" type="presParOf" srcId="{08D4C78D-D0CC-4573-843D-8363A44428E2}" destId="{17C0097B-71F4-4C51-B732-08C52D5B4D8D}" srcOrd="2" destOrd="0" presId="urn:microsoft.com/office/officeart/2005/8/layout/vList2"/>
    <dgm:cxn modelId="{8005E645-9AD6-41BF-B60D-B21E2918C261}" type="presParOf" srcId="{08D4C78D-D0CC-4573-843D-8363A44428E2}" destId="{25B16786-2F87-474E-A2E6-13A4B57C8D28}" srcOrd="3" destOrd="0" presId="urn:microsoft.com/office/officeart/2005/8/layout/vList2"/>
    <dgm:cxn modelId="{A42138A0-E7A7-445E-8E17-0B2F6AFBBDBC}" type="presParOf" srcId="{08D4C78D-D0CC-4573-843D-8363A44428E2}" destId="{69B4D486-FF64-4B11-8942-C566EE5921A1}" srcOrd="4" destOrd="0" presId="urn:microsoft.com/office/officeart/2005/8/layout/vList2"/>
    <dgm:cxn modelId="{C7A795E5-5CEF-470B-9914-F7EAB586455B}" type="presParOf" srcId="{08D4C78D-D0CC-4573-843D-8363A44428E2}" destId="{FD54C8BA-2492-4159-8BFC-BBB72B61B686}" srcOrd="5" destOrd="0" presId="urn:microsoft.com/office/officeart/2005/8/layout/vList2"/>
    <dgm:cxn modelId="{DF55CF1D-ADE7-4581-A06D-E449C71E25B6}" type="presParOf" srcId="{08D4C78D-D0CC-4573-843D-8363A44428E2}" destId="{F042D923-A24E-4A2F-9DA7-6EE6378902CB}" srcOrd="6" destOrd="0" presId="urn:microsoft.com/office/officeart/2005/8/layout/vList2"/>
    <dgm:cxn modelId="{E06F9DDA-3F7A-4AB9-922D-5563E4086E06}" type="presParOf" srcId="{08D4C78D-D0CC-4573-843D-8363A44428E2}" destId="{144E2681-32B6-4C50-BD31-CC334D4DD252}" srcOrd="7" destOrd="0" presId="urn:microsoft.com/office/officeart/2005/8/layout/vList2"/>
    <dgm:cxn modelId="{E06601DF-5ED0-4767-A07F-DE33A87D59F4}" type="presParOf" srcId="{08D4C78D-D0CC-4573-843D-8363A44428E2}" destId="{F81BEDBF-9412-4F17-992C-59A487E785A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09C2EC91-27A0-4326-8F79-D13A1187E5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525B845-F1DC-4E6E-B0E2-911AB6D7E852}">
      <dgm:prSet custT="1"/>
      <dgm:spPr/>
      <dgm:t>
        <a:bodyPr/>
        <a:lstStyle/>
        <a:p>
          <a:pPr algn="ctr"/>
          <a:r>
            <a:rPr lang="en-GB" sz="2800" b="1" dirty="0"/>
            <a:t>PESTEL Frame-work Factors</a:t>
          </a:r>
        </a:p>
      </dgm:t>
    </dgm:pt>
    <dgm:pt modelId="{57FE4C0A-821B-411E-915A-1B7882546D76}" type="parTrans" cxnId="{0C6D24EB-95F5-4380-A9BF-657B67E868C4}">
      <dgm:prSet/>
      <dgm:spPr/>
      <dgm:t>
        <a:bodyPr/>
        <a:lstStyle/>
        <a:p>
          <a:pPr algn="ctr"/>
          <a:endParaRPr lang="en-GB"/>
        </a:p>
      </dgm:t>
    </dgm:pt>
    <dgm:pt modelId="{8363DF93-00C7-44DB-92CD-B88DF3E41B39}" type="sibTrans" cxnId="{0C6D24EB-95F5-4380-A9BF-657B67E868C4}">
      <dgm:prSet/>
      <dgm:spPr/>
      <dgm:t>
        <a:bodyPr/>
        <a:lstStyle/>
        <a:p>
          <a:pPr algn="ctr"/>
          <a:endParaRPr lang="en-GB"/>
        </a:p>
      </dgm:t>
    </dgm:pt>
    <dgm:pt modelId="{24A55065-22F0-4BA6-892E-B3DBEC28D64E}" type="pres">
      <dgm:prSet presAssocID="{09C2EC91-27A0-4326-8F79-D13A1187E5E2}" presName="linear" presStyleCnt="0">
        <dgm:presLayoutVars>
          <dgm:animLvl val="lvl"/>
          <dgm:resizeHandles val="exact"/>
        </dgm:presLayoutVars>
      </dgm:prSet>
      <dgm:spPr/>
    </dgm:pt>
    <dgm:pt modelId="{C10C348E-F82E-46A6-8CFE-C40CE2BC1E4C}" type="pres">
      <dgm:prSet presAssocID="{4525B845-F1DC-4E6E-B0E2-911AB6D7E852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256B15DB-467C-4B2E-AC43-EF49FCFAB07F}" type="presOf" srcId="{4525B845-F1DC-4E6E-B0E2-911AB6D7E852}" destId="{C10C348E-F82E-46A6-8CFE-C40CE2BC1E4C}" srcOrd="0" destOrd="0" presId="urn:microsoft.com/office/officeart/2005/8/layout/vList2"/>
    <dgm:cxn modelId="{C7D336E2-726A-45A5-8E96-E5AA19592104}" type="presOf" srcId="{09C2EC91-27A0-4326-8F79-D13A1187E5E2}" destId="{24A55065-22F0-4BA6-892E-B3DBEC28D64E}" srcOrd="0" destOrd="0" presId="urn:microsoft.com/office/officeart/2005/8/layout/vList2"/>
    <dgm:cxn modelId="{0C6D24EB-95F5-4380-A9BF-657B67E868C4}" srcId="{09C2EC91-27A0-4326-8F79-D13A1187E5E2}" destId="{4525B845-F1DC-4E6E-B0E2-911AB6D7E852}" srcOrd="0" destOrd="0" parTransId="{57FE4C0A-821B-411E-915A-1B7882546D76}" sibTransId="{8363DF93-00C7-44DB-92CD-B88DF3E41B39}"/>
    <dgm:cxn modelId="{608D5C1D-3802-4FEB-B350-3B33702B1C90}" type="presParOf" srcId="{24A55065-22F0-4BA6-892E-B3DBEC28D64E}" destId="{C10C348E-F82E-46A6-8CFE-C40CE2BC1E4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AB6CEB47-D28D-4986-BAD2-A00E60CE5508}" type="doc">
      <dgm:prSet loTypeId="urn:microsoft.com/office/officeart/2005/8/layout/vList2" loCatId="list" qsTypeId="urn:microsoft.com/office/officeart/2005/8/quickstyle/simple1#10" qsCatId="simple" csTypeId="urn:microsoft.com/office/officeart/2005/8/colors/accent1_2#5" csCatId="accent1" phldr="1"/>
      <dgm:spPr/>
      <dgm:t>
        <a:bodyPr/>
        <a:lstStyle/>
        <a:p>
          <a:endParaRPr lang="en-GB"/>
        </a:p>
      </dgm:t>
    </dgm:pt>
    <dgm:pt modelId="{5BCE7480-FEE1-4463-B260-60DA60B4BBDC}">
      <dgm:prSet custT="1"/>
      <dgm:spPr/>
      <dgm:t>
        <a:bodyPr/>
        <a:lstStyle/>
        <a:p>
          <a:pPr algn="ctr"/>
          <a:r>
            <a:rPr lang="en-GB" sz="3200" b="1" u="sng" baseline="0" dirty="0"/>
            <a:t>This is a critique of the Cause-and-Effect Model</a:t>
          </a:r>
          <a:br>
            <a:rPr lang="en-GB" sz="3200" b="1" u="sng" baseline="0" dirty="0"/>
          </a:br>
          <a:r>
            <a:rPr lang="en-GB" sz="3200" b="1" u="sng" baseline="0" dirty="0"/>
            <a:t>What it does?</a:t>
          </a:r>
          <a:endParaRPr lang="en-GB" sz="3200" dirty="0"/>
        </a:p>
      </dgm:t>
    </dgm:pt>
    <dgm:pt modelId="{4743D2A0-C081-49D8-A17E-F95F63D8E5D2}" type="parTrans" cxnId="{1FAC336A-46B0-4F57-9E23-056DF92F4B8C}">
      <dgm:prSet/>
      <dgm:spPr/>
      <dgm:t>
        <a:bodyPr/>
        <a:lstStyle/>
        <a:p>
          <a:endParaRPr lang="en-GB"/>
        </a:p>
      </dgm:t>
    </dgm:pt>
    <dgm:pt modelId="{F1F51DB1-B114-4B13-8DE5-A27FEAE69B6E}" type="sibTrans" cxnId="{1FAC336A-46B0-4F57-9E23-056DF92F4B8C}">
      <dgm:prSet/>
      <dgm:spPr/>
      <dgm:t>
        <a:bodyPr/>
        <a:lstStyle/>
        <a:p>
          <a:endParaRPr lang="en-GB"/>
        </a:p>
      </dgm:t>
    </dgm:pt>
    <dgm:pt modelId="{183670D5-3E45-47C6-91D1-F31578216B7F}" type="pres">
      <dgm:prSet presAssocID="{AB6CEB47-D28D-4986-BAD2-A00E60CE5508}" presName="linear" presStyleCnt="0">
        <dgm:presLayoutVars>
          <dgm:animLvl val="lvl"/>
          <dgm:resizeHandles val="exact"/>
        </dgm:presLayoutVars>
      </dgm:prSet>
      <dgm:spPr/>
    </dgm:pt>
    <dgm:pt modelId="{E63F032E-169B-4135-9D7C-665483C3AC87}" type="pres">
      <dgm:prSet presAssocID="{5BCE7480-FEE1-4463-B260-60DA60B4BBD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1FAC336A-46B0-4F57-9E23-056DF92F4B8C}" srcId="{AB6CEB47-D28D-4986-BAD2-A00E60CE5508}" destId="{5BCE7480-FEE1-4463-B260-60DA60B4BBDC}" srcOrd="0" destOrd="0" parTransId="{4743D2A0-C081-49D8-A17E-F95F63D8E5D2}" sibTransId="{F1F51DB1-B114-4B13-8DE5-A27FEAE69B6E}"/>
    <dgm:cxn modelId="{3138CA4E-8C5C-4538-B33D-49E31CB0E91C}" type="presOf" srcId="{AB6CEB47-D28D-4986-BAD2-A00E60CE5508}" destId="{183670D5-3E45-47C6-91D1-F31578216B7F}" srcOrd="0" destOrd="0" presId="urn:microsoft.com/office/officeart/2005/8/layout/vList2"/>
    <dgm:cxn modelId="{734D7FFC-0BC7-41EA-9AEA-89878E0E3A75}" type="presOf" srcId="{5BCE7480-FEE1-4463-B260-60DA60B4BBDC}" destId="{E63F032E-169B-4135-9D7C-665483C3AC87}" srcOrd="0" destOrd="0" presId="urn:microsoft.com/office/officeart/2005/8/layout/vList2"/>
    <dgm:cxn modelId="{ED945375-73E5-4CB4-871C-111ADE3027F5}" type="presParOf" srcId="{183670D5-3E45-47C6-91D1-F31578216B7F}" destId="{E63F032E-169B-4135-9D7C-665483C3AC8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66A3FD2-1FBC-4D83-B972-659D6D557BA7}" type="doc">
      <dgm:prSet loTypeId="urn:microsoft.com/office/officeart/2005/8/layout/vList2" loCatId="list" qsTypeId="urn:microsoft.com/office/officeart/2005/8/quickstyle/simple1#11" qsCatId="simple" csTypeId="urn:microsoft.com/office/officeart/2005/8/colors/colorful4#1" csCatId="colorful" phldr="1"/>
      <dgm:spPr/>
      <dgm:t>
        <a:bodyPr/>
        <a:lstStyle/>
        <a:p>
          <a:endParaRPr lang="en-GB"/>
        </a:p>
      </dgm:t>
    </dgm:pt>
    <dgm:pt modelId="{80AA2241-9002-4968-A1B7-C19EA085D7CA}">
      <dgm:prSet custT="1"/>
      <dgm:spPr/>
      <dgm:t>
        <a:bodyPr/>
        <a:lstStyle/>
        <a:p>
          <a:pPr algn="ctr"/>
          <a:r>
            <a:rPr lang="en-US" sz="4400" dirty="0"/>
            <a:t>The Cause-and-Effect model </a:t>
          </a:r>
          <a:r>
            <a:rPr lang="en-US" sz="4400" dirty="0" err="1"/>
            <a:t>organises</a:t>
          </a:r>
          <a:r>
            <a:rPr lang="en-US" sz="4400" dirty="0"/>
            <a:t> potential causes into categories, so root issues emerge.</a:t>
          </a:r>
          <a:r>
            <a:rPr lang="en-US" sz="4400" b="1" dirty="0"/>
            <a:t> </a:t>
          </a:r>
          <a:endParaRPr lang="en-GB" sz="4400" dirty="0"/>
        </a:p>
      </dgm:t>
    </dgm:pt>
    <dgm:pt modelId="{78702BBF-3737-4CFA-97E7-02FFFBB6DA72}" type="parTrans" cxnId="{A2F9CC8C-A01F-4E1E-9C01-56464F7218C7}">
      <dgm:prSet/>
      <dgm:spPr/>
      <dgm:t>
        <a:bodyPr/>
        <a:lstStyle/>
        <a:p>
          <a:pPr algn="ctr"/>
          <a:endParaRPr lang="en-GB"/>
        </a:p>
      </dgm:t>
    </dgm:pt>
    <dgm:pt modelId="{71AABD6D-6A30-470A-AF1B-AEA9EFAA9715}" type="sibTrans" cxnId="{A2F9CC8C-A01F-4E1E-9C01-56464F7218C7}">
      <dgm:prSet/>
      <dgm:spPr/>
      <dgm:t>
        <a:bodyPr/>
        <a:lstStyle/>
        <a:p>
          <a:pPr algn="ctr"/>
          <a:endParaRPr lang="en-GB"/>
        </a:p>
      </dgm:t>
    </dgm:pt>
    <dgm:pt modelId="{240E1E1D-281F-490B-B3D3-84A96AC48034}" type="pres">
      <dgm:prSet presAssocID="{466A3FD2-1FBC-4D83-B972-659D6D557BA7}" presName="linear" presStyleCnt="0">
        <dgm:presLayoutVars>
          <dgm:animLvl val="lvl"/>
          <dgm:resizeHandles val="exact"/>
        </dgm:presLayoutVars>
      </dgm:prSet>
      <dgm:spPr/>
    </dgm:pt>
    <dgm:pt modelId="{885F6D27-290B-46DD-AA1B-C4361BC0D99B}" type="pres">
      <dgm:prSet presAssocID="{80AA2241-9002-4968-A1B7-C19EA085D7CA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EA687D7A-3354-47C8-AD3C-CE89DF99D260}" type="presOf" srcId="{466A3FD2-1FBC-4D83-B972-659D6D557BA7}" destId="{240E1E1D-281F-490B-B3D3-84A96AC48034}" srcOrd="0" destOrd="0" presId="urn:microsoft.com/office/officeart/2005/8/layout/vList2"/>
    <dgm:cxn modelId="{D7AF4C83-CA3B-4752-A336-9DBA5F7CEA52}" type="presOf" srcId="{80AA2241-9002-4968-A1B7-C19EA085D7CA}" destId="{885F6D27-290B-46DD-AA1B-C4361BC0D99B}" srcOrd="0" destOrd="0" presId="urn:microsoft.com/office/officeart/2005/8/layout/vList2"/>
    <dgm:cxn modelId="{A2F9CC8C-A01F-4E1E-9C01-56464F7218C7}" srcId="{466A3FD2-1FBC-4D83-B972-659D6D557BA7}" destId="{80AA2241-9002-4968-A1B7-C19EA085D7CA}" srcOrd="0" destOrd="0" parTransId="{78702BBF-3737-4CFA-97E7-02FFFBB6DA72}" sibTransId="{71AABD6D-6A30-470A-AF1B-AEA9EFAA9715}"/>
    <dgm:cxn modelId="{07155897-96F6-4759-8BBC-2D4F07FD9151}" type="presParOf" srcId="{240E1E1D-281F-490B-B3D3-84A96AC48034}" destId="{885F6D27-290B-46DD-AA1B-C4361BC0D99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E497717-7C05-4497-B31C-03EC6EB07B5A}" type="doc">
      <dgm:prSet loTypeId="urn:microsoft.com/office/officeart/2005/8/layout/vList2" loCatId="list" qsTypeId="urn:microsoft.com/office/officeart/2005/8/quickstyle/simple1#12" qsCatId="simple" csTypeId="urn:microsoft.com/office/officeart/2005/8/colors/accent1_2#6" csCatId="accent1"/>
      <dgm:spPr/>
      <dgm:t>
        <a:bodyPr/>
        <a:lstStyle/>
        <a:p>
          <a:endParaRPr lang="en-GB"/>
        </a:p>
      </dgm:t>
    </dgm:pt>
    <dgm:pt modelId="{ED1553C8-E2EB-4671-A648-C0ACB639AFB6}">
      <dgm:prSet/>
      <dgm:spPr/>
      <dgm:t>
        <a:bodyPr/>
        <a:lstStyle/>
        <a:p>
          <a:pPr algn="ctr"/>
          <a:r>
            <a:rPr lang="en-GB" b="1" baseline="0" dirty="0"/>
            <a:t>Why is it used?</a:t>
          </a:r>
          <a:endParaRPr lang="en-GB" dirty="0"/>
        </a:p>
      </dgm:t>
    </dgm:pt>
    <dgm:pt modelId="{7A1607E5-9B38-4F2D-86F1-67928574FE6A}" type="parTrans" cxnId="{45555A82-B6BC-48EC-B612-77D1838AE588}">
      <dgm:prSet/>
      <dgm:spPr/>
      <dgm:t>
        <a:bodyPr/>
        <a:lstStyle/>
        <a:p>
          <a:endParaRPr lang="en-GB"/>
        </a:p>
      </dgm:t>
    </dgm:pt>
    <dgm:pt modelId="{481ED88B-75F7-44D4-A80E-5872DB52227E}" type="sibTrans" cxnId="{45555A82-B6BC-48EC-B612-77D1838AE588}">
      <dgm:prSet/>
      <dgm:spPr/>
      <dgm:t>
        <a:bodyPr/>
        <a:lstStyle/>
        <a:p>
          <a:endParaRPr lang="en-GB"/>
        </a:p>
      </dgm:t>
    </dgm:pt>
    <dgm:pt modelId="{A020D6FB-AFFB-437E-B8BC-9940E581715D}" type="pres">
      <dgm:prSet presAssocID="{AE497717-7C05-4497-B31C-03EC6EB07B5A}" presName="linear" presStyleCnt="0">
        <dgm:presLayoutVars>
          <dgm:animLvl val="lvl"/>
          <dgm:resizeHandles val="exact"/>
        </dgm:presLayoutVars>
      </dgm:prSet>
      <dgm:spPr/>
    </dgm:pt>
    <dgm:pt modelId="{0DAA0714-E71E-4FC4-A99C-A00504214A35}" type="pres">
      <dgm:prSet presAssocID="{ED1553C8-E2EB-4671-A648-C0ACB639AFB6}" presName="parentText" presStyleLbl="node1" presStyleIdx="0" presStyleCnt="1" custLinFactNeighborX="468" custLinFactNeighborY="-60641">
        <dgm:presLayoutVars>
          <dgm:chMax val="0"/>
          <dgm:bulletEnabled val="1"/>
        </dgm:presLayoutVars>
      </dgm:prSet>
      <dgm:spPr/>
    </dgm:pt>
  </dgm:ptLst>
  <dgm:cxnLst>
    <dgm:cxn modelId="{426EBC4C-9C42-4A34-B401-6641B59502D8}" type="presOf" srcId="{ED1553C8-E2EB-4671-A648-C0ACB639AFB6}" destId="{0DAA0714-E71E-4FC4-A99C-A00504214A35}" srcOrd="0" destOrd="0" presId="urn:microsoft.com/office/officeart/2005/8/layout/vList2"/>
    <dgm:cxn modelId="{0F572A4D-A2C1-4AD9-AF50-3E77C91C1A7D}" type="presOf" srcId="{AE497717-7C05-4497-B31C-03EC6EB07B5A}" destId="{A020D6FB-AFFB-437E-B8BC-9940E581715D}" srcOrd="0" destOrd="0" presId="urn:microsoft.com/office/officeart/2005/8/layout/vList2"/>
    <dgm:cxn modelId="{45555A82-B6BC-48EC-B612-77D1838AE588}" srcId="{AE497717-7C05-4497-B31C-03EC6EB07B5A}" destId="{ED1553C8-E2EB-4671-A648-C0ACB639AFB6}" srcOrd="0" destOrd="0" parTransId="{7A1607E5-9B38-4F2D-86F1-67928574FE6A}" sibTransId="{481ED88B-75F7-44D4-A80E-5872DB52227E}"/>
    <dgm:cxn modelId="{A2544382-185B-4F82-B7E2-4296EFF630F7}" type="presParOf" srcId="{A020D6FB-AFFB-437E-B8BC-9940E581715D}" destId="{0DAA0714-E71E-4FC4-A99C-A00504214A3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8E983F49-E970-4E7A-86F2-05D5A0421D96}" type="doc">
      <dgm:prSet loTypeId="urn:microsoft.com/office/officeart/2005/8/layout/vList2" loCatId="list" qsTypeId="urn:microsoft.com/office/officeart/2005/8/quickstyle/simple1#13" qsCatId="simple" csTypeId="urn:microsoft.com/office/officeart/2005/8/colors/colorful3#2" csCatId="colorful" phldr="1"/>
      <dgm:spPr/>
      <dgm:t>
        <a:bodyPr/>
        <a:lstStyle/>
        <a:p>
          <a:endParaRPr lang="en-GB"/>
        </a:p>
      </dgm:t>
    </dgm:pt>
    <dgm:pt modelId="{72BBF406-9416-4BD3-9CA2-4993439A998D}">
      <dgm:prSet/>
      <dgm:spPr/>
      <dgm:t>
        <a:bodyPr/>
        <a:lstStyle/>
        <a:p>
          <a:pPr algn="ctr"/>
          <a:r>
            <a:rPr lang="en-US" dirty="0"/>
            <a:t>The institute of leadership &amp; management (2007, p. 31</a:t>
          </a:r>
          <a:r>
            <a:rPr lang="en-US"/>
            <a:t>) noted, </a:t>
          </a:r>
          <a:r>
            <a:rPr lang="en-US" dirty="0"/>
            <a:t>it </a:t>
          </a:r>
          <a:r>
            <a:rPr lang="en-US"/>
            <a:t>prevents and stop </a:t>
          </a:r>
          <a:r>
            <a:rPr lang="en-US" dirty="0"/>
            <a:t>at surface problem. </a:t>
          </a:r>
          <a:endParaRPr lang="en-GB" dirty="0"/>
        </a:p>
      </dgm:t>
    </dgm:pt>
    <dgm:pt modelId="{77F85646-7573-4E65-B412-912D384D9892}" type="parTrans" cxnId="{3AEA3743-8E5E-41B5-B610-A0F61802D4FD}">
      <dgm:prSet/>
      <dgm:spPr/>
      <dgm:t>
        <a:bodyPr/>
        <a:lstStyle/>
        <a:p>
          <a:endParaRPr lang="en-GB"/>
        </a:p>
      </dgm:t>
    </dgm:pt>
    <dgm:pt modelId="{9D8735F8-E8D7-4F11-BAC2-B8AEBB5AED51}" type="sibTrans" cxnId="{3AEA3743-8E5E-41B5-B610-A0F61802D4FD}">
      <dgm:prSet/>
      <dgm:spPr/>
      <dgm:t>
        <a:bodyPr/>
        <a:lstStyle/>
        <a:p>
          <a:endParaRPr lang="en-GB"/>
        </a:p>
      </dgm:t>
    </dgm:pt>
    <dgm:pt modelId="{1ABD0A7A-3023-4FC2-BD2A-43318A33323F}" type="pres">
      <dgm:prSet presAssocID="{8E983F49-E970-4E7A-86F2-05D5A0421D96}" presName="linear" presStyleCnt="0">
        <dgm:presLayoutVars>
          <dgm:animLvl val="lvl"/>
          <dgm:resizeHandles val="exact"/>
        </dgm:presLayoutVars>
      </dgm:prSet>
      <dgm:spPr/>
    </dgm:pt>
    <dgm:pt modelId="{7083F2E7-09B8-4816-BC81-A93DA091CD2E}" type="pres">
      <dgm:prSet presAssocID="{72BBF406-9416-4BD3-9CA2-4993439A998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47496034-2A0B-47C5-8CD5-C13D1D93F56B}" type="presOf" srcId="{72BBF406-9416-4BD3-9CA2-4993439A998D}" destId="{7083F2E7-09B8-4816-BC81-A93DA091CD2E}" srcOrd="0" destOrd="0" presId="urn:microsoft.com/office/officeart/2005/8/layout/vList2"/>
    <dgm:cxn modelId="{9402295E-7509-4ED9-86A5-2D5F69033767}" type="presOf" srcId="{8E983F49-E970-4E7A-86F2-05D5A0421D96}" destId="{1ABD0A7A-3023-4FC2-BD2A-43318A33323F}" srcOrd="0" destOrd="0" presId="urn:microsoft.com/office/officeart/2005/8/layout/vList2"/>
    <dgm:cxn modelId="{3AEA3743-8E5E-41B5-B610-A0F61802D4FD}" srcId="{8E983F49-E970-4E7A-86F2-05D5A0421D96}" destId="{72BBF406-9416-4BD3-9CA2-4993439A998D}" srcOrd="0" destOrd="0" parTransId="{77F85646-7573-4E65-B412-912D384D9892}" sibTransId="{9D8735F8-E8D7-4F11-BAC2-B8AEBB5AED51}"/>
    <dgm:cxn modelId="{BE2AB38D-1EAB-45FA-897E-A10077C4F148}" type="presParOf" srcId="{1ABD0A7A-3023-4FC2-BD2A-43318A33323F}" destId="{7083F2E7-09B8-4816-BC81-A93DA091CD2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DE13D848-CA46-4726-976A-B6D93B531D2C}" type="doc">
      <dgm:prSet loTypeId="urn:microsoft.com/office/officeart/2005/8/layout/vList2" loCatId="list" qsTypeId="urn:microsoft.com/office/officeart/2005/8/quickstyle/simple1#14" qsCatId="simple" csTypeId="urn:microsoft.com/office/officeart/2005/8/colors/accent1_2#7" csCatId="accent1"/>
      <dgm:spPr/>
      <dgm:t>
        <a:bodyPr/>
        <a:lstStyle/>
        <a:p>
          <a:endParaRPr lang="en-GB"/>
        </a:p>
      </dgm:t>
    </dgm:pt>
    <dgm:pt modelId="{2561A6BD-5F0D-4DEE-99C2-4124CB019A6D}">
      <dgm:prSet/>
      <dgm:spPr/>
      <dgm:t>
        <a:bodyPr/>
        <a:lstStyle/>
        <a:p>
          <a:pPr algn="ctr"/>
          <a:r>
            <a:rPr lang="en-GB" b="1" baseline="0"/>
            <a:t>Where/how is it used?</a:t>
          </a:r>
          <a:endParaRPr lang="en-GB"/>
        </a:p>
      </dgm:t>
    </dgm:pt>
    <dgm:pt modelId="{42D3241E-31A0-4C12-84DB-5F2D9D08A97E}" type="parTrans" cxnId="{D2ED39D2-2D3B-432A-A859-C203FC64035A}">
      <dgm:prSet/>
      <dgm:spPr/>
      <dgm:t>
        <a:bodyPr/>
        <a:lstStyle/>
        <a:p>
          <a:endParaRPr lang="en-GB"/>
        </a:p>
      </dgm:t>
    </dgm:pt>
    <dgm:pt modelId="{49DE5B8E-2DF7-48E2-839F-F62A1697061F}" type="sibTrans" cxnId="{D2ED39D2-2D3B-432A-A859-C203FC64035A}">
      <dgm:prSet/>
      <dgm:spPr/>
      <dgm:t>
        <a:bodyPr/>
        <a:lstStyle/>
        <a:p>
          <a:endParaRPr lang="en-GB"/>
        </a:p>
      </dgm:t>
    </dgm:pt>
    <dgm:pt modelId="{704E7687-430D-4F8F-B8CB-5586B8027B48}" type="pres">
      <dgm:prSet presAssocID="{DE13D848-CA46-4726-976A-B6D93B531D2C}" presName="linear" presStyleCnt="0">
        <dgm:presLayoutVars>
          <dgm:animLvl val="lvl"/>
          <dgm:resizeHandles val="exact"/>
        </dgm:presLayoutVars>
      </dgm:prSet>
      <dgm:spPr/>
    </dgm:pt>
    <dgm:pt modelId="{445FC385-B1F5-41D2-B6D9-CFAC6DA5DB98}" type="pres">
      <dgm:prSet presAssocID="{2561A6BD-5F0D-4DEE-99C2-4124CB019A6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1F439064-2958-4C7D-97D1-EDC27D8F0341}" type="presOf" srcId="{2561A6BD-5F0D-4DEE-99C2-4124CB019A6D}" destId="{445FC385-B1F5-41D2-B6D9-CFAC6DA5DB98}" srcOrd="0" destOrd="0" presId="urn:microsoft.com/office/officeart/2005/8/layout/vList2"/>
    <dgm:cxn modelId="{D2ED39D2-2D3B-432A-A859-C203FC64035A}" srcId="{DE13D848-CA46-4726-976A-B6D93B531D2C}" destId="{2561A6BD-5F0D-4DEE-99C2-4124CB019A6D}" srcOrd="0" destOrd="0" parTransId="{42D3241E-31A0-4C12-84DB-5F2D9D08A97E}" sibTransId="{49DE5B8E-2DF7-48E2-839F-F62A1697061F}"/>
    <dgm:cxn modelId="{72604BDF-8F2F-4A8D-A136-58B55D845118}" type="presOf" srcId="{DE13D848-CA46-4726-976A-B6D93B531D2C}" destId="{704E7687-430D-4F8F-B8CB-5586B8027B48}" srcOrd="0" destOrd="0" presId="urn:microsoft.com/office/officeart/2005/8/layout/vList2"/>
    <dgm:cxn modelId="{7219E159-63E7-4FC8-9843-EB1583873911}" type="presParOf" srcId="{704E7687-430D-4F8F-B8CB-5586B8027B48}" destId="{445FC385-B1F5-41D2-B6D9-CFAC6DA5DB9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482BAD7C-E843-4D56-9FBE-F41E2BDA1C5C}" type="doc">
      <dgm:prSet loTypeId="urn:microsoft.com/office/officeart/2005/8/layout/vList2" loCatId="list" qsTypeId="urn:microsoft.com/office/officeart/2005/8/quickstyle/simple1#15" qsCatId="simple" csTypeId="urn:microsoft.com/office/officeart/2005/8/colors/accent1_2#8" csCatId="accent1"/>
      <dgm:spPr/>
      <dgm:t>
        <a:bodyPr/>
        <a:lstStyle/>
        <a:p>
          <a:endParaRPr lang="en-GB"/>
        </a:p>
      </dgm:t>
    </dgm:pt>
    <dgm:pt modelId="{2441C493-E169-4AC4-8EFD-D6EA660D9F01}">
      <dgm:prSet custT="1"/>
      <dgm:spPr/>
      <dgm:t>
        <a:bodyPr/>
        <a:lstStyle/>
        <a:p>
          <a:r>
            <a:rPr lang="en-US" sz="3600" dirty="0"/>
            <a:t>Sproull (2018, p. 24) warns it does not prove which causes are real-evidence is always needed.”</a:t>
          </a:r>
          <a:endParaRPr lang="en-GB" sz="3600" dirty="0"/>
        </a:p>
      </dgm:t>
    </dgm:pt>
    <dgm:pt modelId="{26B6A627-9DD4-4D1D-A348-CCD1519ABF86}" type="parTrans" cxnId="{CF21F1C8-0802-4821-AE52-DC4564227398}">
      <dgm:prSet/>
      <dgm:spPr/>
      <dgm:t>
        <a:bodyPr/>
        <a:lstStyle/>
        <a:p>
          <a:endParaRPr lang="en-GB"/>
        </a:p>
      </dgm:t>
    </dgm:pt>
    <dgm:pt modelId="{6C8E18F5-63DE-494B-A3E8-BBB3EFC49E1D}" type="sibTrans" cxnId="{CF21F1C8-0802-4821-AE52-DC4564227398}">
      <dgm:prSet/>
      <dgm:spPr/>
      <dgm:t>
        <a:bodyPr/>
        <a:lstStyle/>
        <a:p>
          <a:endParaRPr lang="en-GB"/>
        </a:p>
      </dgm:t>
    </dgm:pt>
    <dgm:pt modelId="{E7A68CE7-EBD7-4011-8F38-4DBF66CC7DF5}" type="pres">
      <dgm:prSet presAssocID="{482BAD7C-E843-4D56-9FBE-F41E2BDA1C5C}" presName="linear" presStyleCnt="0">
        <dgm:presLayoutVars>
          <dgm:animLvl val="lvl"/>
          <dgm:resizeHandles val="exact"/>
        </dgm:presLayoutVars>
      </dgm:prSet>
      <dgm:spPr/>
    </dgm:pt>
    <dgm:pt modelId="{A02673E1-FAD3-4A66-BED6-A49723D815C0}" type="pres">
      <dgm:prSet presAssocID="{2441C493-E169-4AC4-8EFD-D6EA660D9F0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007AD6A1-F132-4F84-95A0-683E08A6D6A7}" type="presOf" srcId="{482BAD7C-E843-4D56-9FBE-F41E2BDA1C5C}" destId="{E7A68CE7-EBD7-4011-8F38-4DBF66CC7DF5}" srcOrd="0" destOrd="0" presId="urn:microsoft.com/office/officeart/2005/8/layout/vList2"/>
    <dgm:cxn modelId="{3F9FB3AA-9783-47EB-A933-09735066459F}" type="presOf" srcId="{2441C493-E169-4AC4-8EFD-D6EA660D9F01}" destId="{A02673E1-FAD3-4A66-BED6-A49723D815C0}" srcOrd="0" destOrd="0" presId="urn:microsoft.com/office/officeart/2005/8/layout/vList2"/>
    <dgm:cxn modelId="{CF21F1C8-0802-4821-AE52-DC4564227398}" srcId="{482BAD7C-E843-4D56-9FBE-F41E2BDA1C5C}" destId="{2441C493-E169-4AC4-8EFD-D6EA660D9F01}" srcOrd="0" destOrd="0" parTransId="{26B6A627-9DD4-4D1D-A348-CCD1519ABF86}" sibTransId="{6C8E18F5-63DE-494B-A3E8-BBB3EFC49E1D}"/>
    <dgm:cxn modelId="{99B66705-D3E5-4AD7-BDB2-E172A9CCD68E}" type="presParOf" srcId="{E7A68CE7-EBD7-4011-8F38-4DBF66CC7DF5}" destId="{A02673E1-FAD3-4A66-BED6-A49723D815C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DD6B903-B7FF-4D2E-A416-7A887253061D}" type="doc">
      <dgm:prSet loTypeId="urn:microsoft.com/office/officeart/2005/8/layout/vList2" loCatId="list" qsTypeId="urn:microsoft.com/office/officeart/2005/8/quickstyle/simple1#16" qsCatId="simple" csTypeId="urn:microsoft.com/office/officeart/2005/8/colors/accent1_2#9" csCatId="accent1" phldr="1"/>
      <dgm:spPr/>
      <dgm:t>
        <a:bodyPr/>
        <a:lstStyle/>
        <a:p>
          <a:endParaRPr lang="en-GB"/>
        </a:p>
      </dgm:t>
    </dgm:pt>
    <dgm:pt modelId="{7A73BFFA-B024-43BF-956C-C82ED2D5BB71}">
      <dgm:prSet custT="1"/>
      <dgm:spPr/>
      <dgm:t>
        <a:bodyPr/>
        <a:lstStyle/>
        <a:p>
          <a:pPr algn="ctr"/>
          <a:r>
            <a:rPr lang="en-GB" sz="3600" b="1" u="sng" baseline="0" dirty="0"/>
            <a:t>summary of my key findings </a:t>
          </a:r>
          <a:br>
            <a:rPr lang="en-GB" sz="3600" b="1" baseline="0" dirty="0"/>
          </a:br>
          <a:endParaRPr lang="en-GB" sz="3600" dirty="0"/>
        </a:p>
      </dgm:t>
    </dgm:pt>
    <dgm:pt modelId="{5136F67F-EA02-4EF9-9FE3-5D24F79B6350}" type="parTrans" cxnId="{7C5CFE7B-1A12-4108-A971-EE1D82143EF8}">
      <dgm:prSet/>
      <dgm:spPr/>
      <dgm:t>
        <a:bodyPr/>
        <a:lstStyle/>
        <a:p>
          <a:endParaRPr lang="en-GB"/>
        </a:p>
      </dgm:t>
    </dgm:pt>
    <dgm:pt modelId="{8BEA6638-0F6B-4690-AD9F-45583D2A32D6}" type="sibTrans" cxnId="{7C5CFE7B-1A12-4108-A971-EE1D82143EF8}">
      <dgm:prSet/>
      <dgm:spPr/>
      <dgm:t>
        <a:bodyPr/>
        <a:lstStyle/>
        <a:p>
          <a:endParaRPr lang="en-GB"/>
        </a:p>
      </dgm:t>
    </dgm:pt>
    <dgm:pt modelId="{65ACE7F8-D6CF-490D-AC6B-CBCC9649B8B0}" type="pres">
      <dgm:prSet presAssocID="{1DD6B903-B7FF-4D2E-A416-7A887253061D}" presName="linear" presStyleCnt="0">
        <dgm:presLayoutVars>
          <dgm:animLvl val="lvl"/>
          <dgm:resizeHandles val="exact"/>
        </dgm:presLayoutVars>
      </dgm:prSet>
      <dgm:spPr/>
    </dgm:pt>
    <dgm:pt modelId="{8E770FE1-6F96-481C-AF96-00218F599F95}" type="pres">
      <dgm:prSet presAssocID="{7A73BFFA-B024-43BF-956C-C82ED2D5BB7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FC6BC819-2DC8-4038-8A72-E9F066DE8C36}" type="presOf" srcId="{1DD6B903-B7FF-4D2E-A416-7A887253061D}" destId="{65ACE7F8-D6CF-490D-AC6B-CBCC9649B8B0}" srcOrd="0" destOrd="0" presId="urn:microsoft.com/office/officeart/2005/8/layout/vList2"/>
    <dgm:cxn modelId="{85141570-A207-42A7-A59A-922604DC206D}" type="presOf" srcId="{7A73BFFA-B024-43BF-956C-C82ED2D5BB71}" destId="{8E770FE1-6F96-481C-AF96-00218F599F95}" srcOrd="0" destOrd="0" presId="urn:microsoft.com/office/officeart/2005/8/layout/vList2"/>
    <dgm:cxn modelId="{7C5CFE7B-1A12-4108-A971-EE1D82143EF8}" srcId="{1DD6B903-B7FF-4D2E-A416-7A887253061D}" destId="{7A73BFFA-B024-43BF-956C-C82ED2D5BB71}" srcOrd="0" destOrd="0" parTransId="{5136F67F-EA02-4EF9-9FE3-5D24F79B6350}" sibTransId="{8BEA6638-0F6B-4690-AD9F-45583D2A32D6}"/>
    <dgm:cxn modelId="{AD9F2414-8B74-4E1C-87E1-59672BB25CFC}" type="presParOf" srcId="{65ACE7F8-D6CF-490D-AC6B-CBCC9649B8B0}" destId="{8E770FE1-6F96-481C-AF96-00218F599F9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E669AEDF-DE92-454C-8650-EFC67C343C0A}" type="doc">
      <dgm:prSet loTypeId="urn:microsoft.com/office/officeart/2005/8/layout/vList2" loCatId="list" qsTypeId="urn:microsoft.com/office/officeart/2005/8/quickstyle/simple1#3" qsCatId="simple" csTypeId="urn:microsoft.com/office/officeart/2005/8/colors/accent1_2#3" csCatId="accent1"/>
      <dgm:spPr/>
      <dgm:t>
        <a:bodyPr/>
        <a:lstStyle/>
        <a:p>
          <a:endParaRPr lang="en-GB"/>
        </a:p>
      </dgm:t>
    </dgm:pt>
    <dgm:pt modelId="{DC42AF88-9C50-4F92-9454-9FE98F3F68BD}">
      <dgm:prSet/>
      <dgm:spPr/>
      <dgm:t>
        <a:bodyPr/>
        <a:lstStyle/>
        <a:p>
          <a:pPr algn="ctr"/>
          <a:r>
            <a:rPr lang="en-GB" b="1" baseline="0"/>
            <a:t>Reference list</a:t>
          </a:r>
          <a:endParaRPr lang="en-GB"/>
        </a:p>
      </dgm:t>
    </dgm:pt>
    <dgm:pt modelId="{C82BC705-51B4-4D8E-9A2F-95D65B7AF4E8}" type="parTrans" cxnId="{044647D1-DDEF-4D9D-BD0E-89F411B737D4}">
      <dgm:prSet/>
      <dgm:spPr/>
      <dgm:t>
        <a:bodyPr/>
        <a:lstStyle/>
        <a:p>
          <a:endParaRPr lang="en-GB"/>
        </a:p>
      </dgm:t>
    </dgm:pt>
    <dgm:pt modelId="{2F86F21A-4AA9-4E23-B6B1-85E286FE7E1E}" type="sibTrans" cxnId="{044647D1-DDEF-4D9D-BD0E-89F411B737D4}">
      <dgm:prSet/>
      <dgm:spPr/>
      <dgm:t>
        <a:bodyPr/>
        <a:lstStyle/>
        <a:p>
          <a:endParaRPr lang="en-GB"/>
        </a:p>
      </dgm:t>
    </dgm:pt>
    <dgm:pt modelId="{F26350E3-A0B4-4CCB-9C03-A33D7F1064DF}" type="pres">
      <dgm:prSet presAssocID="{E669AEDF-DE92-454C-8650-EFC67C343C0A}" presName="linear" presStyleCnt="0">
        <dgm:presLayoutVars>
          <dgm:animLvl val="lvl"/>
          <dgm:resizeHandles val="exact"/>
        </dgm:presLayoutVars>
      </dgm:prSet>
      <dgm:spPr/>
    </dgm:pt>
    <dgm:pt modelId="{EE713C00-8FA3-4451-9F90-BA436DB1FD3F}" type="pres">
      <dgm:prSet presAssocID="{DC42AF88-9C50-4F92-9454-9FE98F3F68B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DA406F90-E759-4E55-ABB7-10B581900B14}" type="presOf" srcId="{DC42AF88-9C50-4F92-9454-9FE98F3F68BD}" destId="{EE713C00-8FA3-4451-9F90-BA436DB1FD3F}" srcOrd="0" destOrd="0" presId="urn:microsoft.com/office/officeart/2005/8/layout/vList2"/>
    <dgm:cxn modelId="{C6FD9CBB-99FC-4C22-8E12-1FD7B5597643}" type="presOf" srcId="{E669AEDF-DE92-454C-8650-EFC67C343C0A}" destId="{F26350E3-A0B4-4CCB-9C03-A33D7F1064DF}" srcOrd="0" destOrd="0" presId="urn:microsoft.com/office/officeart/2005/8/layout/vList2"/>
    <dgm:cxn modelId="{044647D1-DDEF-4D9D-BD0E-89F411B737D4}" srcId="{E669AEDF-DE92-454C-8650-EFC67C343C0A}" destId="{DC42AF88-9C50-4F92-9454-9FE98F3F68BD}" srcOrd="0" destOrd="0" parTransId="{C82BC705-51B4-4D8E-9A2F-95D65B7AF4E8}" sibTransId="{2F86F21A-4AA9-4E23-B6B1-85E286FE7E1E}"/>
    <dgm:cxn modelId="{65989BA3-B602-4533-8E86-37B36C64E349}" type="presParOf" srcId="{F26350E3-A0B4-4CCB-9C03-A33D7F1064DF}" destId="{EE713C00-8FA3-4451-9F90-BA436DB1FD3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859AFD-C863-4D0A-B61D-78FA77D7C225}">
      <dsp:nvSpPr>
        <dsp:cNvPr id="0" name=""/>
        <dsp:cNvSpPr/>
      </dsp:nvSpPr>
      <dsp:spPr>
        <a:xfrm>
          <a:off x="0" y="269690"/>
          <a:ext cx="11346024" cy="14004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b="1" kern="1200" dirty="0"/>
            <a:t>In my presentation today I will:</a:t>
          </a:r>
          <a:endParaRPr lang="en-GB" sz="5700" kern="1200" dirty="0"/>
        </a:p>
      </dsp:txBody>
      <dsp:txXfrm>
        <a:off x="68366" y="338056"/>
        <a:ext cx="11209292" cy="1263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86D4D-0A03-4220-A18D-0D2FE91C211B}">
      <dsp:nvSpPr>
        <dsp:cNvPr id="0" name=""/>
        <dsp:cNvSpPr/>
      </dsp:nvSpPr>
      <dsp:spPr>
        <a:xfrm>
          <a:off x="0" y="14995"/>
          <a:ext cx="9629192" cy="1048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Good Morning, my Name is David Bailey</a:t>
          </a:r>
        </a:p>
      </dsp:txBody>
      <dsp:txXfrm>
        <a:off x="51175" y="66170"/>
        <a:ext cx="9526842" cy="945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29F837-0F48-48EB-A88C-B8A905272BF6}">
      <dsp:nvSpPr>
        <dsp:cNvPr id="0" name=""/>
        <dsp:cNvSpPr/>
      </dsp:nvSpPr>
      <dsp:spPr>
        <a:xfrm>
          <a:off x="0" y="0"/>
          <a:ext cx="11470341" cy="35006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 Provide an overview of Basil’s Bakery and the nature</a:t>
          </a:r>
        </a:p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and scope of the problems they are encountering </a:t>
          </a:r>
          <a:endParaRPr lang="en-GB" sz="4400" kern="1200" dirty="0"/>
        </a:p>
      </dsp:txBody>
      <dsp:txXfrm>
        <a:off x="170887" y="170887"/>
        <a:ext cx="11128567" cy="31588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AACF2-CCFA-45ED-AE6D-BAD5C24593E4}">
      <dsp:nvSpPr>
        <dsp:cNvPr id="0" name=""/>
        <dsp:cNvSpPr/>
      </dsp:nvSpPr>
      <dsp:spPr>
        <a:xfrm>
          <a:off x="0" y="0"/>
          <a:ext cx="11949953" cy="15561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 dirty="0"/>
            <a:t> I will provide critique and application of the PESTEL framework.</a:t>
          </a:r>
          <a:endParaRPr lang="en-GB" sz="3800" kern="1200" dirty="0"/>
        </a:p>
      </dsp:txBody>
      <dsp:txXfrm>
        <a:off x="75963" y="75963"/>
        <a:ext cx="11798027" cy="14041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BCB4A-407B-4E3F-9CE5-81E94152E8D5}">
      <dsp:nvSpPr>
        <dsp:cNvPr id="0" name=""/>
        <dsp:cNvSpPr/>
      </dsp:nvSpPr>
      <dsp:spPr>
        <a:xfrm>
          <a:off x="0" y="2792"/>
          <a:ext cx="11949953" cy="14332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 dirty="0"/>
            <a:t>Provide critique and application of the Cause-and-Effect model.</a:t>
          </a:r>
          <a:endParaRPr lang="en-GB" sz="3500" kern="1200" dirty="0"/>
        </a:p>
      </dsp:txBody>
      <dsp:txXfrm>
        <a:off x="69965" y="72757"/>
        <a:ext cx="11810023" cy="12933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248C16-3BAE-4E2B-AC95-55E0232796A0}">
      <dsp:nvSpPr>
        <dsp:cNvPr id="0" name=""/>
        <dsp:cNvSpPr/>
      </dsp:nvSpPr>
      <dsp:spPr>
        <a:xfrm>
          <a:off x="0" y="0"/>
          <a:ext cx="11841097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         And, finally, provide a summary of the key findings.</a:t>
          </a:r>
          <a:endParaRPr lang="en-GB" sz="3200" kern="1200" dirty="0"/>
        </a:p>
      </dsp:txBody>
      <dsp:txXfrm>
        <a:off x="59399" y="59399"/>
        <a:ext cx="11722299" cy="10980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83B10-E1BF-4629-9848-FA08032ED6CD}">
      <dsp:nvSpPr>
        <dsp:cNvPr id="0" name=""/>
        <dsp:cNvSpPr/>
      </dsp:nvSpPr>
      <dsp:spPr>
        <a:xfrm>
          <a:off x="0" y="182"/>
          <a:ext cx="1250303" cy="4863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Also</a:t>
          </a:r>
        </a:p>
      </dsp:txBody>
      <dsp:txXfrm>
        <a:off x="23743" y="23925"/>
        <a:ext cx="1202817" cy="43888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BFF084-5B7D-4297-BA47-F54FC5381524}">
      <dsp:nvSpPr>
        <dsp:cNvPr id="0" name=""/>
        <dsp:cNvSpPr/>
      </dsp:nvSpPr>
      <dsp:spPr>
        <a:xfrm>
          <a:off x="0" y="38405"/>
          <a:ext cx="11640488" cy="1883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b="1" kern="1200" dirty="0"/>
            <a:t>This is An overview of Basil’s Bakery. </a:t>
          </a:r>
          <a:br>
            <a:rPr lang="en-US" sz="4600" b="1" kern="1200" dirty="0"/>
          </a:br>
          <a:endParaRPr lang="en-GB" sz="4600" kern="1200" dirty="0"/>
        </a:p>
      </dsp:txBody>
      <dsp:txXfrm>
        <a:off x="91955" y="130360"/>
        <a:ext cx="11456578" cy="169979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4B8A8A-F732-4A97-9BB2-86F3A3F87EB9}">
      <dsp:nvSpPr>
        <dsp:cNvPr id="0" name=""/>
        <dsp:cNvSpPr/>
      </dsp:nvSpPr>
      <dsp:spPr>
        <a:xfrm>
          <a:off x="0" y="367245"/>
          <a:ext cx="4341984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/>
            <a:t>Basil’s</a:t>
          </a:r>
          <a:endParaRPr lang="en-GB" sz="4000" kern="1200" dirty="0"/>
        </a:p>
      </dsp:txBody>
      <dsp:txXfrm>
        <a:off x="30842" y="398087"/>
        <a:ext cx="4280300" cy="570116"/>
      </dsp:txXfrm>
    </dsp:sp>
    <dsp:sp modelId="{0250DEB6-0C09-4B87-A6CF-08BB7EEFE902}">
      <dsp:nvSpPr>
        <dsp:cNvPr id="0" name=""/>
        <dsp:cNvSpPr/>
      </dsp:nvSpPr>
      <dsp:spPr>
        <a:xfrm>
          <a:off x="0" y="1196999"/>
          <a:ext cx="4341984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rgbClr val="FF0000"/>
              </a:solidFill>
              <a:highlight>
                <a:srgbClr val="000000"/>
              </a:highlight>
            </a:rPr>
            <a:t>Current sale 25% below 2019</a:t>
          </a:r>
          <a:endParaRPr lang="en-GB" sz="2000" kern="1200" dirty="0">
            <a:solidFill>
              <a:srgbClr val="FF0000"/>
            </a:solidFill>
            <a:highlight>
              <a:srgbClr val="000000"/>
            </a:highlight>
          </a:endParaRPr>
        </a:p>
      </dsp:txBody>
      <dsp:txXfrm>
        <a:off x="30842" y="1227841"/>
        <a:ext cx="4280300" cy="57011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1AD4E8-8456-49ED-99FA-12196B01CE6B}">
      <dsp:nvSpPr>
        <dsp:cNvPr id="0" name=""/>
        <dsp:cNvSpPr/>
      </dsp:nvSpPr>
      <dsp:spPr>
        <a:xfrm>
          <a:off x="0" y="3787"/>
          <a:ext cx="2736064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Basil’s Bakery,</a:t>
          </a:r>
        </a:p>
      </dsp:txBody>
      <dsp:txXfrm>
        <a:off x="31613" y="35400"/>
        <a:ext cx="2672838" cy="58436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71ADC-3BB2-4143-929B-4506C7B3360F}">
      <dsp:nvSpPr>
        <dsp:cNvPr id="0" name=""/>
        <dsp:cNvSpPr/>
      </dsp:nvSpPr>
      <dsp:spPr>
        <a:xfrm>
          <a:off x="0" y="331140"/>
          <a:ext cx="11243389" cy="7370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Now I present to you the problems Basil’s Bakery is Facing. </a:t>
          </a:r>
          <a:endParaRPr lang="en-GB" sz="3000" kern="1200" dirty="0"/>
        </a:p>
      </dsp:txBody>
      <dsp:txXfrm>
        <a:off x="35982" y="367122"/>
        <a:ext cx="11171425" cy="665135"/>
      </dsp:txXfrm>
    </dsp:sp>
    <dsp:sp modelId="{A3D5127E-C4B7-4128-9D46-7041D96B8FF1}">
      <dsp:nvSpPr>
        <dsp:cNvPr id="0" name=""/>
        <dsp:cNvSpPr/>
      </dsp:nvSpPr>
      <dsp:spPr>
        <a:xfrm>
          <a:off x="0" y="1485781"/>
          <a:ext cx="11243389" cy="7370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I will explain in two parts, </a:t>
          </a:r>
          <a:r>
            <a:rPr lang="en-GB" sz="3000" b="1" kern="1200" dirty="0">
              <a:solidFill>
                <a:srgbClr val="FF0000"/>
              </a:solidFill>
            </a:rPr>
            <a:t>External</a:t>
          </a:r>
          <a:r>
            <a:rPr lang="en-GB" sz="3000" b="1" kern="1200" dirty="0"/>
            <a:t> and </a:t>
          </a:r>
          <a:r>
            <a:rPr lang="en-GB" sz="3000" b="1" kern="1200" dirty="0">
              <a:solidFill>
                <a:schemeClr val="tx1"/>
              </a:solidFill>
            </a:rPr>
            <a:t>Internal.</a:t>
          </a:r>
          <a:endParaRPr lang="en-GB" sz="3000" kern="1200" dirty="0">
            <a:solidFill>
              <a:schemeClr val="tx1"/>
            </a:solidFill>
          </a:endParaRPr>
        </a:p>
      </dsp:txBody>
      <dsp:txXfrm>
        <a:off x="35982" y="1521763"/>
        <a:ext cx="11171425" cy="66513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F0E363-69F1-4117-9D3C-EB629634DD48}">
      <dsp:nvSpPr>
        <dsp:cNvPr id="0" name=""/>
        <dsp:cNvSpPr/>
      </dsp:nvSpPr>
      <dsp:spPr>
        <a:xfrm>
          <a:off x="0" y="19613"/>
          <a:ext cx="9582539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u="sng" kern="1200" baseline="0" dirty="0"/>
            <a:t>External Problems</a:t>
          </a:r>
          <a:endParaRPr lang="en-GB" sz="3300" u="sng" kern="1200" dirty="0"/>
        </a:p>
      </dsp:txBody>
      <dsp:txXfrm>
        <a:off x="39580" y="59193"/>
        <a:ext cx="9503379" cy="73165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F8BDB1-6C54-4567-8678-F2ED41AD1C9F}">
      <dsp:nvSpPr>
        <dsp:cNvPr id="0" name=""/>
        <dsp:cNvSpPr/>
      </dsp:nvSpPr>
      <dsp:spPr>
        <a:xfrm>
          <a:off x="0" y="0"/>
          <a:ext cx="9433249" cy="884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Retail park footfall declining.</a:t>
          </a:r>
        </a:p>
      </dsp:txBody>
      <dsp:txXfrm>
        <a:off x="43179" y="43179"/>
        <a:ext cx="9346891" cy="798162"/>
      </dsp:txXfrm>
    </dsp:sp>
    <dsp:sp modelId="{072A5056-8E86-4BC5-BB93-900ECADC4B1F}">
      <dsp:nvSpPr>
        <dsp:cNvPr id="0" name=""/>
        <dsp:cNvSpPr/>
      </dsp:nvSpPr>
      <dsp:spPr>
        <a:xfrm>
          <a:off x="0" y="1135460"/>
          <a:ext cx="9433249" cy="884520"/>
        </a:xfrm>
        <a:prstGeom prst="roundRect">
          <a:avLst/>
        </a:prstGeom>
        <a:solidFill>
          <a:schemeClr val="accent5">
            <a:hueOff val="-2379590"/>
            <a:satOff val="-69"/>
            <a:lumOff val="1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Hybrid/WFH</a:t>
          </a:r>
        </a:p>
      </dsp:txBody>
      <dsp:txXfrm>
        <a:off x="43179" y="1178639"/>
        <a:ext cx="9346891" cy="798162"/>
      </dsp:txXfrm>
    </dsp:sp>
    <dsp:sp modelId="{842063D7-3B03-41BC-B42D-4A8A21582AE4}">
      <dsp:nvSpPr>
        <dsp:cNvPr id="0" name=""/>
        <dsp:cNvSpPr/>
      </dsp:nvSpPr>
      <dsp:spPr>
        <a:xfrm>
          <a:off x="0" y="2244017"/>
          <a:ext cx="9433249" cy="884520"/>
        </a:xfrm>
        <a:prstGeom prst="roundRect">
          <a:avLst/>
        </a:prstGeom>
        <a:solidFill>
          <a:schemeClr val="accent5">
            <a:hueOff val="-4759181"/>
            <a:satOff val="-138"/>
            <a:lumOff val="21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 </a:t>
          </a:r>
          <a:r>
            <a:rPr lang="en-GB" sz="3600" b="1" kern="1200"/>
            <a:t>Empty shop units reduce attraction</a:t>
          </a:r>
          <a:endParaRPr lang="en-GB" sz="3600" b="1" kern="1200" dirty="0"/>
        </a:p>
      </dsp:txBody>
      <dsp:txXfrm>
        <a:off x="43179" y="2287196"/>
        <a:ext cx="9346891" cy="798162"/>
      </dsp:txXfrm>
    </dsp:sp>
    <dsp:sp modelId="{CB1036CE-13A2-4D58-B62E-46E9A0C2A903}">
      <dsp:nvSpPr>
        <dsp:cNvPr id="0" name=""/>
        <dsp:cNvSpPr/>
      </dsp:nvSpPr>
      <dsp:spPr>
        <a:xfrm>
          <a:off x="0" y="3522403"/>
          <a:ext cx="9433249" cy="884520"/>
        </a:xfrm>
        <a:prstGeom prst="roundRect">
          <a:avLst/>
        </a:prstGeom>
        <a:solidFill>
          <a:schemeClr val="accent5">
            <a:hueOff val="-7138771"/>
            <a:satOff val="-207"/>
            <a:lumOff val="3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/>
            <a:t>Local job losses → loyal customers gone </a:t>
          </a:r>
          <a:endParaRPr lang="en-GB" sz="3600" b="1" kern="1200" dirty="0"/>
        </a:p>
      </dsp:txBody>
      <dsp:txXfrm>
        <a:off x="43179" y="3565582"/>
        <a:ext cx="9346891" cy="798162"/>
      </dsp:txXfrm>
    </dsp:sp>
    <dsp:sp modelId="{AF4B9B1D-5196-46A3-B891-AFB0814A0EAA}">
      <dsp:nvSpPr>
        <dsp:cNvPr id="0" name=""/>
        <dsp:cNvSpPr/>
      </dsp:nvSpPr>
      <dsp:spPr>
        <a:xfrm>
          <a:off x="0" y="4667190"/>
          <a:ext cx="9433249" cy="884520"/>
        </a:xfrm>
        <a:prstGeom prst="roundRect">
          <a:avLst/>
        </a:prstGeom>
        <a:solidFill>
          <a:schemeClr val="accent5">
            <a:hueOff val="-9518362"/>
            <a:satOff val="-276"/>
            <a:lumOff val="431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/>
            <a:t>Fewer weekday visits to the retail park</a:t>
          </a:r>
          <a:endParaRPr lang="en-GB" sz="3600" b="1" kern="1200" dirty="0"/>
        </a:p>
      </dsp:txBody>
      <dsp:txXfrm>
        <a:off x="43179" y="4710369"/>
        <a:ext cx="9346891" cy="79816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B36A3B-B079-47F5-8187-32776F67E826}">
      <dsp:nvSpPr>
        <dsp:cNvPr id="0" name=""/>
        <dsp:cNvSpPr/>
      </dsp:nvSpPr>
      <dsp:spPr>
        <a:xfrm>
          <a:off x="0" y="178"/>
          <a:ext cx="9443356" cy="9980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u="sng" kern="1200" baseline="0" dirty="0"/>
            <a:t>Internal Problems</a:t>
          </a:r>
          <a:br>
            <a:rPr lang="en-GB" sz="2400" b="1" u="sng" kern="1200" baseline="0" dirty="0"/>
          </a:br>
          <a:endParaRPr lang="en-GB" sz="2400" kern="1200" dirty="0"/>
        </a:p>
      </dsp:txBody>
      <dsp:txXfrm>
        <a:off x="48719" y="48897"/>
        <a:ext cx="9345918" cy="90058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AE8FF7-FED4-4CF2-B34B-6772D07612BA}">
      <dsp:nvSpPr>
        <dsp:cNvPr id="0" name=""/>
        <dsp:cNvSpPr/>
      </dsp:nvSpPr>
      <dsp:spPr>
        <a:xfrm>
          <a:off x="0" y="0"/>
          <a:ext cx="11013141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No delivery service despite demand.</a:t>
          </a:r>
        </a:p>
      </dsp:txBody>
      <dsp:txXfrm>
        <a:off x="36296" y="36296"/>
        <a:ext cx="10940549" cy="670943"/>
      </dsp:txXfrm>
    </dsp:sp>
    <dsp:sp modelId="{17C0097B-71F4-4C51-B732-08C52D5B4D8D}">
      <dsp:nvSpPr>
        <dsp:cNvPr id="0" name=""/>
        <dsp:cNvSpPr/>
      </dsp:nvSpPr>
      <dsp:spPr>
        <a:xfrm>
          <a:off x="0" y="907885"/>
          <a:ext cx="11013141" cy="743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 Pre-order phone system unreliable.</a:t>
          </a:r>
        </a:p>
      </dsp:txBody>
      <dsp:txXfrm>
        <a:off x="36296" y="944181"/>
        <a:ext cx="10940549" cy="670943"/>
      </dsp:txXfrm>
    </dsp:sp>
    <dsp:sp modelId="{69B4D486-FF64-4B11-8942-C566EE5921A1}">
      <dsp:nvSpPr>
        <dsp:cNvPr id="0" name=""/>
        <dsp:cNvSpPr/>
      </dsp:nvSpPr>
      <dsp:spPr>
        <a:xfrm>
          <a:off x="0" y="2015733"/>
          <a:ext cx="11013141" cy="743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 Long wait times → lost of sales. </a:t>
          </a:r>
        </a:p>
      </dsp:txBody>
      <dsp:txXfrm>
        <a:off x="36296" y="2052029"/>
        <a:ext cx="10940549" cy="670943"/>
      </dsp:txXfrm>
    </dsp:sp>
    <dsp:sp modelId="{F042D923-A24E-4A2F-9DA7-6EE6378902CB}">
      <dsp:nvSpPr>
        <dsp:cNvPr id="0" name=""/>
        <dsp:cNvSpPr/>
      </dsp:nvSpPr>
      <dsp:spPr>
        <a:xfrm>
          <a:off x="0" y="3019490"/>
          <a:ext cx="11013141" cy="743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 Rent rates up, utilities up, insurance up and business rates</a:t>
          </a:r>
        </a:p>
      </dsp:txBody>
      <dsp:txXfrm>
        <a:off x="36296" y="3055786"/>
        <a:ext cx="10940549" cy="670943"/>
      </dsp:txXfrm>
    </dsp:sp>
    <dsp:sp modelId="{F81BEDBF-9412-4F17-992C-59A487E785A3}">
      <dsp:nvSpPr>
        <dsp:cNvPr id="0" name=""/>
        <dsp:cNvSpPr/>
      </dsp:nvSpPr>
      <dsp:spPr>
        <a:xfrm>
          <a:off x="0" y="4247610"/>
          <a:ext cx="11013141" cy="743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 Organic ingredient costs unpredictable</a:t>
          </a:r>
        </a:p>
      </dsp:txBody>
      <dsp:txXfrm>
        <a:off x="36296" y="4283906"/>
        <a:ext cx="10940549" cy="67094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C348E-F82E-46A6-8CFE-C40CE2BC1E4C}">
      <dsp:nvSpPr>
        <dsp:cNvPr id="0" name=""/>
        <dsp:cNvSpPr/>
      </dsp:nvSpPr>
      <dsp:spPr>
        <a:xfrm>
          <a:off x="0" y="202"/>
          <a:ext cx="5840962" cy="5182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PESTEL Frame-work Factors</a:t>
          </a:r>
        </a:p>
      </dsp:txBody>
      <dsp:txXfrm>
        <a:off x="25297" y="25499"/>
        <a:ext cx="5790368" cy="46762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3F032E-169B-4135-9D7C-665483C3AC87}">
      <dsp:nvSpPr>
        <dsp:cNvPr id="0" name=""/>
        <dsp:cNvSpPr/>
      </dsp:nvSpPr>
      <dsp:spPr>
        <a:xfrm>
          <a:off x="0" y="265"/>
          <a:ext cx="9922764" cy="9354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u="sng" kern="1200" baseline="0" dirty="0"/>
            <a:t>This is a critique of the Cause-and-Effect Model</a:t>
          </a:r>
          <a:br>
            <a:rPr lang="en-GB" sz="3200" b="1" u="sng" kern="1200" baseline="0" dirty="0"/>
          </a:br>
          <a:r>
            <a:rPr lang="en-GB" sz="3200" b="1" u="sng" kern="1200" baseline="0" dirty="0"/>
            <a:t>What it does?</a:t>
          </a:r>
          <a:endParaRPr lang="en-GB" sz="3200" kern="1200" dirty="0"/>
        </a:p>
      </dsp:txBody>
      <dsp:txXfrm>
        <a:off x="45665" y="45930"/>
        <a:ext cx="9831434" cy="844121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F6D27-290B-46DD-AA1B-C4361BC0D99B}">
      <dsp:nvSpPr>
        <dsp:cNvPr id="0" name=""/>
        <dsp:cNvSpPr/>
      </dsp:nvSpPr>
      <dsp:spPr>
        <a:xfrm>
          <a:off x="0" y="704166"/>
          <a:ext cx="10812511" cy="250965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/>
            <a:t>The Cause-and-Effect model </a:t>
          </a:r>
          <a:r>
            <a:rPr lang="en-US" sz="4400" kern="1200" dirty="0" err="1"/>
            <a:t>organises</a:t>
          </a:r>
          <a:r>
            <a:rPr lang="en-US" sz="4400" kern="1200" dirty="0"/>
            <a:t> potential causes into categories, so root issues emerge.</a:t>
          </a:r>
          <a:r>
            <a:rPr lang="en-US" sz="4400" b="1" kern="1200" dirty="0"/>
            <a:t> </a:t>
          </a:r>
          <a:endParaRPr lang="en-GB" sz="4400" kern="1200" dirty="0"/>
        </a:p>
      </dsp:txBody>
      <dsp:txXfrm>
        <a:off x="122511" y="826677"/>
        <a:ext cx="10567489" cy="226462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A0714-E71E-4FC4-A99C-A00504214A35}">
      <dsp:nvSpPr>
        <dsp:cNvPr id="0" name=""/>
        <dsp:cNvSpPr/>
      </dsp:nvSpPr>
      <dsp:spPr>
        <a:xfrm>
          <a:off x="0" y="0"/>
          <a:ext cx="9922764" cy="1277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b="1" kern="1200" baseline="0" dirty="0"/>
            <a:t>Why is it used?</a:t>
          </a:r>
          <a:endParaRPr lang="en-GB" sz="5200" kern="1200" dirty="0"/>
        </a:p>
      </dsp:txBody>
      <dsp:txXfrm>
        <a:off x="62369" y="62369"/>
        <a:ext cx="9798026" cy="1152902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3F2E7-09B8-4816-BC81-A93DA091CD2E}">
      <dsp:nvSpPr>
        <dsp:cNvPr id="0" name=""/>
        <dsp:cNvSpPr/>
      </dsp:nvSpPr>
      <dsp:spPr>
        <a:xfrm>
          <a:off x="0" y="5937"/>
          <a:ext cx="12008223" cy="2419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/>
            <a:t>The institute of leadership &amp; management (2007, p. 31</a:t>
          </a:r>
          <a:r>
            <a:rPr lang="en-US" sz="4400" kern="1200"/>
            <a:t>) noted, </a:t>
          </a:r>
          <a:r>
            <a:rPr lang="en-US" sz="4400" kern="1200" dirty="0"/>
            <a:t>it </a:t>
          </a:r>
          <a:r>
            <a:rPr lang="en-US" sz="4400" kern="1200"/>
            <a:t>prevents and stop </a:t>
          </a:r>
          <a:r>
            <a:rPr lang="en-US" sz="4400" kern="1200" dirty="0"/>
            <a:t>at surface problem. </a:t>
          </a:r>
          <a:endParaRPr lang="en-GB" sz="4400" kern="1200" dirty="0"/>
        </a:p>
      </dsp:txBody>
      <dsp:txXfrm>
        <a:off x="118113" y="124050"/>
        <a:ext cx="11771997" cy="218333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FC385-B1F5-41D2-B6D9-CFAC6DA5DB98}">
      <dsp:nvSpPr>
        <dsp:cNvPr id="0" name=""/>
        <dsp:cNvSpPr/>
      </dsp:nvSpPr>
      <dsp:spPr>
        <a:xfrm>
          <a:off x="0" y="8293"/>
          <a:ext cx="9922764" cy="1277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b="1" kern="1200" baseline="0"/>
            <a:t>Where/how is it used?</a:t>
          </a:r>
          <a:endParaRPr lang="en-GB" sz="5200" kern="1200"/>
        </a:p>
      </dsp:txBody>
      <dsp:txXfrm>
        <a:off x="62369" y="70662"/>
        <a:ext cx="9798026" cy="1152902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2673E1-FAD3-4A66-BED6-A49723D815C0}">
      <dsp:nvSpPr>
        <dsp:cNvPr id="0" name=""/>
        <dsp:cNvSpPr/>
      </dsp:nvSpPr>
      <dsp:spPr>
        <a:xfrm>
          <a:off x="0" y="386908"/>
          <a:ext cx="11976848" cy="14449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Sproull (2018, p. 24) warns it does not prove which causes are real-evidence is always needed.”</a:t>
          </a:r>
          <a:endParaRPr lang="en-GB" sz="3600" kern="1200" dirty="0"/>
        </a:p>
      </dsp:txBody>
      <dsp:txXfrm>
        <a:off x="70537" y="457445"/>
        <a:ext cx="11835774" cy="1303875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770FE1-6F96-481C-AF96-00218F599F95}">
      <dsp:nvSpPr>
        <dsp:cNvPr id="0" name=""/>
        <dsp:cNvSpPr/>
      </dsp:nvSpPr>
      <dsp:spPr>
        <a:xfrm>
          <a:off x="0" y="448"/>
          <a:ext cx="9922764" cy="935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u="sng" kern="1200" baseline="0" dirty="0"/>
            <a:t>summary of my key findings </a:t>
          </a:r>
          <a:br>
            <a:rPr lang="en-GB" sz="3600" b="1" kern="1200" baseline="0" dirty="0"/>
          </a:br>
          <a:endParaRPr lang="en-GB" sz="3600" kern="1200" dirty="0"/>
        </a:p>
      </dsp:txBody>
      <dsp:txXfrm>
        <a:off x="45647" y="46095"/>
        <a:ext cx="9831470" cy="843791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713C00-8FA3-4451-9F90-BA436DB1FD3F}">
      <dsp:nvSpPr>
        <dsp:cNvPr id="0" name=""/>
        <dsp:cNvSpPr/>
      </dsp:nvSpPr>
      <dsp:spPr>
        <a:xfrm>
          <a:off x="0" y="1161"/>
          <a:ext cx="9922764" cy="9336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b="1" kern="1200" baseline="0"/>
            <a:t>Reference list</a:t>
          </a:r>
          <a:endParaRPr lang="en-GB" sz="3800" kern="1200"/>
        </a:p>
      </dsp:txBody>
      <dsp:txXfrm>
        <a:off x="45578" y="46739"/>
        <a:ext cx="9831608" cy="8425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1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66D91D-371B-4CF6-8ED7-D0E754D73CD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971E4-76F9-4A96-B556-4FABDCD61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123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79867CD-CD09-0EEC-D165-96584688B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" y="64007"/>
            <a:ext cx="12015216" cy="5120639"/>
          </a:xfrm>
        </p:spPr>
        <p:txBody>
          <a:bodyPr>
            <a:normAutofit/>
          </a:bodyPr>
          <a:lstStyle>
            <a:lvl1pPr>
              <a:defRPr sz="1100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5360878"/>
            <a:ext cx="10037064" cy="566928"/>
          </a:xfrm>
        </p:spPr>
        <p:txBody>
          <a:bodyPr anchor="b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C1F8589-B640-4540-D0AD-2B0461C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49927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813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6"/>
            <a:ext cx="10840626" cy="79051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135" y="1880756"/>
            <a:ext cx="10840627" cy="45581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D144482-F463-E942-01AE-69DF54F41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6009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7847" y="4676177"/>
            <a:ext cx="10835639" cy="131951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7847" y="6065134"/>
            <a:ext cx="10835639" cy="373766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spcBef>
                <a:spcPts val="0"/>
              </a:spcBef>
              <a:buNone/>
              <a:defRPr lang="en-US" sz="20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1999" cy="446782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7765164-0D02-5316-1845-119CB0111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715000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A2081-8ED6-0719-D0B6-2818D60193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51F47A-9B8B-A343-2C56-110E21331A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259CCC4-FA9E-2074-3142-5EBA62F91B2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0658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736010" cy="2845567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729915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617785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DF8C2BF2-38FB-0598-A4BE-DD111229A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438900"/>
            <a:ext cx="1714301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5A41BBAF-5441-8512-B575-2EB961DD48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89401810-4A83-D1CF-00A6-76F622C71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6232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1A7175-8061-E7CC-68E4-2B3CECB6CC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90244"/>
            <a:ext cx="10037064" cy="5159257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A5A591-C2D3-D6A3-432F-2C1371951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5868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0780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B916BDA-9E36-8180-7EBC-AC2A35C79F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0940" y="1088702"/>
            <a:ext cx="8479072" cy="139555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2AF672E-4752-50B9-9301-C8042FD003C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9669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lnSpc>
                <a:spcPct val="100000"/>
              </a:lnSpc>
              <a:buFont typeface="+mj-lt"/>
              <a:buAutoNum type="arabicPeriod"/>
              <a:defRPr sz="2000"/>
            </a:lvl1pPr>
            <a:lvl2pPr marL="685800" indent="-457200">
              <a:lnSpc>
                <a:spcPct val="100000"/>
              </a:lnSpc>
              <a:buFont typeface="+mj-lt"/>
              <a:buAutoNum type="arabicPeriod"/>
              <a:defRPr sz="2000"/>
            </a:lvl2pPr>
            <a:lvl3pPr marL="800100" indent="-342900">
              <a:lnSpc>
                <a:spcPct val="100000"/>
              </a:lnSpc>
              <a:buFont typeface="+mj-lt"/>
              <a:buAutoNum type="arabicPeriod"/>
              <a:defRPr sz="2000"/>
            </a:lvl3pPr>
            <a:lvl4pPr marL="1028700" indent="-342900">
              <a:lnSpc>
                <a:spcPct val="100000"/>
              </a:lnSpc>
              <a:buFont typeface="+mj-lt"/>
              <a:buAutoNum type="arabicPeriod"/>
              <a:defRPr sz="2000"/>
            </a:lvl4pPr>
            <a:lvl5pPr marL="1257300" indent="-342900">
              <a:lnSpc>
                <a:spcPct val="100000"/>
              </a:lnSpc>
              <a:buFont typeface="+mj-lt"/>
              <a:buAutoNum type="arabicPeriod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65070F-FB67-7572-2807-986A25537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3261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88136" y="1088136"/>
            <a:ext cx="5749392" cy="155448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6" y="2651760"/>
            <a:ext cx="5749392" cy="3694176"/>
          </a:xfrm>
        </p:spPr>
        <p:txBody>
          <a:bodyPr>
            <a:normAutofit/>
          </a:bodyPr>
          <a:lstStyle>
            <a:lvl1pPr marL="342900" indent="-342900">
              <a:lnSpc>
                <a:spcPct val="100000"/>
              </a:lnSpc>
              <a:buFont typeface="System Font Regular"/>
              <a:buChar char="-"/>
              <a:defRPr sz="2000"/>
            </a:lvl1pPr>
            <a:lvl2pPr>
              <a:lnSpc>
                <a:spcPct val="100000"/>
              </a:lnSpc>
              <a:defRPr sz="20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2000"/>
            </a:lvl4pPr>
            <a:lvl5pPr>
              <a:lnSpc>
                <a:spcPct val="100000"/>
              </a:lnSpc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0940" y="6438900"/>
            <a:ext cx="3915404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06344" y="6438900"/>
            <a:ext cx="1126120" cy="419100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32464" y="6438900"/>
            <a:ext cx="705064" cy="419100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E4B52E79-E470-1B1A-EADF-94DA7253B32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315200" y="0"/>
            <a:ext cx="48768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4C1AE97-7274-F222-2135-C3524958A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5680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676" y="1114856"/>
            <a:ext cx="3923455" cy="40835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94612" y="1115290"/>
            <a:ext cx="5809713" cy="517121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954F329-E63B-9F25-4E06-2E98A6453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2684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34532" y="1129145"/>
            <a:ext cx="7794231" cy="515735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47F2C9-46DC-B902-E883-CE0360E6D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200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5788" y="1111101"/>
            <a:ext cx="6339412" cy="114300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6FB7CB50-241E-E6B6-1C0E-1B5466B1477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45065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A1C94DDD-A7D7-1407-F63C-F296AB45422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785787" y="2402887"/>
            <a:ext cx="6339414" cy="388361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3871FB-7459-8C2E-BA80-AD31AE855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04282-04A3-1CE1-50A4-AF83D0D40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5788" y="6438900"/>
            <a:ext cx="4774902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CA12AEFE-D7DE-804A-807C-704D5B34E13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C293909-C7AB-A707-F48B-6007FE725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017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991" y="1112104"/>
            <a:ext cx="7321615" cy="9326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189CF27-6D02-DB0D-F5D1-1535F147916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0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6373ED08-D584-FD0F-C5B0-EF4E07A0D8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776075" y="2187258"/>
            <a:ext cx="7349126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D906524-8E7E-05A8-4F9E-A2C39750A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56971-28FA-FA33-0A85-0B851EA7A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76076" y="6438900"/>
            <a:ext cx="5784614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F04B437D-29C2-D3ED-BEFA-E1F868B0FB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0EB108D-6128-5356-6097-7D1D10551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518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394" y="1112104"/>
            <a:ext cx="7343564" cy="93268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3393" y="2187258"/>
            <a:ext cx="7343565" cy="4099242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D039FC6-F740-7D02-FD07-5B1B076DC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66571-786A-B2D2-4FC3-C22E71C24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3394" y="6438900"/>
            <a:ext cx="5779054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324A0C0-9CB0-6208-0780-67E3C7F2C02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962654" y="6438900"/>
            <a:ext cx="864704" cy="419100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F7421E2-5EEC-7791-DBEE-600FF5170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35522" y="6438900"/>
            <a:ext cx="601436" cy="419100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61964118-5CFA-FFA8-E19F-A107D63DDC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665559" y="0"/>
            <a:ext cx="352643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572286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066" y="1115736"/>
            <a:ext cx="4738583" cy="1288169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88192" y="2552124"/>
            <a:ext cx="4738450" cy="37343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84581EB-7A5A-925D-6E20-5C04A0EAA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84EA123-AEAB-8F33-C22D-31F9F11A9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88066" y="6438900"/>
            <a:ext cx="3174065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AA2FCA56-AA13-81B1-1707-7A5D7557B5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352338" y="6438900"/>
            <a:ext cx="864704" cy="419100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358A8E3-C7AA-9216-35FD-FE8205982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25206" y="6438900"/>
            <a:ext cx="601436" cy="419100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507066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396" y="1111101"/>
            <a:ext cx="3813845" cy="1493863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98397" y="2700671"/>
            <a:ext cx="3813846" cy="358583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6A796DD-1556-39E2-B5E4-90C1C245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13B13-BCC2-B853-769C-4BC6A57D7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8395" y="6438900"/>
            <a:ext cx="2249335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9915D6C-CE56-12D3-C15C-C56B3EFEAFE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37937" y="6438900"/>
            <a:ext cx="864704" cy="419100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C3F576B-887C-7B84-0990-9143EA6C6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310805" y="6438900"/>
            <a:ext cx="601436" cy="419100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92232" y="0"/>
            <a:ext cx="699976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7183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175ACA1F-D859-596B-9F50-F1E9A2654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7894207" y="1112431"/>
            <a:ext cx="3230993" cy="185894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Picture Placeholder 9">
            <a:extLst>
              <a:ext uri="{FF2B5EF4-FFF2-40B4-BE49-F238E27FC236}">
                <a16:creationId xmlns:a16="http://schemas.microsoft.com/office/drawing/2014/main" id="{2A43D9F3-C10E-5B48-BB59-16A8600BD3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192" y="0"/>
            <a:ext cx="7481777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2E10F120-2F5B-B2FD-DB40-683E6176C3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901280" y="3133255"/>
            <a:ext cx="3223920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A12B08-97E1-66BD-9B69-377E28512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1375613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EACEEC7-E0DC-ABF5-188B-5636A17BD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94207" y="6438900"/>
            <a:ext cx="1666482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D0A24C6D-468E-EAE9-2363-772EA5E51DD0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650896" y="6438900"/>
            <a:ext cx="864704" cy="419100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C85811-EF51-7552-5F12-17748D28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23764" y="6438900"/>
            <a:ext cx="601436" cy="419100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9437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324" y="3987802"/>
            <a:ext cx="3044954" cy="230978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5935" y="3987802"/>
            <a:ext cx="7460029" cy="230978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C699AE1-DA01-C4DA-C5BE-8DD9BE13F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41150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73F0BC-3C5E-8E58-AFDC-804E1C1C76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6E5C888-EE74-5D59-47AA-40A53F60011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794CA46-7ABA-FF39-20BD-C83B4F6D957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5718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85BA164-9326-7934-95DF-A6AAB3F42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0990"/>
            <a:ext cx="10477320" cy="969264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2286008"/>
            <a:ext cx="6096000" cy="4571992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91745" y="2286008"/>
            <a:ext cx="4876515" cy="400049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FB0BF8A-7D94-1C82-F661-F1B7A93A4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88C72B-1D4E-3882-C750-7F965F6E7B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691744" y="6438900"/>
            <a:ext cx="2959151" cy="419100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FA71-0863-B2C8-8E42-C0A1F133DC6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6C2E8-E8FC-5DC8-863C-CF7823CD4AE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8095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243CE06-05E5-2B64-1E1C-8F81B788D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22200"/>
            <a:ext cx="3696859" cy="150515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ADE1102-BF4C-FC7C-22F6-B8453DE3B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181100" y="2840181"/>
            <a:ext cx="3606699" cy="344631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C8ACD7F-7B34-5741-6323-6829CFDA10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13673" y="1122201"/>
            <a:ext cx="6602291" cy="516429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322A97-1C32-A52E-951B-60B114B30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90562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9AD5248-C0E5-8356-EB8F-904EDDA5F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7304" y="4757193"/>
            <a:ext cx="6477896" cy="1126554"/>
          </a:xfrm>
        </p:spPr>
        <p:txBody>
          <a:bodyPr anchor="b">
            <a:normAutofit/>
          </a:bodyPr>
          <a:lstStyle>
            <a:lvl1pPr algn="r">
              <a:defRPr sz="20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5F5F1C4-3BA4-0163-6A5F-9D95D58C7EA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" y="64008"/>
            <a:ext cx="12027408" cy="4600592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310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A84DB20-94E7-1E79-B65B-67C6158DB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000"/>
            <a:ext cx="804195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758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86261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88136" y="1039095"/>
            <a:ext cx="9418320" cy="507006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000" b="1"/>
            </a:lvl1pPr>
            <a:lvl2pPr marL="228600" indent="0">
              <a:lnSpc>
                <a:spcPct val="90000"/>
              </a:lnSpc>
              <a:buNone/>
              <a:defRPr sz="6000" b="1"/>
            </a:lvl2pPr>
            <a:lvl3pPr marL="457200" indent="0">
              <a:lnSpc>
                <a:spcPct val="90000"/>
              </a:lnSpc>
              <a:buNone/>
              <a:defRPr sz="60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60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7F2505C-CAED-34DC-7CD1-C57ADBBF9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89184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9">
            <a:extLst>
              <a:ext uri="{FF2B5EF4-FFF2-40B4-BE49-F238E27FC236}">
                <a16:creationId xmlns:a16="http://schemas.microsoft.com/office/drawing/2014/main" id="{873E5EF9-EDC5-CB2D-000A-85BB4DB5822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6800" y="5418360"/>
            <a:ext cx="10058400" cy="466345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2000" b="0" cap="none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5D1FFC6-C597-BE81-1790-A08954F44C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5250" y="63500"/>
            <a:ext cx="11977688" cy="5080000"/>
          </a:xfrm>
        </p:spPr>
        <p:txBody>
          <a:bodyPr>
            <a:normAutofit/>
          </a:bodyPr>
          <a:lstStyle>
            <a:lvl1pPr>
              <a:lnSpc>
                <a:spcPct val="85000"/>
              </a:lnSpc>
              <a:defRPr sz="8000" b="1" cap="all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949BEA-90AC-BE5F-28A7-80D65BD19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387805" y="5715292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49148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19132"/>
            <a:ext cx="9890066" cy="120459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B20CA7A-449A-6AC2-BFC5-17AF5007E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59790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115329"/>
            <a:ext cx="9949455" cy="83885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DA35A86-E7F6-6593-119D-A6DC85581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51920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104100"/>
            <a:ext cx="9922764" cy="1294228"/>
          </a:xfrm>
        </p:spPr>
        <p:txBody>
          <a:bodyPr>
            <a:normAutofit/>
          </a:bodyPr>
          <a:lstStyle>
            <a:lvl1pPr>
              <a:defRPr sz="3600" cap="none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8CF7AFD-0570-B046-A2C2-3EFA87354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12130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764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5"/>
            <a:ext cx="10627828" cy="2084551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419A5DD2-B3B3-D9BF-1A71-B20742D142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88134" y="3276600"/>
            <a:ext cx="10627829" cy="316230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DCA1022-3377-EB7D-8261-EDD841636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43006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8430767" cy="1842020"/>
          </a:xfrm>
        </p:spPr>
        <p:txBody>
          <a:bodyPr anchor="t" anchorCtr="0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C06F55DC-E754-4B2B-C0AE-962C82565D0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77213" y="4246692"/>
            <a:ext cx="8430639" cy="16080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C829929-F774-AF4E-F1BE-2DA3C43D0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614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5898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864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9359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119745"/>
            <a:ext cx="9922764" cy="4166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88136" y="6438900"/>
            <a:ext cx="8562760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50896" y="6438900"/>
            <a:ext cx="864704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523764" y="6438900"/>
            <a:ext cx="601436" cy="4191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441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  <p:sldLayoutId id="2147483708" r:id="rId18"/>
    <p:sldLayoutId id="2147483709" r:id="rId19"/>
    <p:sldLayoutId id="2147483710" r:id="rId20"/>
    <p:sldLayoutId id="2147483711" r:id="rId21"/>
    <p:sldLayoutId id="2147483712" r:id="rId22"/>
    <p:sldLayoutId id="2147483713" r:id="rId23"/>
    <p:sldLayoutId id="2147483714" r:id="rId24"/>
    <p:sldLayoutId id="2147483715" r:id="rId25"/>
    <p:sldLayoutId id="2147483716" r:id="rId26"/>
    <p:sldLayoutId id="2147483717" r:id="rId27"/>
    <p:sldLayoutId id="2147483718" r:id="rId28"/>
    <p:sldLayoutId id="2147483719" r:id="rId29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pos="744">
          <p15:clr>
            <a:srgbClr val="F26B43"/>
          </p15:clr>
        </p15:guide>
        <p15:guide id="6">
          <p15:clr>
            <a:srgbClr val="F26B43"/>
          </p15:clr>
        </p15:guide>
        <p15:guide id="8" pos="6936">
          <p15:clr>
            <a:srgbClr val="F26B43"/>
          </p15:clr>
        </p15:guide>
        <p15:guide id="10" orient="horz" pos="720">
          <p15:clr>
            <a:srgbClr val="F26B43"/>
          </p15:clr>
        </p15:guide>
        <p15:guide id="14" pos="6624">
          <p15:clr>
            <a:srgbClr val="F26B43"/>
          </p15:clr>
        </p15:guide>
        <p15:guide id="22" orient="horz" pos="360">
          <p15:clr>
            <a:srgbClr val="F26B43"/>
          </p15:clr>
        </p15:guide>
        <p15:guide id="23" orient="horz" pos="3960">
          <p15:clr>
            <a:srgbClr val="F26B43"/>
          </p15:clr>
        </p15:guide>
        <p15:guide id="24" orient="horz" pos="2160">
          <p15:clr>
            <a:srgbClr val="F26B43"/>
          </p15:clr>
        </p15:guide>
        <p15:guide id="25" pos="7680">
          <p15:clr>
            <a:srgbClr val="F26B43"/>
          </p15:clr>
        </p15:guide>
        <p15:guide id="26" pos="3840">
          <p15:clr>
            <a:srgbClr val="F26B43"/>
          </p15:clr>
        </p15:guide>
        <p15:guide id="27" pos="6168">
          <p15:clr>
            <a:srgbClr val="F26B43"/>
          </p15:clr>
        </p15:guide>
        <p15:guide id="28" pos="672">
          <p15:clr>
            <a:srgbClr val="F26B43"/>
          </p15:clr>
        </p15:guide>
        <p15:guide id="29" pos="7008">
          <p15:clr>
            <a:srgbClr val="F26B43"/>
          </p15:clr>
        </p15:guide>
        <p15:guide id="30" orient="horz" pos="4056">
          <p15:clr>
            <a:srgbClr val="F26B43"/>
          </p15:clr>
        </p15:guide>
        <p15:guide id="31" orient="horz" pos="3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hyperlink" Target="https://www.vecteezy.com/free-vector/presentation-outline" TargetMode="Externa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8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18" Type="http://schemas.openxmlformats.org/officeDocument/2006/relationships/diagramLayout" Target="../diagrams/layout7.xml"/><Relationship Id="rId26" Type="http://schemas.microsoft.com/office/2007/relationships/diagramDrawing" Target="../diagrams/drawing8.xml"/><Relationship Id="rId3" Type="http://schemas.openxmlformats.org/officeDocument/2006/relationships/diagramLayout" Target="../diagrams/layout4.xml"/><Relationship Id="rId21" Type="http://schemas.microsoft.com/office/2007/relationships/diagramDrawing" Target="../diagrams/drawing7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17" Type="http://schemas.openxmlformats.org/officeDocument/2006/relationships/diagramData" Target="../diagrams/data7.xml"/><Relationship Id="rId25" Type="http://schemas.openxmlformats.org/officeDocument/2006/relationships/diagramColors" Target="../diagrams/colors8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20" Type="http://schemas.openxmlformats.org/officeDocument/2006/relationships/diagramColors" Target="../diagrams/colors7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24" Type="http://schemas.openxmlformats.org/officeDocument/2006/relationships/diagramQuickStyle" Target="../diagrams/quickStyle8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23" Type="http://schemas.openxmlformats.org/officeDocument/2006/relationships/diagramLayout" Target="../diagrams/layout8.xml"/><Relationship Id="rId10" Type="http://schemas.openxmlformats.org/officeDocument/2006/relationships/diagramColors" Target="../diagrams/colors5.xml"/><Relationship Id="rId19" Type="http://schemas.openxmlformats.org/officeDocument/2006/relationships/diagramQuickStyle" Target="../diagrams/quickStyle7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Relationship Id="rId22" Type="http://schemas.openxmlformats.org/officeDocument/2006/relationships/diagramData" Target="../diagrams/data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libguides.uta.edu/NursingResearchOverview/home" TargetMode="External"/><Relationship Id="rId3" Type="http://schemas.openxmlformats.org/officeDocument/2006/relationships/diagramLayout" Target="../diagrams/layout9.xml"/><Relationship Id="rId7" Type="http://schemas.openxmlformats.org/officeDocument/2006/relationships/image" Target="../media/image9.jp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Relationship Id="rId9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bakery%20display?sort=curated&amp;page=1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2272158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8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jveal.uneportfolio.org/2020/05/22/first-post-for-blog-project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8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search/work" TargetMode="External"/><Relationship Id="rId13" Type="http://schemas.microsoft.com/office/2007/relationships/diagramDrawing" Target="../diagrams/drawing11.xml"/><Relationship Id="rId3" Type="http://schemas.openxmlformats.org/officeDocument/2006/relationships/diagramLayout" Target="../diagrams/layout10.xml"/><Relationship Id="rId7" Type="http://schemas.openxmlformats.org/officeDocument/2006/relationships/image" Target="../media/image13.png"/><Relationship Id="rId12" Type="http://schemas.openxmlformats.org/officeDocument/2006/relationships/diagramColors" Target="../diagrams/colors11.xml"/><Relationship Id="rId2" Type="http://schemas.openxmlformats.org/officeDocument/2006/relationships/diagramData" Target="../diagrams/data10.xml"/><Relationship Id="rId16" Type="http://schemas.openxmlformats.org/officeDocument/2006/relationships/hyperlink" Target="https://creativecommons.org/licenses/by-nc-sa/3.0/" TargetMode="Externa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11" Type="http://schemas.openxmlformats.org/officeDocument/2006/relationships/diagramQuickStyle" Target="../diagrams/quickStyle11.xml"/><Relationship Id="rId5" Type="http://schemas.openxmlformats.org/officeDocument/2006/relationships/diagramColors" Target="../diagrams/colors10.xml"/><Relationship Id="rId15" Type="http://schemas.openxmlformats.org/officeDocument/2006/relationships/hyperlink" Target="https://open.oregonstate.education/intermediate-fluid-mechanics/chapter/potential-flows/" TargetMode="External"/><Relationship Id="rId10" Type="http://schemas.openxmlformats.org/officeDocument/2006/relationships/diagramLayout" Target="../diagrams/layout11.xml"/><Relationship Id="rId4" Type="http://schemas.openxmlformats.org/officeDocument/2006/relationships/diagramQuickStyle" Target="../diagrams/quickStyle10.xml"/><Relationship Id="rId9" Type="http://schemas.openxmlformats.org/officeDocument/2006/relationships/diagramData" Target="../diagrams/data11.xml"/><Relationship Id="rId1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5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3" Type="http://schemas.openxmlformats.org/officeDocument/2006/relationships/diagramLayout" Target="../diagrams/layout15.xml"/><Relationship Id="rId7" Type="http://schemas.openxmlformats.org/officeDocument/2006/relationships/diagramData" Target="../diagrams/data16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5.xml"/><Relationship Id="rId10" Type="http://schemas.openxmlformats.org/officeDocument/2006/relationships/diagramColors" Target="../diagrams/colors16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9.xml"/><Relationship Id="rId3" Type="http://schemas.openxmlformats.org/officeDocument/2006/relationships/diagramLayout" Target="../diagrams/layout18.xml"/><Relationship Id="rId7" Type="http://schemas.openxmlformats.org/officeDocument/2006/relationships/diagramData" Target="../diagrams/data19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8.xml"/><Relationship Id="rId11" Type="http://schemas.microsoft.com/office/2007/relationships/diagramDrawing" Target="../diagrams/drawing19.xml"/><Relationship Id="rId5" Type="http://schemas.openxmlformats.org/officeDocument/2006/relationships/diagramColors" Target="../diagrams/colors18.xml"/><Relationship Id="rId10" Type="http://schemas.openxmlformats.org/officeDocument/2006/relationships/diagramColors" Target="../diagrams/colors19.xml"/><Relationship Id="rId4" Type="http://schemas.openxmlformats.org/officeDocument/2006/relationships/diagramQuickStyle" Target="../diagrams/quickStyle18.xml"/><Relationship Id="rId9" Type="http://schemas.openxmlformats.org/officeDocument/2006/relationships/diagramQuickStyle" Target="../diagrams/quickStyle1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1.xml"/><Relationship Id="rId3" Type="http://schemas.openxmlformats.org/officeDocument/2006/relationships/diagramLayout" Target="../diagrams/layout20.xml"/><Relationship Id="rId7" Type="http://schemas.openxmlformats.org/officeDocument/2006/relationships/diagramData" Target="../diagrams/data21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20.xml"/><Relationship Id="rId11" Type="http://schemas.microsoft.com/office/2007/relationships/diagramDrawing" Target="../diagrams/drawing21.xml"/><Relationship Id="rId5" Type="http://schemas.openxmlformats.org/officeDocument/2006/relationships/diagramColors" Target="../diagrams/colors20.xml"/><Relationship Id="rId10" Type="http://schemas.openxmlformats.org/officeDocument/2006/relationships/diagramColors" Target="../diagrams/colors21.xml"/><Relationship Id="rId4" Type="http://schemas.openxmlformats.org/officeDocument/2006/relationships/diagramQuickStyle" Target="../diagrams/quickStyle20.xml"/><Relationship Id="rId9" Type="http://schemas.openxmlformats.org/officeDocument/2006/relationships/diagramQuickStyle" Target="../diagrams/quickStyle2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3.xml"/><Relationship Id="rId3" Type="http://schemas.openxmlformats.org/officeDocument/2006/relationships/diagramLayout" Target="../diagrams/layout22.xml"/><Relationship Id="rId7" Type="http://schemas.openxmlformats.org/officeDocument/2006/relationships/diagramData" Target="../diagrams/data23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22.xml"/><Relationship Id="rId11" Type="http://schemas.microsoft.com/office/2007/relationships/diagramDrawing" Target="../diagrams/drawing23.xml"/><Relationship Id="rId5" Type="http://schemas.openxmlformats.org/officeDocument/2006/relationships/diagramColors" Target="../diagrams/colors22.xml"/><Relationship Id="rId10" Type="http://schemas.openxmlformats.org/officeDocument/2006/relationships/diagramColors" Target="../diagrams/colors23.xml"/><Relationship Id="rId4" Type="http://schemas.openxmlformats.org/officeDocument/2006/relationships/diagramQuickStyle" Target="../diagrams/quickStyle22.xml"/><Relationship Id="rId9" Type="http://schemas.openxmlformats.org/officeDocument/2006/relationships/diagramQuickStyle" Target="../diagrams/quickStyle2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7" Type="http://schemas.openxmlformats.org/officeDocument/2006/relationships/hyperlink" Target="http://www.ncass,uk/" TargetMode="Externa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 descr="Lecturer">
            <a:extLst>
              <a:ext uri="{FF2B5EF4-FFF2-40B4-BE49-F238E27FC236}">
                <a16:creationId xmlns:a16="http://schemas.microsoft.com/office/drawing/2014/main" id="{0F9A8AC3-74DD-9465-1856-ABF2889701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29936" y="1448957"/>
            <a:ext cx="3938155" cy="39525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4572000" y="1562695"/>
            <a:ext cx="6402227" cy="5118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Student Name: </a:t>
            </a: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David Bailey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Student ID: </a:t>
            </a: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2536935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Lecturer’s Name: </a:t>
            </a: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Annamarie Dufficy</a:t>
            </a:r>
            <a:endParaRPr lang="en-US" b="1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Module Code: 	</a:t>
            </a: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Module Name:  </a:t>
            </a: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alpha val="80000"/>
                  </a:schemeClr>
                </a:solidFill>
              </a:rPr>
              <a:t>Component 1: 	</a:t>
            </a:r>
            <a:r>
              <a:rPr lang="en-US" dirty="0">
                <a:solidFill>
                  <a:schemeClr val="tx1">
                    <a:alpha val="80000"/>
                  </a:schemeClr>
                </a:solidFill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03"/>
    </mc:Choice>
    <mc:Fallback>
      <p:transition spd="slow" advTm="290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FAF28E2-DD0E-8DA3-AF04-F14CC62932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3797931"/>
              </p:ext>
            </p:extLst>
          </p:nvPr>
        </p:nvGraphicFramePr>
        <p:xfrm>
          <a:off x="578498" y="3800080"/>
          <a:ext cx="11346024" cy="1670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A226CD7-C661-AF6D-C043-34A9DC8AC5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6585412"/>
              </p:ext>
            </p:extLst>
          </p:nvPr>
        </p:nvGraphicFramePr>
        <p:xfrm>
          <a:off x="1147665" y="1994604"/>
          <a:ext cx="9629192" cy="1063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Arrow: Down 2">
            <a:extLst>
              <a:ext uri="{FF2B5EF4-FFF2-40B4-BE49-F238E27FC236}">
                <a16:creationId xmlns:a16="http://schemas.microsoft.com/office/drawing/2014/main" id="{A5696575-62EF-8D5B-60C6-12D1C3D32954}"/>
              </a:ext>
            </a:extLst>
          </p:cNvPr>
          <p:cNvSpPr/>
          <p:nvPr/>
        </p:nvSpPr>
        <p:spPr>
          <a:xfrm>
            <a:off x="5611368" y="5654532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D29A3E-6A0A-71A5-CEB4-2856E14A454D}"/>
              </a:ext>
            </a:extLst>
          </p:cNvPr>
          <p:cNvSpPr txBox="1"/>
          <p:nvPr/>
        </p:nvSpPr>
        <p:spPr>
          <a:xfrm>
            <a:off x="8042988" y="1623527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5B884D-81DD-C049-947C-E1BE80AB496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4878635" y="-47630"/>
            <a:ext cx="1950098" cy="1950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856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4F86E1B-82E8-B3D7-A90D-3DF7E04CDD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5218669"/>
              </p:ext>
            </p:extLst>
          </p:nvPr>
        </p:nvGraphicFramePr>
        <p:xfrm>
          <a:off x="309282" y="1680882"/>
          <a:ext cx="11470342" cy="3572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Arrow: Down 3">
            <a:extLst>
              <a:ext uri="{FF2B5EF4-FFF2-40B4-BE49-F238E27FC236}">
                <a16:creationId xmlns:a16="http://schemas.microsoft.com/office/drawing/2014/main" id="{83DA1FE6-9C93-5056-5791-1B04CACD2547}"/>
              </a:ext>
            </a:extLst>
          </p:cNvPr>
          <p:cNvSpPr/>
          <p:nvPr/>
        </p:nvSpPr>
        <p:spPr>
          <a:xfrm>
            <a:off x="5559821" y="5306532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055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33E41CF-8B7A-8AFD-C1F1-2AD05CE866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8452581"/>
              </p:ext>
            </p:extLst>
          </p:nvPr>
        </p:nvGraphicFramePr>
        <p:xfrm>
          <a:off x="133190" y="1670180"/>
          <a:ext cx="11949953" cy="1557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6DE79755-A7AD-C9EF-8734-F82B6FB733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0874216"/>
              </p:ext>
            </p:extLst>
          </p:nvPr>
        </p:nvGraphicFramePr>
        <p:xfrm>
          <a:off x="242047" y="3672369"/>
          <a:ext cx="11949953" cy="1438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3E78BDCB-027B-DDD2-DC17-D9870BF12A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934461"/>
              </p:ext>
            </p:extLst>
          </p:nvPr>
        </p:nvGraphicFramePr>
        <p:xfrm>
          <a:off x="242046" y="5069540"/>
          <a:ext cx="11841097" cy="1438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8B375D3-A358-30D2-9FE5-852CF5449A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789253"/>
              </p:ext>
            </p:extLst>
          </p:nvPr>
        </p:nvGraphicFramePr>
        <p:xfrm>
          <a:off x="6217023" y="1169373"/>
          <a:ext cx="3325265" cy="8784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84213C8-B4C6-90FE-A27D-2D03F54D73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0958893"/>
              </p:ext>
            </p:extLst>
          </p:nvPr>
        </p:nvGraphicFramePr>
        <p:xfrm>
          <a:off x="5617028" y="3185632"/>
          <a:ext cx="1250303" cy="486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  <p:extLst>
      <p:ext uri="{BB962C8B-B14F-4D97-AF65-F5344CB8AC3E}">
        <p14:creationId xmlns:p14="http://schemas.microsoft.com/office/powerpoint/2010/main" val="599474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6887634-8214-C20C-835B-A2AB6EB8EF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9408065"/>
              </p:ext>
            </p:extLst>
          </p:nvPr>
        </p:nvGraphicFramePr>
        <p:xfrm>
          <a:off x="233266" y="2845837"/>
          <a:ext cx="11640488" cy="1922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rrow: Down 4">
            <a:extLst>
              <a:ext uri="{FF2B5EF4-FFF2-40B4-BE49-F238E27FC236}">
                <a16:creationId xmlns:a16="http://schemas.microsoft.com/office/drawing/2014/main" id="{2AEB1914-DF4B-FE9B-CCDE-97EF30D6ACA3}"/>
              </a:ext>
            </a:extLst>
          </p:cNvPr>
          <p:cNvSpPr/>
          <p:nvPr/>
        </p:nvSpPr>
        <p:spPr>
          <a:xfrm>
            <a:off x="5769062" y="5411336"/>
            <a:ext cx="484632" cy="978408"/>
          </a:xfrm>
          <a:prstGeom prst="down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C0BEA8-38A6-9E1E-773F-07DC5C97C5F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692567" y="233265"/>
            <a:ext cx="4746046" cy="23793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5D95E4-10EF-A5C9-9C1C-424AE84F5FF9}"/>
              </a:ext>
            </a:extLst>
          </p:cNvPr>
          <p:cNvSpPr txBox="1"/>
          <p:nvPr/>
        </p:nvSpPr>
        <p:spPr>
          <a:xfrm flipV="1">
            <a:off x="3545633" y="7702137"/>
            <a:ext cx="630749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libguides.uta.edu/NursingResearchOverview/hom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678300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B367ED90-D381-DFFE-DA4F-A9621B24A3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18612" y="1411358"/>
            <a:ext cx="4473388" cy="780513"/>
          </a:xfrm>
        </p:spPr>
        <p:txBody>
          <a:bodyPr/>
          <a:lstStyle/>
          <a:p>
            <a:pPr algn="ctr"/>
            <a:r>
              <a:rPr lang="en-US" sz="2800" dirty="0"/>
              <a:t>Basil’s Bakery   established in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92893413-4BEE-1C17-EFD3-3FE5521395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729915" cy="1123122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/>
              <a:t>2015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2A8069-24EF-D4C3-6499-C34A9EA15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258" r="9596" b="-1"/>
          <a:stretch>
            <a:fillRect/>
          </a:stretch>
        </p:blipFill>
        <p:spPr>
          <a:xfrm>
            <a:off x="20" y="10"/>
            <a:ext cx="7617765" cy="685799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8" name="Arrow: Down 7">
            <a:extLst>
              <a:ext uri="{FF2B5EF4-FFF2-40B4-BE49-F238E27FC236}">
                <a16:creationId xmlns:a16="http://schemas.microsoft.com/office/drawing/2014/main" id="{EB2B1CA6-519F-4840-AAFE-C62C70123C1F}"/>
              </a:ext>
            </a:extLst>
          </p:cNvPr>
          <p:cNvSpPr/>
          <p:nvPr/>
        </p:nvSpPr>
        <p:spPr>
          <a:xfrm>
            <a:off x="9470674" y="2678583"/>
            <a:ext cx="270485" cy="978408"/>
          </a:xfrm>
          <a:prstGeom prst="downArrow">
            <a:avLst>
              <a:gd name="adj1" fmla="val 100000"/>
              <a:gd name="adj2" fmla="val 50000"/>
            </a:avLst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664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B7EFA38-F5B9-C6B7-985E-D5374BE1D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00" y="390997"/>
            <a:ext cx="9741273" cy="873027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rgbClr val="FFC000"/>
                </a:solidFill>
              </a:rPr>
              <a:t>Basil’s Bakery located in</a:t>
            </a:r>
            <a:br>
              <a:rPr lang="en-US" dirty="0"/>
            </a:br>
            <a:r>
              <a:rPr lang="en-US" dirty="0">
                <a:solidFill>
                  <a:srgbClr val="00B0F0"/>
                </a:solidFill>
              </a:rPr>
              <a:t>Coventry-Retail park,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E9D33D-15D1-3A28-A36D-707F3462CD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397" b="28614"/>
          <a:stretch>
            <a:fillRect/>
          </a:stretch>
        </p:blipFill>
        <p:spPr>
          <a:xfrm>
            <a:off x="1134618" y="1591857"/>
            <a:ext cx="9922764" cy="4166755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3BEF3A-7049-9F12-D137-8375C4B9DD78}"/>
              </a:ext>
            </a:extLst>
          </p:cNvPr>
          <p:cNvSpPr txBox="1"/>
          <p:nvPr/>
        </p:nvSpPr>
        <p:spPr>
          <a:xfrm>
            <a:off x="8351198" y="6086445"/>
            <a:ext cx="26597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eograph.org.uk/photo/227215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AD319A11-73FF-E2B1-7C6F-7FF3A53A72C7}"/>
              </a:ext>
            </a:extLst>
          </p:cNvPr>
          <p:cNvSpPr/>
          <p:nvPr/>
        </p:nvSpPr>
        <p:spPr>
          <a:xfrm>
            <a:off x="5515536" y="5797296"/>
            <a:ext cx="484632" cy="978408"/>
          </a:xfrm>
          <a:prstGeom prst="downArrow">
            <a:avLst/>
          </a:prstGeom>
          <a:solidFill>
            <a:schemeClr val="accent6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627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45663013-4EB2-361E-D722-6684C9C65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229633"/>
            <a:ext cx="9922764" cy="93598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FFC000"/>
                </a:solidFill>
              </a:rPr>
              <a:t>Basils used Organic product for baking Bread/cakes &amp; Pastries</a:t>
            </a:r>
            <a:br>
              <a:rPr lang="en-GB" dirty="0">
                <a:solidFill>
                  <a:srgbClr val="FFC000"/>
                </a:solidFill>
              </a:rPr>
            </a:br>
            <a:endParaRPr lang="en-US" dirty="0">
              <a:solidFill>
                <a:srgbClr val="FFC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3F29EF-228B-9911-CE9B-D4E1DF6F53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337" b="26755"/>
          <a:stretch>
            <a:fillRect/>
          </a:stretch>
        </p:blipFill>
        <p:spPr>
          <a:xfrm>
            <a:off x="1088136" y="1345622"/>
            <a:ext cx="9922764" cy="4166755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F6F495-4A19-7E17-0221-0668A12B59E7}"/>
              </a:ext>
            </a:extLst>
          </p:cNvPr>
          <p:cNvSpPr txBox="1"/>
          <p:nvPr/>
        </p:nvSpPr>
        <p:spPr>
          <a:xfrm>
            <a:off x="8399638" y="5525947"/>
            <a:ext cx="28264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jveal.uneportfolio.org/2020/05/22/first-post-for-blog-projec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7D63C36B-9260-B621-07C3-1B94DA65886E}"/>
              </a:ext>
            </a:extLst>
          </p:cNvPr>
          <p:cNvSpPr/>
          <p:nvPr/>
        </p:nvSpPr>
        <p:spPr>
          <a:xfrm>
            <a:off x="6286500" y="5532208"/>
            <a:ext cx="484632" cy="978408"/>
          </a:xfrm>
          <a:prstGeom prst="down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485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AA3C1B8-8F3C-EA20-7AA1-CD5699AF99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7786" y="998376"/>
            <a:ext cx="4341984" cy="1933511"/>
          </a:xfrm>
        </p:spPr>
        <p:txBody>
          <a:bodyPr/>
          <a:lstStyle/>
          <a:p>
            <a:pPr algn="ctr"/>
            <a:r>
              <a:rPr lang="en-US" sz="2400" dirty="0">
                <a:solidFill>
                  <a:srgbClr val="00B050"/>
                </a:solidFill>
              </a:rPr>
              <a:t>Sale grew until-2020 year on</a:t>
            </a:r>
            <a:r>
              <a:rPr lang="en-US" dirty="0">
                <a:solidFill>
                  <a:srgbClr val="00B050"/>
                </a:solidFill>
              </a:rPr>
              <a:t> </a:t>
            </a:r>
            <a:r>
              <a:rPr lang="en-US" sz="2400" dirty="0">
                <a:solidFill>
                  <a:srgbClr val="00B050"/>
                </a:solidFill>
              </a:rPr>
              <a:t>year growth.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B04EF3C-7761-B66B-7E9E-CB5F86E9B8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8032169"/>
              </p:ext>
            </p:extLst>
          </p:nvPr>
        </p:nvGraphicFramePr>
        <p:xfrm>
          <a:off x="7846389" y="4254759"/>
          <a:ext cx="4341984" cy="1828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7A014E24-7AFB-082A-B8E0-1AF3F430A42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16341" r="17011"/>
          <a:stretch>
            <a:fillRect/>
          </a:stretch>
        </p:blipFill>
        <p:spPr>
          <a:xfrm>
            <a:off x="232231" y="319563"/>
            <a:ext cx="6559000" cy="3552642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18B8DEE-793F-9C08-BB15-AFAA1692E5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5675766"/>
              </p:ext>
            </p:extLst>
          </p:nvPr>
        </p:nvGraphicFramePr>
        <p:xfrm>
          <a:off x="8640147" y="1138335"/>
          <a:ext cx="2736065" cy="6551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1FB38F2-FBD1-82D4-340E-5D89EBD70BC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95944" y="3947466"/>
            <a:ext cx="6559000" cy="26960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1B6196-EF7D-8C6F-B181-65839826209A}"/>
              </a:ext>
            </a:extLst>
          </p:cNvPr>
          <p:cNvSpPr txBox="1"/>
          <p:nvPr/>
        </p:nvSpPr>
        <p:spPr>
          <a:xfrm>
            <a:off x="2131814" y="6643524"/>
            <a:ext cx="718110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5" tooltip="https://open.oregonstate.education/intermediate-fluid-mechanics/chapter/potential-flow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6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995FB73A-E774-A4AD-3B47-5EE55C63BD93}"/>
              </a:ext>
            </a:extLst>
          </p:cNvPr>
          <p:cNvSpPr/>
          <p:nvPr/>
        </p:nvSpPr>
        <p:spPr>
          <a:xfrm>
            <a:off x="6791231" y="2090057"/>
            <a:ext cx="826555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1A2B313F-CAD0-55D8-EF98-1E4A7E5EBC63}"/>
              </a:ext>
            </a:extLst>
          </p:cNvPr>
          <p:cNvSpPr/>
          <p:nvPr/>
        </p:nvSpPr>
        <p:spPr>
          <a:xfrm>
            <a:off x="6887389" y="4926380"/>
            <a:ext cx="826555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055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ECA3FE7-E117-D528-350B-87625CD43F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794492"/>
              </p:ext>
            </p:extLst>
          </p:nvPr>
        </p:nvGraphicFramePr>
        <p:xfrm>
          <a:off x="671803" y="1882588"/>
          <a:ext cx="11243389" cy="2222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rrow: Down 4">
            <a:extLst>
              <a:ext uri="{FF2B5EF4-FFF2-40B4-BE49-F238E27FC236}">
                <a16:creationId xmlns:a16="http://schemas.microsoft.com/office/drawing/2014/main" id="{4FDDD7A8-85CA-EFBD-649A-E1EA1F881C4A}"/>
              </a:ext>
            </a:extLst>
          </p:cNvPr>
          <p:cNvSpPr/>
          <p:nvPr/>
        </p:nvSpPr>
        <p:spPr>
          <a:xfrm>
            <a:off x="5808865" y="5120585"/>
            <a:ext cx="484632" cy="978408"/>
          </a:xfrm>
          <a:prstGeom prst="down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942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C015763-F9E5-67AC-3BC7-250A6CEAED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0841054"/>
              </p:ext>
            </p:extLst>
          </p:nvPr>
        </p:nvGraphicFramePr>
        <p:xfrm>
          <a:off x="1315616" y="121299"/>
          <a:ext cx="9582539" cy="8304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AAD22EE-7292-51F6-5787-4F3511EA34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22682043"/>
              </p:ext>
            </p:extLst>
          </p:nvPr>
        </p:nvGraphicFramePr>
        <p:xfrm>
          <a:off x="1315616" y="1240971"/>
          <a:ext cx="9433249" cy="5617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968221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47B44EF9-DDBF-06EE-C8C6-FCE7F123E7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0599704"/>
              </p:ext>
            </p:extLst>
          </p:nvPr>
        </p:nvGraphicFramePr>
        <p:xfrm>
          <a:off x="1567543" y="233266"/>
          <a:ext cx="9443356" cy="998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0D4A993-58FA-E823-5542-68E3309134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20394051"/>
              </p:ext>
            </p:extLst>
          </p:nvPr>
        </p:nvGraphicFramePr>
        <p:xfrm>
          <a:off x="968188" y="1828800"/>
          <a:ext cx="11013141" cy="5078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98948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DD1473F-BC5F-6ED2-4C4E-34CBD703112F}"/>
              </a:ext>
            </a:extLst>
          </p:cNvPr>
          <p:cNvSpPr txBox="1"/>
          <p:nvPr/>
        </p:nvSpPr>
        <p:spPr>
          <a:xfrm>
            <a:off x="1223683" y="1012175"/>
            <a:ext cx="12411636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Critique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the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4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framework</a:t>
            </a:r>
          </a:p>
          <a:p>
            <a:r>
              <a:rPr lang="en-GB" sz="4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GB" sz="3000" b="1" u="sng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PESTEL?</a:t>
            </a:r>
            <a:endParaRPr lang="en-GB" u="sng" dirty="0">
              <a:solidFill>
                <a:srgbClr val="FFC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95396A-88E1-2CA6-3EEA-627E3B7402A5}"/>
              </a:ext>
            </a:extLst>
          </p:cNvPr>
          <p:cNvSpPr txBox="1"/>
          <p:nvPr/>
        </p:nvSpPr>
        <p:spPr>
          <a:xfrm>
            <a:off x="541175" y="3429000"/>
            <a:ext cx="118570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According to Brooks (2010, p. 14) </a:t>
            </a:r>
            <a:r>
              <a:rPr lang="en-GB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framework is to analyse the external macro-environmental affecting Business</a:t>
            </a: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64E1CE27-09A7-8453-17EC-F24AA58F1C67}"/>
              </a:ext>
            </a:extLst>
          </p:cNvPr>
          <p:cNvSpPr/>
          <p:nvPr/>
        </p:nvSpPr>
        <p:spPr>
          <a:xfrm>
            <a:off x="6020486" y="5340785"/>
            <a:ext cx="484632" cy="978408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0173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835C0-437B-90EF-7C54-D20F15AF1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>
                <a:solidFill>
                  <a:srgbClr val="C00000"/>
                </a:solidFill>
              </a:rPr>
              <a:t>What PESTEL use for?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3455E8-BC8D-50D3-6537-007AE7612F96}"/>
              </a:ext>
            </a:extLst>
          </p:cNvPr>
          <p:cNvSpPr txBox="1"/>
          <p:nvPr/>
        </p:nvSpPr>
        <p:spPr>
          <a:xfrm>
            <a:off x="295565" y="1869284"/>
            <a:ext cx="1192754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examines broad environmental factors that are largely outside the business control, also have significant impact on performance.</a:t>
            </a: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C0F5013F-0918-6F51-348F-761D6EC729AA}"/>
              </a:ext>
            </a:extLst>
          </p:cNvPr>
          <p:cNvSpPr/>
          <p:nvPr/>
        </p:nvSpPr>
        <p:spPr>
          <a:xfrm>
            <a:off x="5895996" y="3699684"/>
            <a:ext cx="551867" cy="578224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F1F436-C73B-5E56-28AF-9E456E7B95FD}"/>
              </a:ext>
            </a:extLst>
          </p:cNvPr>
          <p:cNvSpPr txBox="1"/>
          <p:nvPr/>
        </p:nvSpPr>
        <p:spPr>
          <a:xfrm>
            <a:off x="887505" y="4304802"/>
            <a:ext cx="107436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Also, according to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Brooks (2010, p. 32)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It cannot alter them.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It can only anticipate, monitor, and adapt. 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88B16DAB-2E26-BFA8-0BE6-B6EA072B5724}"/>
              </a:ext>
            </a:extLst>
          </p:cNvPr>
          <p:cNvSpPr/>
          <p:nvPr/>
        </p:nvSpPr>
        <p:spPr>
          <a:xfrm>
            <a:off x="5963231" y="5959620"/>
            <a:ext cx="484632" cy="695026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591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B7A10-9623-C7B8-A9F3-1B48CEE22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dirty="0">
                <a:solidFill>
                  <a:schemeClr val="accent3"/>
                </a:solidFill>
              </a:rPr>
              <a:t>How does PESTEL frame-work work?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D27358-EEF1-BA3B-FA2E-11965EF95A6E}"/>
              </a:ext>
            </a:extLst>
          </p:cNvPr>
          <p:cNvSpPr txBox="1"/>
          <p:nvPr/>
        </p:nvSpPr>
        <p:spPr>
          <a:xfrm>
            <a:off x="174812" y="2810434"/>
            <a:ext cx="11900647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also gives us a deeper understanding about the framework. It is a Political Economic sociocultural Technological Environmental Legal framework that focus on external issues that effect all businesses whither large or small.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54126E-EBA8-731B-26E2-55B32785A54D}"/>
              </a:ext>
            </a:extLst>
          </p:cNvPr>
          <p:cNvSpPr txBox="1"/>
          <p:nvPr/>
        </p:nvSpPr>
        <p:spPr>
          <a:xfrm>
            <a:off x="564775" y="5284643"/>
            <a:ext cx="1136276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REFFERENCE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Brooks, I. (2010) The international business Environment: Challenges and changes. 2</a:t>
            </a:r>
            <a:r>
              <a:rPr lang="en-GB" sz="1800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With Weatherston, J. and Wilkinson, G. Financial Times Prentice Hall.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32D40340-3795-7261-A92B-D0D68F216865}"/>
              </a:ext>
            </a:extLst>
          </p:cNvPr>
          <p:cNvSpPr/>
          <p:nvPr/>
        </p:nvSpPr>
        <p:spPr>
          <a:xfrm>
            <a:off x="5807202" y="6207972"/>
            <a:ext cx="484632" cy="650027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1574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239" y="-958684"/>
            <a:ext cx="10335521" cy="42528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PESTEL Information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37" y="1642187"/>
            <a:ext cx="12195110" cy="4945649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Matter 2026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   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Onaran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O. (2023)        </a:t>
            </a:r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Langstaff, M. &amp; Ravid, D. (2021)                 Falloon, P. ET al. (2022)        Food Standard Agency (2026)</a:t>
            </a:r>
          </a:p>
          <a:p>
            <a:r>
              <a:rPr lang="en-GB" dirty="0"/>
              <a:t>                             </a:t>
            </a:r>
            <a:r>
              <a:rPr lang="en-GB" sz="1200" dirty="0" err="1">
                <a:solidFill>
                  <a:srgbClr val="FF0000"/>
                </a:solidFill>
              </a:rPr>
              <a:t>Confedration</a:t>
            </a:r>
            <a:r>
              <a:rPr lang="en-GB" sz="1200" dirty="0">
                <a:solidFill>
                  <a:srgbClr val="FF0000"/>
                </a:solidFill>
              </a:rPr>
              <a:t> of British industry (2026 </a:t>
            </a:r>
            <a:r>
              <a:rPr lang="en-GB" dirty="0"/>
              <a:t>                                                                        </a:t>
            </a:r>
            <a:endParaRPr lang="en-GB" sz="1200" dirty="0">
              <a:solidFill>
                <a:srgbClr val="FF0000"/>
              </a:solidFill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3902629"/>
              </p:ext>
            </p:extLst>
          </p:nvPr>
        </p:nvGraphicFramePr>
        <p:xfrm>
          <a:off x="298580" y="1023244"/>
          <a:ext cx="12089362" cy="31961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071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2132232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66918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097990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865617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3589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036893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Environmental 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Legal</a:t>
                      </a:r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12930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dirty="0"/>
                        <a:t>Gov/Policies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dirty="0"/>
                        <a:t>Food Safety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Cost-of-living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Interest Rates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Hybrid working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Demand for Organic/sustainable food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Phone-only is inefficient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Online ordering is standard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Climate change risks organic crop supply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Disposable of waste cost</a:t>
                      </a:r>
                      <a:endParaRPr lang="en-GB" sz="16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Health &amp; Safety</a:t>
                      </a:r>
                    </a:p>
                    <a:p>
                      <a:endParaRPr lang="en-GB" sz="16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Food Hygiene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237A7DC-BEE1-C27A-2E1B-940214EE24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322967"/>
              </p:ext>
            </p:extLst>
          </p:nvPr>
        </p:nvGraphicFramePr>
        <p:xfrm>
          <a:off x="2705878" y="382555"/>
          <a:ext cx="5840962" cy="518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BF15B6F-DF13-49C2-1B86-F262CE5927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75944313"/>
              </p:ext>
            </p:extLst>
          </p:nvPr>
        </p:nvGraphicFramePr>
        <p:xfrm>
          <a:off x="1088136" y="1090245"/>
          <a:ext cx="9922764" cy="935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76569DD-B3C6-6ECB-656F-030FC91EEC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8592571"/>
              </p:ext>
            </p:extLst>
          </p:nvPr>
        </p:nvGraphicFramePr>
        <p:xfrm>
          <a:off x="1106796" y="2119746"/>
          <a:ext cx="10812511" cy="3917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Arrow: Down 6">
            <a:extLst>
              <a:ext uri="{FF2B5EF4-FFF2-40B4-BE49-F238E27FC236}">
                <a16:creationId xmlns:a16="http://schemas.microsoft.com/office/drawing/2014/main" id="{B941110C-BC95-F1D3-E1C2-92539E466D47}"/>
              </a:ext>
            </a:extLst>
          </p:cNvPr>
          <p:cNvSpPr/>
          <p:nvPr/>
        </p:nvSpPr>
        <p:spPr>
          <a:xfrm>
            <a:off x="5611368" y="5767873"/>
            <a:ext cx="484632" cy="726751"/>
          </a:xfrm>
          <a:prstGeom prst="downArrow">
            <a:avLst/>
          </a:prstGeom>
          <a:solidFill>
            <a:srgbClr val="7030A0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5300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CAB1871-112F-34B5-CBEA-9E09F9BBA2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9088471"/>
              </p:ext>
            </p:extLst>
          </p:nvPr>
        </p:nvGraphicFramePr>
        <p:xfrm>
          <a:off x="1088136" y="1104100"/>
          <a:ext cx="9922764" cy="1294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864DCD4-A8F2-8B02-B0E9-CB338C233E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135985"/>
              </p:ext>
            </p:extLst>
          </p:nvPr>
        </p:nvGraphicFramePr>
        <p:xfrm>
          <a:off x="0" y="2702858"/>
          <a:ext cx="12008223" cy="24314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Arrow: Down 7">
            <a:extLst>
              <a:ext uri="{FF2B5EF4-FFF2-40B4-BE49-F238E27FC236}">
                <a16:creationId xmlns:a16="http://schemas.microsoft.com/office/drawing/2014/main" id="{E4153B60-0AD8-3454-2EE9-01388BE2B3BA}"/>
              </a:ext>
            </a:extLst>
          </p:cNvPr>
          <p:cNvSpPr/>
          <p:nvPr/>
        </p:nvSpPr>
        <p:spPr>
          <a:xfrm>
            <a:off x="5795682" y="5868954"/>
            <a:ext cx="484632" cy="854575"/>
          </a:xfrm>
          <a:prstGeom prst="downArrow">
            <a:avLst/>
          </a:prstGeom>
          <a:solidFill>
            <a:srgbClr val="7030A0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9B2B9C0-F41B-9285-F93B-A5866B135B55}"/>
              </a:ext>
            </a:extLst>
          </p:cNvPr>
          <p:cNvSpPr txBox="1"/>
          <p:nvPr/>
        </p:nvSpPr>
        <p:spPr>
          <a:xfrm>
            <a:off x="857250" y="5753900"/>
            <a:ext cx="358027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70C0"/>
                </a:solidFill>
              </a:rPr>
              <a:t>ILM (2007), pp. 31-34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087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A917764-22D3-5316-D144-E56DEAB539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8502469"/>
              </p:ext>
            </p:extLst>
          </p:nvPr>
        </p:nvGraphicFramePr>
        <p:xfrm>
          <a:off x="1088136" y="1104100"/>
          <a:ext cx="9922764" cy="1294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935B357C-59FE-2C0F-04DD-D90CD71037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0558880"/>
              </p:ext>
            </p:extLst>
          </p:nvPr>
        </p:nvGraphicFramePr>
        <p:xfrm>
          <a:off x="215153" y="3428999"/>
          <a:ext cx="11976848" cy="22187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1269486-1E30-8EFC-0E67-45254EF2429E}"/>
              </a:ext>
            </a:extLst>
          </p:cNvPr>
          <p:cNvSpPr txBox="1"/>
          <p:nvPr/>
        </p:nvSpPr>
        <p:spPr>
          <a:xfrm>
            <a:off x="-614082" y="5970550"/>
            <a:ext cx="610496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endParaRPr lang="en-US" sz="2000" dirty="0">
              <a:solidFill>
                <a:srgbClr val="0070C0"/>
              </a:solidFill>
            </a:endParaRPr>
          </a:p>
          <a:p>
            <a:pPr lvl="0" algn="ctr"/>
            <a:r>
              <a:rPr lang="en-US" sz="2000" dirty="0">
                <a:solidFill>
                  <a:srgbClr val="0070C0"/>
                </a:solidFill>
              </a:rPr>
              <a:t>Sproull (2018), pp. 22-25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4AE7F6D4-955B-7254-9571-267DC3DA70E1}"/>
              </a:ext>
            </a:extLst>
          </p:cNvPr>
          <p:cNvSpPr/>
          <p:nvPr/>
        </p:nvSpPr>
        <p:spPr>
          <a:xfrm>
            <a:off x="6344978" y="5753900"/>
            <a:ext cx="484632" cy="777778"/>
          </a:xfrm>
          <a:prstGeom prst="downArrow">
            <a:avLst/>
          </a:prstGeom>
          <a:solidFill>
            <a:srgbClr val="7030A0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3524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Lock Down/ cost-living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Location/retail park footfall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Fewer office worker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Visiting reduced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budget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 product Low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ingredients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Running low in supply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Delivery truck for goods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website supply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 visibility footfall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The Fishbone Cause-and-Effect diagram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325217-57D0-9E47-CC79-1F391FF18DA8}"/>
              </a:ext>
            </a:extLst>
          </p:cNvPr>
          <p:cNvSpPr txBox="1"/>
          <p:nvPr/>
        </p:nvSpPr>
        <p:spPr>
          <a:xfrm>
            <a:off x="2438400" y="5982369"/>
            <a:ext cx="8694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Solving Problems and </a:t>
            </a:r>
            <a:r>
              <a:rPr lang="en-GB">
                <a:solidFill>
                  <a:srgbClr val="FF0000"/>
                </a:solidFill>
              </a:rPr>
              <a:t>Making Decisions (2007) </a:t>
            </a:r>
            <a:r>
              <a:rPr lang="en-GB" dirty="0">
                <a:solidFill>
                  <a:srgbClr val="FF0000"/>
                </a:solidFill>
              </a:rPr>
              <a:t>5</a:t>
            </a:r>
            <a:r>
              <a:rPr lang="en-GB" baseline="30000" dirty="0">
                <a:solidFill>
                  <a:srgbClr val="FF0000"/>
                </a:solidFill>
              </a:rPr>
              <a:t>th</a:t>
            </a:r>
            <a:r>
              <a:rPr lang="en-GB" dirty="0">
                <a:solidFill>
                  <a:srgbClr val="FF0000"/>
                </a:solidFill>
              </a:rPr>
              <a:t> ed. Pergamon Flexible Learning, Amsterdam, pp, 31-34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AABB2BA-E25D-3510-F441-47787FC991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9167832"/>
              </p:ext>
            </p:extLst>
          </p:nvPr>
        </p:nvGraphicFramePr>
        <p:xfrm>
          <a:off x="1088136" y="1090245"/>
          <a:ext cx="9922764" cy="935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412" y="1929384"/>
            <a:ext cx="10950388" cy="4928616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3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Key Finding 1: External structural shifts-WFH and cost-of-living- main drivers of decline, poor product not quality of service (Brooks, 2010, p. 32)</a:t>
            </a:r>
          </a:p>
          <a:p>
            <a:endParaRPr lang="en-GB" sz="3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Key Finding 2: Internal gaps amplify impact- no digital presence, no delivery outdated hours prevent reaching new customer. (Sproull, 2018, p. 23)</a:t>
            </a:r>
          </a:p>
          <a:p>
            <a:pPr lvl="2"/>
            <a:endParaRPr lang="en-GB" sz="3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Key Finding 3: Strong competitive advantage exists- Organic/sustainable positioning matches growing consumer demand but under-promoted</a:t>
            </a:r>
          </a:p>
          <a:p>
            <a:pPr marL="0" indent="0">
              <a:buNone/>
            </a:pPr>
            <a:endParaRPr lang="en-GB" sz="3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Key Finding 4: waiting  for ‘normality’ is not a strategy-pre 2020 footfall patterns have permanently changed; adaptation is the only path to recovery (ILM2007, P. 34)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2BF0A48-6102-CFDA-33D5-11E1515358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8526401"/>
              </p:ext>
            </p:extLst>
          </p:nvPr>
        </p:nvGraphicFramePr>
        <p:xfrm>
          <a:off x="1088136" y="1090245"/>
          <a:ext cx="9922764" cy="935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873D4-EC63-D0B0-4370-916E39921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136" y="2119745"/>
            <a:ext cx="9922764" cy="461723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Institute of Leadership &amp; Management (2007) Solving Problems and Making Decisions. 5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Oxford: Pergamon Flexible Learning.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Sproull, B. (2018) Problem-Solving, Problem-Prevention, and Decision Making. Abingdon: Taylor &amp;  Francis.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Brooks, I. (2010) the International Business Environment: Challenges and Changes. 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Harlow: Financial Times Prentice Hall.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The Sandwich Revolution </a:t>
            </a:r>
            <a:r>
              <a:rPr lang="en-GB" dirty="0">
                <a:hlinkClick r:id="rId7"/>
              </a:rPr>
              <a:t>www.ncass,uk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Business Matters bmmagazine.co.uk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State of the consumer (2025)</a:t>
            </a:r>
          </a:p>
        </p:txBody>
      </p:sp>
    </p:spTree>
    <p:extLst>
      <p:ext uri="{BB962C8B-B14F-4D97-AF65-F5344CB8AC3E}">
        <p14:creationId xmlns:p14="http://schemas.microsoft.com/office/powerpoint/2010/main" val="8862844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b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" y="2743201"/>
            <a:ext cx="5554980" cy="2708910"/>
          </a:xfrm>
        </p:spPr>
        <p:txBody>
          <a:bodyPr anchor="ctr">
            <a:norm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A4393100-CA10-3363-F826-237E2E767B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90" r="1360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684921"/>
            <a:ext cx="5674107" cy="1951087"/>
          </a:xfrm>
          <a:noFill/>
        </p:spPr>
        <p:txBody>
          <a:bodyPr anchor="t">
            <a:normAutofit/>
          </a:bodyPr>
          <a:lstStyle/>
          <a:p>
            <a:endParaRPr lang="en-GB" sz="1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35" r="-1" b="4528"/>
          <a:stretch>
            <a:fillRect/>
          </a:stretch>
        </p:blipFill>
        <p:spPr bwMode="auto">
          <a:xfrm>
            <a:off x="629638" y="2708781"/>
            <a:ext cx="10848063" cy="349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Bjorn">
  <a:themeElements>
    <a:clrScheme name="Bjorn">
      <a:dk1>
        <a:srgbClr val="000000"/>
      </a:dk1>
      <a:lt1>
        <a:srgbClr val="FFFFFF"/>
      </a:lt1>
      <a:dk2>
        <a:srgbClr val="003474"/>
      </a:dk2>
      <a:lt2>
        <a:srgbClr val="EFE6EB"/>
      </a:lt2>
      <a:accent1>
        <a:srgbClr val="28AE70"/>
      </a:accent1>
      <a:accent2>
        <a:srgbClr val="AC9E0C"/>
      </a:accent2>
      <a:accent3>
        <a:srgbClr val="EF3475"/>
      </a:accent3>
      <a:accent4>
        <a:srgbClr val="8961F3"/>
      </a:accent4>
      <a:accent5>
        <a:srgbClr val="11ADD3"/>
      </a:accent5>
      <a:accent6>
        <a:srgbClr val="E78813"/>
      </a:accent6>
      <a:hlink>
        <a:srgbClr val="CD45C3"/>
      </a:hlink>
      <a:folHlink>
        <a:srgbClr val="E34E4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" id="{121AC9A9-9DF1-410F-980B-228D05632962}" vid="{661A2AC3-DE07-4883-A618-4B52B678F5E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16058</TotalTime>
  <Words>934</Words>
  <Application>Microsoft Office PowerPoint</Application>
  <PresentationFormat>Widescreen</PresentationFormat>
  <Paragraphs>159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Aptos</vt:lpstr>
      <vt:lpstr>Arial</vt:lpstr>
      <vt:lpstr>Neue Haas Grotesk Text Pro</vt:lpstr>
      <vt:lpstr>System Font Regular</vt:lpstr>
      <vt:lpstr>Wingdings</vt:lpstr>
      <vt:lpstr>Bjorn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Basil’s Bakery   established in</vt:lpstr>
      <vt:lpstr>Basil’s Bakery located in Coventry-Retail park, </vt:lpstr>
      <vt:lpstr>Basils used Organic product for baking Bread/cakes &amp; Pastries </vt:lpstr>
      <vt:lpstr>Sale grew until-2020 year on year growth.</vt:lpstr>
      <vt:lpstr>PowerPoint Presentation</vt:lpstr>
      <vt:lpstr>PowerPoint Presentation</vt:lpstr>
      <vt:lpstr>PowerPoint Presentation</vt:lpstr>
      <vt:lpstr>PowerPoint Presentation</vt:lpstr>
      <vt:lpstr>What PESTEL use for?</vt:lpstr>
      <vt:lpstr>How does PESTEL frame-work work?</vt:lpstr>
      <vt:lpstr>PESTEL Information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David Bailey</cp:lastModifiedBy>
  <cp:revision>98</cp:revision>
  <dcterms:created xsi:type="dcterms:W3CDTF">2024-01-29T11:42:05Z</dcterms:created>
  <dcterms:modified xsi:type="dcterms:W3CDTF">2026-10-11T13:31:54Z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