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9"/>
  </p:notesMasterIdLst>
  <p:handoutMasterIdLst>
    <p:handoutMasterId r:id="rId10"/>
  </p:handoutMasterIdLst>
  <p:sldIdLst>
    <p:sldId id="281" r:id="rId2"/>
    <p:sldId id="287" r:id="rId3"/>
    <p:sldId id="260" r:id="rId4"/>
    <p:sldId id="292" r:id="rId5"/>
    <p:sldId id="290" r:id="rId6"/>
    <p:sldId id="288" r:id="rId7"/>
    <p:sldId id="291" r:id="rId8"/>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64" userDrawn="1">
          <p15:clr>
            <a:srgbClr val="A4A3A4"/>
          </p15:clr>
        </p15:guide>
        <p15:guide id="3" pos="408" userDrawn="1">
          <p15:clr>
            <a:srgbClr val="A4A3A4"/>
          </p15:clr>
        </p15:guide>
        <p15:guide id="4" orient="horz" pos="432" userDrawn="1">
          <p15:clr>
            <a:srgbClr val="A4A3A4"/>
          </p15:clr>
        </p15:guide>
        <p15:guide id="5" pos="7272"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A929B"/>
    <a:srgbClr val="0D3047"/>
    <a:srgbClr val="0B2B41"/>
    <a:srgbClr val="114263"/>
    <a:srgbClr val="401918"/>
    <a:srgbClr val="731F1C"/>
    <a:srgbClr val="AB678E"/>
    <a:srgbClr val="B2606E"/>
    <a:srgbClr val="248CD2"/>
    <a:srgbClr val="C88E9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53AA3C-C84C-4749-B121-CF387EB66304}" v="2002" dt="2023-03-13T10:37:51.855"/>
  </p1510:revLst>
</p1510:revInfo>
</file>

<file path=ppt/tableStyles.xml><?xml version="1.0" encoding="utf-8"?>
<a:tblStyleLst xmlns:a="http://schemas.openxmlformats.org/drawingml/2006/main" def="{E8B1032C-EA38-4F05-BA0D-38AFFFC7BED3}">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344" autoAdjust="0"/>
    <p:restoredTop sz="94689" autoAdjust="0"/>
  </p:normalViewPr>
  <p:slideViewPr>
    <p:cSldViewPr snapToGrid="0">
      <p:cViewPr varScale="1">
        <p:scale>
          <a:sx n="109" d="100"/>
          <a:sy n="109" d="100"/>
        </p:scale>
        <p:origin x="126" y="252"/>
      </p:cViewPr>
      <p:guideLst>
        <p:guide orient="horz" pos="2160"/>
        <p:guide pos="3864"/>
        <p:guide pos="408"/>
        <p:guide orient="horz" pos="432"/>
        <p:guide pos="7272"/>
      </p:guideLst>
    </p:cSldViewPr>
  </p:slideViewPr>
  <p:notesTextViewPr>
    <p:cViewPr>
      <p:scale>
        <a:sx n="1" d="1"/>
        <a:sy n="1" d="1"/>
      </p:scale>
      <p:origin x="0" y="0"/>
    </p:cViewPr>
  </p:notesTextViewPr>
  <p:notesViewPr>
    <p:cSldViewPr snapToGrid="0">
      <p:cViewPr varScale="1">
        <p:scale>
          <a:sx n="86" d="100"/>
          <a:sy n="86" d="100"/>
        </p:scale>
        <p:origin x="3114"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dra boscaneanu" userId="a11c10f3ab8a9566" providerId="LiveId" clId="{5053AA3C-C84C-4749-B121-CF387EB66304}"/>
    <pc:docChg chg="undo redo custSel addSld delSld modSld sldOrd">
      <pc:chgData name="sandra boscaneanu" userId="a11c10f3ab8a9566" providerId="LiveId" clId="{5053AA3C-C84C-4749-B121-CF387EB66304}" dt="2023-03-13T10:37:51.855" v="5212" actId="120"/>
      <pc:docMkLst>
        <pc:docMk/>
      </pc:docMkLst>
      <pc:sldChg chg="del">
        <pc:chgData name="sandra boscaneanu" userId="a11c10f3ab8a9566" providerId="LiveId" clId="{5053AA3C-C84C-4749-B121-CF387EB66304}" dt="2023-03-10T22:15:04.458" v="509" actId="47"/>
        <pc:sldMkLst>
          <pc:docMk/>
          <pc:sldMk cId="59582380" sldId="256"/>
        </pc:sldMkLst>
      </pc:sldChg>
      <pc:sldChg chg="del">
        <pc:chgData name="sandra boscaneanu" userId="a11c10f3ab8a9566" providerId="LiveId" clId="{5053AA3C-C84C-4749-B121-CF387EB66304}" dt="2023-03-10T22:14:38.667" v="497" actId="47"/>
        <pc:sldMkLst>
          <pc:docMk/>
          <pc:sldMk cId="3207125036" sldId="257"/>
        </pc:sldMkLst>
      </pc:sldChg>
      <pc:sldChg chg="addSp delSp modSp mod ord addAnim delAnim modAnim">
        <pc:chgData name="sandra boscaneanu" userId="a11c10f3ab8a9566" providerId="LiveId" clId="{5053AA3C-C84C-4749-B121-CF387EB66304}" dt="2023-03-12T22:39:18.334" v="4426" actId="3062"/>
        <pc:sldMkLst>
          <pc:docMk/>
          <pc:sldMk cId="1077816120" sldId="260"/>
        </pc:sldMkLst>
        <pc:spChg chg="add del mod">
          <ac:chgData name="sandra boscaneanu" userId="a11c10f3ab8a9566" providerId="LiveId" clId="{5053AA3C-C84C-4749-B121-CF387EB66304}" dt="2023-03-11T10:56:01.573" v="1126" actId="478"/>
          <ac:spMkLst>
            <pc:docMk/>
            <pc:sldMk cId="1077816120" sldId="260"/>
            <ac:spMk id="2" creationId="{1DF46C67-7B49-0AD9-A05A-09DCBD230CE5}"/>
          </ac:spMkLst>
        </pc:spChg>
        <pc:spChg chg="mod">
          <ac:chgData name="sandra boscaneanu" userId="a11c10f3ab8a9566" providerId="LiveId" clId="{5053AA3C-C84C-4749-B121-CF387EB66304}" dt="2023-03-10T22:08:17.246" v="482" actId="18245"/>
          <ac:spMkLst>
            <pc:docMk/>
            <pc:sldMk cId="1077816120" sldId="260"/>
            <ac:spMk id="3" creationId="{5106F430-93BD-4E7E-BDA6-6AF71EE276E6}"/>
          </ac:spMkLst>
        </pc:spChg>
        <pc:spChg chg="add del mod">
          <ac:chgData name="sandra boscaneanu" userId="a11c10f3ab8a9566" providerId="LiveId" clId="{5053AA3C-C84C-4749-B121-CF387EB66304}" dt="2023-03-11T10:55:39.677" v="1109" actId="478"/>
          <ac:spMkLst>
            <pc:docMk/>
            <pc:sldMk cId="1077816120" sldId="260"/>
            <ac:spMk id="3" creationId="{D7B65526-C84E-850E-FB5B-8C6802E44C6F}"/>
          </ac:spMkLst>
        </pc:spChg>
        <pc:spChg chg="mod">
          <ac:chgData name="sandra boscaneanu" userId="a11c10f3ab8a9566" providerId="LiveId" clId="{5053AA3C-C84C-4749-B121-CF387EB66304}" dt="2023-03-10T22:08:17.246" v="482" actId="18245"/>
          <ac:spMkLst>
            <pc:docMk/>
            <pc:sldMk cId="1077816120" sldId="260"/>
            <ac:spMk id="4" creationId="{3E140D9E-445E-726F-1CC5-84372593C69B}"/>
          </ac:spMkLst>
        </pc:spChg>
        <pc:spChg chg="add del mod">
          <ac:chgData name="sandra boscaneanu" userId="a11c10f3ab8a9566" providerId="LiveId" clId="{5053AA3C-C84C-4749-B121-CF387EB66304}" dt="2023-03-11T11:08:36.989" v="1264" actId="478"/>
          <ac:spMkLst>
            <pc:docMk/>
            <pc:sldMk cId="1077816120" sldId="260"/>
            <ac:spMk id="4" creationId="{43FCDC80-E61D-3EB2-1125-BBC752459DCE}"/>
          </ac:spMkLst>
        </pc:spChg>
        <pc:spChg chg="add mod modVis">
          <ac:chgData name="sandra boscaneanu" userId="a11c10f3ab8a9566" providerId="LiveId" clId="{5053AA3C-C84C-4749-B121-CF387EB66304}" dt="2023-03-12T22:18:52.334" v="3910" actId="1076"/>
          <ac:spMkLst>
            <pc:docMk/>
            <pc:sldMk cId="1077816120" sldId="260"/>
            <ac:spMk id="6" creationId="{7646B8F8-0ECC-692D-2741-2706009C9669}"/>
          </ac:spMkLst>
        </pc:spChg>
        <pc:spChg chg="mod">
          <ac:chgData name="sandra boscaneanu" userId="a11c10f3ab8a9566" providerId="LiveId" clId="{5053AA3C-C84C-4749-B121-CF387EB66304}" dt="2023-03-10T22:08:17.246" v="482" actId="18245"/>
          <ac:spMkLst>
            <pc:docMk/>
            <pc:sldMk cId="1077816120" sldId="260"/>
            <ac:spMk id="6" creationId="{A21FA37D-C011-57F0-7AE6-7536F06492B6}"/>
          </ac:spMkLst>
        </pc:spChg>
        <pc:spChg chg="mod">
          <ac:chgData name="sandra boscaneanu" userId="a11c10f3ab8a9566" providerId="LiveId" clId="{5053AA3C-C84C-4749-B121-CF387EB66304}" dt="2023-03-10T22:08:17.246" v="482" actId="18245"/>
          <ac:spMkLst>
            <pc:docMk/>
            <pc:sldMk cId="1077816120" sldId="260"/>
            <ac:spMk id="7" creationId="{D7008E1D-038B-03CF-A2F9-363A89EA3F9F}"/>
          </ac:spMkLst>
        </pc:spChg>
        <pc:spChg chg="mod">
          <ac:chgData name="sandra boscaneanu" userId="a11c10f3ab8a9566" providerId="LiveId" clId="{5053AA3C-C84C-4749-B121-CF387EB66304}" dt="2023-03-10T22:08:17.246" v="482" actId="18245"/>
          <ac:spMkLst>
            <pc:docMk/>
            <pc:sldMk cId="1077816120" sldId="260"/>
            <ac:spMk id="8" creationId="{8DAA5371-0DCA-9837-3995-03040E2ED2CF}"/>
          </ac:spMkLst>
        </pc:spChg>
        <pc:spChg chg="mod topLvl">
          <ac:chgData name="sandra boscaneanu" userId="a11c10f3ab8a9566" providerId="LiveId" clId="{5053AA3C-C84C-4749-B121-CF387EB66304}" dt="2023-03-12T22:18:59.896" v="3911" actId="122"/>
          <ac:spMkLst>
            <pc:docMk/>
            <pc:sldMk cId="1077816120" sldId="260"/>
            <ac:spMk id="8" creationId="{DD16C7E3-EABC-01AE-FA33-A5DFEB9E44D5}"/>
          </ac:spMkLst>
        </pc:spChg>
        <pc:spChg chg="mod topLvl">
          <ac:chgData name="sandra boscaneanu" userId="a11c10f3ab8a9566" providerId="LiveId" clId="{5053AA3C-C84C-4749-B121-CF387EB66304}" dt="2023-03-12T22:10:07.314" v="3721" actId="3064"/>
          <ac:spMkLst>
            <pc:docMk/>
            <pc:sldMk cId="1077816120" sldId="260"/>
            <ac:spMk id="9" creationId="{9C2D997A-6504-E413-9503-064D105E317F}"/>
          </ac:spMkLst>
        </pc:spChg>
        <pc:spChg chg="mod">
          <ac:chgData name="sandra boscaneanu" userId="a11c10f3ab8a9566" providerId="LiveId" clId="{5053AA3C-C84C-4749-B121-CF387EB66304}" dt="2023-03-10T22:08:17.246" v="482" actId="18245"/>
          <ac:spMkLst>
            <pc:docMk/>
            <pc:sldMk cId="1077816120" sldId="260"/>
            <ac:spMk id="9" creationId="{A90F7FCC-1219-50DA-73B9-0E7F9ABC890E}"/>
          </ac:spMkLst>
        </pc:spChg>
        <pc:spChg chg="add del mod">
          <ac:chgData name="sandra boscaneanu" userId="a11c10f3ab8a9566" providerId="LiveId" clId="{5053AA3C-C84C-4749-B121-CF387EB66304}" dt="2023-03-10T19:49:17.614" v="181" actId="478"/>
          <ac:spMkLst>
            <pc:docMk/>
            <pc:sldMk cId="1077816120" sldId="260"/>
            <ac:spMk id="9" creationId="{DE94CE88-88AA-C479-A093-B99DE06F96DA}"/>
          </ac:spMkLst>
        </pc:spChg>
        <pc:spChg chg="del mod topLvl">
          <ac:chgData name="sandra boscaneanu" userId="a11c10f3ab8a9566" providerId="LiveId" clId="{5053AA3C-C84C-4749-B121-CF387EB66304}" dt="2023-03-12T22:00:56.392" v="3589" actId="478"/>
          <ac:spMkLst>
            <pc:docMk/>
            <pc:sldMk cId="1077816120" sldId="260"/>
            <ac:spMk id="10" creationId="{EFC8B932-D118-04E7-F501-AD76FA28E77E}"/>
          </ac:spMkLst>
        </pc:spChg>
        <pc:spChg chg="mod">
          <ac:chgData name="sandra boscaneanu" userId="a11c10f3ab8a9566" providerId="LiveId" clId="{5053AA3C-C84C-4749-B121-CF387EB66304}" dt="2023-03-10T22:08:11.347" v="481" actId="18245"/>
          <ac:spMkLst>
            <pc:docMk/>
            <pc:sldMk cId="1077816120" sldId="260"/>
            <ac:spMk id="11" creationId="{003366DB-4504-8870-A281-6ACD25A5175F}"/>
          </ac:spMkLst>
        </pc:spChg>
        <pc:spChg chg="mod topLvl">
          <ac:chgData name="sandra boscaneanu" userId="a11c10f3ab8a9566" providerId="LiveId" clId="{5053AA3C-C84C-4749-B121-CF387EB66304}" dt="2023-03-12T22:30:18.420" v="4095" actId="13926"/>
          <ac:spMkLst>
            <pc:docMk/>
            <pc:sldMk cId="1077816120" sldId="260"/>
            <ac:spMk id="11" creationId="{F83E1864-986B-46BC-E52A-56A342FF2A95}"/>
          </ac:spMkLst>
        </pc:spChg>
        <pc:spChg chg="mod topLvl">
          <ac:chgData name="sandra boscaneanu" userId="a11c10f3ab8a9566" providerId="LiveId" clId="{5053AA3C-C84C-4749-B121-CF387EB66304}" dt="2023-03-12T22:30:36.653" v="4098" actId="1076"/>
          <ac:spMkLst>
            <pc:docMk/>
            <pc:sldMk cId="1077816120" sldId="260"/>
            <ac:spMk id="12" creationId="{A2E1EA20-492B-1D59-281C-4FC90CCA81A6}"/>
          </ac:spMkLst>
        </pc:spChg>
        <pc:spChg chg="del mod topLvl">
          <ac:chgData name="sandra boscaneanu" userId="a11c10f3ab8a9566" providerId="LiveId" clId="{5053AA3C-C84C-4749-B121-CF387EB66304}" dt="2023-03-12T22:08:49.932" v="3671" actId="478"/>
          <ac:spMkLst>
            <pc:docMk/>
            <pc:sldMk cId="1077816120" sldId="260"/>
            <ac:spMk id="13" creationId="{AD04BBAA-C186-4D0D-760B-A3306F408AA5}"/>
          </ac:spMkLst>
        </pc:spChg>
        <pc:spChg chg="mod">
          <ac:chgData name="sandra boscaneanu" userId="a11c10f3ab8a9566" providerId="LiveId" clId="{5053AA3C-C84C-4749-B121-CF387EB66304}" dt="2023-03-11T12:19:41.334" v="1632" actId="33934"/>
          <ac:spMkLst>
            <pc:docMk/>
            <pc:sldMk cId="1077816120" sldId="260"/>
            <ac:spMk id="14" creationId="{7D4A6826-2C0D-4C79-A871-DF31737EE4F7}"/>
          </ac:spMkLst>
        </pc:spChg>
        <pc:spChg chg="mod">
          <ac:chgData name="sandra boscaneanu" userId="a11c10f3ab8a9566" providerId="LiveId" clId="{5053AA3C-C84C-4749-B121-CF387EB66304}" dt="2023-03-11T12:19:41.334" v="1632" actId="33934"/>
          <ac:spMkLst>
            <pc:docMk/>
            <pc:sldMk cId="1077816120" sldId="260"/>
            <ac:spMk id="16" creationId="{318BD405-EEE9-4A08-8DA2-A70AFCF1D240}"/>
          </ac:spMkLst>
        </pc:spChg>
        <pc:spChg chg="mod topLvl modCrop">
          <ac:chgData name="sandra boscaneanu" userId="a11c10f3ab8a9566" providerId="LiveId" clId="{5053AA3C-C84C-4749-B121-CF387EB66304}" dt="2023-03-12T22:39:18.334" v="4426" actId="3062"/>
          <ac:spMkLst>
            <pc:docMk/>
            <pc:sldMk cId="1077816120" sldId="260"/>
            <ac:spMk id="17" creationId="{A9F8365B-792B-3992-7919-0F396B2DE604}"/>
          </ac:spMkLst>
        </pc:spChg>
        <pc:spChg chg="mod">
          <ac:chgData name="sandra boscaneanu" userId="a11c10f3ab8a9566" providerId="LiveId" clId="{5053AA3C-C84C-4749-B121-CF387EB66304}" dt="2023-03-11T12:19:41.334" v="1632" actId="33934"/>
          <ac:spMkLst>
            <pc:docMk/>
            <pc:sldMk cId="1077816120" sldId="260"/>
            <ac:spMk id="18" creationId="{AD1E7D22-630D-4E19-8BE6-9C21E4A652BD}"/>
          </ac:spMkLst>
        </pc:spChg>
        <pc:spChg chg="del mod topLvl">
          <ac:chgData name="sandra boscaneanu" userId="a11c10f3ab8a9566" providerId="LiveId" clId="{5053AA3C-C84C-4749-B121-CF387EB66304}" dt="2023-03-12T21:57:05.729" v="3537" actId="478"/>
          <ac:spMkLst>
            <pc:docMk/>
            <pc:sldMk cId="1077816120" sldId="260"/>
            <ac:spMk id="19" creationId="{C2BED189-B059-CCFD-2B18-C56F71640D5A}"/>
          </ac:spMkLst>
        </pc:spChg>
        <pc:spChg chg="del mod topLvl">
          <ac:chgData name="sandra boscaneanu" userId="a11c10f3ab8a9566" providerId="LiveId" clId="{5053AA3C-C84C-4749-B121-CF387EB66304}" dt="2023-03-12T21:57:12.801" v="3540" actId="478"/>
          <ac:spMkLst>
            <pc:docMk/>
            <pc:sldMk cId="1077816120" sldId="260"/>
            <ac:spMk id="20" creationId="{8CA4ED85-04F4-32B6-E96C-45C2B59190CE}"/>
          </ac:spMkLst>
        </pc:spChg>
        <pc:spChg chg="del mod ord topLvl">
          <ac:chgData name="sandra boscaneanu" userId="a11c10f3ab8a9566" providerId="LiveId" clId="{5053AA3C-C84C-4749-B121-CF387EB66304}" dt="2023-03-12T21:57:02.927" v="3535" actId="478"/>
          <ac:spMkLst>
            <pc:docMk/>
            <pc:sldMk cId="1077816120" sldId="260"/>
            <ac:spMk id="21" creationId="{FEF942F8-7B5E-B813-5C11-541833724AD3}"/>
          </ac:spMkLst>
        </pc:spChg>
        <pc:spChg chg="mod">
          <ac:chgData name="sandra boscaneanu" userId="a11c10f3ab8a9566" providerId="LiveId" clId="{5053AA3C-C84C-4749-B121-CF387EB66304}" dt="2023-03-11T12:19:41.334" v="1632" actId="33934"/>
          <ac:spMkLst>
            <pc:docMk/>
            <pc:sldMk cId="1077816120" sldId="260"/>
            <ac:spMk id="22" creationId="{01887690-2EDF-4913-A835-4503B0E36442}"/>
          </ac:spMkLst>
        </pc:spChg>
        <pc:spChg chg="mod topLvl">
          <ac:chgData name="sandra boscaneanu" userId="a11c10f3ab8a9566" providerId="LiveId" clId="{5053AA3C-C84C-4749-B121-CF387EB66304}" dt="2023-03-12T22:30:32.658" v="4097" actId="1076"/>
          <ac:spMkLst>
            <pc:docMk/>
            <pc:sldMk cId="1077816120" sldId="260"/>
            <ac:spMk id="24" creationId="{5DE10716-D9C2-0E05-27DA-6494961C2F46}"/>
          </ac:spMkLst>
        </pc:spChg>
        <pc:spChg chg="del mod ord topLvl">
          <ac:chgData name="sandra boscaneanu" userId="a11c10f3ab8a9566" providerId="LiveId" clId="{5053AA3C-C84C-4749-B121-CF387EB66304}" dt="2023-03-12T21:58:22.157" v="3553" actId="478"/>
          <ac:spMkLst>
            <pc:docMk/>
            <pc:sldMk cId="1077816120" sldId="260"/>
            <ac:spMk id="25" creationId="{26EC1A9A-CCA9-7224-727E-3621342062FB}"/>
          </ac:spMkLst>
        </pc:spChg>
        <pc:spChg chg="del mod topLvl">
          <ac:chgData name="sandra boscaneanu" userId="a11c10f3ab8a9566" providerId="LiveId" clId="{5053AA3C-C84C-4749-B121-CF387EB66304}" dt="2023-03-12T21:58:16.450" v="3551" actId="478"/>
          <ac:spMkLst>
            <pc:docMk/>
            <pc:sldMk cId="1077816120" sldId="260"/>
            <ac:spMk id="26" creationId="{0D316EB0-845B-F946-AAFB-6A4113926A25}"/>
          </ac:spMkLst>
        </pc:spChg>
        <pc:spChg chg="del mod topLvl">
          <ac:chgData name="sandra boscaneanu" userId="a11c10f3ab8a9566" providerId="LiveId" clId="{5053AA3C-C84C-4749-B121-CF387EB66304}" dt="2023-03-12T21:58:20.059" v="3552" actId="478"/>
          <ac:spMkLst>
            <pc:docMk/>
            <pc:sldMk cId="1077816120" sldId="260"/>
            <ac:spMk id="27" creationId="{F4D8B436-DA5C-C06A-8733-CEFF01E47E8E}"/>
          </ac:spMkLst>
        </pc:spChg>
        <pc:spChg chg="del mod topLvl">
          <ac:chgData name="sandra boscaneanu" userId="a11c10f3ab8a9566" providerId="LiveId" clId="{5053AA3C-C84C-4749-B121-CF387EB66304}" dt="2023-03-12T22:09:50.819" v="3711" actId="478"/>
          <ac:spMkLst>
            <pc:docMk/>
            <pc:sldMk cId="1077816120" sldId="260"/>
            <ac:spMk id="28" creationId="{BE73EDF0-FC33-8433-0352-D799EFBE7ACF}"/>
          </ac:spMkLst>
        </pc:spChg>
        <pc:spChg chg="del mod ord topLvl">
          <ac:chgData name="sandra boscaneanu" userId="a11c10f3ab8a9566" providerId="LiveId" clId="{5053AA3C-C84C-4749-B121-CF387EB66304}" dt="2023-03-12T21:59:06.065" v="3558" actId="478"/>
          <ac:spMkLst>
            <pc:docMk/>
            <pc:sldMk cId="1077816120" sldId="260"/>
            <ac:spMk id="29" creationId="{C617D457-4574-76C3-EE2F-A982E99BCD05}"/>
          </ac:spMkLst>
        </pc:spChg>
        <pc:spChg chg="del mod ord topLvl">
          <ac:chgData name="sandra boscaneanu" userId="a11c10f3ab8a9566" providerId="LiveId" clId="{5053AA3C-C84C-4749-B121-CF387EB66304}" dt="2023-03-12T21:59:12.960" v="3562" actId="478"/>
          <ac:spMkLst>
            <pc:docMk/>
            <pc:sldMk cId="1077816120" sldId="260"/>
            <ac:spMk id="30" creationId="{FC456B7B-C8AF-ED0A-DC66-60415E4D0222}"/>
          </ac:spMkLst>
        </pc:spChg>
        <pc:spChg chg="del mod ord">
          <ac:chgData name="sandra boscaneanu" userId="a11c10f3ab8a9566" providerId="LiveId" clId="{5053AA3C-C84C-4749-B121-CF387EB66304}" dt="2023-03-11T17:52:12.414" v="2254" actId="478"/>
          <ac:spMkLst>
            <pc:docMk/>
            <pc:sldMk cId="1077816120" sldId="260"/>
            <ac:spMk id="31" creationId="{0C8C23EC-4A77-411B-FB5D-6ACCA74F0FBA}"/>
          </ac:spMkLst>
        </pc:spChg>
        <pc:spChg chg="add del mod">
          <ac:chgData name="sandra boscaneanu" userId="a11c10f3ab8a9566" providerId="LiveId" clId="{5053AA3C-C84C-4749-B121-CF387EB66304}" dt="2023-03-11T17:52:05.712" v="2253" actId="478"/>
          <ac:spMkLst>
            <pc:docMk/>
            <pc:sldMk cId="1077816120" sldId="260"/>
            <ac:spMk id="34" creationId="{019B7A86-4285-2727-27D9-2FA8D6836FEF}"/>
          </ac:spMkLst>
        </pc:spChg>
        <pc:spChg chg="del mod">
          <ac:chgData name="sandra boscaneanu" userId="a11c10f3ab8a9566" providerId="LiveId" clId="{5053AA3C-C84C-4749-B121-CF387EB66304}" dt="2023-03-10T19:47:39.887" v="166" actId="478"/>
          <ac:spMkLst>
            <pc:docMk/>
            <pc:sldMk cId="1077816120" sldId="260"/>
            <ac:spMk id="34" creationId="{3749FE94-FC7C-4359-A56E-6C7A87BDEE87}"/>
          </ac:spMkLst>
        </pc:spChg>
        <pc:spChg chg="del mod">
          <ac:chgData name="sandra boscaneanu" userId="a11c10f3ab8a9566" providerId="LiveId" clId="{5053AA3C-C84C-4749-B121-CF387EB66304}" dt="2023-03-10T19:47:42.480" v="167" actId="478"/>
          <ac:spMkLst>
            <pc:docMk/>
            <pc:sldMk cId="1077816120" sldId="260"/>
            <ac:spMk id="35" creationId="{3F200E92-5A1F-40B7-AE02-46929BC459EA}"/>
          </ac:spMkLst>
        </pc:spChg>
        <pc:spChg chg="add del mod">
          <ac:chgData name="sandra boscaneanu" userId="a11c10f3ab8a9566" providerId="LiveId" clId="{5053AA3C-C84C-4749-B121-CF387EB66304}" dt="2023-03-11T17:53:40.443" v="2262" actId="478"/>
          <ac:spMkLst>
            <pc:docMk/>
            <pc:sldMk cId="1077816120" sldId="260"/>
            <ac:spMk id="37" creationId="{CFEFC59F-6767-E39A-0C3C-04B3D725C4CE}"/>
          </ac:spMkLst>
        </pc:spChg>
        <pc:grpChg chg="mod">
          <ac:chgData name="sandra boscaneanu" userId="a11c10f3ab8a9566" providerId="LiveId" clId="{5053AA3C-C84C-4749-B121-CF387EB66304}" dt="2023-03-11T12:19:41.334" v="1632" actId="33934"/>
          <ac:grpSpMkLst>
            <pc:docMk/>
            <pc:sldMk cId="1077816120" sldId="260"/>
            <ac:grpSpMk id="1" creationId="{00000000-0000-0000-0000-000000000000}"/>
          </ac:grpSpMkLst>
        </pc:grpChg>
        <pc:grpChg chg="add del mod ord">
          <ac:chgData name="sandra boscaneanu" userId="a11c10f3ab8a9566" providerId="LiveId" clId="{5053AA3C-C84C-4749-B121-CF387EB66304}" dt="2023-03-12T22:18:49.788" v="3909" actId="1076"/>
          <ac:grpSpMkLst>
            <pc:docMk/>
            <pc:sldMk cId="1077816120" sldId="260"/>
            <ac:grpSpMk id="2" creationId="{28FB2F4A-1A1B-4936-F441-7EB2E645FACD}"/>
          </ac:grpSpMkLst>
        </pc:grpChg>
        <pc:grpChg chg="mod">
          <ac:chgData name="sandra boscaneanu" userId="a11c10f3ab8a9566" providerId="LiveId" clId="{5053AA3C-C84C-4749-B121-CF387EB66304}" dt="2023-03-10T22:08:17.246" v="482" actId="18245"/>
          <ac:grpSpMkLst>
            <pc:docMk/>
            <pc:sldMk cId="1077816120" sldId="260"/>
            <ac:grpSpMk id="2" creationId="{869EBA81-0ECB-0F87-5A93-19536F8E7622}"/>
          </ac:grpSpMkLst>
        </pc:grpChg>
        <pc:grpChg chg="del mod">
          <ac:chgData name="sandra boscaneanu" userId="a11c10f3ab8a9566" providerId="LiveId" clId="{5053AA3C-C84C-4749-B121-CF387EB66304}" dt="2023-03-12T20:02:59.297" v="3137" actId="165"/>
          <ac:grpSpMkLst>
            <pc:docMk/>
            <pc:sldMk cId="1077816120" sldId="260"/>
            <ac:grpSpMk id="7" creationId="{2AA12E35-3DAD-0D68-145D-88225E75D42E}"/>
          </ac:grpSpMkLst>
        </pc:grpChg>
        <pc:grpChg chg="mod modVis">
          <ac:chgData name="sandra boscaneanu" userId="a11c10f3ab8a9566" providerId="LiveId" clId="{5053AA3C-C84C-4749-B121-CF387EB66304}" dt="2023-03-11T12:20:30.832" v="1644" actId="33934"/>
          <ac:grpSpMkLst>
            <pc:docMk/>
            <pc:sldMk cId="1077816120" sldId="260"/>
            <ac:grpSpMk id="23" creationId="{28C94A8D-A234-408C-8281-33CCC01BE2A8}"/>
          </ac:grpSpMkLst>
        </pc:grpChg>
        <pc:graphicFrameChg chg="add del mod">
          <ac:chgData name="sandra boscaneanu" userId="a11c10f3ab8a9566" providerId="LiveId" clId="{5053AA3C-C84C-4749-B121-CF387EB66304}" dt="2023-03-10T22:09:12.734" v="492" actId="478"/>
          <ac:graphicFrameMkLst>
            <pc:docMk/>
            <pc:sldMk cId="1077816120" sldId="260"/>
            <ac:graphicFrameMk id="10" creationId="{AA430778-7423-42E0-A829-28E4AF523DCA}"/>
          </ac:graphicFrameMkLst>
        </pc:graphicFrameChg>
        <pc:graphicFrameChg chg="add del mod modGraphic">
          <ac:chgData name="sandra boscaneanu" userId="a11c10f3ab8a9566" providerId="LiveId" clId="{5053AA3C-C84C-4749-B121-CF387EB66304}" dt="2023-03-10T22:09:54.827" v="495" actId="478"/>
          <ac:graphicFrameMkLst>
            <pc:docMk/>
            <pc:sldMk cId="1077816120" sldId="260"/>
            <ac:graphicFrameMk id="12" creationId="{CAC9C44D-E3F0-C6B0-4E0B-65D1902CC863}"/>
          </ac:graphicFrameMkLst>
        </pc:graphicFrameChg>
        <pc:graphicFrameChg chg="add del mod modGraphic">
          <ac:chgData name="sandra boscaneanu" userId="a11c10f3ab8a9566" providerId="LiveId" clId="{5053AA3C-C84C-4749-B121-CF387EB66304}" dt="2023-03-10T22:19:52.309" v="520" actId="478"/>
          <ac:graphicFrameMkLst>
            <pc:docMk/>
            <pc:sldMk cId="1077816120" sldId="260"/>
            <ac:graphicFrameMk id="13" creationId="{DA6A3DBD-C372-360A-2E30-A6F857B59E31}"/>
          </ac:graphicFrameMkLst>
        </pc:graphicFrameChg>
        <pc:graphicFrameChg chg="add del mod modVis modGraphic">
          <ac:chgData name="sandra boscaneanu" userId="a11c10f3ab8a9566" providerId="LiveId" clId="{5053AA3C-C84C-4749-B121-CF387EB66304}" dt="2023-03-11T12:23:38.388" v="1673" actId="18245"/>
          <ac:graphicFrameMkLst>
            <pc:docMk/>
            <pc:sldMk cId="1077816120" sldId="260"/>
            <ac:graphicFrameMk id="15" creationId="{8DAD0E57-FC7D-B878-82FB-4817213F4B74}"/>
          </ac:graphicFrameMkLst>
        </pc:graphicFrameChg>
        <pc:picChg chg="add del mod">
          <ac:chgData name="sandra boscaneanu" userId="a11c10f3ab8a9566" providerId="LiveId" clId="{5053AA3C-C84C-4749-B121-CF387EB66304}" dt="2023-03-10T19:48:35.132" v="172" actId="478"/>
          <ac:picMkLst>
            <pc:docMk/>
            <pc:sldMk cId="1077816120" sldId="260"/>
            <ac:picMk id="3" creationId="{61585AA4-2523-26A2-680F-27706C5727E4}"/>
          </ac:picMkLst>
        </pc:picChg>
        <pc:picChg chg="mod ord modVis">
          <ac:chgData name="sandra boscaneanu" userId="a11c10f3ab8a9566" providerId="LiveId" clId="{5053AA3C-C84C-4749-B121-CF387EB66304}" dt="2023-03-12T21:57:25.284" v="3544" actId="1076"/>
          <ac:picMkLst>
            <pc:docMk/>
            <pc:sldMk cId="1077816120" sldId="260"/>
            <ac:picMk id="5" creationId="{18718FBA-CF32-41C2-9D07-1F0F7F19F73C}"/>
          </ac:picMkLst>
        </pc:picChg>
        <pc:picChg chg="add del mod">
          <ac:chgData name="sandra boscaneanu" userId="a11c10f3ab8a9566" providerId="LiveId" clId="{5053AA3C-C84C-4749-B121-CF387EB66304}" dt="2023-03-10T19:48:35.132" v="172" actId="478"/>
          <ac:picMkLst>
            <pc:docMk/>
            <pc:sldMk cId="1077816120" sldId="260"/>
            <ac:picMk id="6" creationId="{1A318A9D-B38A-42E4-7D05-43C0FBBEEDB2}"/>
          </ac:picMkLst>
        </pc:picChg>
        <pc:picChg chg="add del mod">
          <ac:chgData name="sandra boscaneanu" userId="a11c10f3ab8a9566" providerId="LiveId" clId="{5053AA3C-C84C-4749-B121-CF387EB66304}" dt="2023-03-10T19:50:05.832" v="187" actId="12084"/>
          <ac:picMkLst>
            <pc:docMk/>
            <pc:sldMk cId="1077816120" sldId="260"/>
            <ac:picMk id="8" creationId="{A21FA37D-C011-57F0-7AE6-7536F06492B6}"/>
          </ac:picMkLst>
        </pc:picChg>
        <pc:picChg chg="add del mod">
          <ac:chgData name="sandra boscaneanu" userId="a11c10f3ab8a9566" providerId="LiveId" clId="{5053AA3C-C84C-4749-B121-CF387EB66304}" dt="2023-03-11T17:52:05.712" v="2253" actId="478"/>
          <ac:picMkLst>
            <pc:docMk/>
            <pc:sldMk cId="1077816120" sldId="260"/>
            <ac:picMk id="33" creationId="{5BC5CF6C-7C7B-D90F-31DB-1E6CB3E66390}"/>
          </ac:picMkLst>
        </pc:picChg>
        <pc:picChg chg="add del mod ord">
          <ac:chgData name="sandra boscaneanu" userId="a11c10f3ab8a9566" providerId="LiveId" clId="{5053AA3C-C84C-4749-B121-CF387EB66304}" dt="2023-03-12T21:59:14.287" v="3563" actId="478"/>
          <ac:picMkLst>
            <pc:docMk/>
            <pc:sldMk cId="1077816120" sldId="260"/>
            <ac:picMk id="36" creationId="{027B3208-12A1-8637-2A98-BA7BE39919EC}"/>
          </ac:picMkLst>
        </pc:picChg>
      </pc:sldChg>
      <pc:sldChg chg="del">
        <pc:chgData name="sandra boscaneanu" userId="a11c10f3ab8a9566" providerId="LiveId" clId="{5053AA3C-C84C-4749-B121-CF387EB66304}" dt="2023-03-10T22:14:41.209" v="499" actId="47"/>
        <pc:sldMkLst>
          <pc:docMk/>
          <pc:sldMk cId="3191014688" sldId="264"/>
        </pc:sldMkLst>
      </pc:sldChg>
      <pc:sldChg chg="del">
        <pc:chgData name="sandra boscaneanu" userId="a11c10f3ab8a9566" providerId="LiveId" clId="{5053AA3C-C84C-4749-B121-CF387EB66304}" dt="2023-03-10T22:14:46.744" v="504" actId="47"/>
        <pc:sldMkLst>
          <pc:docMk/>
          <pc:sldMk cId="3077312356" sldId="267"/>
        </pc:sldMkLst>
      </pc:sldChg>
      <pc:sldChg chg="del">
        <pc:chgData name="sandra boscaneanu" userId="a11c10f3ab8a9566" providerId="LiveId" clId="{5053AA3C-C84C-4749-B121-CF387EB66304}" dt="2023-03-10T22:14:35.011" v="496" actId="47"/>
        <pc:sldMkLst>
          <pc:docMk/>
          <pc:sldMk cId="2366578218" sldId="277"/>
        </pc:sldMkLst>
      </pc:sldChg>
      <pc:sldChg chg="addSp delSp modSp mod modTransition modAnim">
        <pc:chgData name="sandra boscaneanu" userId="a11c10f3ab8a9566" providerId="LiveId" clId="{5053AA3C-C84C-4749-B121-CF387EB66304}" dt="2023-03-13T10:37:51.855" v="5212" actId="120"/>
        <pc:sldMkLst>
          <pc:docMk/>
          <pc:sldMk cId="1725568416" sldId="281"/>
        </pc:sldMkLst>
        <pc:spChg chg="mod">
          <ac:chgData name="sandra boscaneanu" userId="a11c10f3ab8a9566" providerId="LiveId" clId="{5053AA3C-C84C-4749-B121-CF387EB66304}" dt="2023-03-13T10:37:51.855" v="5212" actId="120"/>
          <ac:spMkLst>
            <pc:docMk/>
            <pc:sldMk cId="1725568416" sldId="281"/>
            <ac:spMk id="2" creationId="{28BAA8DA-C40B-4AB9-9407-30FB70335152}"/>
          </ac:spMkLst>
        </pc:spChg>
        <pc:spChg chg="add del mod">
          <ac:chgData name="sandra boscaneanu" userId="a11c10f3ab8a9566" providerId="LiveId" clId="{5053AA3C-C84C-4749-B121-CF387EB66304}" dt="2023-03-12T01:07:27.954" v="2471" actId="14826"/>
          <ac:spMkLst>
            <pc:docMk/>
            <pc:sldMk cId="1725568416" sldId="281"/>
            <ac:spMk id="3" creationId="{85D57B55-97A5-A58F-0698-A071483B2677}"/>
          </ac:spMkLst>
        </pc:spChg>
        <pc:grpChg chg="mod">
          <ac:chgData name="sandra boscaneanu" userId="a11c10f3ab8a9566" providerId="LiveId" clId="{5053AA3C-C84C-4749-B121-CF387EB66304}" dt="2023-03-12T01:07:39.176" v="2472" actId="1076"/>
          <ac:grpSpMkLst>
            <pc:docMk/>
            <pc:sldMk cId="1725568416" sldId="281"/>
            <ac:grpSpMk id="4" creationId="{EB664AAE-5AE9-41D7-8346-002B9F445323}"/>
          </ac:grpSpMkLst>
        </pc:grpChg>
        <pc:picChg chg="mod">
          <ac:chgData name="sandra boscaneanu" userId="a11c10f3ab8a9566" providerId="LiveId" clId="{5053AA3C-C84C-4749-B121-CF387EB66304}" dt="2023-03-12T01:07:27.954" v="2471" actId="14826"/>
          <ac:picMkLst>
            <pc:docMk/>
            <pc:sldMk cId="1725568416" sldId="281"/>
            <ac:picMk id="14" creationId="{0B90EB26-97FD-4B8B-86E0-B00589E0946D}"/>
          </ac:picMkLst>
        </pc:picChg>
      </pc:sldChg>
      <pc:sldChg chg="del">
        <pc:chgData name="sandra boscaneanu" userId="a11c10f3ab8a9566" providerId="LiveId" clId="{5053AA3C-C84C-4749-B121-CF387EB66304}" dt="2023-03-10T22:14:54.327" v="506" actId="47"/>
        <pc:sldMkLst>
          <pc:docMk/>
          <pc:sldMk cId="4021511427" sldId="282"/>
        </pc:sldMkLst>
      </pc:sldChg>
      <pc:sldChg chg="del">
        <pc:chgData name="sandra boscaneanu" userId="a11c10f3ab8a9566" providerId="LiveId" clId="{5053AA3C-C84C-4749-B121-CF387EB66304}" dt="2023-03-10T22:14:39.817" v="498" actId="47"/>
        <pc:sldMkLst>
          <pc:docMk/>
          <pc:sldMk cId="2118823178" sldId="283"/>
        </pc:sldMkLst>
      </pc:sldChg>
      <pc:sldChg chg="del">
        <pc:chgData name="sandra boscaneanu" userId="a11c10f3ab8a9566" providerId="LiveId" clId="{5053AA3C-C84C-4749-B121-CF387EB66304}" dt="2023-03-10T22:14:42.287" v="500" actId="47"/>
        <pc:sldMkLst>
          <pc:docMk/>
          <pc:sldMk cId="3711219654" sldId="284"/>
        </pc:sldMkLst>
      </pc:sldChg>
      <pc:sldChg chg="del">
        <pc:chgData name="sandra boscaneanu" userId="a11c10f3ab8a9566" providerId="LiveId" clId="{5053AA3C-C84C-4749-B121-CF387EB66304}" dt="2023-03-10T22:14:43.533" v="501" actId="47"/>
        <pc:sldMkLst>
          <pc:docMk/>
          <pc:sldMk cId="342267694" sldId="285"/>
        </pc:sldMkLst>
      </pc:sldChg>
      <pc:sldChg chg="del">
        <pc:chgData name="sandra boscaneanu" userId="a11c10f3ab8a9566" providerId="LiveId" clId="{5053AA3C-C84C-4749-B121-CF387EB66304}" dt="2023-03-10T22:14:44.688" v="502" actId="47"/>
        <pc:sldMkLst>
          <pc:docMk/>
          <pc:sldMk cId="406473452" sldId="286"/>
        </pc:sldMkLst>
      </pc:sldChg>
      <pc:sldChg chg="addSp delSp modSp mod modTransition modAnim">
        <pc:chgData name="sandra boscaneanu" userId="a11c10f3ab8a9566" providerId="LiveId" clId="{5053AA3C-C84C-4749-B121-CF387EB66304}" dt="2023-03-13T10:36:48.614" v="5210" actId="478"/>
        <pc:sldMkLst>
          <pc:docMk/>
          <pc:sldMk cId="2812382322" sldId="287"/>
        </pc:sldMkLst>
        <pc:spChg chg="mod ord">
          <ac:chgData name="sandra boscaneanu" userId="a11c10f3ab8a9566" providerId="LiveId" clId="{5053AA3C-C84C-4749-B121-CF387EB66304}" dt="2023-03-13T10:32:08.137" v="5111" actId="27636"/>
          <ac:spMkLst>
            <pc:docMk/>
            <pc:sldMk cId="2812382322" sldId="287"/>
            <ac:spMk id="2" creationId="{28BAA8DA-C40B-4AB9-9407-30FB70335152}"/>
          </ac:spMkLst>
        </pc:spChg>
        <pc:spChg chg="add del mod">
          <ac:chgData name="sandra boscaneanu" userId="a11c10f3ab8a9566" providerId="LiveId" clId="{5053AA3C-C84C-4749-B121-CF387EB66304}" dt="2023-03-10T19:31:12.463" v="62"/>
          <ac:spMkLst>
            <pc:docMk/>
            <pc:sldMk cId="2812382322" sldId="287"/>
            <ac:spMk id="3" creationId="{577F3769-8A4B-D505-08D5-65710DE2707E}"/>
          </ac:spMkLst>
        </pc:spChg>
        <pc:spChg chg="add mod">
          <ac:chgData name="sandra boscaneanu" userId="a11c10f3ab8a9566" providerId="LiveId" clId="{5053AA3C-C84C-4749-B121-CF387EB66304}" dt="2023-03-12T23:56:52.063" v="4778" actId="1076"/>
          <ac:spMkLst>
            <pc:docMk/>
            <pc:sldMk cId="2812382322" sldId="287"/>
            <ac:spMk id="3" creationId="{C8E0DC67-AD8E-FB0E-D826-AEFA0DACE159}"/>
          </ac:spMkLst>
        </pc:spChg>
        <pc:spChg chg="add mod">
          <ac:chgData name="sandra boscaneanu" userId="a11c10f3ab8a9566" providerId="LiveId" clId="{5053AA3C-C84C-4749-B121-CF387EB66304}" dt="2023-03-12T23:21:34.534" v="4533" actId="14100"/>
          <ac:spMkLst>
            <pc:docMk/>
            <pc:sldMk cId="2812382322" sldId="287"/>
            <ac:spMk id="5" creationId="{434E59EB-0D05-1CA3-624B-3DBF02786A31}"/>
          </ac:spMkLst>
        </pc:spChg>
        <pc:spChg chg="add del mod">
          <ac:chgData name="sandra boscaneanu" userId="a11c10f3ab8a9566" providerId="LiveId" clId="{5053AA3C-C84C-4749-B121-CF387EB66304}" dt="2023-03-10T19:47:28.030" v="163"/>
          <ac:spMkLst>
            <pc:docMk/>
            <pc:sldMk cId="2812382322" sldId="287"/>
            <ac:spMk id="6" creationId="{F5B6613D-758B-9D0A-60C6-189E685058E7}"/>
          </ac:spMkLst>
        </pc:spChg>
        <pc:spChg chg="add mod">
          <ac:chgData name="sandra boscaneanu" userId="a11c10f3ab8a9566" providerId="LiveId" clId="{5053AA3C-C84C-4749-B121-CF387EB66304}" dt="2023-03-12T23:56:55.242" v="4779" actId="1076"/>
          <ac:spMkLst>
            <pc:docMk/>
            <pc:sldMk cId="2812382322" sldId="287"/>
            <ac:spMk id="8" creationId="{45232D29-0A56-86E1-E34D-604DC840BCA1}"/>
          </ac:spMkLst>
        </pc:spChg>
        <pc:spChg chg="del mod">
          <ac:chgData name="sandra boscaneanu" userId="a11c10f3ab8a9566" providerId="LiveId" clId="{5053AA3C-C84C-4749-B121-CF387EB66304}" dt="2023-03-10T19:30:45.903" v="59" actId="478"/>
          <ac:spMkLst>
            <pc:docMk/>
            <pc:sldMk cId="2812382322" sldId="287"/>
            <ac:spMk id="12" creationId="{B28A8D9C-5123-4D2B-9272-016EF90E0E50}"/>
          </ac:spMkLst>
        </pc:spChg>
        <pc:spChg chg="add del mod">
          <ac:chgData name="sandra boscaneanu" userId="a11c10f3ab8a9566" providerId="LiveId" clId="{5053AA3C-C84C-4749-B121-CF387EB66304}" dt="2023-03-13T10:36:48.614" v="5210" actId="478"/>
          <ac:spMkLst>
            <pc:docMk/>
            <pc:sldMk cId="2812382322" sldId="287"/>
            <ac:spMk id="12" creationId="{CA3499DF-9466-9E9B-12C6-27399DCC2A1C}"/>
          </ac:spMkLst>
        </pc:spChg>
        <pc:spChg chg="add mod">
          <ac:chgData name="sandra boscaneanu" userId="a11c10f3ab8a9566" providerId="LiveId" clId="{5053AA3C-C84C-4749-B121-CF387EB66304}" dt="2023-03-13T10:32:51.209" v="5124" actId="1076"/>
          <ac:spMkLst>
            <pc:docMk/>
            <pc:sldMk cId="2812382322" sldId="287"/>
            <ac:spMk id="13" creationId="{32E27364-118E-9288-9A0C-602727AAD175}"/>
          </ac:spMkLst>
        </pc:spChg>
        <pc:grpChg chg="mod">
          <ac:chgData name="sandra boscaneanu" userId="a11c10f3ab8a9566" providerId="LiveId" clId="{5053AA3C-C84C-4749-B121-CF387EB66304}" dt="2023-03-10T19:30:25.179" v="55" actId="1076"/>
          <ac:grpSpMkLst>
            <pc:docMk/>
            <pc:sldMk cId="2812382322" sldId="287"/>
            <ac:grpSpMk id="4" creationId="{EB664AAE-5AE9-41D7-8346-002B9F445323}"/>
          </ac:grpSpMkLst>
        </pc:grpChg>
        <pc:picChg chg="add mod">
          <ac:chgData name="sandra boscaneanu" userId="a11c10f3ab8a9566" providerId="LiveId" clId="{5053AA3C-C84C-4749-B121-CF387EB66304}" dt="2023-03-12T23:56:49.234" v="4777" actId="1076"/>
          <ac:picMkLst>
            <pc:docMk/>
            <pc:sldMk cId="2812382322" sldId="287"/>
            <ac:picMk id="7" creationId="{07692A48-E82B-1872-177A-BCA5EC10F0B5}"/>
          </ac:picMkLst>
        </pc:picChg>
        <pc:picChg chg="add mod">
          <ac:chgData name="sandra boscaneanu" userId="a11c10f3ab8a9566" providerId="LiveId" clId="{5053AA3C-C84C-4749-B121-CF387EB66304}" dt="2023-03-12T20:07:33.117" v="3182" actId="1076"/>
          <ac:picMkLst>
            <pc:docMk/>
            <pc:sldMk cId="2812382322" sldId="287"/>
            <ac:picMk id="10" creationId="{AFF7BCDC-B2C3-4307-FA58-D19C61857D7B}"/>
          </ac:picMkLst>
        </pc:picChg>
        <pc:picChg chg="mod">
          <ac:chgData name="sandra boscaneanu" userId="a11c10f3ab8a9566" providerId="LiveId" clId="{5053AA3C-C84C-4749-B121-CF387EB66304}" dt="2023-03-10T22:06:39.735" v="467" actId="14100"/>
          <ac:picMkLst>
            <pc:docMk/>
            <pc:sldMk cId="2812382322" sldId="287"/>
            <ac:picMk id="14" creationId="{E983D85E-34D8-430D-875F-7EBB69A6B73E}"/>
          </ac:picMkLst>
        </pc:picChg>
      </pc:sldChg>
      <pc:sldChg chg="addSp delSp modSp mod modAnim">
        <pc:chgData name="sandra boscaneanu" userId="a11c10f3ab8a9566" providerId="LiveId" clId="{5053AA3C-C84C-4749-B121-CF387EB66304}" dt="2023-03-12T20:04:29.521" v="3163"/>
        <pc:sldMkLst>
          <pc:docMk/>
          <pc:sldMk cId="876529831" sldId="288"/>
        </pc:sldMkLst>
        <pc:spChg chg="add mod">
          <ac:chgData name="sandra boscaneanu" userId="a11c10f3ab8a9566" providerId="LiveId" clId="{5053AA3C-C84C-4749-B121-CF387EB66304}" dt="2023-03-12T01:12:14.978" v="2595" actId="20577"/>
          <ac:spMkLst>
            <pc:docMk/>
            <pc:sldMk cId="876529831" sldId="288"/>
            <ac:spMk id="3" creationId="{FDC0AFDB-AC99-E4DC-4C93-F41DC2213A6C}"/>
          </ac:spMkLst>
        </pc:spChg>
        <pc:spChg chg="mod">
          <ac:chgData name="sandra boscaneanu" userId="a11c10f3ab8a9566" providerId="LiveId" clId="{5053AA3C-C84C-4749-B121-CF387EB66304}" dt="2023-03-12T01:10:43.425" v="2585" actId="207"/>
          <ac:spMkLst>
            <pc:docMk/>
            <pc:sldMk cId="876529831" sldId="288"/>
            <ac:spMk id="11" creationId="{FA9D7AC8-80D5-49DC-A585-FCFFA6CA4B66}"/>
          </ac:spMkLst>
        </pc:spChg>
        <pc:spChg chg="del">
          <ac:chgData name="sandra boscaneanu" userId="a11c10f3ab8a9566" providerId="LiveId" clId="{5053AA3C-C84C-4749-B121-CF387EB66304}" dt="2023-03-12T01:08:24.027" v="2475" actId="478"/>
          <ac:spMkLst>
            <pc:docMk/>
            <pc:sldMk cId="876529831" sldId="288"/>
            <ac:spMk id="33" creationId="{18CDD97B-6E25-4FB4-B239-493E54AA0830}"/>
          </ac:spMkLst>
        </pc:spChg>
        <pc:spChg chg="del mod">
          <ac:chgData name="sandra boscaneanu" userId="a11c10f3ab8a9566" providerId="LiveId" clId="{5053AA3C-C84C-4749-B121-CF387EB66304}" dt="2023-03-12T01:09:11.562" v="2553" actId="478"/>
          <ac:spMkLst>
            <pc:docMk/>
            <pc:sldMk cId="876529831" sldId="288"/>
            <ac:spMk id="34" creationId="{859D862E-AE8E-482F-9E23-3C096FF03E54}"/>
          </ac:spMkLst>
        </pc:spChg>
        <pc:grpChg chg="mod">
          <ac:chgData name="sandra boscaneanu" userId="a11c10f3ab8a9566" providerId="LiveId" clId="{5053AA3C-C84C-4749-B121-CF387EB66304}" dt="2023-03-12T01:10:53.178" v="2586" actId="14100"/>
          <ac:grpSpMkLst>
            <pc:docMk/>
            <pc:sldMk cId="876529831" sldId="288"/>
            <ac:grpSpMk id="9" creationId="{E7969C14-1078-4610-9BC5-74119C9B87BE}"/>
          </ac:grpSpMkLst>
        </pc:grpChg>
        <pc:picChg chg="mod">
          <ac:chgData name="sandra boscaneanu" userId="a11c10f3ab8a9566" providerId="LiveId" clId="{5053AA3C-C84C-4749-B121-CF387EB66304}" dt="2023-03-12T01:10:06.594" v="2558" actId="1076"/>
          <ac:picMkLst>
            <pc:docMk/>
            <pc:sldMk cId="876529831" sldId="288"/>
            <ac:picMk id="5" creationId="{AEEE5BA3-06F1-4026-A0BB-B08891F46E8E}"/>
          </ac:picMkLst>
        </pc:picChg>
        <pc:picChg chg="mod">
          <ac:chgData name="sandra boscaneanu" userId="a11c10f3ab8a9566" providerId="LiveId" clId="{5053AA3C-C84C-4749-B121-CF387EB66304}" dt="2023-03-12T01:12:01.817" v="2588" actId="1076"/>
          <ac:picMkLst>
            <pc:docMk/>
            <pc:sldMk cId="876529831" sldId="288"/>
            <ac:picMk id="16" creationId="{4E408D58-0A21-4D16-A8D8-54C17D5AD4A1}"/>
          </ac:picMkLst>
        </pc:picChg>
      </pc:sldChg>
      <pc:sldChg chg="del">
        <pc:chgData name="sandra boscaneanu" userId="a11c10f3ab8a9566" providerId="LiveId" clId="{5053AA3C-C84C-4749-B121-CF387EB66304}" dt="2023-03-10T22:14:51.217" v="505" actId="47"/>
        <pc:sldMkLst>
          <pc:docMk/>
          <pc:sldMk cId="1624334464" sldId="289"/>
        </pc:sldMkLst>
      </pc:sldChg>
      <pc:sldChg chg="addSp modSp mod modAnim">
        <pc:chgData name="sandra boscaneanu" userId="a11c10f3ab8a9566" providerId="LiveId" clId="{5053AA3C-C84C-4749-B121-CF387EB66304}" dt="2023-03-13T10:35:15.701" v="5208"/>
        <pc:sldMkLst>
          <pc:docMk/>
          <pc:sldMk cId="2045927500" sldId="290"/>
        </pc:sldMkLst>
        <pc:spChg chg="add mod">
          <ac:chgData name="sandra boscaneanu" userId="a11c10f3ab8a9566" providerId="LiveId" clId="{5053AA3C-C84C-4749-B121-CF387EB66304}" dt="2023-03-13T10:34:54.666" v="5203" actId="14861"/>
          <ac:spMkLst>
            <pc:docMk/>
            <pc:sldMk cId="2045927500" sldId="290"/>
            <ac:spMk id="2" creationId="{EEFD8A48-D8E1-C1FA-F053-3DA40965131A}"/>
          </ac:spMkLst>
        </pc:spChg>
        <pc:spChg chg="mod">
          <ac:chgData name="sandra boscaneanu" userId="a11c10f3ab8a9566" providerId="LiveId" clId="{5053AA3C-C84C-4749-B121-CF387EB66304}" dt="2023-03-12T11:59:05.202" v="2966" actId="571"/>
          <ac:spMkLst>
            <pc:docMk/>
            <pc:sldMk cId="2045927500" sldId="290"/>
            <ac:spMk id="4" creationId="{936C111B-8800-30C8-0E62-1AC0F0167E40}"/>
          </ac:spMkLst>
        </pc:spChg>
        <pc:spChg chg="mod">
          <ac:chgData name="sandra boscaneanu" userId="a11c10f3ab8a9566" providerId="LiveId" clId="{5053AA3C-C84C-4749-B121-CF387EB66304}" dt="2023-03-12T11:59:05.202" v="2966" actId="571"/>
          <ac:spMkLst>
            <pc:docMk/>
            <pc:sldMk cId="2045927500" sldId="290"/>
            <ac:spMk id="6" creationId="{4ED8CF67-714A-D0A9-A278-5DAB9C5DEF73}"/>
          </ac:spMkLst>
        </pc:spChg>
        <pc:spChg chg="add mod">
          <ac:chgData name="sandra boscaneanu" userId="a11c10f3ab8a9566" providerId="LiveId" clId="{5053AA3C-C84C-4749-B121-CF387EB66304}" dt="2023-03-13T10:21:38.018" v="4904" actId="1076"/>
          <ac:spMkLst>
            <pc:docMk/>
            <pc:sldMk cId="2045927500" sldId="290"/>
            <ac:spMk id="7" creationId="{FEB02368-8C61-5C9E-9457-FAADA437A631}"/>
          </ac:spMkLst>
        </pc:spChg>
        <pc:spChg chg="mod">
          <ac:chgData name="sandra boscaneanu" userId="a11c10f3ab8a9566" providerId="LiveId" clId="{5053AA3C-C84C-4749-B121-CF387EB66304}" dt="2023-03-11T18:24:54.133" v="2432" actId="20577"/>
          <ac:spMkLst>
            <pc:docMk/>
            <pc:sldMk cId="2045927500" sldId="290"/>
            <ac:spMk id="11" creationId="{FA9D7AC8-80D5-49DC-A585-FCFFA6CA4B66}"/>
          </ac:spMkLst>
        </pc:spChg>
        <pc:spChg chg="mod">
          <ac:chgData name="sandra boscaneanu" userId="a11c10f3ab8a9566" providerId="LiveId" clId="{5053AA3C-C84C-4749-B121-CF387EB66304}" dt="2023-03-11T18:18:07.001" v="2431" actId="122"/>
          <ac:spMkLst>
            <pc:docMk/>
            <pc:sldMk cId="2045927500" sldId="290"/>
            <ac:spMk id="33" creationId="{18CDD97B-6E25-4FB4-B239-493E54AA0830}"/>
          </ac:spMkLst>
        </pc:spChg>
        <pc:spChg chg="mod">
          <ac:chgData name="sandra boscaneanu" userId="a11c10f3ab8a9566" providerId="LiveId" clId="{5053AA3C-C84C-4749-B121-CF387EB66304}" dt="2023-03-12T11:59:03.942" v="2965" actId="20577"/>
          <ac:spMkLst>
            <pc:docMk/>
            <pc:sldMk cId="2045927500" sldId="290"/>
            <ac:spMk id="34" creationId="{859D862E-AE8E-482F-9E23-3C096FF03E54}"/>
          </ac:spMkLst>
        </pc:spChg>
        <pc:grpChg chg="add mod">
          <ac:chgData name="sandra boscaneanu" userId="a11c10f3ab8a9566" providerId="LiveId" clId="{5053AA3C-C84C-4749-B121-CF387EB66304}" dt="2023-03-13T10:21:34.108" v="4903" actId="1076"/>
          <ac:grpSpMkLst>
            <pc:docMk/>
            <pc:sldMk cId="2045927500" sldId="290"/>
            <ac:grpSpMk id="3" creationId="{CADA4FFD-CF64-FF72-E9F4-B85B9F812381}"/>
          </ac:grpSpMkLst>
        </pc:grpChg>
        <pc:grpChg chg="mod">
          <ac:chgData name="sandra boscaneanu" userId="a11c10f3ab8a9566" providerId="LiveId" clId="{5053AA3C-C84C-4749-B121-CF387EB66304}" dt="2023-03-11T17:57:14.100" v="2299" actId="1076"/>
          <ac:grpSpMkLst>
            <pc:docMk/>
            <pc:sldMk cId="2045927500" sldId="290"/>
            <ac:grpSpMk id="9" creationId="{E7969C14-1078-4610-9BC5-74119C9B87BE}"/>
          </ac:grpSpMkLst>
        </pc:grpChg>
        <pc:picChg chg="mod">
          <ac:chgData name="sandra boscaneanu" userId="a11c10f3ab8a9566" providerId="LiveId" clId="{5053AA3C-C84C-4749-B121-CF387EB66304}" dt="2023-03-13T10:33:58.035" v="5133" actId="1076"/>
          <ac:picMkLst>
            <pc:docMk/>
            <pc:sldMk cId="2045927500" sldId="290"/>
            <ac:picMk id="5" creationId="{70316739-C7FA-4487-B86B-6CE17B09B020}"/>
          </ac:picMkLst>
        </pc:picChg>
      </pc:sldChg>
      <pc:sldChg chg="del">
        <pc:chgData name="sandra boscaneanu" userId="a11c10f3ab8a9566" providerId="LiveId" clId="{5053AA3C-C84C-4749-B121-CF387EB66304}" dt="2023-03-10T22:14:45.720" v="503" actId="47"/>
        <pc:sldMkLst>
          <pc:docMk/>
          <pc:sldMk cId="292759986" sldId="291"/>
        </pc:sldMkLst>
      </pc:sldChg>
      <pc:sldChg chg="addSp modSp new mod">
        <pc:chgData name="sandra boscaneanu" userId="a11c10f3ab8a9566" providerId="LiveId" clId="{5053AA3C-C84C-4749-B121-CF387EB66304}" dt="2023-03-13T09:46:17.625" v="4902" actId="404"/>
        <pc:sldMkLst>
          <pc:docMk/>
          <pc:sldMk cId="3231224589" sldId="291"/>
        </pc:sldMkLst>
        <pc:spChg chg="add mod">
          <ac:chgData name="sandra boscaneanu" userId="a11c10f3ab8a9566" providerId="LiveId" clId="{5053AA3C-C84C-4749-B121-CF387EB66304}" dt="2023-03-13T09:46:17.625" v="4902" actId="404"/>
          <ac:spMkLst>
            <pc:docMk/>
            <pc:sldMk cId="3231224589" sldId="291"/>
            <ac:spMk id="2" creationId="{A116A2AE-738C-9B38-ABA4-361C80CDC747}"/>
          </ac:spMkLst>
        </pc:spChg>
      </pc:sldChg>
      <pc:sldChg chg="addSp delSp modSp new mod modTransition modAnim">
        <pc:chgData name="sandra boscaneanu" userId="a11c10f3ab8a9566" providerId="LiveId" clId="{5053AA3C-C84C-4749-B121-CF387EB66304}" dt="2023-03-13T10:31:30.188" v="5110"/>
        <pc:sldMkLst>
          <pc:docMk/>
          <pc:sldMk cId="3581125257" sldId="292"/>
        </pc:sldMkLst>
        <pc:spChg chg="add mod">
          <ac:chgData name="sandra boscaneanu" userId="a11c10f3ab8a9566" providerId="LiveId" clId="{5053AA3C-C84C-4749-B121-CF387EB66304}" dt="2023-03-13T10:30:07.590" v="5056" actId="1076"/>
          <ac:spMkLst>
            <pc:docMk/>
            <pc:sldMk cId="3581125257" sldId="292"/>
            <ac:spMk id="2" creationId="{6A1948E4-20DE-C6AB-3E5C-416225510D2E}"/>
          </ac:spMkLst>
        </pc:spChg>
        <pc:spChg chg="add del mod">
          <ac:chgData name="sandra boscaneanu" userId="a11c10f3ab8a9566" providerId="LiveId" clId="{5053AA3C-C84C-4749-B121-CF387EB66304}" dt="2023-03-13T10:30:01.424" v="5055" actId="1076"/>
          <ac:spMkLst>
            <pc:docMk/>
            <pc:sldMk cId="3581125257" sldId="292"/>
            <ac:spMk id="3" creationId="{4E1C26AD-4652-9B6B-2C17-CD7AE3DE3F81}"/>
          </ac:spMkLst>
        </pc:spChg>
        <pc:spChg chg="add mod">
          <ac:chgData name="sandra boscaneanu" userId="a11c10f3ab8a9566" providerId="LiveId" clId="{5053AA3C-C84C-4749-B121-CF387EB66304}" dt="2023-03-13T10:31:09.872" v="5103" actId="20577"/>
          <ac:spMkLst>
            <pc:docMk/>
            <pc:sldMk cId="3581125257" sldId="292"/>
            <ac:spMk id="4" creationId="{48257F55-A788-F920-3DB9-B7EE58C6B73B}"/>
          </ac:spMkLst>
        </pc:spChg>
        <pc:spChg chg="add del mod">
          <ac:chgData name="sandra boscaneanu" userId="a11c10f3ab8a9566" providerId="LiveId" clId="{5053AA3C-C84C-4749-B121-CF387EB66304}" dt="2023-03-12T22:12:41.360" v="3744" actId="478"/>
          <ac:spMkLst>
            <pc:docMk/>
            <pc:sldMk cId="3581125257" sldId="292"/>
            <ac:spMk id="4" creationId="{EE9437FC-64DC-CDE2-050C-91EB6280AE94}"/>
          </ac:spMkLst>
        </pc:spChg>
        <pc:spChg chg="add mod">
          <ac:chgData name="sandra boscaneanu" userId="a11c10f3ab8a9566" providerId="LiveId" clId="{5053AA3C-C84C-4749-B121-CF387EB66304}" dt="2023-03-13T10:29:41.956" v="5052" actId="1076"/>
          <ac:spMkLst>
            <pc:docMk/>
            <pc:sldMk cId="3581125257" sldId="292"/>
            <ac:spMk id="5" creationId="{00E34753-E785-478C-E610-E599F46F4D5D}"/>
          </ac:spMkLst>
        </pc:spChg>
        <pc:spChg chg="add mod">
          <ac:chgData name="sandra boscaneanu" userId="a11c10f3ab8a9566" providerId="LiveId" clId="{5053AA3C-C84C-4749-B121-CF387EB66304}" dt="2023-03-13T10:29:37.741" v="5051" actId="1076"/>
          <ac:spMkLst>
            <pc:docMk/>
            <pc:sldMk cId="3581125257" sldId="292"/>
            <ac:spMk id="6" creationId="{1FA659A0-3D67-4CE9-C257-0D48EA9E00D5}"/>
          </ac:spMkLst>
        </pc:spChg>
        <pc:spChg chg="add del mod">
          <ac:chgData name="sandra boscaneanu" userId="a11c10f3ab8a9566" providerId="LiveId" clId="{5053AA3C-C84C-4749-B121-CF387EB66304}" dt="2023-03-12T22:16:26.089" v="3791" actId="478"/>
          <ac:spMkLst>
            <pc:docMk/>
            <pc:sldMk cId="3581125257" sldId="292"/>
            <ac:spMk id="7" creationId="{061BD350-C007-FEE3-0B33-4A981829B86B}"/>
          </ac:spMkLst>
        </pc:spChg>
        <pc:spChg chg="add mod">
          <ac:chgData name="sandra boscaneanu" userId="a11c10f3ab8a9566" providerId="LiveId" clId="{5053AA3C-C84C-4749-B121-CF387EB66304}" dt="2023-03-12T22:41:48.409" v="4526" actId="1076"/>
          <ac:spMkLst>
            <pc:docMk/>
            <pc:sldMk cId="3581125257" sldId="292"/>
            <ac:spMk id="8" creationId="{FDAD3E5D-BCEE-85BD-67D2-3213C6774C7D}"/>
          </ac:spMkLst>
        </pc:spChg>
        <pc:spChg chg="add mod">
          <ac:chgData name="sandra boscaneanu" userId="a11c10f3ab8a9566" providerId="LiveId" clId="{5053AA3C-C84C-4749-B121-CF387EB66304}" dt="2023-03-13T10:29:26.574" v="5048" actId="1076"/>
          <ac:spMkLst>
            <pc:docMk/>
            <pc:sldMk cId="3581125257" sldId="292"/>
            <ac:spMk id="9" creationId="{B98DEE27-2F17-8C26-FD43-0ACCED6B78D7}"/>
          </ac:spMkLst>
        </pc:spChg>
        <pc:graphicFrameChg chg="add del mod">
          <ac:chgData name="sandra boscaneanu" userId="a11c10f3ab8a9566" providerId="LiveId" clId="{5053AA3C-C84C-4749-B121-CF387EB66304}" dt="2023-03-12T22:22:34.971" v="3980" actId="12084"/>
          <ac:graphicFrameMkLst>
            <pc:docMk/>
            <pc:sldMk cId="3581125257" sldId="292"/>
            <ac:graphicFrameMk id="12" creationId="{DC16F592-55B8-56CC-208C-1096D60A9E17}"/>
          </ac:graphicFrameMkLst>
        </pc:graphicFrameChg>
        <pc:picChg chg="add del mod">
          <ac:chgData name="sandra boscaneanu" userId="a11c10f3ab8a9566" providerId="LiveId" clId="{5053AA3C-C84C-4749-B121-CF387EB66304}" dt="2023-03-12T22:16:27.756" v="3793" actId="478"/>
          <ac:picMkLst>
            <pc:docMk/>
            <pc:sldMk cId="3581125257" sldId="292"/>
            <ac:picMk id="10" creationId="{33517350-9633-F269-B46C-45CEA3051D06}"/>
          </ac:picMkLst>
        </pc:picChg>
        <pc:picChg chg="add mod ord">
          <ac:chgData name="sandra boscaneanu" userId="a11c10f3ab8a9566" providerId="LiveId" clId="{5053AA3C-C84C-4749-B121-CF387EB66304}" dt="2023-03-12T22:17:35.900" v="3902" actId="1076"/>
          <ac:picMkLst>
            <pc:docMk/>
            <pc:sldMk cId="3581125257" sldId="292"/>
            <ac:picMk id="11" creationId="{B1F65F6C-64BB-74AF-C976-EF6F63C1673B}"/>
          </ac:picMkLst>
        </pc:picChg>
      </pc:sldChg>
      <pc:sldChg chg="del">
        <pc:chgData name="sandra boscaneanu" userId="a11c10f3ab8a9566" providerId="LiveId" clId="{5053AA3C-C84C-4749-B121-CF387EB66304}" dt="2023-03-10T22:14:57.407" v="507" actId="47"/>
        <pc:sldMkLst>
          <pc:docMk/>
          <pc:sldMk cId="2022026475" sldId="294"/>
        </pc:sldMkLst>
      </pc:sldChg>
      <pc:sldChg chg="del">
        <pc:chgData name="sandra boscaneanu" userId="a11c10f3ab8a9566" providerId="LiveId" clId="{5053AA3C-C84C-4749-B121-CF387EB66304}" dt="2023-03-10T22:15:01.417" v="508" actId="47"/>
        <pc:sldMkLst>
          <pc:docMk/>
          <pc:sldMk cId="2674200297" sldId="295"/>
        </pc:sldMkLst>
      </pc:sldChg>
      <pc:sldChg chg="addSp delSp modSp new del mod">
        <pc:chgData name="sandra boscaneanu" userId="a11c10f3ab8a9566" providerId="LiveId" clId="{5053AA3C-C84C-4749-B121-CF387EB66304}" dt="2023-03-10T22:07:46.138" v="476" actId="47"/>
        <pc:sldMkLst>
          <pc:docMk/>
          <pc:sldMk cId="2201804060" sldId="296"/>
        </pc:sldMkLst>
        <pc:spChg chg="add del mod">
          <ac:chgData name="sandra boscaneanu" userId="a11c10f3ab8a9566" providerId="LiveId" clId="{5053AA3C-C84C-4749-B121-CF387EB66304}" dt="2023-03-10T21:34:53.566" v="326" actId="478"/>
          <ac:spMkLst>
            <pc:docMk/>
            <pc:sldMk cId="2201804060" sldId="296"/>
            <ac:spMk id="4" creationId="{120CA0A9-BC7F-50ED-5A61-1732B16ACBC2}"/>
          </ac:spMkLst>
        </pc:spChg>
        <pc:spChg chg="add mod">
          <ac:chgData name="sandra boscaneanu" userId="a11c10f3ab8a9566" providerId="LiveId" clId="{5053AA3C-C84C-4749-B121-CF387EB66304}" dt="2023-03-10T21:38:10.980" v="357" actId="14100"/>
          <ac:spMkLst>
            <pc:docMk/>
            <pc:sldMk cId="2201804060" sldId="296"/>
            <ac:spMk id="5" creationId="{E0D5FA08-4805-A031-5795-2A27D72EC365}"/>
          </ac:spMkLst>
        </pc:spChg>
        <pc:graphicFrameChg chg="add del">
          <ac:chgData name="sandra boscaneanu" userId="a11c10f3ab8a9566" providerId="LiveId" clId="{5053AA3C-C84C-4749-B121-CF387EB66304}" dt="2023-03-10T21:32:35.904" v="322" actId="478"/>
          <ac:graphicFrameMkLst>
            <pc:docMk/>
            <pc:sldMk cId="2201804060" sldId="296"/>
            <ac:graphicFrameMk id="2" creationId="{7120A302-049E-E442-2E38-219C45834251}"/>
          </ac:graphicFrameMkLst>
        </pc:graphicFrameChg>
        <pc:picChg chg="add del mod">
          <ac:chgData name="sandra boscaneanu" userId="a11c10f3ab8a9566" providerId="LiveId" clId="{5053AA3C-C84C-4749-B121-CF387EB66304}" dt="2023-03-10T21:33:32.386" v="324" actId="34307"/>
          <ac:picMkLst>
            <pc:docMk/>
            <pc:sldMk cId="2201804060" sldId="296"/>
            <ac:picMk id="3" creationId="{B6AFB830-C7F6-96FD-8203-CFA134B2717D}"/>
          </ac:picMkLst>
        </pc:picChg>
      </pc:sldChg>
    </pc:docChg>
  </pc:docChgLst>
  <pc:docChgLst>
    <pc:chgData name="sandra boscaneanu" userId="a11c10f3ab8a9566" providerId="LiveId" clId="{F458DBF9-2CAA-3946-ACBF-56AEE7DAC899}"/>
    <pc:docChg chg="undo custSel modSld">
      <pc:chgData name="sandra boscaneanu" userId="a11c10f3ab8a9566" providerId="LiveId" clId="{F458DBF9-2CAA-3946-ACBF-56AEE7DAC899}" dt="2023-03-10T17:43:24.192" v="127" actId="20577"/>
      <pc:docMkLst>
        <pc:docMk/>
      </pc:docMkLst>
      <pc:sldChg chg="modSp">
        <pc:chgData name="sandra boscaneanu" userId="a11c10f3ab8a9566" providerId="LiveId" clId="{F458DBF9-2CAA-3946-ACBF-56AEE7DAC899}" dt="2023-03-10T17:43:24.192" v="127" actId="20577"/>
        <pc:sldMkLst>
          <pc:docMk/>
          <pc:sldMk cId="1725568416" sldId="281"/>
        </pc:sldMkLst>
        <pc:spChg chg="mod">
          <ac:chgData name="sandra boscaneanu" userId="a11c10f3ab8a9566" providerId="LiveId" clId="{F458DBF9-2CAA-3946-ACBF-56AEE7DAC899}" dt="2023-03-10T17:35:44.182" v="100" actId="20577"/>
          <ac:spMkLst>
            <pc:docMk/>
            <pc:sldMk cId="1725568416" sldId="281"/>
            <ac:spMk id="2" creationId="{28BAA8DA-C40B-4AB9-9407-30FB70335152}"/>
          </ac:spMkLst>
        </pc:spChg>
        <pc:spChg chg="mod">
          <ac:chgData name="sandra boscaneanu" userId="a11c10f3ab8a9566" providerId="LiveId" clId="{F458DBF9-2CAA-3946-ACBF-56AEE7DAC899}" dt="2023-03-10T17:43:24.192" v="127" actId="20577"/>
          <ac:spMkLst>
            <pc:docMk/>
            <pc:sldMk cId="1725568416" sldId="281"/>
            <ac:spMk id="12" creationId="{B28A8D9C-5123-4D2B-9272-016EF90E0E5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3D1D01A-5516-4E1C-9A6D-D9EF8C203FB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r>
              <a:rPr lang="en-GB"/>
              <a:t>2016826</a:t>
            </a:r>
          </a:p>
        </p:txBody>
      </p:sp>
      <p:sp>
        <p:nvSpPr>
          <p:cNvPr id="3" name="Date Placeholder 2">
            <a:extLst>
              <a:ext uri="{FF2B5EF4-FFF2-40B4-BE49-F238E27FC236}">
                <a16:creationId xmlns:a16="http://schemas.microsoft.com/office/drawing/2014/main" id="{B0087A2D-9F8F-45E9-B127-C2407E79536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4C8C8171-5A1D-4AF3-B5B3-89CE085EDDF2}" type="datetime1">
              <a:rPr lang="en-GB" smtClean="0"/>
              <a:t>13/03/2023</a:t>
            </a:fld>
            <a:endParaRPr lang="en-GB"/>
          </a:p>
        </p:txBody>
      </p:sp>
      <p:sp>
        <p:nvSpPr>
          <p:cNvPr id="4" name="Footer Placeholder 3">
            <a:extLst>
              <a:ext uri="{FF2B5EF4-FFF2-40B4-BE49-F238E27FC236}">
                <a16:creationId xmlns:a16="http://schemas.microsoft.com/office/drawing/2014/main" id="{60515058-9F03-4AC5-A723-3D23E277200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986E583C-77B5-479A-A9CA-17DC816BC65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F3D57C9-54A6-4BAA-A5CD-C535F9370C4B}" type="slidenum">
              <a:rPr lang="en-GB" smtClean="0"/>
              <a:t>‹#›</a:t>
            </a:fld>
            <a:endParaRPr lang="en-GB"/>
          </a:p>
        </p:txBody>
      </p:sp>
    </p:spTree>
    <p:extLst>
      <p:ext uri="{BB962C8B-B14F-4D97-AF65-F5344CB8AC3E}">
        <p14:creationId xmlns:p14="http://schemas.microsoft.com/office/powerpoint/2010/main" val="2120365520"/>
      </p:ext>
    </p:extLst>
  </p:cSld>
  <p:clrMap bg1="lt1" tx1="dk1" bg2="lt2" tx2="dk2" accent1="accent1" accent2="accent2" accent3="accent3" accent4="accent4" accent5="accent5" accent6="accent6" hlink="hlink" folHlink="folHlink"/>
  <p:hf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r>
              <a:rPr lang="en-GB" noProof="0"/>
              <a:t>2016826</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DABA8B66-99F4-40A7-AC0A-776A89F1F03C}" type="datetime1">
              <a:rPr lang="en-GB" noProof="0" smtClean="0"/>
              <a:t>13/03/2023</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BF82289-BCFD-4053-9D06-A9140C63A457}" type="slidenum">
              <a:rPr lang="en-GB" noProof="0" smtClean="0"/>
              <a:t>‹#›</a:t>
            </a:fld>
            <a:endParaRPr lang="en-GB" noProof="0"/>
          </a:p>
        </p:txBody>
      </p:sp>
    </p:spTree>
    <p:extLst>
      <p:ext uri="{BB962C8B-B14F-4D97-AF65-F5344CB8AC3E}">
        <p14:creationId xmlns:p14="http://schemas.microsoft.com/office/powerpoint/2010/main" val="1449475085"/>
      </p:ext>
    </p:extLst>
  </p:cSld>
  <p:clrMap bg1="lt1" tx1="dk1" bg2="lt2" tx2="dk2" accent1="accent1" accent2="accent2" accent3="accent3" accent4="accent4" accent5="accent5" accent6="accent6" hlink="hlink" folHlink="folHlink"/>
  <p:hf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BF82289-BCFD-4053-9D06-A9140C63A457}" type="slidenum">
              <a:rPr lang="en-GB" smtClean="0"/>
              <a:t>1</a:t>
            </a:fld>
            <a:endParaRPr lang="en-GB"/>
          </a:p>
        </p:txBody>
      </p:sp>
      <p:sp>
        <p:nvSpPr>
          <p:cNvPr id="5" name="Date Placeholder 4">
            <a:extLst>
              <a:ext uri="{FF2B5EF4-FFF2-40B4-BE49-F238E27FC236}">
                <a16:creationId xmlns:a16="http://schemas.microsoft.com/office/drawing/2014/main" id="{A57A998B-C444-BECA-ED6D-1058820F4CE8}"/>
              </a:ext>
            </a:extLst>
          </p:cNvPr>
          <p:cNvSpPr>
            <a:spLocks noGrp="1"/>
          </p:cNvSpPr>
          <p:nvPr>
            <p:ph type="dt" idx="1"/>
          </p:nvPr>
        </p:nvSpPr>
        <p:spPr/>
        <p:txBody>
          <a:bodyPr/>
          <a:lstStyle/>
          <a:p>
            <a:pPr rtl="0"/>
            <a:fld id="{7F601AB7-DAEB-4BC9-8D04-85EC39ED3182}" type="datetime1">
              <a:rPr lang="en-GB" noProof="0" smtClean="0"/>
              <a:t>13/03/2023</a:t>
            </a:fld>
            <a:endParaRPr lang="en-GB" noProof="0"/>
          </a:p>
        </p:txBody>
      </p:sp>
      <p:sp>
        <p:nvSpPr>
          <p:cNvPr id="6" name="Header Placeholder 5">
            <a:extLst>
              <a:ext uri="{FF2B5EF4-FFF2-40B4-BE49-F238E27FC236}">
                <a16:creationId xmlns:a16="http://schemas.microsoft.com/office/drawing/2014/main" id="{6E94CC2B-4045-DF00-71DD-EA7FCA65F24D}"/>
              </a:ext>
            </a:extLst>
          </p:cNvPr>
          <p:cNvSpPr>
            <a:spLocks noGrp="1"/>
          </p:cNvSpPr>
          <p:nvPr>
            <p:ph type="hdr" sz="quarter"/>
          </p:nvPr>
        </p:nvSpPr>
        <p:spPr/>
        <p:txBody>
          <a:bodyPr/>
          <a:lstStyle/>
          <a:p>
            <a:pPr rtl="0"/>
            <a:r>
              <a:rPr lang="en-GB" noProof="0"/>
              <a:t>2016826</a:t>
            </a:r>
          </a:p>
        </p:txBody>
      </p:sp>
    </p:spTree>
    <p:extLst>
      <p:ext uri="{BB962C8B-B14F-4D97-AF65-F5344CB8AC3E}">
        <p14:creationId xmlns:p14="http://schemas.microsoft.com/office/powerpoint/2010/main" val="41191343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BF82289-BCFD-4053-9D06-A9140C63A457}" type="slidenum">
              <a:rPr lang="en-GB" smtClean="0"/>
              <a:t>2</a:t>
            </a:fld>
            <a:endParaRPr lang="en-GB"/>
          </a:p>
        </p:txBody>
      </p:sp>
      <p:sp>
        <p:nvSpPr>
          <p:cNvPr id="5" name="Date Placeholder 4">
            <a:extLst>
              <a:ext uri="{FF2B5EF4-FFF2-40B4-BE49-F238E27FC236}">
                <a16:creationId xmlns:a16="http://schemas.microsoft.com/office/drawing/2014/main" id="{CCDCD7A3-64F2-9C68-CA4F-C004AE6A046D}"/>
              </a:ext>
            </a:extLst>
          </p:cNvPr>
          <p:cNvSpPr>
            <a:spLocks noGrp="1"/>
          </p:cNvSpPr>
          <p:nvPr>
            <p:ph type="dt" idx="1"/>
          </p:nvPr>
        </p:nvSpPr>
        <p:spPr/>
        <p:txBody>
          <a:bodyPr/>
          <a:lstStyle/>
          <a:p>
            <a:pPr rtl="0"/>
            <a:fld id="{83A9FDF2-288C-4A1E-9379-8D6B4A50F848}" type="datetime1">
              <a:rPr lang="en-GB" noProof="0" smtClean="0"/>
              <a:t>13/03/2023</a:t>
            </a:fld>
            <a:endParaRPr lang="en-GB" noProof="0"/>
          </a:p>
        </p:txBody>
      </p:sp>
      <p:sp>
        <p:nvSpPr>
          <p:cNvPr id="6" name="Header Placeholder 5">
            <a:extLst>
              <a:ext uri="{FF2B5EF4-FFF2-40B4-BE49-F238E27FC236}">
                <a16:creationId xmlns:a16="http://schemas.microsoft.com/office/drawing/2014/main" id="{FCAFD33E-99AD-6C67-95BF-B4435FD91F68}"/>
              </a:ext>
            </a:extLst>
          </p:cNvPr>
          <p:cNvSpPr>
            <a:spLocks noGrp="1"/>
          </p:cNvSpPr>
          <p:nvPr>
            <p:ph type="hdr" sz="quarter"/>
          </p:nvPr>
        </p:nvSpPr>
        <p:spPr/>
        <p:txBody>
          <a:bodyPr/>
          <a:lstStyle/>
          <a:p>
            <a:pPr rtl="0"/>
            <a:r>
              <a:rPr lang="en-GB" noProof="0"/>
              <a:t>2016826</a:t>
            </a:r>
          </a:p>
        </p:txBody>
      </p:sp>
    </p:spTree>
    <p:extLst>
      <p:ext uri="{BB962C8B-B14F-4D97-AF65-F5344CB8AC3E}">
        <p14:creationId xmlns:p14="http://schemas.microsoft.com/office/powerpoint/2010/main" val="40576574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BF82289-BCFD-4053-9D06-A9140C63A457}" type="slidenum">
              <a:rPr lang="en-GB" smtClean="0"/>
              <a:t>3</a:t>
            </a:fld>
            <a:endParaRPr lang="en-GB"/>
          </a:p>
        </p:txBody>
      </p:sp>
      <p:sp>
        <p:nvSpPr>
          <p:cNvPr id="5" name="Date Placeholder 4">
            <a:extLst>
              <a:ext uri="{FF2B5EF4-FFF2-40B4-BE49-F238E27FC236}">
                <a16:creationId xmlns:a16="http://schemas.microsoft.com/office/drawing/2014/main" id="{1F002650-88A4-E202-075C-58519A83BDEF}"/>
              </a:ext>
            </a:extLst>
          </p:cNvPr>
          <p:cNvSpPr>
            <a:spLocks noGrp="1"/>
          </p:cNvSpPr>
          <p:nvPr>
            <p:ph type="dt" idx="1"/>
          </p:nvPr>
        </p:nvSpPr>
        <p:spPr/>
        <p:txBody>
          <a:bodyPr/>
          <a:lstStyle/>
          <a:p>
            <a:pPr rtl="0"/>
            <a:fld id="{183B69AA-B8CB-409C-B58F-D3E690B1ED27}" type="datetime1">
              <a:rPr lang="en-GB" noProof="0" smtClean="0"/>
              <a:t>13/03/2023</a:t>
            </a:fld>
            <a:endParaRPr lang="en-GB" noProof="0"/>
          </a:p>
        </p:txBody>
      </p:sp>
      <p:sp>
        <p:nvSpPr>
          <p:cNvPr id="6" name="Header Placeholder 5">
            <a:extLst>
              <a:ext uri="{FF2B5EF4-FFF2-40B4-BE49-F238E27FC236}">
                <a16:creationId xmlns:a16="http://schemas.microsoft.com/office/drawing/2014/main" id="{3B1AA33A-1D76-618D-F884-DC63D0375F14}"/>
              </a:ext>
            </a:extLst>
          </p:cNvPr>
          <p:cNvSpPr>
            <a:spLocks noGrp="1"/>
          </p:cNvSpPr>
          <p:nvPr>
            <p:ph type="hdr" sz="quarter"/>
          </p:nvPr>
        </p:nvSpPr>
        <p:spPr/>
        <p:txBody>
          <a:bodyPr/>
          <a:lstStyle/>
          <a:p>
            <a:pPr rtl="0"/>
            <a:r>
              <a:rPr lang="en-GB" noProof="0"/>
              <a:t>2016826</a:t>
            </a:r>
          </a:p>
        </p:txBody>
      </p:sp>
    </p:spTree>
    <p:extLst>
      <p:ext uri="{BB962C8B-B14F-4D97-AF65-F5344CB8AC3E}">
        <p14:creationId xmlns:p14="http://schemas.microsoft.com/office/powerpoint/2010/main" val="3810662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BF82289-BCFD-4053-9D06-A9140C63A457}" type="slidenum">
              <a:rPr lang="en-GB" smtClean="0"/>
              <a:t>5</a:t>
            </a:fld>
            <a:endParaRPr lang="en-GB"/>
          </a:p>
        </p:txBody>
      </p:sp>
      <p:sp>
        <p:nvSpPr>
          <p:cNvPr id="5" name="Date Placeholder 4">
            <a:extLst>
              <a:ext uri="{FF2B5EF4-FFF2-40B4-BE49-F238E27FC236}">
                <a16:creationId xmlns:a16="http://schemas.microsoft.com/office/drawing/2014/main" id="{9DF362D1-F0B4-72E1-58D0-2682F0DE1B3C}"/>
              </a:ext>
            </a:extLst>
          </p:cNvPr>
          <p:cNvSpPr>
            <a:spLocks noGrp="1"/>
          </p:cNvSpPr>
          <p:nvPr>
            <p:ph type="dt" idx="1"/>
          </p:nvPr>
        </p:nvSpPr>
        <p:spPr/>
        <p:txBody>
          <a:bodyPr/>
          <a:lstStyle/>
          <a:p>
            <a:pPr rtl="0"/>
            <a:fld id="{C93C05BA-1CB7-49F7-B2F9-B49B45804A21}" type="datetime1">
              <a:rPr lang="en-GB" noProof="0" smtClean="0"/>
              <a:t>13/03/2023</a:t>
            </a:fld>
            <a:endParaRPr lang="en-GB" noProof="0"/>
          </a:p>
        </p:txBody>
      </p:sp>
      <p:sp>
        <p:nvSpPr>
          <p:cNvPr id="6" name="Header Placeholder 5">
            <a:extLst>
              <a:ext uri="{FF2B5EF4-FFF2-40B4-BE49-F238E27FC236}">
                <a16:creationId xmlns:a16="http://schemas.microsoft.com/office/drawing/2014/main" id="{E3E84AA9-5A5D-CEEC-9401-95A1899B11AA}"/>
              </a:ext>
            </a:extLst>
          </p:cNvPr>
          <p:cNvSpPr>
            <a:spLocks noGrp="1"/>
          </p:cNvSpPr>
          <p:nvPr>
            <p:ph type="hdr" sz="quarter"/>
          </p:nvPr>
        </p:nvSpPr>
        <p:spPr/>
        <p:txBody>
          <a:bodyPr/>
          <a:lstStyle/>
          <a:p>
            <a:pPr rtl="0"/>
            <a:r>
              <a:rPr lang="en-GB" noProof="0"/>
              <a:t>2016826</a:t>
            </a:r>
          </a:p>
        </p:txBody>
      </p:sp>
    </p:spTree>
    <p:extLst>
      <p:ext uri="{BB962C8B-B14F-4D97-AF65-F5344CB8AC3E}">
        <p14:creationId xmlns:p14="http://schemas.microsoft.com/office/powerpoint/2010/main" val="13590125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BF82289-BCFD-4053-9D06-A9140C63A457}" type="slidenum">
              <a:rPr lang="en-GB" smtClean="0"/>
              <a:t>6</a:t>
            </a:fld>
            <a:endParaRPr lang="en-GB"/>
          </a:p>
        </p:txBody>
      </p:sp>
      <p:sp>
        <p:nvSpPr>
          <p:cNvPr id="5" name="Date Placeholder 4">
            <a:extLst>
              <a:ext uri="{FF2B5EF4-FFF2-40B4-BE49-F238E27FC236}">
                <a16:creationId xmlns:a16="http://schemas.microsoft.com/office/drawing/2014/main" id="{0762B59A-0D14-2646-06B6-306EE69C7BA8}"/>
              </a:ext>
            </a:extLst>
          </p:cNvPr>
          <p:cNvSpPr>
            <a:spLocks noGrp="1"/>
          </p:cNvSpPr>
          <p:nvPr>
            <p:ph type="dt" idx="1"/>
          </p:nvPr>
        </p:nvSpPr>
        <p:spPr/>
        <p:txBody>
          <a:bodyPr/>
          <a:lstStyle/>
          <a:p>
            <a:pPr rtl="0"/>
            <a:fld id="{627BBB1A-02C3-4ABB-BBAE-53E785209F4B}" type="datetime1">
              <a:rPr lang="en-GB" noProof="0" smtClean="0"/>
              <a:t>13/03/2023</a:t>
            </a:fld>
            <a:endParaRPr lang="en-GB" noProof="0"/>
          </a:p>
        </p:txBody>
      </p:sp>
      <p:sp>
        <p:nvSpPr>
          <p:cNvPr id="6" name="Header Placeholder 5">
            <a:extLst>
              <a:ext uri="{FF2B5EF4-FFF2-40B4-BE49-F238E27FC236}">
                <a16:creationId xmlns:a16="http://schemas.microsoft.com/office/drawing/2014/main" id="{B3B54F07-DFBA-95FA-D852-3FAD569862B3}"/>
              </a:ext>
            </a:extLst>
          </p:cNvPr>
          <p:cNvSpPr>
            <a:spLocks noGrp="1"/>
          </p:cNvSpPr>
          <p:nvPr>
            <p:ph type="hdr" sz="quarter"/>
          </p:nvPr>
        </p:nvSpPr>
        <p:spPr/>
        <p:txBody>
          <a:bodyPr/>
          <a:lstStyle/>
          <a:p>
            <a:pPr rtl="0"/>
            <a:r>
              <a:rPr lang="en-GB" noProof="0"/>
              <a:t>2016826</a:t>
            </a:r>
          </a:p>
        </p:txBody>
      </p:sp>
    </p:spTree>
    <p:extLst>
      <p:ext uri="{BB962C8B-B14F-4D97-AF65-F5344CB8AC3E}">
        <p14:creationId xmlns:p14="http://schemas.microsoft.com/office/powerpoint/2010/main" val="15178128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_01">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305EBB3-0F16-4B63-82ED-191AB224B8E2}"/>
              </a:ext>
            </a:extLst>
          </p:cNvPr>
          <p:cNvSpPr/>
          <p:nvPr userDrawn="1"/>
        </p:nvSpPr>
        <p:spPr>
          <a:xfrm>
            <a:off x="6676569" y="0"/>
            <a:ext cx="3522381"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Picture Placeholder 11">
            <a:extLst>
              <a:ext uri="{FF2B5EF4-FFF2-40B4-BE49-F238E27FC236}">
                <a16:creationId xmlns:a16="http://schemas.microsoft.com/office/drawing/2014/main" id="{1A440F4A-C2AF-406D-B420-CCF52F447AC1}"/>
              </a:ext>
            </a:extLst>
          </p:cNvPr>
          <p:cNvSpPr>
            <a:spLocks noGrp="1"/>
          </p:cNvSpPr>
          <p:nvPr>
            <p:ph type="pic" sz="quarter" idx="10" hasCustomPrompt="1"/>
          </p:nvPr>
        </p:nvSpPr>
        <p:spPr>
          <a:xfrm>
            <a:off x="-1" y="0"/>
            <a:ext cx="6676568" cy="6858000"/>
          </a:xfrm>
        </p:spPr>
        <p:txBody>
          <a:bodyPr rtlCol="0" anchor="ctr" anchorCtr="1">
            <a:normAutofit/>
          </a:bodyPr>
          <a:lstStyle>
            <a:lvl1pPr marL="0" indent="0">
              <a:buNone/>
              <a:defRPr sz="2400">
                <a:solidFill>
                  <a:schemeClr val="bg1"/>
                </a:solidFill>
              </a:defRPr>
            </a:lvl1pPr>
          </a:lstStyle>
          <a:p>
            <a:pPr rtl="0"/>
            <a:r>
              <a:rPr lang="en-GB" noProof="0"/>
              <a:t>Insert Image</a:t>
            </a:r>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rtl="0"/>
            <a:r>
              <a:rPr lang="en-GB"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rtl="0"/>
            <a:r>
              <a:rPr lang="en-GB" noProof="0"/>
              <a:t>Subtitle</a:t>
            </a:r>
          </a:p>
        </p:txBody>
      </p:sp>
      <p:grpSp>
        <p:nvGrpSpPr>
          <p:cNvPr id="6" name="Group 5">
            <a:extLst>
              <a:ext uri="{FF2B5EF4-FFF2-40B4-BE49-F238E27FC236}">
                <a16:creationId xmlns:a16="http://schemas.microsoft.com/office/drawing/2014/main" id="{EFDB39AB-B644-434A-9D55-AF3455D468E5}"/>
              </a:ext>
            </a:extLst>
          </p:cNvPr>
          <p:cNvGrpSpPr/>
          <p:nvPr userDrawn="1"/>
        </p:nvGrpSpPr>
        <p:grpSpPr>
          <a:xfrm>
            <a:off x="9140346" y="5054600"/>
            <a:ext cx="676275" cy="114300"/>
            <a:chOff x="9330846" y="5054600"/>
            <a:chExt cx="676275" cy="114300"/>
          </a:xfrm>
        </p:grpSpPr>
        <p:sp>
          <p:nvSpPr>
            <p:cNvPr id="7" name="Oval 6">
              <a:extLst>
                <a:ext uri="{FF2B5EF4-FFF2-40B4-BE49-F238E27FC236}">
                  <a16:creationId xmlns:a16="http://schemas.microsoft.com/office/drawing/2014/main" id="{BF14E129-1970-4994-89E5-F7A67128AFE3}"/>
                </a:ext>
              </a:extLst>
            </p:cNvPr>
            <p:cNvSpPr/>
            <p:nvPr/>
          </p:nvSpPr>
          <p:spPr>
            <a:xfrm>
              <a:off x="933084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Oval 7">
              <a:extLst>
                <a:ext uri="{FF2B5EF4-FFF2-40B4-BE49-F238E27FC236}">
                  <a16:creationId xmlns:a16="http://schemas.microsoft.com/office/drawing/2014/main" id="{593336FA-97B2-4528-88E8-5FF97F86E216}"/>
                </a:ext>
              </a:extLst>
            </p:cNvPr>
            <p:cNvSpPr/>
            <p:nvPr/>
          </p:nvSpPr>
          <p:spPr>
            <a:xfrm>
              <a:off x="951817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Oval 8">
              <a:extLst>
                <a:ext uri="{FF2B5EF4-FFF2-40B4-BE49-F238E27FC236}">
                  <a16:creationId xmlns:a16="http://schemas.microsoft.com/office/drawing/2014/main" id="{8A73C166-FCDF-40AE-8B0D-69C7E2C8573E}"/>
                </a:ext>
              </a:extLst>
            </p:cNvPr>
            <p:cNvSpPr/>
            <p:nvPr/>
          </p:nvSpPr>
          <p:spPr>
            <a:xfrm>
              <a:off x="970549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Oval 10">
              <a:extLst>
                <a:ext uri="{FF2B5EF4-FFF2-40B4-BE49-F238E27FC236}">
                  <a16:creationId xmlns:a16="http://schemas.microsoft.com/office/drawing/2014/main" id="{EF418119-E3DD-44B0-A4AF-F8A98EC5863B}"/>
                </a:ext>
              </a:extLst>
            </p:cNvPr>
            <p:cNvSpPr/>
            <p:nvPr/>
          </p:nvSpPr>
          <p:spPr>
            <a:xfrm>
              <a:off x="989282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Tree>
    <p:extLst>
      <p:ext uri="{BB962C8B-B14F-4D97-AF65-F5344CB8AC3E}">
        <p14:creationId xmlns:p14="http://schemas.microsoft.com/office/powerpoint/2010/main" val="1242049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_02">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305EBB3-0F16-4B63-82ED-191AB224B8E2}"/>
              </a:ext>
            </a:extLst>
          </p:cNvPr>
          <p:cNvSpPr/>
          <p:nvPr userDrawn="1"/>
        </p:nvSpPr>
        <p:spPr>
          <a:xfrm>
            <a:off x="5512953" y="0"/>
            <a:ext cx="3522381"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Picture Placeholder 11">
            <a:extLst>
              <a:ext uri="{FF2B5EF4-FFF2-40B4-BE49-F238E27FC236}">
                <a16:creationId xmlns:a16="http://schemas.microsoft.com/office/drawing/2014/main" id="{1A440F4A-C2AF-406D-B420-CCF52F447AC1}"/>
              </a:ext>
            </a:extLst>
          </p:cNvPr>
          <p:cNvSpPr>
            <a:spLocks noGrp="1"/>
          </p:cNvSpPr>
          <p:nvPr>
            <p:ph type="pic" sz="quarter" idx="10" hasCustomPrompt="1"/>
          </p:nvPr>
        </p:nvSpPr>
        <p:spPr>
          <a:xfrm>
            <a:off x="-1" y="0"/>
            <a:ext cx="5504688" cy="6858000"/>
          </a:xfrm>
        </p:spPr>
        <p:txBody>
          <a:bodyPr rtlCol="0" anchor="ctr" anchorCtr="1">
            <a:normAutofit/>
          </a:bodyPr>
          <a:lstStyle>
            <a:lvl1pPr marL="0" indent="0">
              <a:buNone/>
              <a:defRPr sz="2400">
                <a:solidFill>
                  <a:schemeClr val="bg1"/>
                </a:solidFill>
              </a:defRPr>
            </a:lvl1pPr>
          </a:lstStyle>
          <a:p>
            <a:pPr rtl="0"/>
            <a:r>
              <a:rPr lang="en-GB" noProof="0"/>
              <a:t>Insert Image</a:t>
            </a:r>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rtl="0"/>
            <a:r>
              <a:rPr lang="en-GB"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rtl="0"/>
            <a:r>
              <a:rPr lang="en-GB" noProof="0"/>
              <a:t>Subtitle</a:t>
            </a:r>
          </a:p>
        </p:txBody>
      </p:sp>
    </p:spTree>
    <p:extLst>
      <p:ext uri="{BB962C8B-B14F-4D97-AF65-F5344CB8AC3E}">
        <p14:creationId xmlns:p14="http://schemas.microsoft.com/office/powerpoint/2010/main" val="1270854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_03">
    <p:spTree>
      <p:nvGrpSpPr>
        <p:cNvPr id="1" name=""/>
        <p:cNvGrpSpPr/>
        <p:nvPr/>
      </p:nvGrpSpPr>
      <p:grpSpPr>
        <a:xfrm>
          <a:off x="0" y="0"/>
          <a:ext cx="0" cy="0"/>
          <a:chOff x="0" y="0"/>
          <a:chExt cx="0" cy="0"/>
        </a:xfrm>
      </p:grpSpPr>
      <p:sp>
        <p:nvSpPr>
          <p:cNvPr id="7" name="Picture Placeholder 11">
            <a:extLst>
              <a:ext uri="{FF2B5EF4-FFF2-40B4-BE49-F238E27FC236}">
                <a16:creationId xmlns:a16="http://schemas.microsoft.com/office/drawing/2014/main" id="{47CEAAF6-CCA9-40F8-8A3D-FAAD92220D11}"/>
              </a:ext>
            </a:extLst>
          </p:cNvPr>
          <p:cNvSpPr>
            <a:spLocks noGrp="1"/>
          </p:cNvSpPr>
          <p:nvPr>
            <p:ph type="pic" sz="quarter" idx="10" hasCustomPrompt="1"/>
          </p:nvPr>
        </p:nvSpPr>
        <p:spPr>
          <a:xfrm>
            <a:off x="-2" y="0"/>
            <a:ext cx="12192001" cy="6858000"/>
          </a:xfrm>
        </p:spPr>
        <p:txBody>
          <a:bodyPr rtlCol="0" anchor="ctr" anchorCtr="1">
            <a:normAutofit/>
          </a:bodyPr>
          <a:lstStyle>
            <a:lvl1pPr marL="0" indent="0">
              <a:buNone/>
              <a:defRPr sz="2400">
                <a:solidFill>
                  <a:schemeClr val="bg1"/>
                </a:solidFill>
              </a:defRPr>
            </a:lvl1pPr>
          </a:lstStyle>
          <a:p>
            <a:pPr rtl="0"/>
            <a:r>
              <a:rPr lang="en-GB" noProof="0"/>
              <a:t>Insert Image</a:t>
            </a:r>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316020" y="2404234"/>
            <a:ext cx="5330038" cy="1746504"/>
          </a:xfrm>
        </p:spPr>
        <p:txBody>
          <a:bodyPr vert="horz" lIns="0" tIns="45720" rIns="0" bIns="45720" rtlCol="0" anchor="b" anchorCtr="1">
            <a:noAutofit/>
          </a:bodyPr>
          <a:lstStyle>
            <a:lvl1pPr>
              <a:defRPr lang="en-GB" dirty="0">
                <a:solidFill>
                  <a:schemeClr val="bg1"/>
                </a:solidFill>
              </a:defRPr>
            </a:lvl1pPr>
          </a:lstStyle>
          <a:p>
            <a:pPr marL="0" lvl="0" rtl="0"/>
            <a:r>
              <a:rPr lang="en-GB"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453180" y="4553291"/>
            <a:ext cx="5049510" cy="521208"/>
          </a:xfrm>
        </p:spPr>
        <p:txBody>
          <a:bodyPr vert="horz" lIns="0" tIns="0" rIns="0" bIns="0" rtlCol="0" anchor="t" anchorCtr="1">
            <a:noAutofit/>
          </a:bodyPr>
          <a:lstStyle>
            <a:lvl1pPr marL="0" indent="0">
              <a:lnSpc>
                <a:spcPct val="100000"/>
              </a:lnSpc>
              <a:spcBef>
                <a:spcPts val="0"/>
              </a:spcBef>
              <a:buNone/>
              <a:defRPr lang="en-GB" sz="2000" dirty="0">
                <a:solidFill>
                  <a:schemeClr val="bg1"/>
                </a:solidFill>
              </a:defRPr>
            </a:lvl1pPr>
          </a:lstStyle>
          <a:p>
            <a:pPr lvl="0" rtl="0"/>
            <a:r>
              <a:rPr lang="en-GB" noProof="0"/>
              <a:t>Subtitle</a:t>
            </a:r>
          </a:p>
        </p:txBody>
      </p:sp>
    </p:spTree>
    <p:extLst>
      <p:ext uri="{BB962C8B-B14F-4D97-AF65-F5344CB8AC3E}">
        <p14:creationId xmlns:p14="http://schemas.microsoft.com/office/powerpoint/2010/main" val="3477175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7" name="Picture Placeholder 11">
            <a:extLst>
              <a:ext uri="{FF2B5EF4-FFF2-40B4-BE49-F238E27FC236}">
                <a16:creationId xmlns:a16="http://schemas.microsoft.com/office/drawing/2014/main" id="{AAF32A0B-D38A-4E4A-BD5E-94B671296508}"/>
              </a:ext>
            </a:extLst>
          </p:cNvPr>
          <p:cNvSpPr>
            <a:spLocks noGrp="1"/>
          </p:cNvSpPr>
          <p:nvPr>
            <p:ph type="pic" sz="quarter" idx="10" hasCustomPrompt="1"/>
          </p:nvPr>
        </p:nvSpPr>
        <p:spPr>
          <a:xfrm>
            <a:off x="-2" y="0"/>
            <a:ext cx="12192001" cy="6858000"/>
          </a:xfrm>
        </p:spPr>
        <p:txBody>
          <a:bodyPr rtlCol="0" anchor="ctr" anchorCtr="1">
            <a:normAutofit/>
          </a:bodyPr>
          <a:lstStyle>
            <a:lvl1pPr marL="0" indent="0">
              <a:buNone/>
              <a:defRPr sz="2400">
                <a:solidFill>
                  <a:schemeClr val="tx1"/>
                </a:solidFill>
              </a:defRPr>
            </a:lvl1pPr>
          </a:lstStyle>
          <a:p>
            <a:pPr rtl="0"/>
            <a:r>
              <a:rPr lang="en-GB" noProof="0"/>
              <a:t>Insert Image</a:t>
            </a:r>
          </a:p>
        </p:txBody>
      </p:sp>
      <p:sp>
        <p:nvSpPr>
          <p:cNvPr id="2" name="Title 1">
            <a:extLst>
              <a:ext uri="{FF2B5EF4-FFF2-40B4-BE49-F238E27FC236}">
                <a16:creationId xmlns:a16="http://schemas.microsoft.com/office/drawing/2014/main" id="{2DCD3B46-48AB-439D-A981-D3596F977592}"/>
              </a:ext>
            </a:extLst>
          </p:cNvPr>
          <p:cNvSpPr>
            <a:spLocks noGrp="1"/>
          </p:cNvSpPr>
          <p:nvPr>
            <p:ph type="title"/>
          </p:nvPr>
        </p:nvSpPr>
        <p:spPr>
          <a:xfrm>
            <a:off x="4590288" y="2313432"/>
            <a:ext cx="6592824" cy="2852737"/>
          </a:xfrm>
        </p:spPr>
        <p:txBody>
          <a:bodyPr vert="horz" lIns="91440" tIns="45720" rIns="91440" bIns="45720" rtlCol="0" anchor="b">
            <a:noAutofit/>
          </a:bodyPr>
          <a:lstStyle>
            <a:lvl1pPr>
              <a:defRPr lang="en-GB" sz="6000" dirty="0">
                <a:solidFill>
                  <a:schemeClr val="bg1"/>
                </a:solidFill>
              </a:defRPr>
            </a:lvl1pPr>
          </a:lstStyle>
          <a:p>
            <a:pPr lvl="0"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2728D712-0D13-4ECD-9BEB-B8EE651FF63F}"/>
              </a:ext>
            </a:extLst>
          </p:cNvPr>
          <p:cNvSpPr>
            <a:spLocks noGrp="1"/>
          </p:cNvSpPr>
          <p:nvPr>
            <p:ph type="body" idx="1"/>
          </p:nvPr>
        </p:nvSpPr>
        <p:spPr>
          <a:xfrm>
            <a:off x="4590288" y="5193792"/>
            <a:ext cx="6592824" cy="978408"/>
          </a:xfrm>
        </p:spPr>
        <p:txBody>
          <a:bodyPr vert="horz" lIns="91440" tIns="45720" rIns="91440" bIns="45720" rtlCol="0">
            <a:noAutofit/>
          </a:bodyPr>
          <a:lstStyle>
            <a:lvl1pPr marL="0" indent="0">
              <a:buNone/>
              <a:defRPr lang="en-US" sz="1600">
                <a:solidFill>
                  <a:schemeClr val="bg1"/>
                </a:solidFill>
              </a:defRPr>
            </a:lvl1pPr>
          </a:lstStyle>
          <a:p>
            <a:pPr marL="228600" lvl="0" indent="-228600" rtl="0"/>
            <a:r>
              <a:rPr lang="en-US" noProof="0"/>
              <a:t>Click to edit Master text styles</a:t>
            </a:r>
          </a:p>
        </p:txBody>
      </p:sp>
    </p:spTree>
    <p:extLst>
      <p:ext uri="{BB962C8B-B14F-4D97-AF65-F5344CB8AC3E}">
        <p14:creationId xmlns:p14="http://schemas.microsoft.com/office/powerpoint/2010/main" val="3411308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01 Content_2 colum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6836125" y="0"/>
            <a:ext cx="5355875" cy="6858000"/>
          </a:xfrm>
        </p:spPr>
        <p:txBody>
          <a:bodyPr vert="horz" lIns="91440" tIns="45720" rIns="91440" bIns="45720" rtlCol="0" anchor="ctr" anchorCtr="1">
            <a:normAutofit/>
          </a:bodyPr>
          <a:lstStyle>
            <a:lvl1pPr>
              <a:defRPr lang="en-GB" sz="2400">
                <a:solidFill>
                  <a:schemeClr val="tx1"/>
                </a:solidFill>
              </a:defRPr>
            </a:lvl1pPr>
          </a:lstStyle>
          <a:p>
            <a:pPr marL="0" lvl="0" indent="0" rtl="0">
              <a:buNone/>
            </a:pPr>
            <a:r>
              <a:rPr lang="en-GB" noProof="0"/>
              <a:t>Insert Image</a:t>
            </a:r>
          </a:p>
        </p:txBody>
      </p:sp>
      <p:sp>
        <p:nvSpPr>
          <p:cNvPr id="14" name="Text Placeholder 12">
            <a:extLst>
              <a:ext uri="{FF2B5EF4-FFF2-40B4-BE49-F238E27FC236}">
                <a16:creationId xmlns:a16="http://schemas.microsoft.com/office/drawing/2014/main" id="{C7F0E85E-786D-44FC-A9C8-8853277D7C38}"/>
              </a:ext>
            </a:extLst>
          </p:cNvPr>
          <p:cNvSpPr>
            <a:spLocks noGrp="1"/>
          </p:cNvSpPr>
          <p:nvPr>
            <p:ph type="body" sz="quarter" idx="12"/>
          </p:nvPr>
        </p:nvSpPr>
        <p:spPr>
          <a:xfrm>
            <a:off x="4386558" y="2717803"/>
            <a:ext cx="2834640" cy="3368675"/>
          </a:xfrm>
        </p:spPr>
        <p:txBody>
          <a:bodyPr vert="horz" wrap="square" lIns="0" tIns="45720" rIns="0" bIns="45720" rtlCol="0" anchor="t">
            <a:noAutofit/>
          </a:bodyPr>
          <a:lstStyle>
            <a:lvl1pPr marL="0" indent="0">
              <a:buNone/>
              <a:defRPr lang="en-US" sz="1400" dirty="0" smtClean="0">
                <a:latin typeface="+mn-lt"/>
                <a:ea typeface="+mj-ea"/>
                <a:cs typeface="+mj-cs"/>
              </a:defRPr>
            </a:lvl1pPr>
          </a:lstStyle>
          <a:p>
            <a:pPr marL="57150" lvl="0" indent="-285750" rtl="0">
              <a:lnSpc>
                <a:spcPct val="100000"/>
              </a:lnSpc>
              <a:spcBef>
                <a:spcPct val="0"/>
              </a:spcBef>
            </a:pPr>
            <a:r>
              <a:rPr lang="en-US" noProof="0"/>
              <a:t>Click to edit Master text styles</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647700" y="2717803"/>
            <a:ext cx="2834640" cy="3368675"/>
          </a:xfrm>
        </p:spPr>
        <p:txBody>
          <a:bodyPr vert="horz" wrap="square" lIns="0" tIns="45720" rIns="0" bIns="45720" rtlCol="0" anchor="t">
            <a:noAutofit/>
          </a:bodyPr>
          <a:lstStyle>
            <a:lvl1pPr marL="0" indent="0">
              <a:buNone/>
              <a:defRPr lang="en-US" sz="1400" dirty="0" smtClean="0">
                <a:latin typeface="+mn-lt"/>
                <a:ea typeface="+mj-ea"/>
                <a:cs typeface="+mj-cs"/>
              </a:defRPr>
            </a:lvl1pPr>
          </a:lstStyle>
          <a:p>
            <a:pPr marL="57150" lvl="0" indent="-285750" rtl="0">
              <a:lnSpc>
                <a:spcPct val="100000"/>
              </a:lnSpc>
              <a:spcBef>
                <a:spcPct val="0"/>
              </a:spcBef>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6891564" cy="830997"/>
          </a:xfrm>
        </p:spPr>
        <p:txBody>
          <a:bodyPr vert="horz" wrap="square" lIns="0" tIns="45720" rIns="91440" bIns="45720" rtlCol="0" anchor="t">
            <a:noAutofit/>
          </a:bodyPr>
          <a:lstStyle>
            <a:lvl1pPr>
              <a:defRPr lang="en-GB" sz="2400">
                <a:latin typeface="Corbel" panose="020B0503020204020204" pitchFamily="34" charset="0"/>
              </a:defRPr>
            </a:lvl1pPr>
          </a:lstStyle>
          <a:p>
            <a:pPr lvl="0" rtl="0">
              <a:lnSpc>
                <a:spcPct val="100000"/>
              </a:lnSpc>
            </a:pPr>
            <a:r>
              <a:rPr lang="en-US" noProof="0"/>
              <a:t>Click to edit Master title style</a:t>
            </a:r>
            <a:endParaRPr lang="en-GB" noProof="0"/>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1906451" y="1981200"/>
            <a:ext cx="548640" cy="548640"/>
          </a:xfrm>
        </p:spPr>
        <p:txBody>
          <a:bodyPr lIns="0" tIns="0" rIns="0" bIns="0" rtlCol="0" anchor="ctr">
            <a:noAutofit/>
          </a:bodyPr>
          <a:lstStyle>
            <a:lvl1pPr marL="0" indent="0" algn="ctr">
              <a:buNone/>
              <a:defRPr sz="1400"/>
            </a:lvl1pPr>
          </a:lstStyle>
          <a:p>
            <a:pPr lvl="0" rtl="0"/>
            <a:r>
              <a:rPr lang="en-GB" noProof="0"/>
              <a:t>Icon</a:t>
            </a:r>
          </a:p>
        </p:txBody>
      </p:sp>
      <p:sp>
        <p:nvSpPr>
          <p:cNvPr id="17" name="Content Placeholder 15">
            <a:extLst>
              <a:ext uri="{FF2B5EF4-FFF2-40B4-BE49-F238E27FC236}">
                <a16:creationId xmlns:a16="http://schemas.microsoft.com/office/drawing/2014/main" id="{6DF8CB66-232E-4CE3-96FC-CE37C74994E1}"/>
              </a:ext>
            </a:extLst>
          </p:cNvPr>
          <p:cNvSpPr>
            <a:spLocks noGrp="1"/>
          </p:cNvSpPr>
          <p:nvPr>
            <p:ph sz="quarter" idx="14" hasCustomPrompt="1"/>
          </p:nvPr>
        </p:nvSpPr>
        <p:spPr>
          <a:xfrm>
            <a:off x="5645309" y="1981200"/>
            <a:ext cx="548640" cy="548640"/>
          </a:xfrm>
        </p:spPr>
        <p:txBody>
          <a:bodyPr lIns="0" tIns="0" rIns="0" bIns="0" rtlCol="0" anchor="ctr">
            <a:noAutofit/>
          </a:bodyPr>
          <a:lstStyle>
            <a:lvl1pPr marL="0" indent="0" algn="ctr">
              <a:buNone/>
              <a:defRPr sz="1400"/>
            </a:lvl1pPr>
          </a:lstStyle>
          <a:p>
            <a:pPr lvl="0" rtl="0"/>
            <a:r>
              <a:rPr lang="en-GB" noProof="0"/>
              <a:t>Icon</a:t>
            </a:r>
          </a:p>
        </p:txBody>
      </p:sp>
      <p:sp>
        <p:nvSpPr>
          <p:cNvPr id="18" name="Slide Number Placeholder 7">
            <a:extLst>
              <a:ext uri="{FF2B5EF4-FFF2-40B4-BE49-F238E27FC236}">
                <a16:creationId xmlns:a16="http://schemas.microsoft.com/office/drawing/2014/main" id="{8728750D-82C7-4A8D-A7C7-554934667964}"/>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rtl="0"/>
            <a:fld id="{817179DE-9BF3-494C-804F-0C7C90AC8700}" type="slidenum">
              <a:rPr lang="en-GB" noProof="0" smtClean="0"/>
              <a:pPr algn="ctr"/>
              <a:t>‹#›</a:t>
            </a:fld>
            <a:endParaRPr lang="en-GB" noProof="0"/>
          </a:p>
        </p:txBody>
      </p:sp>
    </p:spTree>
    <p:extLst>
      <p:ext uri="{BB962C8B-B14F-4D97-AF65-F5344CB8AC3E}">
        <p14:creationId xmlns:p14="http://schemas.microsoft.com/office/powerpoint/2010/main" val="27720493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02 Content_3 colum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rtl="0">
              <a:buNone/>
            </a:pPr>
            <a:r>
              <a:rPr lang="en-GB" noProof="0"/>
              <a:t>Insert Image</a:t>
            </a:r>
          </a:p>
        </p:txBody>
      </p:sp>
      <p:sp>
        <p:nvSpPr>
          <p:cNvPr id="14" name="Text Placeholder 12">
            <a:extLst>
              <a:ext uri="{FF2B5EF4-FFF2-40B4-BE49-F238E27FC236}">
                <a16:creationId xmlns:a16="http://schemas.microsoft.com/office/drawing/2014/main" id="{C7F0E85E-786D-44FC-A9C8-8853277D7C38}"/>
              </a:ext>
            </a:extLst>
          </p:cNvPr>
          <p:cNvSpPr>
            <a:spLocks noGrp="1"/>
          </p:cNvSpPr>
          <p:nvPr>
            <p:ph type="body" sz="quarter" idx="12"/>
          </p:nvPr>
        </p:nvSpPr>
        <p:spPr>
          <a:xfrm>
            <a:off x="3888842" y="2717803"/>
            <a:ext cx="2377440" cy="3368675"/>
          </a:xfrm>
        </p:spPr>
        <p:txBody>
          <a:bodyPr vert="horz" wrap="square" lIns="0" tIns="45720" rIns="0" bIns="45720" rtlCol="0" anchor="t">
            <a:noAutofit/>
          </a:bodyPr>
          <a:lstStyle>
            <a:lvl1pPr marL="0" indent="0">
              <a:buNone/>
              <a:defRPr lang="en-US" sz="1400" dirty="0" smtClean="0">
                <a:solidFill>
                  <a:schemeClr val="bg1">
                    <a:lumMod val="95000"/>
                  </a:schemeClr>
                </a:solidFill>
                <a:latin typeface="+mn-lt"/>
                <a:ea typeface="+mj-ea"/>
                <a:cs typeface="+mj-cs"/>
              </a:defRPr>
            </a:lvl1pPr>
          </a:lstStyle>
          <a:p>
            <a:pPr marL="57150" lvl="0" indent="-285750" rtl="0">
              <a:lnSpc>
                <a:spcPct val="100000"/>
              </a:lnSpc>
              <a:spcBef>
                <a:spcPct val="0"/>
              </a:spcBef>
            </a:pPr>
            <a:r>
              <a:rPr lang="en-US" noProof="0"/>
              <a:t>Click to edit Master text styles</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647700" y="2717803"/>
            <a:ext cx="2377440" cy="3368675"/>
          </a:xfrm>
        </p:spPr>
        <p:txBody>
          <a:bodyPr vert="horz" wrap="square" lIns="0" tIns="45720" rIns="0" bIns="45720" rtlCol="0" anchor="t">
            <a:noAutofit/>
          </a:bodyPr>
          <a:lstStyle>
            <a:lvl1pPr marL="0" indent="0">
              <a:buNone/>
              <a:defRPr lang="en-US" sz="1400" dirty="0" smtClean="0">
                <a:solidFill>
                  <a:schemeClr val="bg1">
                    <a:lumMod val="95000"/>
                  </a:schemeClr>
                </a:solidFill>
                <a:latin typeface="+mn-lt"/>
                <a:ea typeface="+mj-ea"/>
                <a:cs typeface="+mj-cs"/>
              </a:defRPr>
            </a:lvl1pPr>
          </a:lstStyle>
          <a:p>
            <a:pPr marL="57150" lvl="0" indent="-285750" rtl="0">
              <a:lnSpc>
                <a:spcPct val="100000"/>
              </a:lnSpc>
              <a:spcBef>
                <a:spcPct val="0"/>
              </a:spcBef>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206264" cy="830997"/>
          </a:xfrm>
        </p:spPr>
        <p:txBody>
          <a:bodyPr vert="horz" wrap="square" lIns="0" tIns="45720" rIns="91440" bIns="45720" rtlCol="0" anchor="t">
            <a:noAutofit/>
          </a:bodyPr>
          <a:lstStyle>
            <a:lvl1pPr>
              <a:defRPr lang="en-GB" sz="2400">
                <a:solidFill>
                  <a:schemeClr val="bg1">
                    <a:lumMod val="95000"/>
                  </a:schemeClr>
                </a:solidFill>
                <a:latin typeface="Corbel" panose="020B0503020204020204" pitchFamily="34" charset="0"/>
              </a:defRPr>
            </a:lvl1pPr>
          </a:lstStyle>
          <a:p>
            <a:pPr lvl="0" rtl="0">
              <a:lnSpc>
                <a:spcPct val="100000"/>
              </a:lnSpc>
            </a:pPr>
            <a:r>
              <a:rPr lang="en-US" noProof="0"/>
              <a:t>Click to edit Master title style</a:t>
            </a:r>
            <a:endParaRPr lang="en-GB" noProof="0"/>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1562100" y="1981200"/>
            <a:ext cx="548640" cy="548640"/>
          </a:xfrm>
        </p:spPr>
        <p:txBody>
          <a:bodyPr lIns="0" tIns="0" rIns="0" bIns="0" rtlCol="0" anchor="ctr">
            <a:noAutofit/>
          </a:bodyPr>
          <a:lstStyle>
            <a:lvl1pPr marL="0" indent="0" algn="ctr">
              <a:buNone/>
              <a:defRPr sz="1400">
                <a:solidFill>
                  <a:schemeClr val="bg1">
                    <a:lumMod val="95000"/>
                  </a:schemeClr>
                </a:solidFill>
              </a:defRPr>
            </a:lvl1pPr>
          </a:lstStyle>
          <a:p>
            <a:pPr lvl="0" rtl="0"/>
            <a:r>
              <a:rPr lang="en-GB" noProof="0"/>
              <a:t>Icon</a:t>
            </a:r>
          </a:p>
        </p:txBody>
      </p:sp>
      <p:sp>
        <p:nvSpPr>
          <p:cNvPr id="17" name="Content Placeholder 15">
            <a:extLst>
              <a:ext uri="{FF2B5EF4-FFF2-40B4-BE49-F238E27FC236}">
                <a16:creationId xmlns:a16="http://schemas.microsoft.com/office/drawing/2014/main" id="{6DF8CB66-232E-4CE3-96FC-CE37C74994E1}"/>
              </a:ext>
            </a:extLst>
          </p:cNvPr>
          <p:cNvSpPr>
            <a:spLocks noGrp="1"/>
          </p:cNvSpPr>
          <p:nvPr>
            <p:ph sz="quarter" idx="14" hasCustomPrompt="1"/>
          </p:nvPr>
        </p:nvSpPr>
        <p:spPr>
          <a:xfrm>
            <a:off x="4803242" y="1981200"/>
            <a:ext cx="548640" cy="548640"/>
          </a:xfrm>
        </p:spPr>
        <p:txBody>
          <a:bodyPr lIns="0" tIns="0" rIns="0" bIns="0" rtlCol="0" anchor="ctr">
            <a:noAutofit/>
          </a:bodyPr>
          <a:lstStyle>
            <a:lvl1pPr marL="0" indent="0" algn="ctr">
              <a:buNone/>
              <a:defRPr sz="1400">
                <a:solidFill>
                  <a:schemeClr val="bg1">
                    <a:lumMod val="95000"/>
                  </a:schemeClr>
                </a:solidFill>
              </a:defRPr>
            </a:lvl1pPr>
          </a:lstStyle>
          <a:p>
            <a:pPr lvl="0" rtl="0"/>
            <a:r>
              <a:rPr lang="en-GB" noProof="0"/>
              <a:t>Icon</a:t>
            </a:r>
          </a:p>
        </p:txBody>
      </p:sp>
      <p:sp>
        <p:nvSpPr>
          <p:cNvPr id="8" name="Text Placeholder 12">
            <a:extLst>
              <a:ext uri="{FF2B5EF4-FFF2-40B4-BE49-F238E27FC236}">
                <a16:creationId xmlns:a16="http://schemas.microsoft.com/office/drawing/2014/main" id="{DEF523FD-B1FC-40A7-93AA-389CB38E17C0}"/>
              </a:ext>
            </a:extLst>
          </p:cNvPr>
          <p:cNvSpPr>
            <a:spLocks noGrp="1"/>
          </p:cNvSpPr>
          <p:nvPr>
            <p:ph type="body" sz="quarter" idx="15"/>
          </p:nvPr>
        </p:nvSpPr>
        <p:spPr>
          <a:xfrm>
            <a:off x="7129985" y="2717803"/>
            <a:ext cx="2377440" cy="3368675"/>
          </a:xfrm>
        </p:spPr>
        <p:txBody>
          <a:bodyPr vert="horz" wrap="square" lIns="0" tIns="45720" rIns="0" bIns="45720" rtlCol="0" anchor="t">
            <a:noAutofit/>
          </a:bodyPr>
          <a:lstStyle>
            <a:lvl1pPr marL="0" indent="0">
              <a:buNone/>
              <a:defRPr lang="en-US" sz="1400" dirty="0" smtClean="0">
                <a:solidFill>
                  <a:schemeClr val="bg1">
                    <a:lumMod val="95000"/>
                  </a:schemeClr>
                </a:solidFill>
                <a:latin typeface="+mn-lt"/>
                <a:ea typeface="+mj-ea"/>
                <a:cs typeface="+mj-cs"/>
              </a:defRPr>
            </a:lvl1pPr>
          </a:lstStyle>
          <a:p>
            <a:pPr marL="57150" lvl="0" indent="-285750" rtl="0">
              <a:lnSpc>
                <a:spcPct val="100000"/>
              </a:lnSpc>
              <a:spcBef>
                <a:spcPct val="0"/>
              </a:spcBef>
            </a:pPr>
            <a:r>
              <a:rPr lang="en-US" noProof="0"/>
              <a:t>Click to edit Master text styles</a:t>
            </a:r>
          </a:p>
        </p:txBody>
      </p:sp>
      <p:sp>
        <p:nvSpPr>
          <p:cNvPr id="10" name="Content Placeholder 15">
            <a:extLst>
              <a:ext uri="{FF2B5EF4-FFF2-40B4-BE49-F238E27FC236}">
                <a16:creationId xmlns:a16="http://schemas.microsoft.com/office/drawing/2014/main" id="{B60C8CC8-C869-4395-B389-D76DF4A56AA1}"/>
              </a:ext>
            </a:extLst>
          </p:cNvPr>
          <p:cNvSpPr>
            <a:spLocks noGrp="1"/>
          </p:cNvSpPr>
          <p:nvPr>
            <p:ph sz="quarter" idx="16" hasCustomPrompt="1"/>
          </p:nvPr>
        </p:nvSpPr>
        <p:spPr>
          <a:xfrm>
            <a:off x="8044385" y="1981200"/>
            <a:ext cx="548640" cy="548640"/>
          </a:xfrm>
        </p:spPr>
        <p:txBody>
          <a:bodyPr lIns="0" tIns="0" rIns="0" bIns="0" rtlCol="0" anchor="ctr">
            <a:noAutofit/>
          </a:bodyPr>
          <a:lstStyle>
            <a:lvl1pPr marL="0" indent="0" algn="ctr">
              <a:buNone/>
              <a:defRPr sz="1400">
                <a:solidFill>
                  <a:schemeClr val="bg1">
                    <a:lumMod val="95000"/>
                  </a:schemeClr>
                </a:solidFill>
              </a:defRPr>
            </a:lvl1pPr>
          </a:lstStyle>
          <a:p>
            <a:pPr lvl="0" rtl="0"/>
            <a:r>
              <a:rPr lang="en-GB" noProof="0"/>
              <a:t>Icon</a:t>
            </a:r>
          </a:p>
        </p:txBody>
      </p:sp>
      <p:sp>
        <p:nvSpPr>
          <p:cNvPr id="11" name="Slide Number Placeholder 7">
            <a:extLst>
              <a:ext uri="{FF2B5EF4-FFF2-40B4-BE49-F238E27FC236}">
                <a16:creationId xmlns:a16="http://schemas.microsoft.com/office/drawing/2014/main" id="{E10AF5F6-7B7D-4CE6-A1D0-2F46804D3CE7}"/>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rtl="0"/>
            <a:fld id="{817179DE-9BF3-494C-804F-0C7C90AC8700}" type="slidenum">
              <a:rPr lang="en-GB" noProof="0" smtClean="0"/>
              <a:pPr algn="ctr"/>
              <a:t>‹#›</a:t>
            </a:fld>
            <a:endParaRPr lang="en-GB" noProof="0"/>
          </a:p>
        </p:txBody>
      </p:sp>
    </p:spTree>
    <p:extLst>
      <p:ext uri="{BB962C8B-B14F-4D97-AF65-F5344CB8AC3E}">
        <p14:creationId xmlns:p14="http://schemas.microsoft.com/office/powerpoint/2010/main" val="1054804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03 Content_2 column Vertical">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rtl="0">
              <a:buNone/>
            </a:pPr>
            <a:r>
              <a:rPr lang="en-GB" noProof="0"/>
              <a:t>Insert Image</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1809750" y="1847927"/>
            <a:ext cx="7315200" cy="1461613"/>
          </a:xfrm>
        </p:spPr>
        <p:txBody>
          <a:bodyPr vert="horz" wrap="square" lIns="0" tIns="45720" rIns="0" bIns="45720" rtlCol="0" anchor="t">
            <a:noAutofit/>
          </a:bodyPr>
          <a:lstStyle>
            <a:lvl1pPr>
              <a:defRPr lang="en-US" sz="1400" dirty="0" smtClean="0">
                <a:solidFill>
                  <a:schemeClr val="bg1">
                    <a:lumMod val="95000"/>
                  </a:schemeClr>
                </a:solidFill>
                <a:latin typeface="+mn-lt"/>
                <a:ea typeface="+mj-ea"/>
                <a:cs typeface="+mj-cs"/>
              </a:defRPr>
            </a:lvl1pPr>
          </a:lstStyle>
          <a:p>
            <a:pPr marL="0" lvl="0" rtl="0">
              <a:lnSpc>
                <a:spcPct val="100000"/>
              </a:lnSpc>
              <a:spcBef>
                <a:spcPct val="0"/>
              </a:spcBef>
              <a:buNone/>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206264" cy="830997"/>
          </a:xfrm>
        </p:spPr>
        <p:txBody>
          <a:bodyPr vert="horz" wrap="square" lIns="0" tIns="45720" rIns="91440" bIns="45720" rtlCol="0" anchor="t">
            <a:noAutofit/>
          </a:bodyPr>
          <a:lstStyle>
            <a:lvl1pPr>
              <a:defRPr lang="en-GB" sz="2400">
                <a:solidFill>
                  <a:schemeClr val="bg1">
                    <a:lumMod val="95000"/>
                  </a:schemeClr>
                </a:solidFill>
                <a:latin typeface="Corbel" panose="020B0503020204020204" pitchFamily="34" charset="0"/>
              </a:defRPr>
            </a:lvl1pPr>
          </a:lstStyle>
          <a:p>
            <a:pPr lvl="0" rtl="0">
              <a:lnSpc>
                <a:spcPct val="100000"/>
              </a:lnSpc>
            </a:pPr>
            <a:r>
              <a:rPr lang="en-US" noProof="0"/>
              <a:t>Click to edit Master title style</a:t>
            </a:r>
            <a:endParaRPr lang="en-GB" noProof="0"/>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647700" y="2304413"/>
            <a:ext cx="548640" cy="548640"/>
          </a:xfrm>
        </p:spPr>
        <p:txBody>
          <a:bodyPr lIns="0" tIns="0" rIns="0" bIns="0" rtlCol="0" anchor="ctr">
            <a:noAutofit/>
          </a:bodyPr>
          <a:lstStyle>
            <a:lvl1pPr marL="0" indent="0" algn="ctr">
              <a:buNone/>
              <a:defRPr sz="1400">
                <a:solidFill>
                  <a:schemeClr val="bg1">
                    <a:lumMod val="95000"/>
                  </a:schemeClr>
                </a:solidFill>
              </a:defRPr>
            </a:lvl1pPr>
          </a:lstStyle>
          <a:p>
            <a:pPr lvl="0" rtl="0"/>
            <a:r>
              <a:rPr lang="en-GB" noProof="0"/>
              <a:t>Icon</a:t>
            </a:r>
          </a:p>
        </p:txBody>
      </p:sp>
      <p:sp>
        <p:nvSpPr>
          <p:cNvPr id="11" name="Text Placeholder 12">
            <a:extLst>
              <a:ext uri="{FF2B5EF4-FFF2-40B4-BE49-F238E27FC236}">
                <a16:creationId xmlns:a16="http://schemas.microsoft.com/office/drawing/2014/main" id="{C3BB8EAB-4266-4938-A8CB-6D18C938017F}"/>
              </a:ext>
            </a:extLst>
          </p:cNvPr>
          <p:cNvSpPr>
            <a:spLocks noGrp="1"/>
          </p:cNvSpPr>
          <p:nvPr>
            <p:ph type="body" sz="quarter" idx="14"/>
          </p:nvPr>
        </p:nvSpPr>
        <p:spPr>
          <a:xfrm>
            <a:off x="1809750" y="4048520"/>
            <a:ext cx="7315200" cy="1461613"/>
          </a:xfrm>
        </p:spPr>
        <p:txBody>
          <a:bodyPr vert="horz" wrap="square" lIns="0" tIns="45720" rIns="0" bIns="45720" rtlCol="0" anchor="t">
            <a:noAutofit/>
          </a:bodyPr>
          <a:lstStyle>
            <a:lvl1pPr>
              <a:defRPr lang="en-US" sz="1400" dirty="0" smtClean="0">
                <a:solidFill>
                  <a:schemeClr val="bg1">
                    <a:lumMod val="95000"/>
                  </a:schemeClr>
                </a:solidFill>
                <a:latin typeface="+mn-lt"/>
                <a:ea typeface="+mj-ea"/>
                <a:cs typeface="+mj-cs"/>
              </a:defRPr>
            </a:lvl1pPr>
          </a:lstStyle>
          <a:p>
            <a:pPr marL="0" lvl="0" rtl="0">
              <a:lnSpc>
                <a:spcPct val="100000"/>
              </a:lnSpc>
              <a:spcBef>
                <a:spcPct val="0"/>
              </a:spcBef>
              <a:buNone/>
            </a:pPr>
            <a:r>
              <a:rPr lang="en-US" noProof="0"/>
              <a:t>Click to edit Master text styles</a:t>
            </a:r>
          </a:p>
        </p:txBody>
      </p:sp>
      <p:sp>
        <p:nvSpPr>
          <p:cNvPr id="12" name="Content Placeholder 15">
            <a:extLst>
              <a:ext uri="{FF2B5EF4-FFF2-40B4-BE49-F238E27FC236}">
                <a16:creationId xmlns:a16="http://schemas.microsoft.com/office/drawing/2014/main" id="{716D363C-A0A5-4FB1-8CC2-850C0CD9F4E7}"/>
              </a:ext>
            </a:extLst>
          </p:cNvPr>
          <p:cNvSpPr>
            <a:spLocks noGrp="1"/>
          </p:cNvSpPr>
          <p:nvPr>
            <p:ph sz="quarter" idx="15" hasCustomPrompt="1"/>
          </p:nvPr>
        </p:nvSpPr>
        <p:spPr>
          <a:xfrm>
            <a:off x="647700" y="4505006"/>
            <a:ext cx="548640" cy="548640"/>
          </a:xfrm>
        </p:spPr>
        <p:txBody>
          <a:bodyPr lIns="0" tIns="0" rIns="0" bIns="0" rtlCol="0" anchor="ctr">
            <a:noAutofit/>
          </a:bodyPr>
          <a:lstStyle>
            <a:lvl1pPr marL="0" indent="0" algn="ctr">
              <a:buNone/>
              <a:defRPr sz="1400">
                <a:solidFill>
                  <a:schemeClr val="bg1">
                    <a:lumMod val="95000"/>
                  </a:schemeClr>
                </a:solidFill>
              </a:defRPr>
            </a:lvl1pPr>
          </a:lstStyle>
          <a:p>
            <a:pPr lvl="0" rtl="0"/>
            <a:r>
              <a:rPr lang="en-GB" noProof="0"/>
              <a:t>Icon</a:t>
            </a:r>
          </a:p>
        </p:txBody>
      </p:sp>
      <p:sp>
        <p:nvSpPr>
          <p:cNvPr id="15" name="Slide Number Placeholder 7">
            <a:extLst>
              <a:ext uri="{FF2B5EF4-FFF2-40B4-BE49-F238E27FC236}">
                <a16:creationId xmlns:a16="http://schemas.microsoft.com/office/drawing/2014/main" id="{AAF4A39B-C3C3-4691-BB94-371047ADD50E}"/>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rtl="0"/>
            <a:fld id="{817179DE-9BF3-494C-804F-0C7C90AC8700}" type="slidenum">
              <a:rPr lang="en-GB" noProof="0" smtClean="0"/>
              <a:pPr algn="ctr"/>
              <a:t>‹#›</a:t>
            </a:fld>
            <a:endParaRPr lang="en-GB" noProof="0"/>
          </a:p>
        </p:txBody>
      </p:sp>
    </p:spTree>
    <p:extLst>
      <p:ext uri="{BB962C8B-B14F-4D97-AF65-F5344CB8AC3E}">
        <p14:creationId xmlns:p14="http://schemas.microsoft.com/office/powerpoint/2010/main" val="24471900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04 Content_1 colum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rtl="0">
              <a:buNone/>
            </a:pPr>
            <a:r>
              <a:rPr lang="en-GB" noProof="0"/>
              <a:t>Insert Image</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1562100" y="1733627"/>
            <a:ext cx="2438400" cy="4248073"/>
          </a:xfrm>
        </p:spPr>
        <p:txBody>
          <a:bodyPr vert="horz" wrap="square" lIns="0" tIns="45720" rIns="0" bIns="45720" rtlCol="0" anchor="t">
            <a:noAutofit/>
          </a:bodyPr>
          <a:lstStyle>
            <a:lvl1pPr>
              <a:defRPr lang="en-US" sz="1400" dirty="0" smtClean="0">
                <a:solidFill>
                  <a:schemeClr val="bg1">
                    <a:lumMod val="95000"/>
                  </a:schemeClr>
                </a:solidFill>
                <a:latin typeface="+mn-lt"/>
                <a:ea typeface="+mj-ea"/>
                <a:cs typeface="+mj-cs"/>
              </a:defRPr>
            </a:lvl1pPr>
          </a:lstStyle>
          <a:p>
            <a:pPr marL="0" lvl="0" rtl="0">
              <a:lnSpc>
                <a:spcPct val="100000"/>
              </a:lnSpc>
              <a:spcBef>
                <a:spcPct val="0"/>
              </a:spcBef>
              <a:buNone/>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206264" cy="830997"/>
          </a:xfrm>
        </p:spPr>
        <p:txBody>
          <a:bodyPr vert="horz" wrap="square" lIns="0" tIns="45720" rIns="91440" bIns="45720" rtlCol="0" anchor="t">
            <a:noAutofit/>
          </a:bodyPr>
          <a:lstStyle>
            <a:lvl1pPr>
              <a:defRPr lang="en-GB" sz="2400">
                <a:solidFill>
                  <a:schemeClr val="bg1">
                    <a:lumMod val="95000"/>
                  </a:schemeClr>
                </a:solidFill>
                <a:latin typeface="Corbel" panose="020B0503020204020204" pitchFamily="34" charset="0"/>
              </a:defRPr>
            </a:lvl1pPr>
          </a:lstStyle>
          <a:p>
            <a:pPr lvl="0" rtl="0">
              <a:lnSpc>
                <a:spcPct val="100000"/>
              </a:lnSpc>
            </a:pPr>
            <a:r>
              <a:rPr lang="en-US" noProof="0"/>
              <a:t>Click to edit Master title style</a:t>
            </a:r>
            <a:endParaRPr lang="en-GB" noProof="0"/>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647700" y="1733627"/>
            <a:ext cx="548640" cy="548640"/>
          </a:xfrm>
        </p:spPr>
        <p:txBody>
          <a:bodyPr lIns="0" tIns="0" rIns="0" bIns="0" rtlCol="0" anchor="ctr">
            <a:noAutofit/>
          </a:bodyPr>
          <a:lstStyle>
            <a:lvl1pPr marL="0" indent="0" algn="ctr">
              <a:buNone/>
              <a:defRPr sz="1400">
                <a:solidFill>
                  <a:schemeClr val="bg1">
                    <a:lumMod val="95000"/>
                  </a:schemeClr>
                </a:solidFill>
              </a:defRPr>
            </a:lvl1pPr>
          </a:lstStyle>
          <a:p>
            <a:pPr lvl="0" rtl="0"/>
            <a:r>
              <a:rPr lang="en-GB" noProof="0"/>
              <a:t>Icon</a:t>
            </a:r>
          </a:p>
        </p:txBody>
      </p:sp>
      <p:sp>
        <p:nvSpPr>
          <p:cNvPr id="8" name="Slide Number Placeholder 7">
            <a:extLst>
              <a:ext uri="{FF2B5EF4-FFF2-40B4-BE49-F238E27FC236}">
                <a16:creationId xmlns:a16="http://schemas.microsoft.com/office/drawing/2014/main" id="{100F546D-5491-4A19-9725-5C920C5738BE}"/>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rtl="0"/>
            <a:fld id="{817179DE-9BF3-494C-804F-0C7C90AC8700}" type="slidenum">
              <a:rPr lang="en-GB" noProof="0" smtClean="0"/>
              <a:pPr algn="ctr"/>
              <a:t>‹#›</a:t>
            </a:fld>
            <a:endParaRPr lang="en-GB" noProof="0"/>
          </a:p>
        </p:txBody>
      </p:sp>
    </p:spTree>
    <p:extLst>
      <p:ext uri="{BB962C8B-B14F-4D97-AF65-F5344CB8AC3E}">
        <p14:creationId xmlns:p14="http://schemas.microsoft.com/office/powerpoint/2010/main" val="22159733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05 Content">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1562100" y="1733627"/>
            <a:ext cx="8534400" cy="4248073"/>
          </a:xfrm>
        </p:spPr>
        <p:txBody>
          <a:bodyPr vert="horz" wrap="square" lIns="0" tIns="45720" rIns="0" bIns="45720" rtlCol="0" anchor="t">
            <a:noAutofit/>
          </a:bodyPr>
          <a:lstStyle>
            <a:lvl1pPr>
              <a:defRPr lang="en-US" sz="1400" dirty="0" smtClean="0">
                <a:solidFill>
                  <a:schemeClr val="tx1"/>
                </a:solidFill>
                <a:latin typeface="+mn-lt"/>
                <a:ea typeface="+mj-ea"/>
                <a:cs typeface="+mj-cs"/>
              </a:defRPr>
            </a:lvl1pPr>
          </a:lstStyle>
          <a:p>
            <a:pPr marL="0" lvl="0" rtl="0">
              <a:lnSpc>
                <a:spcPct val="100000"/>
              </a:lnSpc>
              <a:spcBef>
                <a:spcPct val="0"/>
              </a:spcBef>
              <a:buNone/>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rtl="0">
              <a:lnSpc>
                <a:spcPct val="100000"/>
              </a:lnSpc>
            </a:pPr>
            <a:r>
              <a:rPr lang="en-US" noProof="0"/>
              <a:t>Click to edit Master title style</a:t>
            </a:r>
            <a:endParaRPr lang="en-GB" noProof="0"/>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647700" y="1733627"/>
            <a:ext cx="548640" cy="548640"/>
          </a:xfrm>
        </p:spPr>
        <p:txBody>
          <a:bodyPr lIns="0" tIns="0" rIns="0" bIns="0" rtlCol="0" anchor="ctr">
            <a:noAutofit/>
          </a:bodyPr>
          <a:lstStyle>
            <a:lvl1pPr marL="0" indent="0" algn="ctr">
              <a:buNone/>
              <a:defRPr sz="1400">
                <a:solidFill>
                  <a:schemeClr val="tx1"/>
                </a:solidFill>
              </a:defRPr>
            </a:lvl1pPr>
          </a:lstStyle>
          <a:p>
            <a:pPr lvl="0" rtl="0"/>
            <a:r>
              <a:rPr lang="en-GB" noProof="0"/>
              <a:t>Icon</a:t>
            </a:r>
          </a:p>
        </p:txBody>
      </p:sp>
      <p:grpSp>
        <p:nvGrpSpPr>
          <p:cNvPr id="11" name="Group 10">
            <a:extLst>
              <a:ext uri="{FF2B5EF4-FFF2-40B4-BE49-F238E27FC236}">
                <a16:creationId xmlns:a16="http://schemas.microsoft.com/office/drawing/2014/main" id="{00AC1958-0DCB-4970-ADE3-E64DAAFC501D}"/>
              </a:ext>
            </a:extLst>
          </p:cNvPr>
          <p:cNvGrpSpPr/>
          <p:nvPr userDrawn="1"/>
        </p:nvGrpSpPr>
        <p:grpSpPr>
          <a:xfrm>
            <a:off x="0" y="6086479"/>
            <a:ext cx="12192000" cy="600974"/>
            <a:chOff x="0" y="6086479"/>
            <a:chExt cx="12192000" cy="600974"/>
          </a:xfrm>
        </p:grpSpPr>
        <p:sp>
          <p:nvSpPr>
            <p:cNvPr id="12" name="Rectangle 11">
              <a:extLst>
                <a:ext uri="{FF2B5EF4-FFF2-40B4-BE49-F238E27FC236}">
                  <a16:creationId xmlns:a16="http://schemas.microsoft.com/office/drawing/2014/main" id="{9E71A8D8-5A28-4968-9E80-110E9CB88F92}"/>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Oval 13">
              <a:extLst>
                <a:ext uri="{FF2B5EF4-FFF2-40B4-BE49-F238E27FC236}">
                  <a16:creationId xmlns:a16="http://schemas.microsoft.com/office/drawing/2014/main" id="{7239C02C-1FAD-4E73-AB32-5A30A946A447}"/>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15" name="Slide Number Placeholder 5">
            <a:extLst>
              <a:ext uri="{FF2B5EF4-FFF2-40B4-BE49-F238E27FC236}">
                <a16:creationId xmlns:a16="http://schemas.microsoft.com/office/drawing/2014/main" id="{FF40D550-A563-4E50-AEE9-6D9D19499F9F}"/>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noProof="0" smtClean="0">
                <a:solidFill>
                  <a:schemeClr val="bg1"/>
                </a:solidFill>
              </a:rPr>
              <a:pPr algn="ctr"/>
              <a:t>‹#›</a:t>
            </a:fld>
            <a:endParaRPr lang="en-GB" sz="1200" noProof="0">
              <a:solidFill>
                <a:schemeClr val="bg1"/>
              </a:solidFill>
            </a:endParaRPr>
          </a:p>
        </p:txBody>
      </p:sp>
    </p:spTree>
    <p:extLst>
      <p:ext uri="{BB962C8B-B14F-4D97-AF65-F5344CB8AC3E}">
        <p14:creationId xmlns:p14="http://schemas.microsoft.com/office/powerpoint/2010/main" val="1830657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rtl="0">
              <a:lnSpc>
                <a:spcPct val="100000"/>
              </a:lnSpc>
            </a:pPr>
            <a:r>
              <a:rPr lang="en-US" noProof="0"/>
              <a:t>Click to edit Master title style</a:t>
            </a:r>
            <a:endParaRPr lang="en-GB" noProof="0"/>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noProof="0" smtClean="0">
                <a:solidFill>
                  <a:schemeClr val="bg1"/>
                </a:solidFill>
              </a:rPr>
              <a:pPr algn="ctr"/>
              <a:t>‹#›</a:t>
            </a:fld>
            <a:endParaRPr lang="en-GB" sz="1200" noProof="0">
              <a:solidFill>
                <a:schemeClr val="bg1"/>
              </a:solidFill>
            </a:endParaRPr>
          </a:p>
        </p:txBody>
      </p:sp>
    </p:spTree>
    <p:extLst>
      <p:ext uri="{BB962C8B-B14F-4D97-AF65-F5344CB8AC3E}">
        <p14:creationId xmlns:p14="http://schemas.microsoft.com/office/powerpoint/2010/main" val="150809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 Images_Important Text 01">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3A2DEF1-03FF-475D-994A-6FC6FB1414FB}"/>
              </a:ext>
            </a:extLst>
          </p:cNvPr>
          <p:cNvSpPr>
            <a:spLocks noGrp="1"/>
          </p:cNvSpPr>
          <p:nvPr>
            <p:ph type="pic" sz="quarter" idx="12" hasCustomPrompt="1"/>
          </p:nvPr>
        </p:nvSpPr>
        <p:spPr>
          <a:xfrm>
            <a:off x="0" y="0"/>
            <a:ext cx="8087304" cy="6858000"/>
          </a:xfrm>
          <a:custGeom>
            <a:avLst/>
            <a:gdLst>
              <a:gd name="connsiteX0" fmla="*/ 0 w 8087304"/>
              <a:gd name="connsiteY0" fmla="*/ 0 h 6858000"/>
              <a:gd name="connsiteX1" fmla="*/ 8087304 w 8087304"/>
              <a:gd name="connsiteY1" fmla="*/ 0 h 6858000"/>
              <a:gd name="connsiteX2" fmla="*/ 8087304 w 8087304"/>
              <a:gd name="connsiteY2" fmla="*/ 7620 h 6858000"/>
              <a:gd name="connsiteX3" fmla="*/ 6368365 w 8087304"/>
              <a:gd name="connsiteY3" fmla="*/ 6858000 h 6858000"/>
              <a:gd name="connsiteX4" fmla="*/ 0 w 8087304"/>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87304" h="6858000">
                <a:moveTo>
                  <a:pt x="0" y="0"/>
                </a:moveTo>
                <a:lnTo>
                  <a:pt x="8087304" y="0"/>
                </a:lnTo>
                <a:lnTo>
                  <a:pt x="8087304" y="7620"/>
                </a:lnTo>
                <a:lnTo>
                  <a:pt x="6368365" y="6858000"/>
                </a:lnTo>
                <a:lnTo>
                  <a:pt x="0" y="6858000"/>
                </a:lnTo>
                <a:close/>
              </a:path>
            </a:pathLst>
          </a:custGeom>
        </p:spPr>
        <p:txBody>
          <a:bodyPr wrap="square" rtlCol="0" anchor="ctr" anchorCtr="1">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800"/>
            </a:lvl1pPr>
          </a:lstStyle>
          <a:p>
            <a:pPr marL="285750" marR="0" lvl="0" indent="-285750" algn="ctr" defTabSz="914400" rtl="0" eaLnBrk="1" fontAlgn="auto" latinLnBrk="0" hangingPunct="1">
              <a:lnSpc>
                <a:spcPct val="90000"/>
              </a:lnSpc>
              <a:spcBef>
                <a:spcPts val="1000"/>
              </a:spcBef>
              <a:spcAft>
                <a:spcPts val="0"/>
              </a:spcAft>
              <a:buClrTx/>
              <a:buSzTx/>
              <a:tabLst/>
              <a:defRPr/>
            </a:pPr>
            <a:r>
              <a:rPr lang="en-GB" noProof="0"/>
              <a:t>Insert Image</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785586" y="4081468"/>
            <a:ext cx="5005614" cy="822960"/>
          </a:xfrm>
        </p:spPr>
        <p:txBody>
          <a:bodyPr vert="horz" wrap="square" lIns="0" tIns="45720" rIns="91440" bIns="45720" rtlCol="0" anchor="t">
            <a:noAutofit/>
          </a:bodyPr>
          <a:lstStyle>
            <a:lvl1pPr marL="0" indent="0">
              <a:buFont typeface="Arial" panose="020B0604020202020204" pitchFamily="34" charset="0"/>
              <a:buNone/>
              <a:defRPr lang="en-GB" sz="2400" dirty="0">
                <a:solidFill>
                  <a:schemeClr val="tx1"/>
                </a:solidFill>
                <a:latin typeface="Corbel" panose="020B0503020204020204" pitchFamily="34" charset="0"/>
              </a:defRPr>
            </a:lvl1pPr>
          </a:lstStyle>
          <a:p>
            <a:pPr marL="0" lvl="0" rtl="0">
              <a:lnSpc>
                <a:spcPct val="100000"/>
              </a:lnSpc>
            </a:pPr>
            <a:r>
              <a:rPr lang="en-US" noProof="0"/>
              <a:t>Click to edit Master title style</a:t>
            </a:r>
            <a:endParaRPr lang="en-GB" noProof="0"/>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785586" y="5047107"/>
            <a:ext cx="5005614" cy="1005840"/>
          </a:xfrm>
        </p:spPr>
        <p:txBody>
          <a:bodyPr vert="horz" wrap="square" lIns="0" tIns="45720" rIns="0" bIns="45720" rtlCol="0" anchor="t">
            <a:noAutofit/>
          </a:bodyPr>
          <a:lstStyle>
            <a:lvl1pPr marL="0" indent="0">
              <a:buNone/>
              <a:defRPr lang="en-US" sz="1600" dirty="0" smtClean="0">
                <a:solidFill>
                  <a:schemeClr val="tx1"/>
                </a:solidFill>
                <a:latin typeface="+mn-lt"/>
                <a:ea typeface="+mj-ea"/>
                <a:cs typeface="+mj-cs"/>
              </a:defRPr>
            </a:lvl1pPr>
          </a:lstStyle>
          <a:p>
            <a:pPr marL="57150" lvl="0" indent="-285750" rtl="0">
              <a:lnSpc>
                <a:spcPct val="100000"/>
              </a:lnSpc>
              <a:spcBef>
                <a:spcPct val="0"/>
              </a:spcBef>
            </a:pPr>
            <a:r>
              <a:rPr lang="en-US" noProof="0"/>
              <a:t>Click to edit Master text styles</a:t>
            </a:r>
          </a:p>
        </p:txBody>
      </p:sp>
      <p:sp>
        <p:nvSpPr>
          <p:cNvPr id="17" name="Picture Placeholder 16">
            <a:extLst>
              <a:ext uri="{FF2B5EF4-FFF2-40B4-BE49-F238E27FC236}">
                <a16:creationId xmlns:a16="http://schemas.microsoft.com/office/drawing/2014/main" id="{D935D313-376E-4CA0-9732-D0CACCC07FAD}"/>
              </a:ext>
            </a:extLst>
          </p:cNvPr>
          <p:cNvSpPr>
            <a:spLocks noGrp="1"/>
          </p:cNvSpPr>
          <p:nvPr>
            <p:ph type="pic" sz="quarter" idx="13" hasCustomPrompt="1"/>
          </p:nvPr>
        </p:nvSpPr>
        <p:spPr>
          <a:xfrm>
            <a:off x="6464300" y="0"/>
            <a:ext cx="5727700" cy="6858000"/>
          </a:xfrm>
          <a:custGeom>
            <a:avLst/>
            <a:gdLst>
              <a:gd name="connsiteX0" fmla="*/ 1708150 w 5727700"/>
              <a:gd name="connsiteY0" fmla="*/ 0 h 6858000"/>
              <a:gd name="connsiteX1" fmla="*/ 5727700 w 5727700"/>
              <a:gd name="connsiteY1" fmla="*/ 0 h 6858000"/>
              <a:gd name="connsiteX2" fmla="*/ 5727700 w 5727700"/>
              <a:gd name="connsiteY2" fmla="*/ 6858000 h 6858000"/>
              <a:gd name="connsiteX3" fmla="*/ 0 w 5727700"/>
              <a:gd name="connsiteY3" fmla="*/ 6858000 h 6858000"/>
              <a:gd name="connsiteX4" fmla="*/ 0 w 5727700"/>
              <a:gd name="connsiteY4" fmla="*/ 68326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27700" h="6858000">
                <a:moveTo>
                  <a:pt x="1708150" y="0"/>
                </a:moveTo>
                <a:lnTo>
                  <a:pt x="5727700" y="0"/>
                </a:lnTo>
                <a:lnTo>
                  <a:pt x="5727700" y="6858000"/>
                </a:lnTo>
                <a:lnTo>
                  <a:pt x="0" y="6858000"/>
                </a:lnTo>
                <a:lnTo>
                  <a:pt x="0" y="6832600"/>
                </a:lnTo>
                <a:close/>
              </a:path>
            </a:pathLst>
          </a:custGeom>
        </p:spPr>
        <p:txBody>
          <a:bodyPr vert="horz" wrap="square" lIns="91440" tIns="45720" rIns="91440" bIns="45720" rtlCol="0" anchor="ctr" anchorCtr="1">
            <a:noAutofit/>
          </a:bodyPr>
          <a:lstStyle>
            <a:lvl1pPr marL="0" indent="0">
              <a:buNone/>
              <a:defRPr lang="en-GB" sz="1800"/>
            </a:lvl1pPr>
          </a:lstStyle>
          <a:p>
            <a:pPr marL="228600" lvl="0" indent="-228600" algn="ctr" rtl="0"/>
            <a:r>
              <a:rPr lang="en-GB" noProof="0"/>
              <a:t>Insert Image</a:t>
            </a:r>
          </a:p>
        </p:txBody>
      </p:sp>
      <p:sp>
        <p:nvSpPr>
          <p:cNvPr id="20" name="Slide Number Placeholder 7">
            <a:extLst>
              <a:ext uri="{FF2B5EF4-FFF2-40B4-BE49-F238E27FC236}">
                <a16:creationId xmlns:a16="http://schemas.microsoft.com/office/drawing/2014/main" id="{1CEA3362-50AD-4D98-92C4-DA1D8C857A75}"/>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rtl="0"/>
            <a:fld id="{817179DE-9BF3-494C-804F-0C7C90AC8700}" type="slidenum">
              <a:rPr lang="en-GB" noProof="0" smtClean="0"/>
              <a:pPr algn="ctr"/>
              <a:t>‹#›</a:t>
            </a:fld>
            <a:endParaRPr lang="en-GB" noProof="0"/>
          </a:p>
        </p:txBody>
      </p:sp>
    </p:spTree>
    <p:extLst>
      <p:ext uri="{BB962C8B-B14F-4D97-AF65-F5344CB8AC3E}">
        <p14:creationId xmlns:p14="http://schemas.microsoft.com/office/powerpoint/2010/main" val="7914178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5F3686C7-DF83-47D9-A485-35F4F1D36A69}"/>
              </a:ext>
            </a:extLst>
          </p:cNvPr>
          <p:cNvGrpSpPr/>
          <p:nvPr userDrawn="1"/>
        </p:nvGrpSpPr>
        <p:grpSpPr>
          <a:xfrm>
            <a:off x="0" y="6086479"/>
            <a:ext cx="12192000" cy="600974"/>
            <a:chOff x="0" y="6086479"/>
            <a:chExt cx="12192000" cy="600974"/>
          </a:xfrm>
        </p:grpSpPr>
        <p:sp>
          <p:nvSpPr>
            <p:cNvPr id="4" name="Rectangle 3">
              <a:extLst>
                <a:ext uri="{FF2B5EF4-FFF2-40B4-BE49-F238E27FC236}">
                  <a16:creationId xmlns:a16="http://schemas.microsoft.com/office/drawing/2014/main" id="{790B36CF-9391-49E9-B599-8B724B6EF267}"/>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Oval 5">
              <a:extLst>
                <a:ext uri="{FF2B5EF4-FFF2-40B4-BE49-F238E27FC236}">
                  <a16:creationId xmlns:a16="http://schemas.microsoft.com/office/drawing/2014/main" id="{468CE156-5D60-42B0-A4F9-33FA85537807}"/>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5" name="Slide Number Placeholder 7">
            <a:extLst>
              <a:ext uri="{FF2B5EF4-FFF2-40B4-BE49-F238E27FC236}">
                <a16:creationId xmlns:a16="http://schemas.microsoft.com/office/drawing/2014/main" id="{9E4521A1-4C9D-4795-B551-D151E8856AAE}"/>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rtl="0"/>
            <a:fld id="{817179DE-9BF3-494C-804F-0C7C90AC8700}" type="slidenum">
              <a:rPr lang="en-GB" noProof="0" smtClean="0"/>
              <a:pPr algn="ctr"/>
              <a:t>‹#›</a:t>
            </a:fld>
            <a:endParaRPr lang="en-GB" noProof="0"/>
          </a:p>
        </p:txBody>
      </p:sp>
    </p:spTree>
    <p:extLst>
      <p:ext uri="{BB962C8B-B14F-4D97-AF65-F5344CB8AC3E}">
        <p14:creationId xmlns:p14="http://schemas.microsoft.com/office/powerpoint/2010/main" val="5403706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rtl="0">
              <a:buNone/>
            </a:pPr>
            <a:r>
              <a:rPr lang="en-GB" noProof="0"/>
              <a:t>Insert Image</a:t>
            </a:r>
          </a:p>
        </p:txBody>
      </p:sp>
      <p:sp>
        <p:nvSpPr>
          <p:cNvPr id="10" name="Title 1">
            <a:extLst>
              <a:ext uri="{FF2B5EF4-FFF2-40B4-BE49-F238E27FC236}">
                <a16:creationId xmlns:a16="http://schemas.microsoft.com/office/drawing/2014/main" id="{A75C086E-F523-4C77-938F-0DB6203DBC43}"/>
              </a:ext>
            </a:extLst>
          </p:cNvPr>
          <p:cNvSpPr>
            <a:spLocks noGrp="1"/>
          </p:cNvSpPr>
          <p:nvPr>
            <p:ph type="ctrTitle" hasCustomPrompt="1"/>
          </p:nvPr>
        </p:nvSpPr>
        <p:spPr>
          <a:xfrm>
            <a:off x="691080" y="2139696"/>
            <a:ext cx="5578995" cy="879928"/>
          </a:xfrm>
        </p:spPr>
        <p:txBody>
          <a:bodyPr vert="horz" lIns="91440" tIns="45720" rIns="91440" bIns="45720" rtlCol="0" anchor="ctr" anchorCtr="0">
            <a:noAutofit/>
          </a:bodyPr>
          <a:lstStyle>
            <a:lvl1pPr algn="l">
              <a:defRPr lang="en-GB" b="0" dirty="0">
                <a:solidFill>
                  <a:schemeClr val="bg1"/>
                </a:solidFill>
              </a:defRPr>
            </a:lvl1pPr>
          </a:lstStyle>
          <a:p>
            <a:pPr marL="0" lvl="0" algn="ctr" rtl="0"/>
            <a:r>
              <a:rPr lang="en-GB" noProof="0"/>
              <a:t>TITLE</a:t>
            </a:r>
          </a:p>
        </p:txBody>
      </p:sp>
      <p:sp>
        <p:nvSpPr>
          <p:cNvPr id="17" name="Text Placeholder 4">
            <a:extLst>
              <a:ext uri="{FF2B5EF4-FFF2-40B4-BE49-F238E27FC236}">
                <a16:creationId xmlns:a16="http://schemas.microsoft.com/office/drawing/2014/main" id="{B293AB9F-7C1D-4A06-9F42-4FD67BF2739F}"/>
              </a:ext>
            </a:extLst>
          </p:cNvPr>
          <p:cNvSpPr>
            <a:spLocks noGrp="1"/>
          </p:cNvSpPr>
          <p:nvPr>
            <p:ph type="body" sz="quarter" idx="15" hasCustomPrompt="1"/>
          </p:nvPr>
        </p:nvSpPr>
        <p:spPr>
          <a:xfrm>
            <a:off x="1359075" y="3653097"/>
            <a:ext cx="3695206" cy="276999"/>
          </a:xfrm>
        </p:spPr>
        <p:txBody>
          <a:bodyPr lIns="0" rtlCol="0" anchor="ctr">
            <a:noAutofit/>
          </a:bodyPr>
          <a:lstStyle>
            <a:lvl1pPr marL="0" indent="0">
              <a:lnSpc>
                <a:spcPct val="100000"/>
              </a:lnSpc>
              <a:buNone/>
              <a:defRPr sz="1800" spc="0">
                <a:solidFill>
                  <a:schemeClr val="bg1"/>
                </a:solidFill>
              </a:defRPr>
            </a:lvl1pPr>
          </a:lstStyle>
          <a:p>
            <a:pPr lvl="0" rtl="0"/>
            <a:r>
              <a:rPr lang="en-GB" noProof="0"/>
              <a:t>Name</a:t>
            </a:r>
          </a:p>
        </p:txBody>
      </p:sp>
      <p:sp>
        <p:nvSpPr>
          <p:cNvPr id="18" name="Text Placeholder 4">
            <a:extLst>
              <a:ext uri="{FF2B5EF4-FFF2-40B4-BE49-F238E27FC236}">
                <a16:creationId xmlns:a16="http://schemas.microsoft.com/office/drawing/2014/main" id="{224AF9FB-5C6E-4050-AE8D-3B218C0F1DAE}"/>
              </a:ext>
            </a:extLst>
          </p:cNvPr>
          <p:cNvSpPr>
            <a:spLocks noGrp="1"/>
          </p:cNvSpPr>
          <p:nvPr>
            <p:ph type="body" sz="quarter" idx="16" hasCustomPrompt="1"/>
          </p:nvPr>
        </p:nvSpPr>
        <p:spPr>
          <a:xfrm>
            <a:off x="1359075" y="4392151"/>
            <a:ext cx="3695206" cy="276999"/>
          </a:xfrm>
        </p:spPr>
        <p:txBody>
          <a:bodyPr lIns="0" rtlCol="0" anchor="ctr">
            <a:noAutofit/>
          </a:bodyPr>
          <a:lstStyle>
            <a:lvl1pPr marL="0" indent="0">
              <a:lnSpc>
                <a:spcPct val="100000"/>
              </a:lnSpc>
              <a:buNone/>
              <a:defRPr sz="1800" spc="0">
                <a:solidFill>
                  <a:schemeClr val="bg1"/>
                </a:solidFill>
              </a:defRPr>
            </a:lvl1pPr>
          </a:lstStyle>
          <a:p>
            <a:pPr lvl="0" rtl="0"/>
            <a:r>
              <a:rPr lang="en-GB" noProof="0"/>
              <a:t>Phone</a:t>
            </a:r>
          </a:p>
        </p:txBody>
      </p:sp>
      <p:sp>
        <p:nvSpPr>
          <p:cNvPr id="19" name="Text Placeholder 4">
            <a:extLst>
              <a:ext uri="{FF2B5EF4-FFF2-40B4-BE49-F238E27FC236}">
                <a16:creationId xmlns:a16="http://schemas.microsoft.com/office/drawing/2014/main" id="{68A48B85-2E0B-42B6-AB4A-1302D3C828F5}"/>
              </a:ext>
            </a:extLst>
          </p:cNvPr>
          <p:cNvSpPr>
            <a:spLocks noGrp="1"/>
          </p:cNvSpPr>
          <p:nvPr>
            <p:ph type="body" sz="quarter" idx="17" hasCustomPrompt="1"/>
          </p:nvPr>
        </p:nvSpPr>
        <p:spPr>
          <a:xfrm>
            <a:off x="1359075" y="5131205"/>
            <a:ext cx="3695206" cy="276999"/>
          </a:xfrm>
        </p:spPr>
        <p:txBody>
          <a:bodyPr lIns="0" rtlCol="0" anchor="ctr">
            <a:noAutofit/>
          </a:bodyPr>
          <a:lstStyle>
            <a:lvl1pPr marL="0" indent="0">
              <a:lnSpc>
                <a:spcPct val="100000"/>
              </a:lnSpc>
              <a:buNone/>
              <a:defRPr sz="1800" spc="0">
                <a:solidFill>
                  <a:schemeClr val="bg1"/>
                </a:solidFill>
              </a:defRPr>
            </a:lvl1pPr>
          </a:lstStyle>
          <a:p>
            <a:pPr lvl="0" rtl="0"/>
            <a:r>
              <a:rPr lang="en-GB" noProof="0"/>
              <a:t>Email</a:t>
            </a:r>
          </a:p>
        </p:txBody>
      </p:sp>
      <p:sp>
        <p:nvSpPr>
          <p:cNvPr id="20" name="Text Placeholder 4">
            <a:extLst>
              <a:ext uri="{FF2B5EF4-FFF2-40B4-BE49-F238E27FC236}">
                <a16:creationId xmlns:a16="http://schemas.microsoft.com/office/drawing/2014/main" id="{9244D33F-3A47-4DE3-8198-7AC5316E31E6}"/>
              </a:ext>
            </a:extLst>
          </p:cNvPr>
          <p:cNvSpPr>
            <a:spLocks noGrp="1"/>
          </p:cNvSpPr>
          <p:nvPr>
            <p:ph type="body" sz="quarter" idx="18" hasCustomPrompt="1"/>
          </p:nvPr>
        </p:nvSpPr>
        <p:spPr>
          <a:xfrm>
            <a:off x="1359075" y="5870258"/>
            <a:ext cx="3695206" cy="276999"/>
          </a:xfrm>
        </p:spPr>
        <p:txBody>
          <a:bodyPr lIns="0" rtlCol="0" anchor="ctr">
            <a:noAutofit/>
          </a:bodyPr>
          <a:lstStyle>
            <a:lvl1pPr marL="0" indent="0">
              <a:lnSpc>
                <a:spcPct val="100000"/>
              </a:lnSpc>
              <a:buNone/>
              <a:defRPr sz="1800" spc="0">
                <a:solidFill>
                  <a:schemeClr val="bg1"/>
                </a:solidFill>
              </a:defRPr>
            </a:lvl1pPr>
          </a:lstStyle>
          <a:p>
            <a:pPr lvl="0" rtl="0"/>
            <a:r>
              <a:rPr lang="en-GB" noProof="0"/>
              <a:t>Website</a:t>
            </a:r>
          </a:p>
        </p:txBody>
      </p:sp>
      <p:sp>
        <p:nvSpPr>
          <p:cNvPr id="3" name="Content Placeholder 2">
            <a:extLst>
              <a:ext uri="{FF2B5EF4-FFF2-40B4-BE49-F238E27FC236}">
                <a16:creationId xmlns:a16="http://schemas.microsoft.com/office/drawing/2014/main" id="{8F220C8B-2E18-4D91-A806-6C7C3940B00F}"/>
              </a:ext>
            </a:extLst>
          </p:cNvPr>
          <p:cNvSpPr>
            <a:spLocks noGrp="1" noChangeAspect="1"/>
          </p:cNvSpPr>
          <p:nvPr>
            <p:ph sz="quarter" idx="19" hasCustomPrompt="1"/>
          </p:nvPr>
        </p:nvSpPr>
        <p:spPr>
          <a:xfrm>
            <a:off x="691080" y="4295744"/>
            <a:ext cx="469813" cy="469812"/>
          </a:xfrm>
          <a:prstGeom prst="ellipse">
            <a:avLst/>
          </a:prstGeom>
          <a:noFill/>
          <a:ln>
            <a:noFill/>
          </a:ln>
        </p:spPr>
        <p:txBody>
          <a:bodyPr lIns="0" tIns="0" rIns="0" bIns="0" rtlCol="0" anchor="ctr">
            <a:noAutofit/>
          </a:bodyPr>
          <a:lstStyle>
            <a:lvl1pPr marL="0" indent="0" algn="ctr">
              <a:buNone/>
              <a:defRPr sz="1050"/>
            </a:lvl1pPr>
          </a:lstStyle>
          <a:p>
            <a:pPr lvl="0" rtl="0"/>
            <a:r>
              <a:rPr lang="en-GB" noProof="0"/>
              <a:t>Icon</a:t>
            </a:r>
          </a:p>
        </p:txBody>
      </p:sp>
      <p:sp>
        <p:nvSpPr>
          <p:cNvPr id="28" name="Content Placeholder 2">
            <a:extLst>
              <a:ext uri="{FF2B5EF4-FFF2-40B4-BE49-F238E27FC236}">
                <a16:creationId xmlns:a16="http://schemas.microsoft.com/office/drawing/2014/main" id="{3D1C5933-D103-4989-B652-C7B692341BC3}"/>
              </a:ext>
            </a:extLst>
          </p:cNvPr>
          <p:cNvSpPr>
            <a:spLocks noGrp="1" noChangeAspect="1"/>
          </p:cNvSpPr>
          <p:nvPr>
            <p:ph sz="quarter" idx="20" hasCustomPrompt="1"/>
          </p:nvPr>
        </p:nvSpPr>
        <p:spPr>
          <a:xfrm>
            <a:off x="691080" y="5034798"/>
            <a:ext cx="469813" cy="469812"/>
          </a:xfrm>
          <a:prstGeom prst="ellipse">
            <a:avLst/>
          </a:prstGeom>
          <a:noFill/>
          <a:ln>
            <a:noFill/>
          </a:ln>
        </p:spPr>
        <p:txBody>
          <a:bodyPr lIns="0" tIns="0" rIns="0" bIns="0" rtlCol="0" anchor="ctr">
            <a:noAutofit/>
          </a:bodyPr>
          <a:lstStyle>
            <a:lvl1pPr marL="0" indent="0" algn="ctr">
              <a:buNone/>
              <a:defRPr sz="1050"/>
            </a:lvl1pPr>
          </a:lstStyle>
          <a:p>
            <a:pPr lvl="0" rtl="0"/>
            <a:r>
              <a:rPr lang="en-GB" noProof="0"/>
              <a:t>Icon</a:t>
            </a:r>
          </a:p>
        </p:txBody>
      </p:sp>
      <p:sp>
        <p:nvSpPr>
          <p:cNvPr id="29" name="Content Placeholder 2">
            <a:extLst>
              <a:ext uri="{FF2B5EF4-FFF2-40B4-BE49-F238E27FC236}">
                <a16:creationId xmlns:a16="http://schemas.microsoft.com/office/drawing/2014/main" id="{A80EBF65-A9A1-4724-B962-DB9B79A924AA}"/>
              </a:ext>
            </a:extLst>
          </p:cNvPr>
          <p:cNvSpPr>
            <a:spLocks noGrp="1" noChangeAspect="1"/>
          </p:cNvSpPr>
          <p:nvPr>
            <p:ph sz="quarter" idx="21" hasCustomPrompt="1"/>
          </p:nvPr>
        </p:nvSpPr>
        <p:spPr>
          <a:xfrm>
            <a:off x="691080" y="5773851"/>
            <a:ext cx="469813" cy="469812"/>
          </a:xfrm>
          <a:prstGeom prst="ellipse">
            <a:avLst/>
          </a:prstGeom>
          <a:noFill/>
          <a:ln>
            <a:noFill/>
          </a:ln>
        </p:spPr>
        <p:txBody>
          <a:bodyPr lIns="0" tIns="0" rIns="0" bIns="0" rtlCol="0" anchor="ctr">
            <a:noAutofit/>
          </a:bodyPr>
          <a:lstStyle>
            <a:lvl1pPr marL="0" indent="0" algn="ctr">
              <a:buNone/>
              <a:defRPr sz="1050"/>
            </a:lvl1pPr>
          </a:lstStyle>
          <a:p>
            <a:pPr lvl="0" rtl="0"/>
            <a:r>
              <a:rPr lang="en-GB" noProof="0"/>
              <a:t>Icon</a:t>
            </a:r>
          </a:p>
        </p:txBody>
      </p:sp>
      <p:sp>
        <p:nvSpPr>
          <p:cNvPr id="30" name="Content Placeholder 2">
            <a:extLst>
              <a:ext uri="{FF2B5EF4-FFF2-40B4-BE49-F238E27FC236}">
                <a16:creationId xmlns:a16="http://schemas.microsoft.com/office/drawing/2014/main" id="{06251342-E6E3-4C57-A0A9-C7BB3DCAE115}"/>
              </a:ext>
            </a:extLst>
          </p:cNvPr>
          <p:cNvSpPr>
            <a:spLocks noGrp="1" noChangeAspect="1"/>
          </p:cNvSpPr>
          <p:nvPr>
            <p:ph sz="quarter" idx="22" hasCustomPrompt="1"/>
          </p:nvPr>
        </p:nvSpPr>
        <p:spPr>
          <a:xfrm>
            <a:off x="691080" y="3556690"/>
            <a:ext cx="469813" cy="469812"/>
          </a:xfrm>
          <a:prstGeom prst="ellipse">
            <a:avLst/>
          </a:prstGeom>
          <a:noFill/>
          <a:ln>
            <a:noFill/>
          </a:ln>
        </p:spPr>
        <p:txBody>
          <a:bodyPr lIns="0" tIns="0" rIns="0" bIns="0" rtlCol="0" anchor="ctr">
            <a:noAutofit/>
          </a:bodyPr>
          <a:lstStyle>
            <a:lvl1pPr marL="0" indent="0" algn="ctr">
              <a:buNone/>
              <a:defRPr sz="1050"/>
            </a:lvl1pPr>
          </a:lstStyle>
          <a:p>
            <a:pPr lvl="0" rtl="0"/>
            <a:r>
              <a:rPr lang="en-GB" noProof="0"/>
              <a:t>Icon</a:t>
            </a:r>
          </a:p>
        </p:txBody>
      </p:sp>
    </p:spTree>
    <p:extLst>
      <p:ext uri="{BB962C8B-B14F-4D97-AF65-F5344CB8AC3E}">
        <p14:creationId xmlns:p14="http://schemas.microsoft.com/office/powerpoint/2010/main" val="41693542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rtl="0"/>
            <a:r>
              <a:rPr lang="en-GB"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rtl="0"/>
            <a:r>
              <a:rPr lang="en-GB" noProof="0"/>
              <a:t>Subtitle</a:t>
            </a:r>
          </a:p>
        </p:txBody>
      </p:sp>
      <p:grpSp>
        <p:nvGrpSpPr>
          <p:cNvPr id="6" name="Group 5">
            <a:extLst>
              <a:ext uri="{FF2B5EF4-FFF2-40B4-BE49-F238E27FC236}">
                <a16:creationId xmlns:a16="http://schemas.microsoft.com/office/drawing/2014/main" id="{EFDB39AB-B644-434A-9D55-AF3455D468E5}"/>
              </a:ext>
            </a:extLst>
          </p:cNvPr>
          <p:cNvGrpSpPr/>
          <p:nvPr userDrawn="1"/>
        </p:nvGrpSpPr>
        <p:grpSpPr>
          <a:xfrm>
            <a:off x="9140346" y="5054600"/>
            <a:ext cx="676275" cy="114300"/>
            <a:chOff x="9330846" y="5054600"/>
            <a:chExt cx="676275" cy="114300"/>
          </a:xfrm>
        </p:grpSpPr>
        <p:sp>
          <p:nvSpPr>
            <p:cNvPr id="7" name="Oval 6">
              <a:extLst>
                <a:ext uri="{FF2B5EF4-FFF2-40B4-BE49-F238E27FC236}">
                  <a16:creationId xmlns:a16="http://schemas.microsoft.com/office/drawing/2014/main" id="{BF14E129-1970-4994-89E5-F7A67128AFE3}"/>
                </a:ext>
              </a:extLst>
            </p:cNvPr>
            <p:cNvSpPr/>
            <p:nvPr/>
          </p:nvSpPr>
          <p:spPr>
            <a:xfrm>
              <a:off x="933084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Oval 7">
              <a:extLst>
                <a:ext uri="{FF2B5EF4-FFF2-40B4-BE49-F238E27FC236}">
                  <a16:creationId xmlns:a16="http://schemas.microsoft.com/office/drawing/2014/main" id="{593336FA-97B2-4528-88E8-5FF97F86E216}"/>
                </a:ext>
              </a:extLst>
            </p:cNvPr>
            <p:cNvSpPr/>
            <p:nvPr/>
          </p:nvSpPr>
          <p:spPr>
            <a:xfrm>
              <a:off x="951817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Oval 8">
              <a:extLst>
                <a:ext uri="{FF2B5EF4-FFF2-40B4-BE49-F238E27FC236}">
                  <a16:creationId xmlns:a16="http://schemas.microsoft.com/office/drawing/2014/main" id="{8A73C166-FCDF-40AE-8B0D-69C7E2C8573E}"/>
                </a:ext>
              </a:extLst>
            </p:cNvPr>
            <p:cNvSpPr/>
            <p:nvPr/>
          </p:nvSpPr>
          <p:spPr>
            <a:xfrm>
              <a:off x="970549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Oval 10">
              <a:extLst>
                <a:ext uri="{FF2B5EF4-FFF2-40B4-BE49-F238E27FC236}">
                  <a16:creationId xmlns:a16="http://schemas.microsoft.com/office/drawing/2014/main" id="{EF418119-E3DD-44B0-A4AF-F8A98EC5863B}"/>
                </a:ext>
              </a:extLst>
            </p:cNvPr>
            <p:cNvSpPr/>
            <p:nvPr/>
          </p:nvSpPr>
          <p:spPr>
            <a:xfrm>
              <a:off x="989282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13" name="Freeform: Shape 12">
            <a:extLst>
              <a:ext uri="{FF2B5EF4-FFF2-40B4-BE49-F238E27FC236}">
                <a16:creationId xmlns:a16="http://schemas.microsoft.com/office/drawing/2014/main" id="{5BE10AC4-CBFC-4ECF-92D5-9CE1874F58D7}"/>
              </a:ext>
            </a:extLst>
          </p:cNvPr>
          <p:cNvSpPr/>
          <p:nvPr userDrawn="1"/>
        </p:nvSpPr>
        <p:spPr>
          <a:xfrm>
            <a:off x="0" y="0"/>
            <a:ext cx="8568965"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4667344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305EBB3-0F16-4B63-82ED-191AB224B8E2}"/>
              </a:ext>
            </a:extLst>
          </p:cNvPr>
          <p:cNvSpPr/>
          <p:nvPr userDrawn="1"/>
        </p:nvSpPr>
        <p:spPr>
          <a:xfrm>
            <a:off x="4334810" y="0"/>
            <a:ext cx="3522381"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rtl="0"/>
            <a:r>
              <a:rPr lang="en-GB"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rtl="0"/>
            <a:r>
              <a:rPr lang="en-GB" noProof="0"/>
              <a:t>Subtitle</a:t>
            </a:r>
          </a:p>
        </p:txBody>
      </p:sp>
      <p:grpSp>
        <p:nvGrpSpPr>
          <p:cNvPr id="6" name="Group 5">
            <a:extLst>
              <a:ext uri="{FF2B5EF4-FFF2-40B4-BE49-F238E27FC236}">
                <a16:creationId xmlns:a16="http://schemas.microsoft.com/office/drawing/2014/main" id="{EFDB39AB-B644-434A-9D55-AF3455D468E5}"/>
              </a:ext>
            </a:extLst>
          </p:cNvPr>
          <p:cNvGrpSpPr/>
          <p:nvPr userDrawn="1"/>
        </p:nvGrpSpPr>
        <p:grpSpPr>
          <a:xfrm>
            <a:off x="9140346" y="5054600"/>
            <a:ext cx="676275" cy="114300"/>
            <a:chOff x="9330846" y="5054600"/>
            <a:chExt cx="676275" cy="114300"/>
          </a:xfrm>
        </p:grpSpPr>
        <p:sp>
          <p:nvSpPr>
            <p:cNvPr id="7" name="Oval 6">
              <a:extLst>
                <a:ext uri="{FF2B5EF4-FFF2-40B4-BE49-F238E27FC236}">
                  <a16:creationId xmlns:a16="http://schemas.microsoft.com/office/drawing/2014/main" id="{BF14E129-1970-4994-89E5-F7A67128AFE3}"/>
                </a:ext>
              </a:extLst>
            </p:cNvPr>
            <p:cNvSpPr/>
            <p:nvPr/>
          </p:nvSpPr>
          <p:spPr>
            <a:xfrm>
              <a:off x="933084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Oval 7">
              <a:extLst>
                <a:ext uri="{FF2B5EF4-FFF2-40B4-BE49-F238E27FC236}">
                  <a16:creationId xmlns:a16="http://schemas.microsoft.com/office/drawing/2014/main" id="{593336FA-97B2-4528-88E8-5FF97F86E216}"/>
                </a:ext>
              </a:extLst>
            </p:cNvPr>
            <p:cNvSpPr/>
            <p:nvPr/>
          </p:nvSpPr>
          <p:spPr>
            <a:xfrm>
              <a:off x="951817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Oval 8">
              <a:extLst>
                <a:ext uri="{FF2B5EF4-FFF2-40B4-BE49-F238E27FC236}">
                  <a16:creationId xmlns:a16="http://schemas.microsoft.com/office/drawing/2014/main" id="{8A73C166-FCDF-40AE-8B0D-69C7E2C8573E}"/>
                </a:ext>
              </a:extLst>
            </p:cNvPr>
            <p:cNvSpPr/>
            <p:nvPr/>
          </p:nvSpPr>
          <p:spPr>
            <a:xfrm>
              <a:off x="970549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Oval 10">
              <a:extLst>
                <a:ext uri="{FF2B5EF4-FFF2-40B4-BE49-F238E27FC236}">
                  <a16:creationId xmlns:a16="http://schemas.microsoft.com/office/drawing/2014/main" id="{EF418119-E3DD-44B0-A4AF-F8A98EC5863B}"/>
                </a:ext>
              </a:extLst>
            </p:cNvPr>
            <p:cNvSpPr/>
            <p:nvPr/>
          </p:nvSpPr>
          <p:spPr>
            <a:xfrm>
              <a:off x="989282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Tree>
    <p:extLst>
      <p:ext uri="{BB962C8B-B14F-4D97-AF65-F5344CB8AC3E}">
        <p14:creationId xmlns:p14="http://schemas.microsoft.com/office/powerpoint/2010/main" val="38734915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rtl="0">
              <a:lnSpc>
                <a:spcPct val="100000"/>
              </a:lnSpc>
            </a:pPr>
            <a:r>
              <a:rPr lang="en-US" noProof="0"/>
              <a:t>Click to edit Master title style</a:t>
            </a:r>
            <a:endParaRPr lang="en-GB" noProof="0"/>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noProof="0" smtClean="0">
                <a:solidFill>
                  <a:schemeClr val="bg1"/>
                </a:solidFill>
              </a:rPr>
              <a:pPr algn="ctr"/>
              <a:t>‹#›</a:t>
            </a:fld>
            <a:endParaRPr lang="en-GB" sz="1200" noProof="0">
              <a:solidFill>
                <a:schemeClr val="bg1"/>
              </a:solidFill>
            </a:endParaRPr>
          </a:p>
        </p:txBody>
      </p:sp>
      <p:sp>
        <p:nvSpPr>
          <p:cNvPr id="9" name="Content Placeholder 2">
            <a:extLst>
              <a:ext uri="{FF2B5EF4-FFF2-40B4-BE49-F238E27FC236}">
                <a16:creationId xmlns:a16="http://schemas.microsoft.com/office/drawing/2014/main" id="{C7BBA6D3-FEB9-412B-8FBB-095FC3A60ABF}"/>
              </a:ext>
            </a:extLst>
          </p:cNvPr>
          <p:cNvSpPr>
            <a:spLocks noGrp="1"/>
          </p:cNvSpPr>
          <p:nvPr>
            <p:ph idx="1"/>
          </p:nvPr>
        </p:nvSpPr>
        <p:spPr>
          <a:xfrm>
            <a:off x="633186" y="1825625"/>
            <a:ext cx="10815864"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2010023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rtl="0">
              <a:lnSpc>
                <a:spcPct val="100000"/>
              </a:lnSpc>
            </a:pPr>
            <a:r>
              <a:rPr lang="en-US" noProof="0"/>
              <a:t>Click to edit Master title style</a:t>
            </a:r>
            <a:endParaRPr lang="en-GB" noProof="0"/>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noProof="0" smtClean="0">
                <a:solidFill>
                  <a:schemeClr val="bg1"/>
                </a:solidFill>
              </a:rPr>
              <a:pPr algn="ctr"/>
              <a:t>‹#›</a:t>
            </a:fld>
            <a:endParaRPr lang="en-GB" sz="1200" noProof="0">
              <a:solidFill>
                <a:schemeClr val="bg1"/>
              </a:solidFill>
            </a:endParaRPr>
          </a:p>
        </p:txBody>
      </p:sp>
      <p:sp>
        <p:nvSpPr>
          <p:cNvPr id="9" name="Content Placeholder 2">
            <a:extLst>
              <a:ext uri="{FF2B5EF4-FFF2-40B4-BE49-F238E27FC236}">
                <a16:creationId xmlns:a16="http://schemas.microsoft.com/office/drawing/2014/main" id="{64A4F74B-B2CD-407C-865A-037EDFAC9DB0}"/>
              </a:ext>
            </a:extLst>
          </p:cNvPr>
          <p:cNvSpPr>
            <a:spLocks noGrp="1"/>
          </p:cNvSpPr>
          <p:nvPr>
            <p:ph sz="half" idx="1"/>
          </p:nvPr>
        </p:nvSpPr>
        <p:spPr>
          <a:xfrm>
            <a:off x="633186" y="1825625"/>
            <a:ext cx="5386614" cy="435133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Content Placeholder 3">
            <a:extLst>
              <a:ext uri="{FF2B5EF4-FFF2-40B4-BE49-F238E27FC236}">
                <a16:creationId xmlns:a16="http://schemas.microsoft.com/office/drawing/2014/main" id="{A2548E2E-973A-4D52-ACB9-BF564F407308}"/>
              </a:ext>
            </a:extLst>
          </p:cNvPr>
          <p:cNvSpPr>
            <a:spLocks noGrp="1"/>
          </p:cNvSpPr>
          <p:nvPr>
            <p:ph sz="half" idx="2"/>
          </p:nvPr>
        </p:nvSpPr>
        <p:spPr>
          <a:xfrm>
            <a:off x="6172200" y="1825625"/>
            <a:ext cx="5276850" cy="435133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10510698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rtl="0">
              <a:lnSpc>
                <a:spcPct val="100000"/>
              </a:lnSpc>
            </a:pPr>
            <a:r>
              <a:rPr lang="en-US" noProof="0"/>
              <a:t>Click to edit Master title style</a:t>
            </a:r>
            <a:endParaRPr lang="en-GB" noProof="0"/>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noProof="0" smtClean="0">
                <a:solidFill>
                  <a:schemeClr val="bg1"/>
                </a:solidFill>
              </a:rPr>
              <a:pPr algn="ctr"/>
              <a:t>‹#›</a:t>
            </a:fld>
            <a:endParaRPr lang="en-GB" sz="1200" noProof="0">
              <a:solidFill>
                <a:schemeClr val="bg1"/>
              </a:solidFill>
            </a:endParaRPr>
          </a:p>
        </p:txBody>
      </p:sp>
      <p:sp>
        <p:nvSpPr>
          <p:cNvPr id="9" name="Text Placeholder 2">
            <a:extLst>
              <a:ext uri="{FF2B5EF4-FFF2-40B4-BE49-F238E27FC236}">
                <a16:creationId xmlns:a16="http://schemas.microsoft.com/office/drawing/2014/main" id="{10CD1AD0-C8B7-4785-A47D-D822CF4F248F}"/>
              </a:ext>
            </a:extLst>
          </p:cNvPr>
          <p:cNvSpPr>
            <a:spLocks noGrp="1"/>
          </p:cNvSpPr>
          <p:nvPr>
            <p:ph type="body" idx="1"/>
          </p:nvPr>
        </p:nvSpPr>
        <p:spPr>
          <a:xfrm>
            <a:off x="633186" y="1681163"/>
            <a:ext cx="5332147"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0" name="Text Placeholder 4">
            <a:extLst>
              <a:ext uri="{FF2B5EF4-FFF2-40B4-BE49-F238E27FC236}">
                <a16:creationId xmlns:a16="http://schemas.microsoft.com/office/drawing/2014/main" id="{90A1BBCF-EEF1-4C9A-BA10-9657A79560D3}"/>
              </a:ext>
            </a:extLst>
          </p:cNvPr>
          <p:cNvSpPr>
            <a:spLocks noGrp="1"/>
          </p:cNvSpPr>
          <p:nvPr>
            <p:ph type="body" sz="quarter" idx="3"/>
          </p:nvPr>
        </p:nvSpPr>
        <p:spPr>
          <a:xfrm>
            <a:off x="6172200" y="1681163"/>
            <a:ext cx="527685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 name="Content Placeholder 3">
            <a:extLst>
              <a:ext uri="{FF2B5EF4-FFF2-40B4-BE49-F238E27FC236}">
                <a16:creationId xmlns:a16="http://schemas.microsoft.com/office/drawing/2014/main" id="{79F8415A-57A2-4D5C-97B0-E78499CC7C6F}"/>
              </a:ext>
            </a:extLst>
          </p:cNvPr>
          <p:cNvSpPr>
            <a:spLocks noGrp="1"/>
          </p:cNvSpPr>
          <p:nvPr>
            <p:ph sz="half" idx="2"/>
          </p:nvPr>
        </p:nvSpPr>
        <p:spPr>
          <a:xfrm>
            <a:off x="633186" y="2505075"/>
            <a:ext cx="5332147"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ntent Placeholder 5">
            <a:extLst>
              <a:ext uri="{FF2B5EF4-FFF2-40B4-BE49-F238E27FC236}">
                <a16:creationId xmlns:a16="http://schemas.microsoft.com/office/drawing/2014/main" id="{37A31490-A10D-455A-B515-E26064D0E10A}"/>
              </a:ext>
            </a:extLst>
          </p:cNvPr>
          <p:cNvSpPr>
            <a:spLocks noGrp="1"/>
          </p:cNvSpPr>
          <p:nvPr>
            <p:ph sz="quarter" idx="4"/>
          </p:nvPr>
        </p:nvSpPr>
        <p:spPr>
          <a:xfrm>
            <a:off x="6172200" y="2505075"/>
            <a:ext cx="527685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19490708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noProof="0" smtClean="0">
                <a:solidFill>
                  <a:schemeClr val="bg1"/>
                </a:solidFill>
              </a:rPr>
              <a:pPr algn="ctr"/>
              <a:t>‹#›</a:t>
            </a:fld>
            <a:endParaRPr lang="en-GB" sz="1200" noProof="0">
              <a:solidFill>
                <a:schemeClr val="bg1"/>
              </a:solidFill>
            </a:endParaRPr>
          </a:p>
        </p:txBody>
      </p:sp>
      <p:sp>
        <p:nvSpPr>
          <p:cNvPr id="9" name="Text Placeholder 3">
            <a:extLst>
              <a:ext uri="{FF2B5EF4-FFF2-40B4-BE49-F238E27FC236}">
                <a16:creationId xmlns:a16="http://schemas.microsoft.com/office/drawing/2014/main" id="{9F5DF135-B773-4FF0-A198-687768159124}"/>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0" name="Content Placeholder 2">
            <a:extLst>
              <a:ext uri="{FF2B5EF4-FFF2-40B4-BE49-F238E27FC236}">
                <a16:creationId xmlns:a16="http://schemas.microsoft.com/office/drawing/2014/main" id="{4D4BA48E-457A-42FA-BC00-3AE386B38A0C}"/>
              </a:ext>
            </a:extLst>
          </p:cNvPr>
          <p:cNvSpPr>
            <a:spLocks noGrp="1"/>
          </p:cNvSpPr>
          <p:nvPr>
            <p:ph idx="1"/>
          </p:nvPr>
        </p:nvSpPr>
        <p:spPr>
          <a:xfrm>
            <a:off x="5183188" y="987425"/>
            <a:ext cx="6265862"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1" name="Title 1">
            <a:extLst>
              <a:ext uri="{FF2B5EF4-FFF2-40B4-BE49-F238E27FC236}">
                <a16:creationId xmlns:a16="http://schemas.microsoft.com/office/drawing/2014/main" id="{43DF8AE6-3466-400C-B6F1-335DF4DED075}"/>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Tree>
    <p:extLst>
      <p:ext uri="{BB962C8B-B14F-4D97-AF65-F5344CB8AC3E}">
        <p14:creationId xmlns:p14="http://schemas.microsoft.com/office/powerpoint/2010/main" val="39769864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noProof="0" smtClean="0">
                <a:solidFill>
                  <a:schemeClr val="bg1"/>
                </a:solidFill>
              </a:rPr>
              <a:pPr algn="ctr"/>
              <a:t>‹#›</a:t>
            </a:fld>
            <a:endParaRPr lang="en-GB" sz="1200" noProof="0">
              <a:solidFill>
                <a:schemeClr val="bg1"/>
              </a:solidFill>
            </a:endParaRPr>
          </a:p>
        </p:txBody>
      </p:sp>
      <p:sp>
        <p:nvSpPr>
          <p:cNvPr id="9" name="Title 1">
            <a:extLst>
              <a:ext uri="{FF2B5EF4-FFF2-40B4-BE49-F238E27FC236}">
                <a16:creationId xmlns:a16="http://schemas.microsoft.com/office/drawing/2014/main" id="{A3EA16B2-FFAE-4A6E-977D-191BC1DB5B28}"/>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10" name="Text Placeholder 3">
            <a:extLst>
              <a:ext uri="{FF2B5EF4-FFF2-40B4-BE49-F238E27FC236}">
                <a16:creationId xmlns:a16="http://schemas.microsoft.com/office/drawing/2014/main" id="{436B2E80-B2B9-4309-8C9B-11D0B83C4337}"/>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1" name="Picture Placeholder 2">
            <a:extLst>
              <a:ext uri="{FF2B5EF4-FFF2-40B4-BE49-F238E27FC236}">
                <a16:creationId xmlns:a16="http://schemas.microsoft.com/office/drawing/2014/main" id="{03DB89DF-F372-4E54-9DFD-D53E42A2B8E8}"/>
              </a:ext>
            </a:extLst>
          </p:cNvPr>
          <p:cNvSpPr>
            <a:spLocks noGrp="1"/>
          </p:cNvSpPr>
          <p:nvPr>
            <p:ph type="pic" idx="1"/>
          </p:nvPr>
        </p:nvSpPr>
        <p:spPr>
          <a:xfrm>
            <a:off x="5183188" y="457201"/>
            <a:ext cx="6172200" cy="5403850"/>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Tree>
    <p:extLst>
      <p:ext uri="{BB962C8B-B14F-4D97-AF65-F5344CB8AC3E}">
        <p14:creationId xmlns:p14="http://schemas.microsoft.com/office/powerpoint/2010/main" val="42943465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90F2147C-DDBF-4431-95AC-650CCE32FC7A}"/>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tx1"/>
                </a:solidFill>
              </a:defRPr>
            </a:lvl1pPr>
          </a:lstStyle>
          <a:p>
            <a:pPr algn="ctr" rtl="0"/>
            <a:fld id="{817179DE-9BF3-494C-804F-0C7C90AC8700}" type="slidenum">
              <a:rPr lang="en-GB" noProof="0" smtClean="0"/>
              <a:pPr algn="ctr"/>
              <a:t>‹#›</a:t>
            </a:fld>
            <a:endParaRPr lang="en-GB" noProof="0"/>
          </a:p>
        </p:txBody>
      </p:sp>
      <p:sp>
        <p:nvSpPr>
          <p:cNvPr id="2" name="Title Placeholder 1">
            <a:extLst>
              <a:ext uri="{FF2B5EF4-FFF2-40B4-BE49-F238E27FC236}">
                <a16:creationId xmlns:a16="http://schemas.microsoft.com/office/drawing/2014/main" id="{224C3681-351A-40D9-8C08-632E98237C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607CEF16-92A3-4A77-B95D-A9DB52319F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4096770716"/>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70" r:id="rId10"/>
    <p:sldLayoutId id="2147483669" r:id="rId11"/>
    <p:sldLayoutId id="2147483655" r:id="rId12"/>
    <p:sldLayoutId id="2147483671" r:id="rId13"/>
    <p:sldLayoutId id="2147483672" r:id="rId14"/>
    <p:sldLayoutId id="2147483673" r:id="rId15"/>
    <p:sldLayoutId id="2147483674" r:id="rId16"/>
    <p:sldLayoutId id="2147483675" r:id="rId17"/>
    <p:sldLayoutId id="2147483676" r:id="rId18"/>
    <p:sldLayoutId id="2147483677" r:id="rId19"/>
    <p:sldLayoutId id="2147483678" r:id="rId20"/>
  </p:sldLayoutIdLst>
  <p:hf sldNum="0"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www.publicdomainpictures.net/en/view-image.php?image=255601&amp;picture=lightbulb-idea-innovation"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hyperlink" Target="https://rachelmarsdenwords.wordpress.com/2014/12/08/cpd-supervising-undergraduate-research-session-2/"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hyperlink" Target="https://www.publicdomainpictures.net/view-image.php?image=8154&amp;picture=abstract-red-background"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www.picpedia.org/highway-signs/c/creativity.html" TargetMode="External"/><Relationship Id="rId3" Type="http://schemas.openxmlformats.org/officeDocument/2006/relationships/image" Target="../media/image5.png"/><Relationship Id="rId7"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hyperlink" Target="https://www.picserver.org/highway-signs2/i/innovation.html" TargetMode="External"/><Relationship Id="rId5" Type="http://schemas.openxmlformats.org/officeDocument/2006/relationships/image" Target="../media/image6.jpg"/><Relationship Id="rId10" Type="http://schemas.openxmlformats.org/officeDocument/2006/relationships/hyperlink" Target="http://www.flickr.com/photos/kevinkrejci/5198069303/" TargetMode="External"/><Relationship Id="rId4" Type="http://schemas.microsoft.com/office/2007/relationships/hdphoto" Target="../media/hdphoto1.wdp"/><Relationship Id="rId9" Type="http://schemas.openxmlformats.org/officeDocument/2006/relationships/image" Target="../media/image8.jp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hyperlink" Target="https://geripal.org/2013/05/leadership-is-geriatrics-competency.html" TargetMode="External"/><Relationship Id="rId2" Type="http://schemas.openxmlformats.org/officeDocument/2006/relationships/image" Target="../media/image9.png"/><Relationship Id="rId1" Type="http://schemas.openxmlformats.org/officeDocument/2006/relationships/slideLayout" Target="../slideLayouts/slideLayout12.xml"/><Relationship Id="rId6" Type="http://schemas.openxmlformats.org/officeDocument/2006/relationships/image" Target="../media/image12.jpg"/><Relationship Id="rId5" Type="http://schemas.openxmlformats.org/officeDocument/2006/relationships/image" Target="../media/image11.jpg"/><Relationship Id="rId4" Type="http://schemas.openxmlformats.org/officeDocument/2006/relationships/hyperlink" Target="https://chelotrip-ti.blogspot.com/2011/06/fuentes-de-innovacion-modelo-balance.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11.xml"/><Relationship Id="rId4" Type="http://schemas.openxmlformats.org/officeDocument/2006/relationships/image" Target="../media/image14.jpeg"/></Relationships>
</file>

<file path=ppt/slides/_rels/slide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5.xml"/><Relationship Id="rId1" Type="http://schemas.openxmlformats.org/officeDocument/2006/relationships/slideLayout" Target="../slideLayouts/slideLayout11.xml"/><Relationship Id="rId6" Type="http://schemas.openxmlformats.org/officeDocument/2006/relationships/hyperlink" Target="https://pxhere.com/en/photo/1379760" TargetMode="External"/><Relationship Id="rId5" Type="http://schemas.openxmlformats.org/officeDocument/2006/relationships/image" Target="../media/image16.jpg"/><Relationship Id="rId4" Type="http://schemas.openxmlformats.org/officeDocument/2006/relationships/hyperlink" Target="https://www.publicdomainpictures.net/en/view-image.php?image=255601&amp;picture=lightbulb-idea-innovation"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doi.org/10.1177/0021886320979810" TargetMode="External"/><Relationship Id="rId2" Type="http://schemas.openxmlformats.org/officeDocument/2006/relationships/hyperlink" Target="https://libguides.hull.ac.uk/reflectivewriting/kolb#picture" TargetMode="External"/><Relationship Id="rId1" Type="http://schemas.openxmlformats.org/officeDocument/2006/relationships/slideLayout" Target="../slideLayouts/slideLayout12.xml"/><Relationship Id="rId6" Type="http://schemas.openxmlformats.org/officeDocument/2006/relationships/hyperlink" Target="https://doi.org/10.3389/fpsyg.2019.01219" TargetMode="External"/><Relationship Id="rId5" Type="http://schemas.openxmlformats.org/officeDocument/2006/relationships/hyperlink" Target="https://doi.org/10.1016/j.tmp.2019.03.011" TargetMode="External"/><Relationship Id="rId4" Type="http://schemas.openxmlformats.org/officeDocument/2006/relationships/hyperlink" Target="https://safetyculture.com/topics/six-thinking-ha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descr="title">
            <a:extLst>
              <a:ext uri="{FF2B5EF4-FFF2-40B4-BE49-F238E27FC236}">
                <a16:creationId xmlns:a16="http://schemas.microsoft.com/office/drawing/2014/main" id="{28BAA8DA-C40B-4AB9-9407-30FB70335152}"/>
              </a:ext>
            </a:extLst>
          </p:cNvPr>
          <p:cNvSpPr>
            <a:spLocks noGrp="1"/>
          </p:cNvSpPr>
          <p:nvPr>
            <p:ph type="ctrTitle"/>
          </p:nvPr>
        </p:nvSpPr>
        <p:spPr>
          <a:xfrm>
            <a:off x="7535334" y="1291772"/>
            <a:ext cx="4118786" cy="3611880"/>
          </a:xfrm>
        </p:spPr>
        <p:txBody>
          <a:bodyPr rtlCol="0"/>
          <a:lstStyle/>
          <a:p>
            <a:pPr rtl="0"/>
            <a:r>
              <a:rPr lang="en-GB" dirty="0"/>
              <a:t>Do creativity and innovation provide a business advantage? </a:t>
            </a:r>
          </a:p>
        </p:txBody>
      </p:sp>
      <p:sp>
        <p:nvSpPr>
          <p:cNvPr id="12" name="Subtitle 11" descr="subtitle">
            <a:extLst>
              <a:ext uri="{FF2B5EF4-FFF2-40B4-BE49-F238E27FC236}">
                <a16:creationId xmlns:a16="http://schemas.microsoft.com/office/drawing/2014/main" id="{B28A8D9C-5123-4D2B-9272-016EF90E0E50}"/>
              </a:ext>
            </a:extLst>
          </p:cNvPr>
          <p:cNvSpPr>
            <a:spLocks noGrp="1"/>
          </p:cNvSpPr>
          <p:nvPr>
            <p:ph type="subTitle" idx="1"/>
          </p:nvPr>
        </p:nvSpPr>
        <p:spPr/>
        <p:txBody>
          <a:bodyPr rtlCol="0"/>
          <a:lstStyle/>
          <a:p>
            <a:pPr rtl="0"/>
            <a:r>
              <a:rPr lang="en-GB" dirty="0"/>
              <a:t>By Sandra Boscaneanu 2016826</a:t>
            </a:r>
          </a:p>
        </p:txBody>
      </p:sp>
      <p:pic>
        <p:nvPicPr>
          <p:cNvPr id="14" name="Picture Placeholder 13">
            <a:extLst>
              <a:ext uri="{FF2B5EF4-FFF2-40B4-BE49-F238E27FC236}">
                <a16:creationId xmlns:a16="http://schemas.microsoft.com/office/drawing/2014/main" id="{0B90EB26-97FD-4B8B-86E0-B00589E0946D}"/>
              </a:ext>
            </a:extLst>
          </p:cNvPr>
          <p:cNvPicPr>
            <a:picLocks noGrp="1" noChangeAspect="1"/>
          </p:cNvPicPr>
          <p:nvPr>
            <p:ph type="pic" sz="quarter" idx="10"/>
          </p:nvPr>
        </p:nvPicPr>
        <p:blipFill>
          <a:blip r:embed="rId3">
            <a:extLst>
              <a:ext uri="{837473B0-CC2E-450A-ABE3-18F120FF3D39}">
                <a1611:picAttrSrcUrl xmlns:a1611="http://schemas.microsoft.com/office/drawing/2016/11/main" r:id="rId4"/>
              </a:ext>
            </a:extLst>
          </a:blip>
          <a:srcRect/>
          <a:stretch/>
        </p:blipFill>
        <p:spPr>
          <a:xfrm>
            <a:off x="-1" y="0"/>
            <a:ext cx="6676568" cy="6858000"/>
          </a:xfrm>
        </p:spPr>
      </p:pic>
      <p:grpSp>
        <p:nvGrpSpPr>
          <p:cNvPr id="4" name="Group 3">
            <a:extLst>
              <a:ext uri="{FF2B5EF4-FFF2-40B4-BE49-F238E27FC236}">
                <a16:creationId xmlns:a16="http://schemas.microsoft.com/office/drawing/2014/main" id="{EB664AAE-5AE9-41D7-8346-002B9F445323}"/>
              </a:ext>
              <a:ext uri="{C183D7F6-B498-43B3-948B-1728B52AA6E4}">
                <adec:decorative xmlns:adec="http://schemas.microsoft.com/office/drawing/2017/decorative" val="1"/>
              </a:ext>
            </a:extLst>
          </p:cNvPr>
          <p:cNvGrpSpPr/>
          <p:nvPr/>
        </p:nvGrpSpPr>
        <p:grpSpPr>
          <a:xfrm>
            <a:off x="0" y="0"/>
            <a:ext cx="6208649" cy="6858000"/>
            <a:chOff x="-3740" y="0"/>
            <a:chExt cx="6208649" cy="6858000"/>
          </a:xfrm>
        </p:grpSpPr>
        <p:sp>
          <p:nvSpPr>
            <p:cNvPr id="11" name="Freeform: Shape 10">
              <a:extLst>
                <a:ext uri="{FF2B5EF4-FFF2-40B4-BE49-F238E27FC236}">
                  <a16:creationId xmlns:a16="http://schemas.microsoft.com/office/drawing/2014/main" id="{927C3783-B800-4093-BB0D-D5AEF08C3B59}"/>
                </a:ext>
              </a:extLst>
            </p:cNvPr>
            <p:cNvSpPr/>
            <p:nvPr/>
          </p:nvSpPr>
          <p:spPr>
            <a:xfrm>
              <a:off x="-3740" y="0"/>
              <a:ext cx="6208649" cy="6858000"/>
            </a:xfrm>
            <a:custGeom>
              <a:avLst/>
              <a:gdLst>
                <a:gd name="connsiteX0" fmla="*/ 0 w 6208649"/>
                <a:gd name="connsiteY0" fmla="*/ 0 h 6858000"/>
                <a:gd name="connsiteX1" fmla="*/ 6208649 w 6208649"/>
                <a:gd name="connsiteY1" fmla="*/ 0 h 6858000"/>
                <a:gd name="connsiteX2" fmla="*/ 2737815 w 6208649"/>
                <a:gd name="connsiteY2" fmla="*/ 6858000 h 6858000"/>
                <a:gd name="connsiteX3" fmla="*/ 0 w 620864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208649" h="6858000">
                  <a:moveTo>
                    <a:pt x="0" y="0"/>
                  </a:moveTo>
                  <a:lnTo>
                    <a:pt x="6208649" y="0"/>
                  </a:lnTo>
                  <a:lnTo>
                    <a:pt x="2737815" y="6858000"/>
                  </a:lnTo>
                  <a:lnTo>
                    <a:pt x="0" y="6858000"/>
                  </a:lnTo>
                  <a:close/>
                </a:path>
              </a:pathLst>
            </a:custGeom>
            <a:solidFill>
              <a:schemeClr val="bg1">
                <a:lumMod val="95000"/>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sp>
          <p:nvSpPr>
            <p:cNvPr id="9" name="Rectangle 8">
              <a:extLst>
                <a:ext uri="{FF2B5EF4-FFF2-40B4-BE49-F238E27FC236}">
                  <a16:creationId xmlns:a16="http://schemas.microsoft.com/office/drawing/2014/main" id="{B576E978-A841-4A4F-B153-CC369D9391D3}"/>
                </a:ext>
              </a:extLst>
            </p:cNvPr>
            <p:cNvSpPr/>
            <p:nvPr/>
          </p:nvSpPr>
          <p:spPr>
            <a:xfrm>
              <a:off x="1451429" y="0"/>
              <a:ext cx="3222172" cy="6858000"/>
            </a:xfrm>
            <a:prstGeom prst="rect">
              <a:avLst/>
            </a:prstGeom>
            <a:solidFill>
              <a:schemeClr val="accent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grpSp>
    </p:spTree>
    <p:extLst>
      <p:ext uri="{BB962C8B-B14F-4D97-AF65-F5344CB8AC3E}">
        <p14:creationId xmlns:p14="http://schemas.microsoft.com/office/powerpoint/2010/main" val="172556841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circle(in)">
                                      <p:cBhvr>
                                        <p:cTn id="12" dur="20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2">
                                            <p:txEl>
                                              <p:pRg st="0" end="0"/>
                                            </p:txEl>
                                          </p:spTgt>
                                        </p:tgtEl>
                                        <p:attrNameLst>
                                          <p:attrName>style.visibility</p:attrName>
                                        </p:attrNameLst>
                                      </p:cBhvr>
                                      <p:to>
                                        <p:strVal val="visible"/>
                                      </p:to>
                                    </p:set>
                                    <p:animEffect transition="in" filter="barn(inVertical)">
                                      <p:cBhvr>
                                        <p:cTn id="17" dur="500"/>
                                        <p:tgtEl>
                                          <p:spTgt spid="1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2"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a:extLst>
              <a:ext uri="{FF2B5EF4-FFF2-40B4-BE49-F238E27FC236}">
                <a16:creationId xmlns:a16="http://schemas.microsoft.com/office/drawing/2014/main" id="{E983D85E-34D8-430D-875F-7EBB69A6B73E}"/>
              </a:ext>
            </a:extLst>
          </p:cNvPr>
          <p:cNvPicPr>
            <a:picLocks noGrp="1" noChangeAspect="1"/>
          </p:cNvPicPr>
          <p:nvPr>
            <p:ph type="pic" sz="quarter" idx="10"/>
          </p:nvPr>
        </p:nvPicPr>
        <p:blipFill>
          <a:blip r:embed="rId3">
            <a:extLst>
              <a:ext uri="{837473B0-CC2E-450A-ABE3-18F120FF3D39}">
                <a1611:picAttrSrcUrl xmlns:a1611="http://schemas.microsoft.com/office/drawing/2016/11/main" r:id="rId4"/>
              </a:ext>
            </a:extLst>
          </a:blip>
          <a:srcRect/>
          <a:stretch/>
        </p:blipFill>
        <p:spPr>
          <a:xfrm>
            <a:off x="-1" y="0"/>
            <a:ext cx="6719300" cy="6858000"/>
          </a:xfrm>
        </p:spPr>
      </p:pic>
      <p:grpSp>
        <p:nvGrpSpPr>
          <p:cNvPr id="4" name="Group 3">
            <a:extLst>
              <a:ext uri="{FF2B5EF4-FFF2-40B4-BE49-F238E27FC236}">
                <a16:creationId xmlns:a16="http://schemas.microsoft.com/office/drawing/2014/main" id="{EB664AAE-5AE9-41D7-8346-002B9F445323}"/>
              </a:ext>
              <a:ext uri="{C183D7F6-B498-43B3-948B-1728B52AA6E4}">
                <adec:decorative xmlns:adec="http://schemas.microsoft.com/office/drawing/2017/decorative" val="1"/>
              </a:ext>
            </a:extLst>
          </p:cNvPr>
          <p:cNvGrpSpPr/>
          <p:nvPr/>
        </p:nvGrpSpPr>
        <p:grpSpPr>
          <a:xfrm>
            <a:off x="-105340" y="0"/>
            <a:ext cx="6208649" cy="6858000"/>
            <a:chOff x="-3740" y="0"/>
            <a:chExt cx="6208649" cy="6858000"/>
          </a:xfrm>
        </p:grpSpPr>
        <p:sp>
          <p:nvSpPr>
            <p:cNvPr id="11" name="Freeform: Shape 10">
              <a:extLst>
                <a:ext uri="{FF2B5EF4-FFF2-40B4-BE49-F238E27FC236}">
                  <a16:creationId xmlns:a16="http://schemas.microsoft.com/office/drawing/2014/main" id="{927C3783-B800-4093-BB0D-D5AEF08C3B59}"/>
                </a:ext>
              </a:extLst>
            </p:cNvPr>
            <p:cNvSpPr/>
            <p:nvPr/>
          </p:nvSpPr>
          <p:spPr>
            <a:xfrm>
              <a:off x="-3740" y="0"/>
              <a:ext cx="6208649" cy="6858000"/>
            </a:xfrm>
            <a:custGeom>
              <a:avLst/>
              <a:gdLst>
                <a:gd name="connsiteX0" fmla="*/ 0 w 6208649"/>
                <a:gd name="connsiteY0" fmla="*/ 0 h 6858000"/>
                <a:gd name="connsiteX1" fmla="*/ 6208649 w 6208649"/>
                <a:gd name="connsiteY1" fmla="*/ 0 h 6858000"/>
                <a:gd name="connsiteX2" fmla="*/ 2737815 w 6208649"/>
                <a:gd name="connsiteY2" fmla="*/ 6858000 h 6858000"/>
                <a:gd name="connsiteX3" fmla="*/ 0 w 620864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208649" h="6858000">
                  <a:moveTo>
                    <a:pt x="0" y="0"/>
                  </a:moveTo>
                  <a:lnTo>
                    <a:pt x="6208649" y="0"/>
                  </a:lnTo>
                  <a:lnTo>
                    <a:pt x="2737815" y="6858000"/>
                  </a:lnTo>
                  <a:lnTo>
                    <a:pt x="0" y="6858000"/>
                  </a:lnTo>
                  <a:close/>
                </a:path>
              </a:pathLst>
            </a:custGeom>
            <a:solidFill>
              <a:schemeClr val="bg1">
                <a:lumMod val="95000"/>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sp>
          <p:nvSpPr>
            <p:cNvPr id="9" name="Rectangle 8">
              <a:extLst>
                <a:ext uri="{FF2B5EF4-FFF2-40B4-BE49-F238E27FC236}">
                  <a16:creationId xmlns:a16="http://schemas.microsoft.com/office/drawing/2014/main" id="{B576E978-A841-4A4F-B153-CC369D9391D3}"/>
                </a:ext>
              </a:extLst>
            </p:cNvPr>
            <p:cNvSpPr/>
            <p:nvPr/>
          </p:nvSpPr>
          <p:spPr>
            <a:xfrm>
              <a:off x="1451429" y="0"/>
              <a:ext cx="3222172" cy="6858000"/>
            </a:xfrm>
            <a:prstGeom prst="rect">
              <a:avLst/>
            </a:prstGeom>
            <a:solidFill>
              <a:schemeClr val="accent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grpSp>
      <p:sp>
        <p:nvSpPr>
          <p:cNvPr id="2" name="Title 1" descr="title">
            <a:extLst>
              <a:ext uri="{FF2B5EF4-FFF2-40B4-BE49-F238E27FC236}">
                <a16:creationId xmlns:a16="http://schemas.microsoft.com/office/drawing/2014/main" id="{28BAA8DA-C40B-4AB9-9407-30FB70335152}"/>
              </a:ext>
            </a:extLst>
          </p:cNvPr>
          <p:cNvSpPr>
            <a:spLocks noGrp="1"/>
          </p:cNvSpPr>
          <p:nvPr>
            <p:ph type="ctrTitle"/>
          </p:nvPr>
        </p:nvSpPr>
        <p:spPr>
          <a:xfrm>
            <a:off x="1391830" y="382872"/>
            <a:ext cx="3846195" cy="620161"/>
          </a:xfrm>
        </p:spPr>
        <p:txBody>
          <a:bodyPr rtlCol="0">
            <a:normAutofit fontScale="90000"/>
          </a:bodyPr>
          <a:lstStyle/>
          <a:p>
            <a:pPr rtl="0"/>
            <a:r>
              <a:rPr lang="en-GB" dirty="0"/>
              <a:t>Introduction</a:t>
            </a:r>
          </a:p>
        </p:txBody>
      </p:sp>
      <p:sp>
        <p:nvSpPr>
          <p:cNvPr id="5" name="TextBox 4">
            <a:extLst>
              <a:ext uri="{FF2B5EF4-FFF2-40B4-BE49-F238E27FC236}">
                <a16:creationId xmlns:a16="http://schemas.microsoft.com/office/drawing/2014/main" id="{434E59EB-0D05-1CA3-624B-3DBF02786A31}"/>
              </a:ext>
            </a:extLst>
          </p:cNvPr>
          <p:cNvSpPr txBox="1"/>
          <p:nvPr/>
        </p:nvSpPr>
        <p:spPr>
          <a:xfrm>
            <a:off x="641024" y="1282044"/>
            <a:ext cx="5116840" cy="2185214"/>
          </a:xfrm>
          <a:prstGeom prst="rect">
            <a:avLst/>
          </a:prstGeom>
          <a:solidFill>
            <a:schemeClr val="accent1">
              <a:lumMod val="40000"/>
              <a:lumOff val="60000"/>
            </a:schemeClr>
          </a:solidFill>
        </p:spPr>
        <p:txBody>
          <a:bodyPr wrap="square" rtlCol="0">
            <a:spAutoFit/>
          </a:bodyPr>
          <a:lstStyle/>
          <a:p>
            <a:pPr algn="ctr"/>
            <a:r>
              <a:rPr lang="en-GB" sz="3600" dirty="0"/>
              <a:t>Do creativity and innovation provide a business advantage?</a:t>
            </a:r>
          </a:p>
          <a:p>
            <a:endParaRPr lang="en-GB" sz="2800" dirty="0"/>
          </a:p>
        </p:txBody>
      </p:sp>
      <p:sp>
        <p:nvSpPr>
          <p:cNvPr id="3" name="TextBox 2">
            <a:extLst>
              <a:ext uri="{FF2B5EF4-FFF2-40B4-BE49-F238E27FC236}">
                <a16:creationId xmlns:a16="http://schemas.microsoft.com/office/drawing/2014/main" id="{C8E0DC67-AD8E-FB0E-D826-AEFA0DACE159}"/>
              </a:ext>
            </a:extLst>
          </p:cNvPr>
          <p:cNvSpPr txBox="1"/>
          <p:nvPr/>
        </p:nvSpPr>
        <p:spPr>
          <a:xfrm>
            <a:off x="7449043" y="1209156"/>
            <a:ext cx="3962400" cy="584775"/>
          </a:xfrm>
          <a:prstGeom prst="rect">
            <a:avLst/>
          </a:prstGeom>
          <a:noFill/>
        </p:spPr>
        <p:txBody>
          <a:bodyPr wrap="square" rtlCol="0">
            <a:spAutoFit/>
          </a:bodyPr>
          <a:lstStyle/>
          <a:p>
            <a:r>
              <a:rPr lang="en-GB" sz="3200" b="1" dirty="0"/>
              <a:t>Learning cycle model</a:t>
            </a:r>
          </a:p>
        </p:txBody>
      </p:sp>
      <p:pic>
        <p:nvPicPr>
          <p:cNvPr id="7" name="Picture 6">
            <a:extLst>
              <a:ext uri="{FF2B5EF4-FFF2-40B4-BE49-F238E27FC236}">
                <a16:creationId xmlns:a16="http://schemas.microsoft.com/office/drawing/2014/main" id="{07692A48-E82B-1872-177A-BCA5EC10F0B5}"/>
              </a:ext>
            </a:extLst>
          </p:cNvPr>
          <p:cNvPicPr>
            <a:picLocks noChangeAspect="1"/>
          </p:cNvPicPr>
          <p:nvPr/>
        </p:nvPicPr>
        <p:blipFill>
          <a:blip r:embed="rId5"/>
          <a:stretch>
            <a:fillRect/>
          </a:stretch>
        </p:blipFill>
        <p:spPr>
          <a:xfrm>
            <a:off x="6967681" y="259029"/>
            <a:ext cx="5074763" cy="690388"/>
          </a:xfrm>
          <a:prstGeom prst="rect">
            <a:avLst/>
          </a:prstGeom>
          <a:solidFill>
            <a:schemeClr val="accent1">
              <a:lumMod val="60000"/>
              <a:lumOff val="40000"/>
            </a:schemeClr>
          </a:solidFill>
          <a:ln w="88900" cap="sq" cmpd="thickThin">
            <a:solidFill>
              <a:srgbClr val="000000"/>
            </a:solidFill>
            <a:prstDash val="solid"/>
            <a:miter lim="800000"/>
          </a:ln>
          <a:effectLst>
            <a:innerShdw blurRad="76200">
              <a:srgbClr val="000000"/>
            </a:innerShdw>
          </a:effectLst>
        </p:spPr>
      </p:pic>
      <p:sp>
        <p:nvSpPr>
          <p:cNvPr id="8" name="TextBox 7">
            <a:extLst>
              <a:ext uri="{FF2B5EF4-FFF2-40B4-BE49-F238E27FC236}">
                <a16:creationId xmlns:a16="http://schemas.microsoft.com/office/drawing/2014/main" id="{45232D29-0A56-86E1-E34D-604DC840BCA1}"/>
              </a:ext>
            </a:extLst>
          </p:cNvPr>
          <p:cNvSpPr txBox="1"/>
          <p:nvPr/>
        </p:nvSpPr>
        <p:spPr>
          <a:xfrm flipH="1">
            <a:off x="7276448" y="1781756"/>
            <a:ext cx="4336329" cy="1908215"/>
          </a:xfrm>
          <a:prstGeom prst="rect">
            <a:avLst/>
          </a:prstGeom>
          <a:noFill/>
        </p:spPr>
        <p:txBody>
          <a:bodyPr wrap="square" rtlCol="0">
            <a:spAutoFit/>
          </a:bodyPr>
          <a:lstStyle/>
          <a:p>
            <a:pPr algn="just"/>
            <a:r>
              <a:rPr lang="en-GB" sz="2000" b="1" dirty="0">
                <a:solidFill>
                  <a:schemeClr val="accent2">
                    <a:lumMod val="90000"/>
                    <a:lumOff val="10000"/>
                  </a:schemeClr>
                </a:solidFill>
              </a:rPr>
              <a:t>According to Bartram (2022), the cycle of practical learning is a model designed to aid people in gaining knowledge from their experiences. It may be used as a tool to organize your thoughts. </a:t>
            </a:r>
          </a:p>
          <a:p>
            <a:pPr algn="r"/>
            <a:endParaRPr lang="en-GB" dirty="0"/>
          </a:p>
        </p:txBody>
      </p:sp>
      <p:pic>
        <p:nvPicPr>
          <p:cNvPr id="10" name="Picture 9">
            <a:extLst>
              <a:ext uri="{FF2B5EF4-FFF2-40B4-BE49-F238E27FC236}">
                <a16:creationId xmlns:a16="http://schemas.microsoft.com/office/drawing/2014/main" id="{AFF7BCDC-B2C3-4307-FA58-D19C61857D7B}"/>
              </a:ext>
            </a:extLst>
          </p:cNvPr>
          <p:cNvPicPr>
            <a:picLocks noChangeAspect="1"/>
          </p:cNvPicPr>
          <p:nvPr/>
        </p:nvPicPr>
        <p:blipFill>
          <a:blip r:embed="rId6">
            <a:extLst>
              <a:ext uri="{837473B0-CC2E-450A-ABE3-18F120FF3D39}">
                <a1611:picAttrSrcUrl xmlns:a1611="http://schemas.microsoft.com/office/drawing/2016/11/main" r:id="rId7"/>
              </a:ext>
            </a:extLst>
          </a:blip>
          <a:srcRect/>
          <a:stretch/>
        </p:blipFill>
        <p:spPr>
          <a:xfrm>
            <a:off x="1024009" y="3780148"/>
            <a:ext cx="4279893" cy="2426087"/>
          </a:xfrm>
          <a:prstGeom prst="rect">
            <a:avLst/>
          </a:prstGeom>
        </p:spPr>
      </p:pic>
      <p:sp>
        <p:nvSpPr>
          <p:cNvPr id="13" name="TextBox 12">
            <a:extLst>
              <a:ext uri="{FF2B5EF4-FFF2-40B4-BE49-F238E27FC236}">
                <a16:creationId xmlns:a16="http://schemas.microsoft.com/office/drawing/2014/main" id="{32E27364-118E-9288-9A0C-602727AAD175}"/>
              </a:ext>
            </a:extLst>
          </p:cNvPr>
          <p:cNvSpPr txBox="1"/>
          <p:nvPr/>
        </p:nvSpPr>
        <p:spPr>
          <a:xfrm>
            <a:off x="7163534" y="4890721"/>
            <a:ext cx="4143375" cy="1754326"/>
          </a:xfrm>
          <a:prstGeom prst="rect">
            <a:avLst/>
          </a:prstGeom>
          <a:noFill/>
        </p:spPr>
        <p:txBody>
          <a:bodyPr wrap="square" rtlCol="0">
            <a:spAutoFit/>
          </a:bodyPr>
          <a:lstStyle/>
          <a:p>
            <a:r>
              <a:rPr lang="en-GB" b="1" dirty="0"/>
              <a:t>Advantages </a:t>
            </a:r>
          </a:p>
          <a:p>
            <a:r>
              <a:rPr lang="en-GB" dirty="0"/>
              <a:t>Practical application</a:t>
            </a:r>
          </a:p>
          <a:p>
            <a:endParaRPr lang="en-GB" dirty="0"/>
          </a:p>
          <a:p>
            <a:r>
              <a:rPr lang="en-GB" b="1" dirty="0"/>
              <a:t>Disadvantages</a:t>
            </a:r>
          </a:p>
          <a:p>
            <a:r>
              <a:rPr lang="en-GB" dirty="0"/>
              <a:t>Overemphasis on experience  </a:t>
            </a:r>
          </a:p>
          <a:p>
            <a:pPr algn="r"/>
            <a:r>
              <a:rPr lang="en-GB" dirty="0"/>
              <a:t>( Kolb, 2015)</a:t>
            </a:r>
          </a:p>
        </p:txBody>
      </p:sp>
    </p:spTree>
    <p:extLst>
      <p:ext uri="{BB962C8B-B14F-4D97-AF65-F5344CB8AC3E}">
        <p14:creationId xmlns:p14="http://schemas.microsoft.com/office/powerpoint/2010/main" val="281238232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31" presetClass="entr" presetSubtype="0" fill="hold" nodeType="clickEffect">
                                  <p:stCondLst>
                                    <p:cond delay="0"/>
                                  </p:stCondLst>
                                  <p:childTnLst>
                                    <p:set>
                                      <p:cBhvr>
                                        <p:cTn id="15" dur="1" fill="hold">
                                          <p:stCondLst>
                                            <p:cond delay="0"/>
                                          </p:stCondLst>
                                        </p:cTn>
                                        <p:tgtEl>
                                          <p:spTgt spid="7"/>
                                        </p:tgtEl>
                                        <p:attrNameLst>
                                          <p:attrName>style.visibility</p:attrName>
                                        </p:attrNameLst>
                                      </p:cBhvr>
                                      <p:to>
                                        <p:strVal val="visible"/>
                                      </p:to>
                                    </p:set>
                                    <p:anim calcmode="lin" valueType="num">
                                      <p:cBhvr>
                                        <p:cTn id="16" dur="1000" fill="hold"/>
                                        <p:tgtEl>
                                          <p:spTgt spid="7"/>
                                        </p:tgtEl>
                                        <p:attrNameLst>
                                          <p:attrName>ppt_w</p:attrName>
                                        </p:attrNameLst>
                                      </p:cBhvr>
                                      <p:tavLst>
                                        <p:tav tm="0">
                                          <p:val>
                                            <p:fltVal val="0"/>
                                          </p:val>
                                        </p:tav>
                                        <p:tav tm="100000">
                                          <p:val>
                                            <p:strVal val="#ppt_w"/>
                                          </p:val>
                                        </p:tav>
                                      </p:tavLst>
                                    </p:anim>
                                    <p:anim calcmode="lin" valueType="num">
                                      <p:cBhvr>
                                        <p:cTn id="17" dur="1000" fill="hold"/>
                                        <p:tgtEl>
                                          <p:spTgt spid="7"/>
                                        </p:tgtEl>
                                        <p:attrNameLst>
                                          <p:attrName>ppt_h</p:attrName>
                                        </p:attrNameLst>
                                      </p:cBhvr>
                                      <p:tavLst>
                                        <p:tav tm="0">
                                          <p:val>
                                            <p:fltVal val="0"/>
                                          </p:val>
                                        </p:tav>
                                        <p:tav tm="100000">
                                          <p:val>
                                            <p:strVal val="#ppt_h"/>
                                          </p:val>
                                        </p:tav>
                                      </p:tavLst>
                                    </p:anim>
                                    <p:anim calcmode="lin" valueType="num">
                                      <p:cBhvr>
                                        <p:cTn id="18" dur="1000" fill="hold"/>
                                        <p:tgtEl>
                                          <p:spTgt spid="7"/>
                                        </p:tgtEl>
                                        <p:attrNameLst>
                                          <p:attrName>style.rotation</p:attrName>
                                        </p:attrNameLst>
                                      </p:cBhvr>
                                      <p:tavLst>
                                        <p:tav tm="0">
                                          <p:val>
                                            <p:fltVal val="90"/>
                                          </p:val>
                                        </p:tav>
                                        <p:tav tm="100000">
                                          <p:val>
                                            <p:fltVal val="0"/>
                                          </p:val>
                                        </p:tav>
                                      </p:tavLst>
                                    </p:anim>
                                    <p:animEffect transition="in" filter="fade">
                                      <p:cBhvr>
                                        <p:cTn id="19" dur="1000"/>
                                        <p:tgtEl>
                                          <p:spTgt spid="7"/>
                                        </p:tgtEl>
                                      </p:cBhvr>
                                    </p:animEffect>
                                  </p:childTnLst>
                                </p:cTn>
                              </p:par>
                            </p:childTnLst>
                          </p:cTn>
                        </p:par>
                      </p:childTnLst>
                    </p:cTn>
                  </p:par>
                  <p:par>
                    <p:cTn id="20" fill="hold">
                      <p:stCondLst>
                        <p:cond delay="indefinite"/>
                      </p:stCondLst>
                      <p:childTnLst>
                        <p:par>
                          <p:cTn id="21" fill="hold">
                            <p:stCondLst>
                              <p:cond delay="0"/>
                            </p:stCondLst>
                            <p:childTnLst>
                              <p:par>
                                <p:cTn id="22" presetID="21" presetClass="entr" presetSubtype="1" fill="hold" grpId="0" nodeType="clickEffect">
                                  <p:stCondLst>
                                    <p:cond delay="0"/>
                                  </p:stCondLst>
                                  <p:childTnLst>
                                    <p:set>
                                      <p:cBhvr>
                                        <p:cTn id="23" dur="1" fill="hold">
                                          <p:stCondLst>
                                            <p:cond delay="0"/>
                                          </p:stCondLst>
                                        </p:cTn>
                                        <p:tgtEl>
                                          <p:spTgt spid="3"/>
                                        </p:tgtEl>
                                        <p:attrNameLst>
                                          <p:attrName>style.visibility</p:attrName>
                                        </p:attrNameLst>
                                      </p:cBhvr>
                                      <p:to>
                                        <p:strVal val="visible"/>
                                      </p:to>
                                    </p:set>
                                    <p:animEffect transition="in" filter="wheel(1)">
                                      <p:cBhvr>
                                        <p:cTn id="24" dur="2000"/>
                                        <p:tgtEl>
                                          <p:spTgt spid="3"/>
                                        </p:tgtEl>
                                      </p:cBhvr>
                                    </p:animEffec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0"/>
                                        </p:tgtEl>
                                        <p:attrNameLst>
                                          <p:attrName>style.visibility</p:attrName>
                                        </p:attrNameLst>
                                      </p:cBhvr>
                                      <p:to>
                                        <p:strVal val="visible"/>
                                      </p:to>
                                    </p:set>
                                    <p:anim calcmode="lin" valueType="num">
                                      <p:cBhvr additive="base">
                                        <p:cTn id="29" dur="500" fill="hold"/>
                                        <p:tgtEl>
                                          <p:spTgt spid="10"/>
                                        </p:tgtEl>
                                        <p:attrNameLst>
                                          <p:attrName>ppt_x</p:attrName>
                                        </p:attrNameLst>
                                      </p:cBhvr>
                                      <p:tavLst>
                                        <p:tav tm="0">
                                          <p:val>
                                            <p:strVal val="#ppt_x"/>
                                          </p:val>
                                        </p:tav>
                                        <p:tav tm="100000">
                                          <p:val>
                                            <p:strVal val="#ppt_x"/>
                                          </p:val>
                                        </p:tav>
                                      </p:tavLst>
                                    </p:anim>
                                    <p:anim calcmode="lin" valueType="num">
                                      <p:cBhvr additive="base">
                                        <p:cTn id="3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wipe(down)">
                                      <p:cBhvr>
                                        <p:cTn id="35" dur="500"/>
                                        <p:tgtEl>
                                          <p:spTgt spid="8"/>
                                        </p:tgtEl>
                                      </p:cBhvr>
                                    </p:animEffect>
                                  </p:childTnLst>
                                </p:cTn>
                              </p:par>
                            </p:childTnLst>
                          </p:cTn>
                        </p:par>
                      </p:childTnLst>
                    </p:cTn>
                  </p:par>
                  <p:par>
                    <p:cTn id="36" fill="hold">
                      <p:stCondLst>
                        <p:cond delay="indefinite"/>
                      </p:stCondLst>
                      <p:childTnLst>
                        <p:par>
                          <p:cTn id="37" fill="hold">
                            <p:stCondLst>
                              <p:cond delay="0"/>
                            </p:stCondLst>
                            <p:childTnLst>
                              <p:par>
                                <p:cTn id="38" presetID="6" presetClass="entr" presetSubtype="16" fill="hold" grpId="0" nodeType="clickEffect">
                                  <p:stCondLst>
                                    <p:cond delay="0"/>
                                  </p:stCondLst>
                                  <p:childTnLst>
                                    <p:set>
                                      <p:cBhvr>
                                        <p:cTn id="39" dur="1" fill="hold">
                                          <p:stCondLst>
                                            <p:cond delay="0"/>
                                          </p:stCondLst>
                                        </p:cTn>
                                        <p:tgtEl>
                                          <p:spTgt spid="13"/>
                                        </p:tgtEl>
                                        <p:attrNameLst>
                                          <p:attrName>style.visibility</p:attrName>
                                        </p:attrNameLst>
                                      </p:cBhvr>
                                      <p:to>
                                        <p:strVal val="visible"/>
                                      </p:to>
                                    </p:set>
                                    <p:animEffect transition="in" filter="circle(in)">
                                      <p:cBhvr>
                                        <p:cTn id="40"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P spid="3" grpId="0"/>
      <p:bldP spid="8" grpId="0"/>
      <p:bldP spid="1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close up of pages in a book">
            <a:extLst>
              <a:ext uri="{FF2B5EF4-FFF2-40B4-BE49-F238E27FC236}">
                <a16:creationId xmlns:a16="http://schemas.microsoft.com/office/drawing/2014/main" id="{18718FBA-CF32-41C2-9D07-1F0F7F19F73C}"/>
              </a:ext>
            </a:extLst>
          </p:cNvPr>
          <p:cNvPicPr>
            <a:picLocks noGrp="1" noChangeAspect="1"/>
          </p:cNvPicPr>
          <p:nvPr>
            <p:ph type="pic" sz="quarter" idx="10"/>
          </p:nvPr>
        </p:nvPicPr>
        <p:blipFill rotWithShape="1">
          <a:blip r:embed="rId3" cstate="email">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a:ext>
            </a:extLst>
          </a:blip>
          <a:srcRect/>
          <a:stretch/>
        </p:blipFill>
        <p:spPr>
          <a:xfrm>
            <a:off x="0" y="0"/>
            <a:ext cx="12192001" cy="6858000"/>
          </a:xfrm>
        </p:spPr>
      </p:pic>
      <p:grpSp>
        <p:nvGrpSpPr>
          <p:cNvPr id="23" name="Group 22">
            <a:extLst>
              <a:ext uri="{FF2B5EF4-FFF2-40B4-BE49-F238E27FC236}">
                <a16:creationId xmlns:a16="http://schemas.microsoft.com/office/drawing/2014/main" id="{28C94A8D-A234-408C-8281-33CCC01BE2A8}"/>
              </a:ext>
              <a:ext uri="{C183D7F6-B498-43B3-948B-1728B52AA6E4}">
                <adec:decorative xmlns:adec="http://schemas.microsoft.com/office/drawing/2017/decorative" val="1"/>
              </a:ext>
            </a:extLst>
          </p:cNvPr>
          <p:cNvGrpSpPr/>
          <p:nvPr/>
        </p:nvGrpSpPr>
        <p:grpSpPr>
          <a:xfrm>
            <a:off x="0" y="0"/>
            <a:ext cx="4750604" cy="6858000"/>
            <a:chOff x="0" y="0"/>
            <a:chExt cx="4750604" cy="6858000"/>
          </a:xfrm>
        </p:grpSpPr>
        <p:sp>
          <p:nvSpPr>
            <p:cNvPr id="22" name="Freeform: Shape 21">
              <a:extLst>
                <a:ext uri="{FF2B5EF4-FFF2-40B4-BE49-F238E27FC236}">
                  <a16:creationId xmlns:a16="http://schemas.microsoft.com/office/drawing/2014/main" id="{01887690-2EDF-4913-A835-4503B0E36442}"/>
                </a:ext>
              </a:extLst>
            </p:cNvPr>
            <p:cNvSpPr/>
            <p:nvPr/>
          </p:nvSpPr>
          <p:spPr>
            <a:xfrm>
              <a:off x="0" y="0"/>
              <a:ext cx="4750604" cy="6858000"/>
            </a:xfrm>
            <a:custGeom>
              <a:avLst/>
              <a:gdLst>
                <a:gd name="connsiteX0" fmla="*/ 0 w 4750604"/>
                <a:gd name="connsiteY0" fmla="*/ 0 h 6858000"/>
                <a:gd name="connsiteX1" fmla="*/ 4750604 w 4750604"/>
                <a:gd name="connsiteY1" fmla="*/ 0 h 6858000"/>
                <a:gd name="connsiteX2" fmla="*/ 3101407 w 4750604"/>
                <a:gd name="connsiteY2" fmla="*/ 6858000 h 6858000"/>
                <a:gd name="connsiteX3" fmla="*/ 0 w 475060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750604" h="6858000">
                  <a:moveTo>
                    <a:pt x="0" y="0"/>
                  </a:moveTo>
                  <a:lnTo>
                    <a:pt x="4750604" y="0"/>
                  </a:lnTo>
                  <a:lnTo>
                    <a:pt x="3101407" y="6858000"/>
                  </a:lnTo>
                  <a:lnTo>
                    <a:pt x="0" y="6858000"/>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sp>
          <p:nvSpPr>
            <p:cNvPr id="18" name="Freeform: Shape 17">
              <a:extLst>
                <a:ext uri="{FF2B5EF4-FFF2-40B4-BE49-F238E27FC236}">
                  <a16:creationId xmlns:a16="http://schemas.microsoft.com/office/drawing/2014/main" id="{AD1E7D22-630D-4E19-8BE6-9C21E4A652BD}"/>
                </a:ext>
              </a:extLst>
            </p:cNvPr>
            <p:cNvSpPr/>
            <p:nvPr/>
          </p:nvSpPr>
          <p:spPr>
            <a:xfrm>
              <a:off x="1" y="0"/>
              <a:ext cx="3946799" cy="6858000"/>
            </a:xfrm>
            <a:custGeom>
              <a:avLst/>
              <a:gdLst>
                <a:gd name="connsiteX0" fmla="*/ 0 w 3946799"/>
                <a:gd name="connsiteY0" fmla="*/ 0 h 6858000"/>
                <a:gd name="connsiteX1" fmla="*/ 3946799 w 3946799"/>
                <a:gd name="connsiteY1" fmla="*/ 0 h 6858000"/>
                <a:gd name="connsiteX2" fmla="*/ 2297602 w 3946799"/>
                <a:gd name="connsiteY2" fmla="*/ 6858000 h 6858000"/>
                <a:gd name="connsiteX3" fmla="*/ 0 w 394679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946799" h="6858000">
                  <a:moveTo>
                    <a:pt x="0" y="0"/>
                  </a:moveTo>
                  <a:lnTo>
                    <a:pt x="3946799" y="0"/>
                  </a:lnTo>
                  <a:lnTo>
                    <a:pt x="2297602" y="6858000"/>
                  </a:lnTo>
                  <a:lnTo>
                    <a:pt x="0" y="6858000"/>
                  </a:lnTo>
                  <a:close/>
                </a:path>
              </a:pathLst>
            </a:custGeom>
            <a:solidFill>
              <a:schemeClr val="accent1">
                <a:lumMod val="7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sp>
          <p:nvSpPr>
            <p:cNvPr id="16" name="Freeform: Shape 15">
              <a:extLst>
                <a:ext uri="{FF2B5EF4-FFF2-40B4-BE49-F238E27FC236}">
                  <a16:creationId xmlns:a16="http://schemas.microsoft.com/office/drawing/2014/main" id="{318BD405-EEE9-4A08-8DA2-A70AFCF1D240}"/>
                </a:ext>
              </a:extLst>
            </p:cNvPr>
            <p:cNvSpPr/>
            <p:nvPr/>
          </p:nvSpPr>
          <p:spPr>
            <a:xfrm>
              <a:off x="0" y="0"/>
              <a:ext cx="3723822" cy="6858000"/>
            </a:xfrm>
            <a:custGeom>
              <a:avLst/>
              <a:gdLst>
                <a:gd name="connsiteX0" fmla="*/ 0 w 3723822"/>
                <a:gd name="connsiteY0" fmla="*/ 0 h 6858000"/>
                <a:gd name="connsiteX1" fmla="*/ 3723822 w 3723822"/>
                <a:gd name="connsiteY1" fmla="*/ 0 h 6858000"/>
                <a:gd name="connsiteX2" fmla="*/ 2074625 w 3723822"/>
                <a:gd name="connsiteY2" fmla="*/ 6858000 h 6858000"/>
                <a:gd name="connsiteX3" fmla="*/ 0 w 372382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723822" h="6858000">
                  <a:moveTo>
                    <a:pt x="0" y="0"/>
                  </a:moveTo>
                  <a:lnTo>
                    <a:pt x="3723822" y="0"/>
                  </a:lnTo>
                  <a:lnTo>
                    <a:pt x="2074625" y="6858000"/>
                  </a:lnTo>
                  <a:lnTo>
                    <a:pt x="0" y="6858000"/>
                  </a:lnTo>
                  <a:close/>
                </a:path>
              </a:pathLst>
            </a:custGeom>
            <a:solidFill>
              <a:schemeClr val="accent1">
                <a:lumMod val="75000"/>
                <a:alpha val="4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sp>
          <p:nvSpPr>
            <p:cNvPr id="14" name="Freeform: Shape 13">
              <a:extLst>
                <a:ext uri="{FF2B5EF4-FFF2-40B4-BE49-F238E27FC236}">
                  <a16:creationId xmlns:a16="http://schemas.microsoft.com/office/drawing/2014/main" id="{7D4A6826-2C0D-4C79-A871-DF31737EE4F7}"/>
                </a:ext>
              </a:extLst>
            </p:cNvPr>
            <p:cNvSpPr/>
            <p:nvPr/>
          </p:nvSpPr>
          <p:spPr>
            <a:xfrm>
              <a:off x="0" y="0"/>
              <a:ext cx="3374007" cy="6858000"/>
            </a:xfrm>
            <a:custGeom>
              <a:avLst/>
              <a:gdLst>
                <a:gd name="connsiteX0" fmla="*/ 0 w 3374007"/>
                <a:gd name="connsiteY0" fmla="*/ 0 h 6858000"/>
                <a:gd name="connsiteX1" fmla="*/ 3374007 w 3374007"/>
                <a:gd name="connsiteY1" fmla="*/ 0 h 6858000"/>
                <a:gd name="connsiteX2" fmla="*/ 1659507 w 3374007"/>
                <a:gd name="connsiteY2" fmla="*/ 6858000 h 6858000"/>
                <a:gd name="connsiteX3" fmla="*/ 0 w 337400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374007" h="6858000">
                  <a:moveTo>
                    <a:pt x="0" y="0"/>
                  </a:moveTo>
                  <a:lnTo>
                    <a:pt x="3374007" y="0"/>
                  </a:lnTo>
                  <a:lnTo>
                    <a:pt x="1659507" y="6858000"/>
                  </a:lnTo>
                  <a:lnTo>
                    <a:pt x="0" y="6858000"/>
                  </a:lnTo>
                  <a:close/>
                </a:path>
              </a:pathLst>
            </a:custGeom>
            <a:solidFill>
              <a:schemeClr val="accent1">
                <a:lumMod val="75000"/>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grpSp>
      <p:sp>
        <p:nvSpPr>
          <p:cNvPr id="6" name="Rectangle 5">
            <a:extLst>
              <a:ext uri="{FF2B5EF4-FFF2-40B4-BE49-F238E27FC236}">
                <a16:creationId xmlns:a16="http://schemas.microsoft.com/office/drawing/2014/main" id="{7646B8F8-0ECC-692D-2741-2706009C9669}"/>
              </a:ext>
            </a:extLst>
          </p:cNvPr>
          <p:cNvSpPr/>
          <p:nvPr/>
        </p:nvSpPr>
        <p:spPr>
          <a:xfrm>
            <a:off x="443907" y="418750"/>
            <a:ext cx="5497275" cy="923330"/>
          </a:xfrm>
          <a:prstGeom prst="rect">
            <a:avLst/>
          </a:prstGeom>
          <a:noFill/>
        </p:spPr>
        <p:txBody>
          <a:bodyPr wrap="none" lIns="91440" tIns="45720" rIns="91440" bIns="45720">
            <a:spAutoFit/>
          </a:bodyPr>
          <a:lstStyle/>
          <a:p>
            <a:pPr algn="ctr"/>
            <a:r>
              <a:rPr lang="en-GB" sz="5400" b="1" cap="none" spc="0" dirty="0">
                <a:ln w="6600">
                  <a:solidFill>
                    <a:schemeClr val="accent2"/>
                  </a:solidFill>
                  <a:prstDash val="solid"/>
                </a:ln>
                <a:solidFill>
                  <a:srgbClr val="FFFFFF"/>
                </a:solidFill>
                <a:effectLst>
                  <a:outerShdw dist="38100" dir="2700000" algn="tl" rotWithShape="0">
                    <a:schemeClr val="accent2"/>
                  </a:outerShdw>
                </a:effectLst>
              </a:rPr>
              <a:t>Reflective Learning </a:t>
            </a:r>
          </a:p>
        </p:txBody>
      </p:sp>
      <p:grpSp>
        <p:nvGrpSpPr>
          <p:cNvPr id="2" name="Group 1">
            <a:extLst>
              <a:ext uri="{FF2B5EF4-FFF2-40B4-BE49-F238E27FC236}">
                <a16:creationId xmlns:a16="http://schemas.microsoft.com/office/drawing/2014/main" id="{28FB2F4A-1A1B-4936-F441-7EB2E645FACD}"/>
              </a:ext>
            </a:extLst>
          </p:cNvPr>
          <p:cNvGrpSpPr/>
          <p:nvPr/>
        </p:nvGrpSpPr>
        <p:grpSpPr>
          <a:xfrm>
            <a:off x="367469" y="1585913"/>
            <a:ext cx="11668242" cy="5063294"/>
            <a:chOff x="845881" y="463761"/>
            <a:chExt cx="11668242" cy="2761145"/>
          </a:xfrm>
        </p:grpSpPr>
        <p:sp>
          <p:nvSpPr>
            <p:cNvPr id="8" name="Freeform: Shape 7">
              <a:extLst>
                <a:ext uri="{FF2B5EF4-FFF2-40B4-BE49-F238E27FC236}">
                  <a16:creationId xmlns:a16="http://schemas.microsoft.com/office/drawing/2014/main" id="{DD16C7E3-EABC-01AE-FA33-A5DFEB9E44D5}"/>
                </a:ext>
              </a:extLst>
            </p:cNvPr>
            <p:cNvSpPr/>
            <p:nvPr/>
          </p:nvSpPr>
          <p:spPr>
            <a:xfrm>
              <a:off x="890867" y="511648"/>
              <a:ext cx="3871913" cy="1809168"/>
            </a:xfrm>
            <a:custGeom>
              <a:avLst/>
              <a:gdLst>
                <a:gd name="connsiteX0" fmla="*/ 139819 w 2341311"/>
                <a:gd name="connsiteY0" fmla="*/ 0 h 1747739"/>
                <a:gd name="connsiteX1" fmla="*/ 2201492 w 2341311"/>
                <a:gd name="connsiteY1" fmla="*/ 0 h 1747739"/>
                <a:gd name="connsiteX2" fmla="*/ 2341311 w 2341311"/>
                <a:gd name="connsiteY2" fmla="*/ 139819 h 1747739"/>
                <a:gd name="connsiteX3" fmla="*/ 2341311 w 2341311"/>
                <a:gd name="connsiteY3" fmla="*/ 1747739 h 1747739"/>
                <a:gd name="connsiteX4" fmla="*/ 2341311 w 2341311"/>
                <a:gd name="connsiteY4" fmla="*/ 1747739 h 1747739"/>
                <a:gd name="connsiteX5" fmla="*/ 0 w 2341311"/>
                <a:gd name="connsiteY5" fmla="*/ 1747739 h 1747739"/>
                <a:gd name="connsiteX6" fmla="*/ 0 w 2341311"/>
                <a:gd name="connsiteY6" fmla="*/ 1747739 h 1747739"/>
                <a:gd name="connsiteX7" fmla="*/ 0 w 2341311"/>
                <a:gd name="connsiteY7" fmla="*/ 139819 h 1747739"/>
                <a:gd name="connsiteX8" fmla="*/ 139819 w 2341311"/>
                <a:gd name="connsiteY8" fmla="*/ 0 h 1747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1311" h="1747739">
                  <a:moveTo>
                    <a:pt x="139819" y="0"/>
                  </a:moveTo>
                  <a:lnTo>
                    <a:pt x="2201492" y="0"/>
                  </a:lnTo>
                  <a:cubicBezTo>
                    <a:pt x="2278712" y="0"/>
                    <a:pt x="2341311" y="62599"/>
                    <a:pt x="2341311" y="139819"/>
                  </a:cubicBezTo>
                  <a:lnTo>
                    <a:pt x="2341311" y="1747739"/>
                  </a:lnTo>
                  <a:lnTo>
                    <a:pt x="2341311" y="1747739"/>
                  </a:lnTo>
                  <a:lnTo>
                    <a:pt x="0" y="1747739"/>
                  </a:lnTo>
                  <a:lnTo>
                    <a:pt x="0" y="1747739"/>
                  </a:lnTo>
                  <a:lnTo>
                    <a:pt x="0" y="139819"/>
                  </a:lnTo>
                  <a:cubicBezTo>
                    <a:pt x="0" y="62599"/>
                    <a:pt x="62599" y="0"/>
                    <a:pt x="139819" y="0"/>
                  </a:cubicBezTo>
                  <a:close/>
                </a:path>
              </a:pathLst>
            </a:custGeom>
            <a:blipFill dpi="0"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a:stretch>
                <a:fillRect/>
              </a:stretch>
            </a:blip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72000" tIns="72000" rIns="72000" bIns="72000" numCol="1" spcCol="1270" anchor="t" anchorCtr="0">
              <a:noAutofit/>
            </a:bodyPr>
            <a:lstStyle/>
            <a:p>
              <a:pPr marL="228600" lvl="1" indent="-228600" algn="ctr" defTabSz="889000">
                <a:lnSpc>
                  <a:spcPct val="90000"/>
                </a:lnSpc>
                <a:spcBef>
                  <a:spcPct val="0"/>
                </a:spcBef>
                <a:spcAft>
                  <a:spcPct val="15000"/>
                </a:spcAft>
                <a:buNone/>
              </a:pPr>
              <a:r>
                <a:rPr lang="en-GB" sz="2000" kern="1200" dirty="0">
                  <a:ln w="0"/>
                  <a:solidFill>
                    <a:schemeClr val="tx1"/>
                  </a:solidFill>
                  <a:effectLst>
                    <a:outerShdw blurRad="38100" dist="19050" dir="2700000" algn="tl" rotWithShape="0">
                      <a:schemeClr val="dk1">
                        <a:alpha val="40000"/>
                      </a:schemeClr>
                    </a:outerShdw>
                  </a:effectLst>
                  <a:highlight>
                    <a:srgbClr val="CA929B"/>
                  </a:highlight>
                </a:rPr>
                <a:t>Week 1 </a:t>
              </a:r>
            </a:p>
            <a:p>
              <a:pPr marL="228600" lvl="1" indent="-228600" algn="r" defTabSz="889000">
                <a:lnSpc>
                  <a:spcPct val="90000"/>
                </a:lnSpc>
                <a:spcBef>
                  <a:spcPct val="0"/>
                </a:spcBef>
                <a:spcAft>
                  <a:spcPct val="15000"/>
                </a:spcAft>
                <a:buFont typeface="Arial" panose="020B0604020202020204" pitchFamily="34" charset="0"/>
                <a:buChar char="•"/>
              </a:pPr>
              <a:r>
                <a:rPr lang="en-GB" sz="1200" dirty="0">
                  <a:ln w="0"/>
                  <a:solidFill>
                    <a:schemeClr val="tx1"/>
                  </a:solidFill>
                  <a:effectLst>
                    <a:outerShdw blurRad="38100" dist="19050" dir="2700000" algn="tl" rotWithShape="0">
                      <a:schemeClr val="dk1">
                        <a:alpha val="40000"/>
                      </a:schemeClr>
                    </a:outerShdw>
                  </a:effectLst>
                  <a:highlight>
                    <a:srgbClr val="CA929B"/>
                  </a:highlight>
                </a:rPr>
                <a:t>Innovation and invention, </a:t>
              </a:r>
            </a:p>
            <a:p>
              <a:pPr marL="228600" lvl="1" indent="-228600" algn="r" defTabSz="889000">
                <a:lnSpc>
                  <a:spcPct val="90000"/>
                </a:lnSpc>
                <a:spcBef>
                  <a:spcPct val="0"/>
                </a:spcBef>
                <a:spcAft>
                  <a:spcPct val="15000"/>
                </a:spcAft>
                <a:buFont typeface="Arial" panose="020B0604020202020204" pitchFamily="34" charset="0"/>
                <a:buChar char="•"/>
              </a:pPr>
              <a:r>
                <a:rPr lang="en-GB" sz="1200" dirty="0">
                  <a:ln w="0"/>
                  <a:solidFill>
                    <a:schemeClr val="tx1"/>
                  </a:solidFill>
                  <a:effectLst>
                    <a:outerShdw blurRad="38100" dist="19050" dir="2700000" algn="tl" rotWithShape="0">
                      <a:schemeClr val="dk1">
                        <a:alpha val="40000"/>
                      </a:schemeClr>
                    </a:outerShdw>
                  </a:effectLst>
                  <a:highlight>
                    <a:srgbClr val="CA929B"/>
                  </a:highlight>
                </a:rPr>
                <a:t>T</a:t>
              </a:r>
              <a:r>
                <a:rPr lang="en-GB" sz="1200" kern="1200" dirty="0">
                  <a:ln w="0"/>
                  <a:solidFill>
                    <a:schemeClr val="tx1"/>
                  </a:solidFill>
                  <a:effectLst>
                    <a:outerShdw blurRad="38100" dist="19050" dir="2700000" algn="tl" rotWithShape="0">
                      <a:schemeClr val="dk1">
                        <a:alpha val="40000"/>
                      </a:schemeClr>
                    </a:outerShdw>
                  </a:effectLst>
                  <a:highlight>
                    <a:srgbClr val="CA929B"/>
                  </a:highlight>
                </a:rPr>
                <a:t>op innovators</a:t>
              </a:r>
            </a:p>
            <a:p>
              <a:pPr marL="228600" lvl="1" indent="-228600" algn="r" defTabSz="889000">
                <a:lnSpc>
                  <a:spcPct val="90000"/>
                </a:lnSpc>
                <a:spcBef>
                  <a:spcPct val="0"/>
                </a:spcBef>
                <a:spcAft>
                  <a:spcPct val="15000"/>
                </a:spcAft>
                <a:buFont typeface="Arial" panose="020B0604020202020204" pitchFamily="34" charset="0"/>
                <a:buChar char="•"/>
              </a:pPr>
              <a:r>
                <a:rPr lang="en-GB" sz="1200" dirty="0">
                  <a:ln w="0"/>
                  <a:solidFill>
                    <a:schemeClr val="tx1"/>
                  </a:solidFill>
                  <a:effectLst>
                    <a:outerShdw blurRad="38100" dist="19050" dir="2700000" algn="tl" rotWithShape="0">
                      <a:schemeClr val="dk1">
                        <a:alpha val="40000"/>
                      </a:schemeClr>
                    </a:outerShdw>
                  </a:effectLst>
                  <a:highlight>
                    <a:srgbClr val="CA929B"/>
                  </a:highlight>
                </a:rPr>
                <a:t>How innovative are you? </a:t>
              </a:r>
            </a:p>
            <a:p>
              <a:pPr marL="228600" lvl="1" indent="-228600" algn="r" defTabSz="889000">
                <a:lnSpc>
                  <a:spcPct val="90000"/>
                </a:lnSpc>
                <a:spcBef>
                  <a:spcPct val="0"/>
                </a:spcBef>
                <a:spcAft>
                  <a:spcPct val="15000"/>
                </a:spcAft>
                <a:buFont typeface="Arial" panose="020B0604020202020204" pitchFamily="34" charset="0"/>
                <a:buChar char="•"/>
              </a:pPr>
              <a:r>
                <a:rPr lang="en-GB" sz="1200" dirty="0">
                  <a:ln w="0"/>
                  <a:solidFill>
                    <a:schemeClr val="tx1"/>
                  </a:solidFill>
                  <a:effectLst>
                    <a:outerShdw blurRad="38100" dist="19050" dir="2700000" algn="tl" rotWithShape="0">
                      <a:schemeClr val="dk1">
                        <a:alpha val="40000"/>
                      </a:schemeClr>
                    </a:outerShdw>
                  </a:effectLst>
                  <a:highlight>
                    <a:srgbClr val="CA929B"/>
                  </a:highlight>
                </a:rPr>
                <a:t>Th</a:t>
              </a:r>
              <a:r>
                <a:rPr lang="en-GB" sz="1200" kern="1200" dirty="0">
                  <a:ln w="0"/>
                  <a:solidFill>
                    <a:schemeClr val="tx1"/>
                  </a:solidFill>
                  <a:effectLst>
                    <a:outerShdw blurRad="38100" dist="19050" dir="2700000" algn="tl" rotWithShape="0">
                      <a:schemeClr val="dk1">
                        <a:alpha val="40000"/>
                      </a:schemeClr>
                    </a:outerShdw>
                  </a:effectLst>
                  <a:highlight>
                    <a:srgbClr val="CA929B"/>
                  </a:highlight>
                </a:rPr>
                <a:t>e art of innovation</a:t>
              </a:r>
            </a:p>
            <a:p>
              <a:pPr marL="228600" lvl="1" indent="-228600" algn="r" defTabSz="889000">
                <a:lnSpc>
                  <a:spcPct val="90000"/>
                </a:lnSpc>
                <a:spcBef>
                  <a:spcPct val="0"/>
                </a:spcBef>
                <a:spcAft>
                  <a:spcPct val="15000"/>
                </a:spcAft>
                <a:buFont typeface="Arial" panose="020B0604020202020204" pitchFamily="34" charset="0"/>
                <a:buChar char="•"/>
              </a:pPr>
              <a:r>
                <a:rPr lang="en-GB" sz="1200" kern="1200" dirty="0">
                  <a:ln w="0"/>
                  <a:solidFill>
                    <a:schemeClr val="tx1"/>
                  </a:solidFill>
                  <a:effectLst>
                    <a:outerShdw blurRad="38100" dist="19050" dir="2700000" algn="tl" rotWithShape="0">
                      <a:schemeClr val="dk1">
                        <a:alpha val="40000"/>
                      </a:schemeClr>
                    </a:outerShdw>
                  </a:effectLst>
                  <a:highlight>
                    <a:srgbClr val="CA929B"/>
                  </a:highlight>
                </a:rPr>
                <a:t> Why innovate?</a:t>
              </a:r>
            </a:p>
            <a:p>
              <a:pPr marL="228600" lvl="1" indent="-228600" algn="r" defTabSz="889000">
                <a:lnSpc>
                  <a:spcPct val="90000"/>
                </a:lnSpc>
                <a:spcBef>
                  <a:spcPct val="0"/>
                </a:spcBef>
                <a:spcAft>
                  <a:spcPct val="15000"/>
                </a:spcAft>
                <a:buFont typeface="Arial" panose="020B0604020202020204" pitchFamily="34" charset="0"/>
                <a:buChar char="•"/>
              </a:pPr>
              <a:r>
                <a:rPr lang="en-GB" sz="1200" kern="1200" dirty="0">
                  <a:ln w="0"/>
                  <a:solidFill>
                    <a:schemeClr val="tx1"/>
                  </a:solidFill>
                  <a:effectLst>
                    <a:outerShdw blurRad="38100" dist="19050" dir="2700000" algn="tl" rotWithShape="0">
                      <a:schemeClr val="dk1">
                        <a:alpha val="40000"/>
                      </a:schemeClr>
                    </a:outerShdw>
                  </a:effectLst>
                  <a:highlight>
                    <a:srgbClr val="CA929B"/>
                  </a:highlight>
                </a:rPr>
                <a:t> Type of innovation</a:t>
              </a:r>
              <a:r>
                <a:rPr lang="en-GB" sz="1200" kern="1200" dirty="0">
                  <a:ln>
                    <a:solidFill>
                      <a:schemeClr val="accent3">
                        <a:lumMod val="60000"/>
                        <a:lumOff val="40000"/>
                      </a:schemeClr>
                    </a:solidFill>
                  </a:ln>
                  <a:solidFill>
                    <a:schemeClr val="tx1"/>
                  </a:solidFill>
                  <a:highlight>
                    <a:srgbClr val="CA929B"/>
                  </a:highlight>
                </a:rPr>
                <a:t>.</a:t>
              </a:r>
            </a:p>
          </p:txBody>
        </p:sp>
        <p:sp>
          <p:nvSpPr>
            <p:cNvPr id="9" name="Freeform: Shape 8">
              <a:extLst>
                <a:ext uri="{FF2B5EF4-FFF2-40B4-BE49-F238E27FC236}">
                  <a16:creationId xmlns:a16="http://schemas.microsoft.com/office/drawing/2014/main" id="{9C2D997A-6504-E413-9503-064D105E317F}"/>
                </a:ext>
              </a:extLst>
            </p:cNvPr>
            <p:cNvSpPr/>
            <p:nvPr/>
          </p:nvSpPr>
          <p:spPr>
            <a:xfrm>
              <a:off x="845881" y="2248270"/>
              <a:ext cx="3888336" cy="908746"/>
            </a:xfrm>
            <a:custGeom>
              <a:avLst/>
              <a:gdLst>
                <a:gd name="connsiteX0" fmla="*/ 0 w 3870117"/>
                <a:gd name="connsiteY0" fmla="*/ 0 h 1212394"/>
                <a:gd name="connsiteX1" fmla="*/ 3870117 w 3870117"/>
                <a:gd name="connsiteY1" fmla="*/ 0 h 1212394"/>
                <a:gd name="connsiteX2" fmla="*/ 3870117 w 3870117"/>
                <a:gd name="connsiteY2" fmla="*/ 1212394 h 1212394"/>
                <a:gd name="connsiteX3" fmla="*/ 0 w 3870117"/>
                <a:gd name="connsiteY3" fmla="*/ 1212394 h 1212394"/>
                <a:gd name="connsiteX4" fmla="*/ 0 w 3870117"/>
                <a:gd name="connsiteY4" fmla="*/ 0 h 12123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70117" h="1212394">
                  <a:moveTo>
                    <a:pt x="0" y="0"/>
                  </a:moveTo>
                  <a:lnTo>
                    <a:pt x="3870117" y="0"/>
                  </a:lnTo>
                  <a:lnTo>
                    <a:pt x="3870117" y="1212394"/>
                  </a:lnTo>
                  <a:lnTo>
                    <a:pt x="0" y="1212394"/>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72000" tIns="72000" rIns="72000" bIns="72000" numCol="1" spcCol="1270" anchor="ctr" anchorCtr="1">
              <a:noAutofit/>
            </a:bodyPr>
            <a:lstStyle/>
            <a:p>
              <a:pPr marL="0" lvl="0" indent="0" algn="just" defTabSz="533400">
                <a:lnSpc>
                  <a:spcPct val="90000"/>
                </a:lnSpc>
                <a:spcBef>
                  <a:spcPct val="0"/>
                </a:spcBef>
                <a:spcAft>
                  <a:spcPct val="35000"/>
                </a:spcAft>
                <a:buNone/>
              </a:pPr>
              <a:r>
                <a:rPr lang="en-GB" sz="1600" kern="1200" dirty="0"/>
                <a:t>According to Rustler (2020), innovation refers to the launch of anything useful new to a market, organization, or society.</a:t>
              </a:r>
            </a:p>
          </p:txBody>
        </p:sp>
        <p:sp>
          <p:nvSpPr>
            <p:cNvPr id="11" name="Freeform: Shape 10">
              <a:extLst>
                <a:ext uri="{FF2B5EF4-FFF2-40B4-BE49-F238E27FC236}">
                  <a16:creationId xmlns:a16="http://schemas.microsoft.com/office/drawing/2014/main" id="{F83E1864-986B-46BC-E52A-56A342FF2A95}"/>
                </a:ext>
              </a:extLst>
            </p:cNvPr>
            <p:cNvSpPr/>
            <p:nvPr/>
          </p:nvSpPr>
          <p:spPr>
            <a:xfrm>
              <a:off x="4917987" y="463761"/>
              <a:ext cx="3590000" cy="2009892"/>
            </a:xfrm>
            <a:custGeom>
              <a:avLst/>
              <a:gdLst>
                <a:gd name="connsiteX0" fmla="*/ 139819 w 2341311"/>
                <a:gd name="connsiteY0" fmla="*/ 0 h 1747739"/>
                <a:gd name="connsiteX1" fmla="*/ 2201492 w 2341311"/>
                <a:gd name="connsiteY1" fmla="*/ 0 h 1747739"/>
                <a:gd name="connsiteX2" fmla="*/ 2341311 w 2341311"/>
                <a:gd name="connsiteY2" fmla="*/ 139819 h 1747739"/>
                <a:gd name="connsiteX3" fmla="*/ 2341311 w 2341311"/>
                <a:gd name="connsiteY3" fmla="*/ 1747739 h 1747739"/>
                <a:gd name="connsiteX4" fmla="*/ 2341311 w 2341311"/>
                <a:gd name="connsiteY4" fmla="*/ 1747739 h 1747739"/>
                <a:gd name="connsiteX5" fmla="*/ 0 w 2341311"/>
                <a:gd name="connsiteY5" fmla="*/ 1747739 h 1747739"/>
                <a:gd name="connsiteX6" fmla="*/ 0 w 2341311"/>
                <a:gd name="connsiteY6" fmla="*/ 1747739 h 1747739"/>
                <a:gd name="connsiteX7" fmla="*/ 0 w 2341311"/>
                <a:gd name="connsiteY7" fmla="*/ 139819 h 1747739"/>
                <a:gd name="connsiteX8" fmla="*/ 139819 w 2341311"/>
                <a:gd name="connsiteY8" fmla="*/ 0 h 1747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1311" h="1747739">
                  <a:moveTo>
                    <a:pt x="139819" y="0"/>
                  </a:moveTo>
                  <a:lnTo>
                    <a:pt x="2201492" y="0"/>
                  </a:lnTo>
                  <a:cubicBezTo>
                    <a:pt x="2278712" y="0"/>
                    <a:pt x="2341311" y="62599"/>
                    <a:pt x="2341311" y="139819"/>
                  </a:cubicBezTo>
                  <a:lnTo>
                    <a:pt x="2341311" y="1747739"/>
                  </a:lnTo>
                  <a:lnTo>
                    <a:pt x="2341311" y="1747739"/>
                  </a:lnTo>
                  <a:lnTo>
                    <a:pt x="0" y="1747739"/>
                  </a:lnTo>
                  <a:lnTo>
                    <a:pt x="0" y="1747739"/>
                  </a:lnTo>
                  <a:lnTo>
                    <a:pt x="0" y="139819"/>
                  </a:lnTo>
                  <a:cubicBezTo>
                    <a:pt x="0" y="62599"/>
                    <a:pt x="62599" y="0"/>
                    <a:pt x="139819" y="0"/>
                  </a:cubicBezTo>
                  <a:close/>
                </a:path>
              </a:pathLst>
            </a:custGeom>
            <a:blipFill dpi="0"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a:stretch>
                <a:fillRect/>
              </a:stretch>
            </a:blip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72000" tIns="72000" rIns="72000" bIns="72000" numCol="1" spcCol="1270" anchor="t" anchorCtr="0">
              <a:noAutofit/>
            </a:bodyPr>
            <a:lstStyle/>
            <a:p>
              <a:pPr marL="228600" lvl="1" indent="-228600" algn="ctr" defTabSz="889000">
                <a:lnSpc>
                  <a:spcPct val="90000"/>
                </a:lnSpc>
                <a:spcBef>
                  <a:spcPct val="0"/>
                </a:spcBef>
                <a:spcAft>
                  <a:spcPct val="15000"/>
                </a:spcAft>
                <a:buNone/>
              </a:pPr>
              <a:r>
                <a:rPr lang="en-GB" sz="2000" kern="1200" dirty="0">
                  <a:highlight>
                    <a:srgbClr val="CA929B"/>
                  </a:highlight>
                </a:rPr>
                <a:t>Week 2</a:t>
              </a:r>
            </a:p>
            <a:p>
              <a:pPr marL="228600" lvl="1" indent="-228600" algn="r" defTabSz="889000">
                <a:lnSpc>
                  <a:spcPct val="90000"/>
                </a:lnSpc>
                <a:spcBef>
                  <a:spcPct val="0"/>
                </a:spcBef>
                <a:spcAft>
                  <a:spcPct val="15000"/>
                </a:spcAft>
                <a:buNone/>
              </a:pPr>
              <a:r>
                <a:rPr lang="en-GB" sz="1600" kern="1200" dirty="0">
                  <a:ln w="0"/>
                  <a:solidFill>
                    <a:schemeClr val="tx1"/>
                  </a:solidFill>
                  <a:effectLst>
                    <a:outerShdw blurRad="38100" dist="19050" dir="2700000" algn="tl" rotWithShape="0">
                      <a:schemeClr val="dk1">
                        <a:alpha val="40000"/>
                      </a:schemeClr>
                    </a:outerShdw>
                  </a:effectLst>
                  <a:highlight>
                    <a:srgbClr val="CA929B"/>
                  </a:highlight>
                </a:rPr>
                <a:t>What is Creativity?</a:t>
              </a:r>
            </a:p>
            <a:p>
              <a:pPr marL="228600" lvl="1" indent="-228600" algn="r" defTabSz="889000">
                <a:lnSpc>
                  <a:spcPct val="90000"/>
                </a:lnSpc>
                <a:spcBef>
                  <a:spcPct val="0"/>
                </a:spcBef>
                <a:spcAft>
                  <a:spcPct val="15000"/>
                </a:spcAft>
                <a:buNone/>
              </a:pPr>
              <a:r>
                <a:rPr lang="en-GB" sz="1600" dirty="0">
                  <a:ln w="0"/>
                  <a:solidFill>
                    <a:schemeClr val="tx1"/>
                  </a:solidFill>
                  <a:effectLst>
                    <a:outerShdw blurRad="38100" dist="19050" dir="2700000" algn="tl" rotWithShape="0">
                      <a:schemeClr val="dk1">
                        <a:alpha val="40000"/>
                      </a:schemeClr>
                    </a:outerShdw>
                  </a:effectLst>
                  <a:highlight>
                    <a:srgbClr val="CA929B"/>
                  </a:highlight>
                </a:rPr>
                <a:t>Innovation vs Creativity</a:t>
              </a:r>
            </a:p>
            <a:p>
              <a:pPr marL="228600" lvl="1" indent="-228600" algn="r" defTabSz="889000">
                <a:lnSpc>
                  <a:spcPct val="90000"/>
                </a:lnSpc>
                <a:spcBef>
                  <a:spcPct val="0"/>
                </a:spcBef>
                <a:spcAft>
                  <a:spcPct val="15000"/>
                </a:spcAft>
                <a:buNone/>
              </a:pPr>
              <a:r>
                <a:rPr lang="en-GB" sz="1600" kern="1200" dirty="0">
                  <a:ln w="0"/>
                  <a:solidFill>
                    <a:schemeClr val="tx1"/>
                  </a:solidFill>
                  <a:effectLst>
                    <a:outerShdw blurRad="38100" dist="19050" dir="2700000" algn="tl" rotWithShape="0">
                      <a:schemeClr val="dk1">
                        <a:alpha val="40000"/>
                      </a:schemeClr>
                    </a:outerShdw>
                  </a:effectLst>
                  <a:highlight>
                    <a:srgbClr val="CA929B"/>
                  </a:highlight>
                </a:rPr>
                <a:t>Creative thinkers</a:t>
              </a:r>
            </a:p>
            <a:p>
              <a:pPr marL="228600" lvl="1" indent="-228600" algn="r" defTabSz="889000">
                <a:lnSpc>
                  <a:spcPct val="90000"/>
                </a:lnSpc>
                <a:spcBef>
                  <a:spcPct val="0"/>
                </a:spcBef>
                <a:spcAft>
                  <a:spcPct val="15000"/>
                </a:spcAft>
                <a:buNone/>
              </a:pPr>
              <a:r>
                <a:rPr lang="en-GB" sz="1600" dirty="0">
                  <a:ln w="0"/>
                  <a:solidFill>
                    <a:schemeClr val="tx1"/>
                  </a:solidFill>
                  <a:effectLst>
                    <a:outerShdw blurRad="38100" dist="19050" dir="2700000" algn="tl" rotWithShape="0">
                      <a:schemeClr val="dk1">
                        <a:alpha val="40000"/>
                      </a:schemeClr>
                    </a:outerShdw>
                  </a:effectLst>
                  <a:highlight>
                    <a:srgbClr val="CA929B"/>
                  </a:highlight>
                </a:rPr>
                <a:t>The Accidental Creative </a:t>
              </a:r>
              <a:endParaRPr lang="en-GB" sz="1600" kern="1200" dirty="0">
                <a:ln w="0"/>
                <a:solidFill>
                  <a:schemeClr val="tx1"/>
                </a:solidFill>
                <a:effectLst>
                  <a:outerShdw blurRad="38100" dist="19050" dir="2700000" algn="tl" rotWithShape="0">
                    <a:schemeClr val="dk1">
                      <a:alpha val="40000"/>
                    </a:schemeClr>
                  </a:outerShdw>
                </a:effectLst>
                <a:highlight>
                  <a:srgbClr val="CA929B"/>
                </a:highlight>
              </a:endParaRPr>
            </a:p>
          </p:txBody>
        </p:sp>
        <p:sp>
          <p:nvSpPr>
            <p:cNvPr id="12" name="Freeform: Shape 11">
              <a:extLst>
                <a:ext uri="{FF2B5EF4-FFF2-40B4-BE49-F238E27FC236}">
                  <a16:creationId xmlns:a16="http://schemas.microsoft.com/office/drawing/2014/main" id="{A2E1EA20-492B-1D59-281C-4FC90CCA81A6}"/>
                </a:ext>
              </a:extLst>
            </p:cNvPr>
            <p:cNvSpPr/>
            <p:nvPr/>
          </p:nvSpPr>
          <p:spPr>
            <a:xfrm>
              <a:off x="4929230" y="2186259"/>
              <a:ext cx="3646975" cy="941369"/>
            </a:xfrm>
            <a:custGeom>
              <a:avLst/>
              <a:gdLst>
                <a:gd name="connsiteX0" fmla="*/ 0 w 3321829"/>
                <a:gd name="connsiteY0" fmla="*/ 0 h 1294266"/>
                <a:gd name="connsiteX1" fmla="*/ 3321829 w 3321829"/>
                <a:gd name="connsiteY1" fmla="*/ 0 h 1294266"/>
                <a:gd name="connsiteX2" fmla="*/ 3321829 w 3321829"/>
                <a:gd name="connsiteY2" fmla="*/ 1294266 h 1294266"/>
                <a:gd name="connsiteX3" fmla="*/ 0 w 3321829"/>
                <a:gd name="connsiteY3" fmla="*/ 1294266 h 1294266"/>
                <a:gd name="connsiteX4" fmla="*/ 0 w 3321829"/>
                <a:gd name="connsiteY4" fmla="*/ 0 h 12942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21829" h="1294266">
                  <a:moveTo>
                    <a:pt x="0" y="0"/>
                  </a:moveTo>
                  <a:lnTo>
                    <a:pt x="3321829" y="0"/>
                  </a:lnTo>
                  <a:lnTo>
                    <a:pt x="3321829" y="1294266"/>
                  </a:lnTo>
                  <a:lnTo>
                    <a:pt x="0" y="1294266"/>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72000" tIns="72000" rIns="72000" bIns="72000" numCol="1" spcCol="1270" anchor="ctr" anchorCtr="0">
              <a:noAutofit/>
            </a:bodyPr>
            <a:lstStyle/>
            <a:p>
              <a:pPr marL="0" lvl="0" indent="0" algn="just" defTabSz="622300">
                <a:lnSpc>
                  <a:spcPct val="90000"/>
                </a:lnSpc>
                <a:spcBef>
                  <a:spcPct val="0"/>
                </a:spcBef>
                <a:spcAft>
                  <a:spcPct val="35000"/>
                </a:spcAft>
                <a:buNone/>
              </a:pPr>
              <a:r>
                <a:rPr lang="en-GB" sz="1600" kern="1200" dirty="0"/>
                <a:t>According to, Shao et al. (2019), creativity is frequently considered as the capacity to create something new and worthwhile.</a:t>
              </a:r>
            </a:p>
          </p:txBody>
        </p:sp>
        <p:sp>
          <p:nvSpPr>
            <p:cNvPr id="17" name="Freeform: Shape 16">
              <a:extLst>
                <a:ext uri="{FF2B5EF4-FFF2-40B4-BE49-F238E27FC236}">
                  <a16:creationId xmlns:a16="http://schemas.microsoft.com/office/drawing/2014/main" id="{A9F8365B-792B-3992-7919-0F396B2DE604}"/>
                </a:ext>
              </a:extLst>
            </p:cNvPr>
            <p:cNvSpPr/>
            <p:nvPr/>
          </p:nvSpPr>
          <p:spPr>
            <a:xfrm>
              <a:off x="8839883" y="792301"/>
              <a:ext cx="3492000" cy="1766856"/>
            </a:xfrm>
            <a:custGeom>
              <a:avLst/>
              <a:gdLst>
                <a:gd name="connsiteX0" fmla="*/ 139819 w 2341311"/>
                <a:gd name="connsiteY0" fmla="*/ 0 h 1747739"/>
                <a:gd name="connsiteX1" fmla="*/ 2201492 w 2341311"/>
                <a:gd name="connsiteY1" fmla="*/ 0 h 1747739"/>
                <a:gd name="connsiteX2" fmla="*/ 2341311 w 2341311"/>
                <a:gd name="connsiteY2" fmla="*/ 139819 h 1747739"/>
                <a:gd name="connsiteX3" fmla="*/ 2341311 w 2341311"/>
                <a:gd name="connsiteY3" fmla="*/ 1747739 h 1747739"/>
                <a:gd name="connsiteX4" fmla="*/ 2341311 w 2341311"/>
                <a:gd name="connsiteY4" fmla="*/ 1747739 h 1747739"/>
                <a:gd name="connsiteX5" fmla="*/ 0 w 2341311"/>
                <a:gd name="connsiteY5" fmla="*/ 1747739 h 1747739"/>
                <a:gd name="connsiteX6" fmla="*/ 0 w 2341311"/>
                <a:gd name="connsiteY6" fmla="*/ 1747739 h 1747739"/>
                <a:gd name="connsiteX7" fmla="*/ 0 w 2341311"/>
                <a:gd name="connsiteY7" fmla="*/ 139819 h 1747739"/>
                <a:gd name="connsiteX8" fmla="*/ 139819 w 2341311"/>
                <a:gd name="connsiteY8" fmla="*/ 0 h 1747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1311" h="1747739">
                  <a:moveTo>
                    <a:pt x="139819" y="0"/>
                  </a:moveTo>
                  <a:lnTo>
                    <a:pt x="2201492" y="0"/>
                  </a:lnTo>
                  <a:cubicBezTo>
                    <a:pt x="2278712" y="0"/>
                    <a:pt x="2341311" y="62599"/>
                    <a:pt x="2341311" y="139819"/>
                  </a:cubicBezTo>
                  <a:lnTo>
                    <a:pt x="2341311" y="1747739"/>
                  </a:lnTo>
                  <a:lnTo>
                    <a:pt x="2341311" y="1747739"/>
                  </a:lnTo>
                  <a:lnTo>
                    <a:pt x="0" y="1747739"/>
                  </a:lnTo>
                  <a:lnTo>
                    <a:pt x="0" y="1747739"/>
                  </a:lnTo>
                  <a:lnTo>
                    <a:pt x="0" y="139819"/>
                  </a:lnTo>
                  <a:cubicBezTo>
                    <a:pt x="0" y="62599"/>
                    <a:pt x="62599" y="0"/>
                    <a:pt x="139819" y="0"/>
                  </a:cubicBezTo>
                  <a:close/>
                </a:path>
              </a:pathLst>
            </a:custGeom>
            <a:blipFill dpi="0" rotWithShape="1">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a:stretch>
                <a:fillRect l="-694" t="-79" r="-1366" b="-2313"/>
              </a:stretch>
            </a:blip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72000" tIns="72000" rIns="72000" bIns="72000" numCol="1" spcCol="1270" anchor="t" anchorCtr="0">
              <a:noAutofit/>
            </a:bodyPr>
            <a:lstStyle/>
            <a:p>
              <a:pPr marL="228600" lvl="1" indent="-228600" defTabSz="889000">
                <a:lnSpc>
                  <a:spcPct val="90000"/>
                </a:lnSpc>
                <a:spcBef>
                  <a:spcPct val="0"/>
                </a:spcBef>
                <a:spcAft>
                  <a:spcPct val="15000"/>
                </a:spcAft>
                <a:buNone/>
              </a:pPr>
              <a:r>
                <a:rPr lang="en-GB" sz="1400" kern="1200" dirty="0">
                  <a:ln w="0"/>
                  <a:solidFill>
                    <a:schemeClr val="tx1"/>
                  </a:solidFill>
                  <a:effectLst>
                    <a:outerShdw blurRad="38100" dist="19050" dir="2700000" algn="tl" rotWithShape="0">
                      <a:schemeClr val="dk1">
                        <a:alpha val="40000"/>
                      </a:schemeClr>
                    </a:outerShdw>
                  </a:effectLst>
                  <a:highlight>
                    <a:srgbClr val="CA929B"/>
                  </a:highlight>
                </a:rPr>
                <a:t>Week 3</a:t>
              </a:r>
            </a:p>
            <a:p>
              <a:pPr marL="228600" lvl="1" indent="-228600" defTabSz="889000">
                <a:lnSpc>
                  <a:spcPct val="90000"/>
                </a:lnSpc>
                <a:spcBef>
                  <a:spcPct val="0"/>
                </a:spcBef>
                <a:spcAft>
                  <a:spcPct val="15000"/>
                </a:spcAft>
                <a:buNone/>
              </a:pPr>
              <a:endParaRPr lang="en-GB" sz="1400" dirty="0">
                <a:ln w="0"/>
                <a:solidFill>
                  <a:schemeClr val="tx1"/>
                </a:solidFill>
                <a:effectLst>
                  <a:outerShdw blurRad="38100" dist="19050" dir="2700000" algn="tl" rotWithShape="0">
                    <a:schemeClr val="dk1">
                      <a:alpha val="40000"/>
                    </a:schemeClr>
                  </a:outerShdw>
                </a:effectLst>
                <a:highlight>
                  <a:srgbClr val="CA929B"/>
                </a:highlight>
              </a:endParaRPr>
            </a:p>
            <a:p>
              <a:pPr marL="228600" lvl="1" indent="-228600" defTabSz="889000">
                <a:lnSpc>
                  <a:spcPct val="90000"/>
                </a:lnSpc>
                <a:spcBef>
                  <a:spcPct val="0"/>
                </a:spcBef>
                <a:spcAft>
                  <a:spcPct val="15000"/>
                </a:spcAft>
                <a:buNone/>
              </a:pPr>
              <a:endParaRPr lang="en-GB" sz="1400" kern="1200" dirty="0">
                <a:ln w="0"/>
                <a:solidFill>
                  <a:schemeClr val="tx1"/>
                </a:solidFill>
                <a:effectLst>
                  <a:outerShdw blurRad="38100" dist="19050" dir="2700000" algn="tl" rotWithShape="0">
                    <a:schemeClr val="dk1">
                      <a:alpha val="40000"/>
                    </a:schemeClr>
                  </a:outerShdw>
                </a:effectLst>
                <a:highlight>
                  <a:srgbClr val="CA929B"/>
                </a:highlight>
              </a:endParaRPr>
            </a:p>
            <a:p>
              <a:pPr marL="228600" lvl="1" indent="-228600" defTabSz="889000">
                <a:lnSpc>
                  <a:spcPct val="90000"/>
                </a:lnSpc>
                <a:spcBef>
                  <a:spcPct val="0"/>
                </a:spcBef>
                <a:spcAft>
                  <a:spcPct val="15000"/>
                </a:spcAft>
                <a:buNone/>
              </a:pPr>
              <a:endParaRPr lang="en-GB" sz="1400" kern="1200" dirty="0">
                <a:ln w="0"/>
                <a:solidFill>
                  <a:schemeClr val="tx1"/>
                </a:solidFill>
                <a:effectLst>
                  <a:outerShdw blurRad="38100" dist="19050" dir="2700000" algn="tl" rotWithShape="0">
                    <a:schemeClr val="dk1">
                      <a:alpha val="40000"/>
                    </a:schemeClr>
                  </a:outerShdw>
                </a:effectLst>
                <a:highlight>
                  <a:srgbClr val="CA929B"/>
                </a:highlight>
              </a:endParaRPr>
            </a:p>
            <a:p>
              <a:pPr marL="228600" lvl="1" indent="-228600" defTabSz="889000">
                <a:lnSpc>
                  <a:spcPct val="90000"/>
                </a:lnSpc>
                <a:spcBef>
                  <a:spcPct val="0"/>
                </a:spcBef>
                <a:spcAft>
                  <a:spcPct val="15000"/>
                </a:spcAft>
                <a:buNone/>
              </a:pPr>
              <a:r>
                <a:rPr lang="en-GB" sz="1400" dirty="0">
                  <a:ln w="0"/>
                  <a:solidFill>
                    <a:schemeClr val="tx1"/>
                  </a:solidFill>
                  <a:effectLst>
                    <a:outerShdw blurRad="38100" dist="19050" dir="2700000" algn="tl" rotWithShape="0">
                      <a:schemeClr val="dk1">
                        <a:alpha val="40000"/>
                      </a:schemeClr>
                    </a:outerShdw>
                  </a:effectLst>
                  <a:highlight>
                    <a:srgbClr val="CA929B"/>
                  </a:highlight>
                </a:rPr>
                <a:t>Where do good ideas come from?</a:t>
              </a:r>
            </a:p>
            <a:p>
              <a:pPr marL="228600" lvl="1" indent="-228600" defTabSz="889000">
                <a:lnSpc>
                  <a:spcPct val="90000"/>
                </a:lnSpc>
                <a:spcBef>
                  <a:spcPct val="0"/>
                </a:spcBef>
                <a:spcAft>
                  <a:spcPct val="15000"/>
                </a:spcAft>
                <a:buNone/>
              </a:pPr>
              <a:r>
                <a:rPr lang="en-GB" sz="1400" kern="1200" dirty="0">
                  <a:ln w="0"/>
                  <a:solidFill>
                    <a:schemeClr val="tx1"/>
                  </a:solidFill>
                  <a:effectLst>
                    <a:outerShdw blurRad="38100" dist="19050" dir="2700000" algn="tl" rotWithShape="0">
                      <a:schemeClr val="dk1">
                        <a:alpha val="40000"/>
                      </a:schemeClr>
                    </a:outerShdw>
                  </a:effectLst>
                  <a:highlight>
                    <a:srgbClr val="CA929B"/>
                  </a:highlight>
                </a:rPr>
                <a:t>Six Hats Thin</a:t>
              </a:r>
              <a:r>
                <a:rPr lang="en-GB" sz="1400" dirty="0">
                  <a:ln w="0"/>
                  <a:solidFill>
                    <a:schemeClr val="tx1"/>
                  </a:solidFill>
                  <a:effectLst>
                    <a:outerShdw blurRad="38100" dist="19050" dir="2700000" algn="tl" rotWithShape="0">
                      <a:schemeClr val="dk1">
                        <a:alpha val="40000"/>
                      </a:schemeClr>
                    </a:outerShdw>
                  </a:effectLst>
                  <a:highlight>
                    <a:srgbClr val="CA929B"/>
                  </a:highlight>
                </a:rPr>
                <a:t>king (De Bono, 1985</a:t>
              </a:r>
              <a:r>
                <a:rPr lang="en-GB" sz="1400" dirty="0">
                  <a:highlight>
                    <a:srgbClr val="CA929B"/>
                  </a:highlight>
                </a:rPr>
                <a:t>) </a:t>
              </a:r>
              <a:endParaRPr lang="en-GB" sz="1400" kern="1200" dirty="0">
                <a:highlight>
                  <a:srgbClr val="CA929B"/>
                </a:highlight>
              </a:endParaRPr>
            </a:p>
          </p:txBody>
        </p:sp>
        <p:sp>
          <p:nvSpPr>
            <p:cNvPr id="24" name="Freeform: Shape 23">
              <a:extLst>
                <a:ext uri="{FF2B5EF4-FFF2-40B4-BE49-F238E27FC236}">
                  <a16:creationId xmlns:a16="http://schemas.microsoft.com/office/drawing/2014/main" id="{5DE10716-D9C2-0E05-27DA-6494961C2F46}"/>
                </a:ext>
              </a:extLst>
            </p:cNvPr>
            <p:cNvSpPr/>
            <p:nvPr/>
          </p:nvSpPr>
          <p:spPr>
            <a:xfrm>
              <a:off x="8625786" y="2381402"/>
              <a:ext cx="3888337" cy="843504"/>
            </a:xfrm>
            <a:custGeom>
              <a:avLst/>
              <a:gdLst>
                <a:gd name="connsiteX0" fmla="*/ 0 w 3377716"/>
                <a:gd name="connsiteY0" fmla="*/ 0 h 1294454"/>
                <a:gd name="connsiteX1" fmla="*/ 3377716 w 3377716"/>
                <a:gd name="connsiteY1" fmla="*/ 0 h 1294454"/>
                <a:gd name="connsiteX2" fmla="*/ 3377716 w 3377716"/>
                <a:gd name="connsiteY2" fmla="*/ 1294454 h 1294454"/>
                <a:gd name="connsiteX3" fmla="*/ 0 w 3377716"/>
                <a:gd name="connsiteY3" fmla="*/ 1294454 h 1294454"/>
                <a:gd name="connsiteX4" fmla="*/ 0 w 3377716"/>
                <a:gd name="connsiteY4" fmla="*/ 0 h 12944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7716" h="1294454">
                  <a:moveTo>
                    <a:pt x="0" y="0"/>
                  </a:moveTo>
                  <a:lnTo>
                    <a:pt x="3377716" y="0"/>
                  </a:lnTo>
                  <a:lnTo>
                    <a:pt x="3377716" y="1294454"/>
                  </a:lnTo>
                  <a:lnTo>
                    <a:pt x="0" y="1294454"/>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72000" tIns="72000" rIns="72000" bIns="72000" numCol="1" spcCol="1270" anchor="ctr" anchorCtr="0">
              <a:noAutofit/>
            </a:bodyPr>
            <a:lstStyle/>
            <a:p>
              <a:pPr marL="0" lvl="0" indent="0" algn="just" defTabSz="622300">
                <a:lnSpc>
                  <a:spcPct val="90000"/>
                </a:lnSpc>
                <a:spcBef>
                  <a:spcPct val="0"/>
                </a:spcBef>
                <a:spcAft>
                  <a:spcPct val="35000"/>
                </a:spcAft>
                <a:buNone/>
              </a:pPr>
              <a:r>
                <a:rPr lang="en-GB" sz="1600" kern="1200" dirty="0"/>
                <a:t>According to Adrien and Lavelle (2020), great ideas are generated by normal individuals who have amazing ideas inside their field of experience.</a:t>
              </a:r>
            </a:p>
          </p:txBody>
        </p:sp>
      </p:grpSp>
    </p:spTree>
    <p:extLst>
      <p:ext uri="{BB962C8B-B14F-4D97-AF65-F5344CB8AC3E}">
        <p14:creationId xmlns:p14="http://schemas.microsoft.com/office/powerpoint/2010/main" val="1077816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p:cTn id="14" dur="1000" fill="hold"/>
                                        <p:tgtEl>
                                          <p:spTgt spid="2"/>
                                        </p:tgtEl>
                                        <p:attrNameLst>
                                          <p:attrName>ppt_w</p:attrName>
                                        </p:attrNameLst>
                                      </p:cBhvr>
                                      <p:tavLst>
                                        <p:tav tm="0">
                                          <p:val>
                                            <p:fltVal val="0"/>
                                          </p:val>
                                        </p:tav>
                                        <p:tav tm="100000">
                                          <p:val>
                                            <p:strVal val="#ppt_w"/>
                                          </p:val>
                                        </p:tav>
                                      </p:tavLst>
                                    </p:anim>
                                    <p:anim calcmode="lin" valueType="num">
                                      <p:cBhvr>
                                        <p:cTn id="15" dur="1000" fill="hold"/>
                                        <p:tgtEl>
                                          <p:spTgt spid="2"/>
                                        </p:tgtEl>
                                        <p:attrNameLst>
                                          <p:attrName>ppt_h</p:attrName>
                                        </p:attrNameLst>
                                      </p:cBhvr>
                                      <p:tavLst>
                                        <p:tav tm="0">
                                          <p:val>
                                            <p:fltVal val="0"/>
                                          </p:val>
                                        </p:tav>
                                        <p:tav tm="100000">
                                          <p:val>
                                            <p:strVal val="#ppt_h"/>
                                          </p:val>
                                        </p:tav>
                                      </p:tavLst>
                                    </p:anim>
                                    <p:anim calcmode="lin" valueType="num">
                                      <p:cBhvr>
                                        <p:cTn id="16" dur="1000" fill="hold"/>
                                        <p:tgtEl>
                                          <p:spTgt spid="2"/>
                                        </p:tgtEl>
                                        <p:attrNameLst>
                                          <p:attrName>style.rotation</p:attrName>
                                        </p:attrNameLst>
                                      </p:cBhvr>
                                      <p:tavLst>
                                        <p:tav tm="0">
                                          <p:val>
                                            <p:fltVal val="90"/>
                                          </p:val>
                                        </p:tav>
                                        <p:tav tm="100000">
                                          <p:val>
                                            <p:fltVal val="0"/>
                                          </p:val>
                                        </p:tav>
                                      </p:tavLst>
                                    </p:anim>
                                    <p:animEffect transition="in" filter="fade">
                                      <p:cBhvr>
                                        <p:cTn id="1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B1F65F6C-64BB-74AF-C976-EF6F63C1673B}"/>
              </a:ext>
            </a:extLst>
          </p:cNvPr>
          <p:cNvPicPr>
            <a:picLocks noChangeAspect="1"/>
          </p:cNvPicPr>
          <p:nvPr/>
        </p:nvPicPr>
        <p:blipFill>
          <a:blip r:embed="rId2"/>
          <a:stretch>
            <a:fillRect/>
          </a:stretch>
        </p:blipFill>
        <p:spPr>
          <a:xfrm>
            <a:off x="0" y="0"/>
            <a:ext cx="12192000" cy="6857999"/>
          </a:xfrm>
          <a:prstGeom prst="rect">
            <a:avLst/>
          </a:prstGeom>
          <a:effectLst>
            <a:reflection stA="27000" endPos="65000" dist="50800" dir="5400000" sy="-100000" algn="bl" rotWithShape="0"/>
          </a:effectLst>
        </p:spPr>
      </p:pic>
      <p:sp>
        <p:nvSpPr>
          <p:cNvPr id="2" name="Freeform: Shape 1">
            <a:extLst>
              <a:ext uri="{FF2B5EF4-FFF2-40B4-BE49-F238E27FC236}">
                <a16:creationId xmlns:a16="http://schemas.microsoft.com/office/drawing/2014/main" id="{6A1948E4-20DE-C6AB-3E5C-416225510D2E}"/>
              </a:ext>
            </a:extLst>
          </p:cNvPr>
          <p:cNvSpPr/>
          <p:nvPr/>
        </p:nvSpPr>
        <p:spPr>
          <a:xfrm>
            <a:off x="141775" y="1637568"/>
            <a:ext cx="3814763" cy="4297232"/>
          </a:xfrm>
          <a:custGeom>
            <a:avLst/>
            <a:gdLst>
              <a:gd name="connsiteX0" fmla="*/ 139819 w 2341311"/>
              <a:gd name="connsiteY0" fmla="*/ 0 h 1747739"/>
              <a:gd name="connsiteX1" fmla="*/ 2201492 w 2341311"/>
              <a:gd name="connsiteY1" fmla="*/ 0 h 1747739"/>
              <a:gd name="connsiteX2" fmla="*/ 2341311 w 2341311"/>
              <a:gd name="connsiteY2" fmla="*/ 139819 h 1747739"/>
              <a:gd name="connsiteX3" fmla="*/ 2341311 w 2341311"/>
              <a:gd name="connsiteY3" fmla="*/ 1747739 h 1747739"/>
              <a:gd name="connsiteX4" fmla="*/ 2341311 w 2341311"/>
              <a:gd name="connsiteY4" fmla="*/ 1747739 h 1747739"/>
              <a:gd name="connsiteX5" fmla="*/ 0 w 2341311"/>
              <a:gd name="connsiteY5" fmla="*/ 1747739 h 1747739"/>
              <a:gd name="connsiteX6" fmla="*/ 0 w 2341311"/>
              <a:gd name="connsiteY6" fmla="*/ 1747739 h 1747739"/>
              <a:gd name="connsiteX7" fmla="*/ 0 w 2341311"/>
              <a:gd name="connsiteY7" fmla="*/ 139819 h 1747739"/>
              <a:gd name="connsiteX8" fmla="*/ 139819 w 2341311"/>
              <a:gd name="connsiteY8" fmla="*/ 0 h 1747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1311" h="1747739">
                <a:moveTo>
                  <a:pt x="139819" y="0"/>
                </a:moveTo>
                <a:lnTo>
                  <a:pt x="2201492" y="0"/>
                </a:lnTo>
                <a:cubicBezTo>
                  <a:pt x="2278712" y="0"/>
                  <a:pt x="2341311" y="62599"/>
                  <a:pt x="2341311" y="139819"/>
                </a:cubicBezTo>
                <a:lnTo>
                  <a:pt x="2341311" y="1747739"/>
                </a:lnTo>
                <a:lnTo>
                  <a:pt x="2341311" y="1747739"/>
                </a:lnTo>
                <a:lnTo>
                  <a:pt x="0" y="1747739"/>
                </a:lnTo>
                <a:lnTo>
                  <a:pt x="0" y="1747739"/>
                </a:lnTo>
                <a:lnTo>
                  <a:pt x="0" y="139819"/>
                </a:lnTo>
                <a:cubicBezTo>
                  <a:pt x="0" y="62599"/>
                  <a:pt x="62599" y="0"/>
                  <a:pt x="139819" y="0"/>
                </a:cubicBezTo>
                <a:close/>
              </a:path>
            </a:pathLst>
          </a:custGeom>
          <a:blipFill dpi="0"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a:fillRect/>
            </a:stretch>
          </a:blip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6352" tIns="117152" rIns="66352" bIns="25400" numCol="1" spcCol="1270" anchor="t" anchorCtr="0">
            <a:noAutofit/>
          </a:bodyPr>
          <a:lstStyle/>
          <a:p>
            <a:pPr marL="0" lvl="1" algn="ctr" defTabSz="889000">
              <a:lnSpc>
                <a:spcPct val="90000"/>
              </a:lnSpc>
              <a:spcBef>
                <a:spcPct val="0"/>
              </a:spcBef>
              <a:spcAft>
                <a:spcPct val="15000"/>
              </a:spcAft>
            </a:pPr>
            <a:r>
              <a:rPr lang="en-GB" sz="1400" kern="1200" dirty="0">
                <a:ln w="0"/>
                <a:solidFill>
                  <a:schemeClr val="tx1"/>
                </a:solidFill>
                <a:effectLst>
                  <a:outerShdw blurRad="38100" dist="19050" dir="2700000" algn="tl" rotWithShape="0">
                    <a:schemeClr val="dk1">
                      <a:alpha val="40000"/>
                    </a:schemeClr>
                  </a:outerShdw>
                </a:effectLst>
                <a:highlight>
                  <a:srgbClr val="CA929B"/>
                </a:highlight>
              </a:rPr>
              <a:t>Week </a:t>
            </a:r>
            <a:r>
              <a:rPr lang="en-GB" sz="1400" dirty="0">
                <a:ln w="0"/>
                <a:solidFill>
                  <a:schemeClr val="tx1"/>
                </a:solidFill>
                <a:effectLst>
                  <a:outerShdw blurRad="38100" dist="19050" dir="2700000" algn="tl" rotWithShape="0">
                    <a:schemeClr val="dk1">
                      <a:alpha val="40000"/>
                    </a:schemeClr>
                  </a:outerShdw>
                </a:effectLst>
                <a:highlight>
                  <a:srgbClr val="CA929B"/>
                </a:highlight>
              </a:rPr>
              <a:t>4</a:t>
            </a:r>
            <a:endParaRPr lang="en-GB" sz="1400" kern="1200" dirty="0">
              <a:ln w="0"/>
              <a:solidFill>
                <a:schemeClr val="tx1"/>
              </a:solidFill>
              <a:effectLst>
                <a:outerShdw blurRad="38100" dist="19050" dir="2700000" algn="tl" rotWithShape="0">
                  <a:schemeClr val="dk1">
                    <a:alpha val="40000"/>
                  </a:schemeClr>
                </a:outerShdw>
              </a:effectLst>
              <a:highlight>
                <a:srgbClr val="CA929B"/>
              </a:highlight>
            </a:endParaRPr>
          </a:p>
          <a:p>
            <a:pPr marL="342900" lvl="1" indent="-342900" defTabSz="889000">
              <a:lnSpc>
                <a:spcPct val="90000"/>
              </a:lnSpc>
              <a:spcBef>
                <a:spcPct val="0"/>
              </a:spcBef>
              <a:spcAft>
                <a:spcPct val="15000"/>
              </a:spcAft>
              <a:buFont typeface="Arial" panose="020B0604020202020204" pitchFamily="34" charset="0"/>
              <a:buChar char="•"/>
            </a:pPr>
            <a:r>
              <a:rPr lang="en-GB" sz="1400" dirty="0">
                <a:ln w="0"/>
                <a:solidFill>
                  <a:schemeClr val="tx1"/>
                </a:solidFill>
                <a:effectLst>
                  <a:outerShdw blurRad="38100" dist="19050" dir="2700000" algn="tl" rotWithShape="0">
                    <a:schemeClr val="dk1">
                      <a:alpha val="40000"/>
                    </a:schemeClr>
                  </a:outerShdw>
                </a:effectLst>
                <a:highlight>
                  <a:srgbClr val="CA929B"/>
                </a:highlight>
              </a:rPr>
              <a:t>The innovation process</a:t>
            </a:r>
          </a:p>
          <a:p>
            <a:pPr marL="342900" lvl="1" indent="-342900" algn="ctr" defTabSz="889000">
              <a:lnSpc>
                <a:spcPct val="90000"/>
              </a:lnSpc>
              <a:spcBef>
                <a:spcPct val="0"/>
              </a:spcBef>
              <a:spcAft>
                <a:spcPct val="15000"/>
              </a:spcAft>
              <a:buFont typeface="Arial" panose="020B0604020202020204" pitchFamily="34" charset="0"/>
              <a:buChar char="•"/>
            </a:pPr>
            <a:r>
              <a:rPr lang="en-GB" sz="1400" kern="1200" dirty="0">
                <a:ln w="0"/>
                <a:solidFill>
                  <a:schemeClr val="tx1"/>
                </a:solidFill>
                <a:effectLst>
                  <a:outerShdw blurRad="38100" dist="19050" dir="2700000" algn="tl" rotWithShape="0">
                    <a:schemeClr val="dk1">
                      <a:alpha val="40000"/>
                    </a:schemeClr>
                  </a:outerShdw>
                </a:effectLst>
                <a:highlight>
                  <a:srgbClr val="CA929B"/>
                </a:highlight>
              </a:rPr>
              <a:t>Open and Close </a:t>
            </a:r>
            <a:r>
              <a:rPr lang="en-GB" sz="1400" dirty="0">
                <a:ln w="0"/>
                <a:solidFill>
                  <a:schemeClr val="tx1"/>
                </a:solidFill>
                <a:effectLst>
                  <a:outerShdw blurRad="38100" dist="19050" dir="2700000" algn="tl" rotWithShape="0">
                    <a:schemeClr val="dk1">
                      <a:alpha val="40000"/>
                    </a:schemeClr>
                  </a:outerShdw>
                </a:effectLst>
                <a:highlight>
                  <a:srgbClr val="CA929B"/>
                </a:highlight>
              </a:rPr>
              <a:t>Innovation</a:t>
            </a:r>
          </a:p>
          <a:p>
            <a:pPr marL="1257300" lvl="3" indent="-342900" algn="ctr" defTabSz="889000">
              <a:lnSpc>
                <a:spcPct val="90000"/>
              </a:lnSpc>
              <a:spcBef>
                <a:spcPct val="0"/>
              </a:spcBef>
              <a:spcAft>
                <a:spcPct val="15000"/>
              </a:spcAft>
              <a:buFont typeface="Arial" panose="020B0604020202020204" pitchFamily="34" charset="0"/>
              <a:buChar char="•"/>
            </a:pPr>
            <a:r>
              <a:rPr lang="en-GB" sz="1400" kern="1200" dirty="0">
                <a:ln w="0"/>
                <a:solidFill>
                  <a:schemeClr val="tx1"/>
                </a:solidFill>
                <a:effectLst>
                  <a:outerShdw blurRad="38100" dist="19050" dir="2700000" algn="tl" rotWithShape="0">
                    <a:schemeClr val="dk1">
                      <a:alpha val="40000"/>
                    </a:schemeClr>
                  </a:outerShdw>
                </a:effectLst>
                <a:highlight>
                  <a:srgbClr val="CA929B"/>
                </a:highlight>
              </a:rPr>
              <a:t>Exploring an Innovation Space (4P’s)</a:t>
            </a:r>
          </a:p>
        </p:txBody>
      </p:sp>
      <p:sp>
        <p:nvSpPr>
          <p:cNvPr id="3" name="Freeform: Shape 2">
            <a:extLst>
              <a:ext uri="{FF2B5EF4-FFF2-40B4-BE49-F238E27FC236}">
                <a16:creationId xmlns:a16="http://schemas.microsoft.com/office/drawing/2014/main" id="{4E1C26AD-4652-9B6B-2C17-CD7AE3DE3F81}"/>
              </a:ext>
            </a:extLst>
          </p:cNvPr>
          <p:cNvSpPr>
            <a:spLocks/>
          </p:cNvSpPr>
          <p:nvPr/>
        </p:nvSpPr>
        <p:spPr>
          <a:xfrm>
            <a:off x="126385" y="5192750"/>
            <a:ext cx="3816000" cy="1435731"/>
          </a:xfrm>
          <a:custGeom>
            <a:avLst/>
            <a:gdLst>
              <a:gd name="connsiteX0" fmla="*/ 0 w 2871688"/>
              <a:gd name="connsiteY0" fmla="*/ 0 h 1386982"/>
              <a:gd name="connsiteX1" fmla="*/ 2871688 w 2871688"/>
              <a:gd name="connsiteY1" fmla="*/ 0 h 1386982"/>
              <a:gd name="connsiteX2" fmla="*/ 2871688 w 2871688"/>
              <a:gd name="connsiteY2" fmla="*/ 1386982 h 1386982"/>
              <a:gd name="connsiteX3" fmla="*/ 0 w 2871688"/>
              <a:gd name="connsiteY3" fmla="*/ 1386982 h 1386982"/>
              <a:gd name="connsiteX4" fmla="*/ 0 w 2871688"/>
              <a:gd name="connsiteY4" fmla="*/ 0 h 13869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71688" h="1386982">
                <a:moveTo>
                  <a:pt x="0" y="0"/>
                </a:moveTo>
                <a:lnTo>
                  <a:pt x="2871688" y="0"/>
                </a:lnTo>
                <a:lnTo>
                  <a:pt x="2871688" y="1386982"/>
                </a:lnTo>
                <a:lnTo>
                  <a:pt x="0" y="1386982"/>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4000" tIns="36000" rIns="144000" bIns="36000" numCol="1" spcCol="1270" anchor="ctr" anchorCtr="0">
            <a:noAutofit/>
          </a:bodyPr>
          <a:lstStyle/>
          <a:p>
            <a:pPr marL="0" lvl="0" indent="0" algn="just" defTabSz="622300">
              <a:lnSpc>
                <a:spcPct val="90000"/>
              </a:lnSpc>
              <a:spcBef>
                <a:spcPct val="0"/>
              </a:spcBef>
              <a:spcAft>
                <a:spcPct val="35000"/>
              </a:spcAft>
              <a:buNone/>
            </a:pPr>
            <a:r>
              <a:rPr lang="en-GB" sz="1600" dirty="0">
                <a:effectLst/>
                <a:latin typeface="Calibri" panose="020F0502020204030204" pitchFamily="34" charset="0"/>
                <a:ea typeface="Calibri" panose="020F0502020204030204" pitchFamily="34" charset="0"/>
                <a:cs typeface="Times New Roman" panose="02020603050405020304" pitchFamily="18" charset="0"/>
              </a:rPr>
              <a:t>According to Tidd and Bessant (2018), is a sequence of interconnected activities that involve the creation, development, implementation, and commercialization of new or enhanced products, services, or processes.</a:t>
            </a:r>
            <a:endParaRPr lang="en-GB" sz="1600" kern="1200" dirty="0"/>
          </a:p>
        </p:txBody>
      </p:sp>
      <p:sp>
        <p:nvSpPr>
          <p:cNvPr id="5" name="Freeform: Shape 4">
            <a:extLst>
              <a:ext uri="{FF2B5EF4-FFF2-40B4-BE49-F238E27FC236}">
                <a16:creationId xmlns:a16="http://schemas.microsoft.com/office/drawing/2014/main" id="{00E34753-E785-478C-E610-E599F46F4D5D}"/>
              </a:ext>
            </a:extLst>
          </p:cNvPr>
          <p:cNvSpPr/>
          <p:nvPr/>
        </p:nvSpPr>
        <p:spPr>
          <a:xfrm>
            <a:off x="4330350" y="1448533"/>
            <a:ext cx="3459635" cy="2936304"/>
          </a:xfrm>
          <a:custGeom>
            <a:avLst/>
            <a:gdLst>
              <a:gd name="connsiteX0" fmla="*/ 139819 w 2341311"/>
              <a:gd name="connsiteY0" fmla="*/ 0 h 1747739"/>
              <a:gd name="connsiteX1" fmla="*/ 2201492 w 2341311"/>
              <a:gd name="connsiteY1" fmla="*/ 0 h 1747739"/>
              <a:gd name="connsiteX2" fmla="*/ 2341311 w 2341311"/>
              <a:gd name="connsiteY2" fmla="*/ 139819 h 1747739"/>
              <a:gd name="connsiteX3" fmla="*/ 2341311 w 2341311"/>
              <a:gd name="connsiteY3" fmla="*/ 1747739 h 1747739"/>
              <a:gd name="connsiteX4" fmla="*/ 2341311 w 2341311"/>
              <a:gd name="connsiteY4" fmla="*/ 1747739 h 1747739"/>
              <a:gd name="connsiteX5" fmla="*/ 0 w 2341311"/>
              <a:gd name="connsiteY5" fmla="*/ 1747739 h 1747739"/>
              <a:gd name="connsiteX6" fmla="*/ 0 w 2341311"/>
              <a:gd name="connsiteY6" fmla="*/ 1747739 h 1747739"/>
              <a:gd name="connsiteX7" fmla="*/ 0 w 2341311"/>
              <a:gd name="connsiteY7" fmla="*/ 139819 h 1747739"/>
              <a:gd name="connsiteX8" fmla="*/ 139819 w 2341311"/>
              <a:gd name="connsiteY8" fmla="*/ 0 h 1747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1311" h="1747739">
                <a:moveTo>
                  <a:pt x="139819" y="0"/>
                </a:moveTo>
                <a:lnTo>
                  <a:pt x="2201492" y="0"/>
                </a:lnTo>
                <a:cubicBezTo>
                  <a:pt x="2278712" y="0"/>
                  <a:pt x="2341311" y="62599"/>
                  <a:pt x="2341311" y="139819"/>
                </a:cubicBezTo>
                <a:lnTo>
                  <a:pt x="2341311" y="1747739"/>
                </a:lnTo>
                <a:lnTo>
                  <a:pt x="2341311" y="1747739"/>
                </a:lnTo>
                <a:lnTo>
                  <a:pt x="0" y="1747739"/>
                </a:lnTo>
                <a:lnTo>
                  <a:pt x="0" y="1747739"/>
                </a:lnTo>
                <a:lnTo>
                  <a:pt x="0" y="139819"/>
                </a:lnTo>
                <a:cubicBezTo>
                  <a:pt x="0" y="62599"/>
                  <a:pt x="62599" y="0"/>
                  <a:pt x="139819" y="0"/>
                </a:cubicBezTo>
                <a:close/>
              </a:path>
            </a:pathLst>
          </a:custGeom>
          <a:blipFill dpi="0" rotWithShape="1">
            <a:blip r:embed="rId5">
              <a:extLst>
                <a:ext uri="{28A0092B-C50C-407E-A947-70E740481C1C}">
                  <a14:useLocalDpi xmlns:a14="http://schemas.microsoft.com/office/drawing/2010/main" val="0"/>
                </a:ext>
              </a:extLst>
            </a:blip>
            <a:srcRect/>
            <a:stretch>
              <a:fillRect/>
            </a:stretch>
          </a:blip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6352" tIns="117152" rIns="66352" bIns="25400" numCol="1" spcCol="1270" anchor="t" anchorCtr="0">
            <a:noAutofit/>
          </a:bodyPr>
          <a:lstStyle/>
          <a:p>
            <a:pPr marL="285750" lvl="1" indent="-285750" algn="ctr" defTabSz="889000">
              <a:lnSpc>
                <a:spcPct val="90000"/>
              </a:lnSpc>
              <a:spcBef>
                <a:spcPct val="0"/>
              </a:spcBef>
              <a:spcAft>
                <a:spcPct val="15000"/>
              </a:spcAft>
              <a:buFont typeface="Arial" panose="020B0604020202020204" pitchFamily="34" charset="0"/>
              <a:buChar char="•"/>
            </a:pPr>
            <a:r>
              <a:rPr lang="en-GB" sz="1400" kern="1200" dirty="0">
                <a:ln w="0"/>
                <a:solidFill>
                  <a:schemeClr val="tx1"/>
                </a:solidFill>
                <a:effectLst>
                  <a:outerShdw blurRad="38100" dist="19050" dir="2700000" algn="tl" rotWithShape="0">
                    <a:schemeClr val="dk1">
                      <a:alpha val="40000"/>
                    </a:schemeClr>
                  </a:outerShdw>
                </a:effectLst>
                <a:highlight>
                  <a:srgbClr val="CA929B"/>
                </a:highlight>
              </a:rPr>
              <a:t>Week 5</a:t>
            </a:r>
          </a:p>
          <a:p>
            <a:pPr marL="285750" lvl="1" indent="-285750" algn="ctr" defTabSz="889000">
              <a:lnSpc>
                <a:spcPct val="90000"/>
              </a:lnSpc>
              <a:spcBef>
                <a:spcPct val="0"/>
              </a:spcBef>
              <a:spcAft>
                <a:spcPct val="15000"/>
              </a:spcAft>
              <a:buFont typeface="Arial" panose="020B0604020202020204" pitchFamily="34" charset="0"/>
              <a:buChar char="•"/>
            </a:pPr>
            <a:r>
              <a:rPr lang="en-GB" sz="1400" dirty="0">
                <a:ln w="0"/>
                <a:solidFill>
                  <a:schemeClr val="tx1"/>
                </a:solidFill>
                <a:effectLst>
                  <a:outerShdw blurRad="38100" dist="19050" dir="2700000" algn="tl" rotWithShape="0">
                    <a:schemeClr val="dk1">
                      <a:alpha val="40000"/>
                    </a:schemeClr>
                  </a:outerShdw>
                </a:effectLst>
                <a:highlight>
                  <a:srgbClr val="CA929B"/>
                </a:highlight>
              </a:rPr>
              <a:t>Assessing the Effectiveness</a:t>
            </a:r>
          </a:p>
          <a:p>
            <a:pPr marL="285750" lvl="1" indent="-285750" algn="ctr" defTabSz="889000">
              <a:lnSpc>
                <a:spcPct val="90000"/>
              </a:lnSpc>
              <a:spcBef>
                <a:spcPct val="0"/>
              </a:spcBef>
              <a:spcAft>
                <a:spcPct val="15000"/>
              </a:spcAft>
              <a:buFont typeface="Arial" panose="020B0604020202020204" pitchFamily="34" charset="0"/>
              <a:buChar char="•"/>
            </a:pPr>
            <a:r>
              <a:rPr lang="en-GB" sz="1400" kern="1200" dirty="0">
                <a:ln w="0"/>
                <a:solidFill>
                  <a:schemeClr val="tx1"/>
                </a:solidFill>
                <a:effectLst>
                  <a:outerShdw blurRad="38100" dist="19050" dir="2700000" algn="tl" rotWithShape="0">
                    <a:schemeClr val="dk1">
                      <a:alpha val="40000"/>
                    </a:schemeClr>
                  </a:outerShdw>
                </a:effectLst>
                <a:highlight>
                  <a:srgbClr val="CA929B"/>
                </a:highlight>
              </a:rPr>
              <a:t>The Innovative Organisation</a:t>
            </a:r>
          </a:p>
          <a:p>
            <a:pPr marL="285750" lvl="1" indent="-285750" algn="ctr" defTabSz="889000">
              <a:lnSpc>
                <a:spcPct val="90000"/>
              </a:lnSpc>
              <a:spcBef>
                <a:spcPct val="0"/>
              </a:spcBef>
              <a:spcAft>
                <a:spcPct val="15000"/>
              </a:spcAft>
              <a:buFont typeface="Arial" panose="020B0604020202020204" pitchFamily="34" charset="0"/>
              <a:buChar char="•"/>
            </a:pPr>
            <a:r>
              <a:rPr lang="en-GB" sz="1400" dirty="0">
                <a:ln w="0"/>
                <a:solidFill>
                  <a:schemeClr val="tx1"/>
                </a:solidFill>
                <a:effectLst>
                  <a:outerShdw blurRad="38100" dist="19050" dir="2700000" algn="tl" rotWithShape="0">
                    <a:schemeClr val="dk1">
                      <a:alpha val="40000"/>
                    </a:schemeClr>
                  </a:outerShdw>
                </a:effectLst>
                <a:highlight>
                  <a:srgbClr val="CA929B"/>
                </a:highlight>
              </a:rPr>
              <a:t>What makes an Innovative company?</a:t>
            </a:r>
            <a:endParaRPr lang="en-GB" sz="1400" kern="1200" dirty="0">
              <a:ln w="0"/>
              <a:solidFill>
                <a:schemeClr val="tx1"/>
              </a:solidFill>
              <a:effectLst>
                <a:outerShdw blurRad="38100" dist="19050" dir="2700000" algn="tl" rotWithShape="0">
                  <a:schemeClr val="dk1">
                    <a:alpha val="40000"/>
                  </a:schemeClr>
                </a:outerShdw>
              </a:effectLst>
              <a:highlight>
                <a:srgbClr val="CA929B"/>
              </a:highlight>
            </a:endParaRPr>
          </a:p>
        </p:txBody>
      </p:sp>
      <p:sp>
        <p:nvSpPr>
          <p:cNvPr id="6" name="Freeform: Shape 5">
            <a:extLst>
              <a:ext uri="{FF2B5EF4-FFF2-40B4-BE49-F238E27FC236}">
                <a16:creationId xmlns:a16="http://schemas.microsoft.com/office/drawing/2014/main" id="{1FA659A0-3D67-4CE9-C257-0D48EA9E00D5}"/>
              </a:ext>
            </a:extLst>
          </p:cNvPr>
          <p:cNvSpPr/>
          <p:nvPr/>
        </p:nvSpPr>
        <p:spPr>
          <a:xfrm>
            <a:off x="4049768" y="4218617"/>
            <a:ext cx="3766424" cy="1409168"/>
          </a:xfrm>
          <a:custGeom>
            <a:avLst/>
            <a:gdLst>
              <a:gd name="connsiteX0" fmla="*/ 0 w 2965996"/>
              <a:gd name="connsiteY0" fmla="*/ 0 h 1211575"/>
              <a:gd name="connsiteX1" fmla="*/ 2965996 w 2965996"/>
              <a:gd name="connsiteY1" fmla="*/ 0 h 1211575"/>
              <a:gd name="connsiteX2" fmla="*/ 2965996 w 2965996"/>
              <a:gd name="connsiteY2" fmla="*/ 1211575 h 1211575"/>
              <a:gd name="connsiteX3" fmla="*/ 0 w 2965996"/>
              <a:gd name="connsiteY3" fmla="*/ 1211575 h 1211575"/>
              <a:gd name="connsiteX4" fmla="*/ 0 w 2965996"/>
              <a:gd name="connsiteY4" fmla="*/ 0 h 1211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65996" h="1211575">
                <a:moveTo>
                  <a:pt x="0" y="0"/>
                </a:moveTo>
                <a:lnTo>
                  <a:pt x="2965996" y="0"/>
                </a:lnTo>
                <a:lnTo>
                  <a:pt x="2965996" y="1211575"/>
                </a:lnTo>
                <a:lnTo>
                  <a:pt x="0" y="1211575"/>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6000" tIns="0" rIns="216000" bIns="0" numCol="1" spcCol="1270" anchor="ctr" anchorCtr="0">
            <a:normAutofit/>
          </a:bodyPr>
          <a:lstStyle/>
          <a:p>
            <a:pPr marL="0" lvl="0" indent="0" algn="just" defTabSz="622300">
              <a:lnSpc>
                <a:spcPct val="90000"/>
              </a:lnSpc>
              <a:spcBef>
                <a:spcPct val="0"/>
              </a:spcBef>
              <a:spcAft>
                <a:spcPct val="35000"/>
              </a:spcAft>
              <a:buNone/>
            </a:pPr>
            <a:r>
              <a:rPr lang="en-GB" sz="1600" kern="1200" dirty="0">
                <a:latin typeface="Calibri" panose="020F0502020204030204" pitchFamily="34" charset="0"/>
                <a:ea typeface="Calibri" panose="020F0502020204030204" pitchFamily="34" charset="0"/>
                <a:cs typeface="Calibri" panose="020F0502020204030204" pitchFamily="34" charset="0"/>
              </a:rPr>
              <a:t>According to  Krasadakis (2020), firms that operate in the innovation mode are optimized for long-term success and growth.</a:t>
            </a:r>
          </a:p>
        </p:txBody>
      </p:sp>
      <p:sp>
        <p:nvSpPr>
          <p:cNvPr id="8" name="Freeform: Shape 7">
            <a:extLst>
              <a:ext uri="{FF2B5EF4-FFF2-40B4-BE49-F238E27FC236}">
                <a16:creationId xmlns:a16="http://schemas.microsoft.com/office/drawing/2014/main" id="{FDAD3E5D-BCEE-85BD-67D2-3213C6774C7D}"/>
              </a:ext>
            </a:extLst>
          </p:cNvPr>
          <p:cNvSpPr/>
          <p:nvPr/>
        </p:nvSpPr>
        <p:spPr>
          <a:xfrm>
            <a:off x="7875373" y="2343150"/>
            <a:ext cx="3997539" cy="3291629"/>
          </a:xfrm>
          <a:custGeom>
            <a:avLst/>
            <a:gdLst>
              <a:gd name="connsiteX0" fmla="*/ 139819 w 2341311"/>
              <a:gd name="connsiteY0" fmla="*/ 0 h 1747739"/>
              <a:gd name="connsiteX1" fmla="*/ 2201492 w 2341311"/>
              <a:gd name="connsiteY1" fmla="*/ 0 h 1747739"/>
              <a:gd name="connsiteX2" fmla="*/ 2341311 w 2341311"/>
              <a:gd name="connsiteY2" fmla="*/ 139819 h 1747739"/>
              <a:gd name="connsiteX3" fmla="*/ 2341311 w 2341311"/>
              <a:gd name="connsiteY3" fmla="*/ 1747739 h 1747739"/>
              <a:gd name="connsiteX4" fmla="*/ 2341311 w 2341311"/>
              <a:gd name="connsiteY4" fmla="*/ 1747739 h 1747739"/>
              <a:gd name="connsiteX5" fmla="*/ 0 w 2341311"/>
              <a:gd name="connsiteY5" fmla="*/ 1747739 h 1747739"/>
              <a:gd name="connsiteX6" fmla="*/ 0 w 2341311"/>
              <a:gd name="connsiteY6" fmla="*/ 1747739 h 1747739"/>
              <a:gd name="connsiteX7" fmla="*/ 0 w 2341311"/>
              <a:gd name="connsiteY7" fmla="*/ 139819 h 1747739"/>
              <a:gd name="connsiteX8" fmla="*/ 139819 w 2341311"/>
              <a:gd name="connsiteY8" fmla="*/ 0 h 1747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1311" h="1747739">
                <a:moveTo>
                  <a:pt x="139819" y="0"/>
                </a:moveTo>
                <a:lnTo>
                  <a:pt x="2201492" y="0"/>
                </a:lnTo>
                <a:cubicBezTo>
                  <a:pt x="2278712" y="0"/>
                  <a:pt x="2341311" y="62599"/>
                  <a:pt x="2341311" y="139819"/>
                </a:cubicBezTo>
                <a:lnTo>
                  <a:pt x="2341311" y="1747739"/>
                </a:lnTo>
                <a:lnTo>
                  <a:pt x="2341311" y="1747739"/>
                </a:lnTo>
                <a:lnTo>
                  <a:pt x="0" y="1747739"/>
                </a:lnTo>
                <a:lnTo>
                  <a:pt x="0" y="1747739"/>
                </a:lnTo>
                <a:lnTo>
                  <a:pt x="0" y="139819"/>
                </a:lnTo>
                <a:cubicBezTo>
                  <a:pt x="0" y="62599"/>
                  <a:pt x="62599" y="0"/>
                  <a:pt x="139819" y="0"/>
                </a:cubicBezTo>
                <a:close/>
              </a:path>
            </a:pathLst>
          </a:custGeom>
          <a:blipFill dpi="0"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a:stretch>
              <a:fillRect/>
            </a:stretch>
          </a:blip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6352" tIns="117152" rIns="66352" bIns="25400" numCol="1" spcCol="1270" anchor="t" anchorCtr="0">
            <a:noAutofit/>
          </a:bodyPr>
          <a:lstStyle/>
          <a:p>
            <a:pPr marL="228600" lvl="1" indent="-228600" algn="ctr" defTabSz="889000">
              <a:lnSpc>
                <a:spcPct val="90000"/>
              </a:lnSpc>
              <a:spcBef>
                <a:spcPct val="0"/>
              </a:spcBef>
              <a:spcAft>
                <a:spcPct val="15000"/>
              </a:spcAft>
              <a:buNone/>
            </a:pPr>
            <a:r>
              <a:rPr lang="en-GB" sz="1400" kern="1200" dirty="0">
                <a:ln w="0"/>
                <a:solidFill>
                  <a:schemeClr val="tx1"/>
                </a:solidFill>
                <a:effectLst>
                  <a:outerShdw blurRad="38100" dist="19050" dir="2700000" algn="tl" rotWithShape="0">
                    <a:schemeClr val="dk1">
                      <a:alpha val="40000"/>
                    </a:schemeClr>
                  </a:outerShdw>
                </a:effectLst>
                <a:highlight>
                  <a:srgbClr val="CA929B"/>
                </a:highlight>
              </a:rPr>
              <a:t>Week 6</a:t>
            </a:r>
          </a:p>
          <a:p>
            <a:pPr marL="228600" lvl="1" indent="-228600" algn="ctr" defTabSz="889000">
              <a:lnSpc>
                <a:spcPct val="90000"/>
              </a:lnSpc>
              <a:spcBef>
                <a:spcPct val="0"/>
              </a:spcBef>
              <a:spcAft>
                <a:spcPct val="15000"/>
              </a:spcAft>
              <a:buNone/>
            </a:pPr>
            <a:r>
              <a:rPr lang="en-GB" sz="1400" dirty="0">
                <a:ln w="0"/>
                <a:solidFill>
                  <a:schemeClr val="tx1"/>
                </a:solidFill>
                <a:effectLst>
                  <a:outerShdw blurRad="38100" dist="19050" dir="2700000" algn="tl" rotWithShape="0">
                    <a:schemeClr val="dk1">
                      <a:alpha val="40000"/>
                    </a:schemeClr>
                  </a:outerShdw>
                </a:effectLst>
                <a:highlight>
                  <a:srgbClr val="CA929B"/>
                </a:highlight>
              </a:rPr>
              <a:t>What is a Leader?</a:t>
            </a:r>
          </a:p>
          <a:p>
            <a:pPr marL="228600" lvl="1" indent="-228600" algn="ctr" defTabSz="889000">
              <a:lnSpc>
                <a:spcPct val="90000"/>
              </a:lnSpc>
              <a:spcBef>
                <a:spcPct val="0"/>
              </a:spcBef>
              <a:spcAft>
                <a:spcPct val="15000"/>
              </a:spcAft>
              <a:buNone/>
            </a:pPr>
            <a:r>
              <a:rPr lang="en-GB" sz="1400" kern="1200" dirty="0">
                <a:ln w="0"/>
                <a:solidFill>
                  <a:schemeClr val="tx1"/>
                </a:solidFill>
                <a:effectLst>
                  <a:outerShdw blurRad="38100" dist="19050" dir="2700000" algn="tl" rotWithShape="0">
                    <a:schemeClr val="dk1">
                      <a:alpha val="40000"/>
                    </a:schemeClr>
                  </a:outerShdw>
                </a:effectLst>
                <a:highlight>
                  <a:srgbClr val="CA929B"/>
                </a:highlight>
              </a:rPr>
              <a:t>Leadership Styles</a:t>
            </a:r>
          </a:p>
          <a:p>
            <a:pPr marL="228600" lvl="1" indent="-228600" algn="ctr" defTabSz="889000">
              <a:lnSpc>
                <a:spcPct val="90000"/>
              </a:lnSpc>
              <a:spcBef>
                <a:spcPct val="0"/>
              </a:spcBef>
              <a:spcAft>
                <a:spcPct val="15000"/>
              </a:spcAft>
              <a:buNone/>
            </a:pPr>
            <a:r>
              <a:rPr lang="en-GB" sz="1400" dirty="0">
                <a:ln w="0"/>
                <a:solidFill>
                  <a:schemeClr val="tx1"/>
                </a:solidFill>
                <a:effectLst>
                  <a:outerShdw blurRad="38100" dist="19050" dir="2700000" algn="tl" rotWithShape="0">
                    <a:schemeClr val="dk1">
                      <a:alpha val="40000"/>
                    </a:schemeClr>
                  </a:outerShdw>
                </a:effectLst>
                <a:highlight>
                  <a:srgbClr val="CA929B"/>
                </a:highlight>
              </a:rPr>
              <a:t>Leadership vs Management </a:t>
            </a:r>
          </a:p>
          <a:p>
            <a:pPr marL="228600" lvl="1" indent="-228600" algn="ctr" defTabSz="889000">
              <a:lnSpc>
                <a:spcPct val="90000"/>
              </a:lnSpc>
              <a:spcBef>
                <a:spcPct val="0"/>
              </a:spcBef>
              <a:spcAft>
                <a:spcPct val="15000"/>
              </a:spcAft>
              <a:buNone/>
            </a:pPr>
            <a:r>
              <a:rPr lang="en-GB" sz="1400" kern="1200" dirty="0">
                <a:ln w="0"/>
                <a:solidFill>
                  <a:schemeClr val="tx1"/>
                </a:solidFill>
                <a:effectLst>
                  <a:outerShdw blurRad="38100" dist="19050" dir="2700000" algn="tl" rotWithShape="0">
                    <a:schemeClr val="dk1">
                      <a:alpha val="40000"/>
                    </a:schemeClr>
                  </a:outerShdw>
                </a:effectLst>
                <a:highlight>
                  <a:srgbClr val="CA929B"/>
                </a:highlight>
              </a:rPr>
              <a:t>Classical Management Theory</a:t>
            </a:r>
          </a:p>
          <a:p>
            <a:pPr marL="228600" lvl="1" indent="-228600" algn="ctr" defTabSz="889000">
              <a:lnSpc>
                <a:spcPct val="90000"/>
              </a:lnSpc>
              <a:spcBef>
                <a:spcPct val="0"/>
              </a:spcBef>
              <a:spcAft>
                <a:spcPct val="15000"/>
              </a:spcAft>
              <a:buNone/>
            </a:pPr>
            <a:r>
              <a:rPr lang="en-GB" sz="2000" kern="1200" dirty="0">
                <a:highlight>
                  <a:srgbClr val="CA929B"/>
                </a:highlight>
              </a:rPr>
              <a:t> </a:t>
            </a:r>
          </a:p>
        </p:txBody>
      </p:sp>
      <p:sp>
        <p:nvSpPr>
          <p:cNvPr id="9" name="Freeform: Shape 8">
            <a:extLst>
              <a:ext uri="{FF2B5EF4-FFF2-40B4-BE49-F238E27FC236}">
                <a16:creationId xmlns:a16="http://schemas.microsoft.com/office/drawing/2014/main" id="{B98DEE27-2F17-8C26-FD43-0ACCED6B78D7}"/>
              </a:ext>
            </a:extLst>
          </p:cNvPr>
          <p:cNvSpPr>
            <a:spLocks/>
          </p:cNvSpPr>
          <p:nvPr/>
        </p:nvSpPr>
        <p:spPr>
          <a:xfrm>
            <a:off x="7781192" y="5318822"/>
            <a:ext cx="4243754" cy="1431670"/>
          </a:xfrm>
          <a:custGeom>
            <a:avLst/>
            <a:gdLst>
              <a:gd name="connsiteX0" fmla="*/ 0 w 3364838"/>
              <a:gd name="connsiteY0" fmla="*/ 0 h 1203301"/>
              <a:gd name="connsiteX1" fmla="*/ 3364838 w 3364838"/>
              <a:gd name="connsiteY1" fmla="*/ 0 h 1203301"/>
              <a:gd name="connsiteX2" fmla="*/ 3364838 w 3364838"/>
              <a:gd name="connsiteY2" fmla="*/ 1203301 h 1203301"/>
              <a:gd name="connsiteX3" fmla="*/ 0 w 3364838"/>
              <a:gd name="connsiteY3" fmla="*/ 1203301 h 1203301"/>
              <a:gd name="connsiteX4" fmla="*/ 0 w 3364838"/>
              <a:gd name="connsiteY4" fmla="*/ 0 h 12033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64838" h="1203301">
                <a:moveTo>
                  <a:pt x="0" y="0"/>
                </a:moveTo>
                <a:lnTo>
                  <a:pt x="3364838" y="0"/>
                </a:lnTo>
                <a:lnTo>
                  <a:pt x="3364838" y="1203301"/>
                </a:lnTo>
                <a:lnTo>
                  <a:pt x="0" y="1203301"/>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60000" tIns="288000" rIns="432000" bIns="252000" numCol="1" spcCol="1270" anchor="ctr" anchorCtr="0">
            <a:spAutoFit/>
          </a:bodyPr>
          <a:lstStyle/>
          <a:p>
            <a:pPr lvl="0" algn="just" defTabSz="622300">
              <a:lnSpc>
                <a:spcPct val="90000"/>
              </a:lnSpc>
              <a:spcBef>
                <a:spcPct val="0"/>
              </a:spcBef>
              <a:spcAft>
                <a:spcPct val="35000"/>
              </a:spcAft>
            </a:pPr>
            <a:r>
              <a:rPr lang="en-GB" sz="1400" kern="1200" dirty="0"/>
              <a:t> </a:t>
            </a:r>
            <a:r>
              <a:rPr lang="en-GB" sz="1600" kern="1200" dirty="0">
                <a:latin typeface="Calibri" panose="020F0502020204030204" pitchFamily="34" charset="0"/>
                <a:ea typeface="Calibri" panose="020F0502020204030204" pitchFamily="34" charset="0"/>
                <a:cs typeface="Calibri" panose="020F0502020204030204" pitchFamily="34" charset="0"/>
              </a:rPr>
              <a:t>According to Demirtas and </a:t>
            </a:r>
            <a:r>
              <a:rPr lang="en-GB" sz="1600" kern="1200" dirty="0" err="1">
                <a:latin typeface="Calibri" panose="020F0502020204030204" pitchFamily="34" charset="0"/>
                <a:ea typeface="Calibri" panose="020F0502020204030204" pitchFamily="34" charset="0"/>
                <a:cs typeface="Calibri" panose="020F0502020204030204" pitchFamily="34" charset="0"/>
              </a:rPr>
              <a:t>Karaca</a:t>
            </a:r>
            <a:r>
              <a:rPr lang="en-GB" sz="1600" kern="1200" dirty="0">
                <a:latin typeface="Calibri" panose="020F0502020204030204" pitchFamily="34" charset="0"/>
                <a:ea typeface="Calibri" panose="020F0502020204030204" pitchFamily="34" charset="0"/>
                <a:cs typeface="Calibri" panose="020F0502020204030204" pitchFamily="34" charset="0"/>
              </a:rPr>
              <a:t> (2020), </a:t>
            </a:r>
            <a:r>
              <a:rPr lang="en-GB" sz="1600" dirty="0">
                <a:latin typeface="Calibri" panose="020F0502020204030204" pitchFamily="34" charset="0"/>
                <a:ea typeface="Calibri" panose="020F0502020204030204" pitchFamily="34" charset="0"/>
                <a:cs typeface="Calibri" panose="020F0502020204030204" pitchFamily="34" charset="0"/>
              </a:rPr>
              <a:t>le</a:t>
            </a:r>
            <a:r>
              <a:rPr lang="en-GB" sz="1600" kern="1200" dirty="0">
                <a:latin typeface="Calibri" panose="020F0502020204030204" pitchFamily="34" charset="0"/>
                <a:ea typeface="Calibri" panose="020F0502020204030204" pitchFamily="34" charset="0"/>
                <a:cs typeface="Calibri" panose="020F0502020204030204" pitchFamily="34" charset="0"/>
              </a:rPr>
              <a:t>adership is the process by which </a:t>
            </a:r>
            <a:r>
              <a:rPr lang="en-GB" sz="1600" dirty="0">
                <a:latin typeface="Calibri" panose="020F0502020204030204" pitchFamily="34" charset="0"/>
                <a:ea typeface="Calibri" panose="020F0502020204030204" pitchFamily="34" charset="0"/>
                <a:cs typeface="Calibri" panose="020F0502020204030204" pitchFamily="34" charset="0"/>
              </a:rPr>
              <a:t>an individual influences a team to accomplish a common objective.</a:t>
            </a:r>
            <a:endParaRPr lang="en-GB" sz="1400" kern="1200" dirty="0">
              <a:latin typeface="Calibri" panose="020F0502020204030204" pitchFamily="34" charset="0"/>
              <a:ea typeface="Calibri" panose="020F0502020204030204" pitchFamily="34" charset="0"/>
              <a:cs typeface="Calibri" panose="020F0502020204030204" pitchFamily="34" charset="0"/>
            </a:endParaRPr>
          </a:p>
        </p:txBody>
      </p:sp>
      <p:sp>
        <p:nvSpPr>
          <p:cNvPr id="4" name="Rectangle 3">
            <a:extLst>
              <a:ext uri="{FF2B5EF4-FFF2-40B4-BE49-F238E27FC236}">
                <a16:creationId xmlns:a16="http://schemas.microsoft.com/office/drawing/2014/main" id="{48257F55-A788-F920-3DB9-B7EE58C6B73B}"/>
              </a:ext>
            </a:extLst>
          </p:cNvPr>
          <p:cNvSpPr/>
          <p:nvPr/>
        </p:nvSpPr>
        <p:spPr>
          <a:xfrm>
            <a:off x="47235" y="285681"/>
            <a:ext cx="5362622" cy="923330"/>
          </a:xfrm>
          <a:prstGeom prst="rect">
            <a:avLst/>
          </a:prstGeom>
          <a:noFill/>
        </p:spPr>
        <p:txBody>
          <a:bodyPr wrap="none" lIns="91440" tIns="45720" rIns="91440" bIns="45720">
            <a:spAutoFit/>
          </a:bodyPr>
          <a:lstStyle/>
          <a:p>
            <a:pPr algn="ctr"/>
            <a:r>
              <a:rPr lang="en-US" sz="5400" b="1" dirty="0">
                <a:ln w="6600">
                  <a:solidFill>
                    <a:schemeClr val="accent2"/>
                  </a:solidFill>
                  <a:prstDash val="solid"/>
                </a:ln>
                <a:solidFill>
                  <a:srgbClr val="FFFFFF"/>
                </a:solidFill>
                <a:effectLst>
                  <a:outerShdw dist="38100" dir="2700000" algn="tl" rotWithShape="0">
                    <a:schemeClr val="accent2"/>
                  </a:outerShdw>
                </a:effectLst>
              </a:rPr>
              <a:t>Reflective learning </a:t>
            </a: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Tree>
    <p:extLst>
      <p:ext uri="{BB962C8B-B14F-4D97-AF65-F5344CB8AC3E}">
        <p14:creationId xmlns:p14="http://schemas.microsoft.com/office/powerpoint/2010/main" val="3581125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1000"/>
                                        <p:tgtEl>
                                          <p:spTgt spid="3"/>
                                        </p:tgtEl>
                                      </p:cBhvr>
                                    </p:animEffect>
                                    <p:anim calcmode="lin" valueType="num">
                                      <p:cBhvr>
                                        <p:cTn id="20" dur="1000" fill="hold"/>
                                        <p:tgtEl>
                                          <p:spTgt spid="3"/>
                                        </p:tgtEl>
                                        <p:attrNameLst>
                                          <p:attrName>ppt_x</p:attrName>
                                        </p:attrNameLst>
                                      </p:cBhvr>
                                      <p:tavLst>
                                        <p:tav tm="0">
                                          <p:val>
                                            <p:strVal val="#ppt_x"/>
                                          </p:val>
                                        </p:tav>
                                        <p:tav tm="100000">
                                          <p:val>
                                            <p:strVal val="#ppt_x"/>
                                          </p:val>
                                        </p:tav>
                                      </p:tavLst>
                                    </p:anim>
                                    <p:anim calcmode="lin" valueType="num">
                                      <p:cBhvr>
                                        <p:cTn id="21"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barn(inVertical)">
                                      <p:cBhvr>
                                        <p:cTn id="26" dur="500"/>
                                        <p:tgtEl>
                                          <p:spTgt spid="5"/>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wipe(down)">
                                      <p:cBhvr>
                                        <p:cTn id="31" dur="500"/>
                                        <p:tgtEl>
                                          <p:spTgt spid="6"/>
                                        </p:tgtEl>
                                      </p:cBhvr>
                                    </p:animEffect>
                                  </p:childTnLst>
                                </p:cTn>
                              </p:par>
                            </p:childTnLst>
                          </p:cTn>
                        </p:par>
                      </p:childTnLst>
                    </p:cTn>
                  </p:par>
                  <p:par>
                    <p:cTn id="32" fill="hold">
                      <p:stCondLst>
                        <p:cond delay="indefinite"/>
                      </p:stCondLst>
                      <p:childTnLst>
                        <p:par>
                          <p:cTn id="33" fill="hold">
                            <p:stCondLst>
                              <p:cond delay="0"/>
                            </p:stCondLst>
                            <p:childTnLst>
                              <p:par>
                                <p:cTn id="34" presetID="16" presetClass="entr" presetSubtype="21" fill="hold" grpId="0" nodeType="click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barn(inVertical)">
                                      <p:cBhvr>
                                        <p:cTn id="36" dur="500"/>
                                        <p:tgtEl>
                                          <p:spTgt spid="8"/>
                                        </p:tgtEl>
                                      </p:cBhvr>
                                    </p:animEffect>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9"/>
                                        </p:tgtEl>
                                        <p:attrNameLst>
                                          <p:attrName>style.visibility</p:attrName>
                                        </p:attrNameLst>
                                      </p:cBhvr>
                                      <p:to>
                                        <p:strVal val="visible"/>
                                      </p:to>
                                    </p:set>
                                    <p:animEffect transition="in" filter="fade">
                                      <p:cBhvr>
                                        <p:cTn id="41" dur="1000"/>
                                        <p:tgtEl>
                                          <p:spTgt spid="9"/>
                                        </p:tgtEl>
                                      </p:cBhvr>
                                    </p:animEffect>
                                    <p:anim calcmode="lin" valueType="num">
                                      <p:cBhvr>
                                        <p:cTn id="42" dur="1000" fill="hold"/>
                                        <p:tgtEl>
                                          <p:spTgt spid="9"/>
                                        </p:tgtEl>
                                        <p:attrNameLst>
                                          <p:attrName>ppt_x</p:attrName>
                                        </p:attrNameLst>
                                      </p:cBhvr>
                                      <p:tavLst>
                                        <p:tav tm="0">
                                          <p:val>
                                            <p:strVal val="#ppt_x"/>
                                          </p:val>
                                        </p:tav>
                                        <p:tav tm="100000">
                                          <p:val>
                                            <p:strVal val="#ppt_x"/>
                                          </p:val>
                                        </p:tav>
                                      </p:tavLst>
                                    </p:anim>
                                    <p:anim calcmode="lin" valueType="num">
                                      <p:cBhvr>
                                        <p:cTn id="4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6" grpId="0" animBg="1"/>
      <p:bldP spid="8" grpId="0" animBg="1"/>
      <p:bldP spid="9" grpId="0" animBg="1"/>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person reading a book">
            <a:extLst>
              <a:ext uri="{FF2B5EF4-FFF2-40B4-BE49-F238E27FC236}">
                <a16:creationId xmlns:a16="http://schemas.microsoft.com/office/drawing/2014/main" id="{70316739-C7FA-4487-B86B-6CE17B09B020}"/>
              </a:ext>
            </a:extLst>
          </p:cNvPr>
          <p:cNvPicPr>
            <a:picLocks noGrp="1" noChangeAspect="1"/>
          </p:cNvPicPr>
          <p:nvPr>
            <p:ph type="pic" sz="quarter" idx="12"/>
          </p:nvPr>
        </p:nvPicPr>
        <p:blipFill rotWithShape="1">
          <a:blip r:embed="rId3" cstate="email">
            <a:extLst>
              <a:ext uri="{28A0092B-C50C-407E-A947-70E740481C1C}">
                <a14:useLocalDpi xmlns:a14="http://schemas.microsoft.com/office/drawing/2010/main"/>
              </a:ext>
            </a:extLst>
          </a:blip>
          <a:srcRect l="48" r="48"/>
          <a:stretch/>
        </p:blipFill>
        <p:spPr>
          <a:xfrm>
            <a:off x="0" y="0"/>
            <a:ext cx="8087304" cy="6858000"/>
          </a:xfrm>
        </p:spPr>
      </p:pic>
      <p:pic>
        <p:nvPicPr>
          <p:cNvPr id="16" name="Picture Placeholder 15" descr="boy in front of library stacks">
            <a:extLst>
              <a:ext uri="{FF2B5EF4-FFF2-40B4-BE49-F238E27FC236}">
                <a16:creationId xmlns:a16="http://schemas.microsoft.com/office/drawing/2014/main" id="{141CBC39-54B4-4424-84FB-FDAABDFFAE1A}"/>
              </a:ext>
            </a:extLst>
          </p:cNvPr>
          <p:cNvPicPr>
            <a:picLocks noGrp="1" noChangeAspect="1"/>
          </p:cNvPicPr>
          <p:nvPr>
            <p:ph type="pic" sz="quarter" idx="13"/>
          </p:nvPr>
        </p:nvPicPr>
        <p:blipFill rotWithShape="1">
          <a:blip r:embed="rId4" cstate="screen">
            <a:extLst>
              <a:ext uri="{28A0092B-C50C-407E-A947-70E740481C1C}">
                <a14:useLocalDpi xmlns:a14="http://schemas.microsoft.com/office/drawing/2010/main"/>
              </a:ext>
            </a:extLst>
          </a:blip>
          <a:srcRect l="13" r="13"/>
          <a:stretch/>
        </p:blipFill>
        <p:spPr>
          <a:xfrm>
            <a:off x="6464300" y="0"/>
            <a:ext cx="5727700" cy="6858000"/>
          </a:xfrm>
        </p:spPr>
      </p:pic>
      <p:grpSp>
        <p:nvGrpSpPr>
          <p:cNvPr id="9" name="Group 8">
            <a:extLst>
              <a:ext uri="{FF2B5EF4-FFF2-40B4-BE49-F238E27FC236}">
                <a16:creationId xmlns:a16="http://schemas.microsoft.com/office/drawing/2014/main" id="{E7969C14-1078-4610-9BC5-74119C9B87BE}"/>
              </a:ext>
              <a:ext uri="{C183D7F6-B498-43B3-948B-1728B52AA6E4}">
                <adec:decorative xmlns:adec="http://schemas.microsoft.com/office/drawing/2017/decorative" val="1"/>
              </a:ext>
            </a:extLst>
          </p:cNvPr>
          <p:cNvGrpSpPr/>
          <p:nvPr/>
        </p:nvGrpSpPr>
        <p:grpSpPr>
          <a:xfrm>
            <a:off x="0" y="4310560"/>
            <a:ext cx="7833208" cy="2547440"/>
            <a:chOff x="0" y="3808320"/>
            <a:chExt cx="7833208" cy="2547440"/>
          </a:xfrm>
        </p:grpSpPr>
        <p:sp>
          <p:nvSpPr>
            <p:cNvPr id="10" name="Freeform: Shape 9">
              <a:extLst>
                <a:ext uri="{FF2B5EF4-FFF2-40B4-BE49-F238E27FC236}">
                  <a16:creationId xmlns:a16="http://schemas.microsoft.com/office/drawing/2014/main" id="{E531D018-EFA3-4346-AB80-7CE436393D9E}"/>
                </a:ext>
              </a:extLst>
            </p:cNvPr>
            <p:cNvSpPr/>
            <p:nvPr/>
          </p:nvSpPr>
          <p:spPr>
            <a:xfrm>
              <a:off x="0" y="3808320"/>
              <a:ext cx="7833208" cy="2547440"/>
            </a:xfrm>
            <a:custGeom>
              <a:avLst/>
              <a:gdLst>
                <a:gd name="connsiteX0" fmla="*/ 0 w 7833208"/>
                <a:gd name="connsiteY0" fmla="*/ 0 h 2547440"/>
                <a:gd name="connsiteX1" fmla="*/ 7833208 w 7833208"/>
                <a:gd name="connsiteY1" fmla="*/ 0 h 2547440"/>
                <a:gd name="connsiteX2" fmla="*/ 7135846 w 7833208"/>
                <a:gd name="connsiteY2" fmla="*/ 2547440 h 2547440"/>
                <a:gd name="connsiteX3" fmla="*/ 0 w 7833208"/>
                <a:gd name="connsiteY3" fmla="*/ 2547440 h 2547440"/>
              </a:gdLst>
              <a:ahLst/>
              <a:cxnLst>
                <a:cxn ang="0">
                  <a:pos x="connsiteX0" y="connsiteY0"/>
                </a:cxn>
                <a:cxn ang="0">
                  <a:pos x="connsiteX1" y="connsiteY1"/>
                </a:cxn>
                <a:cxn ang="0">
                  <a:pos x="connsiteX2" y="connsiteY2"/>
                </a:cxn>
                <a:cxn ang="0">
                  <a:pos x="connsiteX3" y="connsiteY3"/>
                </a:cxn>
              </a:cxnLst>
              <a:rect l="l" t="t" r="r" b="b"/>
              <a:pathLst>
                <a:path w="7833208" h="2547440">
                  <a:moveTo>
                    <a:pt x="0" y="0"/>
                  </a:moveTo>
                  <a:lnTo>
                    <a:pt x="7833208" y="0"/>
                  </a:lnTo>
                  <a:lnTo>
                    <a:pt x="7135846" y="2547440"/>
                  </a:lnTo>
                  <a:lnTo>
                    <a:pt x="0" y="254744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sp>
          <p:nvSpPr>
            <p:cNvPr id="11" name="Freeform: Shape 10">
              <a:extLst>
                <a:ext uri="{FF2B5EF4-FFF2-40B4-BE49-F238E27FC236}">
                  <a16:creationId xmlns:a16="http://schemas.microsoft.com/office/drawing/2014/main" id="{FA9D7AC8-80D5-49DC-A585-FCFFA6CA4B66}"/>
                </a:ext>
              </a:extLst>
            </p:cNvPr>
            <p:cNvSpPr/>
            <p:nvPr/>
          </p:nvSpPr>
          <p:spPr>
            <a:xfrm>
              <a:off x="1" y="3808320"/>
              <a:ext cx="7692571" cy="2547440"/>
            </a:xfrm>
            <a:custGeom>
              <a:avLst/>
              <a:gdLst>
                <a:gd name="connsiteX0" fmla="*/ 0 w 7692571"/>
                <a:gd name="connsiteY0" fmla="*/ 0 h 2547440"/>
                <a:gd name="connsiteX1" fmla="*/ 7692571 w 7692571"/>
                <a:gd name="connsiteY1" fmla="*/ 0 h 2547440"/>
                <a:gd name="connsiteX2" fmla="*/ 6995209 w 7692571"/>
                <a:gd name="connsiteY2" fmla="*/ 2547440 h 2547440"/>
                <a:gd name="connsiteX3" fmla="*/ 0 w 7692571"/>
                <a:gd name="connsiteY3" fmla="*/ 2547440 h 2547440"/>
              </a:gdLst>
              <a:ahLst/>
              <a:cxnLst>
                <a:cxn ang="0">
                  <a:pos x="connsiteX0" y="connsiteY0"/>
                </a:cxn>
                <a:cxn ang="0">
                  <a:pos x="connsiteX1" y="connsiteY1"/>
                </a:cxn>
                <a:cxn ang="0">
                  <a:pos x="connsiteX2" y="connsiteY2"/>
                </a:cxn>
                <a:cxn ang="0">
                  <a:pos x="connsiteX3" y="connsiteY3"/>
                </a:cxn>
              </a:cxnLst>
              <a:rect l="l" t="t" r="r" b="b"/>
              <a:pathLst>
                <a:path w="7692571" h="2547440">
                  <a:moveTo>
                    <a:pt x="0" y="0"/>
                  </a:moveTo>
                  <a:lnTo>
                    <a:pt x="7692571" y="0"/>
                  </a:lnTo>
                  <a:lnTo>
                    <a:pt x="6995209" y="2547440"/>
                  </a:lnTo>
                  <a:lnTo>
                    <a:pt x="0" y="254744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r>
                <a:rPr lang="en-GB" dirty="0"/>
                <a:t> </a:t>
              </a:r>
            </a:p>
          </p:txBody>
        </p:sp>
      </p:grpSp>
      <p:sp>
        <p:nvSpPr>
          <p:cNvPr id="33" name="Title 32" descr="title">
            <a:extLst>
              <a:ext uri="{FF2B5EF4-FFF2-40B4-BE49-F238E27FC236}">
                <a16:creationId xmlns:a16="http://schemas.microsoft.com/office/drawing/2014/main" id="{18CDD97B-6E25-4FB4-B239-493E54AA0830}"/>
              </a:ext>
            </a:extLst>
          </p:cNvPr>
          <p:cNvSpPr>
            <a:spLocks noGrp="1"/>
          </p:cNvSpPr>
          <p:nvPr>
            <p:ph type="title"/>
          </p:nvPr>
        </p:nvSpPr>
        <p:spPr>
          <a:xfrm>
            <a:off x="540488" y="244757"/>
            <a:ext cx="5011899" cy="1734872"/>
          </a:xfrm>
          <a:solidFill>
            <a:schemeClr val="accent3">
              <a:lumMod val="60000"/>
              <a:lumOff val="40000"/>
            </a:schemeClr>
          </a:solidFill>
        </p:spPr>
        <p:txBody>
          <a:bodyPr rtlCol="0"/>
          <a:lstStyle/>
          <a:p>
            <a:pPr algn="ctr" rtl="0"/>
            <a:r>
              <a:rPr lang="en-GB" dirty="0"/>
              <a:t>Conclusion</a:t>
            </a:r>
            <a:br>
              <a:rPr lang="en-GB" dirty="0"/>
            </a:br>
            <a:br>
              <a:rPr lang="en-GB" dirty="0"/>
            </a:br>
            <a:r>
              <a:rPr lang="en-GB" dirty="0"/>
              <a:t>Do creativity and innovation provide a business advantage?</a:t>
            </a:r>
          </a:p>
        </p:txBody>
      </p:sp>
      <p:sp>
        <p:nvSpPr>
          <p:cNvPr id="34" name="Text Placeholder 33" descr="slide content">
            <a:extLst>
              <a:ext uri="{FF2B5EF4-FFF2-40B4-BE49-F238E27FC236}">
                <a16:creationId xmlns:a16="http://schemas.microsoft.com/office/drawing/2014/main" id="{859D862E-AE8E-482F-9E23-3C096FF03E54}"/>
              </a:ext>
            </a:extLst>
          </p:cNvPr>
          <p:cNvSpPr>
            <a:spLocks noGrp="1"/>
          </p:cNvSpPr>
          <p:nvPr>
            <p:ph type="body" sz="quarter" idx="11"/>
          </p:nvPr>
        </p:nvSpPr>
        <p:spPr>
          <a:xfrm>
            <a:off x="351953" y="4434365"/>
            <a:ext cx="5238142" cy="1184010"/>
          </a:xfrm>
        </p:spPr>
        <p:txBody>
          <a:bodyPr rtlCol="0"/>
          <a:lstStyle/>
          <a:p>
            <a:pPr rtl="0"/>
            <a:r>
              <a:rPr lang="en-GB" dirty="0">
                <a:solidFill>
                  <a:schemeClr val="bg1"/>
                </a:solidFill>
              </a:rPr>
              <a:t>According to, Mumford and Todd (2019), creativity and innovation provide not only the foundation for a company's success but also its continued existence as new competitors enter the market. However, according to </a:t>
            </a:r>
          </a:p>
        </p:txBody>
      </p:sp>
      <p:sp>
        <p:nvSpPr>
          <p:cNvPr id="14" name="Rectangle 13">
            <a:extLst>
              <a:ext uri="{FF2B5EF4-FFF2-40B4-BE49-F238E27FC236}">
                <a16:creationId xmlns:a16="http://schemas.microsoft.com/office/drawing/2014/main" id="{C862BC4D-BD7A-417E-A34A-59CE4D4A6AC8}"/>
              </a:ext>
              <a:ext uri="{C183D7F6-B498-43B3-948B-1728B52AA6E4}">
                <adec:decorative xmlns:adec="http://schemas.microsoft.com/office/drawing/2017/decorative" val="1"/>
              </a:ext>
            </a:extLst>
          </p:cNvPr>
          <p:cNvSpPr/>
          <p:nvPr/>
        </p:nvSpPr>
        <p:spPr>
          <a:xfrm>
            <a:off x="0" y="6355760"/>
            <a:ext cx="12192000" cy="914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Oval 14">
            <a:extLst>
              <a:ext uri="{FF2B5EF4-FFF2-40B4-BE49-F238E27FC236}">
                <a16:creationId xmlns:a16="http://schemas.microsoft.com/office/drawing/2014/main" id="{652937FB-CDE3-46B3-8481-AB5DB8C4BABA}"/>
              </a:ext>
              <a:ext uri="{C183D7F6-B498-43B3-948B-1728B52AA6E4}">
                <adec:decorative xmlns:adec="http://schemas.microsoft.com/office/drawing/2017/decorative" val="1"/>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2" name="Slide Number Placeholder 5" descr="slide number">
            <a:extLst>
              <a:ext uri="{FF2B5EF4-FFF2-40B4-BE49-F238E27FC236}">
                <a16:creationId xmlns:a16="http://schemas.microsoft.com/office/drawing/2014/main" id="{EC784E4D-7E61-4FDC-AD6A-E38867722409}"/>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smtClean="0">
                <a:solidFill>
                  <a:schemeClr val="bg1"/>
                </a:solidFill>
              </a:rPr>
              <a:pPr algn="ctr" rtl="0"/>
              <a:t>5</a:t>
            </a:fld>
            <a:endParaRPr lang="en-GB" sz="1200">
              <a:solidFill>
                <a:schemeClr val="bg1"/>
              </a:solidFill>
            </a:endParaRPr>
          </a:p>
        </p:txBody>
      </p:sp>
      <p:sp>
        <p:nvSpPr>
          <p:cNvPr id="2" name="Rectangle 1">
            <a:extLst>
              <a:ext uri="{FF2B5EF4-FFF2-40B4-BE49-F238E27FC236}">
                <a16:creationId xmlns:a16="http://schemas.microsoft.com/office/drawing/2014/main" id="{EEFD8A48-D8E1-C1FA-F053-3DA40965131A}"/>
              </a:ext>
            </a:extLst>
          </p:cNvPr>
          <p:cNvSpPr/>
          <p:nvPr/>
        </p:nvSpPr>
        <p:spPr>
          <a:xfrm>
            <a:off x="633046" y="2523664"/>
            <a:ext cx="5794221" cy="1446550"/>
          </a:xfrm>
          <a:prstGeom prst="rect">
            <a:avLst/>
          </a:prstGeom>
          <a:gradFill>
            <a:gsLst>
              <a:gs pos="0">
                <a:schemeClr val="accent1">
                  <a:lumMod val="5000"/>
                  <a:lumOff val="95000"/>
                  <a:alpha val="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a:outerShdw blurRad="50800" dist="50800" dir="5400000" algn="ctr" rotWithShape="0">
              <a:srgbClr val="000000">
                <a:alpha val="94000"/>
              </a:srgbClr>
            </a:outerShdw>
            <a:reflection stA="0" endPos="65000" dist="50800" dir="5400000" sy="-100000" algn="bl" rotWithShape="0"/>
          </a:effectLst>
        </p:spPr>
        <p:txBody>
          <a:bodyPr wrap="square" lIns="91440" tIns="45720" rIns="91440" bIns="45720">
            <a:spAutoFit/>
          </a:bodyPr>
          <a:lstStyle/>
          <a:p>
            <a:pPr algn="ctr"/>
            <a:r>
              <a:rPr lang="en-US" sz="8800" b="1" cap="none" spc="0" dirty="0">
                <a:ln w="6600">
                  <a:solidFill>
                    <a:schemeClr val="accent2"/>
                  </a:solidFill>
                  <a:prstDash val="solid"/>
                </a:ln>
                <a:solidFill>
                  <a:srgbClr val="FFFFFF"/>
                </a:solidFill>
                <a:effectLst>
                  <a:outerShdw dist="38100" dir="2700000" algn="tl" rotWithShape="0">
                    <a:schemeClr val="accent2"/>
                  </a:outerShdw>
                </a:effectLst>
                <a:highlight>
                  <a:srgbClr val="CA929B"/>
                </a:highlight>
              </a:rPr>
              <a:t>Yes, it does.</a:t>
            </a:r>
          </a:p>
        </p:txBody>
      </p:sp>
      <p:grpSp>
        <p:nvGrpSpPr>
          <p:cNvPr id="3" name="Group 2">
            <a:extLst>
              <a:ext uri="{FF2B5EF4-FFF2-40B4-BE49-F238E27FC236}">
                <a16:creationId xmlns:a16="http://schemas.microsoft.com/office/drawing/2014/main" id="{CADA4FFD-CF64-FF72-E9F4-B85B9F812381}"/>
              </a:ext>
              <a:ext uri="{C183D7F6-B498-43B3-948B-1728B52AA6E4}">
                <adec:decorative xmlns:adec="http://schemas.microsoft.com/office/drawing/2017/decorative" val="1"/>
              </a:ext>
            </a:extLst>
          </p:cNvPr>
          <p:cNvGrpSpPr/>
          <p:nvPr/>
        </p:nvGrpSpPr>
        <p:grpSpPr>
          <a:xfrm>
            <a:off x="0" y="4310560"/>
            <a:ext cx="7833208" cy="2547440"/>
            <a:chOff x="0" y="3808320"/>
            <a:chExt cx="7833208" cy="2547440"/>
          </a:xfrm>
        </p:grpSpPr>
        <p:sp>
          <p:nvSpPr>
            <p:cNvPr id="4" name="Freeform: Shape 3">
              <a:extLst>
                <a:ext uri="{FF2B5EF4-FFF2-40B4-BE49-F238E27FC236}">
                  <a16:creationId xmlns:a16="http://schemas.microsoft.com/office/drawing/2014/main" id="{936C111B-8800-30C8-0E62-1AC0F0167E40}"/>
                </a:ext>
              </a:extLst>
            </p:cNvPr>
            <p:cNvSpPr/>
            <p:nvPr/>
          </p:nvSpPr>
          <p:spPr>
            <a:xfrm>
              <a:off x="0" y="3808320"/>
              <a:ext cx="7833208" cy="2547440"/>
            </a:xfrm>
            <a:custGeom>
              <a:avLst/>
              <a:gdLst>
                <a:gd name="connsiteX0" fmla="*/ 0 w 7833208"/>
                <a:gd name="connsiteY0" fmla="*/ 0 h 2547440"/>
                <a:gd name="connsiteX1" fmla="*/ 7833208 w 7833208"/>
                <a:gd name="connsiteY1" fmla="*/ 0 h 2547440"/>
                <a:gd name="connsiteX2" fmla="*/ 7135846 w 7833208"/>
                <a:gd name="connsiteY2" fmla="*/ 2547440 h 2547440"/>
                <a:gd name="connsiteX3" fmla="*/ 0 w 7833208"/>
                <a:gd name="connsiteY3" fmla="*/ 2547440 h 2547440"/>
              </a:gdLst>
              <a:ahLst/>
              <a:cxnLst>
                <a:cxn ang="0">
                  <a:pos x="connsiteX0" y="connsiteY0"/>
                </a:cxn>
                <a:cxn ang="0">
                  <a:pos x="connsiteX1" y="connsiteY1"/>
                </a:cxn>
                <a:cxn ang="0">
                  <a:pos x="connsiteX2" y="connsiteY2"/>
                </a:cxn>
                <a:cxn ang="0">
                  <a:pos x="connsiteX3" y="connsiteY3"/>
                </a:cxn>
              </a:cxnLst>
              <a:rect l="l" t="t" r="r" b="b"/>
              <a:pathLst>
                <a:path w="7833208" h="2547440">
                  <a:moveTo>
                    <a:pt x="0" y="0"/>
                  </a:moveTo>
                  <a:lnTo>
                    <a:pt x="7833208" y="0"/>
                  </a:lnTo>
                  <a:lnTo>
                    <a:pt x="7135846" y="2547440"/>
                  </a:lnTo>
                  <a:lnTo>
                    <a:pt x="0" y="254744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sp>
          <p:nvSpPr>
            <p:cNvPr id="6" name="Freeform: Shape 5">
              <a:extLst>
                <a:ext uri="{FF2B5EF4-FFF2-40B4-BE49-F238E27FC236}">
                  <a16:creationId xmlns:a16="http://schemas.microsoft.com/office/drawing/2014/main" id="{4ED8CF67-714A-D0A9-A278-5DAB9C5DEF73}"/>
                </a:ext>
              </a:extLst>
            </p:cNvPr>
            <p:cNvSpPr/>
            <p:nvPr/>
          </p:nvSpPr>
          <p:spPr>
            <a:xfrm>
              <a:off x="1" y="3808320"/>
              <a:ext cx="7692571" cy="2547440"/>
            </a:xfrm>
            <a:custGeom>
              <a:avLst/>
              <a:gdLst>
                <a:gd name="connsiteX0" fmla="*/ 0 w 7692571"/>
                <a:gd name="connsiteY0" fmla="*/ 0 h 2547440"/>
                <a:gd name="connsiteX1" fmla="*/ 7692571 w 7692571"/>
                <a:gd name="connsiteY1" fmla="*/ 0 h 2547440"/>
                <a:gd name="connsiteX2" fmla="*/ 6995209 w 7692571"/>
                <a:gd name="connsiteY2" fmla="*/ 2547440 h 2547440"/>
                <a:gd name="connsiteX3" fmla="*/ 0 w 7692571"/>
                <a:gd name="connsiteY3" fmla="*/ 2547440 h 2547440"/>
              </a:gdLst>
              <a:ahLst/>
              <a:cxnLst>
                <a:cxn ang="0">
                  <a:pos x="connsiteX0" y="connsiteY0"/>
                </a:cxn>
                <a:cxn ang="0">
                  <a:pos x="connsiteX1" y="connsiteY1"/>
                </a:cxn>
                <a:cxn ang="0">
                  <a:pos x="connsiteX2" y="connsiteY2"/>
                </a:cxn>
                <a:cxn ang="0">
                  <a:pos x="connsiteX3" y="connsiteY3"/>
                </a:cxn>
              </a:cxnLst>
              <a:rect l="l" t="t" r="r" b="b"/>
              <a:pathLst>
                <a:path w="7692571" h="2547440">
                  <a:moveTo>
                    <a:pt x="0" y="0"/>
                  </a:moveTo>
                  <a:lnTo>
                    <a:pt x="7692571" y="0"/>
                  </a:lnTo>
                  <a:lnTo>
                    <a:pt x="6995209" y="2547440"/>
                  </a:lnTo>
                  <a:lnTo>
                    <a:pt x="0" y="254744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r>
                <a:rPr lang="en-GB" dirty="0"/>
                <a:t> </a:t>
              </a:r>
            </a:p>
          </p:txBody>
        </p:sp>
      </p:grpSp>
      <p:sp>
        <p:nvSpPr>
          <p:cNvPr id="7" name="Text Placeholder 33" descr="slide content">
            <a:extLst>
              <a:ext uri="{FF2B5EF4-FFF2-40B4-BE49-F238E27FC236}">
                <a16:creationId xmlns:a16="http://schemas.microsoft.com/office/drawing/2014/main" id="{FEB02368-8C61-5C9E-9457-FAADA437A631}"/>
              </a:ext>
            </a:extLst>
          </p:cNvPr>
          <p:cNvSpPr txBox="1">
            <a:spLocks/>
          </p:cNvSpPr>
          <p:nvPr/>
        </p:nvSpPr>
        <p:spPr>
          <a:xfrm>
            <a:off x="417855" y="4385024"/>
            <a:ext cx="6134573" cy="2079556"/>
          </a:xfrm>
          <a:prstGeom prst="rect">
            <a:avLst/>
          </a:prstGeom>
        </p:spPr>
        <p:txBody>
          <a:bodyPr vert="horz" wrap="square" lIns="0" tIns="45720" rIns="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lang="en-US" sz="1600" kern="1200" dirty="0" smtClean="0">
                <a:solidFill>
                  <a:schemeClr val="tx1"/>
                </a:solidFill>
                <a:latin typeface="+mn-lt"/>
                <a:ea typeface="+mj-ea"/>
                <a:cs typeface="+mj-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en-GB" sz="1800" dirty="0">
                <a:solidFill>
                  <a:schemeClr val="bg1"/>
                </a:solidFill>
              </a:rPr>
              <a:t>According to, Mumford and Todd (2019), creativity and innovation provide not only the foundation for a company's success but also its continued existence as new competitors enter the market. For example, Bosch company is an innovative company, and its success is because of the money that the company invests in creativity and innovation. </a:t>
            </a:r>
          </a:p>
          <a:p>
            <a:pPr algn="just"/>
            <a:r>
              <a:rPr lang="en-GB" sz="1800" dirty="0">
                <a:solidFill>
                  <a:schemeClr val="bg1"/>
                </a:solidFill>
              </a:rPr>
              <a:t>However, according to Lee et al., (2019), creativity and innovation require a huge investment of time and resources and generate risk for the organization.</a:t>
            </a:r>
          </a:p>
          <a:p>
            <a:pPr algn="just"/>
            <a:endParaRPr lang="en-GB" sz="1800" dirty="0">
              <a:solidFill>
                <a:schemeClr val="bg1"/>
              </a:solidFill>
            </a:endParaRPr>
          </a:p>
        </p:txBody>
      </p:sp>
    </p:spTree>
    <p:extLst>
      <p:ext uri="{BB962C8B-B14F-4D97-AF65-F5344CB8AC3E}">
        <p14:creationId xmlns:p14="http://schemas.microsoft.com/office/powerpoint/2010/main" val="2045927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3"/>
                                        </p:tgtEl>
                                        <p:attrNameLst>
                                          <p:attrName>style.visibility</p:attrName>
                                        </p:attrNameLst>
                                      </p:cBhvr>
                                      <p:to>
                                        <p:strVal val="visible"/>
                                      </p:to>
                                    </p:set>
                                    <p:anim calcmode="lin" valueType="num">
                                      <p:cBhvr>
                                        <p:cTn id="7" dur="1000" fill="hold"/>
                                        <p:tgtEl>
                                          <p:spTgt spid="33"/>
                                        </p:tgtEl>
                                        <p:attrNameLst>
                                          <p:attrName>ppt_w</p:attrName>
                                        </p:attrNameLst>
                                      </p:cBhvr>
                                      <p:tavLst>
                                        <p:tav tm="0">
                                          <p:val>
                                            <p:fltVal val="0"/>
                                          </p:val>
                                        </p:tav>
                                        <p:tav tm="100000">
                                          <p:val>
                                            <p:strVal val="#ppt_w"/>
                                          </p:val>
                                        </p:tav>
                                      </p:tavLst>
                                    </p:anim>
                                    <p:anim calcmode="lin" valueType="num">
                                      <p:cBhvr>
                                        <p:cTn id="8" dur="1000" fill="hold"/>
                                        <p:tgtEl>
                                          <p:spTgt spid="33"/>
                                        </p:tgtEl>
                                        <p:attrNameLst>
                                          <p:attrName>ppt_h</p:attrName>
                                        </p:attrNameLst>
                                      </p:cBhvr>
                                      <p:tavLst>
                                        <p:tav tm="0">
                                          <p:val>
                                            <p:fltVal val="0"/>
                                          </p:val>
                                        </p:tav>
                                        <p:tav tm="100000">
                                          <p:val>
                                            <p:strVal val="#ppt_h"/>
                                          </p:val>
                                        </p:tav>
                                      </p:tavLst>
                                    </p:anim>
                                    <p:anim calcmode="lin" valueType="num">
                                      <p:cBhvr>
                                        <p:cTn id="9" dur="1000" fill="hold"/>
                                        <p:tgtEl>
                                          <p:spTgt spid="33"/>
                                        </p:tgtEl>
                                        <p:attrNameLst>
                                          <p:attrName>style.rotation</p:attrName>
                                        </p:attrNameLst>
                                      </p:cBhvr>
                                      <p:tavLst>
                                        <p:tav tm="0">
                                          <p:val>
                                            <p:fltVal val="90"/>
                                          </p:val>
                                        </p:tav>
                                        <p:tav tm="100000">
                                          <p:val>
                                            <p:fltVal val="0"/>
                                          </p:val>
                                        </p:tav>
                                      </p:tavLst>
                                    </p:anim>
                                    <p:animEffect transition="in" filter="fade">
                                      <p:cBhvr>
                                        <p:cTn id="10" dur="1000"/>
                                        <p:tgtEl>
                                          <p:spTgt spid="33"/>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animEffect transition="in" filter="randombar(horizontal)">
                                      <p:cBhvr>
                                        <p:cTn id="15" dur="500"/>
                                        <p:tgtEl>
                                          <p:spTgt spid="2">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grpId="0"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barn(inVertical)">
                                      <p:cBhvr>
                                        <p:cTn id="20" dur="500"/>
                                        <p:tgtEl>
                                          <p:spTgt spid="2"/>
                                        </p:tgtEl>
                                      </p:cBhvr>
                                    </p:animEffect>
                                  </p:childTnLst>
                                </p:cTn>
                              </p:par>
                            </p:childTnLst>
                          </p:cTn>
                        </p:par>
                      </p:childTnLst>
                    </p:cTn>
                  </p:par>
                  <p:par>
                    <p:cTn id="21" fill="hold">
                      <p:stCondLst>
                        <p:cond delay="indefinite"/>
                      </p:stCondLst>
                      <p:childTnLst>
                        <p:par>
                          <p:cTn id="22" fill="hold">
                            <p:stCondLst>
                              <p:cond delay="0"/>
                            </p:stCondLst>
                            <p:childTnLst>
                              <p:par>
                                <p:cTn id="23" presetID="45" presetClass="entr" presetSubtype="0" fill="hold" nodeType="click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animEffect transition="in" filter="fade">
                                      <p:cBhvr>
                                        <p:cTn id="25" dur="2000"/>
                                        <p:tgtEl>
                                          <p:spTgt spid="7">
                                            <p:txEl>
                                              <p:pRg st="0" end="0"/>
                                            </p:txEl>
                                          </p:spTgt>
                                        </p:tgtEl>
                                      </p:cBhvr>
                                    </p:animEffect>
                                    <p:anim calcmode="lin" valueType="num">
                                      <p:cBhvr>
                                        <p:cTn id="26" dur="2000" fill="hold"/>
                                        <p:tgtEl>
                                          <p:spTgt spid="7">
                                            <p:txEl>
                                              <p:pRg st="0" end="0"/>
                                            </p:txEl>
                                          </p:spTgt>
                                        </p:tgtEl>
                                        <p:attrNameLst>
                                          <p:attrName>ppt_w</p:attrName>
                                        </p:attrNameLst>
                                      </p:cBhvr>
                                      <p:tavLst>
                                        <p:tav tm="0" fmla="#ppt_w*sin(2.5*pi*$)">
                                          <p:val>
                                            <p:fltVal val="0"/>
                                          </p:val>
                                        </p:tav>
                                        <p:tav tm="100000">
                                          <p:val>
                                            <p:fltVal val="1"/>
                                          </p:val>
                                        </p:tav>
                                      </p:tavLst>
                                    </p:anim>
                                    <p:anim calcmode="lin" valueType="num">
                                      <p:cBhvr>
                                        <p:cTn id="27" dur="2000" fill="hold"/>
                                        <p:tgtEl>
                                          <p:spTgt spid="7">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7">
                                            <p:txEl>
                                              <p:pRg st="1" end="1"/>
                                            </p:txEl>
                                          </p:spTgt>
                                        </p:tgtEl>
                                        <p:attrNameLst>
                                          <p:attrName>style.visibility</p:attrName>
                                        </p:attrNameLst>
                                      </p:cBhvr>
                                      <p:to>
                                        <p:strVal val="visible"/>
                                      </p:to>
                                    </p:set>
                                    <p:animEffect transition="in" filter="circle(in)">
                                      <p:cBhvr>
                                        <p:cTn id="32" dur="2000"/>
                                        <p:tgtEl>
                                          <p:spTgt spid="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animBg="1"/>
      <p:bldP spid="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AEEE5BA3-06F1-4026-A0BB-B08891F46E8E}"/>
              </a:ext>
            </a:extLst>
          </p:cNvPr>
          <p:cNvPicPr>
            <a:picLocks noGrp="1" noChangeAspect="1"/>
          </p:cNvPicPr>
          <p:nvPr>
            <p:ph type="pic" sz="quarter" idx="12"/>
          </p:nvPr>
        </p:nvPicPr>
        <p:blipFill>
          <a:blip r:embed="rId3">
            <a:extLst>
              <a:ext uri="{837473B0-CC2E-450A-ABE3-18F120FF3D39}">
                <a1611:picAttrSrcUrl xmlns:a1611="http://schemas.microsoft.com/office/drawing/2016/11/main" r:id="rId4"/>
              </a:ext>
            </a:extLst>
          </a:blip>
          <a:srcRect/>
          <a:stretch/>
        </p:blipFill>
        <p:spPr>
          <a:xfrm>
            <a:off x="0" y="0"/>
            <a:ext cx="8087304" cy="6858000"/>
          </a:xfrm>
        </p:spPr>
      </p:pic>
      <p:pic>
        <p:nvPicPr>
          <p:cNvPr id="16" name="Picture Placeholder 15">
            <a:extLst>
              <a:ext uri="{FF2B5EF4-FFF2-40B4-BE49-F238E27FC236}">
                <a16:creationId xmlns:a16="http://schemas.microsoft.com/office/drawing/2014/main" id="{4E408D58-0A21-4D16-A8D8-54C17D5AD4A1}"/>
              </a:ext>
            </a:extLst>
          </p:cNvPr>
          <p:cNvPicPr>
            <a:picLocks noGrp="1" noChangeAspect="1"/>
          </p:cNvPicPr>
          <p:nvPr>
            <p:ph type="pic" sz="quarter" idx="13"/>
          </p:nvPr>
        </p:nvPicPr>
        <p:blipFill>
          <a:blip r:embed="rId5">
            <a:extLst>
              <a:ext uri="{837473B0-CC2E-450A-ABE3-18F120FF3D39}">
                <a1611:picAttrSrcUrl xmlns:a1611="http://schemas.microsoft.com/office/drawing/2016/11/main" r:id="rId6"/>
              </a:ext>
            </a:extLst>
          </a:blip>
          <a:srcRect/>
          <a:stretch/>
        </p:blipFill>
        <p:spPr>
          <a:xfrm>
            <a:off x="6398312" y="0"/>
            <a:ext cx="5727700" cy="6858000"/>
          </a:xfrm>
        </p:spPr>
      </p:pic>
      <p:grpSp>
        <p:nvGrpSpPr>
          <p:cNvPr id="9" name="Group 8">
            <a:extLst>
              <a:ext uri="{FF2B5EF4-FFF2-40B4-BE49-F238E27FC236}">
                <a16:creationId xmlns:a16="http://schemas.microsoft.com/office/drawing/2014/main" id="{E7969C14-1078-4610-9BC5-74119C9B87BE}"/>
              </a:ext>
              <a:ext uri="{C183D7F6-B498-43B3-948B-1728B52AA6E4}">
                <adec:decorative xmlns:adec="http://schemas.microsoft.com/office/drawing/2017/decorative" val="1"/>
              </a:ext>
            </a:extLst>
          </p:cNvPr>
          <p:cNvGrpSpPr/>
          <p:nvPr/>
        </p:nvGrpSpPr>
        <p:grpSpPr>
          <a:xfrm>
            <a:off x="0" y="3808320"/>
            <a:ext cx="7145518" cy="2547440"/>
            <a:chOff x="0" y="3808320"/>
            <a:chExt cx="7833208" cy="2547440"/>
          </a:xfrm>
        </p:grpSpPr>
        <p:sp>
          <p:nvSpPr>
            <p:cNvPr id="10" name="Freeform: Shape 9">
              <a:extLst>
                <a:ext uri="{FF2B5EF4-FFF2-40B4-BE49-F238E27FC236}">
                  <a16:creationId xmlns:a16="http://schemas.microsoft.com/office/drawing/2014/main" id="{E531D018-EFA3-4346-AB80-7CE436393D9E}"/>
                </a:ext>
              </a:extLst>
            </p:cNvPr>
            <p:cNvSpPr/>
            <p:nvPr/>
          </p:nvSpPr>
          <p:spPr>
            <a:xfrm>
              <a:off x="0" y="3808320"/>
              <a:ext cx="7833208" cy="2547440"/>
            </a:xfrm>
            <a:custGeom>
              <a:avLst/>
              <a:gdLst>
                <a:gd name="connsiteX0" fmla="*/ 0 w 7833208"/>
                <a:gd name="connsiteY0" fmla="*/ 0 h 2547440"/>
                <a:gd name="connsiteX1" fmla="*/ 7833208 w 7833208"/>
                <a:gd name="connsiteY1" fmla="*/ 0 h 2547440"/>
                <a:gd name="connsiteX2" fmla="*/ 7135846 w 7833208"/>
                <a:gd name="connsiteY2" fmla="*/ 2547440 h 2547440"/>
                <a:gd name="connsiteX3" fmla="*/ 0 w 7833208"/>
                <a:gd name="connsiteY3" fmla="*/ 2547440 h 2547440"/>
              </a:gdLst>
              <a:ahLst/>
              <a:cxnLst>
                <a:cxn ang="0">
                  <a:pos x="connsiteX0" y="connsiteY0"/>
                </a:cxn>
                <a:cxn ang="0">
                  <a:pos x="connsiteX1" y="connsiteY1"/>
                </a:cxn>
                <a:cxn ang="0">
                  <a:pos x="connsiteX2" y="connsiteY2"/>
                </a:cxn>
                <a:cxn ang="0">
                  <a:pos x="connsiteX3" y="connsiteY3"/>
                </a:cxn>
              </a:cxnLst>
              <a:rect l="l" t="t" r="r" b="b"/>
              <a:pathLst>
                <a:path w="7833208" h="2547440">
                  <a:moveTo>
                    <a:pt x="0" y="0"/>
                  </a:moveTo>
                  <a:lnTo>
                    <a:pt x="7833208" y="0"/>
                  </a:lnTo>
                  <a:lnTo>
                    <a:pt x="7135846" y="2547440"/>
                  </a:lnTo>
                  <a:lnTo>
                    <a:pt x="0" y="254744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sp>
          <p:nvSpPr>
            <p:cNvPr id="11" name="Freeform: Shape 10">
              <a:extLst>
                <a:ext uri="{FF2B5EF4-FFF2-40B4-BE49-F238E27FC236}">
                  <a16:creationId xmlns:a16="http://schemas.microsoft.com/office/drawing/2014/main" id="{FA9D7AC8-80D5-49DC-A585-FCFFA6CA4B66}"/>
                </a:ext>
              </a:extLst>
            </p:cNvPr>
            <p:cNvSpPr/>
            <p:nvPr/>
          </p:nvSpPr>
          <p:spPr>
            <a:xfrm>
              <a:off x="1" y="3808320"/>
              <a:ext cx="7692571" cy="2547440"/>
            </a:xfrm>
            <a:custGeom>
              <a:avLst/>
              <a:gdLst>
                <a:gd name="connsiteX0" fmla="*/ 0 w 7692571"/>
                <a:gd name="connsiteY0" fmla="*/ 0 h 2547440"/>
                <a:gd name="connsiteX1" fmla="*/ 7692571 w 7692571"/>
                <a:gd name="connsiteY1" fmla="*/ 0 h 2547440"/>
                <a:gd name="connsiteX2" fmla="*/ 6995209 w 7692571"/>
                <a:gd name="connsiteY2" fmla="*/ 2547440 h 2547440"/>
                <a:gd name="connsiteX3" fmla="*/ 0 w 7692571"/>
                <a:gd name="connsiteY3" fmla="*/ 2547440 h 2547440"/>
              </a:gdLst>
              <a:ahLst/>
              <a:cxnLst>
                <a:cxn ang="0">
                  <a:pos x="connsiteX0" y="connsiteY0"/>
                </a:cxn>
                <a:cxn ang="0">
                  <a:pos x="connsiteX1" y="connsiteY1"/>
                </a:cxn>
                <a:cxn ang="0">
                  <a:pos x="connsiteX2" y="connsiteY2"/>
                </a:cxn>
                <a:cxn ang="0">
                  <a:pos x="connsiteX3" y="connsiteY3"/>
                </a:cxn>
              </a:cxnLst>
              <a:rect l="l" t="t" r="r" b="b"/>
              <a:pathLst>
                <a:path w="7692571" h="2547440">
                  <a:moveTo>
                    <a:pt x="0" y="0"/>
                  </a:moveTo>
                  <a:lnTo>
                    <a:pt x="7692571" y="0"/>
                  </a:lnTo>
                  <a:lnTo>
                    <a:pt x="6995209" y="2547440"/>
                  </a:lnTo>
                  <a:lnTo>
                    <a:pt x="0" y="2547440"/>
                  </a:lnTo>
                  <a:close/>
                </a:path>
              </a:pathLst>
            </a:custGeom>
            <a:solidFill>
              <a:schemeClr val="accent3">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p>
          </p:txBody>
        </p:sp>
      </p:grpSp>
      <p:sp>
        <p:nvSpPr>
          <p:cNvPr id="14" name="Rectangle 13">
            <a:extLst>
              <a:ext uri="{FF2B5EF4-FFF2-40B4-BE49-F238E27FC236}">
                <a16:creationId xmlns:a16="http://schemas.microsoft.com/office/drawing/2014/main" id="{C862BC4D-BD7A-417E-A34A-59CE4D4A6AC8}"/>
              </a:ext>
              <a:ext uri="{C183D7F6-B498-43B3-948B-1728B52AA6E4}">
                <adec:decorative xmlns:adec="http://schemas.microsoft.com/office/drawing/2017/decorative" val="1"/>
              </a:ext>
            </a:extLst>
          </p:cNvPr>
          <p:cNvSpPr/>
          <p:nvPr/>
        </p:nvSpPr>
        <p:spPr>
          <a:xfrm>
            <a:off x="0" y="6355760"/>
            <a:ext cx="12192000" cy="914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Oval 14">
            <a:extLst>
              <a:ext uri="{FF2B5EF4-FFF2-40B4-BE49-F238E27FC236}">
                <a16:creationId xmlns:a16="http://schemas.microsoft.com/office/drawing/2014/main" id="{652937FB-CDE3-46B3-8481-AB5DB8C4BABA}"/>
              </a:ext>
              <a:ext uri="{C183D7F6-B498-43B3-948B-1728B52AA6E4}">
                <adec:decorative xmlns:adec="http://schemas.microsoft.com/office/drawing/2017/decorative" val="1"/>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3" name="Slide Number Placeholder 5" descr="slide number">
            <a:extLst>
              <a:ext uri="{FF2B5EF4-FFF2-40B4-BE49-F238E27FC236}">
                <a16:creationId xmlns:a16="http://schemas.microsoft.com/office/drawing/2014/main" id="{D803F682-0E68-4ECD-A92D-F73743FF2E60}"/>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fld id="{247A4EEE-49CE-4F6C-BF32-B7FCC5EBBF45}" type="slidenum">
              <a:rPr lang="en-GB" sz="1200" smtClean="0">
                <a:solidFill>
                  <a:schemeClr val="bg1"/>
                </a:solidFill>
              </a:rPr>
              <a:pPr algn="ctr" rtl="0"/>
              <a:t>6</a:t>
            </a:fld>
            <a:endParaRPr lang="en-GB" sz="1200">
              <a:solidFill>
                <a:schemeClr val="bg1"/>
              </a:solidFill>
            </a:endParaRPr>
          </a:p>
        </p:txBody>
      </p:sp>
      <p:sp>
        <p:nvSpPr>
          <p:cNvPr id="3" name="Title 2">
            <a:extLst>
              <a:ext uri="{FF2B5EF4-FFF2-40B4-BE49-F238E27FC236}">
                <a16:creationId xmlns:a16="http://schemas.microsoft.com/office/drawing/2014/main" id="{FDC0AFDB-AC99-E4DC-4C93-F41DC2213A6C}"/>
              </a:ext>
            </a:extLst>
          </p:cNvPr>
          <p:cNvSpPr>
            <a:spLocks noGrp="1"/>
          </p:cNvSpPr>
          <p:nvPr>
            <p:ph type="title"/>
          </p:nvPr>
        </p:nvSpPr>
        <p:spPr>
          <a:xfrm>
            <a:off x="625330" y="4364272"/>
            <a:ext cx="4964765" cy="1263530"/>
          </a:xfrm>
        </p:spPr>
        <p:txBody>
          <a:bodyPr/>
          <a:lstStyle/>
          <a:p>
            <a:r>
              <a:rPr lang="en-GB" dirty="0"/>
              <a:t>Thank you for watching!</a:t>
            </a:r>
            <a:br>
              <a:rPr lang="en-GB" dirty="0"/>
            </a:br>
            <a:r>
              <a:rPr lang="en-GB" dirty="0"/>
              <a:t>If you have any questions I am happy to answer them.</a:t>
            </a:r>
          </a:p>
        </p:txBody>
      </p:sp>
    </p:spTree>
    <p:extLst>
      <p:ext uri="{BB962C8B-B14F-4D97-AF65-F5344CB8AC3E}">
        <p14:creationId xmlns:p14="http://schemas.microsoft.com/office/powerpoint/2010/main" val="876529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116A2AE-738C-9B38-ABA4-361C80CDC747}"/>
              </a:ext>
            </a:extLst>
          </p:cNvPr>
          <p:cNvSpPr txBox="1"/>
          <p:nvPr/>
        </p:nvSpPr>
        <p:spPr>
          <a:xfrm>
            <a:off x="0" y="1"/>
            <a:ext cx="11891963" cy="6945491"/>
          </a:xfrm>
          <a:prstGeom prst="rect">
            <a:avLst/>
          </a:prstGeom>
          <a:noFill/>
        </p:spPr>
        <p:txBody>
          <a:bodyPr wrap="square" rtlCol="0">
            <a:spAutoFit/>
          </a:bodyPr>
          <a:lstStyle/>
          <a:p>
            <a:r>
              <a:rPr lang="en-GB" sz="1200" b="1" dirty="0"/>
              <a:t>References</a:t>
            </a:r>
          </a:p>
          <a:p>
            <a:r>
              <a:rPr lang="en-GB" sz="1200" dirty="0">
                <a:effectLst/>
                <a:cs typeface="Arial" panose="020B0604020202020204" pitchFamily="34" charset="0"/>
              </a:rPr>
              <a:t>Adrien, C. and Lavelle, J. (2020). </a:t>
            </a:r>
            <a:r>
              <a:rPr lang="en-GB" sz="1200" i="1" dirty="0">
                <a:effectLst/>
                <a:cs typeface="Arial" panose="020B0604020202020204" pitchFamily="34" charset="0"/>
              </a:rPr>
              <a:t>Fruition: How Great Ideas Come to Life</a:t>
            </a:r>
            <a:r>
              <a:rPr lang="en-GB" sz="1200" dirty="0">
                <a:effectLst/>
                <a:cs typeface="Arial" panose="020B0604020202020204" pitchFamily="34" charset="0"/>
              </a:rPr>
              <a:t>. </a:t>
            </a:r>
          </a:p>
          <a:p>
            <a:r>
              <a:rPr lang="en-GB" sz="1200" dirty="0">
                <a:cs typeface="Arial" panose="020B0604020202020204" pitchFamily="34" charset="0"/>
              </a:rPr>
              <a:t>United States: </a:t>
            </a:r>
            <a:r>
              <a:rPr lang="en-GB" sz="1200" dirty="0" err="1">
                <a:effectLst/>
                <a:cs typeface="Arial" panose="020B0604020202020204" pitchFamily="34" charset="0"/>
              </a:rPr>
              <a:t>Woxi</a:t>
            </a:r>
            <a:r>
              <a:rPr lang="en-GB" sz="1200" dirty="0">
                <a:effectLst/>
                <a:cs typeface="Arial" panose="020B0604020202020204" pitchFamily="34" charset="0"/>
              </a:rPr>
              <a:t> Press.</a:t>
            </a:r>
            <a:endParaRPr lang="en-GB" sz="1200" b="1" dirty="0"/>
          </a:p>
          <a:p>
            <a:pPr algn="just"/>
            <a:r>
              <a:rPr lang="en-GB" sz="1200" dirty="0">
                <a:effectLst/>
                <a:ea typeface="Times New Roman" panose="02020603050405020304" pitchFamily="18" charset="0"/>
                <a:cs typeface="Arial" panose="020B0604020202020204" pitchFamily="34" charset="0"/>
              </a:rPr>
              <a:t>Bartram, J. (2022). </a:t>
            </a:r>
            <a:r>
              <a:rPr lang="en-GB" sz="1200" i="1" dirty="0" err="1">
                <a:effectLst/>
                <a:ea typeface="Times New Roman" panose="02020603050405020304" pitchFamily="18" charset="0"/>
                <a:cs typeface="Arial" panose="020B0604020202020204" pitchFamily="34" charset="0"/>
              </a:rPr>
              <a:t>LibGuides</a:t>
            </a:r>
            <a:r>
              <a:rPr lang="en-GB" sz="1200" i="1" dirty="0">
                <a:effectLst/>
                <a:ea typeface="Times New Roman" panose="02020603050405020304" pitchFamily="18" charset="0"/>
                <a:cs typeface="Arial" panose="020B0604020202020204" pitchFamily="34" charset="0"/>
              </a:rPr>
              <a:t>: Reflective writing: Kolb</a:t>
            </a:r>
            <a:r>
              <a:rPr lang="en-GB" sz="1200" dirty="0">
                <a:effectLst/>
                <a:ea typeface="Times New Roman" panose="02020603050405020304" pitchFamily="18" charset="0"/>
                <a:cs typeface="Arial" panose="020B0604020202020204" pitchFamily="34" charset="0"/>
              </a:rPr>
              <a:t>. libguides.hull.ac.uk. </a:t>
            </a:r>
          </a:p>
          <a:p>
            <a:pPr algn="just"/>
            <a:r>
              <a:rPr lang="en-GB" sz="1200" dirty="0">
                <a:effectLst/>
                <a:ea typeface="Times New Roman" panose="02020603050405020304" pitchFamily="18" charset="0"/>
                <a:cs typeface="Arial" panose="020B0604020202020204" pitchFamily="34" charset="0"/>
              </a:rPr>
              <a:t>Available at: </a:t>
            </a:r>
            <a:r>
              <a:rPr lang="en-GB" sz="1200" u="sng" dirty="0">
                <a:solidFill>
                  <a:srgbClr val="0563C1"/>
                </a:solidFill>
                <a:effectLst/>
                <a:ea typeface="Times New Roman" panose="02020603050405020304" pitchFamily="18" charset="0"/>
                <a:cs typeface="Arial" panose="020B0604020202020204" pitchFamily="34" charset="0"/>
                <a:hlinkClick r:id="rId2"/>
              </a:rPr>
              <a:t>https://libguides.hull.ac.uk/reflectivewriting/kolb#picture</a:t>
            </a:r>
            <a:endParaRPr lang="en-GB" sz="1200" u="sng" dirty="0">
              <a:solidFill>
                <a:srgbClr val="0563C1"/>
              </a:solidFill>
              <a:ea typeface="Times New Roman" panose="02020603050405020304" pitchFamily="18" charset="0"/>
              <a:cs typeface="Arial" panose="020B0604020202020204" pitchFamily="34" charset="0"/>
            </a:endParaRPr>
          </a:p>
          <a:p>
            <a:r>
              <a:rPr lang="en-GB" sz="1200" dirty="0">
                <a:effectLst/>
                <a:ea typeface="Times New Roman" panose="02020603050405020304" pitchFamily="18" charset="0"/>
                <a:cs typeface="Arial" panose="020B0604020202020204" pitchFamily="34" charset="0"/>
              </a:rPr>
              <a:t>(Accessed: 6 March 2023).</a:t>
            </a:r>
          </a:p>
          <a:p>
            <a:r>
              <a:rPr lang="en-GB" sz="1200" dirty="0">
                <a:latin typeface="Times New Roman" panose="02020603050405020304" pitchFamily="18" charset="0"/>
              </a:rPr>
              <a:t> Crosby, G. (2020). Lewin’s Democratic Style of Situational Leadership: A Fresh Look at a Powerful OD Model. </a:t>
            </a:r>
            <a:r>
              <a:rPr lang="en-GB" sz="1200" i="1" dirty="0">
                <a:latin typeface="Times New Roman" panose="02020603050405020304" pitchFamily="18" charset="0"/>
              </a:rPr>
              <a:t>The Journal of Applied </a:t>
            </a:r>
            <a:r>
              <a:rPr lang="en-GB" sz="1200" i="1" dirty="0" err="1">
                <a:latin typeface="Times New Roman" panose="02020603050405020304" pitchFamily="18" charset="0"/>
              </a:rPr>
              <a:t>Behavioral</a:t>
            </a:r>
            <a:r>
              <a:rPr lang="en-GB" sz="1200" i="1" dirty="0">
                <a:latin typeface="Times New Roman" panose="02020603050405020304" pitchFamily="18" charset="0"/>
              </a:rPr>
              <a:t> Science</a:t>
            </a:r>
            <a:r>
              <a:rPr lang="en-GB" sz="1200" dirty="0">
                <a:latin typeface="Times New Roman" panose="02020603050405020304" pitchFamily="18" charset="0"/>
              </a:rPr>
              <a:t>,57(3), p.002188632097981.</a:t>
            </a:r>
          </a:p>
          <a:p>
            <a:r>
              <a:rPr lang="en-GB" sz="1200" dirty="0">
                <a:latin typeface="Times New Roman" panose="02020603050405020304" pitchFamily="18" charset="0"/>
              </a:rPr>
              <a:t> Doi: </a:t>
            </a:r>
            <a:r>
              <a:rPr lang="en-GB" sz="1200" dirty="0">
                <a:latin typeface="Times New Roman" panose="02020603050405020304" pitchFamily="18" charset="0"/>
                <a:hlinkClick r:id="rId3"/>
              </a:rPr>
              <a:t>HTTPs://doi.org/10.1177/0021886320979810</a:t>
            </a:r>
            <a:endParaRPr lang="en-GB" sz="1200" dirty="0">
              <a:latin typeface="Times New Roman" panose="02020603050405020304" pitchFamily="18" charset="0"/>
            </a:endParaRPr>
          </a:p>
          <a:p>
            <a:r>
              <a:rPr lang="en-GB" sz="1200" dirty="0">
                <a:latin typeface="Times New Roman" panose="02020603050405020304" pitchFamily="18" charset="0"/>
              </a:rPr>
              <a:t>(Accessed: 7 March 2023)</a:t>
            </a:r>
          </a:p>
          <a:p>
            <a:r>
              <a:rPr lang="en-GB" sz="1200" dirty="0">
                <a:latin typeface="Calibri" panose="020F0502020204030204" pitchFamily="34" charset="0"/>
                <a:ea typeface="Calibri" panose="020F0502020204030204" pitchFamily="34" charset="0"/>
                <a:cs typeface="Calibri" panose="020F0502020204030204" pitchFamily="34" charset="0"/>
              </a:rPr>
              <a:t>Davila, T., Epstein, M. and Shelton, R. (2012). </a:t>
            </a:r>
            <a:r>
              <a:rPr lang="en-GB" sz="1200" i="1" dirty="0">
                <a:latin typeface="Calibri" panose="020F0502020204030204" pitchFamily="34" charset="0"/>
                <a:ea typeface="Calibri" panose="020F0502020204030204" pitchFamily="34" charset="0"/>
                <a:cs typeface="Calibri" panose="020F0502020204030204" pitchFamily="34" charset="0"/>
              </a:rPr>
              <a:t>Making Innovation Work: How to Manage It, Measure It, and Profit from It, Updated Edition</a:t>
            </a:r>
            <a:r>
              <a:rPr lang="en-GB" sz="1200" dirty="0">
                <a:latin typeface="Calibri" panose="020F0502020204030204" pitchFamily="34" charset="0"/>
                <a:ea typeface="Calibri" panose="020F0502020204030204" pitchFamily="34" charset="0"/>
                <a:cs typeface="Calibri" panose="020F0502020204030204" pitchFamily="34" charset="0"/>
              </a:rPr>
              <a:t>.</a:t>
            </a:r>
          </a:p>
          <a:p>
            <a:r>
              <a:rPr lang="en-GB" sz="1200" dirty="0">
                <a:latin typeface="Calibri" panose="020F0502020204030204" pitchFamily="34" charset="0"/>
                <a:ea typeface="Calibri" panose="020F0502020204030204" pitchFamily="34" charset="0"/>
                <a:cs typeface="Calibri" panose="020F0502020204030204" pitchFamily="34" charset="0"/>
              </a:rPr>
              <a:t> Sydney: Pearson Education, Limited.</a:t>
            </a:r>
            <a:endParaRPr lang="en-GB" sz="1200" dirty="0">
              <a:effectLst/>
              <a:ea typeface="Times New Roman" panose="02020603050405020304" pitchFamily="18" charset="0"/>
              <a:cs typeface="Arial" panose="020B0604020202020204" pitchFamily="34" charset="0"/>
            </a:endParaRPr>
          </a:p>
          <a:p>
            <a:pPr algn="just"/>
            <a:r>
              <a:rPr lang="en-GB" sz="1200" dirty="0">
                <a:effectLst/>
                <a:ea typeface="Times New Roman" panose="02020603050405020304" pitchFamily="18" charset="0"/>
                <a:cs typeface="Arial" panose="020B0604020202020204" pitchFamily="34" charset="0"/>
              </a:rPr>
              <a:t>Demirtas, O. and </a:t>
            </a:r>
            <a:r>
              <a:rPr lang="en-GB" sz="1200" dirty="0" err="1">
                <a:effectLst/>
                <a:ea typeface="Times New Roman" panose="02020603050405020304" pitchFamily="18" charset="0"/>
                <a:cs typeface="Arial" panose="020B0604020202020204" pitchFamily="34" charset="0"/>
              </a:rPr>
              <a:t>Karaca</a:t>
            </a:r>
            <a:r>
              <a:rPr lang="en-GB" sz="1200" dirty="0">
                <a:effectLst/>
                <a:ea typeface="Times New Roman" panose="02020603050405020304" pitchFamily="18" charset="0"/>
                <a:cs typeface="Arial" panose="020B0604020202020204" pitchFamily="34" charset="0"/>
              </a:rPr>
              <a:t>, M. (2020). </a:t>
            </a:r>
            <a:r>
              <a:rPr lang="en-GB" sz="1200" i="1" dirty="0">
                <a:effectLst/>
                <a:ea typeface="Times New Roman" panose="02020603050405020304" pitchFamily="18" charset="0"/>
                <a:cs typeface="Arial" panose="020B0604020202020204" pitchFamily="34" charset="0"/>
              </a:rPr>
              <a:t>A handbook of leadership styles</a:t>
            </a:r>
            <a:r>
              <a:rPr lang="en-GB" sz="1200" dirty="0">
                <a:effectLst/>
                <a:ea typeface="Times New Roman" panose="02020603050405020304" pitchFamily="18" charset="0"/>
                <a:cs typeface="Arial" panose="020B0604020202020204" pitchFamily="34" charset="0"/>
              </a:rPr>
              <a:t>.</a:t>
            </a:r>
          </a:p>
          <a:p>
            <a:pPr algn="just"/>
            <a:r>
              <a:rPr lang="en-GB" sz="1200" dirty="0">
                <a:effectLst/>
                <a:ea typeface="Times New Roman" panose="02020603050405020304" pitchFamily="18" charset="0"/>
                <a:cs typeface="Arial" panose="020B0604020202020204" pitchFamily="34" charset="0"/>
              </a:rPr>
              <a:t>Newcastle upon Tyne. UK: Cambridge Scholars Publishing.</a:t>
            </a:r>
          </a:p>
          <a:p>
            <a:pPr algn="just"/>
            <a:r>
              <a:rPr lang="en-GB" sz="1200" dirty="0">
                <a:effectLst/>
                <a:ea typeface="Times New Roman" panose="02020603050405020304" pitchFamily="18" charset="0"/>
                <a:cs typeface="Arial" panose="020B0604020202020204" pitchFamily="34" charset="0"/>
              </a:rPr>
              <a:t>Florian Rustler (2020). </a:t>
            </a:r>
            <a:r>
              <a:rPr lang="en-GB" sz="1200" i="1" dirty="0">
                <a:effectLst/>
                <a:ea typeface="Times New Roman" panose="02020603050405020304" pitchFamily="18" charset="0"/>
                <a:cs typeface="Arial" panose="020B0604020202020204" pitchFamily="34" charset="0"/>
              </a:rPr>
              <a:t>Thinking Tools for Creativity and Innovation</a:t>
            </a:r>
            <a:r>
              <a:rPr lang="en-GB" sz="1200" dirty="0">
                <a:effectLst/>
                <a:ea typeface="Times New Roman" panose="02020603050405020304" pitchFamily="18" charset="0"/>
                <a:cs typeface="Arial" panose="020B0604020202020204" pitchFamily="34" charset="0"/>
              </a:rPr>
              <a:t>.</a:t>
            </a:r>
          </a:p>
          <a:p>
            <a:pPr algn="just"/>
            <a:r>
              <a:rPr lang="en-GB" sz="1200" dirty="0">
                <a:ea typeface="Times New Roman" panose="02020603050405020304" pitchFamily="18" charset="0"/>
                <a:cs typeface="Arial" panose="020B0604020202020204" pitchFamily="34" charset="0"/>
              </a:rPr>
              <a:t>Zurich, Verlag: </a:t>
            </a:r>
            <a:r>
              <a:rPr lang="en-GB" sz="1200" dirty="0">
                <a:effectLst/>
                <a:ea typeface="Times New Roman" panose="02020603050405020304" pitchFamily="18" charset="0"/>
                <a:cs typeface="Arial" panose="020B0604020202020204" pitchFamily="34" charset="0"/>
              </a:rPr>
              <a:t>Midas Management </a:t>
            </a:r>
          </a:p>
          <a:p>
            <a:pPr algn="just"/>
            <a:r>
              <a:rPr lang="en-GB" sz="1200" kern="100" dirty="0">
                <a:effectLst/>
                <a:ea typeface="Calibri" panose="020F0502020204030204" pitchFamily="34" charset="0"/>
                <a:cs typeface="Arial" panose="020B0604020202020204" pitchFamily="34" charset="0"/>
              </a:rPr>
              <a:t>Tidd, J 2018, Managing Innovation: Integrating Technological, Market and Organizational Change, 6th Edition,</a:t>
            </a:r>
          </a:p>
          <a:p>
            <a:pPr algn="just"/>
            <a:r>
              <a:rPr lang="en-GB" sz="1200" kern="100" dirty="0">
                <a:effectLst/>
                <a:ea typeface="Calibri" panose="020F0502020204030204" pitchFamily="34" charset="0"/>
                <a:cs typeface="Arial" panose="020B0604020202020204" pitchFamily="34" charset="0"/>
              </a:rPr>
              <a:t> John Wiley &amp; Sons, Incorporated, New York.  Available from: ProQuest eBook Central</a:t>
            </a:r>
            <a:endParaRPr lang="en-GB" sz="1200" kern="100" dirty="0">
              <a:ea typeface="Calibri" panose="020F0502020204030204" pitchFamily="34" charset="0"/>
              <a:cs typeface="Arial" panose="020B0604020202020204" pitchFamily="34" charset="0"/>
            </a:endParaRPr>
          </a:p>
          <a:p>
            <a:pPr>
              <a:spcAft>
                <a:spcPts val="400"/>
              </a:spcAft>
            </a:pPr>
            <a:r>
              <a:rPr lang="en-GB" sz="1200" kern="100" dirty="0">
                <a:ea typeface="Calibri" panose="020F0502020204030204" pitchFamily="34" charset="0"/>
                <a:cs typeface="Arial" panose="020B0604020202020204" pitchFamily="34" charset="0"/>
              </a:rPr>
              <a:t> Guevara, P. (2022). Six Thinking Hats: The Concept and Application Safety Culture. </a:t>
            </a:r>
          </a:p>
          <a:p>
            <a:pPr>
              <a:spcAft>
                <a:spcPts val="400"/>
              </a:spcAft>
            </a:pPr>
            <a:r>
              <a:rPr lang="en-GB" sz="1200" kern="100" dirty="0">
                <a:ea typeface="Calibri" panose="020F0502020204030204" pitchFamily="34" charset="0"/>
                <a:cs typeface="Arial" panose="020B0604020202020204" pitchFamily="34" charset="0"/>
              </a:rPr>
              <a:t>Available at: </a:t>
            </a:r>
            <a:r>
              <a:rPr lang="en-GB" sz="1200" kern="100" dirty="0">
                <a:ea typeface="Calibri" panose="020F0502020204030204" pitchFamily="34" charset="0"/>
                <a:cs typeface="Arial" panose="020B0604020202020204" pitchFamily="34" charset="0"/>
                <a:hlinkClick r:id="rId4"/>
              </a:rPr>
              <a:t>https://safetyculture.com/topics/six-thinking-hats/</a:t>
            </a:r>
            <a:endParaRPr lang="en-GB" sz="1200" kern="100" dirty="0">
              <a:ea typeface="Calibri" panose="020F0502020204030204" pitchFamily="34" charset="0"/>
              <a:cs typeface="Arial" panose="020B0604020202020204" pitchFamily="34" charset="0"/>
            </a:endParaRPr>
          </a:p>
          <a:p>
            <a:pPr>
              <a:spcAft>
                <a:spcPts val="400"/>
              </a:spcAft>
            </a:pPr>
            <a:r>
              <a:rPr lang="en-GB" sz="1200" kern="100" dirty="0">
                <a:ea typeface="Calibri" panose="020F0502020204030204" pitchFamily="34" charset="0"/>
                <a:cs typeface="Arial" panose="020B0604020202020204" pitchFamily="34" charset="0"/>
              </a:rPr>
              <a:t>(Accessed: 6 March 2023)</a:t>
            </a:r>
            <a:endParaRPr lang="en-GB" sz="1200" dirty="0">
              <a:ea typeface="Times New Roman" panose="02020603050405020304" pitchFamily="18" charset="0"/>
              <a:cs typeface="Arial" panose="020B0604020202020204" pitchFamily="34" charset="0"/>
            </a:endParaRPr>
          </a:p>
          <a:p>
            <a:pPr>
              <a:spcAft>
                <a:spcPts val="400"/>
              </a:spcAft>
            </a:pPr>
            <a:r>
              <a:rPr lang="en-GB" sz="1200" dirty="0">
                <a:effectLst/>
                <a:ea typeface="Times New Roman" panose="02020603050405020304" pitchFamily="18" charset="0"/>
                <a:cs typeface="Arial" panose="020B0604020202020204" pitchFamily="34" charset="0"/>
              </a:rPr>
              <a:t>Krasadakis, G. (2020). </a:t>
            </a:r>
            <a:r>
              <a:rPr lang="en-GB" sz="1200" i="1" dirty="0">
                <a:effectLst/>
                <a:ea typeface="Times New Roman" panose="02020603050405020304" pitchFamily="18" charset="0"/>
                <a:cs typeface="Arial" panose="020B0604020202020204" pitchFamily="34" charset="0"/>
              </a:rPr>
              <a:t>The Innovation Mode</a:t>
            </a:r>
            <a:r>
              <a:rPr lang="en-GB" sz="1200" dirty="0">
                <a:effectLst/>
                <a:ea typeface="Times New Roman" panose="02020603050405020304" pitchFamily="18" charset="0"/>
                <a:cs typeface="Arial" panose="020B0604020202020204" pitchFamily="34" charset="0"/>
              </a:rPr>
              <a:t>. </a:t>
            </a:r>
          </a:p>
          <a:p>
            <a:r>
              <a:rPr lang="en-GB" sz="1200" dirty="0">
                <a:ea typeface="Times New Roman" panose="02020603050405020304" pitchFamily="18" charset="0"/>
                <a:cs typeface="Arial" panose="020B0604020202020204" pitchFamily="34" charset="0"/>
              </a:rPr>
              <a:t>Switzerland: </a:t>
            </a:r>
            <a:r>
              <a:rPr lang="en-GB" sz="1200" dirty="0">
                <a:effectLst/>
                <a:ea typeface="Times New Roman" panose="02020603050405020304" pitchFamily="18" charset="0"/>
                <a:cs typeface="Arial" panose="020B0604020202020204" pitchFamily="34" charset="0"/>
              </a:rPr>
              <a:t>Springer Nature:</a:t>
            </a:r>
          </a:p>
          <a:p>
            <a:r>
              <a:rPr lang="en-GB" sz="1200" dirty="0"/>
              <a:t>Lee, C., </a:t>
            </a:r>
            <a:r>
              <a:rPr lang="en-GB" sz="1200" dirty="0" err="1"/>
              <a:t>Hallak</a:t>
            </a:r>
            <a:r>
              <a:rPr lang="en-GB" sz="1200" dirty="0"/>
              <a:t>, R. and </a:t>
            </a:r>
            <a:r>
              <a:rPr lang="en-GB" sz="1200" dirty="0" err="1"/>
              <a:t>Sardeshmukh</a:t>
            </a:r>
            <a:r>
              <a:rPr lang="en-GB" sz="1200" dirty="0"/>
              <a:t>, S.R. (2019). Creativity and innovation in the restaurant sector: Supply-side processes and barriers to implementation. </a:t>
            </a:r>
            <a:r>
              <a:rPr lang="en-GB" sz="1200" i="1" dirty="0"/>
              <a:t>Tourism Management Perspectives</a:t>
            </a:r>
            <a:r>
              <a:rPr lang="en-GB" sz="1200" dirty="0"/>
              <a:t>, 31(2211-9736), pp.54–62. </a:t>
            </a:r>
          </a:p>
          <a:p>
            <a:r>
              <a:rPr lang="en-GB" sz="1200" dirty="0"/>
              <a:t>Doi: </a:t>
            </a:r>
            <a:r>
              <a:rPr lang="en-GB" sz="1200" dirty="0">
                <a:hlinkClick r:id="rId5"/>
              </a:rPr>
              <a:t>HTTPs://doi.org/10.1016/j.tmp.2019.03.011</a:t>
            </a:r>
            <a:endParaRPr lang="en-GB" sz="1200" dirty="0"/>
          </a:p>
          <a:p>
            <a:r>
              <a:rPr lang="en-GB" sz="1200" dirty="0"/>
              <a:t>(Accessed: 7 March 2023) </a:t>
            </a:r>
            <a:endParaRPr lang="en-GB" sz="1200" dirty="0">
              <a:effectLst/>
              <a:ea typeface="Times New Roman" panose="02020603050405020304" pitchFamily="18" charset="0"/>
              <a:cs typeface="Arial" panose="020B0604020202020204" pitchFamily="34" charset="0"/>
            </a:endParaRPr>
          </a:p>
          <a:p>
            <a:pPr algn="just"/>
            <a:r>
              <a:rPr lang="en-GB" sz="1200" dirty="0">
                <a:effectLst/>
                <a:ea typeface="Times New Roman" panose="02020603050405020304" pitchFamily="18" charset="0"/>
                <a:cs typeface="Arial" panose="020B0604020202020204" pitchFamily="34" charset="0"/>
              </a:rPr>
              <a:t>Mumford, M.D. and E. Michelle Todd (2019). </a:t>
            </a:r>
            <a:r>
              <a:rPr lang="en-GB" sz="1200" i="1" dirty="0">
                <a:effectLst/>
                <a:ea typeface="Times New Roman" panose="02020603050405020304" pitchFamily="18" charset="0"/>
                <a:cs typeface="Arial" panose="020B0604020202020204" pitchFamily="34" charset="0"/>
              </a:rPr>
              <a:t>Creativity and Innovation in Organizations</a:t>
            </a:r>
            <a:r>
              <a:rPr lang="en-GB" sz="1200" dirty="0">
                <a:effectLst/>
                <a:ea typeface="Times New Roman" panose="02020603050405020304" pitchFamily="18" charset="0"/>
                <a:cs typeface="Arial" panose="020B0604020202020204" pitchFamily="34" charset="0"/>
              </a:rPr>
              <a:t>. </a:t>
            </a:r>
          </a:p>
          <a:p>
            <a:pPr algn="just"/>
            <a:r>
              <a:rPr lang="en-GB" sz="1200" dirty="0">
                <a:effectLst/>
                <a:ea typeface="Times New Roman" panose="02020603050405020304" pitchFamily="18" charset="0"/>
                <a:cs typeface="Arial" panose="020B0604020202020204" pitchFamily="34" charset="0"/>
              </a:rPr>
              <a:t>Routledge: </a:t>
            </a:r>
            <a:r>
              <a:rPr lang="en-GB" sz="1200" dirty="0">
                <a:ea typeface="Times New Roman" panose="02020603050405020304" pitchFamily="18" charset="0"/>
                <a:cs typeface="Arial" panose="020B0604020202020204" pitchFamily="34" charset="0"/>
              </a:rPr>
              <a:t>New York</a:t>
            </a:r>
            <a:endParaRPr lang="en-GB" sz="1200" dirty="0">
              <a:effectLst/>
              <a:ea typeface="Times New Roman" panose="02020603050405020304" pitchFamily="18" charset="0"/>
              <a:cs typeface="Arial" panose="020B0604020202020204" pitchFamily="34" charset="0"/>
            </a:endParaRPr>
          </a:p>
          <a:p>
            <a:pPr algn="just"/>
            <a:r>
              <a:rPr lang="en-GB" sz="1200" dirty="0">
                <a:effectLst/>
                <a:ea typeface="Times New Roman" panose="02020603050405020304" pitchFamily="18" charset="0"/>
                <a:cs typeface="Arial" panose="020B0604020202020204" pitchFamily="34" charset="0"/>
              </a:rPr>
              <a:t>Shao, Y., Zhang, C., Zhou, J., Gu, T., and Yuan, Y. (2019). How Does Culture Shape Creativity? A Mini-Review. </a:t>
            </a:r>
          </a:p>
          <a:p>
            <a:pPr algn="just"/>
            <a:r>
              <a:rPr lang="en-GB" sz="1200" i="1" dirty="0">
                <a:effectLst/>
                <a:ea typeface="Times New Roman" panose="02020603050405020304" pitchFamily="18" charset="0"/>
                <a:cs typeface="Arial" panose="020B0604020202020204" pitchFamily="34" charset="0"/>
              </a:rPr>
              <a:t>Frontiers in Psychology</a:t>
            </a:r>
            <a:r>
              <a:rPr lang="en-GB" sz="1200" dirty="0">
                <a:effectLst/>
                <a:ea typeface="Times New Roman" panose="02020603050405020304" pitchFamily="18" charset="0"/>
                <a:cs typeface="Arial" panose="020B0604020202020204" pitchFamily="34" charset="0"/>
              </a:rPr>
              <a:t>, 10.</a:t>
            </a:r>
          </a:p>
          <a:p>
            <a:r>
              <a:rPr lang="en-GB" sz="1200" dirty="0">
                <a:ea typeface="Times New Roman" panose="02020603050405020304" pitchFamily="18" charset="0"/>
                <a:cs typeface="Arial" panose="020B0604020202020204" pitchFamily="34" charset="0"/>
              </a:rPr>
              <a:t>Doi: </a:t>
            </a:r>
            <a:r>
              <a:rPr lang="en-GB" sz="1200" u="sng" dirty="0">
                <a:solidFill>
                  <a:srgbClr val="0563C1"/>
                </a:solidFill>
                <a:ea typeface="Times New Roman" panose="02020603050405020304" pitchFamily="18" charset="0"/>
                <a:cs typeface="Arial" panose="020B0604020202020204" pitchFamily="34" charset="0"/>
                <a:hlinkClick r:id="rId6"/>
              </a:rPr>
              <a:t>HTTPs://doi.org/10.338doipsyg.2019.01219</a:t>
            </a:r>
            <a:r>
              <a:rPr lang="en-GB" sz="1200" dirty="0">
                <a:ea typeface="Times New Roman" panose="02020603050405020304" pitchFamily="18" charset="0"/>
                <a:cs typeface="Arial" panose="020B0604020202020204" pitchFamily="34" charset="0"/>
              </a:rPr>
              <a:t>.</a:t>
            </a:r>
          </a:p>
          <a:p>
            <a:r>
              <a:rPr lang="en-GB" sz="1200" dirty="0">
                <a:ea typeface="Times New Roman" panose="02020603050405020304" pitchFamily="18" charset="0"/>
                <a:cs typeface="Arial" panose="020B0604020202020204" pitchFamily="34" charset="0"/>
              </a:rPr>
              <a:t>(Accessed: 6 March 2023) </a:t>
            </a:r>
          </a:p>
          <a:p>
            <a:endParaRPr lang="en-GB" sz="1200" dirty="0">
              <a:effectLst/>
              <a:latin typeface="Times New Roman" panose="02020603050405020304" pitchFamily="18" charset="0"/>
            </a:endParaRPr>
          </a:p>
          <a:p>
            <a:endParaRPr lang="en-GB" sz="1200" dirty="0">
              <a:effectLst/>
              <a:latin typeface="Calibri" panose="020F0502020204030204" pitchFamily="34" charset="0"/>
              <a:ea typeface="Calibri" panose="020F0502020204030204" pitchFamily="34" charset="0"/>
              <a:cs typeface="Calibri" panose="020F0502020204030204" pitchFamily="34" charset="0"/>
            </a:endParaRPr>
          </a:p>
          <a:p>
            <a:endParaRPr lang="en-GB" sz="1200" dirty="0">
              <a:latin typeface="Arial" panose="020B0604020202020204" pitchFamily="34" charset="0"/>
              <a:ea typeface="Times New Roman" panose="02020603050405020304" pitchFamily="18" charset="0"/>
              <a:cs typeface="Arial" panose="020B0604020202020204" pitchFamily="34" charset="0"/>
            </a:endParaRPr>
          </a:p>
          <a:p>
            <a:endParaRPr lang="en-GB" sz="1200" dirty="0"/>
          </a:p>
        </p:txBody>
      </p:sp>
    </p:spTree>
    <p:extLst>
      <p:ext uri="{BB962C8B-B14F-4D97-AF65-F5344CB8AC3E}">
        <p14:creationId xmlns:p14="http://schemas.microsoft.com/office/powerpoint/2010/main" val="3231224589"/>
      </p:ext>
    </p:extLst>
  </p:cSld>
  <p:clrMapOvr>
    <a:masterClrMapping/>
  </p:clrMapOvr>
</p:sld>
</file>

<file path=ppt/theme/theme1.xml><?xml version="1.0" encoding="utf-8"?>
<a:theme xmlns:a="http://schemas.openxmlformats.org/drawingml/2006/main" name="Office Theme">
  <a:themeElements>
    <a:clrScheme name="MSFT_04_Education">
      <a:dk1>
        <a:sysClr val="windowText" lastClr="000000"/>
      </a:dk1>
      <a:lt1>
        <a:sysClr val="window" lastClr="FFFFFF"/>
      </a:lt1>
      <a:dk2>
        <a:srgbClr val="44546A"/>
      </a:dk2>
      <a:lt2>
        <a:srgbClr val="E7E6E6"/>
      </a:lt2>
      <a:accent1>
        <a:srgbClr val="B2606E"/>
      </a:accent1>
      <a:accent2>
        <a:srgbClr val="0F3955"/>
      </a:accent2>
      <a:accent3>
        <a:srgbClr val="FFC000"/>
      </a:accent3>
      <a:accent4>
        <a:srgbClr val="BF678E"/>
      </a:accent4>
      <a:accent5>
        <a:srgbClr val="731F1C"/>
      </a:accent5>
      <a:accent6>
        <a:srgbClr val="7A9E56"/>
      </a:accent6>
      <a:hlink>
        <a:srgbClr val="00B0F0"/>
      </a:hlink>
      <a:folHlink>
        <a:srgbClr val="595959"/>
      </a:folHlink>
    </a:clrScheme>
    <a:fontScheme name="MSFT_04_Education">
      <a:majorFont>
        <a:latin typeface="Corbel"/>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1155088_TF00475556_Win32" id="{41AB0E46-27D6-4A0C-A99C-EE85A1416CC8}" vid="{7722B658-BB20-4642-A646-AE020ADF439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Education presentation</Template>
  <TotalTime>1251</TotalTime>
  <Words>976</Words>
  <Application>Microsoft Office PowerPoint</Application>
  <PresentationFormat>Widescreen</PresentationFormat>
  <Paragraphs>110</Paragraphs>
  <Slides>7</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Calibri Light</vt:lpstr>
      <vt:lpstr>Corbel</vt:lpstr>
      <vt:lpstr>Times New Roman</vt:lpstr>
      <vt:lpstr>Office Theme</vt:lpstr>
      <vt:lpstr>Do creativity and innovation provide a business advantage? </vt:lpstr>
      <vt:lpstr>Introduction</vt:lpstr>
      <vt:lpstr>PowerPoint Presentation</vt:lpstr>
      <vt:lpstr>PowerPoint Presentation</vt:lpstr>
      <vt:lpstr>Conclusion  Do creativity and innovation provide a business advantage?</vt:lpstr>
      <vt:lpstr>Thank you for watching! If you have any questions I am happy to answer them.</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LOREM IPSUM DOLOR SIT AMET, CONSECTETUER ADIPISCING ELIT</dc:title>
  <dc:creator>sandra boscaneanu</dc:creator>
  <cp:lastModifiedBy>sandra boscaneanu</cp:lastModifiedBy>
  <cp:revision>1</cp:revision>
  <dcterms:created xsi:type="dcterms:W3CDTF">2023-03-10T17:29:31Z</dcterms:created>
  <dcterms:modified xsi:type="dcterms:W3CDTF">2023-03-13T10:37:57Z</dcterms:modified>
</cp:coreProperties>
</file>