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5" r:id="rId2"/>
    <p:sldId id="276" r:id="rId3"/>
    <p:sldId id="277" r:id="rId4"/>
    <p:sldId id="278" r:id="rId5"/>
    <p:sldId id="273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1" d="100"/>
          <a:sy n="61" d="100"/>
        </p:scale>
        <p:origin x="1434" y="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Rectangle 1032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21855F-3727-DF43-E2A6-6F5354338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28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Section 2:  Reflection using Gibbs reflective cycle</a:t>
            </a:r>
            <a:endParaRPr lang="en-US" sz="2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Toolkit: Reflective practice and models of reflection - PR ...">
            <a:extLst>
              <a:ext uri="{FF2B5EF4-FFF2-40B4-BE49-F238E27FC236}">
                <a16:creationId xmlns:a16="http://schemas.microsoft.com/office/drawing/2014/main" id="{A0161093-4AF9-5EBC-8508-21CF94CEED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82748" y="1675227"/>
            <a:ext cx="5978502" cy="4394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6111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The Benefits of Experiential Learning and Kolb's Learning ...">
            <a:extLst>
              <a:ext uri="{FF2B5EF4-FFF2-40B4-BE49-F238E27FC236}">
                <a16:creationId xmlns:a16="http://schemas.microsoft.com/office/drawing/2014/main" id="{30151389-86C0-D74D-F9C9-446AF61C299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8" name="Picture 10">
            <a:extLst>
              <a:ext uri="{FF2B5EF4-FFF2-40B4-BE49-F238E27FC236}">
                <a16:creationId xmlns:a16="http://schemas.microsoft.com/office/drawing/2014/main" id="{C3FD53E5-9DE8-3EF6-830C-FCAC0B18B2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222" y="1229431"/>
            <a:ext cx="5184212" cy="5022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6200A2C3-A384-3A1D-0408-3040EAE70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666" y="324733"/>
            <a:ext cx="8408193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defTabSz="914400">
              <a:lnSpc>
                <a:spcPct val="90000"/>
              </a:lnSpc>
            </a:pPr>
            <a:r>
              <a:rPr lang="en-US" sz="2800" b="1" kern="1200" dirty="0">
                <a:solidFill>
                  <a:schemeClr val="bg1"/>
                </a:solidFill>
                <a:highlight>
                  <a:srgbClr val="000000"/>
                </a:highlight>
                <a:latin typeface="+mj-lt"/>
                <a:ea typeface="+mj-ea"/>
                <a:cs typeface="+mj-cs"/>
              </a:rPr>
              <a:t>Section 2:  Reflection using </a:t>
            </a:r>
            <a:r>
              <a:rPr lang="en-GB" dirty="0">
                <a:solidFill>
                  <a:schemeClr val="bg1"/>
                </a:solidFill>
                <a:highlight>
                  <a:srgbClr val="000000"/>
                </a:highlight>
              </a:rPr>
              <a:t>Kolb’s Learning Cycle</a:t>
            </a:r>
            <a:endParaRPr lang="en-US" sz="2800" kern="1200" dirty="0">
              <a:solidFill>
                <a:schemeClr val="bg1"/>
              </a:solidFill>
              <a:highlight>
                <a:srgbClr val="000000"/>
              </a:highligh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748822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399AE-A8C0-7B83-093D-4FD5C4C8B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highlight>
                  <a:srgbClr val="000000"/>
                </a:highlight>
              </a:rPr>
              <a:t>Example of research poster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BF86BC-103E-CC15-EA2A-AFF7E51923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070" y="1297377"/>
            <a:ext cx="7085293" cy="5285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755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E42597-6856-8DC4-4DD1-C0F5864DA0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3356" y="1928731"/>
            <a:ext cx="3333749" cy="2624327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6BDE75-2E5B-873B-51ED-FD458FAE3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525" y="1967266"/>
            <a:ext cx="1971675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3100" kern="1200">
                <a:solidFill>
                  <a:srgbClr val="FFFFFF"/>
                </a:solidFill>
                <a:highlight>
                  <a:srgbClr val="000000"/>
                </a:highlight>
                <a:latin typeface="+mj-lt"/>
                <a:ea typeface="+mj-ea"/>
                <a:cs typeface="+mj-cs"/>
              </a:rPr>
              <a:t>Example of research poster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41B822-A4E2-275F-34DF-D72AA8ED3A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322" y="90764"/>
            <a:ext cx="4681901" cy="6502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10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dirty="0"/>
              <a:t>Bell, J. and Waters, S. (2018). Doing Your Research Project. 7th </a:t>
            </a:r>
            <a:r>
              <a:rPr dirty="0" err="1"/>
              <a:t>edn</a:t>
            </a:r>
            <a:r>
              <a:rPr dirty="0"/>
              <a:t>. Open University Press.</a:t>
            </a:r>
          </a:p>
          <a:p>
            <a:r>
              <a:rPr dirty="0"/>
              <a:t>Bryman, A. and Bell, E. (2015). Business Research Methods. 4th </a:t>
            </a:r>
            <a:r>
              <a:rPr dirty="0" err="1"/>
              <a:t>edn</a:t>
            </a:r>
            <a:r>
              <a:rPr dirty="0"/>
              <a:t>. Oxford University Press.</a:t>
            </a:r>
          </a:p>
          <a:p>
            <a:r>
              <a:rPr dirty="0"/>
              <a:t>Cottrell, S. (2017). Critical Thinking Skills. 3rd </a:t>
            </a:r>
            <a:r>
              <a:rPr dirty="0" err="1"/>
              <a:t>edn</a:t>
            </a:r>
            <a:r>
              <a:rPr dirty="0"/>
              <a:t>. Palgrave Macmillan.</a:t>
            </a:r>
          </a:p>
          <a:p>
            <a:r>
              <a:rPr dirty="0"/>
              <a:t>Pears, R. and Shields, G. (2019). Cite Them Right: The Essential Referencing Guide. 11th </a:t>
            </a:r>
            <a:r>
              <a:rPr dirty="0" err="1"/>
              <a:t>edn</a:t>
            </a:r>
            <a:r>
              <a:rPr dirty="0"/>
              <a:t>. Bloomsbury.</a:t>
            </a:r>
          </a:p>
          <a:p>
            <a:r>
              <a:rPr dirty="0"/>
              <a:t>Saunders, M., Lewis, P. and Thornhill, A. (2019). </a:t>
            </a:r>
            <a:r>
              <a:rPr lang="en-GB" dirty="0"/>
              <a:t>*</a:t>
            </a:r>
            <a:r>
              <a:rPr dirty="0"/>
              <a:t>Research Methods for Business Students. 8th </a:t>
            </a:r>
            <a:r>
              <a:rPr dirty="0" err="1"/>
              <a:t>edn</a:t>
            </a:r>
            <a:r>
              <a:rPr dirty="0"/>
              <a:t>. Pearson.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143</Words>
  <Application>Microsoft Office PowerPoint</Application>
  <PresentationFormat>On-screen Show (4:3)</PresentationFormat>
  <Paragraphs>10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Calibri</vt:lpstr>
      <vt:lpstr>Office Theme</vt:lpstr>
      <vt:lpstr>Section 2:  Reflection using Gibbs reflective cycle</vt:lpstr>
      <vt:lpstr>Section 2:  Reflection using Kolb’s Learning Cycle</vt:lpstr>
      <vt:lpstr>Example of research poster</vt:lpstr>
      <vt:lpstr>Example of research poster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Dian Mayasari</cp:lastModifiedBy>
  <cp:revision>11</cp:revision>
  <dcterms:created xsi:type="dcterms:W3CDTF">2013-01-27T09:14:16Z</dcterms:created>
  <dcterms:modified xsi:type="dcterms:W3CDTF">2026-06-11T10:53:08Z</dcterms:modified>
  <cp:category/>
</cp:coreProperties>
</file>