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2" r:id="rId9"/>
    <p:sldId id="263" r:id="rId10"/>
    <p:sldId id="269" r:id="rId11"/>
    <p:sldId id="270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31598B-0BAB-7D4D-93A5-304972BD7451}" v="232" dt="2026-08-02T11:08:37.1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5"/>
    <p:restoredTop sz="94670"/>
  </p:normalViewPr>
  <p:slideViewPr>
    <p:cSldViewPr snapToGrid="0">
      <p:cViewPr varScale="1">
        <p:scale>
          <a:sx n="109" d="100"/>
          <a:sy n="109" d="100"/>
        </p:scale>
        <p:origin x="6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riy Shevtsiv (2509083)" userId="c990c0d7-391f-4385-abf5-a3c84cfcb72c" providerId="ADAL" clId="{F876F137-6DFC-54E4-80DA-3D4F56475780}"/>
    <pc:docChg chg="undo custSel addSld modSld">
      <pc:chgData name="Yuriy Shevtsiv (2509083)" userId="c990c0d7-391f-4385-abf5-a3c84cfcb72c" providerId="ADAL" clId="{F876F137-6DFC-54E4-80DA-3D4F56475780}" dt="2026-08-02T11:31:35.831" v="5106" actId="14100"/>
      <pc:docMkLst>
        <pc:docMk/>
      </pc:docMkLst>
      <pc:sldChg chg="addSp modSp mod setBg">
        <pc:chgData name="Yuriy Shevtsiv (2509083)" userId="c990c0d7-391f-4385-abf5-a3c84cfcb72c" providerId="ADAL" clId="{F876F137-6DFC-54E4-80DA-3D4F56475780}" dt="2026-08-01T10:47:32.694" v="4054" actId="26606"/>
        <pc:sldMkLst>
          <pc:docMk/>
          <pc:sldMk cId="3289934962" sldId="256"/>
        </pc:sldMkLst>
        <pc:spChg chg="mod">
          <ac:chgData name="Yuriy Shevtsiv (2509083)" userId="c990c0d7-391f-4385-abf5-a3c84cfcb72c" providerId="ADAL" clId="{F876F137-6DFC-54E4-80DA-3D4F56475780}" dt="2026-08-01T10:47:32.694" v="4054" actId="26606"/>
          <ac:spMkLst>
            <pc:docMk/>
            <pc:sldMk cId="3289934962" sldId="256"/>
            <ac:spMk id="2" creationId="{182E8BBC-DFA2-04B3-4979-F4C681847D73}"/>
          </ac:spMkLst>
        </pc:spChg>
        <pc:spChg chg="mod">
          <ac:chgData name="Yuriy Shevtsiv (2509083)" userId="c990c0d7-391f-4385-abf5-a3c84cfcb72c" providerId="ADAL" clId="{F876F137-6DFC-54E4-80DA-3D4F56475780}" dt="2026-08-01T10:47:32.694" v="4054" actId="26606"/>
          <ac:spMkLst>
            <pc:docMk/>
            <pc:sldMk cId="3289934962" sldId="256"/>
            <ac:spMk id="3" creationId="{8F8DDD37-8235-3807-9551-7232B167E288}"/>
          </ac:spMkLst>
        </pc:spChg>
        <pc:spChg chg="add">
          <ac:chgData name="Yuriy Shevtsiv (2509083)" userId="c990c0d7-391f-4385-abf5-a3c84cfcb72c" providerId="ADAL" clId="{F876F137-6DFC-54E4-80DA-3D4F56475780}" dt="2026-08-01T10:47:32.694" v="4054" actId="26606"/>
          <ac:spMkLst>
            <pc:docMk/>
            <pc:sldMk cId="3289934962" sldId="256"/>
            <ac:spMk id="8" creationId="{09588DA8-065E-4F6F-8EFD-43104AB2E0CF}"/>
          </ac:spMkLst>
        </pc:spChg>
        <pc:spChg chg="add">
          <ac:chgData name="Yuriy Shevtsiv (2509083)" userId="c990c0d7-391f-4385-abf5-a3c84cfcb72c" providerId="ADAL" clId="{F876F137-6DFC-54E4-80DA-3D4F56475780}" dt="2026-08-01T10:47:32.694" v="4054" actId="26606"/>
          <ac:spMkLst>
            <pc:docMk/>
            <pc:sldMk cId="3289934962" sldId="256"/>
            <ac:spMk id="10" creationId="{C4285719-470E-454C-AF62-8323075F1F5B}"/>
          </ac:spMkLst>
        </pc:spChg>
        <pc:spChg chg="add">
          <ac:chgData name="Yuriy Shevtsiv (2509083)" userId="c990c0d7-391f-4385-abf5-a3c84cfcb72c" providerId="ADAL" clId="{F876F137-6DFC-54E4-80DA-3D4F56475780}" dt="2026-08-01T10:47:32.694" v="4054" actId="26606"/>
          <ac:spMkLst>
            <pc:docMk/>
            <pc:sldMk cId="3289934962" sldId="256"/>
            <ac:spMk id="12" creationId="{CD9FE4EF-C4D8-49A0-B2FF-81D8DB7D8A24}"/>
          </ac:spMkLst>
        </pc:spChg>
        <pc:spChg chg="add">
          <ac:chgData name="Yuriy Shevtsiv (2509083)" userId="c990c0d7-391f-4385-abf5-a3c84cfcb72c" providerId="ADAL" clId="{F876F137-6DFC-54E4-80DA-3D4F56475780}" dt="2026-08-01T10:47:32.694" v="4054" actId="26606"/>
          <ac:spMkLst>
            <pc:docMk/>
            <pc:sldMk cId="3289934962" sldId="256"/>
            <ac:spMk id="14" creationId="{4300840D-0A0B-4512-BACA-B439D5B9C57C}"/>
          </ac:spMkLst>
        </pc:spChg>
        <pc:spChg chg="add">
          <ac:chgData name="Yuriy Shevtsiv (2509083)" userId="c990c0d7-391f-4385-abf5-a3c84cfcb72c" providerId="ADAL" clId="{F876F137-6DFC-54E4-80DA-3D4F56475780}" dt="2026-08-01T10:47:32.694" v="4054" actId="26606"/>
          <ac:spMkLst>
            <pc:docMk/>
            <pc:sldMk cId="3289934962" sldId="256"/>
            <ac:spMk id="16" creationId="{D2B78728-A580-49A7-84F9-6EF6F583ADE0}"/>
          </ac:spMkLst>
        </pc:spChg>
        <pc:spChg chg="add">
          <ac:chgData name="Yuriy Shevtsiv (2509083)" userId="c990c0d7-391f-4385-abf5-a3c84cfcb72c" providerId="ADAL" clId="{F876F137-6DFC-54E4-80DA-3D4F56475780}" dt="2026-08-01T10:47:32.694" v="4054" actId="26606"/>
          <ac:spMkLst>
            <pc:docMk/>
            <pc:sldMk cId="3289934962" sldId="256"/>
            <ac:spMk id="18" creationId="{38FAA1A1-D861-433F-88FA-1E9D6FD31D11}"/>
          </ac:spMkLst>
        </pc:spChg>
        <pc:spChg chg="add">
          <ac:chgData name="Yuriy Shevtsiv (2509083)" userId="c990c0d7-391f-4385-abf5-a3c84cfcb72c" providerId="ADAL" clId="{F876F137-6DFC-54E4-80DA-3D4F56475780}" dt="2026-08-01T10:47:32.694" v="4054" actId="26606"/>
          <ac:spMkLst>
            <pc:docMk/>
            <pc:sldMk cId="3289934962" sldId="256"/>
            <ac:spMk id="20" creationId="{8D71EDA1-87BF-4D5D-AB79-F346FD19278A}"/>
          </ac:spMkLst>
        </pc:spChg>
      </pc:sldChg>
      <pc:sldChg chg="addSp delSp modSp new mod setBg">
        <pc:chgData name="Yuriy Shevtsiv (2509083)" userId="c990c0d7-391f-4385-abf5-a3c84cfcb72c" providerId="ADAL" clId="{F876F137-6DFC-54E4-80DA-3D4F56475780}" dt="2026-08-01T10:49:04.555" v="4060" actId="26606"/>
        <pc:sldMkLst>
          <pc:docMk/>
          <pc:sldMk cId="1901098289" sldId="257"/>
        </pc:sldMkLst>
        <pc:spChg chg="mod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2" creationId="{5C7D29B2-2B24-6384-B0E6-BA4D31B602F2}"/>
          </ac:spMkLst>
        </pc:spChg>
        <pc:spChg chg="mod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3" creationId="{2997AABA-2BDA-D6BE-F375-BF507FBEC296}"/>
          </ac:spMkLst>
        </pc:spChg>
        <pc:spChg chg="add del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8" creationId="{09588DA8-065E-4F6F-8EFD-43104AB2E0CF}"/>
          </ac:spMkLst>
        </pc:spChg>
        <pc:spChg chg="add del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10" creationId="{C4285719-470E-454C-AF62-8323075F1F5B}"/>
          </ac:spMkLst>
        </pc:spChg>
        <pc:spChg chg="add del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12" creationId="{CD9FE4EF-C4D8-49A0-B2FF-81D8DB7D8A24}"/>
          </ac:spMkLst>
        </pc:spChg>
        <pc:spChg chg="add del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14" creationId="{4300840D-0A0B-4512-BACA-B439D5B9C57C}"/>
          </ac:spMkLst>
        </pc:spChg>
        <pc:spChg chg="add">
          <ac:chgData name="Yuriy Shevtsiv (2509083)" userId="c990c0d7-391f-4385-abf5-a3c84cfcb72c" providerId="ADAL" clId="{F876F137-6DFC-54E4-80DA-3D4F56475780}" dt="2026-08-01T10:47:52.087" v="4055" actId="26606"/>
          <ac:spMkLst>
            <pc:docMk/>
            <pc:sldMk cId="1901098289" sldId="257"/>
            <ac:spMk id="16" creationId="{D2B78728-A580-49A7-84F9-6EF6F583ADE0}"/>
          </ac:spMkLst>
        </pc:spChg>
        <pc:spChg chg="add del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18" creationId="{38FAA1A1-D861-433F-88FA-1E9D6FD31D11}"/>
          </ac:spMkLst>
        </pc:spChg>
        <pc:spChg chg="add del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20" creationId="{8D71EDA1-87BF-4D5D-AB79-F346FD19278A}"/>
          </ac:spMkLst>
        </pc:spChg>
        <pc:spChg chg="add del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27" creationId="{A55D5633-D557-4DCA-982C-FF36EB7A1C00}"/>
          </ac:spMkLst>
        </pc:spChg>
        <pc:spChg chg="add del">
          <ac:chgData name="Yuriy Shevtsiv (2509083)" userId="c990c0d7-391f-4385-abf5-a3c84cfcb72c" providerId="ADAL" clId="{F876F137-6DFC-54E4-80DA-3D4F56475780}" dt="2026-08-01T10:49:04.555" v="4060" actId="26606"/>
          <ac:spMkLst>
            <pc:docMk/>
            <pc:sldMk cId="1901098289" sldId="257"/>
            <ac:spMk id="29" creationId="{450D3AD2-FA80-415F-A9CE-54D884561CD7}"/>
          </ac:spMkLst>
        </pc:spChg>
      </pc:sldChg>
      <pc:sldChg chg="addSp delSp modSp new mod setBg">
        <pc:chgData name="Yuriy Shevtsiv (2509083)" userId="c990c0d7-391f-4385-abf5-a3c84cfcb72c" providerId="ADAL" clId="{F876F137-6DFC-54E4-80DA-3D4F56475780}" dt="2026-08-01T10:48:31.018" v="4058" actId="26606"/>
        <pc:sldMkLst>
          <pc:docMk/>
          <pc:sldMk cId="1727847866" sldId="258"/>
        </pc:sldMkLst>
        <pc:spChg chg="mod">
          <ac:chgData name="Yuriy Shevtsiv (2509083)" userId="c990c0d7-391f-4385-abf5-a3c84cfcb72c" providerId="ADAL" clId="{F876F137-6DFC-54E4-80DA-3D4F56475780}" dt="2026-08-01T10:48:31.018" v="4058" actId="26606"/>
          <ac:spMkLst>
            <pc:docMk/>
            <pc:sldMk cId="1727847866" sldId="258"/>
            <ac:spMk id="2" creationId="{0E16D443-A692-1C55-DC5D-43969F4586F2}"/>
          </ac:spMkLst>
        </pc:spChg>
        <pc:spChg chg="mod">
          <ac:chgData name="Yuriy Shevtsiv (2509083)" userId="c990c0d7-391f-4385-abf5-a3c84cfcb72c" providerId="ADAL" clId="{F876F137-6DFC-54E4-80DA-3D4F56475780}" dt="2026-08-01T10:48:31.018" v="4058" actId="26606"/>
          <ac:spMkLst>
            <pc:docMk/>
            <pc:sldMk cId="1727847866" sldId="258"/>
            <ac:spMk id="3" creationId="{8217CE86-7B77-BE07-99CC-AB3363F725C0}"/>
          </ac:spMkLst>
        </pc:spChg>
        <pc:spChg chg="add">
          <ac:chgData name="Yuriy Shevtsiv (2509083)" userId="c990c0d7-391f-4385-abf5-a3c84cfcb72c" providerId="ADAL" clId="{F876F137-6DFC-54E4-80DA-3D4F56475780}" dt="2026-08-01T10:48:31.018" v="4058" actId="26606"/>
          <ac:spMkLst>
            <pc:docMk/>
            <pc:sldMk cId="1727847866" sldId="258"/>
            <ac:spMk id="5" creationId="{B6CDA21F-E7AF-4C75-8395-33F58D5B0E45}"/>
          </ac:spMkLst>
        </pc:spChg>
        <pc:spChg chg="add del">
          <ac:chgData name="Yuriy Shevtsiv (2509083)" userId="c990c0d7-391f-4385-abf5-a3c84cfcb72c" providerId="ADAL" clId="{F876F137-6DFC-54E4-80DA-3D4F56475780}" dt="2026-08-01T10:48:28.221" v="4057" actId="26606"/>
          <ac:spMkLst>
            <pc:docMk/>
            <pc:sldMk cId="1727847866" sldId="258"/>
            <ac:spMk id="8" creationId="{0E30439A-8A5B-46EC-8283-9B6B031D40D0}"/>
          </ac:spMkLst>
        </pc:spChg>
        <pc:spChg chg="add del">
          <ac:chgData name="Yuriy Shevtsiv (2509083)" userId="c990c0d7-391f-4385-abf5-a3c84cfcb72c" providerId="ADAL" clId="{F876F137-6DFC-54E4-80DA-3D4F56475780}" dt="2026-08-01T10:48:28.221" v="4057" actId="26606"/>
          <ac:spMkLst>
            <pc:docMk/>
            <pc:sldMk cId="1727847866" sldId="258"/>
            <ac:spMk id="10" creationId="{5CEAD642-85CF-4750-8432-7C80C901F001}"/>
          </ac:spMkLst>
        </pc:spChg>
        <pc:spChg chg="add del">
          <ac:chgData name="Yuriy Shevtsiv (2509083)" userId="c990c0d7-391f-4385-abf5-a3c84cfcb72c" providerId="ADAL" clId="{F876F137-6DFC-54E4-80DA-3D4F56475780}" dt="2026-08-01T10:48:28.221" v="4057" actId="26606"/>
          <ac:spMkLst>
            <pc:docMk/>
            <pc:sldMk cId="1727847866" sldId="258"/>
            <ac:spMk id="12" creationId="{FA33EEAE-15D5-4119-8C1E-89D943F911EF}"/>
          </ac:spMkLst>
        </pc:spChg>
        <pc:spChg chg="add del">
          <ac:chgData name="Yuriy Shevtsiv (2509083)" userId="c990c0d7-391f-4385-abf5-a3c84cfcb72c" providerId="ADAL" clId="{F876F137-6DFC-54E4-80DA-3D4F56475780}" dt="2026-08-01T10:48:28.221" v="4057" actId="26606"/>
          <ac:spMkLst>
            <pc:docMk/>
            <pc:sldMk cId="1727847866" sldId="258"/>
            <ac:spMk id="14" creationId="{730D8B3B-9B80-4025-B934-26DC7D7CD231}"/>
          </ac:spMkLst>
        </pc:spChg>
        <pc:spChg chg="add">
          <ac:chgData name="Yuriy Shevtsiv (2509083)" userId="c990c0d7-391f-4385-abf5-a3c84cfcb72c" providerId="ADAL" clId="{F876F137-6DFC-54E4-80DA-3D4F56475780}" dt="2026-08-01T10:48:31.018" v="4058" actId="26606"/>
          <ac:spMkLst>
            <pc:docMk/>
            <pc:sldMk cId="1727847866" sldId="258"/>
            <ac:spMk id="15" creationId="{D5B0017B-2ECA-49AF-B397-DC140825DF8D}"/>
          </ac:spMkLst>
        </pc:spChg>
        <pc:spChg chg="add del">
          <ac:chgData name="Yuriy Shevtsiv (2509083)" userId="c990c0d7-391f-4385-abf5-a3c84cfcb72c" providerId="ADAL" clId="{F876F137-6DFC-54E4-80DA-3D4F56475780}" dt="2026-08-01T10:48:28.221" v="4057" actId="26606"/>
          <ac:spMkLst>
            <pc:docMk/>
            <pc:sldMk cId="1727847866" sldId="258"/>
            <ac:spMk id="16" creationId="{B5A1B09C-1565-46F8-B70F-621C5EB48A09}"/>
          </ac:spMkLst>
        </pc:spChg>
        <pc:spChg chg="add del">
          <ac:chgData name="Yuriy Shevtsiv (2509083)" userId="c990c0d7-391f-4385-abf5-a3c84cfcb72c" providerId="ADAL" clId="{F876F137-6DFC-54E4-80DA-3D4F56475780}" dt="2026-08-01T10:48:28.221" v="4057" actId="26606"/>
          <ac:spMkLst>
            <pc:docMk/>
            <pc:sldMk cId="1727847866" sldId="258"/>
            <ac:spMk id="18" creationId="{8C516CC8-80AC-446C-A56E-9F54B7210402}"/>
          </ac:spMkLst>
        </pc:spChg>
        <pc:spChg chg="add del">
          <ac:chgData name="Yuriy Shevtsiv (2509083)" userId="c990c0d7-391f-4385-abf5-a3c84cfcb72c" providerId="ADAL" clId="{F876F137-6DFC-54E4-80DA-3D4F56475780}" dt="2026-08-01T10:48:28.221" v="4057" actId="26606"/>
          <ac:spMkLst>
            <pc:docMk/>
            <pc:sldMk cId="1727847866" sldId="258"/>
            <ac:spMk id="20" creationId="{53947E58-F088-49F1-A3D1-DEA690192E84}"/>
          </ac:spMkLst>
        </pc:spChg>
        <pc:grpChg chg="add">
          <ac:chgData name="Yuriy Shevtsiv (2509083)" userId="c990c0d7-391f-4385-abf5-a3c84cfcb72c" providerId="ADAL" clId="{F876F137-6DFC-54E4-80DA-3D4F56475780}" dt="2026-08-01T10:48:31.018" v="4058" actId="26606"/>
          <ac:grpSpMkLst>
            <pc:docMk/>
            <pc:sldMk cId="1727847866" sldId="258"/>
            <ac:grpSpMk id="6" creationId="{AE1C45F0-260A-458C-96ED-C1F6D2151219}"/>
          </ac:grpSpMkLst>
        </pc:grpChg>
        <pc:cxnChg chg="add">
          <ac:chgData name="Yuriy Shevtsiv (2509083)" userId="c990c0d7-391f-4385-abf5-a3c84cfcb72c" providerId="ADAL" clId="{F876F137-6DFC-54E4-80DA-3D4F56475780}" dt="2026-08-01T10:48:31.018" v="4058" actId="26606"/>
          <ac:cxnSpMkLst>
            <pc:docMk/>
            <pc:sldMk cId="1727847866" sldId="258"/>
            <ac:cxnSpMk id="17" creationId="{6CF1BAF6-AD41-4082-B212-8A1F9A2E8779}"/>
          </ac:cxnSpMkLst>
        </pc:cxnChg>
      </pc:sldChg>
      <pc:sldChg chg="addSp modSp new mod setBg">
        <pc:chgData name="Yuriy Shevtsiv (2509083)" userId="c990c0d7-391f-4385-abf5-a3c84cfcb72c" providerId="ADAL" clId="{F876F137-6DFC-54E4-80DA-3D4F56475780}" dt="2026-08-01T10:49:17.754" v="4061" actId="26606"/>
        <pc:sldMkLst>
          <pc:docMk/>
          <pc:sldMk cId="1440471386" sldId="259"/>
        </pc:sldMkLst>
        <pc:spChg chg="mod">
          <ac:chgData name="Yuriy Shevtsiv (2509083)" userId="c990c0d7-391f-4385-abf5-a3c84cfcb72c" providerId="ADAL" clId="{F876F137-6DFC-54E4-80DA-3D4F56475780}" dt="2026-08-01T10:49:17.754" v="4061" actId="26606"/>
          <ac:spMkLst>
            <pc:docMk/>
            <pc:sldMk cId="1440471386" sldId="259"/>
            <ac:spMk id="2" creationId="{BD77D319-8223-D156-1344-DA6BD0E1E44B}"/>
          </ac:spMkLst>
        </pc:spChg>
        <pc:spChg chg="mod">
          <ac:chgData name="Yuriy Shevtsiv (2509083)" userId="c990c0d7-391f-4385-abf5-a3c84cfcb72c" providerId="ADAL" clId="{F876F137-6DFC-54E4-80DA-3D4F56475780}" dt="2026-08-01T10:49:17.754" v="4061" actId="26606"/>
          <ac:spMkLst>
            <pc:docMk/>
            <pc:sldMk cId="1440471386" sldId="259"/>
            <ac:spMk id="3" creationId="{B7D67DA6-C6AC-5804-100C-1A48A4CA3C38}"/>
          </ac:spMkLst>
        </pc:spChg>
        <pc:spChg chg="add">
          <ac:chgData name="Yuriy Shevtsiv (2509083)" userId="c990c0d7-391f-4385-abf5-a3c84cfcb72c" providerId="ADAL" clId="{F876F137-6DFC-54E4-80DA-3D4F56475780}" dt="2026-08-01T10:49:17.754" v="4061" actId="26606"/>
          <ac:spMkLst>
            <pc:docMk/>
            <pc:sldMk cId="1440471386" sldId="259"/>
            <ac:spMk id="8" creationId="{B6CDA21F-E7AF-4C75-8395-33F58D5B0E45}"/>
          </ac:spMkLst>
        </pc:spChg>
        <pc:spChg chg="add">
          <ac:chgData name="Yuriy Shevtsiv (2509083)" userId="c990c0d7-391f-4385-abf5-a3c84cfcb72c" providerId="ADAL" clId="{F876F137-6DFC-54E4-80DA-3D4F56475780}" dt="2026-08-01T10:49:17.754" v="4061" actId="26606"/>
          <ac:spMkLst>
            <pc:docMk/>
            <pc:sldMk cId="1440471386" sldId="259"/>
            <ac:spMk id="15" creationId="{D5B0017B-2ECA-49AF-B397-DC140825DF8D}"/>
          </ac:spMkLst>
        </pc:spChg>
        <pc:grpChg chg="add">
          <ac:chgData name="Yuriy Shevtsiv (2509083)" userId="c990c0d7-391f-4385-abf5-a3c84cfcb72c" providerId="ADAL" clId="{F876F137-6DFC-54E4-80DA-3D4F56475780}" dt="2026-08-01T10:49:17.754" v="4061" actId="26606"/>
          <ac:grpSpMkLst>
            <pc:docMk/>
            <pc:sldMk cId="1440471386" sldId="259"/>
            <ac:grpSpMk id="10" creationId="{AE1C45F0-260A-458C-96ED-C1F6D2151219}"/>
          </ac:grpSpMkLst>
        </pc:grpChg>
        <pc:cxnChg chg="add">
          <ac:chgData name="Yuriy Shevtsiv (2509083)" userId="c990c0d7-391f-4385-abf5-a3c84cfcb72c" providerId="ADAL" clId="{F876F137-6DFC-54E4-80DA-3D4F56475780}" dt="2026-08-01T10:49:17.754" v="4061" actId="26606"/>
          <ac:cxnSpMkLst>
            <pc:docMk/>
            <pc:sldMk cId="1440471386" sldId="259"/>
            <ac:cxnSpMk id="17" creationId="{6CF1BAF6-AD41-4082-B212-8A1F9A2E8779}"/>
          </ac:cxnSpMkLst>
        </pc:cxnChg>
      </pc:sldChg>
      <pc:sldChg chg="addSp delSp modSp new mod setBg">
        <pc:chgData name="Yuriy Shevtsiv (2509083)" userId="c990c0d7-391f-4385-abf5-a3c84cfcb72c" providerId="ADAL" clId="{F876F137-6DFC-54E4-80DA-3D4F56475780}" dt="2026-08-01T10:52:47.948" v="4078" actId="14100"/>
        <pc:sldMkLst>
          <pc:docMk/>
          <pc:sldMk cId="3919398423" sldId="260"/>
        </pc:sldMkLst>
        <pc:spChg chg="mod">
          <ac:chgData name="Yuriy Shevtsiv (2509083)" userId="c990c0d7-391f-4385-abf5-a3c84cfcb72c" providerId="ADAL" clId="{F876F137-6DFC-54E4-80DA-3D4F56475780}" dt="2026-08-01T10:52:47.948" v="4078" actId="14100"/>
          <ac:spMkLst>
            <pc:docMk/>
            <pc:sldMk cId="3919398423" sldId="260"/>
            <ac:spMk id="2" creationId="{F0D05905-F32C-E070-8F8F-5F4BEFF8B462}"/>
          </ac:spMkLst>
        </pc:spChg>
        <pc:spChg chg="mod">
          <ac:chgData name="Yuriy Shevtsiv (2509083)" userId="c990c0d7-391f-4385-abf5-a3c84cfcb72c" providerId="ADAL" clId="{F876F137-6DFC-54E4-80DA-3D4F56475780}" dt="2026-08-01T10:51:13.953" v="4072" actId="26606"/>
          <ac:spMkLst>
            <pc:docMk/>
            <pc:sldMk cId="3919398423" sldId="260"/>
            <ac:spMk id="3" creationId="{0CBA9C5A-D03E-0900-A5B8-A86ABB21E1AE}"/>
          </ac:spMkLst>
        </pc:spChg>
        <pc:spChg chg="add del">
          <ac:chgData name="Yuriy Shevtsiv (2509083)" userId="c990c0d7-391f-4385-abf5-a3c84cfcb72c" providerId="ADAL" clId="{F876F137-6DFC-54E4-80DA-3D4F56475780}" dt="2026-08-01T10:50:56.303" v="4067" actId="26606"/>
          <ac:spMkLst>
            <pc:docMk/>
            <pc:sldMk cId="3919398423" sldId="260"/>
            <ac:spMk id="6" creationId="{DCF72F19-1473-448C-AA14-0CB8AA374CF0}"/>
          </ac:spMkLst>
        </pc:spChg>
        <pc:spChg chg="add del">
          <ac:chgData name="Yuriy Shevtsiv (2509083)" userId="c990c0d7-391f-4385-abf5-a3c84cfcb72c" providerId="ADAL" clId="{F876F137-6DFC-54E4-80DA-3D4F56475780}" dt="2026-08-01T10:50:24.137" v="4064" actId="26606"/>
          <ac:spMkLst>
            <pc:docMk/>
            <pc:sldMk cId="3919398423" sldId="260"/>
            <ac:spMk id="9" creationId="{9203DE33-2CD4-4CA8-9AF3-37C3B65133B0}"/>
          </ac:spMkLst>
        </pc:spChg>
        <pc:spChg chg="add del">
          <ac:chgData name="Yuriy Shevtsiv (2509083)" userId="c990c0d7-391f-4385-abf5-a3c84cfcb72c" providerId="ADAL" clId="{F876F137-6DFC-54E4-80DA-3D4F56475780}" dt="2026-08-01T10:50:56.303" v="4067" actId="26606"/>
          <ac:spMkLst>
            <pc:docMk/>
            <pc:sldMk cId="3919398423" sldId="260"/>
            <ac:spMk id="10" creationId="{04357C93-F0CB-4A1C-8F77-4E9063789819}"/>
          </ac:spMkLst>
        </pc:spChg>
        <pc:spChg chg="add del">
          <ac:chgData name="Yuriy Shevtsiv (2509083)" userId="c990c0d7-391f-4385-abf5-a3c84cfcb72c" providerId="ADAL" clId="{F876F137-6DFC-54E4-80DA-3D4F56475780}" dt="2026-08-01T10:50:24.137" v="4064" actId="26606"/>
          <ac:spMkLst>
            <pc:docMk/>
            <pc:sldMk cId="3919398423" sldId="260"/>
            <ac:spMk id="11" creationId="{0AF57B88-1D4C-41FA-A761-EC1DD10C35CB}"/>
          </ac:spMkLst>
        </pc:spChg>
        <pc:spChg chg="add del">
          <ac:chgData name="Yuriy Shevtsiv (2509083)" userId="c990c0d7-391f-4385-abf5-a3c84cfcb72c" providerId="ADAL" clId="{F876F137-6DFC-54E4-80DA-3D4F56475780}" dt="2026-08-01T10:50:24.137" v="4064" actId="26606"/>
          <ac:spMkLst>
            <pc:docMk/>
            <pc:sldMk cId="3919398423" sldId="260"/>
            <ac:spMk id="13" creationId="{D2548F45-5164-4ABB-8212-7F293FDED8D4}"/>
          </ac:spMkLst>
        </pc:spChg>
        <pc:spChg chg="add del">
          <ac:chgData name="Yuriy Shevtsiv (2509083)" userId="c990c0d7-391f-4385-abf5-a3c84cfcb72c" providerId="ADAL" clId="{F876F137-6DFC-54E4-80DA-3D4F56475780}" dt="2026-08-01T10:50:24.137" v="4064" actId="26606"/>
          <ac:spMkLst>
            <pc:docMk/>
            <pc:sldMk cId="3919398423" sldId="260"/>
            <ac:spMk id="15" creationId="{5E81CCFB-7BEF-4186-86FB-D09450B4D02D}"/>
          </ac:spMkLst>
        </pc:spChg>
        <pc:spChg chg="add del">
          <ac:chgData name="Yuriy Shevtsiv (2509083)" userId="c990c0d7-391f-4385-abf5-a3c84cfcb72c" providerId="ADAL" clId="{F876F137-6DFC-54E4-80DA-3D4F56475780}" dt="2026-08-01T10:51:11.083" v="4069" actId="26606"/>
          <ac:spMkLst>
            <pc:docMk/>
            <pc:sldMk cId="3919398423" sldId="260"/>
            <ac:spMk id="16" creationId="{B81933D1-5615-42C7-9C0B-4EB7105CCE2D}"/>
          </ac:spMkLst>
        </pc:spChg>
        <pc:spChg chg="add del">
          <ac:chgData name="Yuriy Shevtsiv (2509083)" userId="c990c0d7-391f-4385-abf5-a3c84cfcb72c" providerId="ADAL" clId="{F876F137-6DFC-54E4-80DA-3D4F56475780}" dt="2026-08-01T10:51:11.083" v="4069" actId="26606"/>
          <ac:spMkLst>
            <pc:docMk/>
            <pc:sldMk cId="3919398423" sldId="260"/>
            <ac:spMk id="17" creationId="{47942995-B07F-4636-9A06-C6A104B260A8}"/>
          </ac:spMkLst>
        </pc:spChg>
        <pc:spChg chg="add del">
          <ac:chgData name="Yuriy Shevtsiv (2509083)" userId="c990c0d7-391f-4385-abf5-a3c84cfcb72c" providerId="ADAL" clId="{F876F137-6DFC-54E4-80DA-3D4F56475780}" dt="2026-08-01T10:51:11.083" v="4069" actId="26606"/>
          <ac:spMkLst>
            <pc:docMk/>
            <pc:sldMk cId="3919398423" sldId="260"/>
            <ac:spMk id="18" creationId="{19C9EAEA-39D0-4B0E-A0EB-51E7B26740B1}"/>
          </ac:spMkLst>
        </pc:spChg>
        <pc:spChg chg="add del">
          <ac:chgData name="Yuriy Shevtsiv (2509083)" userId="c990c0d7-391f-4385-abf5-a3c84cfcb72c" providerId="ADAL" clId="{F876F137-6DFC-54E4-80DA-3D4F56475780}" dt="2026-08-01T10:51:13.953" v="4072" actId="26606"/>
          <ac:spMkLst>
            <pc:docMk/>
            <pc:sldMk cId="3919398423" sldId="260"/>
            <ac:spMk id="22" creationId="{A8384FB5-9ADC-4DDC-881B-597D56F5B15D}"/>
          </ac:spMkLst>
        </pc:spChg>
        <pc:spChg chg="add del">
          <ac:chgData name="Yuriy Shevtsiv (2509083)" userId="c990c0d7-391f-4385-abf5-a3c84cfcb72c" providerId="ADAL" clId="{F876F137-6DFC-54E4-80DA-3D4F56475780}" dt="2026-08-01T10:51:13.953" v="4072" actId="26606"/>
          <ac:spMkLst>
            <pc:docMk/>
            <pc:sldMk cId="3919398423" sldId="260"/>
            <ac:spMk id="23" creationId="{1199E1B1-A8C0-4FE8-A5A8-1CB41D69F857}"/>
          </ac:spMkLst>
        </pc:spChg>
        <pc:spChg chg="add del">
          <ac:chgData name="Yuriy Shevtsiv (2509083)" userId="c990c0d7-391f-4385-abf5-a3c84cfcb72c" providerId="ADAL" clId="{F876F137-6DFC-54E4-80DA-3D4F56475780}" dt="2026-08-01T10:51:13.953" v="4072" actId="26606"/>
          <ac:spMkLst>
            <pc:docMk/>
            <pc:sldMk cId="3919398423" sldId="260"/>
            <ac:spMk id="24" creationId="{84A8DE83-DE75-4B41-9DB4-A7EC0B0DEC0B}"/>
          </ac:spMkLst>
        </pc:spChg>
        <pc:spChg chg="add del">
          <ac:chgData name="Yuriy Shevtsiv (2509083)" userId="c990c0d7-391f-4385-abf5-a3c84cfcb72c" providerId="ADAL" clId="{F876F137-6DFC-54E4-80DA-3D4F56475780}" dt="2026-08-01T10:51:13.953" v="4072" actId="26606"/>
          <ac:spMkLst>
            <pc:docMk/>
            <pc:sldMk cId="3919398423" sldId="260"/>
            <ac:spMk id="25" creationId="{A7009A0A-BEF5-4EAC-AF15-E4F9F002E239}"/>
          </ac:spMkLst>
        </pc:spChg>
        <pc:grpChg chg="add del">
          <ac:chgData name="Yuriy Shevtsiv (2509083)" userId="c990c0d7-391f-4385-abf5-a3c84cfcb72c" providerId="ADAL" clId="{F876F137-6DFC-54E4-80DA-3D4F56475780}" dt="2026-08-01T10:50:56.303" v="4067" actId="26606"/>
          <ac:grpSpMkLst>
            <pc:docMk/>
            <pc:sldMk cId="3919398423" sldId="260"/>
            <ac:grpSpMk id="7" creationId="{3AF6A671-C637-4547-85F4-51B6D1881399}"/>
          </ac:grpSpMkLst>
        </pc:grpChg>
        <pc:grpChg chg="add del">
          <ac:chgData name="Yuriy Shevtsiv (2509083)" userId="c990c0d7-391f-4385-abf5-a3c84cfcb72c" providerId="ADAL" clId="{F876F137-6DFC-54E4-80DA-3D4F56475780}" dt="2026-08-01T10:51:11.083" v="4069" actId="26606"/>
          <ac:grpSpMkLst>
            <pc:docMk/>
            <pc:sldMk cId="3919398423" sldId="260"/>
            <ac:grpSpMk id="19" creationId="{032D8612-31EB-44CF-A1D0-14FD4C705424}"/>
          </ac:grpSpMkLst>
        </pc:grpChg>
        <pc:graphicFrameChg chg="add mod modGraphic">
          <ac:chgData name="Yuriy Shevtsiv (2509083)" userId="c990c0d7-391f-4385-abf5-a3c84cfcb72c" providerId="ADAL" clId="{F876F137-6DFC-54E4-80DA-3D4F56475780}" dt="2026-08-01T08:57:15.726" v="2926" actId="20577"/>
          <ac:graphicFrameMkLst>
            <pc:docMk/>
            <pc:sldMk cId="3919398423" sldId="260"/>
            <ac:graphicFrameMk id="4" creationId="{73702239-0795-28B1-B187-54DED2B975CE}"/>
          </ac:graphicFrameMkLst>
        </pc:graphicFrameChg>
      </pc:sldChg>
      <pc:sldChg chg="addSp modSp new mod setBg">
        <pc:chgData name="Yuriy Shevtsiv (2509083)" userId="c990c0d7-391f-4385-abf5-a3c84cfcb72c" providerId="ADAL" clId="{F876F137-6DFC-54E4-80DA-3D4F56475780}" dt="2026-08-02T10:52:37.457" v="4636" actId="14100"/>
        <pc:sldMkLst>
          <pc:docMk/>
          <pc:sldMk cId="3246790261" sldId="261"/>
        </pc:sldMkLst>
        <pc:spChg chg="mod">
          <ac:chgData name="Yuriy Shevtsiv (2509083)" userId="c990c0d7-391f-4385-abf5-a3c84cfcb72c" providerId="ADAL" clId="{F876F137-6DFC-54E4-80DA-3D4F56475780}" dt="2026-08-01T10:51:39.321" v="4073" actId="26606"/>
          <ac:spMkLst>
            <pc:docMk/>
            <pc:sldMk cId="3246790261" sldId="261"/>
            <ac:spMk id="2" creationId="{C6A5C7AD-C881-AF62-5C6D-6E2E3B2321A5}"/>
          </ac:spMkLst>
        </pc:spChg>
        <pc:spChg chg="mod">
          <ac:chgData name="Yuriy Shevtsiv (2509083)" userId="c990c0d7-391f-4385-abf5-a3c84cfcb72c" providerId="ADAL" clId="{F876F137-6DFC-54E4-80DA-3D4F56475780}" dt="2026-08-02T10:52:37.457" v="4636" actId="14100"/>
          <ac:spMkLst>
            <pc:docMk/>
            <pc:sldMk cId="3246790261" sldId="261"/>
            <ac:spMk id="3" creationId="{E1ABB33C-0A06-019A-E34A-8CF18B8027BD}"/>
          </ac:spMkLst>
        </pc:spChg>
        <pc:spChg chg="add">
          <ac:chgData name="Yuriy Shevtsiv (2509083)" userId="c990c0d7-391f-4385-abf5-a3c84cfcb72c" providerId="ADAL" clId="{F876F137-6DFC-54E4-80DA-3D4F56475780}" dt="2026-08-01T10:51:39.321" v="4073" actId="26606"/>
          <ac:spMkLst>
            <pc:docMk/>
            <pc:sldMk cId="3246790261" sldId="261"/>
            <ac:spMk id="8" creationId="{09588DA8-065E-4F6F-8EFD-43104AB2E0CF}"/>
          </ac:spMkLst>
        </pc:spChg>
        <pc:spChg chg="add">
          <ac:chgData name="Yuriy Shevtsiv (2509083)" userId="c990c0d7-391f-4385-abf5-a3c84cfcb72c" providerId="ADAL" clId="{F876F137-6DFC-54E4-80DA-3D4F56475780}" dt="2026-08-01T10:51:39.321" v="4073" actId="26606"/>
          <ac:spMkLst>
            <pc:docMk/>
            <pc:sldMk cId="3246790261" sldId="261"/>
            <ac:spMk id="10" creationId="{C4285719-470E-454C-AF62-8323075F1F5B}"/>
          </ac:spMkLst>
        </pc:spChg>
        <pc:spChg chg="add">
          <ac:chgData name="Yuriy Shevtsiv (2509083)" userId="c990c0d7-391f-4385-abf5-a3c84cfcb72c" providerId="ADAL" clId="{F876F137-6DFC-54E4-80DA-3D4F56475780}" dt="2026-08-01T10:51:39.321" v="4073" actId="26606"/>
          <ac:spMkLst>
            <pc:docMk/>
            <pc:sldMk cId="3246790261" sldId="261"/>
            <ac:spMk id="12" creationId="{CD9FE4EF-C4D8-49A0-B2FF-81D8DB7D8A24}"/>
          </ac:spMkLst>
        </pc:spChg>
        <pc:spChg chg="add">
          <ac:chgData name="Yuriy Shevtsiv (2509083)" userId="c990c0d7-391f-4385-abf5-a3c84cfcb72c" providerId="ADAL" clId="{F876F137-6DFC-54E4-80DA-3D4F56475780}" dt="2026-08-01T10:51:39.321" v="4073" actId="26606"/>
          <ac:spMkLst>
            <pc:docMk/>
            <pc:sldMk cId="3246790261" sldId="261"/>
            <ac:spMk id="14" creationId="{4300840D-0A0B-4512-BACA-B439D5B9C57C}"/>
          </ac:spMkLst>
        </pc:spChg>
        <pc:spChg chg="add">
          <ac:chgData name="Yuriy Shevtsiv (2509083)" userId="c990c0d7-391f-4385-abf5-a3c84cfcb72c" providerId="ADAL" clId="{F876F137-6DFC-54E4-80DA-3D4F56475780}" dt="2026-08-01T10:51:39.321" v="4073" actId="26606"/>
          <ac:spMkLst>
            <pc:docMk/>
            <pc:sldMk cId="3246790261" sldId="261"/>
            <ac:spMk id="16" creationId="{D2B78728-A580-49A7-84F9-6EF6F583ADE0}"/>
          </ac:spMkLst>
        </pc:spChg>
        <pc:spChg chg="add">
          <ac:chgData name="Yuriy Shevtsiv (2509083)" userId="c990c0d7-391f-4385-abf5-a3c84cfcb72c" providerId="ADAL" clId="{F876F137-6DFC-54E4-80DA-3D4F56475780}" dt="2026-08-01T10:51:39.321" v="4073" actId="26606"/>
          <ac:spMkLst>
            <pc:docMk/>
            <pc:sldMk cId="3246790261" sldId="261"/>
            <ac:spMk id="18" creationId="{38FAA1A1-D861-433F-88FA-1E9D6FD31D11}"/>
          </ac:spMkLst>
        </pc:spChg>
        <pc:spChg chg="add">
          <ac:chgData name="Yuriy Shevtsiv (2509083)" userId="c990c0d7-391f-4385-abf5-a3c84cfcb72c" providerId="ADAL" clId="{F876F137-6DFC-54E4-80DA-3D4F56475780}" dt="2026-08-01T10:51:39.321" v="4073" actId="26606"/>
          <ac:spMkLst>
            <pc:docMk/>
            <pc:sldMk cId="3246790261" sldId="261"/>
            <ac:spMk id="20" creationId="{8D71EDA1-87BF-4D5D-AB79-F346FD19278A}"/>
          </ac:spMkLst>
        </pc:spChg>
      </pc:sldChg>
      <pc:sldChg chg="addSp modSp new mod setBg">
        <pc:chgData name="Yuriy Shevtsiv (2509083)" userId="c990c0d7-391f-4385-abf5-a3c84cfcb72c" providerId="ADAL" clId="{F876F137-6DFC-54E4-80DA-3D4F56475780}" dt="2026-08-01T10:51:49.639" v="4074" actId="26606"/>
        <pc:sldMkLst>
          <pc:docMk/>
          <pc:sldMk cId="2125125871" sldId="262"/>
        </pc:sldMkLst>
        <pc:spChg chg="mod">
          <ac:chgData name="Yuriy Shevtsiv (2509083)" userId="c990c0d7-391f-4385-abf5-a3c84cfcb72c" providerId="ADAL" clId="{F876F137-6DFC-54E4-80DA-3D4F56475780}" dt="2026-08-01T10:51:49.639" v="4074" actId="26606"/>
          <ac:spMkLst>
            <pc:docMk/>
            <pc:sldMk cId="2125125871" sldId="262"/>
            <ac:spMk id="2" creationId="{83606DF6-5FF6-B425-6946-B6B737801E5E}"/>
          </ac:spMkLst>
        </pc:spChg>
        <pc:spChg chg="mod">
          <ac:chgData name="Yuriy Shevtsiv (2509083)" userId="c990c0d7-391f-4385-abf5-a3c84cfcb72c" providerId="ADAL" clId="{F876F137-6DFC-54E4-80DA-3D4F56475780}" dt="2026-08-01T10:51:49.639" v="4074" actId="26606"/>
          <ac:spMkLst>
            <pc:docMk/>
            <pc:sldMk cId="2125125871" sldId="262"/>
            <ac:spMk id="3" creationId="{D91E02EA-EDE7-D5E3-1A9A-7F9BE56A01F1}"/>
          </ac:spMkLst>
        </pc:spChg>
        <pc:spChg chg="add">
          <ac:chgData name="Yuriy Shevtsiv (2509083)" userId="c990c0d7-391f-4385-abf5-a3c84cfcb72c" providerId="ADAL" clId="{F876F137-6DFC-54E4-80DA-3D4F56475780}" dt="2026-08-01T10:51:49.639" v="4074" actId="26606"/>
          <ac:spMkLst>
            <pc:docMk/>
            <pc:sldMk cId="2125125871" sldId="262"/>
            <ac:spMk id="8" creationId="{09588DA8-065E-4F6F-8EFD-43104AB2E0CF}"/>
          </ac:spMkLst>
        </pc:spChg>
        <pc:spChg chg="add">
          <ac:chgData name="Yuriy Shevtsiv (2509083)" userId="c990c0d7-391f-4385-abf5-a3c84cfcb72c" providerId="ADAL" clId="{F876F137-6DFC-54E4-80DA-3D4F56475780}" dt="2026-08-01T10:51:49.639" v="4074" actId="26606"/>
          <ac:spMkLst>
            <pc:docMk/>
            <pc:sldMk cId="2125125871" sldId="262"/>
            <ac:spMk id="10" creationId="{C4285719-470E-454C-AF62-8323075F1F5B}"/>
          </ac:spMkLst>
        </pc:spChg>
        <pc:spChg chg="add">
          <ac:chgData name="Yuriy Shevtsiv (2509083)" userId="c990c0d7-391f-4385-abf5-a3c84cfcb72c" providerId="ADAL" clId="{F876F137-6DFC-54E4-80DA-3D4F56475780}" dt="2026-08-01T10:51:49.639" v="4074" actId="26606"/>
          <ac:spMkLst>
            <pc:docMk/>
            <pc:sldMk cId="2125125871" sldId="262"/>
            <ac:spMk id="12" creationId="{CD9FE4EF-C4D8-49A0-B2FF-81D8DB7D8A24}"/>
          </ac:spMkLst>
        </pc:spChg>
        <pc:spChg chg="add">
          <ac:chgData name="Yuriy Shevtsiv (2509083)" userId="c990c0d7-391f-4385-abf5-a3c84cfcb72c" providerId="ADAL" clId="{F876F137-6DFC-54E4-80DA-3D4F56475780}" dt="2026-08-01T10:51:49.639" v="4074" actId="26606"/>
          <ac:spMkLst>
            <pc:docMk/>
            <pc:sldMk cId="2125125871" sldId="262"/>
            <ac:spMk id="14" creationId="{4300840D-0A0B-4512-BACA-B439D5B9C57C}"/>
          </ac:spMkLst>
        </pc:spChg>
        <pc:spChg chg="add">
          <ac:chgData name="Yuriy Shevtsiv (2509083)" userId="c990c0d7-391f-4385-abf5-a3c84cfcb72c" providerId="ADAL" clId="{F876F137-6DFC-54E4-80DA-3D4F56475780}" dt="2026-08-01T10:51:49.639" v="4074" actId="26606"/>
          <ac:spMkLst>
            <pc:docMk/>
            <pc:sldMk cId="2125125871" sldId="262"/>
            <ac:spMk id="16" creationId="{D2B78728-A580-49A7-84F9-6EF6F583ADE0}"/>
          </ac:spMkLst>
        </pc:spChg>
        <pc:spChg chg="add">
          <ac:chgData name="Yuriy Shevtsiv (2509083)" userId="c990c0d7-391f-4385-abf5-a3c84cfcb72c" providerId="ADAL" clId="{F876F137-6DFC-54E4-80DA-3D4F56475780}" dt="2026-08-01T10:51:49.639" v="4074" actId="26606"/>
          <ac:spMkLst>
            <pc:docMk/>
            <pc:sldMk cId="2125125871" sldId="262"/>
            <ac:spMk id="18" creationId="{38FAA1A1-D861-433F-88FA-1E9D6FD31D11}"/>
          </ac:spMkLst>
        </pc:spChg>
        <pc:spChg chg="add">
          <ac:chgData name="Yuriy Shevtsiv (2509083)" userId="c990c0d7-391f-4385-abf5-a3c84cfcb72c" providerId="ADAL" clId="{F876F137-6DFC-54E4-80DA-3D4F56475780}" dt="2026-08-01T10:51:49.639" v="4074" actId="26606"/>
          <ac:spMkLst>
            <pc:docMk/>
            <pc:sldMk cId="2125125871" sldId="262"/>
            <ac:spMk id="20" creationId="{8D71EDA1-87BF-4D5D-AB79-F346FD19278A}"/>
          </ac:spMkLst>
        </pc:spChg>
      </pc:sldChg>
      <pc:sldChg chg="addSp delSp modSp new mod modClrScheme chgLayout">
        <pc:chgData name="Yuriy Shevtsiv (2509083)" userId="c990c0d7-391f-4385-abf5-a3c84cfcb72c" providerId="ADAL" clId="{F876F137-6DFC-54E4-80DA-3D4F56475780}" dt="2026-08-01T09:45:07.940" v="3424" actId="14100"/>
        <pc:sldMkLst>
          <pc:docMk/>
          <pc:sldMk cId="2408554123" sldId="263"/>
        </pc:sldMkLst>
        <pc:spChg chg="mod ord">
          <ac:chgData name="Yuriy Shevtsiv (2509083)" userId="c990c0d7-391f-4385-abf5-a3c84cfcb72c" providerId="ADAL" clId="{F876F137-6DFC-54E4-80DA-3D4F56475780}" dt="2026-08-01T09:10:48.296" v="2993" actId="122"/>
          <ac:spMkLst>
            <pc:docMk/>
            <pc:sldMk cId="2408554123" sldId="263"/>
            <ac:spMk id="2" creationId="{292BD14D-95A9-74F5-B1B3-4FA89AD1E73F}"/>
          </ac:spMkLst>
        </pc:spChg>
        <pc:spChg chg="del mod">
          <ac:chgData name="Yuriy Shevtsiv (2509083)" userId="c990c0d7-391f-4385-abf5-a3c84cfcb72c" providerId="ADAL" clId="{F876F137-6DFC-54E4-80DA-3D4F56475780}" dt="2026-08-01T09:10:32.837" v="2992" actId="700"/>
          <ac:spMkLst>
            <pc:docMk/>
            <pc:sldMk cId="2408554123" sldId="263"/>
            <ac:spMk id="3" creationId="{C727594F-676B-74BD-4657-AE63E3DDD6E0}"/>
          </ac:spMkLst>
        </pc:spChg>
        <pc:graphicFrameChg chg="add mod modGraphic">
          <ac:chgData name="Yuriy Shevtsiv (2509083)" userId="c990c0d7-391f-4385-abf5-a3c84cfcb72c" providerId="ADAL" clId="{F876F137-6DFC-54E4-80DA-3D4F56475780}" dt="2026-08-01T09:45:07.940" v="3424" actId="14100"/>
          <ac:graphicFrameMkLst>
            <pc:docMk/>
            <pc:sldMk cId="2408554123" sldId="263"/>
            <ac:graphicFrameMk id="4" creationId="{6033D536-22FF-CC62-755A-A65AF57E8535}"/>
          </ac:graphicFrameMkLst>
        </pc:graphicFrameChg>
      </pc:sldChg>
      <pc:sldChg chg="addSp delSp modSp new mod modClrScheme chgLayout">
        <pc:chgData name="Yuriy Shevtsiv (2509083)" userId="c990c0d7-391f-4385-abf5-a3c84cfcb72c" providerId="ADAL" clId="{F876F137-6DFC-54E4-80DA-3D4F56475780}" dt="2026-08-01T10:35:14.221" v="3606" actId="14100"/>
        <pc:sldMkLst>
          <pc:docMk/>
          <pc:sldMk cId="2501237792" sldId="264"/>
        </pc:sldMkLst>
        <pc:spChg chg="mod ord">
          <ac:chgData name="Yuriy Shevtsiv (2509083)" userId="c990c0d7-391f-4385-abf5-a3c84cfcb72c" providerId="ADAL" clId="{F876F137-6DFC-54E4-80DA-3D4F56475780}" dt="2026-08-01T09:39:51.477" v="3379" actId="14100"/>
          <ac:spMkLst>
            <pc:docMk/>
            <pc:sldMk cId="2501237792" sldId="264"/>
            <ac:spMk id="2" creationId="{DFE99FF6-6973-9784-729D-5E04CAA2DB8A}"/>
          </ac:spMkLst>
        </pc:spChg>
        <pc:spChg chg="del mod">
          <ac:chgData name="Yuriy Shevtsiv (2509083)" userId="c990c0d7-391f-4385-abf5-a3c84cfcb72c" providerId="ADAL" clId="{F876F137-6DFC-54E4-80DA-3D4F56475780}" dt="2026-08-01T09:26:29.007" v="3128" actId="478"/>
          <ac:spMkLst>
            <pc:docMk/>
            <pc:sldMk cId="2501237792" sldId="264"/>
            <ac:spMk id="3" creationId="{5F8A270C-854B-5A98-DE0D-64E6D7350AFA}"/>
          </ac:spMkLst>
        </pc:spChg>
        <pc:spChg chg="add del mod">
          <ac:chgData name="Yuriy Shevtsiv (2509083)" userId="c990c0d7-391f-4385-abf5-a3c84cfcb72c" providerId="ADAL" clId="{F876F137-6DFC-54E4-80DA-3D4F56475780}" dt="2026-08-01T09:29:00.669" v="3142" actId="700"/>
          <ac:spMkLst>
            <pc:docMk/>
            <pc:sldMk cId="2501237792" sldId="264"/>
            <ac:spMk id="6" creationId="{35488978-0341-F18D-2EF2-2CC822205C6C}"/>
          </ac:spMkLst>
        </pc:spChg>
        <pc:graphicFrameChg chg="add del mod modGraphic">
          <ac:chgData name="Yuriy Shevtsiv (2509083)" userId="c990c0d7-391f-4385-abf5-a3c84cfcb72c" providerId="ADAL" clId="{F876F137-6DFC-54E4-80DA-3D4F56475780}" dt="2026-08-01T09:28:01.027" v="3135" actId="478"/>
          <ac:graphicFrameMkLst>
            <pc:docMk/>
            <pc:sldMk cId="2501237792" sldId="264"/>
            <ac:graphicFrameMk id="4" creationId="{3BBBA257-8F77-6809-77D7-1A42A3F8CF56}"/>
          </ac:graphicFrameMkLst>
        </pc:graphicFrameChg>
        <pc:graphicFrameChg chg="add mod modGraphic">
          <ac:chgData name="Yuriy Shevtsiv (2509083)" userId="c990c0d7-391f-4385-abf5-a3c84cfcb72c" providerId="ADAL" clId="{F876F137-6DFC-54E4-80DA-3D4F56475780}" dt="2026-08-01T10:35:14.221" v="3606" actId="14100"/>
          <ac:graphicFrameMkLst>
            <pc:docMk/>
            <pc:sldMk cId="2501237792" sldId="264"/>
            <ac:graphicFrameMk id="7" creationId="{D07BAE1F-3DDD-1821-987D-E28851A200B4}"/>
          </ac:graphicFrameMkLst>
        </pc:graphicFrameChg>
      </pc:sldChg>
      <pc:sldChg chg="addSp delSp modSp new mod modClrScheme chgLayout">
        <pc:chgData name="Yuriy Shevtsiv (2509083)" userId="c990c0d7-391f-4385-abf5-a3c84cfcb72c" providerId="ADAL" clId="{F876F137-6DFC-54E4-80DA-3D4F56475780}" dt="2026-08-01T10:34:56.956" v="3604" actId="14100"/>
        <pc:sldMkLst>
          <pc:docMk/>
          <pc:sldMk cId="2696395765" sldId="265"/>
        </pc:sldMkLst>
        <pc:spChg chg="mod ord">
          <ac:chgData name="Yuriy Shevtsiv (2509083)" userId="c990c0d7-391f-4385-abf5-a3c84cfcb72c" providerId="ADAL" clId="{F876F137-6DFC-54E4-80DA-3D4F56475780}" dt="2026-08-01T09:47:19.312" v="3435" actId="700"/>
          <ac:spMkLst>
            <pc:docMk/>
            <pc:sldMk cId="2696395765" sldId="265"/>
            <ac:spMk id="2" creationId="{83F36F85-9F1A-AF41-3C75-E905E0A55466}"/>
          </ac:spMkLst>
        </pc:spChg>
        <pc:spChg chg="del mod">
          <ac:chgData name="Yuriy Shevtsiv (2509083)" userId="c990c0d7-391f-4385-abf5-a3c84cfcb72c" providerId="ADAL" clId="{F876F137-6DFC-54E4-80DA-3D4F56475780}" dt="2026-08-01T09:45:53.555" v="3425" actId="700"/>
          <ac:spMkLst>
            <pc:docMk/>
            <pc:sldMk cId="2696395765" sldId="265"/>
            <ac:spMk id="3" creationId="{6444E72E-533F-9C24-CA02-642B8FE81608}"/>
          </ac:spMkLst>
        </pc:spChg>
        <pc:spChg chg="add del mod ord">
          <ac:chgData name="Yuriy Shevtsiv (2509083)" userId="c990c0d7-391f-4385-abf5-a3c84cfcb72c" providerId="ADAL" clId="{F876F137-6DFC-54E4-80DA-3D4F56475780}" dt="2026-08-01T09:47:19.312" v="3435" actId="700"/>
          <ac:spMkLst>
            <pc:docMk/>
            <pc:sldMk cId="2696395765" sldId="265"/>
            <ac:spMk id="4" creationId="{40AD3E8E-E4CE-F778-1E28-ECA3940E9899}"/>
          </ac:spMkLst>
        </pc:spChg>
        <pc:graphicFrameChg chg="add mod modGraphic">
          <ac:chgData name="Yuriy Shevtsiv (2509083)" userId="c990c0d7-391f-4385-abf5-a3c84cfcb72c" providerId="ADAL" clId="{F876F137-6DFC-54E4-80DA-3D4F56475780}" dt="2026-08-01T10:34:56.956" v="3604" actId="14100"/>
          <ac:graphicFrameMkLst>
            <pc:docMk/>
            <pc:sldMk cId="2696395765" sldId="265"/>
            <ac:graphicFrameMk id="5" creationId="{5F619DA1-8D3F-B145-8E50-410539F3CC8E}"/>
          </ac:graphicFrameMkLst>
        </pc:graphicFrameChg>
      </pc:sldChg>
      <pc:sldChg chg="addSp modSp new mod setBg">
        <pc:chgData name="Yuriy Shevtsiv (2509083)" userId="c990c0d7-391f-4385-abf5-a3c84cfcb72c" providerId="ADAL" clId="{F876F137-6DFC-54E4-80DA-3D4F56475780}" dt="2026-08-01T10:52:01.655" v="4075" actId="26606"/>
        <pc:sldMkLst>
          <pc:docMk/>
          <pc:sldMk cId="1339582367" sldId="266"/>
        </pc:sldMkLst>
        <pc:spChg chg="mod">
          <ac:chgData name="Yuriy Shevtsiv (2509083)" userId="c990c0d7-391f-4385-abf5-a3c84cfcb72c" providerId="ADAL" clId="{F876F137-6DFC-54E4-80DA-3D4F56475780}" dt="2026-08-01T10:52:01.655" v="4075" actId="26606"/>
          <ac:spMkLst>
            <pc:docMk/>
            <pc:sldMk cId="1339582367" sldId="266"/>
            <ac:spMk id="2" creationId="{86C267DA-A39F-C772-F62F-BB504E4444E3}"/>
          </ac:spMkLst>
        </pc:spChg>
        <pc:spChg chg="mod">
          <ac:chgData name="Yuriy Shevtsiv (2509083)" userId="c990c0d7-391f-4385-abf5-a3c84cfcb72c" providerId="ADAL" clId="{F876F137-6DFC-54E4-80DA-3D4F56475780}" dt="2026-08-01T10:52:01.655" v="4075" actId="26606"/>
          <ac:spMkLst>
            <pc:docMk/>
            <pc:sldMk cId="1339582367" sldId="266"/>
            <ac:spMk id="3" creationId="{1080C94A-E1C1-5D95-A735-CFEE2B744D1C}"/>
          </ac:spMkLst>
        </pc:spChg>
        <pc:spChg chg="add">
          <ac:chgData name="Yuriy Shevtsiv (2509083)" userId="c990c0d7-391f-4385-abf5-a3c84cfcb72c" providerId="ADAL" clId="{F876F137-6DFC-54E4-80DA-3D4F56475780}" dt="2026-08-01T10:52:01.655" v="4075" actId="26606"/>
          <ac:spMkLst>
            <pc:docMk/>
            <pc:sldMk cId="1339582367" sldId="266"/>
            <ac:spMk id="8" creationId="{09588DA8-065E-4F6F-8EFD-43104AB2E0CF}"/>
          </ac:spMkLst>
        </pc:spChg>
        <pc:spChg chg="add">
          <ac:chgData name="Yuriy Shevtsiv (2509083)" userId="c990c0d7-391f-4385-abf5-a3c84cfcb72c" providerId="ADAL" clId="{F876F137-6DFC-54E4-80DA-3D4F56475780}" dt="2026-08-01T10:52:01.655" v="4075" actId="26606"/>
          <ac:spMkLst>
            <pc:docMk/>
            <pc:sldMk cId="1339582367" sldId="266"/>
            <ac:spMk id="10" creationId="{C4285719-470E-454C-AF62-8323075F1F5B}"/>
          </ac:spMkLst>
        </pc:spChg>
        <pc:spChg chg="add">
          <ac:chgData name="Yuriy Shevtsiv (2509083)" userId="c990c0d7-391f-4385-abf5-a3c84cfcb72c" providerId="ADAL" clId="{F876F137-6DFC-54E4-80DA-3D4F56475780}" dt="2026-08-01T10:52:01.655" v="4075" actId="26606"/>
          <ac:spMkLst>
            <pc:docMk/>
            <pc:sldMk cId="1339582367" sldId="266"/>
            <ac:spMk id="12" creationId="{CD9FE4EF-C4D8-49A0-B2FF-81D8DB7D8A24}"/>
          </ac:spMkLst>
        </pc:spChg>
        <pc:spChg chg="add">
          <ac:chgData name="Yuriy Shevtsiv (2509083)" userId="c990c0d7-391f-4385-abf5-a3c84cfcb72c" providerId="ADAL" clId="{F876F137-6DFC-54E4-80DA-3D4F56475780}" dt="2026-08-01T10:52:01.655" v="4075" actId="26606"/>
          <ac:spMkLst>
            <pc:docMk/>
            <pc:sldMk cId="1339582367" sldId="266"/>
            <ac:spMk id="14" creationId="{4300840D-0A0B-4512-BACA-B439D5B9C57C}"/>
          </ac:spMkLst>
        </pc:spChg>
        <pc:spChg chg="add">
          <ac:chgData name="Yuriy Shevtsiv (2509083)" userId="c990c0d7-391f-4385-abf5-a3c84cfcb72c" providerId="ADAL" clId="{F876F137-6DFC-54E4-80DA-3D4F56475780}" dt="2026-08-01T10:52:01.655" v="4075" actId="26606"/>
          <ac:spMkLst>
            <pc:docMk/>
            <pc:sldMk cId="1339582367" sldId="266"/>
            <ac:spMk id="16" creationId="{D2B78728-A580-49A7-84F9-6EF6F583ADE0}"/>
          </ac:spMkLst>
        </pc:spChg>
        <pc:spChg chg="add">
          <ac:chgData name="Yuriy Shevtsiv (2509083)" userId="c990c0d7-391f-4385-abf5-a3c84cfcb72c" providerId="ADAL" clId="{F876F137-6DFC-54E4-80DA-3D4F56475780}" dt="2026-08-01T10:52:01.655" v="4075" actId="26606"/>
          <ac:spMkLst>
            <pc:docMk/>
            <pc:sldMk cId="1339582367" sldId="266"/>
            <ac:spMk id="18" creationId="{38FAA1A1-D861-433F-88FA-1E9D6FD31D11}"/>
          </ac:spMkLst>
        </pc:spChg>
        <pc:spChg chg="add">
          <ac:chgData name="Yuriy Shevtsiv (2509083)" userId="c990c0d7-391f-4385-abf5-a3c84cfcb72c" providerId="ADAL" clId="{F876F137-6DFC-54E4-80DA-3D4F56475780}" dt="2026-08-01T10:52:01.655" v="4075" actId="26606"/>
          <ac:spMkLst>
            <pc:docMk/>
            <pc:sldMk cId="1339582367" sldId="266"/>
            <ac:spMk id="20" creationId="{8D71EDA1-87BF-4D5D-AB79-F346FD19278A}"/>
          </ac:spMkLst>
        </pc:spChg>
      </pc:sldChg>
      <pc:sldChg chg="addSp modSp new mod setBg addAnim">
        <pc:chgData name="Yuriy Shevtsiv (2509083)" userId="c990c0d7-391f-4385-abf5-a3c84cfcb72c" providerId="ADAL" clId="{F876F137-6DFC-54E4-80DA-3D4F56475780}" dt="2026-08-01T10:58:11.287" v="4079" actId="255"/>
        <pc:sldMkLst>
          <pc:docMk/>
          <pc:sldMk cId="2179198598" sldId="267"/>
        </pc:sldMkLst>
        <pc:spChg chg="mod">
          <ac:chgData name="Yuriy Shevtsiv (2509083)" userId="c990c0d7-391f-4385-abf5-a3c84cfcb72c" providerId="ADAL" clId="{F876F137-6DFC-54E4-80DA-3D4F56475780}" dt="2026-08-01T10:58:11.287" v="4079" actId="255"/>
          <ac:spMkLst>
            <pc:docMk/>
            <pc:sldMk cId="2179198598" sldId="267"/>
            <ac:spMk id="2" creationId="{FC751377-BAF3-6718-9678-E1B2C637344D}"/>
          </ac:spMkLst>
        </pc:spChg>
        <pc:spChg chg="add">
          <ac:chgData name="Yuriy Shevtsiv (2509083)" userId="c990c0d7-391f-4385-abf5-a3c84cfcb72c" providerId="ADAL" clId="{F876F137-6DFC-54E4-80DA-3D4F56475780}" dt="2026-08-01T10:52:09.017" v="4076" actId="26606"/>
          <ac:spMkLst>
            <pc:docMk/>
            <pc:sldMk cId="2179198598" sldId="267"/>
            <ac:spMk id="7" creationId="{0E30439A-8A5B-46EC-8283-9B6B031D40D0}"/>
          </ac:spMkLst>
        </pc:spChg>
        <pc:spChg chg="add">
          <ac:chgData name="Yuriy Shevtsiv (2509083)" userId="c990c0d7-391f-4385-abf5-a3c84cfcb72c" providerId="ADAL" clId="{F876F137-6DFC-54E4-80DA-3D4F56475780}" dt="2026-08-01T10:52:09.017" v="4076" actId="26606"/>
          <ac:spMkLst>
            <pc:docMk/>
            <pc:sldMk cId="2179198598" sldId="267"/>
            <ac:spMk id="9" creationId="{5CEAD642-85CF-4750-8432-7C80C901F001}"/>
          </ac:spMkLst>
        </pc:spChg>
        <pc:spChg chg="add">
          <ac:chgData name="Yuriy Shevtsiv (2509083)" userId="c990c0d7-391f-4385-abf5-a3c84cfcb72c" providerId="ADAL" clId="{F876F137-6DFC-54E4-80DA-3D4F56475780}" dt="2026-08-01T10:52:09.017" v="4076" actId="26606"/>
          <ac:spMkLst>
            <pc:docMk/>
            <pc:sldMk cId="2179198598" sldId="267"/>
            <ac:spMk id="11" creationId="{FA33EEAE-15D5-4119-8C1E-89D943F911EF}"/>
          </ac:spMkLst>
        </pc:spChg>
        <pc:spChg chg="add">
          <ac:chgData name="Yuriy Shevtsiv (2509083)" userId="c990c0d7-391f-4385-abf5-a3c84cfcb72c" providerId="ADAL" clId="{F876F137-6DFC-54E4-80DA-3D4F56475780}" dt="2026-08-01T10:52:09.017" v="4076" actId="26606"/>
          <ac:spMkLst>
            <pc:docMk/>
            <pc:sldMk cId="2179198598" sldId="267"/>
            <ac:spMk id="13" creationId="{730D8B3B-9B80-4025-B934-26DC7D7CD231}"/>
          </ac:spMkLst>
        </pc:spChg>
        <pc:spChg chg="add">
          <ac:chgData name="Yuriy Shevtsiv (2509083)" userId="c990c0d7-391f-4385-abf5-a3c84cfcb72c" providerId="ADAL" clId="{F876F137-6DFC-54E4-80DA-3D4F56475780}" dt="2026-08-01T10:52:09.017" v="4076" actId="26606"/>
          <ac:spMkLst>
            <pc:docMk/>
            <pc:sldMk cId="2179198598" sldId="267"/>
            <ac:spMk id="15" creationId="{B5A1B09C-1565-46F8-B70F-621C5EB48A09}"/>
          </ac:spMkLst>
        </pc:spChg>
        <pc:spChg chg="add">
          <ac:chgData name="Yuriy Shevtsiv (2509083)" userId="c990c0d7-391f-4385-abf5-a3c84cfcb72c" providerId="ADAL" clId="{F876F137-6DFC-54E4-80DA-3D4F56475780}" dt="2026-08-01T10:52:09.017" v="4076" actId="26606"/>
          <ac:spMkLst>
            <pc:docMk/>
            <pc:sldMk cId="2179198598" sldId="267"/>
            <ac:spMk id="17" creationId="{8C516CC8-80AC-446C-A56E-9F54B7210402}"/>
          </ac:spMkLst>
        </pc:spChg>
        <pc:spChg chg="add">
          <ac:chgData name="Yuriy Shevtsiv (2509083)" userId="c990c0d7-391f-4385-abf5-a3c84cfcb72c" providerId="ADAL" clId="{F876F137-6DFC-54E4-80DA-3D4F56475780}" dt="2026-08-01T10:52:09.017" v="4076" actId="26606"/>
          <ac:spMkLst>
            <pc:docMk/>
            <pc:sldMk cId="2179198598" sldId="267"/>
            <ac:spMk id="19" creationId="{53947E58-F088-49F1-A3D1-DEA690192E84}"/>
          </ac:spMkLst>
        </pc:spChg>
      </pc:sldChg>
      <pc:sldChg chg="addSp modSp new mod setBg">
        <pc:chgData name="Yuriy Shevtsiv (2509083)" userId="c990c0d7-391f-4385-abf5-a3c84cfcb72c" providerId="ADAL" clId="{F876F137-6DFC-54E4-80DA-3D4F56475780}" dt="2026-08-02T10:52:25.306" v="4635" actId="14100"/>
        <pc:sldMkLst>
          <pc:docMk/>
          <pc:sldMk cId="7836837" sldId="268"/>
        </pc:sldMkLst>
        <pc:spChg chg="mod">
          <ac:chgData name="Yuriy Shevtsiv (2509083)" userId="c990c0d7-391f-4385-abf5-a3c84cfcb72c" providerId="ADAL" clId="{F876F137-6DFC-54E4-80DA-3D4F56475780}" dt="2026-08-02T10:52:09.314" v="4634" actId="26606"/>
          <ac:spMkLst>
            <pc:docMk/>
            <pc:sldMk cId="7836837" sldId="268"/>
            <ac:spMk id="2" creationId="{D9DBA2DC-3884-6C72-30B3-F5583BB3E318}"/>
          </ac:spMkLst>
        </pc:spChg>
        <pc:spChg chg="mod">
          <ac:chgData name="Yuriy Shevtsiv (2509083)" userId="c990c0d7-391f-4385-abf5-a3c84cfcb72c" providerId="ADAL" clId="{F876F137-6DFC-54E4-80DA-3D4F56475780}" dt="2026-08-02T10:52:25.306" v="4635" actId="14100"/>
          <ac:spMkLst>
            <pc:docMk/>
            <pc:sldMk cId="7836837" sldId="268"/>
            <ac:spMk id="3" creationId="{A121E7DF-5A3F-A801-9F66-8C9BD777FC71}"/>
          </ac:spMkLst>
        </pc:spChg>
        <pc:spChg chg="add">
          <ac:chgData name="Yuriy Shevtsiv (2509083)" userId="c990c0d7-391f-4385-abf5-a3c84cfcb72c" providerId="ADAL" clId="{F876F137-6DFC-54E4-80DA-3D4F56475780}" dt="2026-08-02T10:52:09.314" v="4634" actId="26606"/>
          <ac:spMkLst>
            <pc:docMk/>
            <pc:sldMk cId="7836837" sldId="268"/>
            <ac:spMk id="8" creationId="{09588DA8-065E-4F6F-8EFD-43104AB2E0CF}"/>
          </ac:spMkLst>
        </pc:spChg>
        <pc:spChg chg="add">
          <ac:chgData name="Yuriy Shevtsiv (2509083)" userId="c990c0d7-391f-4385-abf5-a3c84cfcb72c" providerId="ADAL" clId="{F876F137-6DFC-54E4-80DA-3D4F56475780}" dt="2026-08-02T10:52:09.314" v="4634" actId="26606"/>
          <ac:spMkLst>
            <pc:docMk/>
            <pc:sldMk cId="7836837" sldId="268"/>
            <ac:spMk id="10" creationId="{C4285719-470E-454C-AF62-8323075F1F5B}"/>
          </ac:spMkLst>
        </pc:spChg>
        <pc:spChg chg="add">
          <ac:chgData name="Yuriy Shevtsiv (2509083)" userId="c990c0d7-391f-4385-abf5-a3c84cfcb72c" providerId="ADAL" clId="{F876F137-6DFC-54E4-80DA-3D4F56475780}" dt="2026-08-02T10:52:09.314" v="4634" actId="26606"/>
          <ac:spMkLst>
            <pc:docMk/>
            <pc:sldMk cId="7836837" sldId="268"/>
            <ac:spMk id="12" creationId="{CD9FE4EF-C4D8-49A0-B2FF-81D8DB7D8A24}"/>
          </ac:spMkLst>
        </pc:spChg>
        <pc:spChg chg="add">
          <ac:chgData name="Yuriy Shevtsiv (2509083)" userId="c990c0d7-391f-4385-abf5-a3c84cfcb72c" providerId="ADAL" clId="{F876F137-6DFC-54E4-80DA-3D4F56475780}" dt="2026-08-02T10:52:09.314" v="4634" actId="26606"/>
          <ac:spMkLst>
            <pc:docMk/>
            <pc:sldMk cId="7836837" sldId="268"/>
            <ac:spMk id="14" creationId="{4300840D-0A0B-4512-BACA-B439D5B9C57C}"/>
          </ac:spMkLst>
        </pc:spChg>
        <pc:spChg chg="add">
          <ac:chgData name="Yuriy Shevtsiv (2509083)" userId="c990c0d7-391f-4385-abf5-a3c84cfcb72c" providerId="ADAL" clId="{F876F137-6DFC-54E4-80DA-3D4F56475780}" dt="2026-08-02T10:52:09.314" v="4634" actId="26606"/>
          <ac:spMkLst>
            <pc:docMk/>
            <pc:sldMk cId="7836837" sldId="268"/>
            <ac:spMk id="16" creationId="{D2B78728-A580-49A7-84F9-6EF6F583ADE0}"/>
          </ac:spMkLst>
        </pc:spChg>
        <pc:spChg chg="add">
          <ac:chgData name="Yuriy Shevtsiv (2509083)" userId="c990c0d7-391f-4385-abf5-a3c84cfcb72c" providerId="ADAL" clId="{F876F137-6DFC-54E4-80DA-3D4F56475780}" dt="2026-08-02T10:52:09.314" v="4634" actId="26606"/>
          <ac:spMkLst>
            <pc:docMk/>
            <pc:sldMk cId="7836837" sldId="268"/>
            <ac:spMk id="18" creationId="{38FAA1A1-D861-433F-88FA-1E9D6FD31D11}"/>
          </ac:spMkLst>
        </pc:spChg>
        <pc:spChg chg="add">
          <ac:chgData name="Yuriy Shevtsiv (2509083)" userId="c990c0d7-391f-4385-abf5-a3c84cfcb72c" providerId="ADAL" clId="{F876F137-6DFC-54E4-80DA-3D4F56475780}" dt="2026-08-02T10:52:09.314" v="4634" actId="26606"/>
          <ac:spMkLst>
            <pc:docMk/>
            <pc:sldMk cId="7836837" sldId="268"/>
            <ac:spMk id="20" creationId="{8D71EDA1-87BF-4D5D-AB79-F346FD19278A}"/>
          </ac:spMkLst>
        </pc:spChg>
      </pc:sldChg>
      <pc:sldChg chg="addSp delSp modSp new mod modClrScheme chgLayout">
        <pc:chgData name="Yuriy Shevtsiv (2509083)" userId="c990c0d7-391f-4385-abf5-a3c84cfcb72c" providerId="ADAL" clId="{F876F137-6DFC-54E4-80DA-3D4F56475780}" dt="2026-08-02T11:10:59.552" v="4811" actId="14100"/>
        <pc:sldMkLst>
          <pc:docMk/>
          <pc:sldMk cId="2686801274" sldId="269"/>
        </pc:sldMkLst>
        <pc:spChg chg="mod ord">
          <ac:chgData name="Yuriy Shevtsiv (2509083)" userId="c990c0d7-391f-4385-abf5-a3c84cfcb72c" providerId="ADAL" clId="{F876F137-6DFC-54E4-80DA-3D4F56475780}" dt="2026-08-02T11:10:59.552" v="4811" actId="14100"/>
          <ac:spMkLst>
            <pc:docMk/>
            <pc:sldMk cId="2686801274" sldId="269"/>
            <ac:spMk id="2" creationId="{A8125158-409F-0237-7768-4180E725DC73}"/>
          </ac:spMkLst>
        </pc:spChg>
        <pc:spChg chg="add del mod ord">
          <ac:chgData name="Yuriy Shevtsiv (2509083)" userId="c990c0d7-391f-4385-abf5-a3c84cfcb72c" providerId="ADAL" clId="{F876F137-6DFC-54E4-80DA-3D4F56475780}" dt="2026-08-02T11:10:26.798" v="4807" actId="700"/>
          <ac:spMkLst>
            <pc:docMk/>
            <pc:sldMk cId="2686801274" sldId="269"/>
            <ac:spMk id="3" creationId="{E3EDC8A1-8BF2-6C1C-B3AD-8005899ACDE5}"/>
          </ac:spMkLst>
        </pc:spChg>
        <pc:graphicFrameChg chg="add mod modGraphic">
          <ac:chgData name="Yuriy Shevtsiv (2509083)" userId="c990c0d7-391f-4385-abf5-a3c84cfcb72c" providerId="ADAL" clId="{F876F137-6DFC-54E4-80DA-3D4F56475780}" dt="2026-08-02T11:10:50.073" v="4810" actId="14100"/>
          <ac:graphicFrameMkLst>
            <pc:docMk/>
            <pc:sldMk cId="2686801274" sldId="269"/>
            <ac:graphicFrameMk id="4" creationId="{42AB7C7C-DA66-F684-2E0E-2B54C357C039}"/>
          </ac:graphicFrameMkLst>
        </pc:graphicFrameChg>
      </pc:sldChg>
      <pc:sldChg chg="addSp delSp modSp new mod modClrScheme chgLayout">
        <pc:chgData name="Yuriy Shevtsiv (2509083)" userId="c990c0d7-391f-4385-abf5-a3c84cfcb72c" providerId="ADAL" clId="{F876F137-6DFC-54E4-80DA-3D4F56475780}" dt="2026-08-02T11:31:35.831" v="5106" actId="14100"/>
        <pc:sldMkLst>
          <pc:docMk/>
          <pc:sldMk cId="749100625" sldId="270"/>
        </pc:sldMkLst>
        <pc:spChg chg="mod ord">
          <ac:chgData name="Yuriy Shevtsiv (2509083)" userId="c990c0d7-391f-4385-abf5-a3c84cfcb72c" providerId="ADAL" clId="{F876F137-6DFC-54E4-80DA-3D4F56475780}" dt="2026-08-02T11:31:08.262" v="5102" actId="20577"/>
          <ac:spMkLst>
            <pc:docMk/>
            <pc:sldMk cId="749100625" sldId="270"/>
            <ac:spMk id="2" creationId="{FC1364A6-B1C4-2317-4987-5C0032757749}"/>
          </ac:spMkLst>
        </pc:spChg>
        <pc:spChg chg="del mod">
          <ac:chgData name="Yuriy Shevtsiv (2509083)" userId="c990c0d7-391f-4385-abf5-a3c84cfcb72c" providerId="ADAL" clId="{F876F137-6DFC-54E4-80DA-3D4F56475780}" dt="2026-08-02T11:30:45.740" v="5062" actId="700"/>
          <ac:spMkLst>
            <pc:docMk/>
            <pc:sldMk cId="749100625" sldId="270"/>
            <ac:spMk id="3" creationId="{4391F792-F849-669B-CA41-69360A826B56}"/>
          </ac:spMkLst>
        </pc:spChg>
        <pc:graphicFrameChg chg="add mod modGraphic">
          <ac:chgData name="Yuriy Shevtsiv (2509083)" userId="c990c0d7-391f-4385-abf5-a3c84cfcb72c" providerId="ADAL" clId="{F876F137-6DFC-54E4-80DA-3D4F56475780}" dt="2026-08-02T11:31:35.831" v="5106" actId="14100"/>
          <ac:graphicFrameMkLst>
            <pc:docMk/>
            <pc:sldMk cId="749100625" sldId="270"/>
            <ac:graphicFrameMk id="4" creationId="{7C58988E-35D8-F6B0-CA95-B9BFB590CBD1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D44A5A-3B0F-2E4A-B5FF-0D490223FF1D}" type="doc">
      <dgm:prSet loTypeId="urn:microsoft.com/office/officeart/2005/8/layout/orgChart1" loCatId="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F00D71E2-CEC4-0D45-972D-45F7F73F07EC}">
      <dgm:prSet phldrT="[Text]"/>
      <dgm:spPr/>
      <dgm:t>
        <a:bodyPr/>
        <a:lstStyle/>
        <a:p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Managing Director Yuriy Shevtsiv</a:t>
          </a:r>
        </a:p>
      </dgm:t>
    </dgm:pt>
    <dgm:pt modelId="{928890BF-5484-E448-9412-4A0D11DA208B}" type="parTrans" cxnId="{B243E6C8-D346-AC4C-8EEC-241846474032}">
      <dgm:prSet/>
      <dgm:spPr/>
      <dgm:t>
        <a:bodyPr/>
        <a:lstStyle/>
        <a:p>
          <a:endParaRPr lang="en-GB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92CC871-425A-CC42-9680-DEDEBF066F43}" type="sibTrans" cxnId="{B243E6C8-D346-AC4C-8EEC-241846474032}">
      <dgm:prSet/>
      <dgm:spPr/>
      <dgm:t>
        <a:bodyPr/>
        <a:lstStyle/>
        <a:p>
          <a:endParaRPr lang="en-GB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AC4A297-B7C0-F54E-BFDF-9A39E0678A7A}">
      <dgm:prSet phldrT="[Text]"/>
      <dgm:spPr/>
      <dgm:t>
        <a:bodyPr/>
        <a:lstStyle/>
        <a:p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Operations Manager</a:t>
          </a:r>
        </a:p>
      </dgm:t>
    </dgm:pt>
    <dgm:pt modelId="{662AFAF2-CA2D-E949-92EE-A0E4EDF63911}" type="parTrans" cxnId="{65EFDFB8-F2B1-594F-8322-A1C3C72B4592}">
      <dgm:prSet/>
      <dgm:spPr/>
      <dgm:t>
        <a:bodyPr/>
        <a:lstStyle/>
        <a:p>
          <a:endParaRPr lang="en-GB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D2EBADF-0696-AE4C-8A53-1A9839E2515E}" type="sibTrans" cxnId="{65EFDFB8-F2B1-594F-8322-A1C3C72B4592}">
      <dgm:prSet/>
      <dgm:spPr/>
      <dgm:t>
        <a:bodyPr/>
        <a:lstStyle/>
        <a:p>
          <a:endParaRPr lang="en-GB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FB8F23C-8B68-444B-B4A8-DD5B39A5CA8D}">
      <dgm:prSet phldrT="[Text]"/>
      <dgm:spPr/>
      <dgm:t>
        <a:bodyPr/>
        <a:lstStyle/>
        <a:p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Finance Manager</a:t>
          </a:r>
        </a:p>
      </dgm:t>
    </dgm:pt>
    <dgm:pt modelId="{A0FFFC9C-F841-124E-8E06-298045EFF53C}" type="parTrans" cxnId="{C130FB68-4888-F546-A39C-E03E014A40DE}">
      <dgm:prSet/>
      <dgm:spPr/>
      <dgm:t>
        <a:bodyPr/>
        <a:lstStyle/>
        <a:p>
          <a:endParaRPr lang="en-GB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0CE2AC8-6551-9245-9FDE-3F41D9FB6783}" type="sibTrans" cxnId="{C130FB68-4888-F546-A39C-E03E014A40DE}">
      <dgm:prSet/>
      <dgm:spPr/>
      <dgm:t>
        <a:bodyPr/>
        <a:lstStyle/>
        <a:p>
          <a:endParaRPr lang="en-GB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E0A8F20-176F-934B-910F-47C25274D526}">
      <dgm:prSet phldrT="[Text]"/>
      <dgm:spPr/>
      <dgm:t>
        <a:bodyPr/>
        <a:lstStyle/>
        <a:p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Sales &amp; Marketing Manager</a:t>
          </a:r>
        </a:p>
      </dgm:t>
    </dgm:pt>
    <dgm:pt modelId="{B71DE14A-8711-E249-9F85-75F84CAF6AAD}" type="parTrans" cxnId="{729D3437-5816-C347-ABD7-C61BAA541DA3}">
      <dgm:prSet/>
      <dgm:spPr/>
      <dgm:t>
        <a:bodyPr/>
        <a:lstStyle/>
        <a:p>
          <a:endParaRPr lang="en-GB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450461D-76AC-AE4E-8FF8-5001E454C1FD}" type="sibTrans" cxnId="{729D3437-5816-C347-ABD7-C61BAA541DA3}">
      <dgm:prSet/>
      <dgm:spPr/>
      <dgm:t>
        <a:bodyPr/>
        <a:lstStyle/>
        <a:p>
          <a:endParaRPr lang="en-GB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835C843-4518-844E-AF95-09DD2F1E265C}">
      <dgm:prSet phldrT="[Text]"/>
      <dgm:spPr/>
      <dgm:t>
        <a:bodyPr/>
        <a:lstStyle/>
        <a:p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Painters / Decorators</a:t>
          </a:r>
        </a:p>
      </dgm:t>
    </dgm:pt>
    <dgm:pt modelId="{690A0D1A-191B-A144-9E12-948293405719}" type="parTrans" cxnId="{AB1DD3BC-4CD4-0E4B-BE06-BBABBCC6200B}">
      <dgm:prSet/>
      <dgm:spPr/>
      <dgm:t>
        <a:bodyPr/>
        <a:lstStyle/>
        <a:p>
          <a:endParaRPr lang="en-GB"/>
        </a:p>
      </dgm:t>
    </dgm:pt>
    <dgm:pt modelId="{15759864-DA44-E94A-A4F7-9E6C3705F3F0}" type="sibTrans" cxnId="{AB1DD3BC-4CD4-0E4B-BE06-BBABBCC6200B}">
      <dgm:prSet/>
      <dgm:spPr/>
      <dgm:t>
        <a:bodyPr/>
        <a:lstStyle/>
        <a:p>
          <a:endParaRPr lang="en-GB"/>
        </a:p>
      </dgm:t>
    </dgm:pt>
    <dgm:pt modelId="{C9203830-8430-EE4C-B4BB-B6EB9CDA5884}">
      <dgm:prSet phldrT="[Text]"/>
      <dgm:spPr/>
      <dgm:t>
        <a:bodyPr/>
        <a:lstStyle/>
        <a:p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Accountant (Outsourced)</a:t>
          </a:r>
        </a:p>
      </dgm:t>
    </dgm:pt>
    <dgm:pt modelId="{934F5882-F47B-9A4F-90DD-80C45CAD4D48}" type="parTrans" cxnId="{DC5FD51E-6709-8C43-8E06-23BC71ED5C90}">
      <dgm:prSet/>
      <dgm:spPr/>
      <dgm:t>
        <a:bodyPr/>
        <a:lstStyle/>
        <a:p>
          <a:endParaRPr lang="en-GB"/>
        </a:p>
      </dgm:t>
    </dgm:pt>
    <dgm:pt modelId="{DE400901-2A49-8F44-A4AF-1B522608463E}" type="sibTrans" cxnId="{DC5FD51E-6709-8C43-8E06-23BC71ED5C90}">
      <dgm:prSet/>
      <dgm:spPr/>
      <dgm:t>
        <a:bodyPr/>
        <a:lstStyle/>
        <a:p>
          <a:endParaRPr lang="en-GB"/>
        </a:p>
      </dgm:t>
    </dgm:pt>
    <dgm:pt modelId="{286E43AD-A65F-FE4D-9816-66973789B759}">
      <dgm:prSet phldrT="[Text]"/>
      <dgm:spPr/>
      <dgm:t>
        <a:bodyPr/>
        <a:lstStyle/>
        <a:p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Administrative Assistant          (part-time)</a:t>
          </a:r>
        </a:p>
      </dgm:t>
    </dgm:pt>
    <dgm:pt modelId="{4A30B20A-7AE1-7643-8061-16D986760433}" type="parTrans" cxnId="{256826BC-E311-B34B-B509-C4BD727F653C}">
      <dgm:prSet/>
      <dgm:spPr/>
      <dgm:t>
        <a:bodyPr/>
        <a:lstStyle/>
        <a:p>
          <a:endParaRPr lang="en-GB"/>
        </a:p>
      </dgm:t>
    </dgm:pt>
    <dgm:pt modelId="{841141A7-43E7-ED4E-829A-9D941F02CCD2}" type="sibTrans" cxnId="{256826BC-E311-B34B-B509-C4BD727F653C}">
      <dgm:prSet/>
      <dgm:spPr/>
      <dgm:t>
        <a:bodyPr/>
        <a:lstStyle/>
        <a:p>
          <a:endParaRPr lang="en-GB"/>
        </a:p>
      </dgm:t>
    </dgm:pt>
    <dgm:pt modelId="{2A154ECA-0424-4748-819D-6AB723B990C2}" type="pres">
      <dgm:prSet presAssocID="{67D44A5A-3B0F-2E4A-B5FF-0D490223FF1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A7F89C7-2A58-4C43-AF52-C9881BCB4438}" type="pres">
      <dgm:prSet presAssocID="{F00D71E2-CEC4-0D45-972D-45F7F73F07EC}" presName="hierRoot1" presStyleCnt="0">
        <dgm:presLayoutVars>
          <dgm:hierBranch val="init"/>
        </dgm:presLayoutVars>
      </dgm:prSet>
      <dgm:spPr/>
    </dgm:pt>
    <dgm:pt modelId="{C181B7B0-5C90-DD4D-8874-9D0225F83CEE}" type="pres">
      <dgm:prSet presAssocID="{F00D71E2-CEC4-0D45-972D-45F7F73F07EC}" presName="rootComposite1" presStyleCnt="0"/>
      <dgm:spPr/>
    </dgm:pt>
    <dgm:pt modelId="{6AE6312F-99C5-FF49-A302-FD55D0B0B7D5}" type="pres">
      <dgm:prSet presAssocID="{F00D71E2-CEC4-0D45-972D-45F7F73F07EC}" presName="rootText1" presStyleLbl="node0" presStyleIdx="0" presStyleCnt="1" custScaleX="138776">
        <dgm:presLayoutVars>
          <dgm:chPref val="3"/>
        </dgm:presLayoutVars>
      </dgm:prSet>
      <dgm:spPr/>
    </dgm:pt>
    <dgm:pt modelId="{80C641A0-126E-3E41-9514-F20653D73D16}" type="pres">
      <dgm:prSet presAssocID="{F00D71E2-CEC4-0D45-972D-45F7F73F07EC}" presName="rootConnector1" presStyleLbl="node1" presStyleIdx="0" presStyleCnt="0"/>
      <dgm:spPr/>
    </dgm:pt>
    <dgm:pt modelId="{A11247DD-BC96-744B-96FF-DEB138DBC45D}" type="pres">
      <dgm:prSet presAssocID="{F00D71E2-CEC4-0D45-972D-45F7F73F07EC}" presName="hierChild2" presStyleCnt="0"/>
      <dgm:spPr/>
    </dgm:pt>
    <dgm:pt modelId="{144E62A8-811E-724A-B111-F30A0A7C6B12}" type="pres">
      <dgm:prSet presAssocID="{662AFAF2-CA2D-E949-92EE-A0E4EDF63911}" presName="Name37" presStyleLbl="parChTrans1D2" presStyleIdx="0" presStyleCnt="3"/>
      <dgm:spPr/>
    </dgm:pt>
    <dgm:pt modelId="{E2195D0B-5AEA-B04D-AFC9-CE8DD4035CB0}" type="pres">
      <dgm:prSet presAssocID="{DAC4A297-B7C0-F54E-BFDF-9A39E0678A7A}" presName="hierRoot2" presStyleCnt="0">
        <dgm:presLayoutVars>
          <dgm:hierBranch val="init"/>
        </dgm:presLayoutVars>
      </dgm:prSet>
      <dgm:spPr/>
    </dgm:pt>
    <dgm:pt modelId="{C8FCC815-AB68-5541-AC01-EB449305A5B7}" type="pres">
      <dgm:prSet presAssocID="{DAC4A297-B7C0-F54E-BFDF-9A39E0678A7A}" presName="rootComposite" presStyleCnt="0"/>
      <dgm:spPr/>
    </dgm:pt>
    <dgm:pt modelId="{718E4EBD-EBE6-AA40-AC9A-F4280B971C13}" type="pres">
      <dgm:prSet presAssocID="{DAC4A297-B7C0-F54E-BFDF-9A39E0678A7A}" presName="rootText" presStyleLbl="node2" presStyleIdx="0" presStyleCnt="3">
        <dgm:presLayoutVars>
          <dgm:chPref val="3"/>
        </dgm:presLayoutVars>
      </dgm:prSet>
      <dgm:spPr/>
    </dgm:pt>
    <dgm:pt modelId="{D846B79D-6E2F-1447-90CC-C7CECA9AE8A3}" type="pres">
      <dgm:prSet presAssocID="{DAC4A297-B7C0-F54E-BFDF-9A39E0678A7A}" presName="rootConnector" presStyleLbl="node2" presStyleIdx="0" presStyleCnt="3"/>
      <dgm:spPr/>
    </dgm:pt>
    <dgm:pt modelId="{BD3197FD-E903-B440-9F9F-4B1487BD7F53}" type="pres">
      <dgm:prSet presAssocID="{DAC4A297-B7C0-F54E-BFDF-9A39E0678A7A}" presName="hierChild4" presStyleCnt="0"/>
      <dgm:spPr/>
    </dgm:pt>
    <dgm:pt modelId="{7DB39FD1-5F9B-D04C-8403-526AA360BCE9}" type="pres">
      <dgm:prSet presAssocID="{690A0D1A-191B-A144-9E12-948293405719}" presName="Name37" presStyleLbl="parChTrans1D3" presStyleIdx="0" presStyleCnt="3"/>
      <dgm:spPr/>
    </dgm:pt>
    <dgm:pt modelId="{37AC642E-0AFA-9346-92FC-B6E5763412DC}" type="pres">
      <dgm:prSet presAssocID="{E835C843-4518-844E-AF95-09DD2F1E265C}" presName="hierRoot2" presStyleCnt="0">
        <dgm:presLayoutVars>
          <dgm:hierBranch val="init"/>
        </dgm:presLayoutVars>
      </dgm:prSet>
      <dgm:spPr/>
    </dgm:pt>
    <dgm:pt modelId="{EAA23BA9-CDDA-0A44-804C-613EF8E7EDB3}" type="pres">
      <dgm:prSet presAssocID="{E835C843-4518-844E-AF95-09DD2F1E265C}" presName="rootComposite" presStyleCnt="0"/>
      <dgm:spPr/>
    </dgm:pt>
    <dgm:pt modelId="{98C677AA-F696-8346-83E5-DCE23E379966}" type="pres">
      <dgm:prSet presAssocID="{E835C843-4518-844E-AF95-09DD2F1E265C}" presName="rootText" presStyleLbl="node3" presStyleIdx="0" presStyleCnt="3">
        <dgm:presLayoutVars>
          <dgm:chPref val="3"/>
        </dgm:presLayoutVars>
      </dgm:prSet>
      <dgm:spPr/>
    </dgm:pt>
    <dgm:pt modelId="{54532505-5692-E14B-86A4-B18A45450EC1}" type="pres">
      <dgm:prSet presAssocID="{E835C843-4518-844E-AF95-09DD2F1E265C}" presName="rootConnector" presStyleLbl="node3" presStyleIdx="0" presStyleCnt="3"/>
      <dgm:spPr/>
    </dgm:pt>
    <dgm:pt modelId="{1F74FDA2-132F-3D47-816A-552D1840B53C}" type="pres">
      <dgm:prSet presAssocID="{E835C843-4518-844E-AF95-09DD2F1E265C}" presName="hierChild4" presStyleCnt="0"/>
      <dgm:spPr/>
    </dgm:pt>
    <dgm:pt modelId="{AF40EA60-523C-8C4C-811E-5DC8BAE93FDF}" type="pres">
      <dgm:prSet presAssocID="{E835C843-4518-844E-AF95-09DD2F1E265C}" presName="hierChild5" presStyleCnt="0"/>
      <dgm:spPr/>
    </dgm:pt>
    <dgm:pt modelId="{2DE53783-3502-E849-A87C-08549F94F806}" type="pres">
      <dgm:prSet presAssocID="{DAC4A297-B7C0-F54E-BFDF-9A39E0678A7A}" presName="hierChild5" presStyleCnt="0"/>
      <dgm:spPr/>
    </dgm:pt>
    <dgm:pt modelId="{10BB4FE5-9FC1-E442-A48D-AF89CFF8E8C3}" type="pres">
      <dgm:prSet presAssocID="{A0FFFC9C-F841-124E-8E06-298045EFF53C}" presName="Name37" presStyleLbl="parChTrans1D2" presStyleIdx="1" presStyleCnt="3"/>
      <dgm:spPr/>
    </dgm:pt>
    <dgm:pt modelId="{933B8B2C-366D-9044-A9D8-4625EBF40ADA}" type="pres">
      <dgm:prSet presAssocID="{0FB8F23C-8B68-444B-B4A8-DD5B39A5CA8D}" presName="hierRoot2" presStyleCnt="0">
        <dgm:presLayoutVars>
          <dgm:hierBranch val="init"/>
        </dgm:presLayoutVars>
      </dgm:prSet>
      <dgm:spPr/>
    </dgm:pt>
    <dgm:pt modelId="{069F1CD5-E312-CA4D-9D4D-BFA3AD656C64}" type="pres">
      <dgm:prSet presAssocID="{0FB8F23C-8B68-444B-B4A8-DD5B39A5CA8D}" presName="rootComposite" presStyleCnt="0"/>
      <dgm:spPr/>
    </dgm:pt>
    <dgm:pt modelId="{B10922B4-65C4-6449-93DA-C01FD277B88A}" type="pres">
      <dgm:prSet presAssocID="{0FB8F23C-8B68-444B-B4A8-DD5B39A5CA8D}" presName="rootText" presStyleLbl="node2" presStyleIdx="1" presStyleCnt="3">
        <dgm:presLayoutVars>
          <dgm:chPref val="3"/>
        </dgm:presLayoutVars>
      </dgm:prSet>
      <dgm:spPr/>
    </dgm:pt>
    <dgm:pt modelId="{F085A969-C263-B745-8390-5CFAB78A3452}" type="pres">
      <dgm:prSet presAssocID="{0FB8F23C-8B68-444B-B4A8-DD5B39A5CA8D}" presName="rootConnector" presStyleLbl="node2" presStyleIdx="1" presStyleCnt="3"/>
      <dgm:spPr/>
    </dgm:pt>
    <dgm:pt modelId="{B4098FE7-3C7D-6746-A0A5-6F311F1EDB8C}" type="pres">
      <dgm:prSet presAssocID="{0FB8F23C-8B68-444B-B4A8-DD5B39A5CA8D}" presName="hierChild4" presStyleCnt="0"/>
      <dgm:spPr/>
    </dgm:pt>
    <dgm:pt modelId="{616388B6-9BBC-A54F-A4AD-EB6D8114A6D4}" type="pres">
      <dgm:prSet presAssocID="{934F5882-F47B-9A4F-90DD-80C45CAD4D48}" presName="Name37" presStyleLbl="parChTrans1D3" presStyleIdx="1" presStyleCnt="3"/>
      <dgm:spPr/>
    </dgm:pt>
    <dgm:pt modelId="{38B67335-D5EB-D546-BCF6-A9D5BD9175E0}" type="pres">
      <dgm:prSet presAssocID="{C9203830-8430-EE4C-B4BB-B6EB9CDA5884}" presName="hierRoot2" presStyleCnt="0">
        <dgm:presLayoutVars>
          <dgm:hierBranch val="init"/>
        </dgm:presLayoutVars>
      </dgm:prSet>
      <dgm:spPr/>
    </dgm:pt>
    <dgm:pt modelId="{E0377EF8-44D5-7640-8FC2-2CC77ED17881}" type="pres">
      <dgm:prSet presAssocID="{C9203830-8430-EE4C-B4BB-B6EB9CDA5884}" presName="rootComposite" presStyleCnt="0"/>
      <dgm:spPr/>
    </dgm:pt>
    <dgm:pt modelId="{02717CFE-BB4B-8947-BBDE-EFF9D37F1498}" type="pres">
      <dgm:prSet presAssocID="{C9203830-8430-EE4C-B4BB-B6EB9CDA5884}" presName="rootText" presStyleLbl="node3" presStyleIdx="1" presStyleCnt="3">
        <dgm:presLayoutVars>
          <dgm:chPref val="3"/>
        </dgm:presLayoutVars>
      </dgm:prSet>
      <dgm:spPr/>
    </dgm:pt>
    <dgm:pt modelId="{31CB0C52-D1FA-DD4F-94CF-8DC6EF392C2B}" type="pres">
      <dgm:prSet presAssocID="{C9203830-8430-EE4C-B4BB-B6EB9CDA5884}" presName="rootConnector" presStyleLbl="node3" presStyleIdx="1" presStyleCnt="3"/>
      <dgm:spPr/>
    </dgm:pt>
    <dgm:pt modelId="{5C9C607A-1D38-9246-8C53-420924C79E37}" type="pres">
      <dgm:prSet presAssocID="{C9203830-8430-EE4C-B4BB-B6EB9CDA5884}" presName="hierChild4" presStyleCnt="0"/>
      <dgm:spPr/>
    </dgm:pt>
    <dgm:pt modelId="{64458110-1E49-9144-B0AC-B358179ABC41}" type="pres">
      <dgm:prSet presAssocID="{C9203830-8430-EE4C-B4BB-B6EB9CDA5884}" presName="hierChild5" presStyleCnt="0"/>
      <dgm:spPr/>
    </dgm:pt>
    <dgm:pt modelId="{1F77F232-ECEC-2149-980F-B9FD8A32B5AC}" type="pres">
      <dgm:prSet presAssocID="{0FB8F23C-8B68-444B-B4A8-DD5B39A5CA8D}" presName="hierChild5" presStyleCnt="0"/>
      <dgm:spPr/>
    </dgm:pt>
    <dgm:pt modelId="{2722E886-38FB-6247-8792-D91D32A30F3A}" type="pres">
      <dgm:prSet presAssocID="{B71DE14A-8711-E249-9F85-75F84CAF6AAD}" presName="Name37" presStyleLbl="parChTrans1D2" presStyleIdx="2" presStyleCnt="3"/>
      <dgm:spPr/>
    </dgm:pt>
    <dgm:pt modelId="{B578C496-ECCB-6F4E-9ED1-DA9321BC1DBD}" type="pres">
      <dgm:prSet presAssocID="{0E0A8F20-176F-934B-910F-47C25274D526}" presName="hierRoot2" presStyleCnt="0">
        <dgm:presLayoutVars>
          <dgm:hierBranch val="init"/>
        </dgm:presLayoutVars>
      </dgm:prSet>
      <dgm:spPr/>
    </dgm:pt>
    <dgm:pt modelId="{71323872-FBB9-D54C-A3AB-10B2A9B660E6}" type="pres">
      <dgm:prSet presAssocID="{0E0A8F20-176F-934B-910F-47C25274D526}" presName="rootComposite" presStyleCnt="0"/>
      <dgm:spPr/>
    </dgm:pt>
    <dgm:pt modelId="{F9205B7F-8964-514A-8C20-3FA3F634223C}" type="pres">
      <dgm:prSet presAssocID="{0E0A8F20-176F-934B-910F-47C25274D526}" presName="rootText" presStyleLbl="node2" presStyleIdx="2" presStyleCnt="3">
        <dgm:presLayoutVars>
          <dgm:chPref val="3"/>
        </dgm:presLayoutVars>
      </dgm:prSet>
      <dgm:spPr/>
    </dgm:pt>
    <dgm:pt modelId="{7FA6D30D-CC30-8944-AACA-0CCFF01D8A9A}" type="pres">
      <dgm:prSet presAssocID="{0E0A8F20-176F-934B-910F-47C25274D526}" presName="rootConnector" presStyleLbl="node2" presStyleIdx="2" presStyleCnt="3"/>
      <dgm:spPr/>
    </dgm:pt>
    <dgm:pt modelId="{204906B3-E254-0E45-89D1-A5A8E5B60FC1}" type="pres">
      <dgm:prSet presAssocID="{0E0A8F20-176F-934B-910F-47C25274D526}" presName="hierChild4" presStyleCnt="0"/>
      <dgm:spPr/>
    </dgm:pt>
    <dgm:pt modelId="{72E4B5FE-833D-B347-AEA3-F1B1F3C3D863}" type="pres">
      <dgm:prSet presAssocID="{4A30B20A-7AE1-7643-8061-16D986760433}" presName="Name37" presStyleLbl="parChTrans1D3" presStyleIdx="2" presStyleCnt="3"/>
      <dgm:spPr/>
    </dgm:pt>
    <dgm:pt modelId="{C1F4BC23-C171-F140-A6D2-AEF03251043F}" type="pres">
      <dgm:prSet presAssocID="{286E43AD-A65F-FE4D-9816-66973789B759}" presName="hierRoot2" presStyleCnt="0">
        <dgm:presLayoutVars>
          <dgm:hierBranch val="init"/>
        </dgm:presLayoutVars>
      </dgm:prSet>
      <dgm:spPr/>
    </dgm:pt>
    <dgm:pt modelId="{AB0ECE36-AF65-FC40-98C5-7F31D5C0B660}" type="pres">
      <dgm:prSet presAssocID="{286E43AD-A65F-FE4D-9816-66973789B759}" presName="rootComposite" presStyleCnt="0"/>
      <dgm:spPr/>
    </dgm:pt>
    <dgm:pt modelId="{E233A792-3038-1841-BE1C-8712C3112699}" type="pres">
      <dgm:prSet presAssocID="{286E43AD-A65F-FE4D-9816-66973789B759}" presName="rootText" presStyleLbl="node3" presStyleIdx="2" presStyleCnt="3">
        <dgm:presLayoutVars>
          <dgm:chPref val="3"/>
        </dgm:presLayoutVars>
      </dgm:prSet>
      <dgm:spPr/>
    </dgm:pt>
    <dgm:pt modelId="{CD8E32F3-A71E-3F4F-BF25-A32BAF284B9C}" type="pres">
      <dgm:prSet presAssocID="{286E43AD-A65F-FE4D-9816-66973789B759}" presName="rootConnector" presStyleLbl="node3" presStyleIdx="2" presStyleCnt="3"/>
      <dgm:spPr/>
    </dgm:pt>
    <dgm:pt modelId="{9B9140E9-75C8-2A48-9806-5D3519FD849D}" type="pres">
      <dgm:prSet presAssocID="{286E43AD-A65F-FE4D-9816-66973789B759}" presName="hierChild4" presStyleCnt="0"/>
      <dgm:spPr/>
    </dgm:pt>
    <dgm:pt modelId="{58E875FF-5AE2-DE4C-A2A4-435744F1CB12}" type="pres">
      <dgm:prSet presAssocID="{286E43AD-A65F-FE4D-9816-66973789B759}" presName="hierChild5" presStyleCnt="0"/>
      <dgm:spPr/>
    </dgm:pt>
    <dgm:pt modelId="{1F769FB2-FCE4-074D-B8DB-062A75F81C4D}" type="pres">
      <dgm:prSet presAssocID="{0E0A8F20-176F-934B-910F-47C25274D526}" presName="hierChild5" presStyleCnt="0"/>
      <dgm:spPr/>
    </dgm:pt>
    <dgm:pt modelId="{232E4DD2-E144-D149-9ED3-7160161FCF91}" type="pres">
      <dgm:prSet presAssocID="{F00D71E2-CEC4-0D45-972D-45F7F73F07EC}" presName="hierChild3" presStyleCnt="0"/>
      <dgm:spPr/>
    </dgm:pt>
  </dgm:ptLst>
  <dgm:cxnLst>
    <dgm:cxn modelId="{D54D2606-3A8A-4A4C-9D8B-9E92D34CA4B8}" type="presOf" srcId="{DAC4A297-B7C0-F54E-BFDF-9A39E0678A7A}" destId="{D846B79D-6E2F-1447-90CC-C7CECA9AE8A3}" srcOrd="1" destOrd="0" presId="urn:microsoft.com/office/officeart/2005/8/layout/orgChart1"/>
    <dgm:cxn modelId="{CDE8930F-8CED-534F-8140-BC7A45EB38CD}" type="presOf" srcId="{C9203830-8430-EE4C-B4BB-B6EB9CDA5884}" destId="{31CB0C52-D1FA-DD4F-94CF-8DC6EF392C2B}" srcOrd="1" destOrd="0" presId="urn:microsoft.com/office/officeart/2005/8/layout/orgChart1"/>
    <dgm:cxn modelId="{DC5FD51E-6709-8C43-8E06-23BC71ED5C90}" srcId="{0FB8F23C-8B68-444B-B4A8-DD5B39A5CA8D}" destId="{C9203830-8430-EE4C-B4BB-B6EB9CDA5884}" srcOrd="0" destOrd="0" parTransId="{934F5882-F47B-9A4F-90DD-80C45CAD4D48}" sibTransId="{DE400901-2A49-8F44-A4AF-1B522608463E}"/>
    <dgm:cxn modelId="{A6543B23-2CD9-4145-87D2-1621395C3BB1}" type="presOf" srcId="{690A0D1A-191B-A144-9E12-948293405719}" destId="{7DB39FD1-5F9B-D04C-8403-526AA360BCE9}" srcOrd="0" destOrd="0" presId="urn:microsoft.com/office/officeart/2005/8/layout/orgChart1"/>
    <dgm:cxn modelId="{CAEFA328-1EAE-714F-A669-0C8F3008DDA8}" type="presOf" srcId="{662AFAF2-CA2D-E949-92EE-A0E4EDF63911}" destId="{144E62A8-811E-724A-B111-F30A0A7C6B12}" srcOrd="0" destOrd="0" presId="urn:microsoft.com/office/officeart/2005/8/layout/orgChart1"/>
    <dgm:cxn modelId="{DF7DFA2A-01BF-394B-92A3-9834FB4B84F0}" type="presOf" srcId="{934F5882-F47B-9A4F-90DD-80C45CAD4D48}" destId="{616388B6-9BBC-A54F-A4AD-EB6D8114A6D4}" srcOrd="0" destOrd="0" presId="urn:microsoft.com/office/officeart/2005/8/layout/orgChart1"/>
    <dgm:cxn modelId="{B4DFAE2C-B435-EF4D-9FC8-CAA09B89818F}" type="presOf" srcId="{F00D71E2-CEC4-0D45-972D-45F7F73F07EC}" destId="{80C641A0-126E-3E41-9514-F20653D73D16}" srcOrd="1" destOrd="0" presId="urn:microsoft.com/office/officeart/2005/8/layout/orgChart1"/>
    <dgm:cxn modelId="{729D3437-5816-C347-ABD7-C61BAA541DA3}" srcId="{F00D71E2-CEC4-0D45-972D-45F7F73F07EC}" destId="{0E0A8F20-176F-934B-910F-47C25274D526}" srcOrd="2" destOrd="0" parTransId="{B71DE14A-8711-E249-9F85-75F84CAF6AAD}" sibTransId="{B450461D-76AC-AE4E-8FF8-5001E454C1FD}"/>
    <dgm:cxn modelId="{8784783E-0DB7-E740-A28E-D671F4F5B967}" type="presOf" srcId="{0FB8F23C-8B68-444B-B4A8-DD5B39A5CA8D}" destId="{B10922B4-65C4-6449-93DA-C01FD277B88A}" srcOrd="0" destOrd="0" presId="urn:microsoft.com/office/officeart/2005/8/layout/orgChart1"/>
    <dgm:cxn modelId="{E7A80545-B154-2843-A5B3-B732EF27BF10}" type="presOf" srcId="{F00D71E2-CEC4-0D45-972D-45F7F73F07EC}" destId="{6AE6312F-99C5-FF49-A302-FD55D0B0B7D5}" srcOrd="0" destOrd="0" presId="urn:microsoft.com/office/officeart/2005/8/layout/orgChart1"/>
    <dgm:cxn modelId="{87C39F57-AB07-A946-A169-6D79F0B9B953}" type="presOf" srcId="{0E0A8F20-176F-934B-910F-47C25274D526}" destId="{7FA6D30D-CC30-8944-AACA-0CCFF01D8A9A}" srcOrd="1" destOrd="0" presId="urn:microsoft.com/office/officeart/2005/8/layout/orgChart1"/>
    <dgm:cxn modelId="{8FF2745F-A7D5-1E4D-B28B-24E551B6EF00}" type="presOf" srcId="{0E0A8F20-176F-934B-910F-47C25274D526}" destId="{F9205B7F-8964-514A-8C20-3FA3F634223C}" srcOrd="0" destOrd="0" presId="urn:microsoft.com/office/officeart/2005/8/layout/orgChart1"/>
    <dgm:cxn modelId="{C130FB68-4888-F546-A39C-E03E014A40DE}" srcId="{F00D71E2-CEC4-0D45-972D-45F7F73F07EC}" destId="{0FB8F23C-8B68-444B-B4A8-DD5B39A5CA8D}" srcOrd="1" destOrd="0" parTransId="{A0FFFC9C-F841-124E-8E06-298045EFF53C}" sibTransId="{60CE2AC8-6551-9245-9FDE-3F41D9FB6783}"/>
    <dgm:cxn modelId="{40125B8A-27D9-744F-85D6-E8217EC13C52}" type="presOf" srcId="{E835C843-4518-844E-AF95-09DD2F1E265C}" destId="{98C677AA-F696-8346-83E5-DCE23E379966}" srcOrd="0" destOrd="0" presId="urn:microsoft.com/office/officeart/2005/8/layout/orgChart1"/>
    <dgm:cxn modelId="{C0E24291-E2FF-C046-ADF4-6BDC00D55D8B}" type="presOf" srcId="{286E43AD-A65F-FE4D-9816-66973789B759}" destId="{CD8E32F3-A71E-3F4F-BF25-A32BAF284B9C}" srcOrd="1" destOrd="0" presId="urn:microsoft.com/office/officeart/2005/8/layout/orgChart1"/>
    <dgm:cxn modelId="{391B2993-1C9C-6D4D-A712-F664229CC254}" type="presOf" srcId="{DAC4A297-B7C0-F54E-BFDF-9A39E0678A7A}" destId="{718E4EBD-EBE6-AA40-AC9A-F4280B971C13}" srcOrd="0" destOrd="0" presId="urn:microsoft.com/office/officeart/2005/8/layout/orgChart1"/>
    <dgm:cxn modelId="{7DD09593-3212-9842-B593-459D27D1CEFA}" type="presOf" srcId="{B71DE14A-8711-E249-9F85-75F84CAF6AAD}" destId="{2722E886-38FB-6247-8792-D91D32A30F3A}" srcOrd="0" destOrd="0" presId="urn:microsoft.com/office/officeart/2005/8/layout/orgChart1"/>
    <dgm:cxn modelId="{619BBBA9-D5D8-E547-9EF0-D1856E28E3B3}" type="presOf" srcId="{A0FFFC9C-F841-124E-8E06-298045EFF53C}" destId="{10BB4FE5-9FC1-E442-A48D-AF89CFF8E8C3}" srcOrd="0" destOrd="0" presId="urn:microsoft.com/office/officeart/2005/8/layout/orgChart1"/>
    <dgm:cxn modelId="{F9BA76B2-B52D-CE42-B2EB-31753BABB24E}" type="presOf" srcId="{4A30B20A-7AE1-7643-8061-16D986760433}" destId="{72E4B5FE-833D-B347-AEA3-F1B1F3C3D863}" srcOrd="0" destOrd="0" presId="urn:microsoft.com/office/officeart/2005/8/layout/orgChart1"/>
    <dgm:cxn modelId="{65EFDFB8-F2B1-594F-8322-A1C3C72B4592}" srcId="{F00D71E2-CEC4-0D45-972D-45F7F73F07EC}" destId="{DAC4A297-B7C0-F54E-BFDF-9A39E0678A7A}" srcOrd="0" destOrd="0" parTransId="{662AFAF2-CA2D-E949-92EE-A0E4EDF63911}" sibTransId="{BD2EBADF-0696-AE4C-8A53-1A9839E2515E}"/>
    <dgm:cxn modelId="{256826BC-E311-B34B-B509-C4BD727F653C}" srcId="{0E0A8F20-176F-934B-910F-47C25274D526}" destId="{286E43AD-A65F-FE4D-9816-66973789B759}" srcOrd="0" destOrd="0" parTransId="{4A30B20A-7AE1-7643-8061-16D986760433}" sibTransId="{841141A7-43E7-ED4E-829A-9D941F02CCD2}"/>
    <dgm:cxn modelId="{AB1DD3BC-4CD4-0E4B-BE06-BBABBCC6200B}" srcId="{DAC4A297-B7C0-F54E-BFDF-9A39E0678A7A}" destId="{E835C843-4518-844E-AF95-09DD2F1E265C}" srcOrd="0" destOrd="0" parTransId="{690A0D1A-191B-A144-9E12-948293405719}" sibTransId="{15759864-DA44-E94A-A4F7-9E6C3705F3F0}"/>
    <dgm:cxn modelId="{A4EFFAC0-92D2-4846-B5A0-8687133783C2}" type="presOf" srcId="{0FB8F23C-8B68-444B-B4A8-DD5B39A5CA8D}" destId="{F085A969-C263-B745-8390-5CFAB78A3452}" srcOrd="1" destOrd="0" presId="urn:microsoft.com/office/officeart/2005/8/layout/orgChart1"/>
    <dgm:cxn modelId="{B243E6C8-D346-AC4C-8EEC-241846474032}" srcId="{67D44A5A-3B0F-2E4A-B5FF-0D490223FF1D}" destId="{F00D71E2-CEC4-0D45-972D-45F7F73F07EC}" srcOrd="0" destOrd="0" parTransId="{928890BF-5484-E448-9412-4A0D11DA208B}" sibTransId="{692CC871-425A-CC42-9680-DEDEBF066F43}"/>
    <dgm:cxn modelId="{4F82D3E0-2419-5E4E-9B68-97CF25F73E44}" type="presOf" srcId="{286E43AD-A65F-FE4D-9816-66973789B759}" destId="{E233A792-3038-1841-BE1C-8712C3112699}" srcOrd="0" destOrd="0" presId="urn:microsoft.com/office/officeart/2005/8/layout/orgChart1"/>
    <dgm:cxn modelId="{5332D8E1-9BF7-154D-B23F-308CCF372493}" type="presOf" srcId="{E835C843-4518-844E-AF95-09DD2F1E265C}" destId="{54532505-5692-E14B-86A4-B18A45450EC1}" srcOrd="1" destOrd="0" presId="urn:microsoft.com/office/officeart/2005/8/layout/orgChart1"/>
    <dgm:cxn modelId="{18B6B4ED-4721-4749-AE69-E1D632A823AE}" type="presOf" srcId="{C9203830-8430-EE4C-B4BB-B6EB9CDA5884}" destId="{02717CFE-BB4B-8947-BBDE-EFF9D37F1498}" srcOrd="0" destOrd="0" presId="urn:microsoft.com/office/officeart/2005/8/layout/orgChart1"/>
    <dgm:cxn modelId="{3F165AF6-FA4C-194D-A02B-6B7BE6EEF0E3}" type="presOf" srcId="{67D44A5A-3B0F-2E4A-B5FF-0D490223FF1D}" destId="{2A154ECA-0424-4748-819D-6AB723B990C2}" srcOrd="0" destOrd="0" presId="urn:microsoft.com/office/officeart/2005/8/layout/orgChart1"/>
    <dgm:cxn modelId="{3D8C711D-0C08-4D4D-88B0-3E50AD9338DE}" type="presParOf" srcId="{2A154ECA-0424-4748-819D-6AB723B990C2}" destId="{2A7F89C7-2A58-4C43-AF52-C9881BCB4438}" srcOrd="0" destOrd="0" presId="urn:microsoft.com/office/officeart/2005/8/layout/orgChart1"/>
    <dgm:cxn modelId="{2D9C9895-42B8-2A4B-AF0B-8B2D6AE4F7C9}" type="presParOf" srcId="{2A7F89C7-2A58-4C43-AF52-C9881BCB4438}" destId="{C181B7B0-5C90-DD4D-8874-9D0225F83CEE}" srcOrd="0" destOrd="0" presId="urn:microsoft.com/office/officeart/2005/8/layout/orgChart1"/>
    <dgm:cxn modelId="{F68956FD-5F5D-D64D-848E-7064D0DE1ADA}" type="presParOf" srcId="{C181B7B0-5C90-DD4D-8874-9D0225F83CEE}" destId="{6AE6312F-99C5-FF49-A302-FD55D0B0B7D5}" srcOrd="0" destOrd="0" presId="urn:microsoft.com/office/officeart/2005/8/layout/orgChart1"/>
    <dgm:cxn modelId="{5AFBB90E-2EB6-6040-9B8C-E362A1BE1744}" type="presParOf" srcId="{C181B7B0-5C90-DD4D-8874-9D0225F83CEE}" destId="{80C641A0-126E-3E41-9514-F20653D73D16}" srcOrd="1" destOrd="0" presId="urn:microsoft.com/office/officeart/2005/8/layout/orgChart1"/>
    <dgm:cxn modelId="{DC2C8217-C38E-F24F-A528-0EDE494953E3}" type="presParOf" srcId="{2A7F89C7-2A58-4C43-AF52-C9881BCB4438}" destId="{A11247DD-BC96-744B-96FF-DEB138DBC45D}" srcOrd="1" destOrd="0" presId="urn:microsoft.com/office/officeart/2005/8/layout/orgChart1"/>
    <dgm:cxn modelId="{4B9DFBEE-2CDA-3942-AB31-ABAC724BBBCA}" type="presParOf" srcId="{A11247DD-BC96-744B-96FF-DEB138DBC45D}" destId="{144E62A8-811E-724A-B111-F30A0A7C6B12}" srcOrd="0" destOrd="0" presId="urn:microsoft.com/office/officeart/2005/8/layout/orgChart1"/>
    <dgm:cxn modelId="{72648909-9131-2D43-B1ED-1C04A43EA865}" type="presParOf" srcId="{A11247DD-BC96-744B-96FF-DEB138DBC45D}" destId="{E2195D0B-5AEA-B04D-AFC9-CE8DD4035CB0}" srcOrd="1" destOrd="0" presId="urn:microsoft.com/office/officeart/2005/8/layout/orgChart1"/>
    <dgm:cxn modelId="{EEA256EE-6CA4-784A-BDDC-1B4F7D62F4B9}" type="presParOf" srcId="{E2195D0B-5AEA-B04D-AFC9-CE8DD4035CB0}" destId="{C8FCC815-AB68-5541-AC01-EB449305A5B7}" srcOrd="0" destOrd="0" presId="urn:microsoft.com/office/officeart/2005/8/layout/orgChart1"/>
    <dgm:cxn modelId="{514CB03A-22D0-6E4A-AFB5-44B3B8285A64}" type="presParOf" srcId="{C8FCC815-AB68-5541-AC01-EB449305A5B7}" destId="{718E4EBD-EBE6-AA40-AC9A-F4280B971C13}" srcOrd="0" destOrd="0" presId="urn:microsoft.com/office/officeart/2005/8/layout/orgChart1"/>
    <dgm:cxn modelId="{99902A41-71E9-504E-A1C1-ED3F657C6F22}" type="presParOf" srcId="{C8FCC815-AB68-5541-AC01-EB449305A5B7}" destId="{D846B79D-6E2F-1447-90CC-C7CECA9AE8A3}" srcOrd="1" destOrd="0" presId="urn:microsoft.com/office/officeart/2005/8/layout/orgChart1"/>
    <dgm:cxn modelId="{8566A8C0-2AAC-6A44-943E-798B8671C542}" type="presParOf" srcId="{E2195D0B-5AEA-B04D-AFC9-CE8DD4035CB0}" destId="{BD3197FD-E903-B440-9F9F-4B1487BD7F53}" srcOrd="1" destOrd="0" presId="urn:microsoft.com/office/officeart/2005/8/layout/orgChart1"/>
    <dgm:cxn modelId="{EB1FF1A6-4EBC-B34D-9C26-C3096F8B4291}" type="presParOf" srcId="{BD3197FD-E903-B440-9F9F-4B1487BD7F53}" destId="{7DB39FD1-5F9B-D04C-8403-526AA360BCE9}" srcOrd="0" destOrd="0" presId="urn:microsoft.com/office/officeart/2005/8/layout/orgChart1"/>
    <dgm:cxn modelId="{C0C5E692-D83E-444C-A07B-FFAACE760445}" type="presParOf" srcId="{BD3197FD-E903-B440-9F9F-4B1487BD7F53}" destId="{37AC642E-0AFA-9346-92FC-B6E5763412DC}" srcOrd="1" destOrd="0" presId="urn:microsoft.com/office/officeart/2005/8/layout/orgChart1"/>
    <dgm:cxn modelId="{02A888B5-E107-FB4F-9546-B94EE22BA300}" type="presParOf" srcId="{37AC642E-0AFA-9346-92FC-B6E5763412DC}" destId="{EAA23BA9-CDDA-0A44-804C-613EF8E7EDB3}" srcOrd="0" destOrd="0" presId="urn:microsoft.com/office/officeart/2005/8/layout/orgChart1"/>
    <dgm:cxn modelId="{F68A62AD-FC9E-834C-9B10-D52FD0007FB6}" type="presParOf" srcId="{EAA23BA9-CDDA-0A44-804C-613EF8E7EDB3}" destId="{98C677AA-F696-8346-83E5-DCE23E379966}" srcOrd="0" destOrd="0" presId="urn:microsoft.com/office/officeart/2005/8/layout/orgChart1"/>
    <dgm:cxn modelId="{3262661F-6106-E74E-BD69-7663E38BE1AB}" type="presParOf" srcId="{EAA23BA9-CDDA-0A44-804C-613EF8E7EDB3}" destId="{54532505-5692-E14B-86A4-B18A45450EC1}" srcOrd="1" destOrd="0" presId="urn:microsoft.com/office/officeart/2005/8/layout/orgChart1"/>
    <dgm:cxn modelId="{5CD1ACB8-3ACE-D444-A1D2-AA0116CFF162}" type="presParOf" srcId="{37AC642E-0AFA-9346-92FC-B6E5763412DC}" destId="{1F74FDA2-132F-3D47-816A-552D1840B53C}" srcOrd="1" destOrd="0" presId="urn:microsoft.com/office/officeart/2005/8/layout/orgChart1"/>
    <dgm:cxn modelId="{CEB92BDE-930B-D342-920B-7D2A03FA38C0}" type="presParOf" srcId="{37AC642E-0AFA-9346-92FC-B6E5763412DC}" destId="{AF40EA60-523C-8C4C-811E-5DC8BAE93FDF}" srcOrd="2" destOrd="0" presId="urn:microsoft.com/office/officeart/2005/8/layout/orgChart1"/>
    <dgm:cxn modelId="{0E88AA16-581B-C041-8E5A-4141ECEBF18F}" type="presParOf" srcId="{E2195D0B-5AEA-B04D-AFC9-CE8DD4035CB0}" destId="{2DE53783-3502-E849-A87C-08549F94F806}" srcOrd="2" destOrd="0" presId="urn:microsoft.com/office/officeart/2005/8/layout/orgChart1"/>
    <dgm:cxn modelId="{D31965DA-3AF8-4D4F-9151-8F8DC1A48128}" type="presParOf" srcId="{A11247DD-BC96-744B-96FF-DEB138DBC45D}" destId="{10BB4FE5-9FC1-E442-A48D-AF89CFF8E8C3}" srcOrd="2" destOrd="0" presId="urn:microsoft.com/office/officeart/2005/8/layout/orgChart1"/>
    <dgm:cxn modelId="{10912526-242C-F243-9004-12A781D7E21A}" type="presParOf" srcId="{A11247DD-BC96-744B-96FF-DEB138DBC45D}" destId="{933B8B2C-366D-9044-A9D8-4625EBF40ADA}" srcOrd="3" destOrd="0" presId="urn:microsoft.com/office/officeart/2005/8/layout/orgChart1"/>
    <dgm:cxn modelId="{48099762-3DBF-9349-BC55-96FBE548B100}" type="presParOf" srcId="{933B8B2C-366D-9044-A9D8-4625EBF40ADA}" destId="{069F1CD5-E312-CA4D-9D4D-BFA3AD656C64}" srcOrd="0" destOrd="0" presId="urn:microsoft.com/office/officeart/2005/8/layout/orgChart1"/>
    <dgm:cxn modelId="{3AC90B28-69B9-3948-B90E-49AC915F805B}" type="presParOf" srcId="{069F1CD5-E312-CA4D-9D4D-BFA3AD656C64}" destId="{B10922B4-65C4-6449-93DA-C01FD277B88A}" srcOrd="0" destOrd="0" presId="urn:microsoft.com/office/officeart/2005/8/layout/orgChart1"/>
    <dgm:cxn modelId="{D5722DA0-BB5D-C243-8934-16E6EBE43D5B}" type="presParOf" srcId="{069F1CD5-E312-CA4D-9D4D-BFA3AD656C64}" destId="{F085A969-C263-B745-8390-5CFAB78A3452}" srcOrd="1" destOrd="0" presId="urn:microsoft.com/office/officeart/2005/8/layout/orgChart1"/>
    <dgm:cxn modelId="{362E306E-6968-B34B-AEDF-41229FDF4948}" type="presParOf" srcId="{933B8B2C-366D-9044-A9D8-4625EBF40ADA}" destId="{B4098FE7-3C7D-6746-A0A5-6F311F1EDB8C}" srcOrd="1" destOrd="0" presId="urn:microsoft.com/office/officeart/2005/8/layout/orgChart1"/>
    <dgm:cxn modelId="{77169C82-008A-384D-9EE5-B5E235986A85}" type="presParOf" srcId="{B4098FE7-3C7D-6746-A0A5-6F311F1EDB8C}" destId="{616388B6-9BBC-A54F-A4AD-EB6D8114A6D4}" srcOrd="0" destOrd="0" presId="urn:microsoft.com/office/officeart/2005/8/layout/orgChart1"/>
    <dgm:cxn modelId="{6EA6B291-FBE6-F141-8A57-FBBF479A736E}" type="presParOf" srcId="{B4098FE7-3C7D-6746-A0A5-6F311F1EDB8C}" destId="{38B67335-D5EB-D546-BCF6-A9D5BD9175E0}" srcOrd="1" destOrd="0" presId="urn:microsoft.com/office/officeart/2005/8/layout/orgChart1"/>
    <dgm:cxn modelId="{18D3F506-64DE-F24A-A6FE-E1B3A7C95629}" type="presParOf" srcId="{38B67335-D5EB-D546-BCF6-A9D5BD9175E0}" destId="{E0377EF8-44D5-7640-8FC2-2CC77ED17881}" srcOrd="0" destOrd="0" presId="urn:microsoft.com/office/officeart/2005/8/layout/orgChart1"/>
    <dgm:cxn modelId="{D457A396-7A95-5845-BEFE-09E2681DD36E}" type="presParOf" srcId="{E0377EF8-44D5-7640-8FC2-2CC77ED17881}" destId="{02717CFE-BB4B-8947-BBDE-EFF9D37F1498}" srcOrd="0" destOrd="0" presId="urn:microsoft.com/office/officeart/2005/8/layout/orgChart1"/>
    <dgm:cxn modelId="{16D7B761-474C-CF46-B561-4FB397D98361}" type="presParOf" srcId="{E0377EF8-44D5-7640-8FC2-2CC77ED17881}" destId="{31CB0C52-D1FA-DD4F-94CF-8DC6EF392C2B}" srcOrd="1" destOrd="0" presId="urn:microsoft.com/office/officeart/2005/8/layout/orgChart1"/>
    <dgm:cxn modelId="{E97A23CF-418E-C541-8905-59DF7F044EFB}" type="presParOf" srcId="{38B67335-D5EB-D546-BCF6-A9D5BD9175E0}" destId="{5C9C607A-1D38-9246-8C53-420924C79E37}" srcOrd="1" destOrd="0" presId="urn:microsoft.com/office/officeart/2005/8/layout/orgChart1"/>
    <dgm:cxn modelId="{1DA4975A-1608-BE4E-8D04-6AE52235D535}" type="presParOf" srcId="{38B67335-D5EB-D546-BCF6-A9D5BD9175E0}" destId="{64458110-1E49-9144-B0AC-B358179ABC41}" srcOrd="2" destOrd="0" presId="urn:microsoft.com/office/officeart/2005/8/layout/orgChart1"/>
    <dgm:cxn modelId="{391A3E0D-DB1A-1C43-B13D-5D39E8EE57F2}" type="presParOf" srcId="{933B8B2C-366D-9044-A9D8-4625EBF40ADA}" destId="{1F77F232-ECEC-2149-980F-B9FD8A32B5AC}" srcOrd="2" destOrd="0" presId="urn:microsoft.com/office/officeart/2005/8/layout/orgChart1"/>
    <dgm:cxn modelId="{C453B408-6524-A941-82C5-4AD841E9EC6D}" type="presParOf" srcId="{A11247DD-BC96-744B-96FF-DEB138DBC45D}" destId="{2722E886-38FB-6247-8792-D91D32A30F3A}" srcOrd="4" destOrd="0" presId="urn:microsoft.com/office/officeart/2005/8/layout/orgChart1"/>
    <dgm:cxn modelId="{1E8DBA0D-86F6-A94B-9D9E-25715559B2A0}" type="presParOf" srcId="{A11247DD-BC96-744B-96FF-DEB138DBC45D}" destId="{B578C496-ECCB-6F4E-9ED1-DA9321BC1DBD}" srcOrd="5" destOrd="0" presId="urn:microsoft.com/office/officeart/2005/8/layout/orgChart1"/>
    <dgm:cxn modelId="{531B4F5C-183C-9E45-AA16-7DE225350824}" type="presParOf" srcId="{B578C496-ECCB-6F4E-9ED1-DA9321BC1DBD}" destId="{71323872-FBB9-D54C-A3AB-10B2A9B660E6}" srcOrd="0" destOrd="0" presId="urn:microsoft.com/office/officeart/2005/8/layout/orgChart1"/>
    <dgm:cxn modelId="{83CBAF6E-4FD2-3545-A12D-A75680D2AC45}" type="presParOf" srcId="{71323872-FBB9-D54C-A3AB-10B2A9B660E6}" destId="{F9205B7F-8964-514A-8C20-3FA3F634223C}" srcOrd="0" destOrd="0" presId="urn:microsoft.com/office/officeart/2005/8/layout/orgChart1"/>
    <dgm:cxn modelId="{F6ACFAA5-4AC9-AE42-B07A-D971D31D287C}" type="presParOf" srcId="{71323872-FBB9-D54C-A3AB-10B2A9B660E6}" destId="{7FA6D30D-CC30-8944-AACA-0CCFF01D8A9A}" srcOrd="1" destOrd="0" presId="urn:microsoft.com/office/officeart/2005/8/layout/orgChart1"/>
    <dgm:cxn modelId="{4C71CFC2-157B-404F-BE2E-32EC386FC4B2}" type="presParOf" srcId="{B578C496-ECCB-6F4E-9ED1-DA9321BC1DBD}" destId="{204906B3-E254-0E45-89D1-A5A8E5B60FC1}" srcOrd="1" destOrd="0" presId="urn:microsoft.com/office/officeart/2005/8/layout/orgChart1"/>
    <dgm:cxn modelId="{25D49DFC-7D31-F24F-880C-F46EB99528D0}" type="presParOf" srcId="{204906B3-E254-0E45-89D1-A5A8E5B60FC1}" destId="{72E4B5FE-833D-B347-AEA3-F1B1F3C3D863}" srcOrd="0" destOrd="0" presId="urn:microsoft.com/office/officeart/2005/8/layout/orgChart1"/>
    <dgm:cxn modelId="{842005BD-2913-7544-8EFA-0174A5B9E23B}" type="presParOf" srcId="{204906B3-E254-0E45-89D1-A5A8E5B60FC1}" destId="{C1F4BC23-C171-F140-A6D2-AEF03251043F}" srcOrd="1" destOrd="0" presId="urn:microsoft.com/office/officeart/2005/8/layout/orgChart1"/>
    <dgm:cxn modelId="{C1D20965-8D91-9F41-B842-EBC2A343C0A6}" type="presParOf" srcId="{C1F4BC23-C171-F140-A6D2-AEF03251043F}" destId="{AB0ECE36-AF65-FC40-98C5-7F31D5C0B660}" srcOrd="0" destOrd="0" presId="urn:microsoft.com/office/officeart/2005/8/layout/orgChart1"/>
    <dgm:cxn modelId="{D8DA4C77-27F3-FF4B-91EA-9F9CAA5985EB}" type="presParOf" srcId="{AB0ECE36-AF65-FC40-98C5-7F31D5C0B660}" destId="{E233A792-3038-1841-BE1C-8712C3112699}" srcOrd="0" destOrd="0" presId="urn:microsoft.com/office/officeart/2005/8/layout/orgChart1"/>
    <dgm:cxn modelId="{8EB13345-EAB1-104C-92BF-7E02027C3B3F}" type="presParOf" srcId="{AB0ECE36-AF65-FC40-98C5-7F31D5C0B660}" destId="{CD8E32F3-A71E-3F4F-BF25-A32BAF284B9C}" srcOrd="1" destOrd="0" presId="urn:microsoft.com/office/officeart/2005/8/layout/orgChart1"/>
    <dgm:cxn modelId="{CC2D3730-EC08-3D4B-AF58-B6416EEFC34F}" type="presParOf" srcId="{C1F4BC23-C171-F140-A6D2-AEF03251043F}" destId="{9B9140E9-75C8-2A48-9806-5D3519FD849D}" srcOrd="1" destOrd="0" presId="urn:microsoft.com/office/officeart/2005/8/layout/orgChart1"/>
    <dgm:cxn modelId="{DB68F118-B664-394D-92B8-18919BF1EC69}" type="presParOf" srcId="{C1F4BC23-C171-F140-A6D2-AEF03251043F}" destId="{58E875FF-5AE2-DE4C-A2A4-435744F1CB12}" srcOrd="2" destOrd="0" presId="urn:microsoft.com/office/officeart/2005/8/layout/orgChart1"/>
    <dgm:cxn modelId="{89CA9145-CFDB-1547-9F1D-AD48B68BEFCE}" type="presParOf" srcId="{B578C496-ECCB-6F4E-9ED1-DA9321BC1DBD}" destId="{1F769FB2-FCE4-074D-B8DB-062A75F81C4D}" srcOrd="2" destOrd="0" presId="urn:microsoft.com/office/officeart/2005/8/layout/orgChart1"/>
    <dgm:cxn modelId="{AC9491FC-514C-674B-8120-FA807693BFFB}" type="presParOf" srcId="{2A7F89C7-2A58-4C43-AF52-C9881BCB4438}" destId="{232E4DD2-E144-D149-9ED3-7160161FCF9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E4B5FE-833D-B347-AEA3-F1B1F3C3D863}">
      <dsp:nvSpPr>
        <dsp:cNvPr id="0" name=""/>
        <dsp:cNvSpPr/>
      </dsp:nvSpPr>
      <dsp:spPr>
        <a:xfrm>
          <a:off x="4403316" y="3604122"/>
          <a:ext cx="261918" cy="8032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3215"/>
              </a:lnTo>
              <a:lnTo>
                <a:pt x="261918" y="803215"/>
              </a:lnTo>
            </a:path>
          </a:pathLst>
        </a:custGeom>
        <a:noFill/>
        <a:ln w="190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22E886-38FB-6247-8792-D91D32A30F3A}">
      <dsp:nvSpPr>
        <dsp:cNvPr id="0" name=""/>
        <dsp:cNvSpPr/>
      </dsp:nvSpPr>
      <dsp:spPr>
        <a:xfrm>
          <a:off x="2988958" y="2364377"/>
          <a:ext cx="2112805" cy="3666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3342"/>
              </a:lnTo>
              <a:lnTo>
                <a:pt x="2112805" y="183342"/>
              </a:lnTo>
              <a:lnTo>
                <a:pt x="2112805" y="366685"/>
              </a:lnTo>
            </a:path>
          </a:pathLst>
        </a:custGeom>
        <a:noFill/>
        <a:ln w="190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6388B6-9BBC-A54F-A4AD-EB6D8114A6D4}">
      <dsp:nvSpPr>
        <dsp:cNvPr id="0" name=""/>
        <dsp:cNvSpPr/>
      </dsp:nvSpPr>
      <dsp:spPr>
        <a:xfrm>
          <a:off x="2290510" y="3604122"/>
          <a:ext cx="261918" cy="8032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3215"/>
              </a:lnTo>
              <a:lnTo>
                <a:pt x="261918" y="803215"/>
              </a:lnTo>
            </a:path>
          </a:pathLst>
        </a:custGeom>
        <a:noFill/>
        <a:ln w="190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BB4FE5-9FC1-E442-A48D-AF89CFF8E8C3}">
      <dsp:nvSpPr>
        <dsp:cNvPr id="0" name=""/>
        <dsp:cNvSpPr/>
      </dsp:nvSpPr>
      <dsp:spPr>
        <a:xfrm>
          <a:off x="2943238" y="2364377"/>
          <a:ext cx="91440" cy="36668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6685"/>
              </a:lnTo>
            </a:path>
          </a:pathLst>
        </a:custGeom>
        <a:noFill/>
        <a:ln w="190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B39FD1-5F9B-D04C-8403-526AA360BCE9}">
      <dsp:nvSpPr>
        <dsp:cNvPr id="0" name=""/>
        <dsp:cNvSpPr/>
      </dsp:nvSpPr>
      <dsp:spPr>
        <a:xfrm>
          <a:off x="177704" y="3604122"/>
          <a:ext cx="261918" cy="8032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3215"/>
              </a:lnTo>
              <a:lnTo>
                <a:pt x="261918" y="803215"/>
              </a:lnTo>
            </a:path>
          </a:pathLst>
        </a:custGeom>
        <a:noFill/>
        <a:ln w="190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4E62A8-811E-724A-B111-F30A0A7C6B12}">
      <dsp:nvSpPr>
        <dsp:cNvPr id="0" name=""/>
        <dsp:cNvSpPr/>
      </dsp:nvSpPr>
      <dsp:spPr>
        <a:xfrm>
          <a:off x="876153" y="2364377"/>
          <a:ext cx="2112805" cy="366685"/>
        </a:xfrm>
        <a:custGeom>
          <a:avLst/>
          <a:gdLst/>
          <a:ahLst/>
          <a:cxnLst/>
          <a:rect l="0" t="0" r="0" b="0"/>
          <a:pathLst>
            <a:path>
              <a:moveTo>
                <a:pt x="2112805" y="0"/>
              </a:moveTo>
              <a:lnTo>
                <a:pt x="2112805" y="183342"/>
              </a:lnTo>
              <a:lnTo>
                <a:pt x="0" y="183342"/>
              </a:lnTo>
              <a:lnTo>
                <a:pt x="0" y="366685"/>
              </a:lnTo>
            </a:path>
          </a:pathLst>
        </a:custGeom>
        <a:noFill/>
        <a:ln w="190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E6312F-99C5-FF49-A302-FD55D0B0B7D5}">
      <dsp:nvSpPr>
        <dsp:cNvPr id="0" name=""/>
        <dsp:cNvSpPr/>
      </dsp:nvSpPr>
      <dsp:spPr>
        <a:xfrm>
          <a:off x="1777360" y="1491316"/>
          <a:ext cx="2423196" cy="873060"/>
        </a:xfrm>
        <a:prstGeom prst="rect">
          <a:avLst/>
        </a:prstGeom>
        <a:gradFill rotWithShape="0">
          <a:gsLst>
            <a:gs pos="0">
              <a:schemeClr val="accent1">
                <a:alpha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Managing Director Yuriy Shevtsiv</a:t>
          </a:r>
        </a:p>
      </dsp:txBody>
      <dsp:txXfrm>
        <a:off x="1777360" y="1491316"/>
        <a:ext cx="2423196" cy="873060"/>
      </dsp:txXfrm>
    </dsp:sp>
    <dsp:sp modelId="{718E4EBD-EBE6-AA40-AC9A-F4280B971C13}">
      <dsp:nvSpPr>
        <dsp:cNvPr id="0" name=""/>
        <dsp:cNvSpPr/>
      </dsp:nvSpPr>
      <dsp:spPr>
        <a:xfrm>
          <a:off x="3092" y="2731062"/>
          <a:ext cx="1746120" cy="873060"/>
        </a:xfrm>
        <a:prstGeom prst="rect">
          <a:avLst/>
        </a:prstGeom>
        <a:gradFill rotWithShape="0">
          <a:gsLst>
            <a:gs pos="0">
              <a:schemeClr val="accent1">
                <a:alpha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Operations Manager</a:t>
          </a:r>
        </a:p>
      </dsp:txBody>
      <dsp:txXfrm>
        <a:off x="3092" y="2731062"/>
        <a:ext cx="1746120" cy="873060"/>
      </dsp:txXfrm>
    </dsp:sp>
    <dsp:sp modelId="{98C677AA-F696-8346-83E5-DCE23E379966}">
      <dsp:nvSpPr>
        <dsp:cNvPr id="0" name=""/>
        <dsp:cNvSpPr/>
      </dsp:nvSpPr>
      <dsp:spPr>
        <a:xfrm>
          <a:off x="439623" y="3970807"/>
          <a:ext cx="1746120" cy="873060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Painters / Decorators</a:t>
          </a:r>
        </a:p>
      </dsp:txBody>
      <dsp:txXfrm>
        <a:off x="439623" y="3970807"/>
        <a:ext cx="1746120" cy="873060"/>
      </dsp:txXfrm>
    </dsp:sp>
    <dsp:sp modelId="{B10922B4-65C4-6449-93DA-C01FD277B88A}">
      <dsp:nvSpPr>
        <dsp:cNvPr id="0" name=""/>
        <dsp:cNvSpPr/>
      </dsp:nvSpPr>
      <dsp:spPr>
        <a:xfrm>
          <a:off x="2115898" y="2731062"/>
          <a:ext cx="1746120" cy="873060"/>
        </a:xfrm>
        <a:prstGeom prst="rect">
          <a:avLst/>
        </a:prstGeom>
        <a:gradFill rotWithShape="0">
          <a:gsLst>
            <a:gs pos="0">
              <a:schemeClr val="accent1">
                <a:alpha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Finance Manager</a:t>
          </a:r>
        </a:p>
      </dsp:txBody>
      <dsp:txXfrm>
        <a:off x="2115898" y="2731062"/>
        <a:ext cx="1746120" cy="873060"/>
      </dsp:txXfrm>
    </dsp:sp>
    <dsp:sp modelId="{02717CFE-BB4B-8947-BBDE-EFF9D37F1498}">
      <dsp:nvSpPr>
        <dsp:cNvPr id="0" name=""/>
        <dsp:cNvSpPr/>
      </dsp:nvSpPr>
      <dsp:spPr>
        <a:xfrm>
          <a:off x="2552428" y="3970807"/>
          <a:ext cx="1746120" cy="873060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Accountant (Outsourced)</a:t>
          </a:r>
        </a:p>
      </dsp:txBody>
      <dsp:txXfrm>
        <a:off x="2552428" y="3970807"/>
        <a:ext cx="1746120" cy="873060"/>
      </dsp:txXfrm>
    </dsp:sp>
    <dsp:sp modelId="{F9205B7F-8964-514A-8C20-3FA3F634223C}">
      <dsp:nvSpPr>
        <dsp:cNvPr id="0" name=""/>
        <dsp:cNvSpPr/>
      </dsp:nvSpPr>
      <dsp:spPr>
        <a:xfrm>
          <a:off x="4228704" y="2731062"/>
          <a:ext cx="1746120" cy="873060"/>
        </a:xfrm>
        <a:prstGeom prst="rect">
          <a:avLst/>
        </a:prstGeom>
        <a:gradFill rotWithShape="0">
          <a:gsLst>
            <a:gs pos="0">
              <a:schemeClr val="accent1">
                <a:alpha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Sales &amp; Marketing Manager</a:t>
          </a:r>
        </a:p>
      </dsp:txBody>
      <dsp:txXfrm>
        <a:off x="4228704" y="2731062"/>
        <a:ext cx="1746120" cy="873060"/>
      </dsp:txXfrm>
    </dsp:sp>
    <dsp:sp modelId="{E233A792-3038-1841-BE1C-8712C3112699}">
      <dsp:nvSpPr>
        <dsp:cNvPr id="0" name=""/>
        <dsp:cNvSpPr/>
      </dsp:nvSpPr>
      <dsp:spPr>
        <a:xfrm>
          <a:off x="4665234" y="3970807"/>
          <a:ext cx="1746120" cy="873060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Administrative Assistant          (part-time)</a:t>
          </a:r>
        </a:p>
      </dsp:txBody>
      <dsp:txXfrm>
        <a:off x="4665234" y="3970807"/>
        <a:ext cx="1746120" cy="8730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3AA2B-7269-A3E1-77B4-126675CDF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25B720-D7B4-E028-E9EA-76FE6AC8E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6893E-541D-DB46-74BD-EF7B2078B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F4D3E-A619-EC48-ABDB-74778452F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A5A542-8FE7-8845-85FA-DC0083CBF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209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6A7F5-1690-1FA7-8B75-E1A8E5673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88A8E-836E-FDDB-3A86-52948483EA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B08ED5-D8F7-042F-AFB3-2A0934D4E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2E050-F85C-D088-BB02-4F08579BB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BB9B1-EFE2-CEE3-F19D-74AD442DF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990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D9921-2CA7-618A-BE7D-A70BB8B67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6FBEA8-81DE-27F5-3B11-CF56F9F3BD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0DEB0-DB1E-3BD2-EB8E-C5AA78350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E1490-4539-EC07-9A57-74229F022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5712B-F67A-9D7F-8083-F028CD851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361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D6A3D-7647-F51C-9AA5-D67A40DB6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9BA93-DDA1-7124-5B6F-858E7288B5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65A353-109F-0110-A5E0-4AB08493EA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3BDAB2-A1CD-EAB7-66AE-674AB010B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0B80C7-F21F-A355-38D5-5D899298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23F7DE-4FD2-198C-635B-5E752C154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88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3FAEE-E2F6-8244-C25A-C555B70B9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B964F4-0216-32BE-0CD3-CFD6325CAB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EE7C5E-D2D3-21FB-4DE5-65D82E4F7A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9D2BD-E037-94EA-3014-866988754B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10D6C2-68F5-94F1-08C0-5F9C186BB6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E04C7-8297-F8F5-E6D3-B16CA5071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C7051D-5845-DC0D-C42B-9CA1189EC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76C8F1-2FCB-3F4A-1927-1DCF1918C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690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C0EAE-DFFA-B706-44C7-21F09F31E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47869-8B23-B65C-994F-D19E6670F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3EFC92-E389-1F23-04BC-42D03136C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C0F029-719B-E634-B733-FEF667B85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262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9913F4-D680-62DF-5226-8FCD0AE8D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DA79A4-83B5-87F4-41CB-236EB54F4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210EAF-F486-04CF-5E83-5C751BAFB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0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E7D3C-33AE-D273-0FE6-4BCC44551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201D6-AC3D-8DE4-4587-902A975B9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CFB084-0F47-0B95-025D-DF58391268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FE24E2-B759-640E-3C25-A6578140E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22BB6-675C-2C6E-35D8-C08F9E10A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11317-4C6C-A7B5-5E5E-35BA2195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355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AD718-D0B7-0546-D27A-3E4426CD2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49C042-BFE0-7D79-9130-CA23A81074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C2F0C7-2B06-FFE3-9C80-376AEA627E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3D835A-DB79-7337-5785-EA6961DA3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0C98CA-871B-5A38-E674-3C2C5CCB7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BC230A-7486-BC0B-6C89-92CA67A27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746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77417-11F7-5B25-6B6D-DE14FA7F7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F86FC7-1B17-A0C9-861B-01652A209B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18B30-5042-C509-0EE6-ED94FE192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036D2-BDB8-F97F-EBBB-FCE04095F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3DB6D-59AC-6D2F-2ECD-D4BF865D5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096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F2DC39-8B6B-9637-A283-CD9893C8B8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86A383-6735-25F7-73A8-CECDFAEC91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88EAC-CA97-BD23-A37B-AF6E975B7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3DC4C-26E9-DE27-7B0A-EADEA4885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B06F1-CBE0-641E-02DC-BACBB654E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517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29F99E-12C3-55CF-5BEA-80D566906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42558-7D59-CB10-1C91-0CB67B8C3B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90CD46-57B2-A0B3-95BF-2E9248669F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81D713-65C8-2B4B-861E-4A429D0DF27C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0FA5A-34D6-C7F7-B1AA-182636D039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32183-0B3E-37C1-0FCF-FCEB838F5C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5A6D4D-2DA6-6648-8751-01081956E5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532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E8BBC-DFA2-04B3-4979-F4C681847D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YS Painting &amp; Decorating Ltd </a:t>
            </a:r>
            <a:b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Business Plan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DDD37-8235-3807-9551-7232B167E2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Student Name: </a:t>
            </a:r>
            <a:r>
              <a:rPr lang="en-US" sz="2000" dirty="0"/>
              <a:t>Yuriy Shevtsiv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Student ID: </a:t>
            </a:r>
            <a:r>
              <a:rPr lang="en-US" sz="2000" dirty="0"/>
              <a:t>2509083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Module:</a:t>
            </a:r>
            <a:r>
              <a:rPr lang="en-US" sz="2000" dirty="0"/>
              <a:t> Enterprise and Entrepreneurship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Module Code: </a:t>
            </a:r>
            <a:r>
              <a:rPr lang="en-US" sz="2000" dirty="0"/>
              <a:t>LCLM4006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Lecturer: </a:t>
            </a:r>
            <a:r>
              <a:rPr lang="en-US" sz="2000" dirty="0"/>
              <a:t>Thomas Adeyemi</a:t>
            </a:r>
          </a:p>
        </p:txBody>
      </p:sp>
    </p:spTree>
    <p:extLst>
      <p:ext uri="{BB962C8B-B14F-4D97-AF65-F5344CB8AC3E}">
        <p14:creationId xmlns:p14="http://schemas.microsoft.com/office/powerpoint/2010/main" val="3289934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7D29B2-2B24-6384-B0E6-BA4D31B602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Table of Contents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97AABA-2BDA-D6BE-F375-BF507FBEC2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Introduction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Business Overview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Legal Structure and Management Structure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PESTEL Analysis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Marketing Strategies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Funding Requirements and Allocation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Financial Forecasts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Conclusion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901098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16D443-A692-1C55-DC5D-43969F4586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17CE86-7B77-BE07-99CC-AB3363F72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/>
              <a:t>Introduce myself and the company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/>
              <a:t>Explain the purpose of the presentation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/>
              <a:t>Present the business idea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/>
              <a:t>Outline the main sections of the business plan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7847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7D319-8223-D156-1344-DA6BD0E1E4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D67DA6-C6AC-5804-100C-1A48A4CA3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Company: </a:t>
            </a:r>
            <a:r>
              <a:rPr lang="en-US"/>
              <a:t>YS Painting &amp; Decorating Ltd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Industry: </a:t>
            </a:r>
            <a:r>
              <a:rPr lang="en-US"/>
              <a:t>Painting and Decorating Services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Location: </a:t>
            </a:r>
            <a:r>
              <a:rPr lang="en-US"/>
              <a:t>London, United Kingdom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Business Type: </a:t>
            </a:r>
            <a:r>
              <a:rPr lang="en-US"/>
              <a:t>Private Limited Company (Ltd)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Target Customers: </a:t>
            </a:r>
            <a:r>
              <a:rPr lang="en-US"/>
              <a:t>Homeowners, landlords and small businesses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/>
              <a:t>Mission: </a:t>
            </a:r>
            <a:r>
              <a:rPr lang="en-US"/>
              <a:t>To provide high-quality, reliable and affordable painting and decorating services while ensuring excellent customer satisfaction</a:t>
            </a:r>
            <a:endParaRPr lang="en-US" b="1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0471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05905-F32C-E070-8F8F-5F4BEFF8B4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900752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Legal Structure and Management Structure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BA9C5A-D03E-0900-A5B8-A86ABB21E1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799" y="597877"/>
            <a:ext cx="11594123" cy="5802923"/>
          </a:xfrm>
        </p:spPr>
        <p:txBody>
          <a:bodyPr/>
          <a:lstStyle/>
          <a:p>
            <a:pPr algn="l">
              <a:lnSpc>
                <a:spcPct val="100000"/>
              </a:lnSpc>
            </a:pPr>
            <a:endParaRPr lang="uk-UA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lnSpc>
                <a:spcPct val="100000"/>
              </a:lnSpc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lnSpc>
                <a:spcPct val="100000"/>
              </a:lnSpc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lnSpc>
                <a:spcPct val="100000"/>
              </a:lnSpc>
            </a:pP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Legal Structure</a:t>
            </a:r>
            <a:r>
              <a:rPr lang="uk-UA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  </a:t>
            </a: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Private Limited Company (Ltd)                              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Registered with Companies House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Limited liability for shareholders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Subject to UK Corporation Tax</a:t>
            </a:r>
          </a:p>
          <a:p>
            <a:pPr algn="l"/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3702239-0795-28B1-B187-54DED2B975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2812887"/>
              </p:ext>
            </p:extLst>
          </p:nvPr>
        </p:nvGraphicFramePr>
        <p:xfrm>
          <a:off x="5295331" y="259307"/>
          <a:ext cx="6414448" cy="6335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9398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A5C7AD-C881-AF62-5C6D-6E2E3B2321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PESTEL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ABB33C-0A06-019A-E34A-8CF18B8027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35711" y="511388"/>
            <a:ext cx="6555347" cy="58458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Political</a:t>
            </a:r>
          </a:p>
          <a:p>
            <a:pPr marL="342900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UK Health and Safety regulations (HSE)</a:t>
            </a:r>
          </a:p>
          <a:p>
            <a:pPr marL="342900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Changes in employment and tax legislation</a:t>
            </a:r>
          </a:p>
          <a:p>
            <a:pPr algn="l">
              <a:lnSpc>
                <a:spcPct val="100000"/>
              </a:lnSpc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Economic</a:t>
            </a:r>
          </a:p>
          <a:p>
            <a:pPr marL="342900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Rising prices of paint and building materials</a:t>
            </a:r>
          </a:p>
          <a:p>
            <a:pPr marL="342900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Inflation affecting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labour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and operating costs</a:t>
            </a:r>
          </a:p>
          <a:p>
            <a:pPr marL="114300" algn="l">
              <a:lnSpc>
                <a:spcPct val="100000"/>
              </a:lnSpc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Social</a:t>
            </a:r>
          </a:p>
          <a:p>
            <a:pPr marL="342900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Growing demand for home renovation and decoration</a:t>
            </a:r>
          </a:p>
          <a:p>
            <a:pPr marL="342900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Customers expect high-quality and reliable service</a:t>
            </a:r>
          </a:p>
        </p:txBody>
      </p:sp>
    </p:spTree>
    <p:extLst>
      <p:ext uri="{BB962C8B-B14F-4D97-AF65-F5344CB8AC3E}">
        <p14:creationId xmlns:p14="http://schemas.microsoft.com/office/powerpoint/2010/main" val="3246790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BA2DC-3884-6C72-30B3-F5583BB3E3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Pestel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21E7DF-5A3F-A801-9F66-8C9BD777FC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1291771"/>
            <a:ext cx="6555347" cy="49037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Technological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Online quotations, digital invoicing and social media marketing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Professional decorating equipment improving productivity</a:t>
            </a:r>
          </a:p>
          <a:p>
            <a:pPr marL="114300"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Environmental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Increasing demand for eco-friendly paints and materials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Proper waste disposal and recycling requirements</a:t>
            </a:r>
          </a:p>
          <a:p>
            <a:pPr marL="114300"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Legal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Compliance with UK health and safety regulations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Public liability insurance </a:t>
            </a:r>
            <a:r>
              <a:rPr lang="en-US" sz="2000" dirty="0" err="1"/>
              <a:t>andemployment</a:t>
            </a:r>
            <a:r>
              <a:rPr lang="en-US" sz="2000" dirty="0"/>
              <a:t> law requirements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8368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06DF6-5FF6-B425-6946-B6B737801E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Marketing Strategies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1E02EA-EDE7-D5E3-1A9A-7F9BE56A01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Target Market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Homeowners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Landlords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Small businesses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Marketing Channels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Google Business Profile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Facebook and Instagram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Word-of-mouth referrals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Competitive Advantage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High-quality workmanship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Competitive pricing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Reliable and professional service</a:t>
            </a:r>
          </a:p>
        </p:txBody>
      </p:sp>
    </p:spTree>
    <p:extLst>
      <p:ext uri="{BB962C8B-B14F-4D97-AF65-F5344CB8AC3E}">
        <p14:creationId xmlns:p14="http://schemas.microsoft.com/office/powerpoint/2010/main" val="2125125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BD14D-95A9-74F5-B1B3-4FA89AD1E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Funding Requirements and Allocation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033D536-22FF-CC62-755A-A65AF57E85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6672390"/>
              </p:ext>
            </p:extLst>
          </p:nvPr>
        </p:nvGraphicFramePr>
        <p:xfrm>
          <a:off x="1173707" y="1690687"/>
          <a:ext cx="9990162" cy="43552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95081">
                  <a:extLst>
                    <a:ext uri="{9D8B030D-6E8A-4147-A177-3AD203B41FA5}">
                      <a16:colId xmlns:a16="http://schemas.microsoft.com/office/drawing/2014/main" val="4031351884"/>
                    </a:ext>
                  </a:extLst>
                </a:gridCol>
                <a:gridCol w="4995081">
                  <a:extLst>
                    <a:ext uri="{9D8B030D-6E8A-4147-A177-3AD203B41FA5}">
                      <a16:colId xmlns:a16="http://schemas.microsoft.com/office/drawing/2014/main" val="1665712147"/>
                    </a:ext>
                  </a:extLst>
                </a:gridCol>
              </a:tblGrid>
              <a:tr h="5344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8137930"/>
                  </a:ext>
                </a:extLst>
              </a:tr>
              <a:tr h="5344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Equipment and tools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7327590"/>
                  </a:ext>
                </a:extLst>
              </a:tr>
              <a:tr h="5344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Company vehicle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3004905"/>
                  </a:ext>
                </a:extLst>
              </a:tr>
              <a:tr h="5344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Marketing and branding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2327688"/>
                  </a:ext>
                </a:extLst>
              </a:tr>
              <a:tr h="828466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Business registration &amp; insurance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8987208"/>
                  </a:ext>
                </a:extLst>
              </a:tr>
              <a:tr h="854603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Working capital (materials &amp; office equipment)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9188559"/>
                  </a:ext>
                </a:extLst>
              </a:tr>
              <a:tr h="5344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Total Funding 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19,500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802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554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25158-409F-0237-7768-4180E725D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3104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Fixed Costs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2AB7C7C-DA66-F684-2E0E-2B54C357C0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5780703"/>
              </p:ext>
            </p:extLst>
          </p:nvPr>
        </p:nvGraphicFramePr>
        <p:xfrm>
          <a:off x="1030514" y="1690688"/>
          <a:ext cx="10058400" cy="4202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538564189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861084715"/>
                    </a:ext>
                  </a:extLst>
                </a:gridCol>
              </a:tblGrid>
              <a:tr h="525264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4185561"/>
                  </a:ext>
                </a:extLst>
              </a:tr>
              <a:tr h="525264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176303"/>
                  </a:ext>
                </a:extLst>
              </a:tr>
              <a:tr h="525264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Insurance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0166098"/>
                  </a:ext>
                </a:extLst>
              </a:tr>
              <a:tr h="525264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Accountant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0402900"/>
                  </a:ext>
                </a:extLst>
              </a:tr>
              <a:tr h="525264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Phone and Internet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9206487"/>
                  </a:ext>
                </a:extLst>
              </a:tr>
              <a:tr h="525264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702131"/>
                  </a:ext>
                </a:extLst>
              </a:tr>
              <a:tr h="525264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Vehicle insurance and tax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9335343"/>
                  </a:ext>
                </a:extLst>
              </a:tr>
              <a:tr h="525264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Total 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3109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6801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364A6-B1C4-2317-4987-5C0032757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Variable Costs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C58988E-35D8-F6B0-CA95-B9BFB590CB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5210704"/>
              </p:ext>
            </p:extLst>
          </p:nvPr>
        </p:nvGraphicFramePr>
        <p:xfrm>
          <a:off x="1324708" y="1653883"/>
          <a:ext cx="9542583" cy="41373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4753">
                  <a:extLst>
                    <a:ext uri="{9D8B030D-6E8A-4147-A177-3AD203B41FA5}">
                      <a16:colId xmlns:a16="http://schemas.microsoft.com/office/drawing/2014/main" val="4052510794"/>
                    </a:ext>
                  </a:extLst>
                </a:gridCol>
                <a:gridCol w="1362571">
                  <a:extLst>
                    <a:ext uri="{9D8B030D-6E8A-4147-A177-3AD203B41FA5}">
                      <a16:colId xmlns:a16="http://schemas.microsoft.com/office/drawing/2014/main" val="2649382483"/>
                    </a:ext>
                  </a:extLst>
                </a:gridCol>
                <a:gridCol w="1266227">
                  <a:extLst>
                    <a:ext uri="{9D8B030D-6E8A-4147-A177-3AD203B41FA5}">
                      <a16:colId xmlns:a16="http://schemas.microsoft.com/office/drawing/2014/main" val="1935256330"/>
                    </a:ext>
                  </a:extLst>
                </a:gridCol>
                <a:gridCol w="1197409">
                  <a:extLst>
                    <a:ext uri="{9D8B030D-6E8A-4147-A177-3AD203B41FA5}">
                      <a16:colId xmlns:a16="http://schemas.microsoft.com/office/drawing/2014/main" val="2117517251"/>
                    </a:ext>
                  </a:extLst>
                </a:gridCol>
                <a:gridCol w="1142358">
                  <a:extLst>
                    <a:ext uri="{9D8B030D-6E8A-4147-A177-3AD203B41FA5}">
                      <a16:colId xmlns:a16="http://schemas.microsoft.com/office/drawing/2014/main" val="2803623791"/>
                    </a:ext>
                  </a:extLst>
                </a:gridCol>
                <a:gridCol w="1431388">
                  <a:extLst>
                    <a:ext uri="{9D8B030D-6E8A-4147-A177-3AD203B41FA5}">
                      <a16:colId xmlns:a16="http://schemas.microsoft.com/office/drawing/2014/main" val="999990025"/>
                    </a:ext>
                  </a:extLst>
                </a:gridCol>
                <a:gridCol w="1247877">
                  <a:extLst>
                    <a:ext uri="{9D8B030D-6E8A-4147-A177-3AD203B41FA5}">
                      <a16:colId xmlns:a16="http://schemas.microsoft.com/office/drawing/2014/main" val="1331430034"/>
                    </a:ext>
                  </a:extLst>
                </a:gridCol>
              </a:tblGrid>
              <a:tr h="877866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Variable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Feb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Jun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2305409"/>
                  </a:ext>
                </a:extLst>
              </a:tr>
              <a:tr h="625853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£1100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£1300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£1500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£1600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£1800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1042241"/>
                  </a:ext>
                </a:extLst>
              </a:tr>
              <a:tr h="877866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Fuel &amp; Transport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£350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5797798"/>
                  </a:ext>
                </a:extLst>
              </a:tr>
              <a:tr h="877866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Extra   </a:t>
                      </a:r>
                      <a:r>
                        <a:rPr lang="en-US" sz="20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Labour</a:t>
                      </a:r>
                      <a:endParaRPr lang="en-US" sz="20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£350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574944"/>
                  </a:ext>
                </a:extLst>
              </a:tr>
              <a:tr h="877866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Total 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£1500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£1800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£2100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£2400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£2600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£3000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728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9100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99FF6-6973-9784-729D-5E04CAA2D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Monthly Financial Forecast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7BAE1F-3DDD-1821-987D-E28851A200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1385291"/>
              </p:ext>
            </p:extLst>
          </p:nvPr>
        </p:nvGraphicFramePr>
        <p:xfrm>
          <a:off x="1037230" y="1690689"/>
          <a:ext cx="10099343" cy="42733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9442">
                  <a:extLst>
                    <a:ext uri="{9D8B030D-6E8A-4147-A177-3AD203B41FA5}">
                      <a16:colId xmlns:a16="http://schemas.microsoft.com/office/drawing/2014/main" val="958150938"/>
                    </a:ext>
                  </a:extLst>
                </a:gridCol>
                <a:gridCol w="1282815">
                  <a:extLst>
                    <a:ext uri="{9D8B030D-6E8A-4147-A177-3AD203B41FA5}">
                      <a16:colId xmlns:a16="http://schemas.microsoft.com/office/drawing/2014/main" val="3861520161"/>
                    </a:ext>
                  </a:extLst>
                </a:gridCol>
                <a:gridCol w="1236034">
                  <a:extLst>
                    <a:ext uri="{9D8B030D-6E8A-4147-A177-3AD203B41FA5}">
                      <a16:colId xmlns:a16="http://schemas.microsoft.com/office/drawing/2014/main" val="1061635313"/>
                    </a:ext>
                  </a:extLst>
                </a:gridCol>
                <a:gridCol w="1442763">
                  <a:extLst>
                    <a:ext uri="{9D8B030D-6E8A-4147-A177-3AD203B41FA5}">
                      <a16:colId xmlns:a16="http://schemas.microsoft.com/office/drawing/2014/main" val="161547875"/>
                    </a:ext>
                  </a:extLst>
                </a:gridCol>
                <a:gridCol w="1442763">
                  <a:extLst>
                    <a:ext uri="{9D8B030D-6E8A-4147-A177-3AD203B41FA5}">
                      <a16:colId xmlns:a16="http://schemas.microsoft.com/office/drawing/2014/main" val="2107467498"/>
                    </a:ext>
                  </a:extLst>
                </a:gridCol>
                <a:gridCol w="1442763">
                  <a:extLst>
                    <a:ext uri="{9D8B030D-6E8A-4147-A177-3AD203B41FA5}">
                      <a16:colId xmlns:a16="http://schemas.microsoft.com/office/drawing/2014/main" val="2527981670"/>
                    </a:ext>
                  </a:extLst>
                </a:gridCol>
                <a:gridCol w="1442763">
                  <a:extLst>
                    <a:ext uri="{9D8B030D-6E8A-4147-A177-3AD203B41FA5}">
                      <a16:colId xmlns:a16="http://schemas.microsoft.com/office/drawing/2014/main" val="3576048828"/>
                    </a:ext>
                  </a:extLst>
                </a:gridCol>
              </a:tblGrid>
              <a:tr h="71223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Jun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7419367"/>
                  </a:ext>
                </a:extLst>
              </a:tr>
              <a:tr h="712231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9500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0188989"/>
                  </a:ext>
                </a:extLst>
              </a:tr>
              <a:tr h="712231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0855135"/>
                  </a:ext>
                </a:extLst>
              </a:tr>
              <a:tr h="712231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Variable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2989601"/>
                  </a:ext>
                </a:extLst>
              </a:tr>
              <a:tr h="712231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Total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2207792"/>
                  </a:ext>
                </a:extLst>
              </a:tr>
              <a:tr h="712231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Profit/Loss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32119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1237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36F85-9F1A-AF41-3C75-E905E0A55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Break-even Analysis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F619DA1-8D3F-B145-8E50-410539F3CC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572272"/>
              </p:ext>
            </p:extLst>
          </p:nvPr>
        </p:nvGraphicFramePr>
        <p:xfrm>
          <a:off x="1160059" y="1690686"/>
          <a:ext cx="9908275" cy="41505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41624">
                  <a:extLst>
                    <a:ext uri="{9D8B030D-6E8A-4147-A177-3AD203B41FA5}">
                      <a16:colId xmlns:a16="http://schemas.microsoft.com/office/drawing/2014/main" val="3804043269"/>
                    </a:ext>
                  </a:extLst>
                </a:gridCol>
                <a:gridCol w="4166651">
                  <a:extLst>
                    <a:ext uri="{9D8B030D-6E8A-4147-A177-3AD203B41FA5}">
                      <a16:colId xmlns:a16="http://schemas.microsoft.com/office/drawing/2014/main" val="1148891089"/>
                    </a:ext>
                  </a:extLst>
                </a:gridCol>
              </a:tblGrid>
              <a:tr h="69175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Amount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476289"/>
                  </a:ext>
                </a:extLst>
              </a:tr>
              <a:tr h="69175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Fixed costs (monthly)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6251526"/>
                  </a:ext>
                </a:extLst>
              </a:tr>
              <a:tr h="69175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Average monthly 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8,917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2270098"/>
                  </a:ext>
                </a:extLst>
              </a:tr>
              <a:tr h="69175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Break-even revenue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344702"/>
                  </a:ext>
                </a:extLst>
              </a:tr>
              <a:tr h="69175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Expected break-even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Month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7455193"/>
                  </a:ext>
                </a:extLst>
              </a:tr>
              <a:tr h="69175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Business status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Profitable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17095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63957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C267DA-A39F-C772-F62F-BB504E4444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80C94A-E1C1-5D95-A735-CFEE2B744D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YS Painting &amp; Decorating Ltd has a clear and realistic business plan.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The company targets the growing residential and commercial painting market in London.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The marketing strategy focuses on quality, customer satisfaction and online promotion.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The financial forecast shows increasing revenue and profitability within the first six months.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The business is expected to achieve long-term growth and success.</a:t>
            </a:r>
          </a:p>
        </p:txBody>
      </p:sp>
    </p:spTree>
    <p:extLst>
      <p:ext uri="{BB962C8B-B14F-4D97-AF65-F5344CB8AC3E}">
        <p14:creationId xmlns:p14="http://schemas.microsoft.com/office/powerpoint/2010/main" val="1339582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51377-BAF3-6718-9678-E1B2C6373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65" y="818984"/>
            <a:ext cx="6596245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198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571</Words>
  <Application>Microsoft Macintosh PowerPoint</Application>
  <PresentationFormat>Widescreen</PresentationFormat>
  <Paragraphs>207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YS Painting &amp; Decorating Ltd  Business Plan </vt:lpstr>
      <vt:lpstr>Table of Contents</vt:lpstr>
      <vt:lpstr>Introduction</vt:lpstr>
      <vt:lpstr>Business Overview</vt:lpstr>
      <vt:lpstr>Legal Structure and Management Structure</vt:lpstr>
      <vt:lpstr>PESTEL Analysis</vt:lpstr>
      <vt:lpstr>Pestel Analysis</vt:lpstr>
      <vt:lpstr>Marketing Strategies</vt:lpstr>
      <vt:lpstr>Funding Requirements and Allocation</vt:lpstr>
      <vt:lpstr>Fixed Costs</vt:lpstr>
      <vt:lpstr>                                        Variable Costs</vt:lpstr>
      <vt:lpstr>Monthly Financial Forecast</vt:lpstr>
      <vt:lpstr>Break-even Analysis</vt:lpstr>
      <vt:lpstr>Conclusion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Yuriy Shevtsiv (2509083)</dc:creator>
  <cp:lastModifiedBy>Yuriy Shevtsiv (2509083)</cp:lastModifiedBy>
  <cp:revision>1</cp:revision>
  <dcterms:created xsi:type="dcterms:W3CDTF">2026-07-30T17:18:02Z</dcterms:created>
  <dcterms:modified xsi:type="dcterms:W3CDTF">2026-08-02T11:31:36Z</dcterms:modified>
</cp:coreProperties>
</file>