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21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CC16-CA85-9ABC-0E56-F5EB85CDBD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20090" y="2095082"/>
            <a:ext cx="8161020" cy="4456849"/>
          </a:xfrm>
        </p:spPr>
        <p:txBody>
          <a:bodyPr anchor="b" anchorCtr="1"/>
          <a:lstStyle>
            <a:lvl1pPr algn="ctr">
              <a:defRPr sz="63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A60EC-EC1F-8E02-A9BD-1B9FC52BC04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00150" y="6723802"/>
            <a:ext cx="7200900" cy="3090754"/>
          </a:xfrm>
        </p:spPr>
        <p:txBody>
          <a:bodyPr anchorCtr="1"/>
          <a:lstStyle>
            <a:lvl1pPr marL="0" indent="0" algn="ctr">
              <a:buNone/>
              <a:defRPr sz="252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B8C53-74AC-66C2-E220-8D672CF2A4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8122FC-C664-49EA-9747-B4F5F4306127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3784F-ED93-5484-3F40-028112BACC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78E9F-F50F-F67A-F031-BB92A544F0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090FF8-0D7A-487C-8905-10C50A3780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5077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8BE2C-1826-621A-6B20-A056DAC7CF8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8BE42-2519-B1E5-4CA9-4DDE5DBD87F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D47FD-A483-65EB-9F8F-774014E23C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D7CCF3-7003-493B-9ED1-8D72B789C22B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FE5E0-7325-7B3D-10DB-6A1E695FA2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9878D-1C21-720A-C250-788EFAE9CF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EB11B3-8B8D-48F3-9722-62C2E9F0144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21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4E230-9F89-4A59-2416-8550DC2517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5085" y="3191512"/>
            <a:ext cx="8281035" cy="5325108"/>
          </a:xfrm>
        </p:spPr>
        <p:txBody>
          <a:bodyPr anchor="b"/>
          <a:lstStyle>
            <a:lvl1pPr>
              <a:defRPr sz="63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18910-002F-2E17-8DDD-2DBD665A33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55085" y="8567004"/>
            <a:ext cx="8281035" cy="2800350"/>
          </a:xfrm>
        </p:spPr>
        <p:txBody>
          <a:bodyPr/>
          <a:lstStyle>
            <a:lvl1pPr marL="0" indent="0">
              <a:buNone/>
              <a:defRPr sz="2520">
                <a:solidFill>
                  <a:srgbClr val="EAEAEA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9D1F8-91B3-6623-90EB-35680D6355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00DBEB-27CB-4CE6-996D-DB4854387936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B01A0-D38F-99B0-E7DF-7C45E11F3F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89251-24FA-7D49-A8A6-E38A3E7609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47F6DF-047F-42F6-B66F-A1CA06E3C3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079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D7479-E990-F536-96B6-2235AA955F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7AA49-5752-A21B-018B-4568FEB3E01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0087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4A247C-3DBF-8997-8D0B-2B51A4F651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60612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024469-AB04-9CA0-7E00-A46880A9AC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989850-614B-4802-909C-58ECFDECC22E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C179B-CFCF-D8DE-EA4C-238A96AB7F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574963-51E7-2093-E47B-F36BC4AAF1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6D6961-3ACD-4B84-BA3E-B21CF61E45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9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0261-CD8E-EC85-9799-545E97757A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681566"/>
            <a:ext cx="8281035" cy="24743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7AF284-8B30-4648-0E8F-19516D487C7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1330" y="3138175"/>
            <a:ext cx="4061755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D5414-CC76-E4C4-69D2-260916F7E47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1330" y="4676141"/>
            <a:ext cx="4061755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DE74EF-F06F-536E-1205-E4F33E0211A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860612" y="3138175"/>
            <a:ext cx="4081762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53A72E-42C1-4862-D6C1-2F849974758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860612" y="4676141"/>
            <a:ext cx="4081762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031CDF-0F75-1839-A34F-50339168CA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F4C31-411A-44E6-922A-B444E3D10D01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74ADB4-CB4A-127C-AB75-D3EA2BA9FB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B06B9E-C24B-C1BC-049C-5CFB618A1C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7AC606-26D1-4317-BF84-B5B9B928F0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032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523C-E94E-49BB-90BC-623100D850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935BCF-076F-CC37-9908-A57836EC7F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057C8D-EE0B-4E33-94F2-7552B2EAB235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139C3D-3D81-5737-B24E-824F7684F7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C3C181-2D93-403A-D18D-F5617F1472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526751-B157-4945-BD53-EEEFB6A6D8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75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3529FB-50AB-ACEF-5A07-F93FD65AE0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2B4F4B-8E47-4A62-97E4-A4ACCF1F2B6C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5C97B2-39C3-4E86-7296-4C62D5E30C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D67023-6FEA-78CB-02D3-438E8ED43C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D73F68-336D-4431-B5BA-9E2E0DAF2D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07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1BD4C-BF33-1C2C-2552-3BB3F422D3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F0DFF-DE23-CEF5-A69C-7B4A9650E0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2FDBB-DDAE-2908-C4FE-85D93F44283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B229E-EBAF-0393-6F9F-02FF92942D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4DA186-AD26-486B-B10A-D0543CCEAFF4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2B34E4-72E6-FE0A-DCBB-A81DB83FA5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B08AD-6F02-9829-0FDA-72CFDF5D87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459F96-6A9F-423F-A6C6-85A7A660FC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020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4C89E-DCBF-A722-127C-91768BEFF3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C25D2F-E159-8688-E037-CB71E18A554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0DAC0-2213-B423-B401-FADE4430BC9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E1692-6CEC-2B58-A4C6-7ECCD1BB0C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9522EB-A058-4484-8956-FC64C9FF1E54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50A143-8D69-BB08-1E24-CA9AB44095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1C7D6-0012-7B70-D0D3-21C652D8A1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233719-ACE8-4306-B5A3-4C281961E8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4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C5183-0312-F0C5-BDB7-D820C1F8969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1C0338-3582-EDCB-EF64-225BD1D2AB6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8940D-17A7-EFD2-A2D1-77BD869829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17418-6D21-4BA9-BA58-A03CD602F13F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8018A-3E6C-37A0-234C-70C32611F5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39E3D-BB3A-069E-CFBD-FFB04BA9F5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4F12C-34C2-4F02-B00D-E659B1BFE7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82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93CEF4-EDAD-6476-F604-5A7D58F960E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870856" y="681566"/>
            <a:ext cx="2070256" cy="10848761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174698-0C40-DF7C-2326-73EA8EA1F95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60087" y="681566"/>
            <a:ext cx="6090763" cy="1084876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644D9F-A316-7AFD-A32B-5176AA076B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082EC4-663F-4F42-9693-BDEAC3AEC48F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FC107-A68C-A08C-5B3D-E4CA2FC0E9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CED1E-FDCA-E70B-EE81-AC410AFA00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B33175-14DD-4E26-8C83-35DDCA0536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60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A94B5-E743-AD4F-CB3A-002F4EC114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87" y="681566"/>
            <a:ext cx="8281035" cy="24743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DB446-2E87-922B-0483-E26C390DE9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0087" y="3407831"/>
            <a:ext cx="8281035" cy="81224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6278D-5F6B-8DA9-AA64-0D2858CEE47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60087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EAEAEA"/>
                </a:solidFill>
                <a:uFillTx/>
                <a:latin typeface="Aptos"/>
              </a:defRPr>
            </a:lvl1pPr>
          </a:lstStyle>
          <a:p>
            <a:pPr lvl="0"/>
            <a:fld id="{3B9FCAFC-8E20-4DD0-B5BC-9335AE9D92A1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97D67C-39BA-D9A0-F9C0-9C52AFC29E2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80402" y="11865190"/>
            <a:ext cx="3240405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EAEAEA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45C8F-95E1-0DAD-589F-2AB8027FF09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780852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EAEAEA"/>
                </a:solidFill>
                <a:uFillTx/>
                <a:latin typeface="Aptos"/>
              </a:defRPr>
            </a:lvl1pPr>
          </a:lstStyle>
          <a:p>
            <a:pPr lvl="0"/>
            <a:fld id="{FEE824DD-CC01-437E-B847-6387FE09A14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6012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620" b="0" i="0" u="none" strike="noStrike" kern="1200" cap="none" spc="0" baseline="0">
          <a:solidFill>
            <a:srgbClr val="FFFFFF"/>
          </a:solidFill>
          <a:uFillTx/>
          <a:latin typeface="Aptos Display"/>
        </a:defRPr>
      </a:lvl1pPr>
    </p:titleStyle>
    <p:bodyStyle>
      <a:lvl1pPr marL="240030" marR="0" lvl="0" indent="-240030" algn="l" defTabSz="960120" rtl="0" fontAlgn="auto" hangingPunct="1">
        <a:lnSpc>
          <a:spcPct val="90000"/>
        </a:lnSpc>
        <a:spcBef>
          <a:spcPts val="1050"/>
        </a:spcBef>
        <a:spcAft>
          <a:spcPts val="0"/>
        </a:spcAft>
        <a:buSzPct val="100000"/>
        <a:buFont typeface="Arial" pitchFamily="34"/>
        <a:buChar char="•"/>
        <a:tabLst/>
        <a:defRPr lang="en-GB" sz="2940" b="0" i="0" u="none" strike="noStrike" kern="1200" cap="none" spc="0" baseline="0">
          <a:solidFill>
            <a:srgbClr val="FFFFFF"/>
          </a:solidFill>
          <a:uFillTx/>
          <a:latin typeface="Aptos"/>
        </a:defRPr>
      </a:lvl1pPr>
      <a:lvl2pPr marL="720090" marR="0" lvl="1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GB" sz="2520" b="0" i="0" u="none" strike="noStrike" kern="1200" cap="none" spc="0" baseline="0">
          <a:solidFill>
            <a:srgbClr val="FFFFFF"/>
          </a:solidFill>
          <a:uFillTx/>
          <a:latin typeface="Aptos"/>
        </a:defRPr>
      </a:lvl2pPr>
      <a:lvl3pPr marL="1200150" marR="0" lvl="2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GB" sz="2100" b="0" i="0" u="none" strike="noStrike" kern="1200" cap="none" spc="0" baseline="0">
          <a:solidFill>
            <a:srgbClr val="FFFFFF"/>
          </a:solidFill>
          <a:uFillTx/>
          <a:latin typeface="Aptos"/>
        </a:defRPr>
      </a:lvl3pPr>
      <a:lvl4pPr marL="1680210" marR="0" lvl="3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GB" sz="1890" b="0" i="0" u="none" strike="noStrike" kern="1200" cap="none" spc="0" baseline="0">
          <a:solidFill>
            <a:srgbClr val="FFFFFF"/>
          </a:solidFill>
          <a:uFillTx/>
          <a:latin typeface="Aptos"/>
        </a:defRPr>
      </a:lvl4pPr>
      <a:lvl5pPr marL="2160270" marR="0" lvl="4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GB" sz="1890" b="0" i="0" u="none" strike="noStrike" kern="1200" cap="none" spc="0" baseline="0">
          <a:solidFill>
            <a:srgbClr val="FFFFFF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2626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B4CBA-F3D0-F434-5F1F-0F255859A52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95651" y="284323"/>
            <a:ext cx="8809896" cy="1562069"/>
          </a:xfrm>
        </p:spPr>
        <p:txBody>
          <a:bodyPr/>
          <a:lstStyle/>
          <a:p>
            <a:pPr lvl="0"/>
            <a:r>
              <a:rPr lang="en-GB" sz="5700" dirty="0"/>
              <a:t>How to create a new meting in Microsoft teams.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DFE8D3-82F6-78CE-E5E7-144C0F8F977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45194" y="2830269"/>
            <a:ext cx="1507882" cy="327629"/>
          </a:xfrm>
        </p:spPr>
        <p:txBody>
          <a:bodyPr>
            <a:noAutofit/>
          </a:bodyPr>
          <a:lstStyle/>
          <a:p>
            <a:pPr lvl="0"/>
            <a:r>
              <a:rPr lang="en-GB" sz="2800"/>
              <a:t>step01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547D1CD0-E6D5-7252-7E24-966A3D281B1A}"/>
              </a:ext>
            </a:extLst>
          </p:cNvPr>
          <p:cNvSpPr txBox="1"/>
          <p:nvPr/>
        </p:nvSpPr>
        <p:spPr>
          <a:xfrm>
            <a:off x="342900" y="3260695"/>
            <a:ext cx="446649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Open the Microsoft teams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And click on “calendar. 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3FC2E2E4-F8E4-82AF-5493-253A8C860725}"/>
              </a:ext>
            </a:extLst>
          </p:cNvPr>
          <p:cNvSpPr txBox="1"/>
          <p:nvPr/>
        </p:nvSpPr>
        <p:spPr>
          <a:xfrm>
            <a:off x="6699735" y="2737475"/>
            <a:ext cx="1635367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Step 02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2F94A619-3914-AEF9-EBEB-4B6F9A330967}"/>
              </a:ext>
            </a:extLst>
          </p:cNvPr>
          <p:cNvSpPr txBox="1"/>
          <p:nvPr/>
        </p:nvSpPr>
        <p:spPr>
          <a:xfrm>
            <a:off x="5805123" y="3260695"/>
            <a:ext cx="355209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FFFFFF"/>
                </a:solidFill>
                <a:uFillTx/>
                <a:latin typeface="Aptos"/>
              </a:rPr>
              <a:t>Then click “New meeting “.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66B5B99B-E315-0C45-2AA5-5E820357B6C8}"/>
              </a:ext>
            </a:extLst>
          </p:cNvPr>
          <p:cNvSpPr txBox="1"/>
          <p:nvPr/>
        </p:nvSpPr>
        <p:spPr>
          <a:xfrm>
            <a:off x="1211141" y="7165448"/>
            <a:ext cx="1441935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Step 03</a:t>
            </a: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3420020E-1EA0-ABE4-E9DC-8F2A882C9A71}"/>
              </a:ext>
            </a:extLst>
          </p:cNvPr>
          <p:cNvSpPr txBox="1"/>
          <p:nvPr/>
        </p:nvSpPr>
        <p:spPr>
          <a:xfrm>
            <a:off x="6699735" y="7165448"/>
            <a:ext cx="145951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Step 04</a:t>
            </a: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B5BCB6F7-2DDC-3250-61AF-B1885BBA57BB}"/>
              </a:ext>
            </a:extLst>
          </p:cNvPr>
          <p:cNvSpPr txBox="1"/>
          <p:nvPr/>
        </p:nvSpPr>
        <p:spPr>
          <a:xfrm>
            <a:off x="606667" y="7688668"/>
            <a:ext cx="3242160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FFFFFF"/>
                </a:solidFill>
                <a:uFillTx/>
                <a:latin typeface="Aptos"/>
              </a:rPr>
              <a:t>Fill the meeting details.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EFC1E541-7BB3-16E6-BB8C-4292C97BCBB3}"/>
              </a:ext>
            </a:extLst>
          </p:cNvPr>
          <p:cNvSpPr txBox="1"/>
          <p:nvPr/>
        </p:nvSpPr>
        <p:spPr>
          <a:xfrm>
            <a:off x="5805123" y="7688668"/>
            <a:ext cx="355209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FFFFFF"/>
                </a:solidFill>
                <a:uFillTx/>
                <a:latin typeface="Aptos"/>
              </a:rPr>
              <a:t>To finish press “save” or “send .</a:t>
            </a:r>
          </a:p>
        </p:txBody>
      </p:sp>
      <p:pic>
        <p:nvPicPr>
          <p:cNvPr id="11" name="Picture 18" descr="A screenshot of a computer">
            <a:extLst>
              <a:ext uri="{FF2B5EF4-FFF2-40B4-BE49-F238E27FC236}">
                <a16:creationId xmlns:a16="http://schemas.microsoft.com/office/drawing/2014/main" id="{71860F7E-3176-1136-0549-583337C3C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082" y="4244580"/>
            <a:ext cx="4335261" cy="238718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Arrow: Left 22">
            <a:extLst>
              <a:ext uri="{FF2B5EF4-FFF2-40B4-BE49-F238E27FC236}">
                <a16:creationId xmlns:a16="http://schemas.microsoft.com/office/drawing/2014/main" id="{3B846CBE-CA6F-1ECF-E475-9BF85AC1504C}"/>
              </a:ext>
            </a:extLst>
          </p:cNvPr>
          <p:cNvSpPr/>
          <p:nvPr/>
        </p:nvSpPr>
        <p:spPr>
          <a:xfrm>
            <a:off x="606667" y="5046783"/>
            <a:ext cx="538526" cy="224924"/>
          </a:xfrm>
          <a:custGeom>
            <a:avLst>
              <a:gd name="f0" fmla="val 4511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21600 f12 1"/>
              <a:gd name="f24" fmla="*/ 0 f13 1"/>
              <a:gd name="f25" fmla="*/ f16 1 f4"/>
              <a:gd name="f26" fmla="*/ 21600 f13 1"/>
              <a:gd name="f27" fmla="*/ f17 1 f4"/>
              <a:gd name="f28" fmla="*/ f19 f18 1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1 10800"/>
              <a:gd name="f35" fmla="+- f19 0 f34"/>
              <a:gd name="f36" fmla="*/ f35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36" t="f30" r="f23" b="f29"/>
            <a:pathLst>
              <a:path w="21600" h="21600">
                <a:moveTo>
                  <a:pt x="f8" y="f18"/>
                </a:moveTo>
                <a:lnTo>
                  <a:pt x="f19" y="f18"/>
                </a:lnTo>
                <a:lnTo>
                  <a:pt x="f19" y="f7"/>
                </a:lnTo>
                <a:lnTo>
                  <a:pt x="f7" y="f9"/>
                </a:lnTo>
                <a:lnTo>
                  <a:pt x="f19" y="f8"/>
                </a:lnTo>
                <a:lnTo>
                  <a:pt x="f19" y="f20"/>
                </a:lnTo>
                <a:lnTo>
                  <a:pt x="f8" y="f20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3" name="Picture 24" descr="A screenshot of a computer">
            <a:extLst>
              <a:ext uri="{FF2B5EF4-FFF2-40B4-BE49-F238E27FC236}">
                <a16:creationId xmlns:a16="http://schemas.microsoft.com/office/drawing/2014/main" id="{43B6C7B7-475A-27B7-464E-B2B174EE8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7682" y="4204539"/>
            <a:ext cx="4186443" cy="238718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Arrow: Up 25">
            <a:extLst>
              <a:ext uri="{FF2B5EF4-FFF2-40B4-BE49-F238E27FC236}">
                <a16:creationId xmlns:a16="http://schemas.microsoft.com/office/drawing/2014/main" id="{7C083DAC-A6F7-ED19-F942-AFCEB3F88E51}"/>
              </a:ext>
            </a:extLst>
          </p:cNvPr>
          <p:cNvSpPr/>
          <p:nvPr/>
        </p:nvSpPr>
        <p:spPr>
          <a:xfrm>
            <a:off x="8792303" y="4536832"/>
            <a:ext cx="211016" cy="509951"/>
          </a:xfrm>
          <a:custGeom>
            <a:avLst>
              <a:gd name="f0" fmla="val 4469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21600 f13 1"/>
              <a:gd name="f24" fmla="*/ 0 f12 1"/>
              <a:gd name="f25" fmla="*/ f16 1 f4"/>
              <a:gd name="f26" fmla="*/ 21600 f12 1"/>
              <a:gd name="f27" fmla="*/ f17 1 f4"/>
              <a:gd name="f28" fmla="*/ f19 f18 1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1 10800"/>
              <a:gd name="f35" fmla="+- f19 0 f34"/>
              <a:gd name="f36" fmla="*/ f35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36" r="f30" b="f23"/>
            <a:pathLst>
              <a:path w="21600" h="21600">
                <a:moveTo>
                  <a:pt x="f18" y="f8"/>
                </a:moveTo>
                <a:lnTo>
                  <a:pt x="f18" y="f19"/>
                </a:lnTo>
                <a:lnTo>
                  <a:pt x="f7" y="f19"/>
                </a:lnTo>
                <a:lnTo>
                  <a:pt x="f9" y="f7"/>
                </a:lnTo>
                <a:lnTo>
                  <a:pt x="f8" y="f19"/>
                </a:lnTo>
                <a:lnTo>
                  <a:pt x="f20" y="f19"/>
                </a:lnTo>
                <a:lnTo>
                  <a:pt x="f20" y="f8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5" name="Picture 27" descr="A screenshot of a computer">
            <a:extLst>
              <a:ext uri="{FF2B5EF4-FFF2-40B4-BE49-F238E27FC236}">
                <a16:creationId xmlns:a16="http://schemas.microsoft.com/office/drawing/2014/main" id="{F6B7C571-3CC8-C9FC-ACB6-FAE78039C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073" y="8777737"/>
            <a:ext cx="4493526" cy="238718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29" descr="A screenshot of a computer">
            <a:extLst>
              <a:ext uri="{FF2B5EF4-FFF2-40B4-BE49-F238E27FC236}">
                <a16:creationId xmlns:a16="http://schemas.microsoft.com/office/drawing/2014/main" id="{67293F02-C649-96BF-62AC-DF233598FE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0776" y="8777737"/>
            <a:ext cx="4186443" cy="23984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Arrow: Up 30">
            <a:extLst>
              <a:ext uri="{FF2B5EF4-FFF2-40B4-BE49-F238E27FC236}">
                <a16:creationId xmlns:a16="http://schemas.microsoft.com/office/drawing/2014/main" id="{AB11020D-4B5E-87A8-57DA-01A04BAA7659}"/>
              </a:ext>
            </a:extLst>
          </p:cNvPr>
          <p:cNvSpPr/>
          <p:nvPr/>
        </p:nvSpPr>
        <p:spPr>
          <a:xfrm>
            <a:off x="9003319" y="9161583"/>
            <a:ext cx="202219" cy="457200"/>
          </a:xfrm>
          <a:custGeom>
            <a:avLst>
              <a:gd name="f0" fmla="val 4777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21600 f13 1"/>
              <a:gd name="f24" fmla="*/ 0 f12 1"/>
              <a:gd name="f25" fmla="*/ f16 1 f4"/>
              <a:gd name="f26" fmla="*/ 21600 f12 1"/>
              <a:gd name="f27" fmla="*/ f17 1 f4"/>
              <a:gd name="f28" fmla="*/ f19 f18 1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1 10800"/>
              <a:gd name="f35" fmla="+- f19 0 f34"/>
              <a:gd name="f36" fmla="*/ f35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36" r="f30" b="f23"/>
            <a:pathLst>
              <a:path w="21600" h="21600">
                <a:moveTo>
                  <a:pt x="f18" y="f8"/>
                </a:moveTo>
                <a:lnTo>
                  <a:pt x="f18" y="f19"/>
                </a:lnTo>
                <a:lnTo>
                  <a:pt x="f7" y="f19"/>
                </a:lnTo>
                <a:lnTo>
                  <a:pt x="f9" y="f7"/>
                </a:lnTo>
                <a:lnTo>
                  <a:pt x="f8" y="f19"/>
                </a:lnTo>
                <a:lnTo>
                  <a:pt x="f20" y="f19"/>
                </a:lnTo>
                <a:lnTo>
                  <a:pt x="f20" y="f8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TM04033929%5b%5bfn=Slate%5d%5d</Template>
  <TotalTime>148</TotalTime>
  <Words>48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create a new meting in Microsoft teams.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new meting in Microsoft teams.</dc:title>
  <dc:creator>ronald andrei anton</dc:creator>
  <cp:lastModifiedBy>Isabela Avadanei (2515143)</cp:lastModifiedBy>
  <cp:revision>1</cp:revision>
  <dcterms:created xsi:type="dcterms:W3CDTF">2025-11-18T10:37:08Z</dcterms:created>
  <dcterms:modified xsi:type="dcterms:W3CDTF">2025-11-23T14:01:39Z</dcterms:modified>
</cp:coreProperties>
</file>