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3"/>
  </p:notesMasterIdLst>
  <p:sldIdLst>
    <p:sldId id="719" r:id="rId24"/>
    <p:sldId id="772" r:id="rId25"/>
    <p:sldId id="781" r:id="rId26"/>
    <p:sldId id="782" r:id="rId27"/>
    <p:sldId id="786" r:id="rId28"/>
    <p:sldId id="792" r:id="rId29"/>
    <p:sldId id="788" r:id="rId30"/>
    <p:sldId id="795" r:id="rId31"/>
    <p:sldId id="732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913B3B8A-AFCF-4C4A-BEBA-0523CB3F1C83}"/>
    <pc:docChg chg="modSld">
      <pc:chgData name="Jenifer Prince Devaraj" userId="c3fb109c-09d1-42a6-93f4-69472d709861" providerId="ADAL" clId="{913B3B8A-AFCF-4C4A-BEBA-0523CB3F1C83}" dt="2025-04-07T11:18:52.099" v="0" actId="6549"/>
      <pc:docMkLst>
        <pc:docMk/>
      </pc:docMkLst>
      <pc:sldChg chg="modSp mod">
        <pc:chgData name="Jenifer Prince Devaraj" userId="c3fb109c-09d1-42a6-93f4-69472d709861" providerId="ADAL" clId="{913B3B8A-AFCF-4C4A-BEBA-0523CB3F1C83}" dt="2025-04-07T11:18:52.099" v="0" actId="6549"/>
        <pc:sldMkLst>
          <pc:docMk/>
          <pc:sldMk cId="3119007398" sldId="719"/>
        </pc:sldMkLst>
        <pc:spChg chg="mod">
          <ac:chgData name="Jenifer Prince Devaraj" userId="c3fb109c-09d1-42a6-93f4-69472d709861" providerId="ADAL" clId="{913B3B8A-AFCF-4C4A-BEBA-0523CB3F1C83}" dt="2025-04-07T11:18:52.099" v="0" actId="6549"/>
          <ac:spMkLst>
            <pc:docMk/>
            <pc:sldMk cId="3119007398" sldId="719"/>
            <ac:spMk id="6" creationId="{F3B438A1-91DD-CFEB-4B84-C60FBE33A096}"/>
          </ac:spMkLst>
        </pc:spChg>
      </pc:sldChg>
    </pc:docChg>
  </pc:docChgLst>
  <pc:docChgLst>
    <pc:chgData name="Jenifer Prince Devaraj" userId="c3fb109c-09d1-42a6-93f4-69472d709861" providerId="ADAL" clId="{6BF0F3E7-5C46-40FD-8D30-09A0774048D5}"/>
    <pc:docChg chg="custSel delSld modSld">
      <pc:chgData name="Jenifer Prince Devaraj" userId="c3fb109c-09d1-42a6-93f4-69472d709861" providerId="ADAL" clId="{6BF0F3E7-5C46-40FD-8D30-09A0774048D5}" dt="2024-07-04T11:32:39.081" v="27" actId="20577"/>
      <pc:docMkLst>
        <pc:docMk/>
      </pc:docMkLst>
      <pc:sldChg chg="modSp mod">
        <pc:chgData name="Jenifer Prince Devaraj" userId="c3fb109c-09d1-42a6-93f4-69472d709861" providerId="ADAL" clId="{6BF0F3E7-5C46-40FD-8D30-09A0774048D5}" dt="2024-07-04T11:32:39.081" v="27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6BF0F3E7-5C46-40FD-8D30-09A0774048D5}" dt="2024-07-04T11:32:39.081" v="27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del">
        <pc:chgData name="Jenifer Prince Devaraj" userId="c3fb109c-09d1-42a6-93f4-69472d709861" providerId="ADAL" clId="{6BF0F3E7-5C46-40FD-8D30-09A0774048D5}" dt="2024-07-04T09:48:53.907" v="0" actId="47"/>
        <pc:sldMkLst>
          <pc:docMk/>
          <pc:sldMk cId="2958178474" sldId="773"/>
        </pc:sldMkLst>
      </pc:sldChg>
      <pc:sldChg chg="del">
        <pc:chgData name="Jenifer Prince Devaraj" userId="c3fb109c-09d1-42a6-93f4-69472d709861" providerId="ADAL" clId="{6BF0F3E7-5C46-40FD-8D30-09A0774048D5}" dt="2024-07-04T09:48:54.349" v="1" actId="47"/>
        <pc:sldMkLst>
          <pc:docMk/>
          <pc:sldMk cId="2942920006" sldId="774"/>
        </pc:sldMkLst>
      </pc:sldChg>
      <pc:sldChg chg="del">
        <pc:chgData name="Jenifer Prince Devaraj" userId="c3fb109c-09d1-42a6-93f4-69472d709861" providerId="ADAL" clId="{6BF0F3E7-5C46-40FD-8D30-09A0774048D5}" dt="2024-07-04T09:48:54.665" v="2" actId="47"/>
        <pc:sldMkLst>
          <pc:docMk/>
          <pc:sldMk cId="3729459313" sldId="775"/>
        </pc:sldMkLst>
      </pc:sldChg>
      <pc:sldChg chg="del">
        <pc:chgData name="Jenifer Prince Devaraj" userId="c3fb109c-09d1-42a6-93f4-69472d709861" providerId="ADAL" clId="{6BF0F3E7-5C46-40FD-8D30-09A0774048D5}" dt="2024-07-04T09:48:55.107" v="3" actId="47"/>
        <pc:sldMkLst>
          <pc:docMk/>
          <pc:sldMk cId="1028501558" sldId="776"/>
        </pc:sldMkLst>
      </pc:sldChg>
      <pc:sldChg chg="del">
        <pc:chgData name="Jenifer Prince Devaraj" userId="c3fb109c-09d1-42a6-93f4-69472d709861" providerId="ADAL" clId="{6BF0F3E7-5C46-40FD-8D30-09A0774048D5}" dt="2024-07-04T09:48:55.541" v="4" actId="47"/>
        <pc:sldMkLst>
          <pc:docMk/>
          <pc:sldMk cId="952087621" sldId="777"/>
        </pc:sldMkLst>
      </pc:sldChg>
      <pc:sldChg chg="del">
        <pc:chgData name="Jenifer Prince Devaraj" userId="c3fb109c-09d1-42a6-93f4-69472d709861" providerId="ADAL" clId="{6BF0F3E7-5C46-40FD-8D30-09A0774048D5}" dt="2024-07-04T09:48:56.259" v="5" actId="47"/>
        <pc:sldMkLst>
          <pc:docMk/>
          <pc:sldMk cId="1561850519" sldId="778"/>
        </pc:sldMkLst>
      </pc:sldChg>
      <pc:sldChg chg="del">
        <pc:chgData name="Jenifer Prince Devaraj" userId="c3fb109c-09d1-42a6-93f4-69472d709861" providerId="ADAL" clId="{6BF0F3E7-5C46-40FD-8D30-09A0774048D5}" dt="2024-07-04T09:48:56.698" v="6" actId="47"/>
        <pc:sldMkLst>
          <pc:docMk/>
          <pc:sldMk cId="1771127284" sldId="779"/>
        </pc:sldMkLst>
      </pc:sldChg>
      <pc:sldChg chg="del">
        <pc:chgData name="Jenifer Prince Devaraj" userId="c3fb109c-09d1-42a6-93f4-69472d709861" providerId="ADAL" clId="{6BF0F3E7-5C46-40FD-8D30-09A0774048D5}" dt="2024-07-04T09:48:57.143" v="7" actId="47"/>
        <pc:sldMkLst>
          <pc:docMk/>
          <pc:sldMk cId="2397671003" sldId="780"/>
        </pc:sldMkLst>
      </pc:sldChg>
      <pc:sldChg chg="addSp delSp modSp mod">
        <pc:chgData name="Jenifer Prince Devaraj" userId="c3fb109c-09d1-42a6-93f4-69472d709861" providerId="ADAL" clId="{6BF0F3E7-5C46-40FD-8D30-09A0774048D5}" dt="2024-07-04T09:49:40.489" v="14" actId="1076"/>
        <pc:sldMkLst>
          <pc:docMk/>
          <pc:sldMk cId="3628229427" sldId="782"/>
        </pc:sldMkLst>
        <pc:picChg chg="del">
          <ac:chgData name="Jenifer Prince Devaraj" userId="c3fb109c-09d1-42a6-93f4-69472d709861" providerId="ADAL" clId="{6BF0F3E7-5C46-40FD-8D30-09A0774048D5}" dt="2024-07-04T09:49:36.031" v="11" actId="478"/>
          <ac:picMkLst>
            <pc:docMk/>
            <pc:sldMk cId="3628229427" sldId="782"/>
            <ac:picMk id="4" creationId="{334487A2-A3F2-E298-5CE9-9169FC6493B9}"/>
          </ac:picMkLst>
        </pc:picChg>
        <pc:picChg chg="add mod">
          <ac:chgData name="Jenifer Prince Devaraj" userId="c3fb109c-09d1-42a6-93f4-69472d709861" providerId="ADAL" clId="{6BF0F3E7-5C46-40FD-8D30-09A0774048D5}" dt="2024-07-04T09:49:40.489" v="14" actId="1076"/>
          <ac:picMkLst>
            <pc:docMk/>
            <pc:sldMk cId="3628229427" sldId="782"/>
            <ac:picMk id="7" creationId="{AF5B1693-4229-2195-5DAD-947CF5565F89}"/>
          </ac:picMkLst>
        </pc:picChg>
      </pc:sldChg>
      <pc:sldChg chg="del">
        <pc:chgData name="Jenifer Prince Devaraj" userId="c3fb109c-09d1-42a6-93f4-69472d709861" providerId="ADAL" clId="{6BF0F3E7-5C46-40FD-8D30-09A0774048D5}" dt="2024-07-04T09:49:10.421" v="8" actId="47"/>
        <pc:sldMkLst>
          <pc:docMk/>
          <pc:sldMk cId="1799982519" sldId="783"/>
        </pc:sldMkLst>
      </pc:sldChg>
      <pc:sldChg chg="del">
        <pc:chgData name="Jenifer Prince Devaraj" userId="c3fb109c-09d1-42a6-93f4-69472d709861" providerId="ADAL" clId="{6BF0F3E7-5C46-40FD-8D30-09A0774048D5}" dt="2024-07-04T09:49:11.646" v="10" actId="47"/>
        <pc:sldMkLst>
          <pc:docMk/>
          <pc:sldMk cId="2842243938" sldId="784"/>
        </pc:sldMkLst>
      </pc:sldChg>
      <pc:sldChg chg="del">
        <pc:chgData name="Jenifer Prince Devaraj" userId="c3fb109c-09d1-42a6-93f4-69472d709861" providerId="ADAL" clId="{6BF0F3E7-5C46-40FD-8D30-09A0774048D5}" dt="2024-07-04T09:49:10.810" v="9" actId="47"/>
        <pc:sldMkLst>
          <pc:docMk/>
          <pc:sldMk cId="407842697" sldId="785"/>
        </pc:sldMkLst>
      </pc:sldChg>
      <pc:sldChg chg="del">
        <pc:chgData name="Jenifer Prince Devaraj" userId="c3fb109c-09d1-42a6-93f4-69472d709861" providerId="ADAL" clId="{6BF0F3E7-5C46-40FD-8D30-09A0774048D5}" dt="2024-07-04T09:49:57.067" v="15" actId="47"/>
        <pc:sldMkLst>
          <pc:docMk/>
          <pc:sldMk cId="1144578598" sldId="787"/>
        </pc:sldMkLst>
      </pc:sldChg>
      <pc:sldChg chg="del">
        <pc:chgData name="Jenifer Prince Devaraj" userId="c3fb109c-09d1-42a6-93f4-69472d709861" providerId="ADAL" clId="{6BF0F3E7-5C46-40FD-8D30-09A0774048D5}" dt="2024-07-04T09:50:15.392" v="20" actId="47"/>
        <pc:sldMkLst>
          <pc:docMk/>
          <pc:sldMk cId="71613243" sldId="789"/>
        </pc:sldMkLst>
      </pc:sldChg>
      <pc:sldChg chg="del">
        <pc:chgData name="Jenifer Prince Devaraj" userId="c3fb109c-09d1-42a6-93f4-69472d709861" providerId="ADAL" clId="{6BF0F3E7-5C46-40FD-8D30-09A0774048D5}" dt="2024-07-04T09:49:57.600" v="16" actId="47"/>
        <pc:sldMkLst>
          <pc:docMk/>
          <pc:sldMk cId="1266890209" sldId="790"/>
        </pc:sldMkLst>
      </pc:sldChg>
      <pc:sldChg chg="del">
        <pc:chgData name="Jenifer Prince Devaraj" userId="c3fb109c-09d1-42a6-93f4-69472d709861" providerId="ADAL" clId="{6BF0F3E7-5C46-40FD-8D30-09A0774048D5}" dt="2024-07-04T09:49:59.289" v="17" actId="47"/>
        <pc:sldMkLst>
          <pc:docMk/>
          <pc:sldMk cId="3932207736" sldId="791"/>
        </pc:sldMkLst>
      </pc:sldChg>
      <pc:sldChg chg="del">
        <pc:chgData name="Jenifer Prince Devaraj" userId="c3fb109c-09d1-42a6-93f4-69472d709861" providerId="ADAL" clId="{6BF0F3E7-5C46-40FD-8D30-09A0774048D5}" dt="2024-07-04T09:50:05.385" v="18" actId="47"/>
        <pc:sldMkLst>
          <pc:docMk/>
          <pc:sldMk cId="1550120643" sldId="793"/>
        </pc:sldMkLst>
      </pc:sldChg>
      <pc:sldChg chg="del">
        <pc:chgData name="Jenifer Prince Devaraj" userId="c3fb109c-09d1-42a6-93f4-69472d709861" providerId="ADAL" clId="{6BF0F3E7-5C46-40FD-8D30-09A0774048D5}" dt="2024-07-04T09:50:06.254" v="19" actId="47"/>
        <pc:sldMkLst>
          <pc:docMk/>
          <pc:sldMk cId="3316483625" sldId="794"/>
        </pc:sldMkLst>
      </pc:sldChg>
      <pc:sldChg chg="del">
        <pc:chgData name="Jenifer Prince Devaraj" userId="c3fb109c-09d1-42a6-93f4-69472d709861" providerId="ADAL" clId="{6BF0F3E7-5C46-40FD-8D30-09A0774048D5}" dt="2024-07-04T09:50:17.856" v="21" actId="47"/>
        <pc:sldMkLst>
          <pc:docMk/>
          <pc:sldMk cId="3771379570" sldId="796"/>
        </pc:sldMkLst>
      </pc:sldChg>
      <pc:sldChg chg="del">
        <pc:chgData name="Jenifer Prince Devaraj" userId="c3fb109c-09d1-42a6-93f4-69472d709861" providerId="ADAL" clId="{6BF0F3E7-5C46-40FD-8D30-09A0774048D5}" dt="2024-07-04T09:50:19.393" v="22" actId="47"/>
        <pc:sldMkLst>
          <pc:docMk/>
          <pc:sldMk cId="1231501639" sldId="797"/>
        </pc:sldMkLst>
      </pc:sldChg>
      <pc:sldChg chg="del">
        <pc:chgData name="Jenifer Prince Devaraj" userId="c3fb109c-09d1-42a6-93f4-69472d709861" providerId="ADAL" clId="{6BF0F3E7-5C46-40FD-8D30-09A0774048D5}" dt="2024-07-04T09:50:24.504" v="23" actId="47"/>
        <pc:sldMkLst>
          <pc:docMk/>
          <pc:sldMk cId="2173069969" sldId="798"/>
        </pc:sldMkLst>
      </pc:sldChg>
      <pc:sldChg chg="del">
        <pc:chgData name="Jenifer Prince Devaraj" userId="c3fb109c-09d1-42a6-93f4-69472d709861" providerId="ADAL" clId="{6BF0F3E7-5C46-40FD-8D30-09A0774048D5}" dt="2024-07-04T09:50:25.042" v="24" actId="47"/>
        <pc:sldMkLst>
          <pc:docMk/>
          <pc:sldMk cId="2810482428" sldId="79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Revision 1</a:t>
            </a: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BCFAA0-E98F-685C-4342-2B1E55591A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1778350"/>
            <a:ext cx="8705817" cy="63692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8EC6F8E0-5C85-3404-A573-819075780C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988" y="2916456"/>
            <a:ext cx="10646979" cy="2448175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</p:spTree>
    <p:extLst>
      <p:ext uri="{BB962C8B-B14F-4D97-AF65-F5344CB8AC3E}">
        <p14:creationId xmlns:p14="http://schemas.microsoft.com/office/powerpoint/2010/main" val="270595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E52F37-3265-05FD-06EA-8E955E4007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691514-7CE9-3CAB-4314-A0F1A8F26C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2BDF2F-E014-EC60-1464-81EC08B17EB3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2B21D2F-C708-4AA9-9763-AEAA49D6468A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E089792-B89C-8C25-307A-5AEE792BF9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37" y="1749107"/>
            <a:ext cx="9001125" cy="504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6133BAE-793D-747C-2148-2F4F254F3BB2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F9E32C-2C5F-37EC-6D3D-008C37D2A971}"/>
              </a:ext>
            </a:extLst>
          </p:cNvPr>
          <p:cNvSpPr txBox="1"/>
          <p:nvPr/>
        </p:nvSpPr>
        <p:spPr>
          <a:xfrm>
            <a:off x="614680" y="2697480"/>
            <a:ext cx="1249680" cy="375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FE0AFF7-6140-CA1D-DFDE-D144FF98DF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477" y="2547704"/>
            <a:ext cx="3476625" cy="31908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44EA4AC-86E5-4912-265A-0929544D07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4090" y="3004502"/>
            <a:ext cx="3314700" cy="250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4188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6D9285-C392-4155-E0F3-6ECF9462D5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0D0603-A807-7F89-20D8-10756A210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38EB01-B97A-1441-F417-89309A8F3C0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693351A-8E8B-D6A6-CAE5-5091DB3DDF83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810B60D-689B-52D3-64FE-56FE54D26A12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3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5B1693-4229-2195-5DAD-947CF5565F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8881" y="2307272"/>
            <a:ext cx="6258242" cy="757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229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11297920" cy="65504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Font typeface="+mj-lt"/>
              <a:buAutoNum type="roman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Identify the Signal and provide the name of the function below and illustrate its graphical representations.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r>
              <a:rPr lang="en-GB" sz="1200" b="1" dirty="0">
                <a:latin typeface="Cambria" panose="02040503050406030204" pitchFamily="18" charset="0"/>
                <a:ea typeface="Times New Roman" panose="02020603050405020304" pitchFamily="18" charset="0"/>
              </a:rPr>
              <a:t>(a)                                 	       			(d) 						</a:t>
            </a: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200" b="1" dirty="0">
                <a:latin typeface="Cambria" panose="02040503050406030204" pitchFamily="18" charset="0"/>
                <a:ea typeface="Times New Roman" panose="02020603050405020304" pitchFamily="18" charset="0"/>
              </a:rPr>
              <a:t>(b) 		          			(e)</a:t>
            </a: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200" b="1" dirty="0">
                <a:latin typeface="Cambria" panose="02040503050406030204" pitchFamily="18" charset="0"/>
                <a:ea typeface="Times New Roman" panose="02020603050405020304" pitchFamily="18" charset="0"/>
              </a:rPr>
              <a:t>(c)					(f)</a:t>
            </a: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D885FAC-933F-23E2-67C4-7CF8BA3D4F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757" y="2556393"/>
            <a:ext cx="1384300" cy="6921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A4464CE-2026-93A0-7755-7433980C5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458" y="4001120"/>
            <a:ext cx="1521460" cy="64338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AAF90BF-592E-1DAC-022C-E84318A6E8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181" y="5298265"/>
            <a:ext cx="1455737" cy="78461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A75EB0A-D504-51F5-60C2-8566B980AB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5431" y="2690995"/>
            <a:ext cx="2324952" cy="6433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10B2C7C-2AB2-C8A6-B089-6A056FAFE7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13779" y="4121439"/>
            <a:ext cx="1310737" cy="52306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2EC1F08F-CF91-70A1-F6AD-0C829CE31F3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7406" y="5298265"/>
            <a:ext cx="2232977" cy="559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36918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10027920" cy="336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00050" lvl="0" indent="-400050">
              <a:lnSpc>
                <a:spcPct val="150000"/>
              </a:lnSpc>
              <a:buAutoNum type="roman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Generate a rectangular pulse for x(t) with unit amplitude and a duration of 2-time units.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00050" lvl="0" indent="-400050">
              <a:lnSpc>
                <a:spcPct val="150000"/>
              </a:lnSpc>
              <a:buAutoNum type="roman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Generate a triangular pulse for c(t) with the amplitude of 3 and a duration of 4-time units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400050" lvl="0" indent="-400050">
              <a:lnSpc>
                <a:spcPct val="150000"/>
              </a:lnSpc>
              <a:buAutoNum type="roman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Plot a rectangular pulse x(t) for unit amplitude and unit duration. </a:t>
            </a:r>
          </a:p>
          <a:p>
            <a:pPr marL="400050" lvl="0" indent="-400050">
              <a:lnSpc>
                <a:spcPct val="150000"/>
              </a:lnSpc>
              <a:buAutoNum type="roman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Plot a rectangular pulse x(t) for unit amplitude and unit duration.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	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</p:spTree>
    <p:extLst>
      <p:ext uri="{BB962C8B-B14F-4D97-AF65-F5344CB8AC3E}">
        <p14:creationId xmlns:p14="http://schemas.microsoft.com/office/powerpoint/2010/main" val="1943684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37804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Consider the rectangular  pulse below 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Illustrate the time shift  and time variant representation for rectangular function 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y(t)=x(2t+3) 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F273CFB-0926-0E7D-0162-43970853971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385" y="2745740"/>
            <a:ext cx="2495550" cy="147828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1EEE8E-DC62-FF0B-9D7B-59DBB86958F8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4459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8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37458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the  triangular pulse x(t) shown below, sketch the time scaling for each of the following derived from x(t)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</a:t>
            </a:r>
          </a:p>
          <a:p>
            <a:pPr marL="342900" lvl="0" indent="-342900">
              <a:lnSpc>
                <a:spcPct val="200000"/>
              </a:lnSpc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6124E6-F110-E324-8560-E3BA1111E5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9660" y="2526808"/>
            <a:ext cx="2270325" cy="1373406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AB5F159-BCB6-9A10-9023-BFE0495B9EB7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989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325</Words>
  <Application>Microsoft Office PowerPoint</Application>
  <PresentationFormat>Widescreen</PresentationFormat>
  <Paragraphs>78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9</vt:i4>
      </vt:variant>
    </vt:vector>
  </HeadingPairs>
  <TitlesOfParts>
    <vt:vector size="35" baseType="lpstr">
      <vt:lpstr>Arial</vt:lpstr>
      <vt:lpstr>Book Antiqua</vt:lpstr>
      <vt:lpstr>Calibri</vt:lpstr>
      <vt:lpstr>Calibri Light</vt:lpstr>
      <vt:lpstr>Cambria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2025-04-07T11:18:52Z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