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57" r:id="rId4"/>
    <p:sldId id="258" r:id="rId5"/>
    <p:sldId id="270" r:id="rId6"/>
    <p:sldId id="259" r:id="rId7"/>
    <p:sldId id="260" r:id="rId8"/>
    <p:sldId id="261" r:id="rId9"/>
    <p:sldId id="262" r:id="rId10"/>
    <p:sldId id="263" r:id="rId11"/>
    <p:sldId id="264" r:id="rId12"/>
    <p:sldId id="267" r:id="rId13"/>
    <p:sldId id="268" r:id="rId14"/>
    <p:sldId id="265"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F9162-3F56-606F-E1BB-1495DADE37A8}" v="514" dt="2025-10-18T11:00:44.343"/>
    <p1510:client id="{0779D319-2C96-F00B-0CA7-87A4AAFD061C}" v="821" dt="2025-10-18T09:26:37.030"/>
    <p1510:client id="{474B82EB-444C-A991-F8A3-6891C97157F3}" v="393" dt="2025-10-17T17:22:04.779"/>
    <p1510:client id="{884A8273-BB7C-2EBB-4D53-7D55837EFBB2}" v="6" dt="2025-10-17T17:25:42.067"/>
    <p1510:client id="{8ADF21D7-0D3A-0D8B-782B-98730C0BFF28}" v="75" dt="2025-10-17T17:53:39.292"/>
    <p1510:client id="{9A2BA7D2-35E3-6E60-CD17-753572431FA8}" v="3" dt="2025-10-17T18:08:33.432"/>
    <p1510:client id="{AAECBA5C-C173-BE73-8AE1-7EC7FBB52397}" v="2" dt="2025-10-17T20:51:12.150"/>
    <p1510:client id="{C14C099A-0BC9-F0B3-18F4-1E0130FC975B}" v="6" dt="2025-10-17T18:03:10.2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a Ahmed (2437812)" userId="S::2437812@student.uwtsd.ac.uk::754c5e34-20a3-4df8-bd6c-66c50e41af03" providerId="AD" clId="Web-{474B82EB-444C-A991-F8A3-6891C97157F3}"/>
    <pc:docChg chg="addSld modSld">
      <pc:chgData name="Nadia Ahmed (2437812)" userId="S::2437812@student.uwtsd.ac.uk::754c5e34-20a3-4df8-bd6c-66c50e41af03" providerId="AD" clId="Web-{474B82EB-444C-A991-F8A3-6891C97157F3}" dt="2025-10-17T17:22:04.779" v="382" actId="14100"/>
      <pc:docMkLst>
        <pc:docMk/>
      </pc:docMkLst>
      <pc:sldChg chg="modSp">
        <pc:chgData name="Nadia Ahmed (2437812)" userId="S::2437812@student.uwtsd.ac.uk::754c5e34-20a3-4df8-bd6c-66c50e41af03" providerId="AD" clId="Web-{474B82EB-444C-A991-F8A3-6891C97157F3}" dt="2025-10-17T17:22:04.779" v="382" actId="14100"/>
        <pc:sldMkLst>
          <pc:docMk/>
          <pc:sldMk cId="109857222" sldId="256"/>
        </pc:sldMkLst>
        <pc:spChg chg="mod">
          <ac:chgData name="Nadia Ahmed (2437812)" userId="S::2437812@student.uwtsd.ac.uk::754c5e34-20a3-4df8-bd6c-66c50e41af03" providerId="AD" clId="Web-{474B82EB-444C-A991-F8A3-6891C97157F3}" dt="2025-10-17T17:22:04.779" v="382" actId="14100"/>
          <ac:spMkLst>
            <pc:docMk/>
            <pc:sldMk cId="109857222" sldId="256"/>
            <ac:spMk id="3" creationId="{00000000-0000-0000-0000-000000000000}"/>
          </ac:spMkLst>
        </pc:spChg>
      </pc:sldChg>
      <pc:sldChg chg="modSp new">
        <pc:chgData name="Nadia Ahmed (2437812)" userId="S::2437812@student.uwtsd.ac.uk::754c5e34-20a3-4df8-bd6c-66c50e41af03" providerId="AD" clId="Web-{474B82EB-444C-A991-F8A3-6891C97157F3}" dt="2025-10-17T16:36:48.371" v="96" actId="20577"/>
        <pc:sldMkLst>
          <pc:docMk/>
          <pc:sldMk cId="298454286" sldId="257"/>
        </pc:sldMkLst>
        <pc:spChg chg="mod">
          <ac:chgData name="Nadia Ahmed (2437812)" userId="S::2437812@student.uwtsd.ac.uk::754c5e34-20a3-4df8-bd6c-66c50e41af03" providerId="AD" clId="Web-{474B82EB-444C-A991-F8A3-6891C97157F3}" dt="2025-10-17T16:09:25.526" v="33" actId="20577"/>
          <ac:spMkLst>
            <pc:docMk/>
            <pc:sldMk cId="298454286" sldId="257"/>
            <ac:spMk id="2" creationId="{DAEAD07F-962E-60DC-8470-8E7975C5F1A9}"/>
          </ac:spMkLst>
        </pc:spChg>
        <pc:spChg chg="mod">
          <ac:chgData name="Nadia Ahmed (2437812)" userId="S::2437812@student.uwtsd.ac.uk::754c5e34-20a3-4df8-bd6c-66c50e41af03" providerId="AD" clId="Web-{474B82EB-444C-A991-F8A3-6891C97157F3}" dt="2025-10-17T16:36:48.371" v="96" actId="20577"/>
          <ac:spMkLst>
            <pc:docMk/>
            <pc:sldMk cId="298454286" sldId="257"/>
            <ac:spMk id="3" creationId="{B7F8E490-2ECC-E940-31AE-9A1692997C6F}"/>
          </ac:spMkLst>
        </pc:spChg>
      </pc:sldChg>
      <pc:sldChg chg="modSp new">
        <pc:chgData name="Nadia Ahmed (2437812)" userId="S::2437812@student.uwtsd.ac.uk::754c5e34-20a3-4df8-bd6c-66c50e41af03" providerId="AD" clId="Web-{474B82EB-444C-A991-F8A3-6891C97157F3}" dt="2025-10-17T17:19:18.284" v="373" actId="20577"/>
        <pc:sldMkLst>
          <pc:docMk/>
          <pc:sldMk cId="3227064893" sldId="258"/>
        </pc:sldMkLst>
        <pc:spChg chg="mod">
          <ac:chgData name="Nadia Ahmed (2437812)" userId="S::2437812@student.uwtsd.ac.uk::754c5e34-20a3-4df8-bd6c-66c50e41af03" providerId="AD" clId="Web-{474B82EB-444C-A991-F8A3-6891C97157F3}" dt="2025-10-17T16:11:02.919" v="64" actId="20577"/>
          <ac:spMkLst>
            <pc:docMk/>
            <pc:sldMk cId="3227064893" sldId="258"/>
            <ac:spMk id="2" creationId="{33BCC7E7-268A-056E-0CD8-2D8103B9DE0C}"/>
          </ac:spMkLst>
        </pc:spChg>
        <pc:spChg chg="mod">
          <ac:chgData name="Nadia Ahmed (2437812)" userId="S::2437812@student.uwtsd.ac.uk::754c5e34-20a3-4df8-bd6c-66c50e41af03" providerId="AD" clId="Web-{474B82EB-444C-A991-F8A3-6891C97157F3}" dt="2025-10-17T17:19:18.284" v="373" actId="20577"/>
          <ac:spMkLst>
            <pc:docMk/>
            <pc:sldMk cId="3227064893" sldId="258"/>
            <ac:spMk id="3" creationId="{186474AF-A224-268F-1366-F289E8865519}"/>
          </ac:spMkLst>
        </pc:spChg>
      </pc:sldChg>
      <pc:sldChg chg="addSp delSp modSp new">
        <pc:chgData name="Nadia Ahmed (2437812)" userId="S::2437812@student.uwtsd.ac.uk::754c5e34-20a3-4df8-bd6c-66c50e41af03" providerId="AD" clId="Web-{474B82EB-444C-A991-F8A3-6891C97157F3}" dt="2025-10-17T16:43:53.843" v="147" actId="20577"/>
        <pc:sldMkLst>
          <pc:docMk/>
          <pc:sldMk cId="2589911417" sldId="259"/>
        </pc:sldMkLst>
        <pc:spChg chg="mod">
          <ac:chgData name="Nadia Ahmed (2437812)" userId="S::2437812@student.uwtsd.ac.uk::754c5e34-20a3-4df8-bd6c-66c50e41af03" providerId="AD" clId="Web-{474B82EB-444C-A991-F8A3-6891C97157F3}" dt="2025-10-17T16:39:37.282" v="102" actId="20577"/>
          <ac:spMkLst>
            <pc:docMk/>
            <pc:sldMk cId="2589911417" sldId="259"/>
            <ac:spMk id="2" creationId="{FFB3F41B-4301-2E86-0329-1453D18AECAF}"/>
          </ac:spMkLst>
        </pc:spChg>
        <pc:spChg chg="del">
          <ac:chgData name="Nadia Ahmed (2437812)" userId="S::2437812@student.uwtsd.ac.uk::754c5e34-20a3-4df8-bd6c-66c50e41af03" providerId="AD" clId="Web-{474B82EB-444C-A991-F8A3-6891C97157F3}" dt="2025-10-17T16:12:14.843" v="66"/>
          <ac:spMkLst>
            <pc:docMk/>
            <pc:sldMk cId="2589911417" sldId="259"/>
            <ac:spMk id="3" creationId="{A658ED88-DF13-41F9-9665-BB33D23FE216}"/>
          </ac:spMkLst>
        </pc:spChg>
        <pc:spChg chg="add mod">
          <ac:chgData name="Nadia Ahmed (2437812)" userId="S::2437812@student.uwtsd.ac.uk::754c5e34-20a3-4df8-bd6c-66c50e41af03" providerId="AD" clId="Web-{474B82EB-444C-A991-F8A3-6891C97157F3}" dt="2025-10-17T16:43:53.843" v="147" actId="20577"/>
          <ac:spMkLst>
            <pc:docMk/>
            <pc:sldMk cId="2589911417" sldId="259"/>
            <ac:spMk id="6" creationId="{B06C238B-9719-7004-2C85-6E0423153864}"/>
          </ac:spMkLst>
        </pc:spChg>
        <pc:picChg chg="add del mod ord">
          <ac:chgData name="Nadia Ahmed (2437812)" userId="S::2437812@student.uwtsd.ac.uk::754c5e34-20a3-4df8-bd6c-66c50e41af03" providerId="AD" clId="Web-{474B82EB-444C-A991-F8A3-6891C97157F3}" dt="2025-10-17T16:12:27.827" v="68"/>
          <ac:picMkLst>
            <pc:docMk/>
            <pc:sldMk cId="2589911417" sldId="259"/>
            <ac:picMk id="4" creationId="{56CC88E9-D55F-7C04-BD4B-BC9111F03A7F}"/>
          </ac:picMkLst>
        </pc:picChg>
      </pc:sldChg>
      <pc:sldChg chg="modSp new">
        <pc:chgData name="Nadia Ahmed (2437812)" userId="S::2437812@student.uwtsd.ac.uk::754c5e34-20a3-4df8-bd6c-66c50e41af03" providerId="AD" clId="Web-{474B82EB-444C-A991-F8A3-6891C97157F3}" dt="2025-10-17T16:44:24.315" v="163" actId="20577"/>
        <pc:sldMkLst>
          <pc:docMk/>
          <pc:sldMk cId="2673496500" sldId="260"/>
        </pc:sldMkLst>
        <pc:spChg chg="mod">
          <ac:chgData name="Nadia Ahmed (2437812)" userId="S::2437812@student.uwtsd.ac.uk::754c5e34-20a3-4df8-bd6c-66c50e41af03" providerId="AD" clId="Web-{474B82EB-444C-A991-F8A3-6891C97157F3}" dt="2025-10-17T16:44:24.315" v="163" actId="20577"/>
          <ac:spMkLst>
            <pc:docMk/>
            <pc:sldMk cId="2673496500" sldId="260"/>
            <ac:spMk id="2" creationId="{7FF3B28A-3520-520E-A46C-F37A114A5641}"/>
          </ac:spMkLst>
        </pc:spChg>
      </pc:sldChg>
      <pc:sldChg chg="modSp new">
        <pc:chgData name="Nadia Ahmed (2437812)" userId="S::2437812@student.uwtsd.ac.uk::754c5e34-20a3-4df8-bd6c-66c50e41af03" providerId="AD" clId="Web-{474B82EB-444C-A991-F8A3-6891C97157F3}" dt="2025-10-17T17:11:52.181" v="333" actId="20577"/>
        <pc:sldMkLst>
          <pc:docMk/>
          <pc:sldMk cId="2526361030" sldId="261"/>
        </pc:sldMkLst>
        <pc:spChg chg="mod">
          <ac:chgData name="Nadia Ahmed (2437812)" userId="S::2437812@student.uwtsd.ac.uk::754c5e34-20a3-4df8-bd6c-66c50e41af03" providerId="AD" clId="Web-{474B82EB-444C-A991-F8A3-6891C97157F3}" dt="2025-10-17T16:44:58.396" v="174" actId="20577"/>
          <ac:spMkLst>
            <pc:docMk/>
            <pc:sldMk cId="2526361030" sldId="261"/>
            <ac:spMk id="2" creationId="{A23CE603-97A1-3684-3EB7-AF22684C84AA}"/>
          </ac:spMkLst>
        </pc:spChg>
        <pc:spChg chg="mod">
          <ac:chgData name="Nadia Ahmed (2437812)" userId="S::2437812@student.uwtsd.ac.uk::754c5e34-20a3-4df8-bd6c-66c50e41af03" providerId="AD" clId="Web-{474B82EB-444C-A991-F8A3-6891C97157F3}" dt="2025-10-17T17:11:52.181" v="333" actId="20577"/>
          <ac:spMkLst>
            <pc:docMk/>
            <pc:sldMk cId="2526361030" sldId="261"/>
            <ac:spMk id="3" creationId="{690017FA-4961-9A54-CBFE-6145CFE7FADB}"/>
          </ac:spMkLst>
        </pc:spChg>
      </pc:sldChg>
      <pc:sldChg chg="modSp new">
        <pc:chgData name="Nadia Ahmed (2437812)" userId="S::2437812@student.uwtsd.ac.uk::754c5e34-20a3-4df8-bd6c-66c50e41af03" providerId="AD" clId="Web-{474B82EB-444C-A991-F8A3-6891C97157F3}" dt="2025-10-17T16:47:13.484" v="196" actId="20577"/>
        <pc:sldMkLst>
          <pc:docMk/>
          <pc:sldMk cId="3545483640" sldId="262"/>
        </pc:sldMkLst>
        <pc:spChg chg="mod">
          <ac:chgData name="Nadia Ahmed (2437812)" userId="S::2437812@student.uwtsd.ac.uk::754c5e34-20a3-4df8-bd6c-66c50e41af03" providerId="AD" clId="Web-{474B82EB-444C-A991-F8A3-6891C97157F3}" dt="2025-10-17T16:47:13.484" v="196" actId="20577"/>
          <ac:spMkLst>
            <pc:docMk/>
            <pc:sldMk cId="3545483640" sldId="262"/>
            <ac:spMk id="2" creationId="{BC1BC9E8-3CC5-E71E-C693-E6AFAAF3FC2B}"/>
          </ac:spMkLst>
        </pc:spChg>
      </pc:sldChg>
      <pc:sldChg chg="modSp new">
        <pc:chgData name="Nadia Ahmed (2437812)" userId="S::2437812@student.uwtsd.ac.uk::754c5e34-20a3-4df8-bd6c-66c50e41af03" providerId="AD" clId="Web-{474B82EB-444C-A991-F8A3-6891C97157F3}" dt="2025-10-17T16:51:40.398" v="239" actId="20577"/>
        <pc:sldMkLst>
          <pc:docMk/>
          <pc:sldMk cId="3225106003" sldId="263"/>
        </pc:sldMkLst>
        <pc:spChg chg="mod">
          <ac:chgData name="Nadia Ahmed (2437812)" userId="S::2437812@student.uwtsd.ac.uk::754c5e34-20a3-4df8-bd6c-66c50e41af03" providerId="AD" clId="Web-{474B82EB-444C-A991-F8A3-6891C97157F3}" dt="2025-10-17T16:47:57.456" v="209" actId="20577"/>
          <ac:spMkLst>
            <pc:docMk/>
            <pc:sldMk cId="3225106003" sldId="263"/>
            <ac:spMk id="2" creationId="{BB3D5C9D-2A78-CBED-D5ED-B47FE5BF40A1}"/>
          </ac:spMkLst>
        </pc:spChg>
        <pc:spChg chg="mod">
          <ac:chgData name="Nadia Ahmed (2437812)" userId="S::2437812@student.uwtsd.ac.uk::754c5e34-20a3-4df8-bd6c-66c50e41af03" providerId="AD" clId="Web-{474B82EB-444C-A991-F8A3-6891C97157F3}" dt="2025-10-17T16:51:40.398" v="239" actId="20577"/>
          <ac:spMkLst>
            <pc:docMk/>
            <pc:sldMk cId="3225106003" sldId="263"/>
            <ac:spMk id="3" creationId="{96D1A676-9392-E7C1-8E5B-F87C58D44DF7}"/>
          </ac:spMkLst>
        </pc:spChg>
      </pc:sldChg>
      <pc:sldChg chg="modSp new">
        <pc:chgData name="Nadia Ahmed (2437812)" userId="S::2437812@student.uwtsd.ac.uk::754c5e34-20a3-4df8-bd6c-66c50e41af03" providerId="AD" clId="Web-{474B82EB-444C-A991-F8A3-6891C97157F3}" dt="2025-10-17T16:52:17.494" v="246" actId="20577"/>
        <pc:sldMkLst>
          <pc:docMk/>
          <pc:sldMk cId="608511559" sldId="264"/>
        </pc:sldMkLst>
        <pc:spChg chg="mod">
          <ac:chgData name="Nadia Ahmed (2437812)" userId="S::2437812@student.uwtsd.ac.uk::754c5e34-20a3-4df8-bd6c-66c50e41af03" providerId="AD" clId="Web-{474B82EB-444C-A991-F8A3-6891C97157F3}" dt="2025-10-17T16:52:17.494" v="246" actId="20577"/>
          <ac:spMkLst>
            <pc:docMk/>
            <pc:sldMk cId="608511559" sldId="264"/>
            <ac:spMk id="2" creationId="{F66C5FA7-6551-3E0A-CA1D-0F0BB948A952}"/>
          </ac:spMkLst>
        </pc:spChg>
      </pc:sldChg>
      <pc:sldChg chg="modSp new">
        <pc:chgData name="Nadia Ahmed (2437812)" userId="S::2437812@student.uwtsd.ac.uk::754c5e34-20a3-4df8-bd6c-66c50e41af03" providerId="AD" clId="Web-{474B82EB-444C-A991-F8A3-6891C97157F3}" dt="2025-10-17T17:21:20.933" v="380" actId="20577"/>
        <pc:sldMkLst>
          <pc:docMk/>
          <pc:sldMk cId="2672021806" sldId="265"/>
        </pc:sldMkLst>
        <pc:spChg chg="mod">
          <ac:chgData name="Nadia Ahmed (2437812)" userId="S::2437812@student.uwtsd.ac.uk::754c5e34-20a3-4df8-bd6c-66c50e41af03" providerId="AD" clId="Web-{474B82EB-444C-A991-F8A3-6891C97157F3}" dt="2025-10-17T16:55:25.844" v="276" actId="20577"/>
          <ac:spMkLst>
            <pc:docMk/>
            <pc:sldMk cId="2672021806" sldId="265"/>
            <ac:spMk id="2" creationId="{C2B59E4A-5E00-E537-CA61-B0B17E22688C}"/>
          </ac:spMkLst>
        </pc:spChg>
        <pc:spChg chg="mod">
          <ac:chgData name="Nadia Ahmed (2437812)" userId="S::2437812@student.uwtsd.ac.uk::754c5e34-20a3-4df8-bd6c-66c50e41af03" providerId="AD" clId="Web-{474B82EB-444C-A991-F8A3-6891C97157F3}" dt="2025-10-17T17:21:20.933" v="380" actId="20577"/>
          <ac:spMkLst>
            <pc:docMk/>
            <pc:sldMk cId="2672021806" sldId="265"/>
            <ac:spMk id="3" creationId="{7BFD8766-2CA4-7725-CE8B-B80F8059EAE8}"/>
          </ac:spMkLst>
        </pc:spChg>
      </pc:sldChg>
      <pc:sldChg chg="modSp new">
        <pc:chgData name="Nadia Ahmed (2437812)" userId="S::2437812@student.uwtsd.ac.uk::754c5e34-20a3-4df8-bd6c-66c50e41af03" providerId="AD" clId="Web-{474B82EB-444C-A991-F8A3-6891C97157F3}" dt="2025-10-17T16:54:55.078" v="269" actId="20577"/>
        <pc:sldMkLst>
          <pc:docMk/>
          <pc:sldMk cId="1351116395" sldId="266"/>
        </pc:sldMkLst>
        <pc:spChg chg="mod">
          <ac:chgData name="Nadia Ahmed (2437812)" userId="S::2437812@student.uwtsd.ac.uk::754c5e34-20a3-4df8-bd6c-66c50e41af03" providerId="AD" clId="Web-{474B82EB-444C-A991-F8A3-6891C97157F3}" dt="2025-10-17T16:53:15.527" v="250" actId="20577"/>
          <ac:spMkLst>
            <pc:docMk/>
            <pc:sldMk cId="1351116395" sldId="266"/>
            <ac:spMk id="2" creationId="{FDD38EF3-EBBE-F9B9-8595-74067AF73EDB}"/>
          </ac:spMkLst>
        </pc:spChg>
        <pc:spChg chg="mod">
          <ac:chgData name="Nadia Ahmed (2437812)" userId="S::2437812@student.uwtsd.ac.uk::754c5e34-20a3-4df8-bd6c-66c50e41af03" providerId="AD" clId="Web-{474B82EB-444C-A991-F8A3-6891C97157F3}" dt="2025-10-17T16:54:55.078" v="269" actId="20577"/>
          <ac:spMkLst>
            <pc:docMk/>
            <pc:sldMk cId="1351116395" sldId="266"/>
            <ac:spMk id="3" creationId="{2012B4CA-AD8B-C77E-7AD2-15D04E121436}"/>
          </ac:spMkLst>
        </pc:spChg>
      </pc:sldChg>
    </pc:docChg>
  </pc:docChgLst>
  <pc:docChgLst>
    <pc:chgData name="Nadia Ahmed (2437812)" userId="S::2437812@student.uwtsd.ac.uk::754c5e34-20a3-4df8-bd6c-66c50e41af03" providerId="AD" clId="Web-{0779D319-2C96-F00B-0CA7-87A4AAFD061C}"/>
    <pc:docChg chg="addSld delSld modSld">
      <pc:chgData name="Nadia Ahmed (2437812)" userId="S::2437812@student.uwtsd.ac.uk::754c5e34-20a3-4df8-bd6c-66c50e41af03" providerId="AD" clId="Web-{0779D319-2C96-F00B-0CA7-87A4AAFD061C}" dt="2025-10-18T09:28:40.580" v="856" actId="20577"/>
      <pc:docMkLst>
        <pc:docMk/>
      </pc:docMkLst>
      <pc:sldChg chg="addSp delSp modSp">
        <pc:chgData name="Nadia Ahmed (2437812)" userId="S::2437812@student.uwtsd.ac.uk::754c5e34-20a3-4df8-bd6c-66c50e41af03" providerId="AD" clId="Web-{0779D319-2C96-F00B-0CA7-87A4AAFD061C}" dt="2025-10-18T09:26:11.154" v="831" actId="20577"/>
        <pc:sldMkLst>
          <pc:docMk/>
          <pc:sldMk cId="2673496500" sldId="260"/>
        </pc:sldMkLst>
        <pc:spChg chg="mod">
          <ac:chgData name="Nadia Ahmed (2437812)" userId="S::2437812@student.uwtsd.ac.uk::754c5e34-20a3-4df8-bd6c-66c50e41af03" providerId="AD" clId="Web-{0779D319-2C96-F00B-0CA7-87A4AAFD061C}" dt="2025-10-18T09:26:11.154" v="831" actId="20577"/>
          <ac:spMkLst>
            <pc:docMk/>
            <pc:sldMk cId="2673496500" sldId="260"/>
            <ac:spMk id="2" creationId="{7FF3B28A-3520-520E-A46C-F37A114A5641}"/>
          </ac:spMkLst>
        </pc:spChg>
        <pc:spChg chg="del">
          <ac:chgData name="Nadia Ahmed (2437812)" userId="S::2437812@student.uwtsd.ac.uk::754c5e34-20a3-4df8-bd6c-66c50e41af03" providerId="AD" clId="Web-{0779D319-2C96-F00B-0CA7-87A4AAFD061C}" dt="2025-10-18T08:42:40.327" v="25"/>
          <ac:spMkLst>
            <pc:docMk/>
            <pc:sldMk cId="2673496500" sldId="260"/>
            <ac:spMk id="15" creationId="{6753252F-4873-4F63-801D-CC719279A7D5}"/>
          </ac:spMkLst>
        </pc:spChg>
        <pc:spChg chg="del">
          <ac:chgData name="Nadia Ahmed (2437812)" userId="S::2437812@student.uwtsd.ac.uk::754c5e34-20a3-4df8-bd6c-66c50e41af03" providerId="AD" clId="Web-{0779D319-2C96-F00B-0CA7-87A4AAFD061C}" dt="2025-10-18T08:42:40.327" v="25"/>
          <ac:spMkLst>
            <pc:docMk/>
            <pc:sldMk cId="2673496500" sldId="260"/>
            <ac:spMk id="16" creationId="{047C8CCB-F95D-4249-92DD-651249D3535A}"/>
          </ac:spMkLst>
        </pc:spChg>
        <pc:spChg chg="add">
          <ac:chgData name="Nadia Ahmed (2437812)" userId="S::2437812@student.uwtsd.ac.uk::754c5e34-20a3-4df8-bd6c-66c50e41af03" providerId="AD" clId="Web-{0779D319-2C96-F00B-0CA7-87A4AAFD061C}" dt="2025-10-18T08:42:40.327" v="25"/>
          <ac:spMkLst>
            <pc:docMk/>
            <pc:sldMk cId="2673496500" sldId="260"/>
            <ac:spMk id="21" creationId="{A8384FB5-9ADC-4DDC-881B-597D56F5B15D}"/>
          </ac:spMkLst>
        </pc:spChg>
        <pc:spChg chg="add">
          <ac:chgData name="Nadia Ahmed (2437812)" userId="S::2437812@student.uwtsd.ac.uk::754c5e34-20a3-4df8-bd6c-66c50e41af03" providerId="AD" clId="Web-{0779D319-2C96-F00B-0CA7-87A4AAFD061C}" dt="2025-10-18T08:42:40.327" v="25"/>
          <ac:spMkLst>
            <pc:docMk/>
            <pc:sldMk cId="2673496500" sldId="260"/>
            <ac:spMk id="23" creationId="{91E5A9A7-95C6-4F4F-B00E-C82E07FE62EF}"/>
          </ac:spMkLst>
        </pc:spChg>
        <pc:spChg chg="add">
          <ac:chgData name="Nadia Ahmed (2437812)" userId="S::2437812@student.uwtsd.ac.uk::754c5e34-20a3-4df8-bd6c-66c50e41af03" providerId="AD" clId="Web-{0779D319-2C96-F00B-0CA7-87A4AAFD061C}" dt="2025-10-18T08:42:40.327" v="25"/>
          <ac:spMkLst>
            <pc:docMk/>
            <pc:sldMk cId="2673496500" sldId="260"/>
            <ac:spMk id="25" creationId="{D07DD2DE-F619-49DD-B5E7-03A290FF4ED1}"/>
          </ac:spMkLst>
        </pc:spChg>
        <pc:spChg chg="add">
          <ac:chgData name="Nadia Ahmed (2437812)" userId="S::2437812@student.uwtsd.ac.uk::754c5e34-20a3-4df8-bd6c-66c50e41af03" providerId="AD" clId="Web-{0779D319-2C96-F00B-0CA7-87A4AAFD061C}" dt="2025-10-18T08:42:40.327" v="25"/>
          <ac:spMkLst>
            <pc:docMk/>
            <pc:sldMk cId="2673496500" sldId="260"/>
            <ac:spMk id="27" creationId="{85149191-5F60-4A28-AAFF-039F96B0F3EC}"/>
          </ac:spMkLst>
        </pc:spChg>
        <pc:spChg chg="add">
          <ac:chgData name="Nadia Ahmed (2437812)" userId="S::2437812@student.uwtsd.ac.uk::754c5e34-20a3-4df8-bd6c-66c50e41af03" providerId="AD" clId="Web-{0779D319-2C96-F00B-0CA7-87A4AAFD061C}" dt="2025-10-18T08:42:40.327" v="25"/>
          <ac:spMkLst>
            <pc:docMk/>
            <pc:sldMk cId="2673496500" sldId="260"/>
            <ac:spMk id="29" creationId="{F8260ED5-17F7-4158-B241-D51DD4CF1B7E}"/>
          </ac:spMkLst>
        </pc:spChg>
        <pc:picChg chg="mod">
          <ac:chgData name="Nadia Ahmed (2437812)" userId="S::2437812@student.uwtsd.ac.uk::754c5e34-20a3-4df8-bd6c-66c50e41af03" providerId="AD" clId="Web-{0779D319-2C96-F00B-0CA7-87A4AAFD061C}" dt="2025-10-18T08:42:40.327" v="25"/>
          <ac:picMkLst>
            <pc:docMk/>
            <pc:sldMk cId="2673496500" sldId="260"/>
            <ac:picMk id="4" creationId="{A420C4C6-66BF-4FA7-004D-385C21E9AF0F}"/>
          </ac:picMkLst>
        </pc:picChg>
      </pc:sldChg>
      <pc:sldChg chg="modSp">
        <pc:chgData name="Nadia Ahmed (2437812)" userId="S::2437812@student.uwtsd.ac.uk::754c5e34-20a3-4df8-bd6c-66c50e41af03" providerId="AD" clId="Web-{0779D319-2C96-F00B-0CA7-87A4AAFD061C}" dt="2025-10-18T09:28:40.580" v="856" actId="20577"/>
        <pc:sldMkLst>
          <pc:docMk/>
          <pc:sldMk cId="2526361030" sldId="261"/>
        </pc:sldMkLst>
        <pc:graphicFrameChg chg="modGraphic">
          <ac:chgData name="Nadia Ahmed (2437812)" userId="S::2437812@student.uwtsd.ac.uk::754c5e34-20a3-4df8-bd6c-66c50e41af03" providerId="AD" clId="Web-{0779D319-2C96-F00B-0CA7-87A4AAFD061C}" dt="2025-10-18T09:28:40.580" v="856" actId="20577"/>
          <ac:graphicFrameMkLst>
            <pc:docMk/>
            <pc:sldMk cId="2526361030" sldId="261"/>
            <ac:graphicFrameMk id="5" creationId="{09A99A49-9086-391E-3219-64818499FFD7}"/>
          </ac:graphicFrameMkLst>
        </pc:graphicFrameChg>
      </pc:sldChg>
      <pc:sldChg chg="addSp delSp modSp mod setBg">
        <pc:chgData name="Nadia Ahmed (2437812)" userId="S::2437812@student.uwtsd.ac.uk::754c5e34-20a3-4df8-bd6c-66c50e41af03" providerId="AD" clId="Web-{0779D319-2C96-F00B-0CA7-87A4AAFD061C}" dt="2025-10-18T09:26:17.998" v="834" actId="20577"/>
        <pc:sldMkLst>
          <pc:docMk/>
          <pc:sldMk cId="3545483640" sldId="262"/>
        </pc:sldMkLst>
        <pc:spChg chg="mod">
          <ac:chgData name="Nadia Ahmed (2437812)" userId="S::2437812@student.uwtsd.ac.uk::754c5e34-20a3-4df8-bd6c-66c50e41af03" providerId="AD" clId="Web-{0779D319-2C96-F00B-0CA7-87A4AAFD061C}" dt="2025-10-18T09:26:17.998" v="834" actId="20577"/>
          <ac:spMkLst>
            <pc:docMk/>
            <pc:sldMk cId="3545483640" sldId="262"/>
            <ac:spMk id="2" creationId="{BC1BC9E8-3CC5-E71E-C693-E6AFAAF3FC2B}"/>
          </ac:spMkLst>
        </pc:spChg>
        <pc:spChg chg="del">
          <ac:chgData name="Nadia Ahmed (2437812)" userId="S::2437812@student.uwtsd.ac.uk::754c5e34-20a3-4df8-bd6c-66c50e41af03" providerId="AD" clId="Web-{0779D319-2C96-F00B-0CA7-87A4AAFD061C}" dt="2025-10-18T08:41:15.560" v="14"/>
          <ac:spMkLst>
            <pc:docMk/>
            <pc:sldMk cId="3545483640" sldId="262"/>
            <ac:spMk id="3" creationId="{5896CC7A-8BD0-37F5-D93C-C477D6FC9F51}"/>
          </ac:spMkLst>
        </pc:spChg>
        <pc:spChg chg="add">
          <ac:chgData name="Nadia Ahmed (2437812)" userId="S::2437812@student.uwtsd.ac.uk::754c5e34-20a3-4df8-bd6c-66c50e41af03" providerId="AD" clId="Web-{0779D319-2C96-F00B-0CA7-87A4AAFD061C}" dt="2025-10-18T08:41:40.357" v="16"/>
          <ac:spMkLst>
            <pc:docMk/>
            <pc:sldMk cId="3545483640" sldId="262"/>
            <ac:spMk id="9" creationId="{A8384FB5-9ADC-4DDC-881B-597D56F5B15D}"/>
          </ac:spMkLst>
        </pc:spChg>
        <pc:spChg chg="add">
          <ac:chgData name="Nadia Ahmed (2437812)" userId="S::2437812@student.uwtsd.ac.uk::754c5e34-20a3-4df8-bd6c-66c50e41af03" providerId="AD" clId="Web-{0779D319-2C96-F00B-0CA7-87A4AAFD061C}" dt="2025-10-18T08:41:40.357" v="16"/>
          <ac:spMkLst>
            <pc:docMk/>
            <pc:sldMk cId="3545483640" sldId="262"/>
            <ac:spMk id="11" creationId="{91E5A9A7-95C6-4F4F-B00E-C82E07FE62EF}"/>
          </ac:spMkLst>
        </pc:spChg>
        <pc:spChg chg="add">
          <ac:chgData name="Nadia Ahmed (2437812)" userId="S::2437812@student.uwtsd.ac.uk::754c5e34-20a3-4df8-bd6c-66c50e41af03" providerId="AD" clId="Web-{0779D319-2C96-F00B-0CA7-87A4AAFD061C}" dt="2025-10-18T08:41:40.357" v="16"/>
          <ac:spMkLst>
            <pc:docMk/>
            <pc:sldMk cId="3545483640" sldId="262"/>
            <ac:spMk id="13" creationId="{D07DD2DE-F619-49DD-B5E7-03A290FF4ED1}"/>
          </ac:spMkLst>
        </pc:spChg>
        <pc:spChg chg="add">
          <ac:chgData name="Nadia Ahmed (2437812)" userId="S::2437812@student.uwtsd.ac.uk::754c5e34-20a3-4df8-bd6c-66c50e41af03" providerId="AD" clId="Web-{0779D319-2C96-F00B-0CA7-87A4AAFD061C}" dt="2025-10-18T08:41:40.357" v="16"/>
          <ac:spMkLst>
            <pc:docMk/>
            <pc:sldMk cId="3545483640" sldId="262"/>
            <ac:spMk id="15" creationId="{85149191-5F60-4A28-AAFF-039F96B0F3EC}"/>
          </ac:spMkLst>
        </pc:spChg>
        <pc:spChg chg="add">
          <ac:chgData name="Nadia Ahmed (2437812)" userId="S::2437812@student.uwtsd.ac.uk::754c5e34-20a3-4df8-bd6c-66c50e41af03" providerId="AD" clId="Web-{0779D319-2C96-F00B-0CA7-87A4AAFD061C}" dt="2025-10-18T08:41:40.357" v="16"/>
          <ac:spMkLst>
            <pc:docMk/>
            <pc:sldMk cId="3545483640" sldId="262"/>
            <ac:spMk id="17" creationId="{F8260ED5-17F7-4158-B241-D51DD4CF1B7E}"/>
          </ac:spMkLst>
        </pc:spChg>
        <pc:picChg chg="add mod ord">
          <ac:chgData name="Nadia Ahmed (2437812)" userId="S::2437812@student.uwtsd.ac.uk::754c5e34-20a3-4df8-bd6c-66c50e41af03" providerId="AD" clId="Web-{0779D319-2C96-F00B-0CA7-87A4AAFD061C}" dt="2025-10-18T08:41:40.357" v="16"/>
          <ac:picMkLst>
            <pc:docMk/>
            <pc:sldMk cId="3545483640" sldId="262"/>
            <ac:picMk id="4" creationId="{F058085B-49B2-FBED-5607-35F3B06F0E36}"/>
          </ac:picMkLst>
        </pc:picChg>
      </pc:sldChg>
      <pc:sldChg chg="addSp delSp modSp mod setBg">
        <pc:chgData name="Nadia Ahmed (2437812)" userId="S::2437812@student.uwtsd.ac.uk::754c5e34-20a3-4df8-bd6c-66c50e41af03" providerId="AD" clId="Web-{0779D319-2C96-F00B-0CA7-87A4AAFD061C}" dt="2025-10-18T09:26:37.030" v="838" actId="20577"/>
        <pc:sldMkLst>
          <pc:docMk/>
          <pc:sldMk cId="608511559" sldId="264"/>
        </pc:sldMkLst>
        <pc:spChg chg="mod">
          <ac:chgData name="Nadia Ahmed (2437812)" userId="S::2437812@student.uwtsd.ac.uk::754c5e34-20a3-4df8-bd6c-66c50e41af03" providerId="AD" clId="Web-{0779D319-2C96-F00B-0CA7-87A4AAFD061C}" dt="2025-10-18T09:26:37.030" v="838" actId="20577"/>
          <ac:spMkLst>
            <pc:docMk/>
            <pc:sldMk cId="608511559" sldId="264"/>
            <ac:spMk id="2" creationId="{F66C5FA7-6551-3E0A-CA1D-0F0BB948A952}"/>
          </ac:spMkLst>
        </pc:spChg>
        <pc:spChg chg="del">
          <ac:chgData name="Nadia Ahmed (2437812)" userId="S::2437812@student.uwtsd.ac.uk::754c5e34-20a3-4df8-bd6c-66c50e41af03" providerId="AD" clId="Web-{0779D319-2C96-F00B-0CA7-87A4AAFD061C}" dt="2025-10-18T08:36:51.459" v="0"/>
          <ac:spMkLst>
            <pc:docMk/>
            <pc:sldMk cId="608511559" sldId="264"/>
            <ac:spMk id="3" creationId="{A6C2D5CF-DAA8-1BB6-9344-842D073267F4}"/>
          </ac:spMkLst>
        </pc:spChg>
        <pc:spChg chg="add">
          <ac:chgData name="Nadia Ahmed (2437812)" userId="S::2437812@student.uwtsd.ac.uk::754c5e34-20a3-4df8-bd6c-66c50e41af03" providerId="AD" clId="Web-{0779D319-2C96-F00B-0CA7-87A4AAFD061C}" dt="2025-10-18T08:40:17.682" v="13"/>
          <ac:spMkLst>
            <pc:docMk/>
            <pc:sldMk cId="608511559" sldId="264"/>
            <ac:spMk id="9" creationId="{A8384FB5-9ADC-4DDC-881B-597D56F5B15D}"/>
          </ac:spMkLst>
        </pc:spChg>
        <pc:spChg chg="add">
          <ac:chgData name="Nadia Ahmed (2437812)" userId="S::2437812@student.uwtsd.ac.uk::754c5e34-20a3-4df8-bd6c-66c50e41af03" providerId="AD" clId="Web-{0779D319-2C96-F00B-0CA7-87A4AAFD061C}" dt="2025-10-18T08:40:17.682" v="13"/>
          <ac:spMkLst>
            <pc:docMk/>
            <pc:sldMk cId="608511559" sldId="264"/>
            <ac:spMk id="11" creationId="{91E5A9A7-95C6-4F4F-B00E-C82E07FE62EF}"/>
          </ac:spMkLst>
        </pc:spChg>
        <pc:spChg chg="add">
          <ac:chgData name="Nadia Ahmed (2437812)" userId="S::2437812@student.uwtsd.ac.uk::754c5e34-20a3-4df8-bd6c-66c50e41af03" providerId="AD" clId="Web-{0779D319-2C96-F00B-0CA7-87A4AAFD061C}" dt="2025-10-18T08:40:17.682" v="13"/>
          <ac:spMkLst>
            <pc:docMk/>
            <pc:sldMk cId="608511559" sldId="264"/>
            <ac:spMk id="13" creationId="{D07DD2DE-F619-49DD-B5E7-03A290FF4ED1}"/>
          </ac:spMkLst>
        </pc:spChg>
        <pc:spChg chg="add">
          <ac:chgData name="Nadia Ahmed (2437812)" userId="S::2437812@student.uwtsd.ac.uk::754c5e34-20a3-4df8-bd6c-66c50e41af03" providerId="AD" clId="Web-{0779D319-2C96-F00B-0CA7-87A4AAFD061C}" dt="2025-10-18T08:40:17.682" v="13"/>
          <ac:spMkLst>
            <pc:docMk/>
            <pc:sldMk cId="608511559" sldId="264"/>
            <ac:spMk id="15" creationId="{85149191-5F60-4A28-AAFF-039F96B0F3EC}"/>
          </ac:spMkLst>
        </pc:spChg>
        <pc:spChg chg="add">
          <ac:chgData name="Nadia Ahmed (2437812)" userId="S::2437812@student.uwtsd.ac.uk::754c5e34-20a3-4df8-bd6c-66c50e41af03" providerId="AD" clId="Web-{0779D319-2C96-F00B-0CA7-87A4AAFD061C}" dt="2025-10-18T08:40:17.682" v="13"/>
          <ac:spMkLst>
            <pc:docMk/>
            <pc:sldMk cId="608511559" sldId="264"/>
            <ac:spMk id="17" creationId="{F8260ED5-17F7-4158-B241-D51DD4CF1B7E}"/>
          </ac:spMkLst>
        </pc:spChg>
        <pc:picChg chg="add mod ord">
          <ac:chgData name="Nadia Ahmed (2437812)" userId="S::2437812@student.uwtsd.ac.uk::754c5e34-20a3-4df8-bd6c-66c50e41af03" providerId="AD" clId="Web-{0779D319-2C96-F00B-0CA7-87A4AAFD061C}" dt="2025-10-18T08:40:17.682" v="13"/>
          <ac:picMkLst>
            <pc:docMk/>
            <pc:sldMk cId="608511559" sldId="264"/>
            <ac:picMk id="4" creationId="{0630C52E-F19D-F634-D48B-B498DA3645D4}"/>
          </ac:picMkLst>
        </pc:picChg>
      </pc:sldChg>
      <pc:sldChg chg="addSp modSp mod setBg">
        <pc:chgData name="Nadia Ahmed (2437812)" userId="S::2437812@student.uwtsd.ac.uk::754c5e34-20a3-4df8-bd6c-66c50e41af03" providerId="AD" clId="Web-{0779D319-2C96-F00B-0CA7-87A4AAFD061C}" dt="2025-10-18T08:53:04.398" v="168"/>
        <pc:sldMkLst>
          <pc:docMk/>
          <pc:sldMk cId="2672021806" sldId="265"/>
        </pc:sldMkLst>
        <pc:spChg chg="mod">
          <ac:chgData name="Nadia Ahmed (2437812)" userId="S::2437812@student.uwtsd.ac.uk::754c5e34-20a3-4df8-bd6c-66c50e41af03" providerId="AD" clId="Web-{0779D319-2C96-F00B-0CA7-87A4AAFD061C}" dt="2025-10-18T08:53:04.398" v="168"/>
          <ac:spMkLst>
            <pc:docMk/>
            <pc:sldMk cId="2672021806" sldId="265"/>
            <ac:spMk id="2" creationId="{C2B59E4A-5E00-E537-CA61-B0B17E22688C}"/>
          </ac:spMkLst>
        </pc:spChg>
        <pc:spChg chg="mod">
          <ac:chgData name="Nadia Ahmed (2437812)" userId="S::2437812@student.uwtsd.ac.uk::754c5e34-20a3-4df8-bd6c-66c50e41af03" providerId="AD" clId="Web-{0779D319-2C96-F00B-0CA7-87A4AAFD061C}" dt="2025-10-18T08:53:04.398" v="168"/>
          <ac:spMkLst>
            <pc:docMk/>
            <pc:sldMk cId="2672021806" sldId="265"/>
            <ac:spMk id="3" creationId="{7BFD8766-2CA4-7725-CE8B-B80F8059EAE8}"/>
          </ac:spMkLst>
        </pc:spChg>
        <pc:spChg chg="add">
          <ac:chgData name="Nadia Ahmed (2437812)" userId="S::2437812@student.uwtsd.ac.uk::754c5e34-20a3-4df8-bd6c-66c50e41af03" providerId="AD" clId="Web-{0779D319-2C96-F00B-0CA7-87A4AAFD061C}" dt="2025-10-18T08:53:04.398" v="168"/>
          <ac:spMkLst>
            <pc:docMk/>
            <pc:sldMk cId="2672021806" sldId="265"/>
            <ac:spMk id="8" creationId="{09588DA8-065E-4F6F-8EFD-43104AB2E0CF}"/>
          </ac:spMkLst>
        </pc:spChg>
        <pc:spChg chg="add">
          <ac:chgData name="Nadia Ahmed (2437812)" userId="S::2437812@student.uwtsd.ac.uk::754c5e34-20a3-4df8-bd6c-66c50e41af03" providerId="AD" clId="Web-{0779D319-2C96-F00B-0CA7-87A4AAFD061C}" dt="2025-10-18T08:53:04.398" v="168"/>
          <ac:spMkLst>
            <pc:docMk/>
            <pc:sldMk cId="2672021806" sldId="265"/>
            <ac:spMk id="10" creationId="{C4285719-470E-454C-AF62-8323075F1F5B}"/>
          </ac:spMkLst>
        </pc:spChg>
        <pc:spChg chg="add">
          <ac:chgData name="Nadia Ahmed (2437812)" userId="S::2437812@student.uwtsd.ac.uk::754c5e34-20a3-4df8-bd6c-66c50e41af03" providerId="AD" clId="Web-{0779D319-2C96-F00B-0CA7-87A4AAFD061C}" dt="2025-10-18T08:53:04.398" v="168"/>
          <ac:spMkLst>
            <pc:docMk/>
            <pc:sldMk cId="2672021806" sldId="265"/>
            <ac:spMk id="12" creationId="{CD9FE4EF-C4D8-49A0-B2FF-81D8DB7D8A24}"/>
          </ac:spMkLst>
        </pc:spChg>
        <pc:spChg chg="add">
          <ac:chgData name="Nadia Ahmed (2437812)" userId="S::2437812@student.uwtsd.ac.uk::754c5e34-20a3-4df8-bd6c-66c50e41af03" providerId="AD" clId="Web-{0779D319-2C96-F00B-0CA7-87A4AAFD061C}" dt="2025-10-18T08:53:04.398" v="168"/>
          <ac:spMkLst>
            <pc:docMk/>
            <pc:sldMk cId="2672021806" sldId="265"/>
            <ac:spMk id="14" creationId="{4300840D-0A0B-4512-BACA-B439D5B9C57C}"/>
          </ac:spMkLst>
        </pc:spChg>
        <pc:spChg chg="add">
          <ac:chgData name="Nadia Ahmed (2437812)" userId="S::2437812@student.uwtsd.ac.uk::754c5e34-20a3-4df8-bd6c-66c50e41af03" providerId="AD" clId="Web-{0779D319-2C96-F00B-0CA7-87A4AAFD061C}" dt="2025-10-18T08:53:04.398" v="168"/>
          <ac:spMkLst>
            <pc:docMk/>
            <pc:sldMk cId="2672021806" sldId="265"/>
            <ac:spMk id="16" creationId="{D2B78728-A580-49A7-84F9-6EF6F583ADE0}"/>
          </ac:spMkLst>
        </pc:spChg>
        <pc:spChg chg="add">
          <ac:chgData name="Nadia Ahmed (2437812)" userId="S::2437812@student.uwtsd.ac.uk::754c5e34-20a3-4df8-bd6c-66c50e41af03" providerId="AD" clId="Web-{0779D319-2C96-F00B-0CA7-87A4AAFD061C}" dt="2025-10-18T08:53:04.398" v="168"/>
          <ac:spMkLst>
            <pc:docMk/>
            <pc:sldMk cId="2672021806" sldId="265"/>
            <ac:spMk id="18" creationId="{38FAA1A1-D861-433F-88FA-1E9D6FD31D11}"/>
          </ac:spMkLst>
        </pc:spChg>
        <pc:spChg chg="add">
          <ac:chgData name="Nadia Ahmed (2437812)" userId="S::2437812@student.uwtsd.ac.uk::754c5e34-20a3-4df8-bd6c-66c50e41af03" providerId="AD" clId="Web-{0779D319-2C96-F00B-0CA7-87A4AAFD061C}" dt="2025-10-18T08:53:04.398" v="168"/>
          <ac:spMkLst>
            <pc:docMk/>
            <pc:sldMk cId="2672021806" sldId="265"/>
            <ac:spMk id="20" creationId="{8D71EDA1-87BF-4D5D-AB79-F346FD19278A}"/>
          </ac:spMkLst>
        </pc:spChg>
      </pc:sldChg>
      <pc:sldChg chg="addSp delSp modSp del">
        <pc:chgData name="Nadia Ahmed (2437812)" userId="S::2437812@student.uwtsd.ac.uk::754c5e34-20a3-4df8-bd6c-66c50e41af03" providerId="AD" clId="Web-{0779D319-2C96-F00B-0CA7-87A4AAFD061C}" dt="2025-10-18T09:12:50.789" v="534"/>
        <pc:sldMkLst>
          <pc:docMk/>
          <pc:sldMk cId="1351116395" sldId="266"/>
        </pc:sldMkLst>
        <pc:spChg chg="mod">
          <ac:chgData name="Nadia Ahmed (2437812)" userId="S::2437812@student.uwtsd.ac.uk::754c5e34-20a3-4df8-bd6c-66c50e41af03" providerId="AD" clId="Web-{0779D319-2C96-F00B-0CA7-87A4AAFD061C}" dt="2025-10-18T09:06:08.963" v="503" actId="20577"/>
          <ac:spMkLst>
            <pc:docMk/>
            <pc:sldMk cId="1351116395" sldId="266"/>
            <ac:spMk id="3" creationId="{2012B4CA-AD8B-C77E-7AD2-15D04E121436}"/>
          </ac:spMkLst>
        </pc:spChg>
        <pc:spChg chg="del">
          <ac:chgData name="Nadia Ahmed (2437812)" userId="S::2437812@student.uwtsd.ac.uk::754c5e34-20a3-4df8-bd6c-66c50e41af03" providerId="AD" clId="Web-{0779D319-2C96-F00B-0CA7-87A4AAFD061C}" dt="2025-10-18T09:12:13.460" v="533"/>
          <ac:spMkLst>
            <pc:docMk/>
            <pc:sldMk cId="1351116395" sldId="266"/>
            <ac:spMk id="8" creationId="{09588DA8-065E-4F6F-8EFD-43104AB2E0CF}"/>
          </ac:spMkLst>
        </pc:spChg>
        <pc:spChg chg="del">
          <ac:chgData name="Nadia Ahmed (2437812)" userId="S::2437812@student.uwtsd.ac.uk::754c5e34-20a3-4df8-bd6c-66c50e41af03" providerId="AD" clId="Web-{0779D319-2C96-F00B-0CA7-87A4AAFD061C}" dt="2025-10-18T09:12:13.460" v="533"/>
          <ac:spMkLst>
            <pc:docMk/>
            <pc:sldMk cId="1351116395" sldId="266"/>
            <ac:spMk id="10" creationId="{C4285719-470E-454C-AF62-8323075F1F5B}"/>
          </ac:spMkLst>
        </pc:spChg>
        <pc:spChg chg="del">
          <ac:chgData name="Nadia Ahmed (2437812)" userId="S::2437812@student.uwtsd.ac.uk::754c5e34-20a3-4df8-bd6c-66c50e41af03" providerId="AD" clId="Web-{0779D319-2C96-F00B-0CA7-87A4AAFD061C}" dt="2025-10-18T09:12:13.460" v="533"/>
          <ac:spMkLst>
            <pc:docMk/>
            <pc:sldMk cId="1351116395" sldId="266"/>
            <ac:spMk id="12" creationId="{CD9FE4EF-C4D8-49A0-B2FF-81D8DB7D8A24}"/>
          </ac:spMkLst>
        </pc:spChg>
        <pc:spChg chg="del">
          <ac:chgData name="Nadia Ahmed (2437812)" userId="S::2437812@student.uwtsd.ac.uk::754c5e34-20a3-4df8-bd6c-66c50e41af03" providerId="AD" clId="Web-{0779D319-2C96-F00B-0CA7-87A4AAFD061C}" dt="2025-10-18T09:12:13.460" v="533"/>
          <ac:spMkLst>
            <pc:docMk/>
            <pc:sldMk cId="1351116395" sldId="266"/>
            <ac:spMk id="14" creationId="{4300840D-0A0B-4512-BACA-B439D5B9C57C}"/>
          </ac:spMkLst>
        </pc:spChg>
        <pc:spChg chg="del">
          <ac:chgData name="Nadia Ahmed (2437812)" userId="S::2437812@student.uwtsd.ac.uk::754c5e34-20a3-4df8-bd6c-66c50e41af03" providerId="AD" clId="Web-{0779D319-2C96-F00B-0CA7-87A4AAFD061C}" dt="2025-10-18T09:12:13.460" v="533"/>
          <ac:spMkLst>
            <pc:docMk/>
            <pc:sldMk cId="1351116395" sldId="266"/>
            <ac:spMk id="18" creationId="{38FAA1A1-D861-433F-88FA-1E9D6FD31D11}"/>
          </ac:spMkLst>
        </pc:spChg>
        <pc:spChg chg="del">
          <ac:chgData name="Nadia Ahmed (2437812)" userId="S::2437812@student.uwtsd.ac.uk::754c5e34-20a3-4df8-bd6c-66c50e41af03" providerId="AD" clId="Web-{0779D319-2C96-F00B-0CA7-87A4AAFD061C}" dt="2025-10-18T09:12:13.460" v="533"/>
          <ac:spMkLst>
            <pc:docMk/>
            <pc:sldMk cId="1351116395" sldId="266"/>
            <ac:spMk id="20" creationId="{8D71EDA1-87BF-4D5D-AB79-F346FD19278A}"/>
          </ac:spMkLst>
        </pc:spChg>
        <pc:spChg chg="add">
          <ac:chgData name="Nadia Ahmed (2437812)" userId="S::2437812@student.uwtsd.ac.uk::754c5e34-20a3-4df8-bd6c-66c50e41af03" providerId="AD" clId="Web-{0779D319-2C96-F00B-0CA7-87A4AAFD061C}" dt="2025-10-18T09:12:13.460" v="533"/>
          <ac:spMkLst>
            <pc:docMk/>
            <pc:sldMk cId="1351116395" sldId="266"/>
            <ac:spMk id="25" creationId="{09588DA8-065E-4F6F-8EFD-43104AB2E0CF}"/>
          </ac:spMkLst>
        </pc:spChg>
        <pc:spChg chg="add">
          <ac:chgData name="Nadia Ahmed (2437812)" userId="S::2437812@student.uwtsd.ac.uk::754c5e34-20a3-4df8-bd6c-66c50e41af03" providerId="AD" clId="Web-{0779D319-2C96-F00B-0CA7-87A4AAFD061C}" dt="2025-10-18T09:12:13.460" v="533"/>
          <ac:spMkLst>
            <pc:docMk/>
            <pc:sldMk cId="1351116395" sldId="266"/>
            <ac:spMk id="27" creationId="{C4285719-470E-454C-AF62-8323075F1F5B}"/>
          </ac:spMkLst>
        </pc:spChg>
        <pc:spChg chg="add">
          <ac:chgData name="Nadia Ahmed (2437812)" userId="S::2437812@student.uwtsd.ac.uk::754c5e34-20a3-4df8-bd6c-66c50e41af03" providerId="AD" clId="Web-{0779D319-2C96-F00B-0CA7-87A4AAFD061C}" dt="2025-10-18T09:12:13.460" v="533"/>
          <ac:spMkLst>
            <pc:docMk/>
            <pc:sldMk cId="1351116395" sldId="266"/>
            <ac:spMk id="29" creationId="{CD9FE4EF-C4D8-49A0-B2FF-81D8DB7D8A24}"/>
          </ac:spMkLst>
        </pc:spChg>
        <pc:spChg chg="add">
          <ac:chgData name="Nadia Ahmed (2437812)" userId="S::2437812@student.uwtsd.ac.uk::754c5e34-20a3-4df8-bd6c-66c50e41af03" providerId="AD" clId="Web-{0779D319-2C96-F00B-0CA7-87A4AAFD061C}" dt="2025-10-18T09:12:13.460" v="533"/>
          <ac:spMkLst>
            <pc:docMk/>
            <pc:sldMk cId="1351116395" sldId="266"/>
            <ac:spMk id="31" creationId="{4300840D-0A0B-4512-BACA-B439D5B9C57C}"/>
          </ac:spMkLst>
        </pc:spChg>
      </pc:sldChg>
      <pc:sldChg chg="addSp delSp modSp new mod setBg">
        <pc:chgData name="Nadia Ahmed (2437812)" userId="S::2437812@student.uwtsd.ac.uk::754c5e34-20a3-4df8-bd6c-66c50e41af03" providerId="AD" clId="Web-{0779D319-2C96-F00B-0CA7-87A4AAFD061C}" dt="2025-10-18T09:11:23.569" v="532" actId="20577"/>
        <pc:sldMkLst>
          <pc:docMk/>
          <pc:sldMk cId="1614679348" sldId="267"/>
        </pc:sldMkLst>
        <pc:spChg chg="mod">
          <ac:chgData name="Nadia Ahmed (2437812)" userId="S::2437812@student.uwtsd.ac.uk::754c5e34-20a3-4df8-bd6c-66c50e41af03" providerId="AD" clId="Web-{0779D319-2C96-F00B-0CA7-87A4AAFD061C}" dt="2025-10-18T09:10:37.521" v="525"/>
          <ac:spMkLst>
            <pc:docMk/>
            <pc:sldMk cId="1614679348" sldId="267"/>
            <ac:spMk id="2" creationId="{2683B7F7-E449-8A40-8265-F685E62BEF38}"/>
          </ac:spMkLst>
        </pc:spChg>
        <pc:spChg chg="add del mod">
          <ac:chgData name="Nadia Ahmed (2437812)" userId="S::2437812@student.uwtsd.ac.uk::754c5e34-20a3-4df8-bd6c-66c50e41af03" providerId="AD" clId="Web-{0779D319-2C96-F00B-0CA7-87A4AAFD061C}" dt="2025-10-18T09:07:31.717" v="510"/>
          <ac:spMkLst>
            <pc:docMk/>
            <pc:sldMk cId="1614679348" sldId="267"/>
            <ac:spMk id="3" creationId="{6EB63975-6CF2-15F4-1966-C1180878BC36}"/>
          </ac:spMkLst>
        </pc:spChg>
        <pc:spChg chg="add del">
          <ac:chgData name="Nadia Ahmed (2437812)" userId="S::2437812@student.uwtsd.ac.uk::754c5e34-20a3-4df8-bd6c-66c50e41af03" providerId="AD" clId="Web-{0779D319-2C96-F00B-0CA7-87A4AAFD061C}" dt="2025-10-18T09:06:49.543" v="505"/>
          <ac:spMkLst>
            <pc:docMk/>
            <pc:sldMk cId="1614679348" sldId="267"/>
            <ac:spMk id="9" creationId="{A7AE9375-4664-4DB2-922D-2782A6E439AC}"/>
          </ac:spMkLst>
        </pc:spChg>
        <pc:spChg chg="add del">
          <ac:chgData name="Nadia Ahmed (2437812)" userId="S::2437812@student.uwtsd.ac.uk::754c5e34-20a3-4df8-bd6c-66c50e41af03" providerId="AD" clId="Web-{0779D319-2C96-F00B-0CA7-87A4AAFD061C}" dt="2025-10-18T09:07:01.841" v="507"/>
          <ac:spMkLst>
            <pc:docMk/>
            <pc:sldMk cId="1614679348" sldId="267"/>
            <ac:spMk id="10" creationId="{245A9F99-D9B1-4094-A2E2-B90AC1DB7B9C}"/>
          </ac:spMkLst>
        </pc:spChg>
        <pc:spChg chg="add del">
          <ac:chgData name="Nadia Ahmed (2437812)" userId="S::2437812@student.uwtsd.ac.uk::754c5e34-20a3-4df8-bd6c-66c50e41af03" providerId="AD" clId="Web-{0779D319-2C96-F00B-0CA7-87A4AAFD061C}" dt="2025-10-18T09:07:01.841" v="507"/>
          <ac:spMkLst>
            <pc:docMk/>
            <pc:sldMk cId="1614679348" sldId="267"/>
            <ac:spMk id="12" creationId="{B7FAF607-473A-4A43-A23D-BBFF5C4117BB}"/>
          </ac:spMkLst>
        </pc:spChg>
        <pc:spChg chg="add del">
          <ac:chgData name="Nadia Ahmed (2437812)" userId="S::2437812@student.uwtsd.ac.uk::754c5e34-20a3-4df8-bd6c-66c50e41af03" providerId="AD" clId="Web-{0779D319-2C96-F00B-0CA7-87A4AAFD061C}" dt="2025-10-18T09:07:01.841" v="507"/>
          <ac:spMkLst>
            <pc:docMk/>
            <pc:sldMk cId="1614679348" sldId="267"/>
            <ac:spMk id="18" creationId="{6EB63975-6CF2-15F4-1966-C1180878BC36}"/>
          </ac:spMkLst>
        </pc:spChg>
        <pc:spChg chg="add del">
          <ac:chgData name="Nadia Ahmed (2437812)" userId="S::2437812@student.uwtsd.ac.uk::754c5e34-20a3-4df8-bd6c-66c50e41af03" providerId="AD" clId="Web-{0779D319-2C96-F00B-0CA7-87A4AAFD061C}" dt="2025-10-18T09:10:19.239" v="523"/>
          <ac:spMkLst>
            <pc:docMk/>
            <pc:sldMk cId="1614679348" sldId="267"/>
            <ac:spMk id="22" creationId="{245A9F99-D9B1-4094-A2E2-B90AC1DB7B9C}"/>
          </ac:spMkLst>
        </pc:spChg>
        <pc:spChg chg="add del">
          <ac:chgData name="Nadia Ahmed (2437812)" userId="S::2437812@student.uwtsd.ac.uk::754c5e34-20a3-4df8-bd6c-66c50e41af03" providerId="AD" clId="Web-{0779D319-2C96-F00B-0CA7-87A4AAFD061C}" dt="2025-10-18T09:10:19.239" v="523"/>
          <ac:spMkLst>
            <pc:docMk/>
            <pc:sldMk cId="1614679348" sldId="267"/>
            <ac:spMk id="23" creationId="{B7FAF607-473A-4A43-A23D-BBFF5C4117BB}"/>
          </ac:spMkLst>
        </pc:spChg>
        <pc:spChg chg="add mod">
          <ac:chgData name="Nadia Ahmed (2437812)" userId="S::2437812@student.uwtsd.ac.uk::754c5e34-20a3-4df8-bd6c-66c50e41af03" providerId="AD" clId="Web-{0779D319-2C96-F00B-0CA7-87A4AAFD061C}" dt="2025-10-18T09:11:23.569" v="532" actId="20577"/>
          <ac:spMkLst>
            <pc:docMk/>
            <pc:sldMk cId="1614679348" sldId="267"/>
            <ac:spMk id="25" creationId="{6EB63975-6CF2-15F4-1966-C1180878BC36}"/>
          </ac:spMkLst>
        </pc:spChg>
        <pc:spChg chg="add del">
          <ac:chgData name="Nadia Ahmed (2437812)" userId="S::2437812@student.uwtsd.ac.uk::754c5e34-20a3-4df8-bd6c-66c50e41af03" providerId="AD" clId="Web-{0779D319-2C96-F00B-0CA7-87A4AAFD061C}" dt="2025-10-18T09:10:19.223" v="522"/>
          <ac:spMkLst>
            <pc:docMk/>
            <pc:sldMk cId="1614679348" sldId="267"/>
            <ac:spMk id="31" creationId="{B86AA2DA-281A-4806-8977-D617AEAC830F}"/>
          </ac:spMkLst>
        </pc:spChg>
        <pc:spChg chg="add del">
          <ac:chgData name="Nadia Ahmed (2437812)" userId="S::2437812@student.uwtsd.ac.uk::754c5e34-20a3-4df8-bd6c-66c50e41af03" providerId="AD" clId="Web-{0779D319-2C96-F00B-0CA7-87A4AAFD061C}" dt="2025-10-18T09:10:19.223" v="522"/>
          <ac:spMkLst>
            <pc:docMk/>
            <pc:sldMk cId="1614679348" sldId="267"/>
            <ac:spMk id="33" creationId="{64185774-6FC0-4B8D-A8DB-A8854688960B}"/>
          </ac:spMkLst>
        </pc:spChg>
        <pc:spChg chg="add del">
          <ac:chgData name="Nadia Ahmed (2437812)" userId="S::2437812@student.uwtsd.ac.uk::754c5e34-20a3-4df8-bd6c-66c50e41af03" providerId="AD" clId="Web-{0779D319-2C96-F00B-0CA7-87A4AAFD061C}" dt="2025-10-18T09:10:19.223" v="522"/>
          <ac:spMkLst>
            <pc:docMk/>
            <pc:sldMk cId="1614679348" sldId="267"/>
            <ac:spMk id="35" creationId="{B7D3B4FC-79F4-47D2-9D79-DA876E6AD813}"/>
          </ac:spMkLst>
        </pc:spChg>
        <pc:spChg chg="add del">
          <ac:chgData name="Nadia Ahmed (2437812)" userId="S::2437812@student.uwtsd.ac.uk::754c5e34-20a3-4df8-bd6c-66c50e41af03" providerId="AD" clId="Web-{0779D319-2C96-F00B-0CA7-87A4AAFD061C}" dt="2025-10-18T09:10:19.223" v="522"/>
          <ac:spMkLst>
            <pc:docMk/>
            <pc:sldMk cId="1614679348" sldId="267"/>
            <ac:spMk id="37" creationId="{2775D660-3127-4688-9782-F7C4639B1691}"/>
          </ac:spMkLst>
        </pc:spChg>
        <pc:spChg chg="add del">
          <ac:chgData name="Nadia Ahmed (2437812)" userId="S::2437812@student.uwtsd.ac.uk::754c5e34-20a3-4df8-bd6c-66c50e41af03" providerId="AD" clId="Web-{0779D319-2C96-F00B-0CA7-87A4AAFD061C}" dt="2025-10-18T09:10:37.521" v="525"/>
          <ac:spMkLst>
            <pc:docMk/>
            <pc:sldMk cId="1614679348" sldId="267"/>
            <ac:spMk id="40" creationId="{B6FACB3C-9069-4791-BC5C-0DB7CD19B853}"/>
          </ac:spMkLst>
        </pc:spChg>
        <pc:spChg chg="add del">
          <ac:chgData name="Nadia Ahmed (2437812)" userId="S::2437812@student.uwtsd.ac.uk::754c5e34-20a3-4df8-bd6c-66c50e41af03" providerId="AD" clId="Web-{0779D319-2C96-F00B-0CA7-87A4AAFD061C}" dt="2025-10-18T09:10:37.521" v="525"/>
          <ac:spMkLst>
            <pc:docMk/>
            <pc:sldMk cId="1614679348" sldId="267"/>
            <ac:spMk id="41" creationId="{71F2038E-D777-4B76-81DD-DD13EE91B9DD}"/>
          </ac:spMkLst>
        </pc:spChg>
        <pc:spChg chg="add">
          <ac:chgData name="Nadia Ahmed (2437812)" userId="S::2437812@student.uwtsd.ac.uk::754c5e34-20a3-4df8-bd6c-66c50e41af03" providerId="AD" clId="Web-{0779D319-2C96-F00B-0CA7-87A4AAFD061C}" dt="2025-10-18T09:10:37.521" v="525"/>
          <ac:spMkLst>
            <pc:docMk/>
            <pc:sldMk cId="1614679348" sldId="267"/>
            <ac:spMk id="48" creationId="{8D1AA55E-40D5-461B-A5A8-4AE8AAB71B08}"/>
          </ac:spMkLst>
        </pc:spChg>
        <pc:spChg chg="add">
          <ac:chgData name="Nadia Ahmed (2437812)" userId="S::2437812@student.uwtsd.ac.uk::754c5e34-20a3-4df8-bd6c-66c50e41af03" providerId="AD" clId="Web-{0779D319-2C96-F00B-0CA7-87A4AAFD061C}" dt="2025-10-18T09:10:37.521" v="525"/>
          <ac:spMkLst>
            <pc:docMk/>
            <pc:sldMk cId="1614679348" sldId="267"/>
            <ac:spMk id="52" creationId="{6CB927A4-E432-4310-9CD5-E89FF5063179}"/>
          </ac:spMkLst>
        </pc:spChg>
        <pc:spChg chg="add">
          <ac:chgData name="Nadia Ahmed (2437812)" userId="S::2437812@student.uwtsd.ac.uk::754c5e34-20a3-4df8-bd6c-66c50e41af03" providerId="AD" clId="Web-{0779D319-2C96-F00B-0CA7-87A4AAFD061C}" dt="2025-10-18T09:10:37.521" v="525"/>
          <ac:spMkLst>
            <pc:docMk/>
            <pc:sldMk cId="1614679348" sldId="267"/>
            <ac:spMk id="54" creationId="{E3020543-B24B-4EC4-8FFC-8DD88EEA91A8}"/>
          </ac:spMkLst>
        </pc:spChg>
        <pc:grpChg chg="add del">
          <ac:chgData name="Nadia Ahmed (2437812)" userId="S::2437812@student.uwtsd.ac.uk::754c5e34-20a3-4df8-bd6c-66c50e41af03" providerId="AD" clId="Web-{0779D319-2C96-F00B-0CA7-87A4AAFD061C}" dt="2025-10-18T09:07:01.841" v="507"/>
          <ac:grpSpMkLst>
            <pc:docMk/>
            <pc:sldMk cId="1614679348" sldId="267"/>
            <ac:grpSpMk id="14" creationId="{C5F6476F-D303-44D3-B30F-1BA348F0F64A}"/>
          </ac:grpSpMkLst>
        </pc:grpChg>
        <pc:grpChg chg="add del">
          <ac:chgData name="Nadia Ahmed (2437812)" userId="S::2437812@student.uwtsd.ac.uk::754c5e34-20a3-4df8-bd6c-66c50e41af03" providerId="AD" clId="Web-{0779D319-2C96-F00B-0CA7-87A4AAFD061C}" dt="2025-10-18T09:10:19.239" v="523"/>
          <ac:grpSpMkLst>
            <pc:docMk/>
            <pc:sldMk cId="1614679348" sldId="267"/>
            <ac:grpSpMk id="26" creationId="{C5F6476F-D303-44D3-B30F-1BA348F0F64A}"/>
          </ac:grpSpMkLst>
        </pc:grpChg>
        <pc:grpChg chg="add del">
          <ac:chgData name="Nadia Ahmed (2437812)" userId="S::2437812@student.uwtsd.ac.uk::754c5e34-20a3-4df8-bd6c-66c50e41af03" providerId="AD" clId="Web-{0779D319-2C96-F00B-0CA7-87A4AAFD061C}" dt="2025-10-18T09:10:37.521" v="525"/>
          <ac:grpSpMkLst>
            <pc:docMk/>
            <pc:sldMk cId="1614679348" sldId="267"/>
            <ac:grpSpMk id="42" creationId="{DD354807-230F-4402-B1B9-F733A8F1F190}"/>
          </ac:grpSpMkLst>
        </pc:grpChg>
        <pc:graphicFrameChg chg="add del">
          <ac:chgData name="Nadia Ahmed (2437812)" userId="S::2437812@student.uwtsd.ac.uk::754c5e34-20a3-4df8-bd6c-66c50e41af03" providerId="AD" clId="Web-{0779D319-2C96-F00B-0CA7-87A4AAFD061C}" dt="2025-10-18T09:06:49.543" v="505"/>
          <ac:graphicFrameMkLst>
            <pc:docMk/>
            <pc:sldMk cId="1614679348" sldId="267"/>
            <ac:graphicFrameMk id="5" creationId="{BF2621FC-1937-52BE-3EC3-9B849C7E88E0}"/>
          </ac:graphicFrameMkLst>
        </pc:graphicFrameChg>
        <pc:graphicFrameChg chg="add del">
          <ac:chgData name="Nadia Ahmed (2437812)" userId="S::2437812@student.uwtsd.ac.uk::754c5e34-20a3-4df8-bd6c-66c50e41af03" providerId="AD" clId="Web-{0779D319-2C96-F00B-0CA7-87A4AAFD061C}" dt="2025-10-18T09:07:31.702" v="509"/>
          <ac:graphicFrameMkLst>
            <pc:docMk/>
            <pc:sldMk cId="1614679348" sldId="267"/>
            <ac:graphicFrameMk id="20" creationId="{739508A9-58A3-9879-404D-C188562E40D0}"/>
          </ac:graphicFrameMkLst>
        </pc:graphicFrameChg>
        <pc:picChg chg="add del">
          <ac:chgData name="Nadia Ahmed (2437812)" userId="S::2437812@student.uwtsd.ac.uk::754c5e34-20a3-4df8-bd6c-66c50e41af03" providerId="AD" clId="Web-{0779D319-2C96-F00B-0CA7-87A4AAFD061C}" dt="2025-10-18T09:07:01.841" v="507"/>
          <ac:picMkLst>
            <pc:docMk/>
            <pc:sldMk cId="1614679348" sldId="267"/>
            <ac:picMk id="7" creationId="{49D69100-E65F-C74F-58EF-DC8067DCB437}"/>
          </ac:picMkLst>
        </pc:picChg>
        <pc:picChg chg="add mod ord">
          <ac:chgData name="Nadia Ahmed (2437812)" userId="S::2437812@student.uwtsd.ac.uk::754c5e34-20a3-4df8-bd6c-66c50e41af03" providerId="AD" clId="Web-{0779D319-2C96-F00B-0CA7-87A4AAFD061C}" dt="2025-10-18T09:10:37.521" v="525"/>
          <ac:picMkLst>
            <pc:docMk/>
            <pc:sldMk cId="1614679348" sldId="267"/>
            <ac:picMk id="24" creationId="{49D69100-E65F-C74F-58EF-DC8067DCB437}"/>
          </ac:picMkLst>
        </pc:picChg>
        <pc:cxnChg chg="add del">
          <ac:chgData name="Nadia Ahmed (2437812)" userId="S::2437812@student.uwtsd.ac.uk::754c5e34-20a3-4df8-bd6c-66c50e41af03" providerId="AD" clId="Web-{0779D319-2C96-F00B-0CA7-87A4AAFD061C}" dt="2025-10-18T09:06:49.543" v="505"/>
          <ac:cxnSpMkLst>
            <pc:docMk/>
            <pc:sldMk cId="1614679348" sldId="267"/>
            <ac:cxnSpMk id="11" creationId="{EE504C98-6397-41C1-A8D8-2D9C4ED307E0}"/>
          </ac:cxnSpMkLst>
        </pc:cxnChg>
        <pc:cxnChg chg="add del">
          <ac:chgData name="Nadia Ahmed (2437812)" userId="S::2437812@student.uwtsd.ac.uk::754c5e34-20a3-4df8-bd6c-66c50e41af03" providerId="AD" clId="Web-{0779D319-2C96-F00B-0CA7-87A4AAFD061C}" dt="2025-10-18T09:06:49.543" v="505"/>
          <ac:cxnSpMkLst>
            <pc:docMk/>
            <pc:sldMk cId="1614679348" sldId="267"/>
            <ac:cxnSpMk id="13" creationId="{17C2F6CE-0CF2-4DDD-85F5-96799A328F15}"/>
          </ac:cxnSpMkLst>
        </pc:cxnChg>
        <pc:cxnChg chg="add">
          <ac:chgData name="Nadia Ahmed (2437812)" userId="S::2437812@student.uwtsd.ac.uk::754c5e34-20a3-4df8-bd6c-66c50e41af03" providerId="AD" clId="Web-{0779D319-2C96-F00B-0CA7-87A4AAFD061C}" dt="2025-10-18T09:10:37.521" v="525"/>
          <ac:cxnSpMkLst>
            <pc:docMk/>
            <pc:sldMk cId="1614679348" sldId="267"/>
            <ac:cxnSpMk id="50" creationId="{7EB498BD-8089-4626-91EA-4978EBEF535E}"/>
          </ac:cxnSpMkLst>
        </pc:cxnChg>
      </pc:sldChg>
      <pc:sldChg chg="addSp modSp new mod setBg">
        <pc:chgData name="Nadia Ahmed (2437812)" userId="S::2437812@student.uwtsd.ac.uk::754c5e34-20a3-4df8-bd6c-66c50e41af03" providerId="AD" clId="Web-{0779D319-2C96-F00B-0CA7-87A4AAFD061C}" dt="2025-10-18T09:22:21.612" v="828"/>
        <pc:sldMkLst>
          <pc:docMk/>
          <pc:sldMk cId="1763526841" sldId="268"/>
        </pc:sldMkLst>
        <pc:spChg chg="mod">
          <ac:chgData name="Nadia Ahmed (2437812)" userId="S::2437812@student.uwtsd.ac.uk::754c5e34-20a3-4df8-bd6c-66c50e41af03" providerId="AD" clId="Web-{0779D319-2C96-F00B-0CA7-87A4AAFD061C}" dt="2025-10-18T09:22:21.612" v="828"/>
          <ac:spMkLst>
            <pc:docMk/>
            <pc:sldMk cId="1763526841" sldId="268"/>
            <ac:spMk id="2" creationId="{25ECFA4F-4091-9CD8-457A-7D95F7B73695}"/>
          </ac:spMkLst>
        </pc:spChg>
        <pc:spChg chg="mod">
          <ac:chgData name="Nadia Ahmed (2437812)" userId="S::2437812@student.uwtsd.ac.uk::754c5e34-20a3-4df8-bd6c-66c50e41af03" providerId="AD" clId="Web-{0779D319-2C96-F00B-0CA7-87A4AAFD061C}" dt="2025-10-18T09:22:21.612" v="828"/>
          <ac:spMkLst>
            <pc:docMk/>
            <pc:sldMk cId="1763526841" sldId="268"/>
            <ac:spMk id="3" creationId="{BDD53625-591D-9308-B4C3-D9B500CA8C85}"/>
          </ac:spMkLst>
        </pc:spChg>
        <pc:spChg chg="add">
          <ac:chgData name="Nadia Ahmed (2437812)" userId="S::2437812@student.uwtsd.ac.uk::754c5e34-20a3-4df8-bd6c-66c50e41af03" providerId="AD" clId="Web-{0779D319-2C96-F00B-0CA7-87A4AAFD061C}" dt="2025-10-18T09:22:21.612" v="828"/>
          <ac:spMkLst>
            <pc:docMk/>
            <pc:sldMk cId="1763526841" sldId="268"/>
            <ac:spMk id="8" creationId="{1B15ED52-F352-441B-82BF-E0EA34836D08}"/>
          </ac:spMkLst>
        </pc:spChg>
        <pc:spChg chg="add">
          <ac:chgData name="Nadia Ahmed (2437812)" userId="S::2437812@student.uwtsd.ac.uk::754c5e34-20a3-4df8-bd6c-66c50e41af03" providerId="AD" clId="Web-{0779D319-2C96-F00B-0CA7-87A4AAFD061C}" dt="2025-10-18T09:22:21.612" v="828"/>
          <ac:spMkLst>
            <pc:docMk/>
            <pc:sldMk cId="1763526841" sldId="268"/>
            <ac:spMk id="10" creationId="{3B2E3793-BFE6-45A2-9B7B-E18844431C99}"/>
          </ac:spMkLst>
        </pc:spChg>
        <pc:spChg chg="add">
          <ac:chgData name="Nadia Ahmed (2437812)" userId="S::2437812@student.uwtsd.ac.uk::754c5e34-20a3-4df8-bd6c-66c50e41af03" providerId="AD" clId="Web-{0779D319-2C96-F00B-0CA7-87A4AAFD061C}" dt="2025-10-18T09:22:21.612" v="828"/>
          <ac:spMkLst>
            <pc:docMk/>
            <pc:sldMk cId="1763526841" sldId="268"/>
            <ac:spMk id="12" creationId="{BC4C4868-CB8F-4AF9-9CDB-8108F2C19B67}"/>
          </ac:spMkLst>
        </pc:spChg>
        <pc:spChg chg="add">
          <ac:chgData name="Nadia Ahmed (2437812)" userId="S::2437812@student.uwtsd.ac.uk::754c5e34-20a3-4df8-bd6c-66c50e41af03" providerId="AD" clId="Web-{0779D319-2C96-F00B-0CA7-87A4AAFD061C}" dt="2025-10-18T09:22:21.612" v="828"/>
          <ac:spMkLst>
            <pc:docMk/>
            <pc:sldMk cId="1763526841" sldId="268"/>
            <ac:spMk id="14" creationId="{375E0459-6403-40CD-989D-56A4407CA12E}"/>
          </ac:spMkLst>
        </pc:spChg>
        <pc:spChg chg="add">
          <ac:chgData name="Nadia Ahmed (2437812)" userId="S::2437812@student.uwtsd.ac.uk::754c5e34-20a3-4df8-bd6c-66c50e41af03" providerId="AD" clId="Web-{0779D319-2C96-F00B-0CA7-87A4AAFD061C}" dt="2025-10-18T09:22:21.612" v="828"/>
          <ac:spMkLst>
            <pc:docMk/>
            <pc:sldMk cId="1763526841" sldId="268"/>
            <ac:spMk id="16" creationId="{53E5B1A8-3AC9-4BD1-9BBC-78CA94F2D1BA}"/>
          </ac:spMkLst>
        </pc:spChg>
      </pc:sldChg>
    </pc:docChg>
  </pc:docChgLst>
  <pc:docChgLst>
    <pc:chgData clId="Web-{8ADF21D7-0D3A-0D8B-782B-98730C0BFF28}"/>
    <pc:docChg chg="modSld">
      <pc:chgData name="" userId="" providerId="" clId="Web-{8ADF21D7-0D3A-0D8B-782B-98730C0BFF28}" dt="2025-10-17T17:27:49.234" v="4" actId="1076"/>
      <pc:docMkLst>
        <pc:docMk/>
      </pc:docMkLst>
      <pc:sldChg chg="addSp modSp">
        <pc:chgData name="" userId="" providerId="" clId="Web-{8ADF21D7-0D3A-0D8B-782B-98730C0BFF28}" dt="2025-10-17T17:27:49.234" v="4" actId="1076"/>
        <pc:sldMkLst>
          <pc:docMk/>
          <pc:sldMk cId="109857222" sldId="256"/>
        </pc:sldMkLst>
        <pc:picChg chg="add mod">
          <ac:chgData name="" userId="" providerId="" clId="Web-{8ADF21D7-0D3A-0D8B-782B-98730C0BFF28}" dt="2025-10-17T17:27:49.234" v="4" actId="1076"/>
          <ac:picMkLst>
            <pc:docMk/>
            <pc:sldMk cId="109857222" sldId="256"/>
            <ac:picMk id="5" creationId="{5340FECD-8171-5C99-C715-98F1BE660C1C}"/>
          </ac:picMkLst>
        </pc:picChg>
      </pc:sldChg>
    </pc:docChg>
  </pc:docChgLst>
  <pc:docChgLst>
    <pc:chgData name="Nadia Ahmed (2437812)" userId="S::2437812@student.uwtsd.ac.uk::754c5e34-20a3-4df8-bd6c-66c50e41af03" providerId="AD" clId="Web-{BA5904C7-CD2C-68A6-CCEC-06F4D8A49AA8}"/>
    <pc:docChg chg="modSld">
      <pc:chgData name="Nadia Ahmed (2437812)" userId="S::2437812@student.uwtsd.ac.uk::754c5e34-20a3-4df8-bd6c-66c50e41af03" providerId="AD" clId="Web-{BA5904C7-CD2C-68A6-CCEC-06F4D8A49AA8}" dt="2025-10-17T21:28:10.805" v="5" actId="20577"/>
      <pc:docMkLst>
        <pc:docMk/>
      </pc:docMkLst>
      <pc:sldChg chg="modSp">
        <pc:chgData name="Nadia Ahmed (2437812)" userId="S::2437812@student.uwtsd.ac.uk::754c5e34-20a3-4df8-bd6c-66c50e41af03" providerId="AD" clId="Web-{BA5904C7-CD2C-68A6-CCEC-06F4D8A49AA8}" dt="2025-10-17T21:26:07.789" v="2" actId="20577"/>
        <pc:sldMkLst>
          <pc:docMk/>
          <pc:sldMk cId="2526361030" sldId="261"/>
        </pc:sldMkLst>
        <pc:graphicFrameChg chg="modGraphic">
          <ac:chgData name="Nadia Ahmed (2437812)" userId="S::2437812@student.uwtsd.ac.uk::754c5e34-20a3-4df8-bd6c-66c50e41af03" providerId="AD" clId="Web-{BA5904C7-CD2C-68A6-CCEC-06F4D8A49AA8}" dt="2025-10-17T21:26:07.789" v="2" actId="20577"/>
          <ac:graphicFrameMkLst>
            <pc:docMk/>
            <pc:sldMk cId="2526361030" sldId="261"/>
            <ac:graphicFrameMk id="5" creationId="{09A99A49-9086-391E-3219-64818499FFD7}"/>
          </ac:graphicFrameMkLst>
        </pc:graphicFrameChg>
      </pc:sldChg>
      <pc:sldChg chg="modSp">
        <pc:chgData name="Nadia Ahmed (2437812)" userId="S::2437812@student.uwtsd.ac.uk::754c5e34-20a3-4df8-bd6c-66c50e41af03" providerId="AD" clId="Web-{BA5904C7-CD2C-68A6-CCEC-06F4D8A49AA8}" dt="2025-10-17T21:28:10.805" v="5" actId="20577"/>
        <pc:sldMkLst>
          <pc:docMk/>
          <pc:sldMk cId="3225106003" sldId="263"/>
        </pc:sldMkLst>
        <pc:graphicFrameChg chg="modGraphic">
          <ac:chgData name="Nadia Ahmed (2437812)" userId="S::2437812@student.uwtsd.ac.uk::754c5e34-20a3-4df8-bd6c-66c50e41af03" providerId="AD" clId="Web-{BA5904C7-CD2C-68A6-CCEC-06F4D8A49AA8}" dt="2025-10-17T21:28:10.805" v="5" actId="20577"/>
          <ac:graphicFrameMkLst>
            <pc:docMk/>
            <pc:sldMk cId="3225106003" sldId="263"/>
            <ac:graphicFrameMk id="5" creationId="{94AB1865-9E63-019F-1227-DAE10184F109}"/>
          </ac:graphicFrameMkLst>
        </pc:graphicFrameChg>
      </pc:sldChg>
    </pc:docChg>
  </pc:docChgLst>
  <pc:docChgLst>
    <pc:chgData name="Nadia Ahmed (2437812)" userId="S::2437812@student.uwtsd.ac.uk::754c5e34-20a3-4df8-bd6c-66c50e41af03" providerId="AD" clId="Web-{013F9162-3F56-606F-E1BB-1495DADE37A8}"/>
    <pc:docChg chg="addSld modSld modMainMaster">
      <pc:chgData name="Nadia Ahmed (2437812)" userId="S::2437812@student.uwtsd.ac.uk::754c5e34-20a3-4df8-bd6c-66c50e41af03" providerId="AD" clId="Web-{013F9162-3F56-606F-E1BB-1495DADE37A8}" dt="2025-10-18T11:00:44.343" v="553" actId="20577"/>
      <pc:docMkLst>
        <pc:docMk/>
      </pc:docMkLst>
      <pc:sldChg chg="addSp delSp modSp">
        <pc:chgData name="Nadia Ahmed (2437812)" userId="S::2437812@student.uwtsd.ac.uk::754c5e34-20a3-4df8-bd6c-66c50e41af03" providerId="AD" clId="Web-{013F9162-3F56-606F-E1BB-1495DADE37A8}" dt="2025-10-18T11:00:44.343" v="553" actId="20577"/>
        <pc:sldMkLst>
          <pc:docMk/>
          <pc:sldMk cId="109857222" sldId="256"/>
        </pc:sldMkLst>
        <pc:spChg chg="mod">
          <ac:chgData name="Nadia Ahmed (2437812)" userId="S::2437812@student.uwtsd.ac.uk::754c5e34-20a3-4df8-bd6c-66c50e41af03" providerId="AD" clId="Web-{013F9162-3F56-606F-E1BB-1495DADE37A8}" dt="2025-10-18T10:58:53.685" v="525" actId="1076"/>
          <ac:spMkLst>
            <pc:docMk/>
            <pc:sldMk cId="109857222" sldId="256"/>
            <ac:spMk id="2" creationId="{00000000-0000-0000-0000-000000000000}"/>
          </ac:spMkLst>
        </pc:spChg>
        <pc:spChg chg="mod">
          <ac:chgData name="Nadia Ahmed (2437812)" userId="S::2437812@student.uwtsd.ac.uk::754c5e34-20a3-4df8-bd6c-66c50e41af03" providerId="AD" clId="Web-{013F9162-3F56-606F-E1BB-1495DADE37A8}" dt="2025-10-18T11:00:44.343" v="553" actId="20577"/>
          <ac:spMkLst>
            <pc:docMk/>
            <pc:sldMk cId="109857222" sldId="256"/>
            <ac:spMk id="3" creationId="{00000000-0000-0000-0000-000000000000}"/>
          </ac:spMkLst>
        </pc:spChg>
        <pc:spChg chg="add mod">
          <ac:chgData name="Nadia Ahmed (2437812)" userId="S::2437812@student.uwtsd.ac.uk::754c5e34-20a3-4df8-bd6c-66c50e41af03" providerId="AD" clId="Web-{013F9162-3F56-606F-E1BB-1495DADE37A8}" dt="2025-10-18T10:25:28.394" v="124"/>
          <ac:spMkLst>
            <pc:docMk/>
            <pc:sldMk cId="109857222" sldId="256"/>
            <ac:spMk id="6" creationId="{B2D50D3B-7E9E-1685-6F68-4F0FB7F3F3E6}"/>
          </ac:spMkLst>
        </pc:spChg>
        <pc:spChg chg="del">
          <ac:chgData name="Nadia Ahmed (2437812)" userId="S::2437812@student.uwtsd.ac.uk::754c5e34-20a3-4df8-bd6c-66c50e41af03" providerId="AD" clId="Web-{013F9162-3F56-606F-E1BB-1495DADE37A8}" dt="2025-10-18T09:56:54.794" v="5"/>
          <ac:spMkLst>
            <pc:docMk/>
            <pc:sldMk cId="109857222" sldId="256"/>
            <ac:spMk id="10" creationId="{B95B9BA8-1D69-4796-85F5-B6D0BD52354B}"/>
          </ac:spMkLst>
        </pc:spChg>
        <pc:spChg chg="add">
          <ac:chgData name="Nadia Ahmed (2437812)" userId="S::2437812@student.uwtsd.ac.uk::754c5e34-20a3-4df8-bd6c-66c50e41af03" providerId="AD" clId="Web-{013F9162-3F56-606F-E1BB-1495DADE37A8}" dt="2025-10-18T09:56:54.794" v="5"/>
          <ac:spMkLst>
            <pc:docMk/>
            <pc:sldMk cId="109857222" sldId="256"/>
            <ac:spMk id="23" creationId="{B712E947-0734-45F9-9C4F-41114EC3A33E}"/>
          </ac:spMkLst>
        </pc:spChg>
        <pc:spChg chg="add">
          <ac:chgData name="Nadia Ahmed (2437812)" userId="S::2437812@student.uwtsd.ac.uk::754c5e34-20a3-4df8-bd6c-66c50e41af03" providerId="AD" clId="Web-{013F9162-3F56-606F-E1BB-1495DADE37A8}" dt="2025-10-18T09:56:54.794" v="5"/>
          <ac:spMkLst>
            <pc:docMk/>
            <pc:sldMk cId="109857222" sldId="256"/>
            <ac:spMk id="25" creationId="{5A65989E-BBD5-44D7-AA86-7AFD5D46BBC0}"/>
          </ac:spMkLst>
        </pc:spChg>
        <pc:spChg chg="add">
          <ac:chgData name="Nadia Ahmed (2437812)" userId="S::2437812@student.uwtsd.ac.uk::754c5e34-20a3-4df8-bd6c-66c50e41af03" providerId="AD" clId="Web-{013F9162-3F56-606F-E1BB-1495DADE37A8}" dt="2025-10-18T09:56:54.794" v="5"/>
          <ac:spMkLst>
            <pc:docMk/>
            <pc:sldMk cId="109857222" sldId="256"/>
            <ac:spMk id="27" creationId="{231A2881-D8D7-4A7D-ACA3-E9F849F853D8}"/>
          </ac:spMkLst>
        </pc:spChg>
        <pc:grpChg chg="del">
          <ac:chgData name="Nadia Ahmed (2437812)" userId="S::2437812@student.uwtsd.ac.uk::754c5e34-20a3-4df8-bd6c-66c50e41af03" providerId="AD" clId="Web-{013F9162-3F56-606F-E1BB-1495DADE37A8}" dt="2025-10-18T09:56:54.794" v="5"/>
          <ac:grpSpMkLst>
            <pc:docMk/>
            <pc:sldMk cId="109857222" sldId="256"/>
            <ac:grpSpMk id="12" creationId="{93CBDBE1-B300-4C21-9F06-E127BB3166A7}"/>
          </ac:grpSpMkLst>
        </pc:grpChg>
        <pc:picChg chg="mod ord">
          <ac:chgData name="Nadia Ahmed (2437812)" userId="S::2437812@student.uwtsd.ac.uk::754c5e34-20a3-4df8-bd6c-66c50e41af03" providerId="AD" clId="Web-{013F9162-3F56-606F-E1BB-1495DADE37A8}" dt="2025-10-18T09:56:54.794" v="5"/>
          <ac:picMkLst>
            <pc:docMk/>
            <pc:sldMk cId="109857222" sldId="256"/>
            <ac:picMk id="4" creationId="{2B4AA0B5-4B82-3043-4B1C-CBC41D803A7D}"/>
          </ac:picMkLst>
        </pc:picChg>
        <pc:picChg chg="mod">
          <ac:chgData name="Nadia Ahmed (2437812)" userId="S::2437812@student.uwtsd.ac.uk::754c5e34-20a3-4df8-bd6c-66c50e41af03" providerId="AD" clId="Web-{013F9162-3F56-606F-E1BB-1495DADE37A8}" dt="2025-10-18T09:56:54.794" v="5"/>
          <ac:picMkLst>
            <pc:docMk/>
            <pc:sldMk cId="109857222" sldId="256"/>
            <ac:picMk id="5" creationId="{5340FECD-8171-5C99-C715-98F1BE660C1C}"/>
          </ac:picMkLst>
        </pc:picChg>
      </pc:sldChg>
      <pc:sldChg chg="addSp modSp">
        <pc:chgData name="Nadia Ahmed (2437812)" userId="S::2437812@student.uwtsd.ac.uk::754c5e34-20a3-4df8-bd6c-66c50e41af03" providerId="AD" clId="Web-{013F9162-3F56-606F-E1BB-1495DADE37A8}" dt="2025-10-18T10:58:08.012" v="520" actId="20577"/>
        <pc:sldMkLst>
          <pc:docMk/>
          <pc:sldMk cId="298454286" sldId="257"/>
        </pc:sldMkLst>
        <pc:spChg chg="mod">
          <ac:chgData name="Nadia Ahmed (2437812)" userId="S::2437812@student.uwtsd.ac.uk::754c5e34-20a3-4df8-bd6c-66c50e41af03" providerId="AD" clId="Web-{013F9162-3F56-606F-E1BB-1495DADE37A8}" dt="2025-10-18T10:58:08.012" v="520" actId="20577"/>
          <ac:spMkLst>
            <pc:docMk/>
            <pc:sldMk cId="298454286" sldId="257"/>
            <ac:spMk id="2" creationId="{DAEAD07F-962E-60DC-8470-8E7975C5F1A9}"/>
          </ac:spMkLst>
        </pc:spChg>
        <pc:spChg chg="add mod">
          <ac:chgData name="Nadia Ahmed (2437812)" userId="S::2437812@student.uwtsd.ac.uk::754c5e34-20a3-4df8-bd6c-66c50e41af03" providerId="AD" clId="Web-{013F9162-3F56-606F-E1BB-1495DADE37A8}" dt="2025-10-18T10:25:13.175" v="123"/>
          <ac:spMkLst>
            <pc:docMk/>
            <pc:sldMk cId="298454286" sldId="257"/>
            <ac:spMk id="3" creationId="{4604F652-210F-B70F-192B-7B1794A8A803}"/>
          </ac:spMkLst>
        </pc:spChg>
      </pc:sldChg>
      <pc:sldChg chg="addSp modSp">
        <pc:chgData name="Nadia Ahmed (2437812)" userId="S::2437812@student.uwtsd.ac.uk::754c5e34-20a3-4df8-bd6c-66c50e41af03" providerId="AD" clId="Web-{013F9162-3F56-606F-E1BB-1495DADE37A8}" dt="2025-10-18T10:57:46.356" v="519" actId="20577"/>
        <pc:sldMkLst>
          <pc:docMk/>
          <pc:sldMk cId="3227064893" sldId="258"/>
        </pc:sldMkLst>
        <pc:spChg chg="mod">
          <ac:chgData name="Nadia Ahmed (2437812)" userId="S::2437812@student.uwtsd.ac.uk::754c5e34-20a3-4df8-bd6c-66c50e41af03" providerId="AD" clId="Web-{013F9162-3F56-606F-E1BB-1495DADE37A8}" dt="2025-10-18T10:57:46.356" v="519" actId="20577"/>
          <ac:spMkLst>
            <pc:docMk/>
            <pc:sldMk cId="3227064893" sldId="258"/>
            <ac:spMk id="2" creationId="{33BCC7E7-268A-056E-0CD8-2D8103B9DE0C}"/>
          </ac:spMkLst>
        </pc:spChg>
        <pc:spChg chg="add mod">
          <ac:chgData name="Nadia Ahmed (2437812)" userId="S::2437812@student.uwtsd.ac.uk::754c5e34-20a3-4df8-bd6c-66c50e41af03" providerId="AD" clId="Web-{013F9162-3F56-606F-E1BB-1495DADE37A8}" dt="2025-10-18T10:25:33.316" v="125"/>
          <ac:spMkLst>
            <pc:docMk/>
            <pc:sldMk cId="3227064893" sldId="258"/>
            <ac:spMk id="24" creationId="{B880E373-081C-8311-6A15-D93FF90CA13A}"/>
          </ac:spMkLst>
        </pc:spChg>
        <pc:graphicFrameChg chg="modGraphic">
          <ac:chgData name="Nadia Ahmed (2437812)" userId="S::2437812@student.uwtsd.ac.uk::754c5e34-20a3-4df8-bd6c-66c50e41af03" providerId="AD" clId="Web-{013F9162-3F56-606F-E1BB-1495DADE37A8}" dt="2025-10-18T10:51:50.173" v="487" actId="20577"/>
          <ac:graphicFrameMkLst>
            <pc:docMk/>
            <pc:sldMk cId="3227064893" sldId="258"/>
            <ac:graphicFrameMk id="7" creationId="{2C74A8C2-C3CD-C7E7-15A6-8554B084E9EC}"/>
          </ac:graphicFrameMkLst>
        </pc:graphicFrameChg>
      </pc:sldChg>
      <pc:sldChg chg="addSp modSp">
        <pc:chgData name="Nadia Ahmed (2437812)" userId="S::2437812@student.uwtsd.ac.uk::754c5e34-20a3-4df8-bd6c-66c50e41af03" providerId="AD" clId="Web-{013F9162-3F56-606F-E1BB-1495DADE37A8}" dt="2025-10-18T10:52:47.252" v="491" actId="20577"/>
        <pc:sldMkLst>
          <pc:docMk/>
          <pc:sldMk cId="2589911417" sldId="259"/>
        </pc:sldMkLst>
        <pc:spChg chg="add mod">
          <ac:chgData name="Nadia Ahmed (2437812)" userId="S::2437812@student.uwtsd.ac.uk::754c5e34-20a3-4df8-bd6c-66c50e41af03" providerId="AD" clId="Web-{013F9162-3F56-606F-E1BB-1495DADE37A8}" dt="2025-10-18T10:25:33.316" v="125"/>
          <ac:spMkLst>
            <pc:docMk/>
            <pc:sldMk cId="2589911417" sldId="259"/>
            <ac:spMk id="19" creationId="{ADCDD335-C3B6-6497-7B3A-D946690DBCC7}"/>
          </ac:spMkLst>
        </pc:spChg>
        <pc:graphicFrameChg chg="modGraphic">
          <ac:chgData name="Nadia Ahmed (2437812)" userId="S::2437812@student.uwtsd.ac.uk::754c5e34-20a3-4df8-bd6c-66c50e41af03" providerId="AD" clId="Web-{013F9162-3F56-606F-E1BB-1495DADE37A8}" dt="2025-10-18T10:52:47.252" v="491" actId="20577"/>
          <ac:graphicFrameMkLst>
            <pc:docMk/>
            <pc:sldMk cId="2589911417" sldId="259"/>
            <ac:graphicFrameMk id="8" creationId="{8E01EAA9-0EFB-F2CD-D80C-68EC34283C64}"/>
          </ac:graphicFrameMkLst>
        </pc:graphicFrameChg>
      </pc:sldChg>
      <pc:sldChg chg="addSp modSp">
        <pc:chgData name="Nadia Ahmed (2437812)" userId="S::2437812@student.uwtsd.ac.uk::754c5e34-20a3-4df8-bd6c-66c50e41af03" providerId="AD" clId="Web-{013F9162-3F56-606F-E1BB-1495DADE37A8}" dt="2025-10-18T10:53:01.534" v="493" actId="20577"/>
        <pc:sldMkLst>
          <pc:docMk/>
          <pc:sldMk cId="2673496500" sldId="260"/>
        </pc:sldMkLst>
        <pc:spChg chg="mod">
          <ac:chgData name="Nadia Ahmed (2437812)" userId="S::2437812@student.uwtsd.ac.uk::754c5e34-20a3-4df8-bd6c-66c50e41af03" providerId="AD" clId="Web-{013F9162-3F56-606F-E1BB-1495DADE37A8}" dt="2025-10-18T10:53:01.534" v="493" actId="20577"/>
          <ac:spMkLst>
            <pc:docMk/>
            <pc:sldMk cId="2673496500" sldId="260"/>
            <ac:spMk id="2" creationId="{7FF3B28A-3520-520E-A46C-F37A114A5641}"/>
          </ac:spMkLst>
        </pc:spChg>
        <pc:spChg chg="add mod">
          <ac:chgData name="Nadia Ahmed (2437812)" userId="S::2437812@student.uwtsd.ac.uk::754c5e34-20a3-4df8-bd6c-66c50e41af03" providerId="AD" clId="Web-{013F9162-3F56-606F-E1BB-1495DADE37A8}" dt="2025-10-18T10:25:33.316" v="125"/>
          <ac:spMkLst>
            <pc:docMk/>
            <pc:sldMk cId="2673496500" sldId="260"/>
            <ac:spMk id="3" creationId="{26B0A988-83A9-18AF-124F-CD1C8369F28F}"/>
          </ac:spMkLst>
        </pc:spChg>
      </pc:sldChg>
      <pc:sldChg chg="addSp modSp">
        <pc:chgData name="Nadia Ahmed (2437812)" userId="S::2437812@student.uwtsd.ac.uk::754c5e34-20a3-4df8-bd6c-66c50e41af03" providerId="AD" clId="Web-{013F9162-3F56-606F-E1BB-1495DADE37A8}" dt="2025-10-18T10:53:53.520" v="500" actId="20577"/>
        <pc:sldMkLst>
          <pc:docMk/>
          <pc:sldMk cId="2526361030" sldId="261"/>
        </pc:sldMkLst>
        <pc:spChg chg="add mod">
          <ac:chgData name="Nadia Ahmed (2437812)" userId="S::2437812@student.uwtsd.ac.uk::754c5e34-20a3-4df8-bd6c-66c50e41af03" providerId="AD" clId="Web-{013F9162-3F56-606F-E1BB-1495DADE37A8}" dt="2025-10-18T10:25:33.316" v="125"/>
          <ac:spMkLst>
            <pc:docMk/>
            <pc:sldMk cId="2526361030" sldId="261"/>
            <ac:spMk id="18" creationId="{4BF0D560-AD57-46A4-94BA-CE1E6A2FB3C0}"/>
          </ac:spMkLst>
        </pc:spChg>
        <pc:graphicFrameChg chg="modGraphic">
          <ac:chgData name="Nadia Ahmed (2437812)" userId="S::2437812@student.uwtsd.ac.uk::754c5e34-20a3-4df8-bd6c-66c50e41af03" providerId="AD" clId="Web-{013F9162-3F56-606F-E1BB-1495DADE37A8}" dt="2025-10-18T10:53:53.520" v="500" actId="20577"/>
          <ac:graphicFrameMkLst>
            <pc:docMk/>
            <pc:sldMk cId="2526361030" sldId="261"/>
            <ac:graphicFrameMk id="5" creationId="{09A99A49-9086-391E-3219-64818499FFD7}"/>
          </ac:graphicFrameMkLst>
        </pc:graphicFrameChg>
      </pc:sldChg>
      <pc:sldChg chg="addSp modSp">
        <pc:chgData name="Nadia Ahmed (2437812)" userId="S::2437812@student.uwtsd.ac.uk::754c5e34-20a3-4df8-bd6c-66c50e41af03" providerId="AD" clId="Web-{013F9162-3F56-606F-E1BB-1495DADE37A8}" dt="2025-10-18T10:54:11.005" v="502" actId="20577"/>
        <pc:sldMkLst>
          <pc:docMk/>
          <pc:sldMk cId="3545483640" sldId="262"/>
        </pc:sldMkLst>
        <pc:spChg chg="mod">
          <ac:chgData name="Nadia Ahmed (2437812)" userId="S::2437812@student.uwtsd.ac.uk::754c5e34-20a3-4df8-bd6c-66c50e41af03" providerId="AD" clId="Web-{013F9162-3F56-606F-E1BB-1495DADE37A8}" dt="2025-10-18T10:54:11.005" v="502" actId="20577"/>
          <ac:spMkLst>
            <pc:docMk/>
            <pc:sldMk cId="3545483640" sldId="262"/>
            <ac:spMk id="2" creationId="{BC1BC9E8-3CC5-E71E-C693-E6AFAAF3FC2B}"/>
          </ac:spMkLst>
        </pc:spChg>
        <pc:spChg chg="add mod">
          <ac:chgData name="Nadia Ahmed (2437812)" userId="S::2437812@student.uwtsd.ac.uk::754c5e34-20a3-4df8-bd6c-66c50e41af03" providerId="AD" clId="Web-{013F9162-3F56-606F-E1BB-1495DADE37A8}" dt="2025-10-18T10:25:33.316" v="125"/>
          <ac:spMkLst>
            <pc:docMk/>
            <pc:sldMk cId="3545483640" sldId="262"/>
            <ac:spMk id="3" creationId="{95B1DE6F-EA20-588D-CBD3-50486E478FF6}"/>
          </ac:spMkLst>
        </pc:spChg>
      </pc:sldChg>
      <pc:sldChg chg="addSp modSp">
        <pc:chgData name="Nadia Ahmed (2437812)" userId="S::2437812@student.uwtsd.ac.uk::754c5e34-20a3-4df8-bd6c-66c50e41af03" providerId="AD" clId="Web-{013F9162-3F56-606F-E1BB-1495DADE37A8}" dt="2025-10-18T10:55:30.665" v="511" actId="20577"/>
        <pc:sldMkLst>
          <pc:docMk/>
          <pc:sldMk cId="3225106003" sldId="263"/>
        </pc:sldMkLst>
        <pc:spChg chg="add mod">
          <ac:chgData name="Nadia Ahmed (2437812)" userId="S::2437812@student.uwtsd.ac.uk::754c5e34-20a3-4df8-bd6c-66c50e41af03" providerId="AD" clId="Web-{013F9162-3F56-606F-E1BB-1495DADE37A8}" dt="2025-10-18T10:25:33.316" v="125"/>
          <ac:spMkLst>
            <pc:docMk/>
            <pc:sldMk cId="3225106003" sldId="263"/>
            <ac:spMk id="18" creationId="{4A663D8C-B90E-6C5D-F8D9-28C2DDD99E5D}"/>
          </ac:spMkLst>
        </pc:spChg>
        <pc:graphicFrameChg chg="mod modGraphic">
          <ac:chgData name="Nadia Ahmed (2437812)" userId="S::2437812@student.uwtsd.ac.uk::754c5e34-20a3-4df8-bd6c-66c50e41af03" providerId="AD" clId="Web-{013F9162-3F56-606F-E1BB-1495DADE37A8}" dt="2025-10-18T10:55:30.665" v="511" actId="20577"/>
          <ac:graphicFrameMkLst>
            <pc:docMk/>
            <pc:sldMk cId="3225106003" sldId="263"/>
            <ac:graphicFrameMk id="5" creationId="{94AB1865-9E63-019F-1227-DAE10184F109}"/>
          </ac:graphicFrameMkLst>
        </pc:graphicFrameChg>
      </pc:sldChg>
      <pc:sldChg chg="addSp modSp">
        <pc:chgData name="Nadia Ahmed (2437812)" userId="S::2437812@student.uwtsd.ac.uk::754c5e34-20a3-4df8-bd6c-66c50e41af03" providerId="AD" clId="Web-{013F9162-3F56-606F-E1BB-1495DADE37A8}" dt="2025-10-18T10:55:37.259" v="512" actId="20577"/>
        <pc:sldMkLst>
          <pc:docMk/>
          <pc:sldMk cId="608511559" sldId="264"/>
        </pc:sldMkLst>
        <pc:spChg chg="mod">
          <ac:chgData name="Nadia Ahmed (2437812)" userId="S::2437812@student.uwtsd.ac.uk::754c5e34-20a3-4df8-bd6c-66c50e41af03" providerId="AD" clId="Web-{013F9162-3F56-606F-E1BB-1495DADE37A8}" dt="2025-10-18T10:55:37.259" v="512" actId="20577"/>
          <ac:spMkLst>
            <pc:docMk/>
            <pc:sldMk cId="608511559" sldId="264"/>
            <ac:spMk id="2" creationId="{F66C5FA7-6551-3E0A-CA1D-0F0BB948A952}"/>
          </ac:spMkLst>
        </pc:spChg>
        <pc:spChg chg="add mod">
          <ac:chgData name="Nadia Ahmed (2437812)" userId="S::2437812@student.uwtsd.ac.uk::754c5e34-20a3-4df8-bd6c-66c50e41af03" providerId="AD" clId="Web-{013F9162-3F56-606F-E1BB-1495DADE37A8}" dt="2025-10-18T10:25:33.316" v="125"/>
          <ac:spMkLst>
            <pc:docMk/>
            <pc:sldMk cId="608511559" sldId="264"/>
            <ac:spMk id="3" creationId="{F4418DAF-3DEC-0C8F-243E-443E45D8145B}"/>
          </ac:spMkLst>
        </pc:spChg>
      </pc:sldChg>
      <pc:sldChg chg="addSp modSp">
        <pc:chgData name="Nadia Ahmed (2437812)" userId="S::2437812@student.uwtsd.ac.uk::754c5e34-20a3-4df8-bd6c-66c50e41af03" providerId="AD" clId="Web-{013F9162-3F56-606F-E1BB-1495DADE37A8}" dt="2025-10-18T10:25:33.316" v="125"/>
        <pc:sldMkLst>
          <pc:docMk/>
          <pc:sldMk cId="2672021806" sldId="265"/>
        </pc:sldMkLst>
        <pc:spChg chg="add mod">
          <ac:chgData name="Nadia Ahmed (2437812)" userId="S::2437812@student.uwtsd.ac.uk::754c5e34-20a3-4df8-bd6c-66c50e41af03" providerId="AD" clId="Web-{013F9162-3F56-606F-E1BB-1495DADE37A8}" dt="2025-10-18T10:25:33.316" v="125"/>
          <ac:spMkLst>
            <pc:docMk/>
            <pc:sldMk cId="2672021806" sldId="265"/>
            <ac:spMk id="4" creationId="{36950894-80C7-2805-AFF0-F7701CB1BA20}"/>
          </ac:spMkLst>
        </pc:spChg>
      </pc:sldChg>
      <pc:sldChg chg="addSp modSp">
        <pc:chgData name="Nadia Ahmed (2437812)" userId="S::2437812@student.uwtsd.ac.uk::754c5e34-20a3-4df8-bd6c-66c50e41af03" providerId="AD" clId="Web-{013F9162-3F56-606F-E1BB-1495DADE37A8}" dt="2025-10-18T10:56:03.244" v="513" actId="20577"/>
        <pc:sldMkLst>
          <pc:docMk/>
          <pc:sldMk cId="1614679348" sldId="267"/>
        </pc:sldMkLst>
        <pc:spChg chg="mod">
          <ac:chgData name="Nadia Ahmed (2437812)" userId="S::2437812@student.uwtsd.ac.uk::754c5e34-20a3-4df8-bd6c-66c50e41af03" providerId="AD" clId="Web-{013F9162-3F56-606F-E1BB-1495DADE37A8}" dt="2025-10-18T10:56:03.244" v="513" actId="20577"/>
          <ac:spMkLst>
            <pc:docMk/>
            <pc:sldMk cId="1614679348" sldId="267"/>
            <ac:spMk id="2" creationId="{2683B7F7-E449-8A40-8265-F685E62BEF38}"/>
          </ac:spMkLst>
        </pc:spChg>
        <pc:spChg chg="add mod">
          <ac:chgData name="Nadia Ahmed (2437812)" userId="S::2437812@student.uwtsd.ac.uk::754c5e34-20a3-4df8-bd6c-66c50e41af03" providerId="AD" clId="Web-{013F9162-3F56-606F-E1BB-1495DADE37A8}" dt="2025-10-18T10:25:33.316" v="125"/>
          <ac:spMkLst>
            <pc:docMk/>
            <pc:sldMk cId="1614679348" sldId="267"/>
            <ac:spMk id="3" creationId="{D4442F6E-7C8E-4A18-00F5-00507C4A3A3A}"/>
          </ac:spMkLst>
        </pc:spChg>
      </pc:sldChg>
      <pc:sldChg chg="addSp modSp">
        <pc:chgData name="Nadia Ahmed (2437812)" userId="S::2437812@student.uwtsd.ac.uk::754c5e34-20a3-4df8-bd6c-66c50e41af03" providerId="AD" clId="Web-{013F9162-3F56-606F-E1BB-1495DADE37A8}" dt="2025-10-18T10:56:50.339" v="515" actId="20577"/>
        <pc:sldMkLst>
          <pc:docMk/>
          <pc:sldMk cId="1763526841" sldId="268"/>
        </pc:sldMkLst>
        <pc:spChg chg="mod">
          <ac:chgData name="Nadia Ahmed (2437812)" userId="S::2437812@student.uwtsd.ac.uk::754c5e34-20a3-4df8-bd6c-66c50e41af03" providerId="AD" clId="Web-{013F9162-3F56-606F-E1BB-1495DADE37A8}" dt="2025-10-18T10:56:50.339" v="515" actId="20577"/>
          <ac:spMkLst>
            <pc:docMk/>
            <pc:sldMk cId="1763526841" sldId="268"/>
            <ac:spMk id="3" creationId="{BDD53625-591D-9308-B4C3-D9B500CA8C85}"/>
          </ac:spMkLst>
        </pc:spChg>
        <pc:spChg chg="add mod">
          <ac:chgData name="Nadia Ahmed (2437812)" userId="S::2437812@student.uwtsd.ac.uk::754c5e34-20a3-4df8-bd6c-66c50e41af03" providerId="AD" clId="Web-{013F9162-3F56-606F-E1BB-1495DADE37A8}" dt="2025-10-18T10:25:33.316" v="125"/>
          <ac:spMkLst>
            <pc:docMk/>
            <pc:sldMk cId="1763526841" sldId="268"/>
            <ac:spMk id="4" creationId="{C83FCFB6-A8EB-F44B-208F-15C8FF44EAE6}"/>
          </ac:spMkLst>
        </pc:spChg>
      </pc:sldChg>
      <pc:sldChg chg="addSp modSp new mod setBg">
        <pc:chgData name="Nadia Ahmed (2437812)" userId="S::2437812@student.uwtsd.ac.uk::754c5e34-20a3-4df8-bd6c-66c50e41af03" providerId="AD" clId="Web-{013F9162-3F56-606F-E1BB-1495DADE37A8}" dt="2025-10-18T10:49:16.654" v="473" actId="20577"/>
        <pc:sldMkLst>
          <pc:docMk/>
          <pc:sldMk cId="2073026545" sldId="269"/>
        </pc:sldMkLst>
        <pc:spChg chg="mod">
          <ac:chgData name="Nadia Ahmed (2437812)" userId="S::2437812@student.uwtsd.ac.uk::754c5e34-20a3-4df8-bd6c-66c50e41af03" providerId="AD" clId="Web-{013F9162-3F56-606F-E1BB-1495DADE37A8}" dt="2025-10-18T10:49:16.654" v="473" actId="20577"/>
          <ac:spMkLst>
            <pc:docMk/>
            <pc:sldMk cId="2073026545" sldId="269"/>
            <ac:spMk id="2" creationId="{9A4059BB-FB4B-B6F5-E887-49BF00CEF480}"/>
          </ac:spMkLst>
        </pc:spChg>
        <pc:spChg chg="mod">
          <ac:chgData name="Nadia Ahmed (2437812)" userId="S::2437812@student.uwtsd.ac.uk::754c5e34-20a3-4df8-bd6c-66c50e41af03" providerId="AD" clId="Web-{013F9162-3F56-606F-E1BB-1495DADE37A8}" dt="2025-10-18T10:49:10.997" v="472" actId="20577"/>
          <ac:spMkLst>
            <pc:docMk/>
            <pc:sldMk cId="2073026545" sldId="269"/>
            <ac:spMk id="3" creationId="{05700E4D-4BF3-F404-EBF4-0E4E59D2B86C}"/>
          </ac:spMkLst>
        </pc:spChg>
        <pc:spChg chg="add mod">
          <ac:chgData name="Nadia Ahmed (2437812)" userId="S::2437812@student.uwtsd.ac.uk::754c5e34-20a3-4df8-bd6c-66c50e41af03" providerId="AD" clId="Web-{013F9162-3F56-606F-E1BB-1495DADE37A8}" dt="2025-10-18T10:25:33.316" v="125"/>
          <ac:spMkLst>
            <pc:docMk/>
            <pc:sldMk cId="2073026545" sldId="269"/>
            <ac:spMk id="4" creationId="{6A1A4E97-3A12-75D3-BB9F-F87E91233BD0}"/>
          </ac:spMkLst>
        </pc:spChg>
        <pc:spChg chg="add">
          <ac:chgData name="Nadia Ahmed (2437812)" userId="S::2437812@student.uwtsd.ac.uk::754c5e34-20a3-4df8-bd6c-66c50e41af03" providerId="AD" clId="Web-{013F9162-3F56-606F-E1BB-1495DADE37A8}" dt="2025-10-18T10:20:11.789" v="118"/>
          <ac:spMkLst>
            <pc:docMk/>
            <pc:sldMk cId="2073026545" sldId="269"/>
            <ac:spMk id="8" creationId="{1B15ED52-F352-441B-82BF-E0EA34836D08}"/>
          </ac:spMkLst>
        </pc:spChg>
        <pc:spChg chg="add">
          <ac:chgData name="Nadia Ahmed (2437812)" userId="S::2437812@student.uwtsd.ac.uk::754c5e34-20a3-4df8-bd6c-66c50e41af03" providerId="AD" clId="Web-{013F9162-3F56-606F-E1BB-1495DADE37A8}" dt="2025-10-18T10:20:11.789" v="118"/>
          <ac:spMkLst>
            <pc:docMk/>
            <pc:sldMk cId="2073026545" sldId="269"/>
            <ac:spMk id="10" creationId="{3B2E3793-BFE6-45A2-9B7B-E18844431C99}"/>
          </ac:spMkLst>
        </pc:spChg>
        <pc:spChg chg="add">
          <ac:chgData name="Nadia Ahmed (2437812)" userId="S::2437812@student.uwtsd.ac.uk::754c5e34-20a3-4df8-bd6c-66c50e41af03" providerId="AD" clId="Web-{013F9162-3F56-606F-E1BB-1495DADE37A8}" dt="2025-10-18T10:20:11.789" v="118"/>
          <ac:spMkLst>
            <pc:docMk/>
            <pc:sldMk cId="2073026545" sldId="269"/>
            <ac:spMk id="12" creationId="{BC4C4868-CB8F-4AF9-9CDB-8108F2C19B67}"/>
          </ac:spMkLst>
        </pc:spChg>
        <pc:spChg chg="add">
          <ac:chgData name="Nadia Ahmed (2437812)" userId="S::2437812@student.uwtsd.ac.uk::754c5e34-20a3-4df8-bd6c-66c50e41af03" providerId="AD" clId="Web-{013F9162-3F56-606F-E1BB-1495DADE37A8}" dt="2025-10-18T10:20:11.789" v="118"/>
          <ac:spMkLst>
            <pc:docMk/>
            <pc:sldMk cId="2073026545" sldId="269"/>
            <ac:spMk id="14" creationId="{375E0459-6403-40CD-989D-56A4407CA12E}"/>
          </ac:spMkLst>
        </pc:spChg>
        <pc:spChg chg="add">
          <ac:chgData name="Nadia Ahmed (2437812)" userId="S::2437812@student.uwtsd.ac.uk::754c5e34-20a3-4df8-bd6c-66c50e41af03" providerId="AD" clId="Web-{013F9162-3F56-606F-E1BB-1495DADE37A8}" dt="2025-10-18T10:20:11.789" v="118"/>
          <ac:spMkLst>
            <pc:docMk/>
            <pc:sldMk cId="2073026545" sldId="269"/>
            <ac:spMk id="16" creationId="{53E5B1A8-3AC9-4BD1-9BBC-78CA94F2D1BA}"/>
          </ac:spMkLst>
        </pc:spChg>
      </pc:sldChg>
      <pc:sldChg chg="addSp modSp new mod setBg">
        <pc:chgData name="Nadia Ahmed (2437812)" userId="S::2437812@student.uwtsd.ac.uk::754c5e34-20a3-4df8-bd6c-66c50e41af03" providerId="AD" clId="Web-{013F9162-3F56-606F-E1BB-1495DADE37A8}" dt="2025-10-18T10:57:36.699" v="518" actId="20577"/>
        <pc:sldMkLst>
          <pc:docMk/>
          <pc:sldMk cId="2355313537" sldId="270"/>
        </pc:sldMkLst>
        <pc:spChg chg="mod">
          <ac:chgData name="Nadia Ahmed (2437812)" userId="S::2437812@student.uwtsd.ac.uk::754c5e34-20a3-4df8-bd6c-66c50e41af03" providerId="AD" clId="Web-{013F9162-3F56-606F-E1BB-1495DADE37A8}" dt="2025-10-18T10:44:22.531" v="466" actId="20577"/>
          <ac:spMkLst>
            <pc:docMk/>
            <pc:sldMk cId="2355313537" sldId="270"/>
            <ac:spMk id="2" creationId="{36C9165B-CF29-1626-E239-FDDB9C3D820F}"/>
          </ac:spMkLst>
        </pc:spChg>
        <pc:spChg chg="mod">
          <ac:chgData name="Nadia Ahmed (2437812)" userId="S::2437812@student.uwtsd.ac.uk::754c5e34-20a3-4df8-bd6c-66c50e41af03" providerId="AD" clId="Web-{013F9162-3F56-606F-E1BB-1495DADE37A8}" dt="2025-10-18T10:57:36.699" v="518" actId="20577"/>
          <ac:spMkLst>
            <pc:docMk/>
            <pc:sldMk cId="2355313537" sldId="270"/>
            <ac:spMk id="3" creationId="{E5938B84-74E2-971E-6BA3-8C5955BBF2B0}"/>
          </ac:spMkLst>
        </pc:spChg>
        <pc:spChg chg="mod">
          <ac:chgData name="Nadia Ahmed (2437812)" userId="S::2437812@student.uwtsd.ac.uk::754c5e34-20a3-4df8-bd6c-66c50e41af03" providerId="AD" clId="Web-{013F9162-3F56-606F-E1BB-1495DADE37A8}" dt="2025-10-18T10:44:05.312" v="463"/>
          <ac:spMkLst>
            <pc:docMk/>
            <pc:sldMk cId="2355313537" sldId="270"/>
            <ac:spMk id="4" creationId="{FFFAE56A-7238-5C15-6DEA-F7ECFF8C2B32}"/>
          </ac:spMkLst>
        </pc:spChg>
        <pc:spChg chg="add">
          <ac:chgData name="Nadia Ahmed (2437812)" userId="S::2437812@student.uwtsd.ac.uk::754c5e34-20a3-4df8-bd6c-66c50e41af03" providerId="AD" clId="Web-{013F9162-3F56-606F-E1BB-1495DADE37A8}" dt="2025-10-18T10:44:05.312" v="463"/>
          <ac:spMkLst>
            <pc:docMk/>
            <pc:sldMk cId="2355313537" sldId="270"/>
            <ac:spMk id="9" creationId="{1B15ED52-F352-441B-82BF-E0EA34836D08}"/>
          </ac:spMkLst>
        </pc:spChg>
        <pc:spChg chg="add">
          <ac:chgData name="Nadia Ahmed (2437812)" userId="S::2437812@student.uwtsd.ac.uk::754c5e34-20a3-4df8-bd6c-66c50e41af03" providerId="AD" clId="Web-{013F9162-3F56-606F-E1BB-1495DADE37A8}" dt="2025-10-18T10:44:05.312" v="463"/>
          <ac:spMkLst>
            <pc:docMk/>
            <pc:sldMk cId="2355313537" sldId="270"/>
            <ac:spMk id="11" creationId="{3B2E3793-BFE6-45A2-9B7B-E18844431C99}"/>
          </ac:spMkLst>
        </pc:spChg>
        <pc:spChg chg="add">
          <ac:chgData name="Nadia Ahmed (2437812)" userId="S::2437812@student.uwtsd.ac.uk::754c5e34-20a3-4df8-bd6c-66c50e41af03" providerId="AD" clId="Web-{013F9162-3F56-606F-E1BB-1495DADE37A8}" dt="2025-10-18T10:44:05.312" v="463"/>
          <ac:spMkLst>
            <pc:docMk/>
            <pc:sldMk cId="2355313537" sldId="270"/>
            <ac:spMk id="13" creationId="{BC4C4868-CB8F-4AF9-9CDB-8108F2C19B67}"/>
          </ac:spMkLst>
        </pc:spChg>
        <pc:spChg chg="add">
          <ac:chgData name="Nadia Ahmed (2437812)" userId="S::2437812@student.uwtsd.ac.uk::754c5e34-20a3-4df8-bd6c-66c50e41af03" providerId="AD" clId="Web-{013F9162-3F56-606F-E1BB-1495DADE37A8}" dt="2025-10-18T10:44:05.312" v="463"/>
          <ac:spMkLst>
            <pc:docMk/>
            <pc:sldMk cId="2355313537" sldId="270"/>
            <ac:spMk id="15" creationId="{375E0459-6403-40CD-989D-56A4407CA12E}"/>
          </ac:spMkLst>
        </pc:spChg>
        <pc:spChg chg="add">
          <ac:chgData name="Nadia Ahmed (2437812)" userId="S::2437812@student.uwtsd.ac.uk::754c5e34-20a3-4df8-bd6c-66c50e41af03" providerId="AD" clId="Web-{013F9162-3F56-606F-E1BB-1495DADE37A8}" dt="2025-10-18T10:44:05.312" v="463"/>
          <ac:spMkLst>
            <pc:docMk/>
            <pc:sldMk cId="2355313537" sldId="270"/>
            <ac:spMk id="17" creationId="{53E5B1A8-3AC9-4BD1-9BBC-78CA94F2D1BA}"/>
          </ac:spMkLst>
        </pc:spChg>
      </pc:sldChg>
      <pc:sldMasterChg chg="mod modSldLayout">
        <pc:chgData name="Nadia Ahmed (2437812)" userId="S::2437812@student.uwtsd.ac.uk::754c5e34-20a3-4df8-bd6c-66c50e41af03" providerId="AD" clId="Web-{013F9162-3F56-606F-E1BB-1495DADE37A8}" dt="2025-10-18T10:25:33.316" v="125"/>
        <pc:sldMasterMkLst>
          <pc:docMk/>
          <pc:sldMasterMk cId="2460954070" sldId="2147483660"/>
        </pc:sldMasterMkLst>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2385387890" sldId="2147483661"/>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949138452" sldId="2147483662"/>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2591524520" sldId="2147483663"/>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1203092039" sldId="2147483664"/>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3733172339" sldId="2147483665"/>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3210312558" sldId="2147483666"/>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3146388984" sldId="2147483667"/>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3171841454" sldId="2147483668"/>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1718958274" sldId="2147483669"/>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2202905451" sldId="2147483670"/>
          </pc:sldLayoutMkLst>
        </pc:sldLayoutChg>
        <pc:sldLayoutChg chg="mod">
          <pc:chgData name="Nadia Ahmed (2437812)" userId="S::2437812@student.uwtsd.ac.uk::754c5e34-20a3-4df8-bd6c-66c50e41af03" providerId="AD" clId="Web-{013F9162-3F56-606F-E1BB-1495DADE37A8}" dt="2025-10-18T10:25:33.316" v="125"/>
          <pc:sldLayoutMkLst>
            <pc:docMk/>
            <pc:sldMasterMk cId="2460954070" sldId="2147483660"/>
            <pc:sldLayoutMk cId="3479445657" sldId="2147483671"/>
          </pc:sldLayoutMkLst>
        </pc:sldLayoutChg>
      </pc:sldMasterChg>
    </pc:docChg>
  </pc:docChgLst>
  <pc:docChgLst>
    <pc:chgData name="Nadia Ahmed (2437812)" userId="S::2437812@student.uwtsd.ac.uk::754c5e34-20a3-4df8-bd6c-66c50e41af03" providerId="AD" clId="Web-{C14C099A-0BC9-F0B3-18F4-1E0130FC975B}"/>
    <pc:docChg chg="modSld">
      <pc:chgData name="Nadia Ahmed (2437812)" userId="S::2437812@student.uwtsd.ac.uk::754c5e34-20a3-4df8-bd6c-66c50e41af03" providerId="AD" clId="Web-{C14C099A-0BC9-F0B3-18F4-1E0130FC975B}" dt="2025-10-17T18:03:10.215" v="6" actId="20577"/>
      <pc:docMkLst>
        <pc:docMk/>
      </pc:docMkLst>
      <pc:sldChg chg="modSp">
        <pc:chgData name="Nadia Ahmed (2437812)" userId="S::2437812@student.uwtsd.ac.uk::754c5e34-20a3-4df8-bd6c-66c50e41af03" providerId="AD" clId="Web-{C14C099A-0BC9-F0B3-18F4-1E0130FC975B}" dt="2025-10-17T18:03:10.215" v="6" actId="20577"/>
        <pc:sldMkLst>
          <pc:docMk/>
          <pc:sldMk cId="2526361030" sldId="261"/>
        </pc:sldMkLst>
        <pc:spChg chg="mod">
          <ac:chgData name="Nadia Ahmed (2437812)" userId="S::2437812@student.uwtsd.ac.uk::754c5e34-20a3-4df8-bd6c-66c50e41af03" providerId="AD" clId="Web-{C14C099A-0BC9-F0B3-18F4-1E0130FC975B}" dt="2025-10-17T18:03:10.215" v="6" actId="20577"/>
          <ac:spMkLst>
            <pc:docMk/>
            <pc:sldMk cId="2526361030" sldId="261"/>
            <ac:spMk id="2" creationId="{A23CE603-97A1-3684-3EB7-AF22684C84AA}"/>
          </ac:spMkLst>
        </pc:spChg>
      </pc:sldChg>
      <pc:sldChg chg="addSp delSp modSp mod setBg">
        <pc:chgData name="Nadia Ahmed (2437812)" userId="S::2437812@student.uwtsd.ac.uk::754c5e34-20a3-4df8-bd6c-66c50e41af03" providerId="AD" clId="Web-{C14C099A-0BC9-F0B3-18F4-1E0130FC975B}" dt="2025-10-17T18:02:34.823" v="5" actId="20577"/>
        <pc:sldMkLst>
          <pc:docMk/>
          <pc:sldMk cId="3225106003" sldId="263"/>
        </pc:sldMkLst>
        <pc:spChg chg="mod">
          <ac:chgData name="Nadia Ahmed (2437812)" userId="S::2437812@student.uwtsd.ac.uk::754c5e34-20a3-4df8-bd6c-66c50e41af03" providerId="AD" clId="Web-{C14C099A-0BC9-F0B3-18F4-1E0130FC975B}" dt="2025-10-17T18:02:34.823" v="5" actId="20577"/>
          <ac:spMkLst>
            <pc:docMk/>
            <pc:sldMk cId="3225106003" sldId="263"/>
            <ac:spMk id="2" creationId="{BB3D5C9D-2A78-CBED-D5ED-B47FE5BF40A1}"/>
          </ac:spMkLst>
        </pc:spChg>
        <pc:spChg chg="del">
          <ac:chgData name="Nadia Ahmed (2437812)" userId="S::2437812@student.uwtsd.ac.uk::754c5e34-20a3-4df8-bd6c-66c50e41af03" providerId="AD" clId="Web-{C14C099A-0BC9-F0B3-18F4-1E0130FC975B}" dt="2025-10-17T18:00:02.570" v="0"/>
          <ac:spMkLst>
            <pc:docMk/>
            <pc:sldMk cId="3225106003" sldId="263"/>
            <ac:spMk id="23" creationId="{7DA1F35B-C8F7-4A5A-9339-7DA4D785B300}"/>
          </ac:spMkLst>
        </pc:spChg>
        <pc:spChg chg="del">
          <ac:chgData name="Nadia Ahmed (2437812)" userId="S::2437812@student.uwtsd.ac.uk::754c5e34-20a3-4df8-bd6c-66c50e41af03" providerId="AD" clId="Web-{C14C099A-0BC9-F0B3-18F4-1E0130FC975B}" dt="2025-10-17T18:00:02.570" v="0"/>
          <ac:spMkLst>
            <pc:docMk/>
            <pc:sldMk cId="3225106003" sldId="263"/>
            <ac:spMk id="25" creationId="{B2D4AD41-40DA-4A81-92F5-B6E3BA1ED82A}"/>
          </ac:spMkLst>
        </pc:spChg>
        <pc:spChg chg="add">
          <ac:chgData name="Nadia Ahmed (2437812)" userId="S::2437812@student.uwtsd.ac.uk::754c5e34-20a3-4df8-bd6c-66c50e41af03" providerId="AD" clId="Web-{C14C099A-0BC9-F0B3-18F4-1E0130FC975B}" dt="2025-10-17T18:00:02.570" v="0"/>
          <ac:spMkLst>
            <pc:docMk/>
            <pc:sldMk cId="3225106003" sldId="263"/>
            <ac:spMk id="30" creationId="{955A2079-FA98-4876-80F0-72364A7D2EA4}"/>
          </ac:spMkLst>
        </pc:spChg>
        <pc:graphicFrameChg chg="mod modGraphic">
          <ac:chgData name="Nadia Ahmed (2437812)" userId="S::2437812@student.uwtsd.ac.uk::754c5e34-20a3-4df8-bd6c-66c50e41af03" providerId="AD" clId="Web-{C14C099A-0BC9-F0B3-18F4-1E0130FC975B}" dt="2025-10-17T18:00:02.570" v="0"/>
          <ac:graphicFrameMkLst>
            <pc:docMk/>
            <pc:sldMk cId="3225106003" sldId="263"/>
            <ac:graphicFrameMk id="5" creationId="{94AB1865-9E63-019F-1227-DAE10184F109}"/>
          </ac:graphicFrameMkLst>
        </pc:graphicFrameChg>
      </pc:sldChg>
    </pc:docChg>
  </pc:docChgLst>
  <pc:docChgLst>
    <pc:chgData name="Nadia Ahmed (2437812)" userId="S::2437812@student.uwtsd.ac.uk::754c5e34-20a3-4df8-bd6c-66c50e41af03" providerId="AD" clId="Web-{884A8273-BB7C-2EBB-4D53-7D55837EFBB2}"/>
    <pc:docChg chg="modSld">
      <pc:chgData name="Nadia Ahmed (2437812)" userId="S::2437812@student.uwtsd.ac.uk::754c5e34-20a3-4df8-bd6c-66c50e41af03" providerId="AD" clId="Web-{884A8273-BB7C-2EBB-4D53-7D55837EFBB2}" dt="2025-10-17T17:25:42.067" v="5" actId="14100"/>
      <pc:docMkLst>
        <pc:docMk/>
      </pc:docMkLst>
      <pc:sldChg chg="addSp modSp">
        <pc:chgData name="Nadia Ahmed (2437812)" userId="S::2437812@student.uwtsd.ac.uk::754c5e34-20a3-4df8-bd6c-66c50e41af03" providerId="AD" clId="Web-{884A8273-BB7C-2EBB-4D53-7D55837EFBB2}" dt="2025-10-17T17:25:42.067" v="5" actId="14100"/>
        <pc:sldMkLst>
          <pc:docMk/>
          <pc:sldMk cId="109857222" sldId="256"/>
        </pc:sldMkLst>
        <pc:spChg chg="mod">
          <ac:chgData name="Nadia Ahmed (2437812)" userId="S::2437812@student.uwtsd.ac.uk::754c5e34-20a3-4df8-bd6c-66c50e41af03" providerId="AD" clId="Web-{884A8273-BB7C-2EBB-4D53-7D55837EFBB2}" dt="2025-10-17T17:25:19.644" v="1" actId="20577"/>
          <ac:spMkLst>
            <pc:docMk/>
            <pc:sldMk cId="109857222" sldId="256"/>
            <ac:spMk id="3" creationId="{00000000-0000-0000-0000-000000000000}"/>
          </ac:spMkLst>
        </pc:spChg>
        <pc:picChg chg="add mod">
          <ac:chgData name="Nadia Ahmed (2437812)" userId="S::2437812@student.uwtsd.ac.uk::754c5e34-20a3-4df8-bd6c-66c50e41af03" providerId="AD" clId="Web-{884A8273-BB7C-2EBB-4D53-7D55837EFBB2}" dt="2025-10-17T17:25:42.067" v="5" actId="14100"/>
          <ac:picMkLst>
            <pc:docMk/>
            <pc:sldMk cId="109857222" sldId="256"/>
            <ac:picMk id="4" creationId="{2B4AA0B5-4B82-3043-4B1C-CBC41D803A7D}"/>
          </ac:picMkLst>
        </pc:picChg>
      </pc:sldChg>
    </pc:docChg>
  </pc:docChgLst>
  <pc:docChgLst>
    <pc:chgData clId="Web-{474B82EB-444C-A991-F8A3-6891C97157F3}"/>
    <pc:docChg chg="modSld">
      <pc:chgData name="" userId="" providerId="" clId="Web-{474B82EB-444C-A991-F8A3-6891C97157F3}" dt="2025-10-17T16:07:47.306" v="3" actId="20577"/>
      <pc:docMkLst>
        <pc:docMk/>
      </pc:docMkLst>
      <pc:sldChg chg="modSp">
        <pc:chgData name="" userId="" providerId="" clId="Web-{474B82EB-444C-A991-F8A3-6891C97157F3}" dt="2025-10-17T16:07:47.306" v="3" actId="20577"/>
        <pc:sldMkLst>
          <pc:docMk/>
          <pc:sldMk cId="109857222" sldId="256"/>
        </pc:sldMkLst>
        <pc:spChg chg="mod">
          <ac:chgData name="" userId="" providerId="" clId="Web-{474B82EB-444C-A991-F8A3-6891C97157F3}" dt="2025-10-17T16:07:47.306" v="3" actId="20577"/>
          <ac:spMkLst>
            <pc:docMk/>
            <pc:sldMk cId="109857222" sldId="256"/>
            <ac:spMk id="2" creationId="{00000000-0000-0000-0000-000000000000}"/>
          </ac:spMkLst>
        </pc:spChg>
      </pc:sldChg>
    </pc:docChg>
  </pc:docChgLst>
  <pc:docChgLst>
    <pc:chgData name="Nadia Ahmed (2437812)" userId="S::2437812@student.uwtsd.ac.uk::754c5e34-20a3-4df8-bd6c-66c50e41af03" providerId="AD" clId="Web-{AAECBA5C-C173-BE73-8AE1-7EC7FBB52397}"/>
    <pc:docChg chg="modSld">
      <pc:chgData name="Nadia Ahmed (2437812)" userId="S::2437812@student.uwtsd.ac.uk::754c5e34-20a3-4df8-bd6c-66c50e41af03" providerId="AD" clId="Web-{AAECBA5C-C173-BE73-8AE1-7EC7FBB52397}" dt="2025-10-17T20:51:25.322" v="10"/>
      <pc:docMkLst>
        <pc:docMk/>
      </pc:docMkLst>
      <pc:sldChg chg="addSp delSp modSp">
        <pc:chgData name="Nadia Ahmed (2437812)" userId="S::2437812@student.uwtsd.ac.uk::754c5e34-20a3-4df8-bd6c-66c50e41af03" providerId="AD" clId="Web-{AAECBA5C-C173-BE73-8AE1-7EC7FBB52397}" dt="2025-10-17T20:49:59.929" v="6" actId="20577"/>
        <pc:sldMkLst>
          <pc:docMk/>
          <pc:sldMk cId="2589911417" sldId="259"/>
        </pc:sldMkLst>
        <pc:spChg chg="mod">
          <ac:chgData name="Nadia Ahmed (2437812)" userId="S::2437812@student.uwtsd.ac.uk::754c5e34-20a3-4df8-bd6c-66c50e41af03" providerId="AD" clId="Web-{AAECBA5C-C173-BE73-8AE1-7EC7FBB52397}" dt="2025-10-17T20:47:41.267" v="0"/>
          <ac:spMkLst>
            <pc:docMk/>
            <pc:sldMk cId="2589911417" sldId="259"/>
            <ac:spMk id="2" creationId="{FFB3F41B-4301-2E86-0329-1453D18AECAF}"/>
          </ac:spMkLst>
        </pc:spChg>
        <pc:spChg chg="del">
          <ac:chgData name="Nadia Ahmed (2437812)" userId="S::2437812@student.uwtsd.ac.uk::754c5e34-20a3-4df8-bd6c-66c50e41af03" providerId="AD" clId="Web-{AAECBA5C-C173-BE73-8AE1-7EC7FBB52397}" dt="2025-10-17T20:47:41.267" v="0"/>
          <ac:spMkLst>
            <pc:docMk/>
            <pc:sldMk cId="2589911417" sldId="259"/>
            <ac:spMk id="18" creationId="{21ED5FCA-9564-42B4-9F52-2CCED8ED60CA}"/>
          </ac:spMkLst>
        </pc:spChg>
        <pc:spChg chg="del">
          <ac:chgData name="Nadia Ahmed (2437812)" userId="S::2437812@student.uwtsd.ac.uk::754c5e34-20a3-4df8-bd6c-66c50e41af03" providerId="AD" clId="Web-{AAECBA5C-C173-BE73-8AE1-7EC7FBB52397}" dt="2025-10-17T20:47:41.267" v="0"/>
          <ac:spMkLst>
            <pc:docMk/>
            <pc:sldMk cId="2589911417" sldId="259"/>
            <ac:spMk id="20" creationId="{081E4A58-353D-44AE-B2FC-2A74E2E400F7}"/>
          </ac:spMkLst>
        </pc:spChg>
        <pc:spChg chg="add">
          <ac:chgData name="Nadia Ahmed (2437812)" userId="S::2437812@student.uwtsd.ac.uk::754c5e34-20a3-4df8-bd6c-66c50e41af03" providerId="AD" clId="Web-{AAECBA5C-C173-BE73-8AE1-7EC7FBB52397}" dt="2025-10-17T20:47:41.267" v="0"/>
          <ac:spMkLst>
            <pc:docMk/>
            <pc:sldMk cId="2589911417" sldId="259"/>
            <ac:spMk id="25" creationId="{1A9F7B4E-B03D-4F64-BE33-00D074458D45}"/>
          </ac:spMkLst>
        </pc:spChg>
        <pc:spChg chg="add">
          <ac:chgData name="Nadia Ahmed (2437812)" userId="S::2437812@student.uwtsd.ac.uk::754c5e34-20a3-4df8-bd6c-66c50e41af03" providerId="AD" clId="Web-{AAECBA5C-C173-BE73-8AE1-7EC7FBB52397}" dt="2025-10-17T20:47:41.267" v="0"/>
          <ac:spMkLst>
            <pc:docMk/>
            <pc:sldMk cId="2589911417" sldId="259"/>
            <ac:spMk id="27" creationId="{7E2BE7F7-CA89-4002-ACCE-A478AEA24F5E}"/>
          </ac:spMkLst>
        </pc:spChg>
        <pc:graphicFrameChg chg="mod modGraphic">
          <ac:chgData name="Nadia Ahmed (2437812)" userId="S::2437812@student.uwtsd.ac.uk::754c5e34-20a3-4df8-bd6c-66c50e41af03" providerId="AD" clId="Web-{AAECBA5C-C173-BE73-8AE1-7EC7FBB52397}" dt="2025-10-17T20:49:59.929" v="6" actId="20577"/>
          <ac:graphicFrameMkLst>
            <pc:docMk/>
            <pc:sldMk cId="2589911417" sldId="259"/>
            <ac:graphicFrameMk id="8" creationId="{8E01EAA9-0EFB-F2CD-D80C-68EC34283C64}"/>
          </ac:graphicFrameMkLst>
        </pc:graphicFrameChg>
        <pc:picChg chg="mod">
          <ac:chgData name="Nadia Ahmed (2437812)" userId="S::2437812@student.uwtsd.ac.uk::754c5e34-20a3-4df8-bd6c-66c50e41af03" providerId="AD" clId="Web-{AAECBA5C-C173-BE73-8AE1-7EC7FBB52397}" dt="2025-10-17T20:47:41.267" v="0"/>
          <ac:picMkLst>
            <pc:docMk/>
            <pc:sldMk cId="2589911417" sldId="259"/>
            <ac:picMk id="9" creationId="{A00133D7-B260-F001-5233-7B78CB8C40E9}"/>
          </ac:picMkLst>
        </pc:picChg>
      </pc:sldChg>
      <pc:sldChg chg="addSp delSp modSp mod setBg">
        <pc:chgData name="Nadia Ahmed (2437812)" userId="S::2437812@student.uwtsd.ac.uk::754c5e34-20a3-4df8-bd6c-66c50e41af03" providerId="AD" clId="Web-{AAECBA5C-C173-BE73-8AE1-7EC7FBB52397}" dt="2025-10-17T20:51:25.322" v="10"/>
        <pc:sldMkLst>
          <pc:docMk/>
          <pc:sldMk cId="2673496500" sldId="260"/>
        </pc:sldMkLst>
        <pc:spChg chg="mod ord">
          <ac:chgData name="Nadia Ahmed (2437812)" userId="S::2437812@student.uwtsd.ac.uk::754c5e34-20a3-4df8-bd6c-66c50e41af03" providerId="AD" clId="Web-{AAECBA5C-C173-BE73-8AE1-7EC7FBB52397}" dt="2025-10-17T20:51:25.322" v="10"/>
          <ac:spMkLst>
            <pc:docMk/>
            <pc:sldMk cId="2673496500" sldId="260"/>
            <ac:spMk id="2" creationId="{7FF3B28A-3520-520E-A46C-F37A114A5641}"/>
          </ac:spMkLst>
        </pc:spChg>
        <pc:spChg chg="del">
          <ac:chgData name="Nadia Ahmed (2437812)" userId="S::2437812@student.uwtsd.ac.uk::754c5e34-20a3-4df8-bd6c-66c50e41af03" providerId="AD" clId="Web-{AAECBA5C-C173-BE73-8AE1-7EC7FBB52397}" dt="2025-10-17T20:51:11.259" v="7"/>
          <ac:spMkLst>
            <pc:docMk/>
            <pc:sldMk cId="2673496500" sldId="260"/>
            <ac:spMk id="3" creationId="{F13C3B09-9B75-7C3C-8315-EC5508D18057}"/>
          </ac:spMkLst>
        </pc:spChg>
        <pc:spChg chg="add del">
          <ac:chgData name="Nadia Ahmed (2437812)" userId="S::2437812@student.uwtsd.ac.uk::754c5e34-20a3-4df8-bd6c-66c50e41af03" providerId="AD" clId="Web-{AAECBA5C-C173-BE73-8AE1-7EC7FBB52397}" dt="2025-10-17T20:51:25.307" v="9"/>
          <ac:spMkLst>
            <pc:docMk/>
            <pc:sldMk cId="2673496500" sldId="260"/>
            <ac:spMk id="9" creationId="{37C89E4B-3C9F-44B9-8B86-D9E3D112D8EC}"/>
          </ac:spMkLst>
        </pc:spChg>
        <pc:spChg chg="add">
          <ac:chgData name="Nadia Ahmed (2437812)" userId="S::2437812@student.uwtsd.ac.uk::754c5e34-20a3-4df8-bd6c-66c50e41af03" providerId="AD" clId="Web-{AAECBA5C-C173-BE73-8AE1-7EC7FBB52397}" dt="2025-10-17T20:51:25.322" v="10"/>
          <ac:spMkLst>
            <pc:docMk/>
            <pc:sldMk cId="2673496500" sldId="260"/>
            <ac:spMk id="15" creationId="{6753252F-4873-4F63-801D-CC719279A7D5}"/>
          </ac:spMkLst>
        </pc:spChg>
        <pc:spChg chg="add">
          <ac:chgData name="Nadia Ahmed (2437812)" userId="S::2437812@student.uwtsd.ac.uk::754c5e34-20a3-4df8-bd6c-66c50e41af03" providerId="AD" clId="Web-{AAECBA5C-C173-BE73-8AE1-7EC7FBB52397}" dt="2025-10-17T20:51:25.322" v="10"/>
          <ac:spMkLst>
            <pc:docMk/>
            <pc:sldMk cId="2673496500" sldId="260"/>
            <ac:spMk id="16" creationId="{047C8CCB-F95D-4249-92DD-651249D3535A}"/>
          </ac:spMkLst>
        </pc:spChg>
        <pc:picChg chg="add mod ord">
          <ac:chgData name="Nadia Ahmed (2437812)" userId="S::2437812@student.uwtsd.ac.uk::754c5e34-20a3-4df8-bd6c-66c50e41af03" providerId="AD" clId="Web-{AAECBA5C-C173-BE73-8AE1-7EC7FBB52397}" dt="2025-10-17T20:51:25.322" v="10"/>
          <ac:picMkLst>
            <pc:docMk/>
            <pc:sldMk cId="2673496500" sldId="260"/>
            <ac:picMk id="4" creationId="{A420C4C6-66BF-4FA7-004D-385C21E9AF0F}"/>
          </ac:picMkLst>
        </pc:picChg>
        <pc:cxnChg chg="add del">
          <ac:chgData name="Nadia Ahmed (2437812)" userId="S::2437812@student.uwtsd.ac.uk::754c5e34-20a3-4df8-bd6c-66c50e41af03" providerId="AD" clId="Web-{AAECBA5C-C173-BE73-8AE1-7EC7FBB52397}" dt="2025-10-17T20:51:25.307" v="9"/>
          <ac:cxnSpMkLst>
            <pc:docMk/>
            <pc:sldMk cId="2673496500" sldId="260"/>
            <ac:cxnSpMk id="11" creationId="{AA2EAA10-076F-46BD-8F0F-B9A2FB77A85C}"/>
          </ac:cxnSpMkLst>
        </pc:cxnChg>
        <pc:cxnChg chg="add del">
          <ac:chgData name="Nadia Ahmed (2437812)" userId="S::2437812@student.uwtsd.ac.uk::754c5e34-20a3-4df8-bd6c-66c50e41af03" providerId="AD" clId="Web-{AAECBA5C-C173-BE73-8AE1-7EC7FBB52397}" dt="2025-10-17T20:51:25.307" v="9"/>
          <ac:cxnSpMkLst>
            <pc:docMk/>
            <pc:sldMk cId="2673496500" sldId="260"/>
            <ac:cxnSpMk id="13" creationId="{D891E407-403B-4764-86C9-33A56D3BCAA3}"/>
          </ac:cxnSpMkLst>
        </pc:cxnChg>
      </pc:sldChg>
    </pc:docChg>
  </pc:docChgLst>
  <pc:docChgLst>
    <pc:chgData name="Nadia Ahmed (2437812)" userId="S::2437812@student.uwtsd.ac.uk::754c5e34-20a3-4df8-bd6c-66c50e41af03" providerId="AD" clId="Web-{8ADF21D7-0D3A-0D8B-782B-98730C0BFF28}"/>
    <pc:docChg chg="mod modSld addMainMaster delMainMaster">
      <pc:chgData name="Nadia Ahmed (2437812)" userId="S::2437812@student.uwtsd.ac.uk::754c5e34-20a3-4df8-bd6c-66c50e41af03" providerId="AD" clId="Web-{8ADF21D7-0D3A-0D8B-782B-98730C0BFF28}" dt="2025-10-17T17:56:38.654" v="83"/>
      <pc:docMkLst>
        <pc:docMk/>
      </pc:docMkLst>
      <pc:sldChg chg="addSp delSp modSp mod setBg modClrScheme delDesignElem chgLayout">
        <pc:chgData name="Nadia Ahmed (2437812)" userId="S::2437812@student.uwtsd.ac.uk::754c5e34-20a3-4df8-bd6c-66c50e41af03" providerId="AD" clId="Web-{8ADF21D7-0D3A-0D8B-782B-98730C0BFF28}" dt="2025-10-17T17:50:36.026" v="76"/>
        <pc:sldMkLst>
          <pc:docMk/>
          <pc:sldMk cId="109857222" sldId="256"/>
        </pc:sldMkLst>
        <pc:spChg chg="mod ord">
          <ac:chgData name="Nadia Ahmed (2437812)" userId="S::2437812@student.uwtsd.ac.uk::754c5e34-20a3-4df8-bd6c-66c50e41af03" providerId="AD" clId="Web-{8ADF21D7-0D3A-0D8B-782B-98730C0BFF28}" dt="2025-10-17T17:50:36.026" v="76"/>
          <ac:spMkLst>
            <pc:docMk/>
            <pc:sldMk cId="109857222" sldId="256"/>
            <ac:spMk id="2" creationId="{00000000-0000-0000-0000-000000000000}"/>
          </ac:spMkLst>
        </pc:spChg>
        <pc:spChg chg="mod ord">
          <ac:chgData name="Nadia Ahmed (2437812)" userId="S::2437812@student.uwtsd.ac.uk::754c5e34-20a3-4df8-bd6c-66c50e41af03" providerId="AD" clId="Web-{8ADF21D7-0D3A-0D8B-782B-98730C0BFF28}" dt="2025-10-17T17:50:36.026" v="76"/>
          <ac:spMkLst>
            <pc:docMk/>
            <pc:sldMk cId="109857222" sldId="256"/>
            <ac:spMk id="3" creationId="{00000000-0000-0000-0000-000000000000}"/>
          </ac:spMkLst>
        </pc:spChg>
        <pc:spChg chg="add del mod">
          <ac:chgData name="Nadia Ahmed (2437812)" userId="S::2437812@student.uwtsd.ac.uk::754c5e34-20a3-4df8-bd6c-66c50e41af03" providerId="AD" clId="Web-{8ADF21D7-0D3A-0D8B-782B-98730C0BFF28}" dt="2025-10-17T17:50:36.026" v="76"/>
          <ac:spMkLst>
            <pc:docMk/>
            <pc:sldMk cId="109857222" sldId="256"/>
            <ac:spMk id="10" creationId="{B95B9BA8-1D69-4796-85F5-B6D0BD52354B}"/>
          </ac:spMkLst>
        </pc:spChg>
        <pc:grpChg chg="add del">
          <ac:chgData name="Nadia Ahmed (2437812)" userId="S::2437812@student.uwtsd.ac.uk::754c5e34-20a3-4df8-bd6c-66c50e41af03" providerId="AD" clId="Web-{8ADF21D7-0D3A-0D8B-782B-98730C0BFF28}" dt="2025-10-17T17:50:36.026" v="76"/>
          <ac:grpSpMkLst>
            <pc:docMk/>
            <pc:sldMk cId="109857222" sldId="256"/>
            <ac:grpSpMk id="12" creationId="{93CBDBE1-B300-4C21-9F06-E127BB3166A7}"/>
          </ac:grpSpMkLst>
        </pc:grpChg>
        <pc:picChg chg="mod">
          <ac:chgData name="Nadia Ahmed (2437812)" userId="S::2437812@student.uwtsd.ac.uk::754c5e34-20a3-4df8-bd6c-66c50e41af03" providerId="AD" clId="Web-{8ADF21D7-0D3A-0D8B-782B-98730C0BFF28}" dt="2025-10-17T17:31:09.820" v="13" actId="1076"/>
          <ac:picMkLst>
            <pc:docMk/>
            <pc:sldMk cId="109857222" sldId="256"/>
            <ac:picMk id="4" creationId="{2B4AA0B5-4B82-3043-4B1C-CBC41D803A7D}"/>
          </ac:picMkLst>
        </pc:picChg>
        <pc:picChg chg="mod">
          <ac:chgData name="Nadia Ahmed (2437812)" userId="S::2437812@student.uwtsd.ac.uk::754c5e34-20a3-4df8-bd6c-66c50e41af03" providerId="AD" clId="Web-{8ADF21D7-0D3A-0D8B-782B-98730C0BFF28}" dt="2025-10-17T17:31:23.477" v="16" actId="14100"/>
          <ac:picMkLst>
            <pc:docMk/>
            <pc:sldMk cId="109857222" sldId="256"/>
            <ac:picMk id="5" creationId="{5340FECD-8171-5C99-C715-98F1BE660C1C}"/>
          </ac:picMkLst>
        </pc:picChg>
      </pc:sldChg>
      <pc:sldChg chg="addSp delSp modSp mod setBg modClrScheme delDesignElem chgLayout">
        <pc:chgData name="Nadia Ahmed (2437812)" userId="S::2437812@student.uwtsd.ac.uk::754c5e34-20a3-4df8-bd6c-66c50e41af03" providerId="AD" clId="Web-{8ADF21D7-0D3A-0D8B-782B-98730C0BFF28}" dt="2025-10-17T17:50:36.026" v="76"/>
        <pc:sldMkLst>
          <pc:docMk/>
          <pc:sldMk cId="298454286" sldId="257"/>
        </pc:sldMkLst>
        <pc:spChg chg="mod ord">
          <ac:chgData name="Nadia Ahmed (2437812)" userId="S::2437812@student.uwtsd.ac.uk::754c5e34-20a3-4df8-bd6c-66c50e41af03" providerId="AD" clId="Web-{8ADF21D7-0D3A-0D8B-782B-98730C0BFF28}" dt="2025-10-17T17:50:36.026" v="76"/>
          <ac:spMkLst>
            <pc:docMk/>
            <pc:sldMk cId="298454286" sldId="257"/>
            <ac:spMk id="2" creationId="{DAEAD07F-962E-60DC-8470-8E7975C5F1A9}"/>
          </ac:spMkLst>
        </pc:spChg>
        <pc:spChg chg="add del">
          <ac:chgData name="Nadia Ahmed (2437812)" userId="S::2437812@student.uwtsd.ac.uk::754c5e34-20a3-4df8-bd6c-66c50e41af03" providerId="AD" clId="Web-{8ADF21D7-0D3A-0D8B-782B-98730C0BFF28}" dt="2025-10-17T17:35:47.875" v="24"/>
          <ac:spMkLst>
            <pc:docMk/>
            <pc:sldMk cId="298454286" sldId="257"/>
            <ac:spMk id="3" creationId="{B7F8E490-2ECC-E940-31AE-9A1692997C6F}"/>
          </ac:spMkLst>
        </pc:spChg>
        <pc:spChg chg="add del">
          <ac:chgData name="Nadia Ahmed (2437812)" userId="S::2437812@student.uwtsd.ac.uk::754c5e34-20a3-4df8-bd6c-66c50e41af03" providerId="AD" clId="Web-{8ADF21D7-0D3A-0D8B-782B-98730C0BFF28}" dt="2025-10-17T17:35:47.860" v="23"/>
          <ac:spMkLst>
            <pc:docMk/>
            <pc:sldMk cId="298454286" sldId="257"/>
            <ac:spMk id="7" creationId="{B7F8E490-2ECC-E940-31AE-9A1692997C6F}"/>
          </ac:spMkLst>
        </pc:spChg>
        <pc:spChg chg="add del">
          <ac:chgData name="Nadia Ahmed (2437812)" userId="S::2437812@student.uwtsd.ac.uk::754c5e34-20a3-4df8-bd6c-66c50e41af03" providerId="AD" clId="Web-{8ADF21D7-0D3A-0D8B-782B-98730C0BFF28}" dt="2025-10-17T17:35:47.860" v="23"/>
          <ac:spMkLst>
            <pc:docMk/>
            <pc:sldMk cId="298454286" sldId="257"/>
            <ac:spMk id="8" creationId="{09588DA8-065E-4F6F-8EFD-43104AB2E0CF}"/>
          </ac:spMkLst>
        </pc:spChg>
        <pc:spChg chg="add del">
          <ac:chgData name="Nadia Ahmed (2437812)" userId="S::2437812@student.uwtsd.ac.uk::754c5e34-20a3-4df8-bd6c-66c50e41af03" providerId="AD" clId="Web-{8ADF21D7-0D3A-0D8B-782B-98730C0BFF28}" dt="2025-10-17T17:35:47.860" v="23"/>
          <ac:spMkLst>
            <pc:docMk/>
            <pc:sldMk cId="298454286" sldId="257"/>
            <ac:spMk id="10" creationId="{C4285719-470E-454C-AF62-8323075F1F5B}"/>
          </ac:spMkLst>
        </pc:spChg>
        <pc:spChg chg="add del">
          <ac:chgData name="Nadia Ahmed (2437812)" userId="S::2437812@student.uwtsd.ac.uk::754c5e34-20a3-4df8-bd6c-66c50e41af03" providerId="AD" clId="Web-{8ADF21D7-0D3A-0D8B-782B-98730C0BFF28}" dt="2025-10-17T17:35:47.860" v="23"/>
          <ac:spMkLst>
            <pc:docMk/>
            <pc:sldMk cId="298454286" sldId="257"/>
            <ac:spMk id="12" creationId="{CD9FE4EF-C4D8-49A0-B2FF-81D8DB7D8A24}"/>
          </ac:spMkLst>
        </pc:spChg>
        <pc:spChg chg="add del">
          <ac:chgData name="Nadia Ahmed (2437812)" userId="S::2437812@student.uwtsd.ac.uk::754c5e34-20a3-4df8-bd6c-66c50e41af03" providerId="AD" clId="Web-{8ADF21D7-0D3A-0D8B-782B-98730C0BFF28}" dt="2025-10-17T17:35:47.860" v="23"/>
          <ac:spMkLst>
            <pc:docMk/>
            <pc:sldMk cId="298454286" sldId="257"/>
            <ac:spMk id="14" creationId="{4300840D-0A0B-4512-BACA-B439D5B9C57C}"/>
          </ac:spMkLst>
        </pc:spChg>
        <pc:spChg chg="add del">
          <ac:chgData name="Nadia Ahmed (2437812)" userId="S::2437812@student.uwtsd.ac.uk::754c5e34-20a3-4df8-bd6c-66c50e41af03" providerId="AD" clId="Web-{8ADF21D7-0D3A-0D8B-782B-98730C0BFF28}" dt="2025-10-17T17:35:47.860" v="23"/>
          <ac:spMkLst>
            <pc:docMk/>
            <pc:sldMk cId="298454286" sldId="257"/>
            <ac:spMk id="16" creationId="{D2B78728-A580-49A7-84F9-6EF6F583ADE0}"/>
          </ac:spMkLst>
        </pc:spChg>
        <pc:spChg chg="add del">
          <ac:chgData name="Nadia Ahmed (2437812)" userId="S::2437812@student.uwtsd.ac.uk::754c5e34-20a3-4df8-bd6c-66c50e41af03" providerId="AD" clId="Web-{8ADF21D7-0D3A-0D8B-782B-98730C0BFF28}" dt="2025-10-17T17:35:47.860" v="23"/>
          <ac:spMkLst>
            <pc:docMk/>
            <pc:sldMk cId="298454286" sldId="257"/>
            <ac:spMk id="18" creationId="{38FAA1A1-D861-433F-88FA-1E9D6FD31D11}"/>
          </ac:spMkLst>
        </pc:spChg>
        <pc:spChg chg="add del">
          <ac:chgData name="Nadia Ahmed (2437812)" userId="S::2437812@student.uwtsd.ac.uk::754c5e34-20a3-4df8-bd6c-66c50e41af03" providerId="AD" clId="Web-{8ADF21D7-0D3A-0D8B-782B-98730C0BFF28}" dt="2025-10-17T17:35:47.860" v="23"/>
          <ac:spMkLst>
            <pc:docMk/>
            <pc:sldMk cId="298454286" sldId="257"/>
            <ac:spMk id="20" creationId="{8D71EDA1-87BF-4D5D-AB79-F346FD19278A}"/>
          </ac:spMkLst>
        </pc:spChg>
        <pc:spChg chg="add del">
          <ac:chgData name="Nadia Ahmed (2437812)" userId="S::2437812@student.uwtsd.ac.uk::754c5e34-20a3-4df8-bd6c-66c50e41af03" providerId="AD" clId="Web-{8ADF21D7-0D3A-0D8B-782B-98730C0BFF28}" dt="2025-10-17T17:50:36.026" v="76"/>
          <ac:spMkLst>
            <pc:docMk/>
            <pc:sldMk cId="298454286" sldId="257"/>
            <ac:spMk id="22" creationId="{DEE2AD96-B495-4E06-9291-B71706F728CB}"/>
          </ac:spMkLst>
        </pc:spChg>
        <pc:spChg chg="add del">
          <ac:chgData name="Nadia Ahmed (2437812)" userId="S::2437812@student.uwtsd.ac.uk::754c5e34-20a3-4df8-bd6c-66c50e41af03" providerId="AD" clId="Web-{8ADF21D7-0D3A-0D8B-782B-98730C0BFF28}" dt="2025-10-17T17:50:36.026" v="76"/>
          <ac:spMkLst>
            <pc:docMk/>
            <pc:sldMk cId="298454286" sldId="257"/>
            <ac:spMk id="23" creationId="{53CF6D67-C5A8-4ADD-9E8E-1E38CA1D3166}"/>
          </ac:spMkLst>
        </pc:spChg>
        <pc:spChg chg="add del">
          <ac:chgData name="Nadia Ahmed (2437812)" userId="S::2437812@student.uwtsd.ac.uk::754c5e34-20a3-4df8-bd6c-66c50e41af03" providerId="AD" clId="Web-{8ADF21D7-0D3A-0D8B-782B-98730C0BFF28}" dt="2025-10-17T17:50:36.026" v="76"/>
          <ac:spMkLst>
            <pc:docMk/>
            <pc:sldMk cId="298454286" sldId="257"/>
            <ac:spMk id="24" creationId="{86909FA0-B515-4681-B7A8-FA281D133B94}"/>
          </ac:spMkLst>
        </pc:spChg>
        <pc:spChg chg="add del">
          <ac:chgData name="Nadia Ahmed (2437812)" userId="S::2437812@student.uwtsd.ac.uk::754c5e34-20a3-4df8-bd6c-66c50e41af03" providerId="AD" clId="Web-{8ADF21D7-0D3A-0D8B-782B-98730C0BFF28}" dt="2025-10-17T17:50:36.026" v="76"/>
          <ac:spMkLst>
            <pc:docMk/>
            <pc:sldMk cId="298454286" sldId="257"/>
            <ac:spMk id="25" creationId="{21C9FE86-FCC3-4A31-AA1C-C882262B7FE7}"/>
          </ac:spMkLst>
        </pc:spChg>
        <pc:spChg chg="add del">
          <ac:chgData name="Nadia Ahmed (2437812)" userId="S::2437812@student.uwtsd.ac.uk::754c5e34-20a3-4df8-bd6c-66c50e41af03" providerId="AD" clId="Web-{8ADF21D7-0D3A-0D8B-782B-98730C0BFF28}" dt="2025-10-17T17:50:36.026" v="76"/>
          <ac:spMkLst>
            <pc:docMk/>
            <pc:sldMk cId="298454286" sldId="257"/>
            <ac:spMk id="26" creationId="{7D96243B-ECED-4B71-8E06-AE9A285EAD20}"/>
          </ac:spMkLst>
        </pc:spChg>
        <pc:spChg chg="add del">
          <ac:chgData name="Nadia Ahmed (2437812)" userId="S::2437812@student.uwtsd.ac.uk::754c5e34-20a3-4df8-bd6c-66c50e41af03" providerId="AD" clId="Web-{8ADF21D7-0D3A-0D8B-782B-98730C0BFF28}" dt="2025-10-17T17:50:36.026" v="76"/>
          <ac:spMkLst>
            <pc:docMk/>
            <pc:sldMk cId="298454286" sldId="257"/>
            <ac:spMk id="27" creationId="{A09989E4-EFDC-4A90-A633-E0525FB4139E}"/>
          </ac:spMkLst>
        </pc:spChg>
        <pc:spChg chg="add mod ord">
          <ac:chgData name="Nadia Ahmed (2437812)" userId="S::2437812@student.uwtsd.ac.uk::754c5e34-20a3-4df8-bd6c-66c50e41af03" providerId="AD" clId="Web-{8ADF21D7-0D3A-0D8B-782B-98730C0BFF28}" dt="2025-10-17T17:50:36.026" v="76"/>
          <ac:spMkLst>
            <pc:docMk/>
            <pc:sldMk cId="298454286" sldId="257"/>
            <ac:spMk id="28" creationId="{B7F8E490-2ECC-E940-31AE-9A1692997C6F}"/>
          </ac:spMkLst>
        </pc:spChg>
        <pc:graphicFrameChg chg="add del">
          <ac:chgData name="Nadia Ahmed (2437812)" userId="S::2437812@student.uwtsd.ac.uk::754c5e34-20a3-4df8-bd6c-66c50e41af03" providerId="AD" clId="Web-{8ADF21D7-0D3A-0D8B-782B-98730C0BFF28}" dt="2025-10-17T17:34:50.420" v="21"/>
          <ac:graphicFrameMkLst>
            <pc:docMk/>
            <pc:sldMk cId="298454286" sldId="257"/>
            <ac:graphicFrameMk id="5" creationId="{58B9C846-8F30-6C5F-6C35-3DDFF09D0D3C}"/>
          </ac:graphicFrameMkLst>
        </pc:graphicFrameChg>
      </pc:sldChg>
      <pc:sldChg chg="addSp delSp modSp mod setBg modClrScheme setClrOvrMap delDesignElem chgLayout">
        <pc:chgData name="Nadia Ahmed (2437812)" userId="S::2437812@student.uwtsd.ac.uk::754c5e34-20a3-4df8-bd6c-66c50e41af03" providerId="AD" clId="Web-{8ADF21D7-0D3A-0D8B-782B-98730C0BFF28}" dt="2025-10-17T17:50:36.026" v="76"/>
        <pc:sldMkLst>
          <pc:docMk/>
          <pc:sldMk cId="3227064893" sldId="258"/>
        </pc:sldMkLst>
        <pc:spChg chg="mod ord">
          <ac:chgData name="Nadia Ahmed (2437812)" userId="S::2437812@student.uwtsd.ac.uk::754c5e34-20a3-4df8-bd6c-66c50e41af03" providerId="AD" clId="Web-{8ADF21D7-0D3A-0D8B-782B-98730C0BFF28}" dt="2025-10-17T17:50:36.026" v="76"/>
          <ac:spMkLst>
            <pc:docMk/>
            <pc:sldMk cId="3227064893" sldId="258"/>
            <ac:spMk id="2" creationId="{33BCC7E7-268A-056E-0CD8-2D8103B9DE0C}"/>
          </ac:spMkLst>
        </pc:spChg>
        <pc:spChg chg="add del">
          <ac:chgData name="Nadia Ahmed (2437812)" userId="S::2437812@student.uwtsd.ac.uk::754c5e34-20a3-4df8-bd6c-66c50e41af03" providerId="AD" clId="Web-{8ADF21D7-0D3A-0D8B-782B-98730C0BFF28}" dt="2025-10-17T17:37:13.065" v="33"/>
          <ac:spMkLst>
            <pc:docMk/>
            <pc:sldMk cId="3227064893" sldId="258"/>
            <ac:spMk id="3" creationId="{186474AF-A224-268F-1366-F289E8865519}"/>
          </ac:spMkLst>
        </pc:spChg>
        <pc:spChg chg="add del">
          <ac:chgData name="Nadia Ahmed (2437812)" userId="S::2437812@student.uwtsd.ac.uk::754c5e34-20a3-4df8-bd6c-66c50e41af03" providerId="AD" clId="Web-{8ADF21D7-0D3A-0D8B-782B-98730C0BFF28}" dt="2025-10-17T17:39:22.129" v="45"/>
          <ac:spMkLst>
            <pc:docMk/>
            <pc:sldMk cId="3227064893" sldId="258"/>
            <ac:spMk id="12" creationId="{2659FDB4-FCBE-4A89-B46D-43D4FA54464D}"/>
          </ac:spMkLst>
        </pc:spChg>
        <pc:spChg chg="add del">
          <ac:chgData name="Nadia Ahmed (2437812)" userId="S::2437812@student.uwtsd.ac.uk::754c5e34-20a3-4df8-bd6c-66c50e41af03" providerId="AD" clId="Web-{8ADF21D7-0D3A-0D8B-782B-98730C0BFF28}" dt="2025-10-17T17:39:54.583" v="47"/>
          <ac:spMkLst>
            <pc:docMk/>
            <pc:sldMk cId="3227064893" sldId="258"/>
            <ac:spMk id="19" creationId="{1D63C574-BFD2-41A1-A567-B0C3CC7FDD4F}"/>
          </ac:spMkLst>
        </pc:spChg>
        <pc:spChg chg="add del">
          <ac:chgData name="Nadia Ahmed (2437812)" userId="S::2437812@student.uwtsd.ac.uk::754c5e34-20a3-4df8-bd6c-66c50e41af03" providerId="AD" clId="Web-{8ADF21D7-0D3A-0D8B-782B-98730C0BFF28}" dt="2025-10-17T17:44:13.561" v="68"/>
          <ac:spMkLst>
            <pc:docMk/>
            <pc:sldMk cId="3227064893" sldId="258"/>
            <ac:spMk id="24" creationId="{1C52F6C8-2E89-4F61-92C7-299BEF89ECDD}"/>
          </ac:spMkLst>
        </pc:spChg>
        <pc:spChg chg="add del">
          <ac:chgData name="Nadia Ahmed (2437812)" userId="S::2437812@student.uwtsd.ac.uk::754c5e34-20a3-4df8-bd6c-66c50e41af03" providerId="AD" clId="Web-{8ADF21D7-0D3A-0D8B-782B-98730C0BFF28}" dt="2025-10-17T17:39:54.583" v="47"/>
          <ac:spMkLst>
            <pc:docMk/>
            <pc:sldMk cId="3227064893" sldId="258"/>
            <ac:spMk id="28" creationId="{E2A46BAB-8C31-42B2-90E8-B26DD3E81D37}"/>
          </ac:spMkLst>
        </pc:spChg>
        <pc:spChg chg="add del">
          <ac:chgData name="Nadia Ahmed (2437812)" userId="S::2437812@student.uwtsd.ac.uk::754c5e34-20a3-4df8-bd6c-66c50e41af03" providerId="AD" clId="Web-{8ADF21D7-0D3A-0D8B-782B-98730C0BFF28}" dt="2025-10-17T17:44:13.561" v="68"/>
          <ac:spMkLst>
            <pc:docMk/>
            <pc:sldMk cId="3227064893" sldId="258"/>
            <ac:spMk id="31" creationId="{13A7DAFA-DE8C-4D27-9E86-64AE6EABC2E7}"/>
          </ac:spMkLst>
        </pc:spChg>
        <pc:spChg chg="add del">
          <ac:chgData name="Nadia Ahmed (2437812)" userId="S::2437812@student.uwtsd.ac.uk::754c5e34-20a3-4df8-bd6c-66c50e41af03" providerId="AD" clId="Web-{8ADF21D7-0D3A-0D8B-782B-98730C0BFF28}" dt="2025-10-17T17:44:13.561" v="68"/>
          <ac:spMkLst>
            <pc:docMk/>
            <pc:sldMk cId="3227064893" sldId="258"/>
            <ac:spMk id="32" creationId="{F835453A-5A8D-49CA-BF02-6EB04EDDB1B5}"/>
          </ac:spMkLst>
        </pc:spChg>
        <pc:spChg chg="add del">
          <ac:chgData name="Nadia Ahmed (2437812)" userId="S::2437812@student.uwtsd.ac.uk::754c5e34-20a3-4df8-bd6c-66c50e41af03" providerId="AD" clId="Web-{8ADF21D7-0D3A-0D8B-782B-98730C0BFF28}" dt="2025-10-17T17:44:13.561" v="68"/>
          <ac:spMkLst>
            <pc:docMk/>
            <pc:sldMk cId="3227064893" sldId="258"/>
            <ac:spMk id="33" creationId="{567473F5-B70D-4B5E-8CD5-56A579FDAEF1}"/>
          </ac:spMkLst>
        </pc:spChg>
        <pc:spChg chg="add del">
          <ac:chgData name="Nadia Ahmed (2437812)" userId="S::2437812@student.uwtsd.ac.uk::754c5e34-20a3-4df8-bd6c-66c50e41af03" providerId="AD" clId="Web-{8ADF21D7-0D3A-0D8B-782B-98730C0BFF28}" dt="2025-10-17T17:44:13.561" v="68"/>
          <ac:spMkLst>
            <pc:docMk/>
            <pc:sldMk cId="3227064893" sldId="258"/>
            <ac:spMk id="40" creationId="{0DEA90BA-9EFA-431D-8EEA-76D29FE052E0}"/>
          </ac:spMkLst>
        </pc:spChg>
        <pc:spChg chg="add del">
          <ac:chgData name="Nadia Ahmed (2437812)" userId="S::2437812@student.uwtsd.ac.uk::754c5e34-20a3-4df8-bd6c-66c50e41af03" providerId="AD" clId="Web-{8ADF21D7-0D3A-0D8B-782B-98730C0BFF28}" dt="2025-10-17T17:50:36.026" v="76"/>
          <ac:spMkLst>
            <pc:docMk/>
            <pc:sldMk cId="3227064893" sldId="258"/>
            <ac:spMk id="53" creationId="{3A7E003E-EE76-4207-A774-A645C37F1D27}"/>
          </ac:spMkLst>
        </pc:spChg>
        <pc:spChg chg="add del">
          <ac:chgData name="Nadia Ahmed (2437812)" userId="S::2437812@student.uwtsd.ac.uk::754c5e34-20a3-4df8-bd6c-66c50e41af03" providerId="AD" clId="Web-{8ADF21D7-0D3A-0D8B-782B-98730C0BFF28}" dt="2025-10-17T17:44:13.498" v="67"/>
          <ac:spMkLst>
            <pc:docMk/>
            <pc:sldMk cId="3227064893" sldId="258"/>
            <ac:spMk id="54" creationId="{9228552E-C8B1-4A80-8448-0787CE0FC704}"/>
          </ac:spMkLst>
        </pc:spChg>
        <pc:spChg chg="add del">
          <ac:chgData name="Nadia Ahmed (2437812)" userId="S::2437812@student.uwtsd.ac.uk::754c5e34-20a3-4df8-bd6c-66c50e41af03" providerId="AD" clId="Web-{8ADF21D7-0D3A-0D8B-782B-98730C0BFF28}" dt="2025-10-17T17:50:36.026" v="76"/>
          <ac:spMkLst>
            <pc:docMk/>
            <pc:sldMk cId="3227064893" sldId="258"/>
            <ac:spMk id="55" creationId="{FBD77573-9EF2-4C35-8285-A1CF6FBB0EA5}"/>
          </ac:spMkLst>
        </pc:spChg>
        <pc:grpChg chg="add del">
          <ac:chgData name="Nadia Ahmed (2437812)" userId="S::2437812@student.uwtsd.ac.uk::754c5e34-20a3-4df8-bd6c-66c50e41af03" providerId="AD" clId="Web-{8ADF21D7-0D3A-0D8B-782B-98730C0BFF28}" dt="2025-10-17T17:39:54.583" v="47"/>
          <ac:grpSpMkLst>
            <pc:docMk/>
            <pc:sldMk cId="3227064893" sldId="258"/>
            <ac:grpSpMk id="16" creationId="{B3F7A3C7-0737-4E57-B30E-8EEFE638B401}"/>
          </ac:grpSpMkLst>
        </pc:grpChg>
        <pc:grpChg chg="add del">
          <ac:chgData name="Nadia Ahmed (2437812)" userId="S::2437812@student.uwtsd.ac.uk::754c5e34-20a3-4df8-bd6c-66c50e41af03" providerId="AD" clId="Web-{8ADF21D7-0D3A-0D8B-782B-98730C0BFF28}" dt="2025-10-17T17:39:54.583" v="47"/>
          <ac:grpSpMkLst>
            <pc:docMk/>
            <pc:sldMk cId="3227064893" sldId="258"/>
            <ac:grpSpMk id="20" creationId="{43F5E015-E085-4624-B431-B42414448684}"/>
          </ac:grpSpMkLst>
        </pc:grpChg>
        <pc:grpChg chg="add del">
          <ac:chgData name="Nadia Ahmed (2437812)" userId="S::2437812@student.uwtsd.ac.uk::754c5e34-20a3-4df8-bd6c-66c50e41af03" providerId="AD" clId="Web-{8ADF21D7-0D3A-0D8B-782B-98730C0BFF28}" dt="2025-10-17T17:44:13.561" v="68"/>
          <ac:grpSpMkLst>
            <pc:docMk/>
            <pc:sldMk cId="3227064893" sldId="258"/>
            <ac:grpSpMk id="26" creationId="{E69FF964-E599-4EFE-B276-9CA540461982}"/>
          </ac:grpSpMkLst>
        </pc:grpChg>
        <pc:grpChg chg="add">
          <ac:chgData name="Nadia Ahmed (2437812)" userId="S::2437812@student.uwtsd.ac.uk::754c5e34-20a3-4df8-bd6c-66c50e41af03" providerId="AD" clId="Web-{8ADF21D7-0D3A-0D8B-782B-98730C0BFF28}" dt="2025-10-17T17:39:54.661" v="48"/>
          <ac:grpSpMkLst>
            <pc:docMk/>
            <pc:sldMk cId="3227064893" sldId="258"/>
            <ac:grpSpMk id="39" creationId="{D4A2DD72-43DD-48E5-BE34-37D49AB6DE02}"/>
          </ac:grpSpMkLst>
        </pc:grpChg>
        <pc:grpChg chg="add">
          <ac:chgData name="Nadia Ahmed (2437812)" userId="S::2437812@student.uwtsd.ac.uk::754c5e34-20a3-4df8-bd6c-66c50e41af03" providerId="AD" clId="Web-{8ADF21D7-0D3A-0D8B-782B-98730C0BFF28}" dt="2025-10-17T17:39:54.661" v="48"/>
          <ac:grpSpMkLst>
            <pc:docMk/>
            <pc:sldMk cId="3227064893" sldId="258"/>
            <ac:grpSpMk id="42" creationId="{C8ABE731-C1A2-4FD3-9E32-0655C4878A35}"/>
          </ac:grpSpMkLst>
        </pc:grpChg>
        <pc:graphicFrameChg chg="add del">
          <ac:chgData name="Nadia Ahmed (2437812)" userId="S::2437812@student.uwtsd.ac.uk::754c5e34-20a3-4df8-bd6c-66c50e41af03" providerId="AD" clId="Web-{8ADF21D7-0D3A-0D8B-782B-98730C0BFF28}" dt="2025-10-17T17:37:13.049" v="32"/>
          <ac:graphicFrameMkLst>
            <pc:docMk/>
            <pc:sldMk cId="3227064893" sldId="258"/>
            <ac:graphicFrameMk id="5" creationId="{BC8C64C2-31EF-6509-EFC2-92CF37060A83}"/>
          </ac:graphicFrameMkLst>
        </pc:graphicFrameChg>
        <pc:graphicFrameChg chg="add mod ord modGraphic">
          <ac:chgData name="Nadia Ahmed (2437812)" userId="S::2437812@student.uwtsd.ac.uk::754c5e34-20a3-4df8-bd6c-66c50e41af03" providerId="AD" clId="Web-{8ADF21D7-0D3A-0D8B-782B-98730C0BFF28}" dt="2025-10-17T17:50:36.026" v="76"/>
          <ac:graphicFrameMkLst>
            <pc:docMk/>
            <pc:sldMk cId="3227064893" sldId="258"/>
            <ac:graphicFrameMk id="7" creationId="{2C74A8C2-C3CD-C7E7-15A6-8554B084E9EC}"/>
          </ac:graphicFrameMkLst>
        </pc:graphicFrameChg>
        <pc:picChg chg="add del">
          <ac:chgData name="Nadia Ahmed (2437812)" userId="S::2437812@student.uwtsd.ac.uk::754c5e34-20a3-4df8-bd6c-66c50e41af03" providerId="AD" clId="Web-{8ADF21D7-0D3A-0D8B-782B-98730C0BFF28}" dt="2025-10-17T17:44:13.498" v="67"/>
          <ac:picMkLst>
            <pc:docMk/>
            <pc:sldMk cId="3227064893" sldId="258"/>
            <ac:picMk id="50" creationId="{AE05B2F6-5D30-2E17-FCB9-568D14E5B4CC}"/>
          </ac:picMkLst>
        </pc:picChg>
        <pc:cxnChg chg="add del">
          <ac:chgData name="Nadia Ahmed (2437812)" userId="S::2437812@student.uwtsd.ac.uk::754c5e34-20a3-4df8-bd6c-66c50e41af03" providerId="AD" clId="Web-{8ADF21D7-0D3A-0D8B-782B-98730C0BFF28}" dt="2025-10-17T17:39:22.129" v="45"/>
          <ac:cxnSpMkLst>
            <pc:docMk/>
            <pc:sldMk cId="3227064893" sldId="258"/>
            <ac:cxnSpMk id="14" creationId="{C8F51B3F-8331-4E4A-AE96-D47B1006EEAD}"/>
          </ac:cxnSpMkLst>
        </pc:cxnChg>
      </pc:sldChg>
      <pc:sldChg chg="addSp delSp modSp mod setBg modClrScheme setClrOvrMap delDesignElem chgLayout">
        <pc:chgData name="Nadia Ahmed (2437812)" userId="S::2437812@student.uwtsd.ac.uk::754c5e34-20a3-4df8-bd6c-66c50e41af03" providerId="AD" clId="Web-{8ADF21D7-0D3A-0D8B-782B-98730C0BFF28}" dt="2025-10-17T17:51:32.839" v="79"/>
        <pc:sldMkLst>
          <pc:docMk/>
          <pc:sldMk cId="2589911417" sldId="259"/>
        </pc:sldMkLst>
        <pc:spChg chg="mod ord">
          <ac:chgData name="Nadia Ahmed (2437812)" userId="S::2437812@student.uwtsd.ac.uk::754c5e34-20a3-4df8-bd6c-66c50e41af03" providerId="AD" clId="Web-{8ADF21D7-0D3A-0D8B-782B-98730C0BFF28}" dt="2025-10-17T17:51:32.776" v="78"/>
          <ac:spMkLst>
            <pc:docMk/>
            <pc:sldMk cId="2589911417" sldId="259"/>
            <ac:spMk id="2" creationId="{FFB3F41B-4301-2E86-0329-1453D18AECAF}"/>
          </ac:spMkLst>
        </pc:spChg>
        <pc:spChg chg="del">
          <ac:chgData name="Nadia Ahmed (2437812)" userId="S::2437812@student.uwtsd.ac.uk::754c5e34-20a3-4df8-bd6c-66c50e41af03" providerId="AD" clId="Web-{8ADF21D7-0D3A-0D8B-782B-98730C0BFF28}" dt="2025-10-17T17:48:48.712" v="74"/>
          <ac:spMkLst>
            <pc:docMk/>
            <pc:sldMk cId="2589911417" sldId="259"/>
            <ac:spMk id="6" creationId="{B06C238B-9719-7004-2C85-6E0423153864}"/>
          </ac:spMkLst>
        </pc:spChg>
        <pc:spChg chg="add del">
          <ac:chgData name="Nadia Ahmed (2437812)" userId="S::2437812@student.uwtsd.ac.uk::754c5e34-20a3-4df8-bd6c-66c50e41af03" providerId="AD" clId="Web-{8ADF21D7-0D3A-0D8B-782B-98730C0BFF28}" dt="2025-10-17T17:51:32.839" v="79"/>
          <ac:spMkLst>
            <pc:docMk/>
            <pc:sldMk cId="2589911417" sldId="259"/>
            <ac:spMk id="13" creationId="{9228552E-C8B1-4A80-8448-0787CE0FC704}"/>
          </ac:spMkLst>
        </pc:spChg>
        <pc:spChg chg="add">
          <ac:chgData name="Nadia Ahmed (2437812)" userId="S::2437812@student.uwtsd.ac.uk::754c5e34-20a3-4df8-bd6c-66c50e41af03" providerId="AD" clId="Web-{8ADF21D7-0D3A-0D8B-782B-98730C0BFF28}" dt="2025-10-17T17:51:32.839" v="79"/>
          <ac:spMkLst>
            <pc:docMk/>
            <pc:sldMk cId="2589911417" sldId="259"/>
            <ac:spMk id="18" creationId="{21ED5FCA-9564-42B4-9F52-2CCED8ED60CA}"/>
          </ac:spMkLst>
        </pc:spChg>
        <pc:spChg chg="add">
          <ac:chgData name="Nadia Ahmed (2437812)" userId="S::2437812@student.uwtsd.ac.uk::754c5e34-20a3-4df8-bd6c-66c50e41af03" providerId="AD" clId="Web-{8ADF21D7-0D3A-0D8B-782B-98730C0BFF28}" dt="2025-10-17T17:51:32.839" v="79"/>
          <ac:spMkLst>
            <pc:docMk/>
            <pc:sldMk cId="2589911417" sldId="259"/>
            <ac:spMk id="20" creationId="{081E4A58-353D-44AE-B2FC-2A74E2E400F7}"/>
          </ac:spMkLst>
        </pc:spChg>
        <pc:graphicFrameChg chg="add mod ord modGraphic">
          <ac:chgData name="Nadia Ahmed (2437812)" userId="S::2437812@student.uwtsd.ac.uk::754c5e34-20a3-4df8-bd6c-66c50e41af03" providerId="AD" clId="Web-{8ADF21D7-0D3A-0D8B-782B-98730C0BFF28}" dt="2025-10-17T17:51:32.839" v="79"/>
          <ac:graphicFrameMkLst>
            <pc:docMk/>
            <pc:sldMk cId="2589911417" sldId="259"/>
            <ac:graphicFrameMk id="8" creationId="{8E01EAA9-0EFB-F2CD-D80C-68EC34283C64}"/>
          </ac:graphicFrameMkLst>
        </pc:graphicFrameChg>
        <pc:picChg chg="add mod">
          <ac:chgData name="Nadia Ahmed (2437812)" userId="S::2437812@student.uwtsd.ac.uk::754c5e34-20a3-4df8-bd6c-66c50e41af03" providerId="AD" clId="Web-{8ADF21D7-0D3A-0D8B-782B-98730C0BFF28}" dt="2025-10-17T17:51:32.839" v="79"/>
          <ac:picMkLst>
            <pc:docMk/>
            <pc:sldMk cId="2589911417" sldId="259"/>
            <ac:picMk id="9" creationId="{A00133D7-B260-F001-5233-7B78CB8C40E9}"/>
          </ac:picMkLst>
        </pc:picChg>
      </pc:sldChg>
      <pc:sldChg chg="modSp mod modClrScheme chgLayout">
        <pc:chgData name="Nadia Ahmed (2437812)" userId="S::2437812@student.uwtsd.ac.uk::754c5e34-20a3-4df8-bd6c-66c50e41af03" providerId="AD" clId="Web-{8ADF21D7-0D3A-0D8B-782B-98730C0BFF28}" dt="2025-10-17T17:50:36.026" v="76"/>
        <pc:sldMkLst>
          <pc:docMk/>
          <pc:sldMk cId="2673496500" sldId="260"/>
        </pc:sldMkLst>
        <pc:spChg chg="mod ord">
          <ac:chgData name="Nadia Ahmed (2437812)" userId="S::2437812@student.uwtsd.ac.uk::754c5e34-20a3-4df8-bd6c-66c50e41af03" providerId="AD" clId="Web-{8ADF21D7-0D3A-0D8B-782B-98730C0BFF28}" dt="2025-10-17T17:50:36.026" v="76"/>
          <ac:spMkLst>
            <pc:docMk/>
            <pc:sldMk cId="2673496500" sldId="260"/>
            <ac:spMk id="2" creationId="{7FF3B28A-3520-520E-A46C-F37A114A5641}"/>
          </ac:spMkLst>
        </pc:spChg>
        <pc:spChg chg="mod ord">
          <ac:chgData name="Nadia Ahmed (2437812)" userId="S::2437812@student.uwtsd.ac.uk::754c5e34-20a3-4df8-bd6c-66c50e41af03" providerId="AD" clId="Web-{8ADF21D7-0D3A-0D8B-782B-98730C0BFF28}" dt="2025-10-17T17:50:36.026" v="76"/>
          <ac:spMkLst>
            <pc:docMk/>
            <pc:sldMk cId="2673496500" sldId="260"/>
            <ac:spMk id="3" creationId="{F13C3B09-9B75-7C3C-8315-EC5508D18057}"/>
          </ac:spMkLst>
        </pc:spChg>
      </pc:sldChg>
      <pc:sldChg chg="addSp delSp modSp mod setBg modClrScheme chgLayout">
        <pc:chgData name="Nadia Ahmed (2437812)" userId="S::2437812@student.uwtsd.ac.uk::754c5e34-20a3-4df8-bd6c-66c50e41af03" providerId="AD" clId="Web-{8ADF21D7-0D3A-0D8B-782B-98730C0BFF28}" dt="2025-10-17T17:53:39.292" v="81"/>
        <pc:sldMkLst>
          <pc:docMk/>
          <pc:sldMk cId="2526361030" sldId="261"/>
        </pc:sldMkLst>
        <pc:spChg chg="mod ord">
          <ac:chgData name="Nadia Ahmed (2437812)" userId="S::2437812@student.uwtsd.ac.uk::754c5e34-20a3-4df8-bd6c-66c50e41af03" providerId="AD" clId="Web-{8ADF21D7-0D3A-0D8B-782B-98730C0BFF28}" dt="2025-10-17T17:50:36.026" v="76"/>
          <ac:spMkLst>
            <pc:docMk/>
            <pc:sldMk cId="2526361030" sldId="261"/>
            <ac:spMk id="2" creationId="{A23CE603-97A1-3684-3EB7-AF22684C84AA}"/>
          </ac:spMkLst>
        </pc:spChg>
        <pc:spChg chg="del mod ord">
          <ac:chgData name="Nadia Ahmed (2437812)" userId="S::2437812@student.uwtsd.ac.uk::754c5e34-20a3-4df8-bd6c-66c50e41af03" providerId="AD" clId="Web-{8ADF21D7-0D3A-0D8B-782B-98730C0BFF28}" dt="2025-10-17T17:52:15.433" v="80"/>
          <ac:spMkLst>
            <pc:docMk/>
            <pc:sldMk cId="2526361030" sldId="261"/>
            <ac:spMk id="3" creationId="{690017FA-4961-9A54-CBFE-6145CFE7FADB}"/>
          </ac:spMkLst>
        </pc:spChg>
        <pc:graphicFrameChg chg="add">
          <ac:chgData name="Nadia Ahmed (2437812)" userId="S::2437812@student.uwtsd.ac.uk::754c5e34-20a3-4df8-bd6c-66c50e41af03" providerId="AD" clId="Web-{8ADF21D7-0D3A-0D8B-782B-98730C0BFF28}" dt="2025-10-17T17:52:15.433" v="80"/>
          <ac:graphicFrameMkLst>
            <pc:docMk/>
            <pc:sldMk cId="2526361030" sldId="261"/>
            <ac:graphicFrameMk id="5" creationId="{09A99A49-9086-391E-3219-64818499FFD7}"/>
          </ac:graphicFrameMkLst>
        </pc:graphicFrameChg>
      </pc:sldChg>
      <pc:sldChg chg="modSp mod modClrScheme chgLayout">
        <pc:chgData name="Nadia Ahmed (2437812)" userId="S::2437812@student.uwtsd.ac.uk::754c5e34-20a3-4df8-bd6c-66c50e41af03" providerId="AD" clId="Web-{8ADF21D7-0D3A-0D8B-782B-98730C0BFF28}" dt="2025-10-17T17:50:36.026" v="76"/>
        <pc:sldMkLst>
          <pc:docMk/>
          <pc:sldMk cId="3545483640" sldId="262"/>
        </pc:sldMkLst>
        <pc:spChg chg="mod ord">
          <ac:chgData name="Nadia Ahmed (2437812)" userId="S::2437812@student.uwtsd.ac.uk::754c5e34-20a3-4df8-bd6c-66c50e41af03" providerId="AD" clId="Web-{8ADF21D7-0D3A-0D8B-782B-98730C0BFF28}" dt="2025-10-17T17:50:36.026" v="76"/>
          <ac:spMkLst>
            <pc:docMk/>
            <pc:sldMk cId="3545483640" sldId="262"/>
            <ac:spMk id="2" creationId="{BC1BC9E8-3CC5-E71E-C693-E6AFAAF3FC2B}"/>
          </ac:spMkLst>
        </pc:spChg>
        <pc:spChg chg="mod ord">
          <ac:chgData name="Nadia Ahmed (2437812)" userId="S::2437812@student.uwtsd.ac.uk::754c5e34-20a3-4df8-bd6c-66c50e41af03" providerId="AD" clId="Web-{8ADF21D7-0D3A-0D8B-782B-98730C0BFF28}" dt="2025-10-17T17:50:36.026" v="76"/>
          <ac:spMkLst>
            <pc:docMk/>
            <pc:sldMk cId="3545483640" sldId="262"/>
            <ac:spMk id="3" creationId="{5896CC7A-8BD0-37F5-D93C-C477D6FC9F51}"/>
          </ac:spMkLst>
        </pc:spChg>
      </pc:sldChg>
      <pc:sldChg chg="addSp delSp modSp mod setBg modClrScheme chgLayout">
        <pc:chgData name="Nadia Ahmed (2437812)" userId="S::2437812@student.uwtsd.ac.uk::754c5e34-20a3-4df8-bd6c-66c50e41af03" providerId="AD" clId="Web-{8ADF21D7-0D3A-0D8B-782B-98730C0BFF28}" dt="2025-10-17T17:56:38.654" v="83"/>
        <pc:sldMkLst>
          <pc:docMk/>
          <pc:sldMk cId="3225106003" sldId="263"/>
        </pc:sldMkLst>
        <pc:spChg chg="mod ord">
          <ac:chgData name="Nadia Ahmed (2437812)" userId="S::2437812@student.uwtsd.ac.uk::754c5e34-20a3-4df8-bd6c-66c50e41af03" providerId="AD" clId="Web-{8ADF21D7-0D3A-0D8B-782B-98730C0BFF28}" dt="2025-10-17T17:56:38.654" v="83"/>
          <ac:spMkLst>
            <pc:docMk/>
            <pc:sldMk cId="3225106003" sldId="263"/>
            <ac:spMk id="2" creationId="{BB3D5C9D-2A78-CBED-D5ED-B47FE5BF40A1}"/>
          </ac:spMkLst>
        </pc:spChg>
        <pc:spChg chg="del mod ord">
          <ac:chgData name="Nadia Ahmed (2437812)" userId="S::2437812@student.uwtsd.ac.uk::754c5e34-20a3-4df8-bd6c-66c50e41af03" providerId="AD" clId="Web-{8ADF21D7-0D3A-0D8B-782B-98730C0BFF28}" dt="2025-10-17T17:54:27.496" v="82"/>
          <ac:spMkLst>
            <pc:docMk/>
            <pc:sldMk cId="3225106003" sldId="263"/>
            <ac:spMk id="3" creationId="{96D1A676-9392-E7C1-8E5B-F87C58D44DF7}"/>
          </ac:spMkLst>
        </pc:spChg>
        <pc:spChg chg="add del">
          <ac:chgData name="Nadia Ahmed (2437812)" userId="S::2437812@student.uwtsd.ac.uk::754c5e34-20a3-4df8-bd6c-66c50e41af03" providerId="AD" clId="Web-{8ADF21D7-0D3A-0D8B-782B-98730C0BFF28}" dt="2025-10-17T17:56:38.654" v="83"/>
          <ac:spMkLst>
            <pc:docMk/>
            <pc:sldMk cId="3225106003" sldId="263"/>
            <ac:spMk id="9" creationId="{56E9B3E6-E277-4D68-BA48-9CB43FFBD6E2}"/>
          </ac:spMkLst>
        </pc:spChg>
        <pc:spChg chg="add del">
          <ac:chgData name="Nadia Ahmed (2437812)" userId="S::2437812@student.uwtsd.ac.uk::754c5e34-20a3-4df8-bd6c-66c50e41af03" providerId="AD" clId="Web-{8ADF21D7-0D3A-0D8B-782B-98730C0BFF28}" dt="2025-10-17T17:56:38.654" v="83"/>
          <ac:spMkLst>
            <pc:docMk/>
            <pc:sldMk cId="3225106003" sldId="263"/>
            <ac:spMk id="16" creationId="{D5B0017B-2ECA-49AF-B397-DC140825DF8D}"/>
          </ac:spMkLst>
        </pc:spChg>
        <pc:spChg chg="add">
          <ac:chgData name="Nadia Ahmed (2437812)" userId="S::2437812@student.uwtsd.ac.uk::754c5e34-20a3-4df8-bd6c-66c50e41af03" providerId="AD" clId="Web-{8ADF21D7-0D3A-0D8B-782B-98730C0BFF28}" dt="2025-10-17T17:56:38.654" v="83"/>
          <ac:spMkLst>
            <pc:docMk/>
            <pc:sldMk cId="3225106003" sldId="263"/>
            <ac:spMk id="23" creationId="{7DA1F35B-C8F7-4A5A-9339-7DA4D785B300}"/>
          </ac:spMkLst>
        </pc:spChg>
        <pc:spChg chg="add">
          <ac:chgData name="Nadia Ahmed (2437812)" userId="S::2437812@student.uwtsd.ac.uk::754c5e34-20a3-4df8-bd6c-66c50e41af03" providerId="AD" clId="Web-{8ADF21D7-0D3A-0D8B-782B-98730C0BFF28}" dt="2025-10-17T17:56:38.654" v="83"/>
          <ac:spMkLst>
            <pc:docMk/>
            <pc:sldMk cId="3225106003" sldId="263"/>
            <ac:spMk id="25" creationId="{B2D4AD41-40DA-4A81-92F5-B6E3BA1ED82A}"/>
          </ac:spMkLst>
        </pc:spChg>
        <pc:grpChg chg="add del">
          <ac:chgData name="Nadia Ahmed (2437812)" userId="S::2437812@student.uwtsd.ac.uk::754c5e34-20a3-4df8-bd6c-66c50e41af03" providerId="AD" clId="Web-{8ADF21D7-0D3A-0D8B-782B-98730C0BFF28}" dt="2025-10-17T17:56:38.654" v="83"/>
          <ac:grpSpMkLst>
            <pc:docMk/>
            <pc:sldMk cId="3225106003" sldId="263"/>
            <ac:grpSpMk id="11" creationId="{AE1C45F0-260A-458C-96ED-C1F6D2151219}"/>
          </ac:grpSpMkLst>
        </pc:grpChg>
        <pc:graphicFrameChg chg="add mod modGraphic">
          <ac:chgData name="Nadia Ahmed (2437812)" userId="S::2437812@student.uwtsd.ac.uk::754c5e34-20a3-4df8-bd6c-66c50e41af03" providerId="AD" clId="Web-{8ADF21D7-0D3A-0D8B-782B-98730C0BFF28}" dt="2025-10-17T17:56:38.654" v="83"/>
          <ac:graphicFrameMkLst>
            <pc:docMk/>
            <pc:sldMk cId="3225106003" sldId="263"/>
            <ac:graphicFrameMk id="5" creationId="{94AB1865-9E63-019F-1227-DAE10184F109}"/>
          </ac:graphicFrameMkLst>
        </pc:graphicFrameChg>
        <pc:cxnChg chg="add del">
          <ac:chgData name="Nadia Ahmed (2437812)" userId="S::2437812@student.uwtsd.ac.uk::754c5e34-20a3-4df8-bd6c-66c50e41af03" providerId="AD" clId="Web-{8ADF21D7-0D3A-0D8B-782B-98730C0BFF28}" dt="2025-10-17T17:56:38.654" v="83"/>
          <ac:cxnSpMkLst>
            <pc:docMk/>
            <pc:sldMk cId="3225106003" sldId="263"/>
            <ac:cxnSpMk id="18" creationId="{6CF1BAF6-AD41-4082-B212-8A1F9A2E8779}"/>
          </ac:cxnSpMkLst>
        </pc:cxnChg>
      </pc:sldChg>
      <pc:sldChg chg="modSp mod modClrScheme chgLayout">
        <pc:chgData name="Nadia Ahmed (2437812)" userId="S::2437812@student.uwtsd.ac.uk::754c5e34-20a3-4df8-bd6c-66c50e41af03" providerId="AD" clId="Web-{8ADF21D7-0D3A-0D8B-782B-98730C0BFF28}" dt="2025-10-17T17:50:36.026" v="76"/>
        <pc:sldMkLst>
          <pc:docMk/>
          <pc:sldMk cId="608511559" sldId="264"/>
        </pc:sldMkLst>
        <pc:spChg chg="mod ord">
          <ac:chgData name="Nadia Ahmed (2437812)" userId="S::2437812@student.uwtsd.ac.uk::754c5e34-20a3-4df8-bd6c-66c50e41af03" providerId="AD" clId="Web-{8ADF21D7-0D3A-0D8B-782B-98730C0BFF28}" dt="2025-10-17T17:50:36.026" v="76"/>
          <ac:spMkLst>
            <pc:docMk/>
            <pc:sldMk cId="608511559" sldId="264"/>
            <ac:spMk id="2" creationId="{F66C5FA7-6551-3E0A-CA1D-0F0BB948A952}"/>
          </ac:spMkLst>
        </pc:spChg>
        <pc:spChg chg="mod ord">
          <ac:chgData name="Nadia Ahmed (2437812)" userId="S::2437812@student.uwtsd.ac.uk::754c5e34-20a3-4df8-bd6c-66c50e41af03" providerId="AD" clId="Web-{8ADF21D7-0D3A-0D8B-782B-98730C0BFF28}" dt="2025-10-17T17:50:36.026" v="76"/>
          <ac:spMkLst>
            <pc:docMk/>
            <pc:sldMk cId="608511559" sldId="264"/>
            <ac:spMk id="3" creationId="{A6C2D5CF-DAA8-1BB6-9344-842D073267F4}"/>
          </ac:spMkLst>
        </pc:spChg>
      </pc:sldChg>
      <pc:sldChg chg="modSp mod modClrScheme chgLayout">
        <pc:chgData name="Nadia Ahmed (2437812)" userId="S::2437812@student.uwtsd.ac.uk::754c5e34-20a3-4df8-bd6c-66c50e41af03" providerId="AD" clId="Web-{8ADF21D7-0D3A-0D8B-782B-98730C0BFF28}" dt="2025-10-17T17:50:36.026" v="76"/>
        <pc:sldMkLst>
          <pc:docMk/>
          <pc:sldMk cId="2672021806" sldId="265"/>
        </pc:sldMkLst>
        <pc:spChg chg="mod ord">
          <ac:chgData name="Nadia Ahmed (2437812)" userId="S::2437812@student.uwtsd.ac.uk::754c5e34-20a3-4df8-bd6c-66c50e41af03" providerId="AD" clId="Web-{8ADF21D7-0D3A-0D8B-782B-98730C0BFF28}" dt="2025-10-17T17:50:36.026" v="76"/>
          <ac:spMkLst>
            <pc:docMk/>
            <pc:sldMk cId="2672021806" sldId="265"/>
            <ac:spMk id="2" creationId="{C2B59E4A-5E00-E537-CA61-B0B17E22688C}"/>
          </ac:spMkLst>
        </pc:spChg>
        <pc:spChg chg="mod ord">
          <ac:chgData name="Nadia Ahmed (2437812)" userId="S::2437812@student.uwtsd.ac.uk::754c5e34-20a3-4df8-bd6c-66c50e41af03" providerId="AD" clId="Web-{8ADF21D7-0D3A-0D8B-782B-98730C0BFF28}" dt="2025-10-17T17:50:36.026" v="76"/>
          <ac:spMkLst>
            <pc:docMk/>
            <pc:sldMk cId="2672021806" sldId="265"/>
            <ac:spMk id="3" creationId="{7BFD8766-2CA4-7725-CE8B-B80F8059EAE8}"/>
          </ac:spMkLst>
        </pc:spChg>
      </pc:sldChg>
      <pc:sldChg chg="modSp mod modClrScheme chgLayout">
        <pc:chgData name="Nadia Ahmed (2437812)" userId="S::2437812@student.uwtsd.ac.uk::754c5e34-20a3-4df8-bd6c-66c50e41af03" providerId="AD" clId="Web-{8ADF21D7-0D3A-0D8B-782B-98730C0BFF28}" dt="2025-10-17T17:50:36.026" v="76"/>
        <pc:sldMkLst>
          <pc:docMk/>
          <pc:sldMk cId="1351116395" sldId="266"/>
        </pc:sldMkLst>
        <pc:spChg chg="mod ord">
          <ac:chgData name="Nadia Ahmed (2437812)" userId="S::2437812@student.uwtsd.ac.uk::754c5e34-20a3-4df8-bd6c-66c50e41af03" providerId="AD" clId="Web-{8ADF21D7-0D3A-0D8B-782B-98730C0BFF28}" dt="2025-10-17T17:50:36.026" v="76"/>
          <ac:spMkLst>
            <pc:docMk/>
            <pc:sldMk cId="1351116395" sldId="266"/>
            <ac:spMk id="2" creationId="{FDD38EF3-EBBE-F9B9-8595-74067AF73EDB}"/>
          </ac:spMkLst>
        </pc:spChg>
        <pc:spChg chg="mod ord">
          <ac:chgData name="Nadia Ahmed (2437812)" userId="S::2437812@student.uwtsd.ac.uk::754c5e34-20a3-4df8-bd6c-66c50e41af03" providerId="AD" clId="Web-{8ADF21D7-0D3A-0D8B-782B-98730C0BFF28}" dt="2025-10-17T17:50:36.026" v="76"/>
          <ac:spMkLst>
            <pc:docMk/>
            <pc:sldMk cId="1351116395" sldId="266"/>
            <ac:spMk id="3" creationId="{2012B4CA-AD8B-C77E-7AD2-15D04E121436}"/>
          </ac:spMkLst>
        </pc:spChg>
      </pc:sldChg>
      <pc:sldMasterChg chg="add del addSldLayout delSldLayout">
        <pc:chgData name="Nadia Ahmed (2437812)" userId="S::2437812@student.uwtsd.ac.uk::754c5e34-20a3-4df8-bd6c-66c50e41af03" providerId="AD" clId="Web-{8ADF21D7-0D3A-0D8B-782B-98730C0BFF28}" dt="2025-10-17T17:50:36.026" v="76"/>
        <pc:sldMasterMkLst>
          <pc:docMk/>
          <pc:sldMasterMk cId="2460954070" sldId="2147483660"/>
        </pc:sldMasterMkLst>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2385387890" sldId="2147483661"/>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949138452" sldId="2147483662"/>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2591524520" sldId="2147483663"/>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1203092039" sldId="2147483664"/>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3733172339" sldId="2147483665"/>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3210312558" sldId="2147483666"/>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3146388984" sldId="2147483667"/>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3171841454" sldId="2147483668"/>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1718958274" sldId="2147483669"/>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2202905451" sldId="2147483670"/>
          </pc:sldLayoutMkLst>
        </pc:sldLayoutChg>
        <pc:sldLayoutChg chg="add del">
          <pc:chgData name="Nadia Ahmed (2437812)" userId="S::2437812@student.uwtsd.ac.uk::754c5e34-20a3-4df8-bd6c-66c50e41af03" providerId="AD" clId="Web-{8ADF21D7-0D3A-0D8B-782B-98730C0BFF28}" dt="2025-10-17T17:50:36.026" v="76"/>
          <pc:sldLayoutMkLst>
            <pc:docMk/>
            <pc:sldMasterMk cId="2460954070" sldId="2147483660"/>
            <pc:sldLayoutMk cId="3479445657" sldId="2147483671"/>
          </pc:sldLayoutMkLst>
        </pc:sldLayoutChg>
      </pc:sldMasterChg>
      <pc:sldMasterChg chg="add del addSldLayout delSldLayout modSldLayout">
        <pc:chgData name="Nadia Ahmed (2437812)" userId="S::2437812@student.uwtsd.ac.uk::754c5e34-20a3-4df8-bd6c-66c50e41af03" providerId="AD" clId="Web-{8ADF21D7-0D3A-0D8B-782B-98730C0BFF28}" dt="2025-10-17T17:50:36.026" v="76"/>
        <pc:sldMasterMkLst>
          <pc:docMk/>
          <pc:sldMasterMk cId="111319658" sldId="2147483672"/>
        </pc:sldMasterMkLst>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2254260243" sldId="2147483673"/>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4188448607" sldId="2147483674"/>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1774566454" sldId="2147483675"/>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3511961627" sldId="2147483676"/>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3605823408" sldId="2147483677"/>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463057694" sldId="2147483678"/>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1403353784" sldId="2147483679"/>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1457219043" sldId="2147483680"/>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2238431431" sldId="2147483681"/>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2708964545" sldId="2147483682"/>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2679091371" sldId="2147483683"/>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37435359" sldId="2147483684"/>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3243535173" sldId="2147483685"/>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4141083108" sldId="2147483686"/>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336086359" sldId="2147483687"/>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1888564210" sldId="2147483688"/>
          </pc:sldLayoutMkLst>
        </pc:sldLayoutChg>
        <pc:sldLayoutChg chg="add del mod replId">
          <pc:chgData name="Nadia Ahmed (2437812)" userId="S::2437812@student.uwtsd.ac.uk::754c5e34-20a3-4df8-bd6c-66c50e41af03" providerId="AD" clId="Web-{8ADF21D7-0D3A-0D8B-782B-98730C0BFF28}" dt="2025-10-17T17:50:36.026" v="76"/>
          <pc:sldLayoutMkLst>
            <pc:docMk/>
            <pc:sldMasterMk cId="111319658" sldId="2147483672"/>
            <pc:sldLayoutMk cId="810326786" sldId="2147483689"/>
          </pc:sldLayoutMkLst>
        </pc:sldLayoutChg>
      </pc:sldMasterChg>
    </pc:docChg>
  </pc:docChgLst>
  <pc:docChgLst>
    <pc:chgData name="Nadia Ahmed (2437812)" userId="S::2437812@student.uwtsd.ac.uk::754c5e34-20a3-4df8-bd6c-66c50e41af03" providerId="AD" clId="Web-{9A2BA7D2-35E3-6E60-CD17-753572431FA8}"/>
    <pc:docChg chg="modSld">
      <pc:chgData name="Nadia Ahmed (2437812)" userId="S::2437812@student.uwtsd.ac.uk::754c5e34-20a3-4df8-bd6c-66c50e41af03" providerId="AD" clId="Web-{9A2BA7D2-35E3-6E60-CD17-753572431FA8}" dt="2025-10-17T18:08:33.432" v="3" actId="20577"/>
      <pc:docMkLst>
        <pc:docMk/>
      </pc:docMkLst>
      <pc:sldChg chg="modSp mod setBg">
        <pc:chgData name="Nadia Ahmed (2437812)" userId="S::2437812@student.uwtsd.ac.uk::754c5e34-20a3-4df8-bd6c-66c50e41af03" providerId="AD" clId="Web-{9A2BA7D2-35E3-6E60-CD17-753572431FA8}" dt="2025-10-17T18:07:40.977" v="1" actId="20577"/>
        <pc:sldMkLst>
          <pc:docMk/>
          <pc:sldMk cId="2526361030" sldId="261"/>
        </pc:sldMkLst>
        <pc:spChg chg="mod">
          <ac:chgData name="Nadia Ahmed (2437812)" userId="S::2437812@student.uwtsd.ac.uk::754c5e34-20a3-4df8-bd6c-66c50e41af03" providerId="AD" clId="Web-{9A2BA7D2-35E3-6E60-CD17-753572431FA8}" dt="2025-10-17T18:07:40.977" v="1" actId="20577"/>
          <ac:spMkLst>
            <pc:docMk/>
            <pc:sldMk cId="2526361030" sldId="261"/>
            <ac:spMk id="2" creationId="{A23CE603-97A1-3684-3EB7-AF22684C84AA}"/>
          </ac:spMkLst>
        </pc:spChg>
      </pc:sldChg>
      <pc:sldChg chg="addSp modSp mod setBg">
        <pc:chgData name="Nadia Ahmed (2437812)" userId="S::2437812@student.uwtsd.ac.uk::754c5e34-20a3-4df8-bd6c-66c50e41af03" providerId="AD" clId="Web-{9A2BA7D2-35E3-6E60-CD17-753572431FA8}" dt="2025-10-17T18:08:33.432" v="3" actId="20577"/>
        <pc:sldMkLst>
          <pc:docMk/>
          <pc:sldMk cId="1351116395" sldId="266"/>
        </pc:sldMkLst>
        <pc:spChg chg="mod">
          <ac:chgData name="Nadia Ahmed (2437812)" userId="S::2437812@student.uwtsd.ac.uk::754c5e34-20a3-4df8-bd6c-66c50e41af03" providerId="AD" clId="Web-{9A2BA7D2-35E3-6E60-CD17-753572431FA8}" dt="2025-10-17T18:08:19.697" v="2"/>
          <ac:spMkLst>
            <pc:docMk/>
            <pc:sldMk cId="1351116395" sldId="266"/>
            <ac:spMk id="2" creationId="{FDD38EF3-EBBE-F9B9-8595-74067AF73EDB}"/>
          </ac:spMkLst>
        </pc:spChg>
        <pc:spChg chg="mod">
          <ac:chgData name="Nadia Ahmed (2437812)" userId="S::2437812@student.uwtsd.ac.uk::754c5e34-20a3-4df8-bd6c-66c50e41af03" providerId="AD" clId="Web-{9A2BA7D2-35E3-6E60-CD17-753572431FA8}" dt="2025-10-17T18:08:33.432" v="3" actId="20577"/>
          <ac:spMkLst>
            <pc:docMk/>
            <pc:sldMk cId="1351116395" sldId="266"/>
            <ac:spMk id="3" creationId="{2012B4CA-AD8B-C77E-7AD2-15D04E121436}"/>
          </ac:spMkLst>
        </pc:spChg>
        <pc:spChg chg="add">
          <ac:chgData name="Nadia Ahmed (2437812)" userId="S::2437812@student.uwtsd.ac.uk::754c5e34-20a3-4df8-bd6c-66c50e41af03" providerId="AD" clId="Web-{9A2BA7D2-35E3-6E60-CD17-753572431FA8}" dt="2025-10-17T18:08:19.697" v="2"/>
          <ac:spMkLst>
            <pc:docMk/>
            <pc:sldMk cId="1351116395" sldId="266"/>
            <ac:spMk id="8" creationId="{09588DA8-065E-4F6F-8EFD-43104AB2E0CF}"/>
          </ac:spMkLst>
        </pc:spChg>
        <pc:spChg chg="add">
          <ac:chgData name="Nadia Ahmed (2437812)" userId="S::2437812@student.uwtsd.ac.uk::754c5e34-20a3-4df8-bd6c-66c50e41af03" providerId="AD" clId="Web-{9A2BA7D2-35E3-6E60-CD17-753572431FA8}" dt="2025-10-17T18:08:19.697" v="2"/>
          <ac:spMkLst>
            <pc:docMk/>
            <pc:sldMk cId="1351116395" sldId="266"/>
            <ac:spMk id="10" creationId="{C4285719-470E-454C-AF62-8323075F1F5B}"/>
          </ac:spMkLst>
        </pc:spChg>
        <pc:spChg chg="add">
          <ac:chgData name="Nadia Ahmed (2437812)" userId="S::2437812@student.uwtsd.ac.uk::754c5e34-20a3-4df8-bd6c-66c50e41af03" providerId="AD" clId="Web-{9A2BA7D2-35E3-6E60-CD17-753572431FA8}" dt="2025-10-17T18:08:19.697" v="2"/>
          <ac:spMkLst>
            <pc:docMk/>
            <pc:sldMk cId="1351116395" sldId="266"/>
            <ac:spMk id="12" creationId="{CD9FE4EF-C4D8-49A0-B2FF-81D8DB7D8A24}"/>
          </ac:spMkLst>
        </pc:spChg>
        <pc:spChg chg="add">
          <ac:chgData name="Nadia Ahmed (2437812)" userId="S::2437812@student.uwtsd.ac.uk::754c5e34-20a3-4df8-bd6c-66c50e41af03" providerId="AD" clId="Web-{9A2BA7D2-35E3-6E60-CD17-753572431FA8}" dt="2025-10-17T18:08:19.697" v="2"/>
          <ac:spMkLst>
            <pc:docMk/>
            <pc:sldMk cId="1351116395" sldId="266"/>
            <ac:spMk id="14" creationId="{4300840D-0A0B-4512-BACA-B439D5B9C57C}"/>
          </ac:spMkLst>
        </pc:spChg>
        <pc:spChg chg="add">
          <ac:chgData name="Nadia Ahmed (2437812)" userId="S::2437812@student.uwtsd.ac.uk::754c5e34-20a3-4df8-bd6c-66c50e41af03" providerId="AD" clId="Web-{9A2BA7D2-35E3-6E60-CD17-753572431FA8}" dt="2025-10-17T18:08:19.697" v="2"/>
          <ac:spMkLst>
            <pc:docMk/>
            <pc:sldMk cId="1351116395" sldId="266"/>
            <ac:spMk id="16" creationId="{D2B78728-A580-49A7-84F9-6EF6F583ADE0}"/>
          </ac:spMkLst>
        </pc:spChg>
        <pc:spChg chg="add">
          <ac:chgData name="Nadia Ahmed (2437812)" userId="S::2437812@student.uwtsd.ac.uk::754c5e34-20a3-4df8-bd6c-66c50e41af03" providerId="AD" clId="Web-{9A2BA7D2-35E3-6E60-CD17-753572431FA8}" dt="2025-10-17T18:08:19.697" v="2"/>
          <ac:spMkLst>
            <pc:docMk/>
            <pc:sldMk cId="1351116395" sldId="266"/>
            <ac:spMk id="18" creationId="{38FAA1A1-D861-433F-88FA-1E9D6FD31D11}"/>
          </ac:spMkLst>
        </pc:spChg>
        <pc:spChg chg="add">
          <ac:chgData name="Nadia Ahmed (2437812)" userId="S::2437812@student.uwtsd.ac.uk::754c5e34-20a3-4df8-bd6c-66c50e41af03" providerId="AD" clId="Web-{9A2BA7D2-35E3-6E60-CD17-753572431FA8}" dt="2025-10-17T18:08:19.697" v="2"/>
          <ac:spMkLst>
            <pc:docMk/>
            <pc:sldMk cId="1351116395" sldId="266"/>
            <ac:spMk id="20" creationId="{8D71EDA1-87BF-4D5D-AB79-F346FD19278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BAFAA-CD66-4B62-AB22-8CD04D5F475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4C32BC8-4AAB-4897-B41A-CE32ADCB29D6}">
      <dgm:prSet custT="1"/>
      <dgm:spPr/>
      <dgm:t>
        <a:bodyPr/>
        <a:lstStyle/>
        <a:p>
          <a:pPr>
            <a:lnSpc>
              <a:spcPct val="100000"/>
            </a:lnSpc>
          </a:pPr>
          <a:r>
            <a:rPr lang="en-GB" sz="2000" b="1" dirty="0">
              <a:solidFill>
                <a:schemeClr val="bg1"/>
              </a:solidFill>
              <a:latin typeface="Times New Roman"/>
              <a:cs typeface="Times New Roman"/>
            </a:rPr>
            <a:t>Organisational structure</a:t>
          </a:r>
          <a:r>
            <a:rPr lang="en-GB" sz="2000" dirty="0">
              <a:solidFill>
                <a:schemeClr val="bg1"/>
              </a:solidFill>
              <a:latin typeface="Times New Roman"/>
              <a:cs typeface="Times New Roman"/>
            </a:rPr>
            <a:t> refers to the arrangement of roles, responsibilities, authority, and communication within an organization; it defines how tasks are divided, coordinated, and supervised to achieve organizational goals (Digital Leadership, 2023).</a:t>
          </a:r>
          <a:endParaRPr lang="en-US" sz="2000" dirty="0">
            <a:solidFill>
              <a:schemeClr val="bg1"/>
            </a:solidFill>
            <a:latin typeface="Times New Roman"/>
            <a:cs typeface="Times New Roman"/>
          </a:endParaRPr>
        </a:p>
      </dgm:t>
    </dgm:pt>
    <dgm:pt modelId="{8DF8C952-A62D-442E-A862-CD1E4A1F0245}" type="parTrans" cxnId="{4BFAFA1F-86AC-46AF-8F69-04F39F83E785}">
      <dgm:prSet/>
      <dgm:spPr/>
      <dgm:t>
        <a:bodyPr/>
        <a:lstStyle/>
        <a:p>
          <a:endParaRPr lang="en-US"/>
        </a:p>
      </dgm:t>
    </dgm:pt>
    <dgm:pt modelId="{4CC58391-B07D-4A5C-AC40-77C2A99CA33B}" type="sibTrans" cxnId="{4BFAFA1F-86AC-46AF-8F69-04F39F83E785}">
      <dgm:prSet/>
      <dgm:spPr/>
      <dgm:t>
        <a:bodyPr/>
        <a:lstStyle/>
        <a:p>
          <a:endParaRPr lang="en-US"/>
        </a:p>
      </dgm:t>
    </dgm:pt>
    <dgm:pt modelId="{E9D2C7FA-B521-4CDF-B7AB-119173545985}">
      <dgm:prSet custT="1"/>
      <dgm:spPr/>
      <dgm:t>
        <a:bodyPr/>
        <a:lstStyle/>
        <a:p>
          <a:pPr>
            <a:lnSpc>
              <a:spcPct val="100000"/>
            </a:lnSpc>
          </a:pPr>
          <a:r>
            <a:rPr lang="en-GB" sz="2000" dirty="0">
              <a:solidFill>
                <a:schemeClr val="bg1"/>
              </a:solidFill>
              <a:latin typeface="Times New Roman"/>
              <a:cs typeface="Times New Roman"/>
            </a:rPr>
            <a:t>An </a:t>
          </a:r>
          <a:r>
            <a:rPr lang="en-GB" sz="2000" b="1" dirty="0">
              <a:solidFill>
                <a:schemeClr val="bg1"/>
              </a:solidFill>
              <a:latin typeface="Times New Roman"/>
              <a:cs typeface="Times New Roman"/>
            </a:rPr>
            <a:t>organisational chart</a:t>
          </a:r>
          <a:r>
            <a:rPr lang="en-GB" sz="2000" dirty="0">
              <a:solidFill>
                <a:schemeClr val="bg1"/>
              </a:solidFill>
              <a:latin typeface="Times New Roman"/>
              <a:cs typeface="Times New Roman"/>
            </a:rPr>
            <a:t> is a visual representation of an organization's structure, illustrating relationships and ranks of positions, reporting lines, and departmental divisions (Digital Leadership, 2023).</a:t>
          </a:r>
          <a:endParaRPr lang="en-US" sz="2000" dirty="0">
            <a:solidFill>
              <a:schemeClr val="bg1"/>
            </a:solidFill>
            <a:latin typeface="Times New Roman"/>
            <a:cs typeface="Times New Roman"/>
          </a:endParaRPr>
        </a:p>
      </dgm:t>
    </dgm:pt>
    <dgm:pt modelId="{3B4F45F8-7258-4778-B912-10ECFB2269F2}" type="parTrans" cxnId="{A0ABA057-9E5C-4D4F-91C2-B7139B371CFC}">
      <dgm:prSet/>
      <dgm:spPr/>
      <dgm:t>
        <a:bodyPr/>
        <a:lstStyle/>
        <a:p>
          <a:endParaRPr lang="en-US"/>
        </a:p>
      </dgm:t>
    </dgm:pt>
    <dgm:pt modelId="{AB4428BB-C94C-4971-BDF2-58317BF35A25}" type="sibTrans" cxnId="{A0ABA057-9E5C-4D4F-91C2-B7139B371CFC}">
      <dgm:prSet/>
      <dgm:spPr/>
      <dgm:t>
        <a:bodyPr/>
        <a:lstStyle/>
        <a:p>
          <a:endParaRPr lang="en-US"/>
        </a:p>
      </dgm:t>
    </dgm:pt>
    <dgm:pt modelId="{8466337F-4F4B-480B-B80F-7BA99F3E1E4E}">
      <dgm:prSet custT="1"/>
      <dgm:spPr/>
      <dgm:t>
        <a:bodyPr/>
        <a:lstStyle/>
        <a:p>
          <a:pPr>
            <a:lnSpc>
              <a:spcPct val="100000"/>
            </a:lnSpc>
          </a:pPr>
          <a:r>
            <a:rPr lang="en-GB" sz="2000" b="1" dirty="0">
              <a:solidFill>
                <a:schemeClr val="bg1"/>
              </a:solidFill>
              <a:latin typeface="Times New Roman"/>
              <a:cs typeface="Times New Roman"/>
            </a:rPr>
            <a:t>Importance:</a:t>
          </a:r>
          <a:r>
            <a:rPr lang="en-GB" sz="2000" dirty="0">
              <a:solidFill>
                <a:schemeClr val="bg1"/>
              </a:solidFill>
              <a:latin typeface="Times New Roman"/>
              <a:cs typeface="Times New Roman"/>
            </a:rPr>
            <a:t> Helps clarify roles, enhance communication, and support strategic alignment and adaptability within the organization (TAMUCC, 2022)</a:t>
          </a:r>
          <a:r>
            <a:rPr lang="en-GB" sz="1800" dirty="0">
              <a:solidFill>
                <a:schemeClr val="bg1"/>
              </a:solidFill>
              <a:latin typeface="Times New Roman"/>
              <a:cs typeface="Times New Roman"/>
            </a:rPr>
            <a:t>.</a:t>
          </a:r>
          <a:endParaRPr lang="en-US" sz="1800" dirty="0">
            <a:solidFill>
              <a:schemeClr val="bg1"/>
            </a:solidFill>
            <a:latin typeface="Times New Roman"/>
            <a:cs typeface="Times New Roman"/>
          </a:endParaRPr>
        </a:p>
      </dgm:t>
    </dgm:pt>
    <dgm:pt modelId="{B0102693-EB39-4577-B21B-397EE4749359}" type="parTrans" cxnId="{2DC645BF-5016-423C-891A-6B9D8830E4EA}">
      <dgm:prSet/>
      <dgm:spPr/>
      <dgm:t>
        <a:bodyPr/>
        <a:lstStyle/>
        <a:p>
          <a:endParaRPr lang="en-US"/>
        </a:p>
      </dgm:t>
    </dgm:pt>
    <dgm:pt modelId="{5050932E-B9FA-439C-8B06-C2DEE85D4E8D}" type="sibTrans" cxnId="{2DC645BF-5016-423C-891A-6B9D8830E4EA}">
      <dgm:prSet/>
      <dgm:spPr/>
      <dgm:t>
        <a:bodyPr/>
        <a:lstStyle/>
        <a:p>
          <a:endParaRPr lang="en-US"/>
        </a:p>
      </dgm:t>
    </dgm:pt>
    <dgm:pt modelId="{77560818-5BF8-4A1A-9B40-AFBBB6F62CF5}" type="pres">
      <dgm:prSet presAssocID="{020BAFAA-CD66-4B62-AB22-8CD04D5F4754}" presName="root" presStyleCnt="0">
        <dgm:presLayoutVars>
          <dgm:dir/>
          <dgm:resizeHandles val="exact"/>
        </dgm:presLayoutVars>
      </dgm:prSet>
      <dgm:spPr/>
    </dgm:pt>
    <dgm:pt modelId="{5E3FE84D-C4EA-44C7-8DBA-436E508ACD36}" type="pres">
      <dgm:prSet presAssocID="{14C32BC8-4AAB-4897-B41A-CE32ADCB29D6}" presName="compNode" presStyleCnt="0"/>
      <dgm:spPr/>
    </dgm:pt>
    <dgm:pt modelId="{20799005-C1AC-4DF6-A1A0-442FCB322BBA}" type="pres">
      <dgm:prSet presAssocID="{14C32BC8-4AAB-4897-B41A-CE32ADCB29D6}" presName="bgRect" presStyleLbl="bgShp" presStyleIdx="0" presStyleCnt="3"/>
      <dgm:spPr/>
    </dgm:pt>
    <dgm:pt modelId="{FFBE018B-C65E-4660-9570-21FD1E1DB6CD}" type="pres">
      <dgm:prSet presAssocID="{14C32BC8-4AAB-4897-B41A-CE32ADCB29D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948B890E-A133-4D55-B59D-7CC698DB2977}" type="pres">
      <dgm:prSet presAssocID="{14C32BC8-4AAB-4897-B41A-CE32ADCB29D6}" presName="spaceRect" presStyleCnt="0"/>
      <dgm:spPr/>
    </dgm:pt>
    <dgm:pt modelId="{E39D4DB1-A02C-4851-B139-516E80BEFC6C}" type="pres">
      <dgm:prSet presAssocID="{14C32BC8-4AAB-4897-B41A-CE32ADCB29D6}" presName="parTx" presStyleLbl="revTx" presStyleIdx="0" presStyleCnt="3">
        <dgm:presLayoutVars>
          <dgm:chMax val="0"/>
          <dgm:chPref val="0"/>
        </dgm:presLayoutVars>
      </dgm:prSet>
      <dgm:spPr/>
    </dgm:pt>
    <dgm:pt modelId="{0BED7E25-2FD9-4118-8E9C-82A40497BD41}" type="pres">
      <dgm:prSet presAssocID="{4CC58391-B07D-4A5C-AC40-77C2A99CA33B}" presName="sibTrans" presStyleCnt="0"/>
      <dgm:spPr/>
    </dgm:pt>
    <dgm:pt modelId="{C3DC6417-3FD9-47DE-83F4-0F0EAD915E7A}" type="pres">
      <dgm:prSet presAssocID="{E9D2C7FA-B521-4CDF-B7AB-119173545985}" presName="compNode" presStyleCnt="0"/>
      <dgm:spPr/>
    </dgm:pt>
    <dgm:pt modelId="{FA3898C1-F320-451D-AAD3-E72A6D94609E}" type="pres">
      <dgm:prSet presAssocID="{E9D2C7FA-B521-4CDF-B7AB-119173545985}" presName="bgRect" presStyleLbl="bgShp" presStyleIdx="1" presStyleCnt="3"/>
      <dgm:spPr/>
    </dgm:pt>
    <dgm:pt modelId="{75C258D0-2B0D-4DF8-8F27-A7D087C46242}" type="pres">
      <dgm:prSet presAssocID="{E9D2C7FA-B521-4CDF-B7AB-1191735459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186AAFE3-EEB0-4A1D-B72D-9E9FC57F8EBF}" type="pres">
      <dgm:prSet presAssocID="{E9D2C7FA-B521-4CDF-B7AB-119173545985}" presName="spaceRect" presStyleCnt="0"/>
      <dgm:spPr/>
    </dgm:pt>
    <dgm:pt modelId="{EA16C1E7-2B26-4261-85E9-DD16D4C51C93}" type="pres">
      <dgm:prSet presAssocID="{E9D2C7FA-B521-4CDF-B7AB-119173545985}" presName="parTx" presStyleLbl="revTx" presStyleIdx="1" presStyleCnt="3">
        <dgm:presLayoutVars>
          <dgm:chMax val="0"/>
          <dgm:chPref val="0"/>
        </dgm:presLayoutVars>
      </dgm:prSet>
      <dgm:spPr/>
    </dgm:pt>
    <dgm:pt modelId="{E251B8B4-E7E4-4D3A-84CB-400A157317C9}" type="pres">
      <dgm:prSet presAssocID="{AB4428BB-C94C-4971-BDF2-58317BF35A25}" presName="sibTrans" presStyleCnt="0"/>
      <dgm:spPr/>
    </dgm:pt>
    <dgm:pt modelId="{47781938-C815-48BE-9192-49E52119B393}" type="pres">
      <dgm:prSet presAssocID="{8466337F-4F4B-480B-B80F-7BA99F3E1E4E}" presName="compNode" presStyleCnt="0"/>
      <dgm:spPr/>
    </dgm:pt>
    <dgm:pt modelId="{347195C7-27C5-4BD2-9784-B73F3A332BE0}" type="pres">
      <dgm:prSet presAssocID="{8466337F-4F4B-480B-B80F-7BA99F3E1E4E}" presName="bgRect" presStyleLbl="bgShp" presStyleIdx="2" presStyleCnt="3"/>
      <dgm:spPr/>
    </dgm:pt>
    <dgm:pt modelId="{CF8F8609-0C80-4CEE-AE22-46E6577C67AC}" type="pres">
      <dgm:prSet presAssocID="{8466337F-4F4B-480B-B80F-7BA99F3E1E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a:ext>
      </dgm:extLst>
    </dgm:pt>
    <dgm:pt modelId="{B881E3E3-7E2F-438C-9407-4E6394D59292}" type="pres">
      <dgm:prSet presAssocID="{8466337F-4F4B-480B-B80F-7BA99F3E1E4E}" presName="spaceRect" presStyleCnt="0"/>
      <dgm:spPr/>
    </dgm:pt>
    <dgm:pt modelId="{751E1448-9B6F-4A01-8120-7B4CE17C88BD}" type="pres">
      <dgm:prSet presAssocID="{8466337F-4F4B-480B-B80F-7BA99F3E1E4E}" presName="parTx" presStyleLbl="revTx" presStyleIdx="2" presStyleCnt="3">
        <dgm:presLayoutVars>
          <dgm:chMax val="0"/>
          <dgm:chPref val="0"/>
        </dgm:presLayoutVars>
      </dgm:prSet>
      <dgm:spPr/>
    </dgm:pt>
  </dgm:ptLst>
  <dgm:cxnLst>
    <dgm:cxn modelId="{4BFAFA1F-86AC-46AF-8F69-04F39F83E785}" srcId="{020BAFAA-CD66-4B62-AB22-8CD04D5F4754}" destId="{14C32BC8-4AAB-4897-B41A-CE32ADCB29D6}" srcOrd="0" destOrd="0" parTransId="{8DF8C952-A62D-442E-A862-CD1E4A1F0245}" sibTransId="{4CC58391-B07D-4A5C-AC40-77C2A99CA33B}"/>
    <dgm:cxn modelId="{572B036B-31BA-46E5-808F-09291A23ECED}" type="presOf" srcId="{14C32BC8-4AAB-4897-B41A-CE32ADCB29D6}" destId="{E39D4DB1-A02C-4851-B139-516E80BEFC6C}" srcOrd="0" destOrd="0" presId="urn:microsoft.com/office/officeart/2018/2/layout/IconVerticalSolidList"/>
    <dgm:cxn modelId="{A0ABA057-9E5C-4D4F-91C2-B7139B371CFC}" srcId="{020BAFAA-CD66-4B62-AB22-8CD04D5F4754}" destId="{E9D2C7FA-B521-4CDF-B7AB-119173545985}" srcOrd="1" destOrd="0" parTransId="{3B4F45F8-7258-4778-B912-10ECFB2269F2}" sibTransId="{AB4428BB-C94C-4971-BDF2-58317BF35A25}"/>
    <dgm:cxn modelId="{047F5058-404A-46DC-BD5F-9EBCB33A7E6C}" type="presOf" srcId="{020BAFAA-CD66-4B62-AB22-8CD04D5F4754}" destId="{77560818-5BF8-4A1A-9B40-AFBBB6F62CF5}" srcOrd="0" destOrd="0" presId="urn:microsoft.com/office/officeart/2018/2/layout/IconVerticalSolidList"/>
    <dgm:cxn modelId="{2DC645BF-5016-423C-891A-6B9D8830E4EA}" srcId="{020BAFAA-CD66-4B62-AB22-8CD04D5F4754}" destId="{8466337F-4F4B-480B-B80F-7BA99F3E1E4E}" srcOrd="2" destOrd="0" parTransId="{B0102693-EB39-4577-B21B-397EE4749359}" sibTransId="{5050932E-B9FA-439C-8B06-C2DEE85D4E8D}"/>
    <dgm:cxn modelId="{BB0ECCC6-D379-4140-8013-D576146581AE}" type="presOf" srcId="{E9D2C7FA-B521-4CDF-B7AB-119173545985}" destId="{EA16C1E7-2B26-4261-85E9-DD16D4C51C93}" srcOrd="0" destOrd="0" presId="urn:microsoft.com/office/officeart/2018/2/layout/IconVerticalSolidList"/>
    <dgm:cxn modelId="{C26152FA-E3A3-4F20-B335-BC1A111F8275}" type="presOf" srcId="{8466337F-4F4B-480B-B80F-7BA99F3E1E4E}" destId="{751E1448-9B6F-4A01-8120-7B4CE17C88BD}" srcOrd="0" destOrd="0" presId="urn:microsoft.com/office/officeart/2018/2/layout/IconVerticalSolidList"/>
    <dgm:cxn modelId="{163EE2C3-5803-410A-A0C3-130CC116C7AF}" type="presParOf" srcId="{77560818-5BF8-4A1A-9B40-AFBBB6F62CF5}" destId="{5E3FE84D-C4EA-44C7-8DBA-436E508ACD36}" srcOrd="0" destOrd="0" presId="urn:microsoft.com/office/officeart/2018/2/layout/IconVerticalSolidList"/>
    <dgm:cxn modelId="{537F9CA7-7C6A-4139-B2E7-49295835E1AF}" type="presParOf" srcId="{5E3FE84D-C4EA-44C7-8DBA-436E508ACD36}" destId="{20799005-C1AC-4DF6-A1A0-442FCB322BBA}" srcOrd="0" destOrd="0" presId="urn:microsoft.com/office/officeart/2018/2/layout/IconVerticalSolidList"/>
    <dgm:cxn modelId="{4EBA4578-4E07-4A70-A811-66A924516E88}" type="presParOf" srcId="{5E3FE84D-C4EA-44C7-8DBA-436E508ACD36}" destId="{FFBE018B-C65E-4660-9570-21FD1E1DB6CD}" srcOrd="1" destOrd="0" presId="urn:microsoft.com/office/officeart/2018/2/layout/IconVerticalSolidList"/>
    <dgm:cxn modelId="{2F4061C2-7775-47F1-B680-D1CE7AA96F1E}" type="presParOf" srcId="{5E3FE84D-C4EA-44C7-8DBA-436E508ACD36}" destId="{948B890E-A133-4D55-B59D-7CC698DB2977}" srcOrd="2" destOrd="0" presId="urn:microsoft.com/office/officeart/2018/2/layout/IconVerticalSolidList"/>
    <dgm:cxn modelId="{33D00CB1-CEF5-43B9-A094-5D5E2794A734}" type="presParOf" srcId="{5E3FE84D-C4EA-44C7-8DBA-436E508ACD36}" destId="{E39D4DB1-A02C-4851-B139-516E80BEFC6C}" srcOrd="3" destOrd="0" presId="urn:microsoft.com/office/officeart/2018/2/layout/IconVerticalSolidList"/>
    <dgm:cxn modelId="{E74439A3-9434-49F0-8210-B02D8A380018}" type="presParOf" srcId="{77560818-5BF8-4A1A-9B40-AFBBB6F62CF5}" destId="{0BED7E25-2FD9-4118-8E9C-82A40497BD41}" srcOrd="1" destOrd="0" presId="urn:microsoft.com/office/officeart/2018/2/layout/IconVerticalSolidList"/>
    <dgm:cxn modelId="{3E84DF2B-0A14-44FF-A1D6-AB959CF9F714}" type="presParOf" srcId="{77560818-5BF8-4A1A-9B40-AFBBB6F62CF5}" destId="{C3DC6417-3FD9-47DE-83F4-0F0EAD915E7A}" srcOrd="2" destOrd="0" presId="urn:microsoft.com/office/officeart/2018/2/layout/IconVerticalSolidList"/>
    <dgm:cxn modelId="{5AB604D1-CAB2-423E-9619-9D20BCA12628}" type="presParOf" srcId="{C3DC6417-3FD9-47DE-83F4-0F0EAD915E7A}" destId="{FA3898C1-F320-451D-AAD3-E72A6D94609E}" srcOrd="0" destOrd="0" presId="urn:microsoft.com/office/officeart/2018/2/layout/IconVerticalSolidList"/>
    <dgm:cxn modelId="{A63BEAA6-871F-43C6-828A-F6FFBB445E2A}" type="presParOf" srcId="{C3DC6417-3FD9-47DE-83F4-0F0EAD915E7A}" destId="{75C258D0-2B0D-4DF8-8F27-A7D087C46242}" srcOrd="1" destOrd="0" presId="urn:microsoft.com/office/officeart/2018/2/layout/IconVerticalSolidList"/>
    <dgm:cxn modelId="{7760F412-2BD1-44D8-9146-FFE3051BDED0}" type="presParOf" srcId="{C3DC6417-3FD9-47DE-83F4-0F0EAD915E7A}" destId="{186AAFE3-EEB0-4A1D-B72D-9E9FC57F8EBF}" srcOrd="2" destOrd="0" presId="urn:microsoft.com/office/officeart/2018/2/layout/IconVerticalSolidList"/>
    <dgm:cxn modelId="{A4760060-0BD9-4775-B12B-041211BDA9ED}" type="presParOf" srcId="{C3DC6417-3FD9-47DE-83F4-0F0EAD915E7A}" destId="{EA16C1E7-2B26-4261-85E9-DD16D4C51C93}" srcOrd="3" destOrd="0" presId="urn:microsoft.com/office/officeart/2018/2/layout/IconVerticalSolidList"/>
    <dgm:cxn modelId="{54DB6D90-B038-4441-AF70-2B740A745C56}" type="presParOf" srcId="{77560818-5BF8-4A1A-9B40-AFBBB6F62CF5}" destId="{E251B8B4-E7E4-4D3A-84CB-400A157317C9}" srcOrd="3" destOrd="0" presId="urn:microsoft.com/office/officeart/2018/2/layout/IconVerticalSolidList"/>
    <dgm:cxn modelId="{48158DB6-1CFA-4DBF-8540-25D818225B4A}" type="presParOf" srcId="{77560818-5BF8-4A1A-9B40-AFBBB6F62CF5}" destId="{47781938-C815-48BE-9192-49E52119B393}" srcOrd="4" destOrd="0" presId="urn:microsoft.com/office/officeart/2018/2/layout/IconVerticalSolidList"/>
    <dgm:cxn modelId="{141065F1-97F7-4B44-9DB7-313DCD748539}" type="presParOf" srcId="{47781938-C815-48BE-9192-49E52119B393}" destId="{347195C7-27C5-4BD2-9784-B73F3A332BE0}" srcOrd="0" destOrd="0" presId="urn:microsoft.com/office/officeart/2018/2/layout/IconVerticalSolidList"/>
    <dgm:cxn modelId="{3099127C-23D7-40EC-82E8-9085A1DB4679}" type="presParOf" srcId="{47781938-C815-48BE-9192-49E52119B393}" destId="{CF8F8609-0C80-4CEE-AE22-46E6577C67AC}" srcOrd="1" destOrd="0" presId="urn:microsoft.com/office/officeart/2018/2/layout/IconVerticalSolidList"/>
    <dgm:cxn modelId="{1D219660-E0F5-497F-A445-9DBCB6E32A43}" type="presParOf" srcId="{47781938-C815-48BE-9192-49E52119B393}" destId="{B881E3E3-7E2F-438C-9407-4E6394D59292}" srcOrd="2" destOrd="0" presId="urn:microsoft.com/office/officeart/2018/2/layout/IconVerticalSolidList"/>
    <dgm:cxn modelId="{C00A1CF0-85E8-4D61-A8D6-E6C48430F016}" type="presParOf" srcId="{47781938-C815-48BE-9192-49E52119B393}" destId="{751E1448-9B6F-4A01-8120-7B4CE17C88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F26C2C-D4B5-464B-A7B1-C704B46F21BF}" type="doc">
      <dgm:prSet loTypeId="urn:microsoft.com/office/officeart/2005/8/layout/hierarchy1" loCatId="hierarchy" qsTypeId="urn:microsoft.com/office/officeart/2005/8/quickstyle/simple2" qsCatId="simple" csTypeId="urn:microsoft.com/office/officeart/2005/8/colors/colorful1" csCatId="colorful"/>
      <dgm:spPr/>
      <dgm:t>
        <a:bodyPr/>
        <a:lstStyle/>
        <a:p>
          <a:endParaRPr lang="en-US"/>
        </a:p>
      </dgm:t>
    </dgm:pt>
    <dgm:pt modelId="{5FBCBD37-E535-4262-AB19-EE1E26C0458F}">
      <dgm:prSet/>
      <dgm:spPr/>
      <dgm:t>
        <a:bodyPr/>
        <a:lstStyle/>
        <a:p>
          <a:pPr algn="ctr" rtl="0">
            <a:lnSpc>
              <a:spcPct val="90000"/>
            </a:lnSpc>
          </a:pPr>
          <a:r>
            <a:rPr lang="en-GB" sz="1600" dirty="0">
              <a:latin typeface="Times New Roman"/>
              <a:ea typeface="+mn-ea"/>
              <a:cs typeface="+mn-cs"/>
            </a:rPr>
            <a:t>Description: Groups employees based on functions such as Finance, HR, Operations, Marketing, and Pharmacy Services. </a:t>
          </a:r>
          <a:r>
            <a:rPr lang="en-GB" sz="1600" i="1" dirty="0">
              <a:latin typeface="Times New Roman"/>
              <a:ea typeface="+mn-ea"/>
              <a:cs typeface="+mn-cs"/>
            </a:rPr>
            <a:t>(IONOS, 2023; Boots UK, 2024).</a:t>
          </a:r>
          <a:endParaRPr lang="en-US" sz="1600" dirty="0">
            <a:latin typeface="Times New Roman"/>
            <a:ea typeface="+mn-ea"/>
            <a:cs typeface="+mn-cs"/>
          </a:endParaRPr>
        </a:p>
      </dgm:t>
    </dgm:pt>
    <dgm:pt modelId="{D3849B9F-C31E-498F-9019-1C0158F27D8B}" type="parTrans" cxnId="{A37F29F4-6A93-46DD-92E6-B2813196BACF}">
      <dgm:prSet/>
      <dgm:spPr/>
      <dgm:t>
        <a:bodyPr/>
        <a:lstStyle/>
        <a:p>
          <a:endParaRPr lang="en-US"/>
        </a:p>
      </dgm:t>
    </dgm:pt>
    <dgm:pt modelId="{461C1EAF-31BC-44D0-8305-44F43952B072}" type="sibTrans" cxnId="{A37F29F4-6A93-46DD-92E6-B2813196BACF}">
      <dgm:prSet/>
      <dgm:spPr/>
      <dgm:t>
        <a:bodyPr/>
        <a:lstStyle/>
        <a:p>
          <a:endParaRPr lang="en-US"/>
        </a:p>
      </dgm:t>
    </dgm:pt>
    <dgm:pt modelId="{26ACCF05-3EB0-4269-81A1-9DB9C1CD5264}">
      <dgm:prSet/>
      <dgm:spPr/>
      <dgm:t>
        <a:bodyPr/>
        <a:lstStyle/>
        <a:p>
          <a:pPr algn="ctr" rtl="0">
            <a:lnSpc>
              <a:spcPct val="90000"/>
            </a:lnSpc>
          </a:pPr>
          <a:r>
            <a:rPr lang="en-GB" sz="1600" dirty="0">
              <a:latin typeface="Times New Roman"/>
              <a:ea typeface="+mn-ea"/>
              <a:cs typeface="+mn-cs"/>
            </a:rPr>
            <a:t>Advantages: Clear specialisation, operational efficiency, and easier management of 1,900+ stores. (IONOS, 2023)</a:t>
          </a:r>
          <a:endParaRPr lang="en-US" sz="1600" dirty="0">
            <a:latin typeface="Times New Roman"/>
            <a:ea typeface="+mn-ea"/>
            <a:cs typeface="+mn-cs"/>
          </a:endParaRPr>
        </a:p>
      </dgm:t>
    </dgm:pt>
    <dgm:pt modelId="{98C1F6B8-FD7E-484D-A09D-596CB11C7E70}" type="parTrans" cxnId="{BB297881-6BB8-4309-91E9-0576FB74797F}">
      <dgm:prSet/>
      <dgm:spPr/>
      <dgm:t>
        <a:bodyPr/>
        <a:lstStyle/>
        <a:p>
          <a:endParaRPr lang="en-US"/>
        </a:p>
      </dgm:t>
    </dgm:pt>
    <dgm:pt modelId="{C03CCDE7-0F38-4683-B206-860EC551B045}" type="sibTrans" cxnId="{BB297881-6BB8-4309-91E9-0576FB74797F}">
      <dgm:prSet/>
      <dgm:spPr/>
      <dgm:t>
        <a:bodyPr/>
        <a:lstStyle/>
        <a:p>
          <a:endParaRPr lang="en-US"/>
        </a:p>
      </dgm:t>
    </dgm:pt>
    <dgm:pt modelId="{F1BCF393-3412-4CC8-A1F9-C60FB858AF93}">
      <dgm:prSet/>
      <dgm:spPr/>
      <dgm:t>
        <a:bodyPr/>
        <a:lstStyle/>
        <a:p>
          <a:pPr algn="ctr">
            <a:lnSpc>
              <a:spcPct val="90000"/>
            </a:lnSpc>
          </a:pPr>
          <a:r>
            <a:rPr lang="en-GB" sz="1600" dirty="0">
              <a:latin typeface="Times New Roman"/>
              <a:ea typeface="+mn-ea"/>
              <a:cs typeface="+mn-cs"/>
            </a:rPr>
            <a:t>Disadvantages: Can lead to isolation, with little or no communication, and slow decision-making.</a:t>
          </a:r>
          <a:endParaRPr lang="en-US" sz="1600" dirty="0">
            <a:latin typeface="Times New Roman"/>
            <a:ea typeface="+mn-ea"/>
            <a:cs typeface="+mn-cs"/>
          </a:endParaRPr>
        </a:p>
      </dgm:t>
    </dgm:pt>
    <dgm:pt modelId="{082778E7-0DFC-4A34-B16E-CBFF3A3D0539}" type="parTrans" cxnId="{532E9DD1-EC98-44BB-855F-15E0B0CC441F}">
      <dgm:prSet/>
      <dgm:spPr/>
      <dgm:t>
        <a:bodyPr/>
        <a:lstStyle/>
        <a:p>
          <a:endParaRPr lang="en-US"/>
        </a:p>
      </dgm:t>
    </dgm:pt>
    <dgm:pt modelId="{1CA8EEA1-E0A2-4D13-8C8E-6C70E32189A9}" type="sibTrans" cxnId="{532E9DD1-EC98-44BB-855F-15E0B0CC441F}">
      <dgm:prSet/>
      <dgm:spPr/>
      <dgm:t>
        <a:bodyPr/>
        <a:lstStyle/>
        <a:p>
          <a:endParaRPr lang="en-US"/>
        </a:p>
      </dgm:t>
    </dgm:pt>
    <dgm:pt modelId="{705DC723-C2ED-4FBF-9B10-C6702815A36F}" type="pres">
      <dgm:prSet presAssocID="{7DF26C2C-D4B5-464B-A7B1-C704B46F21BF}" presName="hierChild1" presStyleCnt="0">
        <dgm:presLayoutVars>
          <dgm:chPref val="1"/>
          <dgm:dir/>
          <dgm:animOne val="branch"/>
          <dgm:animLvl val="lvl"/>
          <dgm:resizeHandles/>
        </dgm:presLayoutVars>
      </dgm:prSet>
      <dgm:spPr/>
    </dgm:pt>
    <dgm:pt modelId="{E332D627-69D6-4420-A6F5-764BD0EFBFAC}" type="pres">
      <dgm:prSet presAssocID="{5FBCBD37-E535-4262-AB19-EE1E26C0458F}" presName="hierRoot1" presStyleCnt="0"/>
      <dgm:spPr/>
    </dgm:pt>
    <dgm:pt modelId="{FC6DB249-6958-4D3F-AED6-5AE6294F488A}" type="pres">
      <dgm:prSet presAssocID="{5FBCBD37-E535-4262-AB19-EE1E26C0458F}" presName="composite" presStyleCnt="0"/>
      <dgm:spPr/>
    </dgm:pt>
    <dgm:pt modelId="{67BAE6FE-32D8-459F-8ADA-41BE47DBCB11}" type="pres">
      <dgm:prSet presAssocID="{5FBCBD37-E535-4262-AB19-EE1E26C0458F}" presName="background" presStyleLbl="node0" presStyleIdx="0" presStyleCnt="3"/>
      <dgm:spPr/>
    </dgm:pt>
    <dgm:pt modelId="{BA0FAC83-203F-44C6-905A-1799201C2738}" type="pres">
      <dgm:prSet presAssocID="{5FBCBD37-E535-4262-AB19-EE1E26C0458F}" presName="text" presStyleLbl="fgAcc0" presStyleIdx="0" presStyleCnt="3">
        <dgm:presLayoutVars>
          <dgm:chPref val="3"/>
        </dgm:presLayoutVars>
      </dgm:prSet>
      <dgm:spPr/>
    </dgm:pt>
    <dgm:pt modelId="{24E2F36C-5745-4F0D-AD48-A627D8E51E1A}" type="pres">
      <dgm:prSet presAssocID="{5FBCBD37-E535-4262-AB19-EE1E26C0458F}" presName="hierChild2" presStyleCnt="0"/>
      <dgm:spPr/>
    </dgm:pt>
    <dgm:pt modelId="{D84D0B46-926D-4469-8DFB-DED5BDF843D3}" type="pres">
      <dgm:prSet presAssocID="{26ACCF05-3EB0-4269-81A1-9DB9C1CD5264}" presName="hierRoot1" presStyleCnt="0"/>
      <dgm:spPr/>
    </dgm:pt>
    <dgm:pt modelId="{9C1128AB-41D5-412C-834C-78CB1261D3C0}" type="pres">
      <dgm:prSet presAssocID="{26ACCF05-3EB0-4269-81A1-9DB9C1CD5264}" presName="composite" presStyleCnt="0"/>
      <dgm:spPr/>
    </dgm:pt>
    <dgm:pt modelId="{F09FFA7F-CC9C-4C53-A4CE-76AAA1FCDE01}" type="pres">
      <dgm:prSet presAssocID="{26ACCF05-3EB0-4269-81A1-9DB9C1CD5264}" presName="background" presStyleLbl="node0" presStyleIdx="1" presStyleCnt="3"/>
      <dgm:spPr/>
    </dgm:pt>
    <dgm:pt modelId="{9A443747-4242-4B0A-842D-D386D39058F0}" type="pres">
      <dgm:prSet presAssocID="{26ACCF05-3EB0-4269-81A1-9DB9C1CD5264}" presName="text" presStyleLbl="fgAcc0" presStyleIdx="1" presStyleCnt="3">
        <dgm:presLayoutVars>
          <dgm:chPref val="3"/>
        </dgm:presLayoutVars>
      </dgm:prSet>
      <dgm:spPr/>
    </dgm:pt>
    <dgm:pt modelId="{54F20CCA-817F-4267-B65E-3AB2023210F9}" type="pres">
      <dgm:prSet presAssocID="{26ACCF05-3EB0-4269-81A1-9DB9C1CD5264}" presName="hierChild2" presStyleCnt="0"/>
      <dgm:spPr/>
    </dgm:pt>
    <dgm:pt modelId="{6A0A6DFC-316B-4914-81F2-07E952CCADF9}" type="pres">
      <dgm:prSet presAssocID="{F1BCF393-3412-4CC8-A1F9-C60FB858AF93}" presName="hierRoot1" presStyleCnt="0"/>
      <dgm:spPr/>
    </dgm:pt>
    <dgm:pt modelId="{B81E2264-4E7E-40D5-ACEB-16DDCFF532FC}" type="pres">
      <dgm:prSet presAssocID="{F1BCF393-3412-4CC8-A1F9-C60FB858AF93}" presName="composite" presStyleCnt="0"/>
      <dgm:spPr/>
    </dgm:pt>
    <dgm:pt modelId="{8FA2B41E-849A-47B5-A9CE-751E73FE07D1}" type="pres">
      <dgm:prSet presAssocID="{F1BCF393-3412-4CC8-A1F9-C60FB858AF93}" presName="background" presStyleLbl="node0" presStyleIdx="2" presStyleCnt="3"/>
      <dgm:spPr/>
    </dgm:pt>
    <dgm:pt modelId="{213839E1-2DEB-4A39-9702-2A75D086B410}" type="pres">
      <dgm:prSet presAssocID="{F1BCF393-3412-4CC8-A1F9-C60FB858AF93}" presName="text" presStyleLbl="fgAcc0" presStyleIdx="2" presStyleCnt="3">
        <dgm:presLayoutVars>
          <dgm:chPref val="3"/>
        </dgm:presLayoutVars>
      </dgm:prSet>
      <dgm:spPr/>
    </dgm:pt>
    <dgm:pt modelId="{3863418D-B4D9-429E-A419-74AD5034BFA2}" type="pres">
      <dgm:prSet presAssocID="{F1BCF393-3412-4CC8-A1F9-C60FB858AF93}" presName="hierChild2" presStyleCnt="0"/>
      <dgm:spPr/>
    </dgm:pt>
  </dgm:ptLst>
  <dgm:cxnLst>
    <dgm:cxn modelId="{0EB2EE02-1882-4FC2-A266-0D51786040E7}" type="presOf" srcId="{5FBCBD37-E535-4262-AB19-EE1E26C0458F}" destId="{BA0FAC83-203F-44C6-905A-1799201C2738}" srcOrd="0" destOrd="0" presId="urn:microsoft.com/office/officeart/2005/8/layout/hierarchy1"/>
    <dgm:cxn modelId="{BF8AFF0D-C0F2-4C66-B679-29773C58D963}" type="presOf" srcId="{F1BCF393-3412-4CC8-A1F9-C60FB858AF93}" destId="{213839E1-2DEB-4A39-9702-2A75D086B410}" srcOrd="0" destOrd="0" presId="urn:microsoft.com/office/officeart/2005/8/layout/hierarchy1"/>
    <dgm:cxn modelId="{51C25C2F-28E2-499B-8E1B-6E68946D7FDC}" type="presOf" srcId="{26ACCF05-3EB0-4269-81A1-9DB9C1CD5264}" destId="{9A443747-4242-4B0A-842D-D386D39058F0}" srcOrd="0" destOrd="0" presId="urn:microsoft.com/office/officeart/2005/8/layout/hierarchy1"/>
    <dgm:cxn modelId="{BB297881-6BB8-4309-91E9-0576FB74797F}" srcId="{7DF26C2C-D4B5-464B-A7B1-C704B46F21BF}" destId="{26ACCF05-3EB0-4269-81A1-9DB9C1CD5264}" srcOrd="1" destOrd="0" parTransId="{98C1F6B8-FD7E-484D-A09D-596CB11C7E70}" sibTransId="{C03CCDE7-0F38-4683-B206-860EC551B045}"/>
    <dgm:cxn modelId="{BC4505B0-4A8A-4E01-9BC8-41CEC5295D7A}" type="presOf" srcId="{7DF26C2C-D4B5-464B-A7B1-C704B46F21BF}" destId="{705DC723-C2ED-4FBF-9B10-C6702815A36F}" srcOrd="0" destOrd="0" presId="urn:microsoft.com/office/officeart/2005/8/layout/hierarchy1"/>
    <dgm:cxn modelId="{532E9DD1-EC98-44BB-855F-15E0B0CC441F}" srcId="{7DF26C2C-D4B5-464B-A7B1-C704B46F21BF}" destId="{F1BCF393-3412-4CC8-A1F9-C60FB858AF93}" srcOrd="2" destOrd="0" parTransId="{082778E7-0DFC-4A34-B16E-CBFF3A3D0539}" sibTransId="{1CA8EEA1-E0A2-4D13-8C8E-6C70E32189A9}"/>
    <dgm:cxn modelId="{A37F29F4-6A93-46DD-92E6-B2813196BACF}" srcId="{7DF26C2C-D4B5-464B-A7B1-C704B46F21BF}" destId="{5FBCBD37-E535-4262-AB19-EE1E26C0458F}" srcOrd="0" destOrd="0" parTransId="{D3849B9F-C31E-498F-9019-1C0158F27D8B}" sibTransId="{461C1EAF-31BC-44D0-8305-44F43952B072}"/>
    <dgm:cxn modelId="{47F1E220-B61A-412F-91B5-D60CD417B86A}" type="presParOf" srcId="{705DC723-C2ED-4FBF-9B10-C6702815A36F}" destId="{E332D627-69D6-4420-A6F5-764BD0EFBFAC}" srcOrd="0" destOrd="0" presId="urn:microsoft.com/office/officeart/2005/8/layout/hierarchy1"/>
    <dgm:cxn modelId="{A8B401AB-DA59-444C-A6F4-4D96F676B930}" type="presParOf" srcId="{E332D627-69D6-4420-A6F5-764BD0EFBFAC}" destId="{FC6DB249-6958-4D3F-AED6-5AE6294F488A}" srcOrd="0" destOrd="0" presId="urn:microsoft.com/office/officeart/2005/8/layout/hierarchy1"/>
    <dgm:cxn modelId="{251D7C72-3541-4E66-851A-2756B1546ED4}" type="presParOf" srcId="{FC6DB249-6958-4D3F-AED6-5AE6294F488A}" destId="{67BAE6FE-32D8-459F-8ADA-41BE47DBCB11}" srcOrd="0" destOrd="0" presId="urn:microsoft.com/office/officeart/2005/8/layout/hierarchy1"/>
    <dgm:cxn modelId="{FF9DC515-5FFB-43E4-AE0F-1FE7353C1A7E}" type="presParOf" srcId="{FC6DB249-6958-4D3F-AED6-5AE6294F488A}" destId="{BA0FAC83-203F-44C6-905A-1799201C2738}" srcOrd="1" destOrd="0" presId="urn:microsoft.com/office/officeart/2005/8/layout/hierarchy1"/>
    <dgm:cxn modelId="{BA532F5B-AE97-4E77-90A4-787B607912FA}" type="presParOf" srcId="{E332D627-69D6-4420-A6F5-764BD0EFBFAC}" destId="{24E2F36C-5745-4F0D-AD48-A627D8E51E1A}" srcOrd="1" destOrd="0" presId="urn:microsoft.com/office/officeart/2005/8/layout/hierarchy1"/>
    <dgm:cxn modelId="{56D70177-A744-4E4B-B105-DEC0088AF724}" type="presParOf" srcId="{705DC723-C2ED-4FBF-9B10-C6702815A36F}" destId="{D84D0B46-926D-4469-8DFB-DED5BDF843D3}" srcOrd="1" destOrd="0" presId="urn:microsoft.com/office/officeart/2005/8/layout/hierarchy1"/>
    <dgm:cxn modelId="{A5D1817A-A903-4879-B521-12BE8F1E3A84}" type="presParOf" srcId="{D84D0B46-926D-4469-8DFB-DED5BDF843D3}" destId="{9C1128AB-41D5-412C-834C-78CB1261D3C0}" srcOrd="0" destOrd="0" presId="urn:microsoft.com/office/officeart/2005/8/layout/hierarchy1"/>
    <dgm:cxn modelId="{FB71E6C9-9DFB-4916-A02F-5B558564BBCD}" type="presParOf" srcId="{9C1128AB-41D5-412C-834C-78CB1261D3C0}" destId="{F09FFA7F-CC9C-4C53-A4CE-76AAA1FCDE01}" srcOrd="0" destOrd="0" presId="urn:microsoft.com/office/officeart/2005/8/layout/hierarchy1"/>
    <dgm:cxn modelId="{B9390964-F492-4D0D-8C51-B96E7F47E533}" type="presParOf" srcId="{9C1128AB-41D5-412C-834C-78CB1261D3C0}" destId="{9A443747-4242-4B0A-842D-D386D39058F0}" srcOrd="1" destOrd="0" presId="urn:microsoft.com/office/officeart/2005/8/layout/hierarchy1"/>
    <dgm:cxn modelId="{C43F8B31-F0C9-4163-A2F9-A37D43747F6F}" type="presParOf" srcId="{D84D0B46-926D-4469-8DFB-DED5BDF843D3}" destId="{54F20CCA-817F-4267-B65E-3AB2023210F9}" srcOrd="1" destOrd="0" presId="urn:microsoft.com/office/officeart/2005/8/layout/hierarchy1"/>
    <dgm:cxn modelId="{E2577127-87E0-4FC8-B8E3-44F918E625FE}" type="presParOf" srcId="{705DC723-C2ED-4FBF-9B10-C6702815A36F}" destId="{6A0A6DFC-316B-4914-81F2-07E952CCADF9}" srcOrd="2" destOrd="0" presId="urn:microsoft.com/office/officeart/2005/8/layout/hierarchy1"/>
    <dgm:cxn modelId="{DD74A991-1D30-4B5E-A2A0-8837F5F99924}" type="presParOf" srcId="{6A0A6DFC-316B-4914-81F2-07E952CCADF9}" destId="{B81E2264-4E7E-40D5-ACEB-16DDCFF532FC}" srcOrd="0" destOrd="0" presId="urn:microsoft.com/office/officeart/2005/8/layout/hierarchy1"/>
    <dgm:cxn modelId="{E05080BA-B736-4643-B847-FDE0ADC6AC78}" type="presParOf" srcId="{B81E2264-4E7E-40D5-ACEB-16DDCFF532FC}" destId="{8FA2B41E-849A-47B5-A9CE-751E73FE07D1}" srcOrd="0" destOrd="0" presId="urn:microsoft.com/office/officeart/2005/8/layout/hierarchy1"/>
    <dgm:cxn modelId="{152912A4-69CA-4986-A501-967C06BAE15A}" type="presParOf" srcId="{B81E2264-4E7E-40D5-ACEB-16DDCFF532FC}" destId="{213839E1-2DEB-4A39-9702-2A75D086B410}" srcOrd="1" destOrd="0" presId="urn:microsoft.com/office/officeart/2005/8/layout/hierarchy1"/>
    <dgm:cxn modelId="{CE611A61-ACC2-4189-84A9-8824216F392B}" type="presParOf" srcId="{6A0A6DFC-316B-4914-81F2-07E952CCADF9}" destId="{3863418D-B4D9-429E-A419-74AD5034BFA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AF4657-27FD-44D1-B495-D95A102FC35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04FCB67-D9BF-4BF6-89F3-D58E1DF61074}">
      <dgm:prSet/>
      <dgm:spPr/>
      <dgm:t>
        <a:bodyPr/>
        <a:lstStyle/>
        <a:p>
          <a:pPr algn="ctr" rtl="0">
            <a:lnSpc>
              <a:spcPct val="90000"/>
            </a:lnSpc>
          </a:pPr>
          <a:r>
            <a:rPr lang="en-GB" sz="1600" dirty="0">
              <a:latin typeface="Times New Roman"/>
              <a:ea typeface="+mn-ea"/>
              <a:cs typeface="+mn-cs"/>
            </a:rPr>
            <a:t>Description: Organises the company into divisions by product/service lines (Pharmacy, Beauty &amp; Health, Opticians, Digital). (The Knowledge Academy, 2023; Boots UK, 2024)</a:t>
          </a:r>
          <a:endParaRPr lang="en-US" sz="1600" dirty="0">
            <a:latin typeface="Times New Roman"/>
            <a:ea typeface="+mn-ea"/>
            <a:cs typeface="+mn-cs"/>
          </a:endParaRPr>
        </a:p>
      </dgm:t>
    </dgm:pt>
    <dgm:pt modelId="{76E34E9C-BE54-4BB7-BFC4-16F750529C27}" type="parTrans" cxnId="{528689CB-C3AA-487A-B1C8-1B8FAE3997CD}">
      <dgm:prSet/>
      <dgm:spPr/>
      <dgm:t>
        <a:bodyPr/>
        <a:lstStyle/>
        <a:p>
          <a:endParaRPr lang="en-US"/>
        </a:p>
      </dgm:t>
    </dgm:pt>
    <dgm:pt modelId="{65FC370E-B022-4F49-9757-7DF3826F8B69}" type="sibTrans" cxnId="{528689CB-C3AA-487A-B1C8-1B8FAE3997CD}">
      <dgm:prSet/>
      <dgm:spPr/>
      <dgm:t>
        <a:bodyPr/>
        <a:lstStyle/>
        <a:p>
          <a:endParaRPr lang="en-US"/>
        </a:p>
      </dgm:t>
    </dgm:pt>
    <dgm:pt modelId="{FE642262-5785-4019-A432-80C04BF69B38}">
      <dgm:prSet/>
      <dgm:spPr/>
      <dgm:t>
        <a:bodyPr/>
        <a:lstStyle/>
        <a:p>
          <a:pPr algn="ctr">
            <a:lnSpc>
              <a:spcPct val="90000"/>
            </a:lnSpc>
          </a:pPr>
          <a:r>
            <a:rPr lang="en-GB" sz="1600" dirty="0">
              <a:latin typeface="Times New Roman"/>
              <a:ea typeface="+mn-ea"/>
              <a:cs typeface="+mn-cs"/>
            </a:rPr>
            <a:t>Advantages: Focused accountability per division, flexibility to adapt marketing and operations.</a:t>
          </a:r>
          <a:endParaRPr lang="en-US" sz="1600" dirty="0">
            <a:latin typeface="Times New Roman"/>
            <a:ea typeface="+mn-ea"/>
            <a:cs typeface="+mn-cs"/>
          </a:endParaRPr>
        </a:p>
      </dgm:t>
    </dgm:pt>
    <dgm:pt modelId="{C40DF2B9-BBD8-4F14-8296-E0EB9A27FAFC}" type="parTrans" cxnId="{D9161B29-F2E7-4FD3-BBF4-0E15F36D7025}">
      <dgm:prSet/>
      <dgm:spPr/>
      <dgm:t>
        <a:bodyPr/>
        <a:lstStyle/>
        <a:p>
          <a:endParaRPr lang="en-US"/>
        </a:p>
      </dgm:t>
    </dgm:pt>
    <dgm:pt modelId="{A36B48A9-AB55-4F35-A402-2FE8291A9C8A}" type="sibTrans" cxnId="{D9161B29-F2E7-4FD3-BBF4-0E15F36D7025}">
      <dgm:prSet/>
      <dgm:spPr/>
      <dgm:t>
        <a:bodyPr/>
        <a:lstStyle/>
        <a:p>
          <a:endParaRPr lang="en-US"/>
        </a:p>
      </dgm:t>
    </dgm:pt>
    <dgm:pt modelId="{A177C267-641F-4CC1-B596-FC7A09238C29}">
      <dgm:prSet custT="1"/>
      <dgm:spPr/>
      <dgm:t>
        <a:bodyPr/>
        <a:lstStyle/>
        <a:p>
          <a:pPr algn="ctr" rtl="0">
            <a:lnSpc>
              <a:spcPct val="90000"/>
            </a:lnSpc>
          </a:pPr>
          <a:r>
            <a:rPr lang="en-GB" sz="1600" dirty="0">
              <a:latin typeface="Times New Roman"/>
              <a:ea typeface="+mn-ea"/>
              <a:cs typeface="+mn-cs"/>
            </a:rPr>
            <a:t>Disadvantages: Replication of functional roles, potential inconsistencies across divisions.</a:t>
          </a:r>
          <a:endParaRPr lang="en-US" sz="1600" dirty="0">
            <a:latin typeface="Times New Roman"/>
            <a:ea typeface="+mn-ea"/>
            <a:cs typeface="+mn-cs"/>
          </a:endParaRPr>
        </a:p>
      </dgm:t>
    </dgm:pt>
    <dgm:pt modelId="{042E072F-E54A-4257-92BC-E264E70EED7F}" type="parTrans" cxnId="{E1839934-42F2-4CA7-86C9-52BFBAAD08CF}">
      <dgm:prSet/>
      <dgm:spPr/>
      <dgm:t>
        <a:bodyPr/>
        <a:lstStyle/>
        <a:p>
          <a:endParaRPr lang="en-US"/>
        </a:p>
      </dgm:t>
    </dgm:pt>
    <dgm:pt modelId="{609A055E-B564-41FB-B2AF-A3795A1B1900}" type="sibTrans" cxnId="{E1839934-42F2-4CA7-86C9-52BFBAAD08CF}">
      <dgm:prSet/>
      <dgm:spPr/>
      <dgm:t>
        <a:bodyPr/>
        <a:lstStyle/>
        <a:p>
          <a:endParaRPr lang="en-US"/>
        </a:p>
      </dgm:t>
    </dgm:pt>
    <dgm:pt modelId="{B8648841-BF30-4004-B9E4-6897E43B6B76}" type="pres">
      <dgm:prSet presAssocID="{91AF4657-27FD-44D1-B495-D95A102FC35B}" presName="hierChild1" presStyleCnt="0">
        <dgm:presLayoutVars>
          <dgm:chPref val="1"/>
          <dgm:dir/>
          <dgm:animOne val="branch"/>
          <dgm:animLvl val="lvl"/>
          <dgm:resizeHandles/>
        </dgm:presLayoutVars>
      </dgm:prSet>
      <dgm:spPr/>
    </dgm:pt>
    <dgm:pt modelId="{CB63791F-A1E5-44FE-81F2-A801D0BB108A}" type="pres">
      <dgm:prSet presAssocID="{604FCB67-D9BF-4BF6-89F3-D58E1DF61074}" presName="hierRoot1" presStyleCnt="0"/>
      <dgm:spPr/>
    </dgm:pt>
    <dgm:pt modelId="{1284DBD6-47BF-4F0F-94CB-30340B804CEE}" type="pres">
      <dgm:prSet presAssocID="{604FCB67-D9BF-4BF6-89F3-D58E1DF61074}" presName="composite" presStyleCnt="0"/>
      <dgm:spPr/>
    </dgm:pt>
    <dgm:pt modelId="{A38774EB-826F-4574-BF73-95A5E8973E88}" type="pres">
      <dgm:prSet presAssocID="{604FCB67-D9BF-4BF6-89F3-D58E1DF61074}" presName="background" presStyleLbl="node0" presStyleIdx="0" presStyleCnt="3"/>
      <dgm:spPr/>
    </dgm:pt>
    <dgm:pt modelId="{6BF821C6-F50C-40DA-B41A-F269E2444FDE}" type="pres">
      <dgm:prSet presAssocID="{604FCB67-D9BF-4BF6-89F3-D58E1DF61074}" presName="text" presStyleLbl="fgAcc0" presStyleIdx="0" presStyleCnt="3">
        <dgm:presLayoutVars>
          <dgm:chPref val="3"/>
        </dgm:presLayoutVars>
      </dgm:prSet>
      <dgm:spPr/>
    </dgm:pt>
    <dgm:pt modelId="{04F8C558-389C-4D98-8371-B31D96B3408B}" type="pres">
      <dgm:prSet presAssocID="{604FCB67-D9BF-4BF6-89F3-D58E1DF61074}" presName="hierChild2" presStyleCnt="0"/>
      <dgm:spPr/>
    </dgm:pt>
    <dgm:pt modelId="{AFA76174-3C14-4DBE-9791-EC3BCE00B855}" type="pres">
      <dgm:prSet presAssocID="{FE642262-5785-4019-A432-80C04BF69B38}" presName="hierRoot1" presStyleCnt="0"/>
      <dgm:spPr/>
    </dgm:pt>
    <dgm:pt modelId="{AC88C070-4C1A-4EE9-811B-90E9F6D4CAE8}" type="pres">
      <dgm:prSet presAssocID="{FE642262-5785-4019-A432-80C04BF69B38}" presName="composite" presStyleCnt="0"/>
      <dgm:spPr/>
    </dgm:pt>
    <dgm:pt modelId="{4C15C302-9B2E-453E-98A0-680379D1DF70}" type="pres">
      <dgm:prSet presAssocID="{FE642262-5785-4019-A432-80C04BF69B38}" presName="background" presStyleLbl="node0" presStyleIdx="1" presStyleCnt="3"/>
      <dgm:spPr/>
    </dgm:pt>
    <dgm:pt modelId="{35FDB718-34BC-4604-8A43-1FC04468BFDF}" type="pres">
      <dgm:prSet presAssocID="{FE642262-5785-4019-A432-80C04BF69B38}" presName="text" presStyleLbl="fgAcc0" presStyleIdx="1" presStyleCnt="3">
        <dgm:presLayoutVars>
          <dgm:chPref val="3"/>
        </dgm:presLayoutVars>
      </dgm:prSet>
      <dgm:spPr/>
    </dgm:pt>
    <dgm:pt modelId="{950CB011-3DF5-4EDF-98DA-C8CB61098399}" type="pres">
      <dgm:prSet presAssocID="{FE642262-5785-4019-A432-80C04BF69B38}" presName="hierChild2" presStyleCnt="0"/>
      <dgm:spPr/>
    </dgm:pt>
    <dgm:pt modelId="{F29AF17A-FB1C-4D1D-BBCE-EBCB4CCC791F}" type="pres">
      <dgm:prSet presAssocID="{A177C267-641F-4CC1-B596-FC7A09238C29}" presName="hierRoot1" presStyleCnt="0"/>
      <dgm:spPr/>
    </dgm:pt>
    <dgm:pt modelId="{4B062EEF-4924-4ADD-901D-482E315B050E}" type="pres">
      <dgm:prSet presAssocID="{A177C267-641F-4CC1-B596-FC7A09238C29}" presName="composite" presStyleCnt="0"/>
      <dgm:spPr/>
    </dgm:pt>
    <dgm:pt modelId="{3904DCD3-538A-4E3F-BB9F-9CC4620EEA3B}" type="pres">
      <dgm:prSet presAssocID="{A177C267-641F-4CC1-B596-FC7A09238C29}" presName="background" presStyleLbl="node0" presStyleIdx="2" presStyleCnt="3"/>
      <dgm:spPr/>
    </dgm:pt>
    <dgm:pt modelId="{0CE5BDD3-54A1-4D05-8498-0B975C987963}" type="pres">
      <dgm:prSet presAssocID="{A177C267-641F-4CC1-B596-FC7A09238C29}" presName="text" presStyleLbl="fgAcc0" presStyleIdx="2" presStyleCnt="3">
        <dgm:presLayoutVars>
          <dgm:chPref val="3"/>
        </dgm:presLayoutVars>
      </dgm:prSet>
      <dgm:spPr/>
    </dgm:pt>
    <dgm:pt modelId="{A8BAF06F-D35D-4F2C-802B-6EB30C148FCD}" type="pres">
      <dgm:prSet presAssocID="{A177C267-641F-4CC1-B596-FC7A09238C29}" presName="hierChild2" presStyleCnt="0"/>
      <dgm:spPr/>
    </dgm:pt>
  </dgm:ptLst>
  <dgm:cxnLst>
    <dgm:cxn modelId="{95701508-F41A-47C4-AFCD-72905084B41F}" type="presOf" srcId="{91AF4657-27FD-44D1-B495-D95A102FC35B}" destId="{B8648841-BF30-4004-B9E4-6897E43B6B76}" srcOrd="0" destOrd="0" presId="urn:microsoft.com/office/officeart/2005/8/layout/hierarchy1"/>
    <dgm:cxn modelId="{D9161B29-F2E7-4FD3-BBF4-0E15F36D7025}" srcId="{91AF4657-27FD-44D1-B495-D95A102FC35B}" destId="{FE642262-5785-4019-A432-80C04BF69B38}" srcOrd="1" destOrd="0" parTransId="{C40DF2B9-BBD8-4F14-8296-E0EB9A27FAFC}" sibTransId="{A36B48A9-AB55-4F35-A402-2FE8291A9C8A}"/>
    <dgm:cxn modelId="{E1839934-42F2-4CA7-86C9-52BFBAAD08CF}" srcId="{91AF4657-27FD-44D1-B495-D95A102FC35B}" destId="{A177C267-641F-4CC1-B596-FC7A09238C29}" srcOrd="2" destOrd="0" parTransId="{042E072F-E54A-4257-92BC-E264E70EED7F}" sibTransId="{609A055E-B564-41FB-B2AF-A3795A1B1900}"/>
    <dgm:cxn modelId="{1922C29D-F9D8-4E41-BCD4-8CD2C914565A}" type="presOf" srcId="{A177C267-641F-4CC1-B596-FC7A09238C29}" destId="{0CE5BDD3-54A1-4D05-8498-0B975C987963}" srcOrd="0" destOrd="0" presId="urn:microsoft.com/office/officeart/2005/8/layout/hierarchy1"/>
    <dgm:cxn modelId="{87E9459E-8B34-4D4F-8628-B302F5DC3A18}" type="presOf" srcId="{FE642262-5785-4019-A432-80C04BF69B38}" destId="{35FDB718-34BC-4604-8A43-1FC04468BFDF}" srcOrd="0" destOrd="0" presId="urn:microsoft.com/office/officeart/2005/8/layout/hierarchy1"/>
    <dgm:cxn modelId="{528689CB-C3AA-487A-B1C8-1B8FAE3997CD}" srcId="{91AF4657-27FD-44D1-B495-D95A102FC35B}" destId="{604FCB67-D9BF-4BF6-89F3-D58E1DF61074}" srcOrd="0" destOrd="0" parTransId="{76E34E9C-BE54-4BB7-BFC4-16F750529C27}" sibTransId="{65FC370E-B022-4F49-9757-7DF3826F8B69}"/>
    <dgm:cxn modelId="{7236C6E1-589C-4A07-AAD3-782C48F7D63A}" type="presOf" srcId="{604FCB67-D9BF-4BF6-89F3-D58E1DF61074}" destId="{6BF821C6-F50C-40DA-B41A-F269E2444FDE}" srcOrd="0" destOrd="0" presId="urn:microsoft.com/office/officeart/2005/8/layout/hierarchy1"/>
    <dgm:cxn modelId="{7437E990-1EEF-4870-84EB-B6CDCC642FBB}" type="presParOf" srcId="{B8648841-BF30-4004-B9E4-6897E43B6B76}" destId="{CB63791F-A1E5-44FE-81F2-A801D0BB108A}" srcOrd="0" destOrd="0" presId="urn:microsoft.com/office/officeart/2005/8/layout/hierarchy1"/>
    <dgm:cxn modelId="{7BC98D98-370B-488B-96EB-78FEABB2CE69}" type="presParOf" srcId="{CB63791F-A1E5-44FE-81F2-A801D0BB108A}" destId="{1284DBD6-47BF-4F0F-94CB-30340B804CEE}" srcOrd="0" destOrd="0" presId="urn:microsoft.com/office/officeart/2005/8/layout/hierarchy1"/>
    <dgm:cxn modelId="{64233DE6-8A09-4321-96B1-8BCE24939C57}" type="presParOf" srcId="{1284DBD6-47BF-4F0F-94CB-30340B804CEE}" destId="{A38774EB-826F-4574-BF73-95A5E8973E88}" srcOrd="0" destOrd="0" presId="urn:microsoft.com/office/officeart/2005/8/layout/hierarchy1"/>
    <dgm:cxn modelId="{BAC19F4E-DF80-4157-AA8F-B06033BD7E6F}" type="presParOf" srcId="{1284DBD6-47BF-4F0F-94CB-30340B804CEE}" destId="{6BF821C6-F50C-40DA-B41A-F269E2444FDE}" srcOrd="1" destOrd="0" presId="urn:microsoft.com/office/officeart/2005/8/layout/hierarchy1"/>
    <dgm:cxn modelId="{FD6D9889-D20E-4632-A968-236249475C9A}" type="presParOf" srcId="{CB63791F-A1E5-44FE-81F2-A801D0BB108A}" destId="{04F8C558-389C-4D98-8371-B31D96B3408B}" srcOrd="1" destOrd="0" presId="urn:microsoft.com/office/officeart/2005/8/layout/hierarchy1"/>
    <dgm:cxn modelId="{B1CC62EE-0C0D-4426-9B81-1CA033C34F28}" type="presParOf" srcId="{B8648841-BF30-4004-B9E4-6897E43B6B76}" destId="{AFA76174-3C14-4DBE-9791-EC3BCE00B855}" srcOrd="1" destOrd="0" presId="urn:microsoft.com/office/officeart/2005/8/layout/hierarchy1"/>
    <dgm:cxn modelId="{B879BEC1-0B8D-468E-A68B-75A1585BD0EB}" type="presParOf" srcId="{AFA76174-3C14-4DBE-9791-EC3BCE00B855}" destId="{AC88C070-4C1A-4EE9-811B-90E9F6D4CAE8}" srcOrd="0" destOrd="0" presId="urn:microsoft.com/office/officeart/2005/8/layout/hierarchy1"/>
    <dgm:cxn modelId="{C64B40B9-1F9B-4514-A5FF-B7958399CC1C}" type="presParOf" srcId="{AC88C070-4C1A-4EE9-811B-90E9F6D4CAE8}" destId="{4C15C302-9B2E-453E-98A0-680379D1DF70}" srcOrd="0" destOrd="0" presId="urn:microsoft.com/office/officeart/2005/8/layout/hierarchy1"/>
    <dgm:cxn modelId="{A9F9F067-F190-4B1A-82C1-F5C109F4384D}" type="presParOf" srcId="{AC88C070-4C1A-4EE9-811B-90E9F6D4CAE8}" destId="{35FDB718-34BC-4604-8A43-1FC04468BFDF}" srcOrd="1" destOrd="0" presId="urn:microsoft.com/office/officeart/2005/8/layout/hierarchy1"/>
    <dgm:cxn modelId="{1287263C-9C73-4886-8B09-094951C5E5E5}" type="presParOf" srcId="{AFA76174-3C14-4DBE-9791-EC3BCE00B855}" destId="{950CB011-3DF5-4EDF-98DA-C8CB61098399}" srcOrd="1" destOrd="0" presId="urn:microsoft.com/office/officeart/2005/8/layout/hierarchy1"/>
    <dgm:cxn modelId="{71EEB92A-A528-437B-952D-C406AAA6902E}" type="presParOf" srcId="{B8648841-BF30-4004-B9E4-6897E43B6B76}" destId="{F29AF17A-FB1C-4D1D-BBCE-EBCB4CCC791F}" srcOrd="2" destOrd="0" presId="urn:microsoft.com/office/officeart/2005/8/layout/hierarchy1"/>
    <dgm:cxn modelId="{C7B396FE-6DAA-4CFD-BDE8-58649DDB34BF}" type="presParOf" srcId="{F29AF17A-FB1C-4D1D-BBCE-EBCB4CCC791F}" destId="{4B062EEF-4924-4ADD-901D-482E315B050E}" srcOrd="0" destOrd="0" presId="urn:microsoft.com/office/officeart/2005/8/layout/hierarchy1"/>
    <dgm:cxn modelId="{E1EC98B9-16F3-4F88-A7DC-6C8053A6C4DE}" type="presParOf" srcId="{4B062EEF-4924-4ADD-901D-482E315B050E}" destId="{3904DCD3-538A-4E3F-BB9F-9CC4620EEA3B}" srcOrd="0" destOrd="0" presId="urn:microsoft.com/office/officeart/2005/8/layout/hierarchy1"/>
    <dgm:cxn modelId="{FC86D11E-0EDF-4D58-ABD7-8180C8EB5B8B}" type="presParOf" srcId="{4B062EEF-4924-4ADD-901D-482E315B050E}" destId="{0CE5BDD3-54A1-4D05-8498-0B975C987963}" srcOrd="1" destOrd="0" presId="urn:microsoft.com/office/officeart/2005/8/layout/hierarchy1"/>
    <dgm:cxn modelId="{D3B59E1D-0572-4941-8F73-E7D2CCA414AA}" type="presParOf" srcId="{F29AF17A-FB1C-4D1D-BBCE-EBCB4CCC791F}" destId="{A8BAF06F-D35D-4F2C-802B-6EB30C148FC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6988A1-F7A2-4E2F-ACAC-C72C2B24E508}"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90FBF07B-0044-40ED-9FBB-E30F4A7409A1}">
      <dgm:prSet/>
      <dgm:spPr/>
      <dgm:t>
        <a:bodyPr/>
        <a:lstStyle/>
        <a:p>
          <a:pPr algn="ctr" rtl="0">
            <a:lnSpc>
              <a:spcPct val="90000"/>
            </a:lnSpc>
          </a:pPr>
          <a:r>
            <a:rPr lang="en-GB" sz="1600" dirty="0">
              <a:latin typeface="Times New Roman"/>
              <a:ea typeface="+mn-ea"/>
              <a:cs typeface="+mn-cs"/>
            </a:rPr>
            <a:t>Description: Combines functional and divisional approaches. Employees report to both a function head and a division/project head. </a:t>
          </a:r>
          <a:r>
            <a:rPr lang="en-GB" sz="1600" i="1" dirty="0">
              <a:latin typeface="Times New Roman"/>
              <a:ea typeface="+mn-ea"/>
              <a:cs typeface="+mn-cs"/>
            </a:rPr>
            <a:t>(</a:t>
          </a:r>
          <a:r>
            <a:rPr lang="en-GB" sz="1600" i="1" dirty="0" err="1">
              <a:latin typeface="Times New Roman"/>
              <a:ea typeface="+mn-ea"/>
              <a:cs typeface="+mn-cs"/>
            </a:rPr>
            <a:t>SaveMyExams</a:t>
          </a:r>
          <a:r>
            <a:rPr lang="en-GB" sz="1600" i="1" dirty="0">
              <a:latin typeface="Times New Roman"/>
              <a:ea typeface="+mn-ea"/>
              <a:cs typeface="+mn-cs"/>
            </a:rPr>
            <a:t>, 2023; Boots UK, 2025).</a:t>
          </a:r>
          <a:endParaRPr lang="en-US" sz="1600" dirty="0">
            <a:latin typeface="Times New Roman"/>
            <a:ea typeface="+mn-ea"/>
            <a:cs typeface="+mn-cs"/>
          </a:endParaRPr>
        </a:p>
      </dgm:t>
    </dgm:pt>
    <dgm:pt modelId="{FD625AB5-CEF7-4316-8272-946FD62E07D4}" type="parTrans" cxnId="{C935FFFF-EA5E-4FA4-BB61-9BA01E37234C}">
      <dgm:prSet/>
      <dgm:spPr/>
      <dgm:t>
        <a:bodyPr/>
        <a:lstStyle/>
        <a:p>
          <a:endParaRPr lang="en-US"/>
        </a:p>
      </dgm:t>
    </dgm:pt>
    <dgm:pt modelId="{C3CF36A6-7076-4C8D-914F-1FA1CDED560F}" type="sibTrans" cxnId="{C935FFFF-EA5E-4FA4-BB61-9BA01E37234C}">
      <dgm:prSet/>
      <dgm:spPr/>
      <dgm:t>
        <a:bodyPr/>
        <a:lstStyle/>
        <a:p>
          <a:endParaRPr lang="en-US"/>
        </a:p>
      </dgm:t>
    </dgm:pt>
    <dgm:pt modelId="{BCC98074-DA11-4BE8-946C-C33CAE1ABE4B}">
      <dgm:prSet/>
      <dgm:spPr/>
      <dgm:t>
        <a:bodyPr/>
        <a:lstStyle/>
        <a:p>
          <a:pPr algn="ctr">
            <a:lnSpc>
              <a:spcPct val="90000"/>
            </a:lnSpc>
          </a:pPr>
          <a:r>
            <a:rPr lang="en-GB" sz="1600" dirty="0">
              <a:latin typeface="Times New Roman"/>
              <a:ea typeface="+mn-ea"/>
              <a:cs typeface="+mn-cs"/>
            </a:rPr>
            <a:t>Advantages: Encourages collaboration, supports digital transformation and healthcare innovation.</a:t>
          </a:r>
          <a:endParaRPr lang="en-US" sz="1600" dirty="0">
            <a:latin typeface="Times New Roman"/>
            <a:ea typeface="+mn-ea"/>
            <a:cs typeface="+mn-cs"/>
          </a:endParaRPr>
        </a:p>
      </dgm:t>
    </dgm:pt>
    <dgm:pt modelId="{92291ED9-9637-4011-B731-11D9109A2A6C}" type="parTrans" cxnId="{0571399C-0D3F-4B21-853B-9CBDF378AC42}">
      <dgm:prSet/>
      <dgm:spPr/>
      <dgm:t>
        <a:bodyPr/>
        <a:lstStyle/>
        <a:p>
          <a:endParaRPr lang="en-US"/>
        </a:p>
      </dgm:t>
    </dgm:pt>
    <dgm:pt modelId="{95237082-76D3-4F45-956B-5314856743DB}" type="sibTrans" cxnId="{0571399C-0D3F-4B21-853B-9CBDF378AC42}">
      <dgm:prSet/>
      <dgm:spPr/>
      <dgm:t>
        <a:bodyPr/>
        <a:lstStyle/>
        <a:p>
          <a:endParaRPr lang="en-US"/>
        </a:p>
      </dgm:t>
    </dgm:pt>
    <dgm:pt modelId="{3AD4E37B-4705-4F7B-8534-111EF0E8FEB6}">
      <dgm:prSet/>
      <dgm:spPr/>
      <dgm:t>
        <a:bodyPr/>
        <a:lstStyle/>
        <a:p>
          <a:pPr algn="ctr">
            <a:lnSpc>
              <a:spcPct val="90000"/>
            </a:lnSpc>
          </a:pPr>
          <a:r>
            <a:rPr lang="en-GB" sz="1600" dirty="0">
              <a:latin typeface="Times New Roman"/>
              <a:ea typeface="+mn-ea"/>
              <a:cs typeface="+mn-cs"/>
            </a:rPr>
            <a:t>Disadvantages: Dual reporting can cause confusion, slow decision-making.</a:t>
          </a:r>
          <a:endParaRPr lang="en-US" sz="1600" dirty="0">
            <a:latin typeface="Times New Roman"/>
            <a:ea typeface="+mn-ea"/>
            <a:cs typeface="+mn-cs"/>
          </a:endParaRPr>
        </a:p>
      </dgm:t>
    </dgm:pt>
    <dgm:pt modelId="{F0835698-0DED-4552-9C71-5C0A1454B4F2}" type="parTrans" cxnId="{23E1940D-A26A-4A02-835C-86482FFC1E20}">
      <dgm:prSet/>
      <dgm:spPr/>
      <dgm:t>
        <a:bodyPr/>
        <a:lstStyle/>
        <a:p>
          <a:endParaRPr lang="en-US"/>
        </a:p>
      </dgm:t>
    </dgm:pt>
    <dgm:pt modelId="{25DD6C3E-1DA0-4652-843B-45A4D08E1934}" type="sibTrans" cxnId="{23E1940D-A26A-4A02-835C-86482FFC1E20}">
      <dgm:prSet/>
      <dgm:spPr/>
      <dgm:t>
        <a:bodyPr/>
        <a:lstStyle/>
        <a:p>
          <a:endParaRPr lang="en-US"/>
        </a:p>
      </dgm:t>
    </dgm:pt>
    <dgm:pt modelId="{22702B5B-BC9A-439B-A8DD-4BFAEA1F86CB}" type="pres">
      <dgm:prSet presAssocID="{2A6988A1-F7A2-4E2F-ACAC-C72C2B24E508}" presName="hierChild1" presStyleCnt="0">
        <dgm:presLayoutVars>
          <dgm:chPref val="1"/>
          <dgm:dir/>
          <dgm:animOne val="branch"/>
          <dgm:animLvl val="lvl"/>
          <dgm:resizeHandles/>
        </dgm:presLayoutVars>
      </dgm:prSet>
      <dgm:spPr/>
    </dgm:pt>
    <dgm:pt modelId="{922BF8EF-E4AE-4EBC-86E3-D3EE04508229}" type="pres">
      <dgm:prSet presAssocID="{90FBF07B-0044-40ED-9FBB-E30F4A7409A1}" presName="hierRoot1" presStyleCnt="0"/>
      <dgm:spPr/>
    </dgm:pt>
    <dgm:pt modelId="{70EAAD2F-3665-4A1B-AABB-F1E0D9742997}" type="pres">
      <dgm:prSet presAssocID="{90FBF07B-0044-40ED-9FBB-E30F4A7409A1}" presName="composite" presStyleCnt="0"/>
      <dgm:spPr/>
    </dgm:pt>
    <dgm:pt modelId="{157A7AC2-00B3-4674-8A75-E46CF581EDDD}" type="pres">
      <dgm:prSet presAssocID="{90FBF07B-0044-40ED-9FBB-E30F4A7409A1}" presName="background" presStyleLbl="node0" presStyleIdx="0" presStyleCnt="3"/>
      <dgm:spPr/>
    </dgm:pt>
    <dgm:pt modelId="{3CFD5AE6-9623-424D-92B2-5276EE42B694}" type="pres">
      <dgm:prSet presAssocID="{90FBF07B-0044-40ED-9FBB-E30F4A7409A1}" presName="text" presStyleLbl="fgAcc0" presStyleIdx="0" presStyleCnt="3">
        <dgm:presLayoutVars>
          <dgm:chPref val="3"/>
        </dgm:presLayoutVars>
      </dgm:prSet>
      <dgm:spPr/>
    </dgm:pt>
    <dgm:pt modelId="{6C96421F-B45B-481B-A8F8-EFBA4BDD7B97}" type="pres">
      <dgm:prSet presAssocID="{90FBF07B-0044-40ED-9FBB-E30F4A7409A1}" presName="hierChild2" presStyleCnt="0"/>
      <dgm:spPr/>
    </dgm:pt>
    <dgm:pt modelId="{E55D546D-CD20-49EC-A9D0-E4CACAEF85F2}" type="pres">
      <dgm:prSet presAssocID="{BCC98074-DA11-4BE8-946C-C33CAE1ABE4B}" presName="hierRoot1" presStyleCnt="0"/>
      <dgm:spPr/>
    </dgm:pt>
    <dgm:pt modelId="{C59AB78B-F34B-4168-8331-D9CCDFA5C0B3}" type="pres">
      <dgm:prSet presAssocID="{BCC98074-DA11-4BE8-946C-C33CAE1ABE4B}" presName="composite" presStyleCnt="0"/>
      <dgm:spPr/>
    </dgm:pt>
    <dgm:pt modelId="{00B493A1-6A97-47FC-95B4-3E90221C3CF5}" type="pres">
      <dgm:prSet presAssocID="{BCC98074-DA11-4BE8-946C-C33CAE1ABE4B}" presName="background" presStyleLbl="node0" presStyleIdx="1" presStyleCnt="3"/>
      <dgm:spPr/>
    </dgm:pt>
    <dgm:pt modelId="{5A675CFE-4CAD-45F9-B378-96A500567DC9}" type="pres">
      <dgm:prSet presAssocID="{BCC98074-DA11-4BE8-946C-C33CAE1ABE4B}" presName="text" presStyleLbl="fgAcc0" presStyleIdx="1" presStyleCnt="3">
        <dgm:presLayoutVars>
          <dgm:chPref val="3"/>
        </dgm:presLayoutVars>
      </dgm:prSet>
      <dgm:spPr/>
    </dgm:pt>
    <dgm:pt modelId="{0EF2F5F4-F8A3-456D-B98E-F11ED32D4E07}" type="pres">
      <dgm:prSet presAssocID="{BCC98074-DA11-4BE8-946C-C33CAE1ABE4B}" presName="hierChild2" presStyleCnt="0"/>
      <dgm:spPr/>
    </dgm:pt>
    <dgm:pt modelId="{78599CA3-93D6-421C-96C7-E391E4327301}" type="pres">
      <dgm:prSet presAssocID="{3AD4E37B-4705-4F7B-8534-111EF0E8FEB6}" presName="hierRoot1" presStyleCnt="0"/>
      <dgm:spPr/>
    </dgm:pt>
    <dgm:pt modelId="{A4DFA8A4-D554-4353-9CBD-0EA0DBACA983}" type="pres">
      <dgm:prSet presAssocID="{3AD4E37B-4705-4F7B-8534-111EF0E8FEB6}" presName="composite" presStyleCnt="0"/>
      <dgm:spPr/>
    </dgm:pt>
    <dgm:pt modelId="{51ABF258-C87A-4310-BE62-BBF6EE284892}" type="pres">
      <dgm:prSet presAssocID="{3AD4E37B-4705-4F7B-8534-111EF0E8FEB6}" presName="background" presStyleLbl="node0" presStyleIdx="2" presStyleCnt="3"/>
      <dgm:spPr/>
    </dgm:pt>
    <dgm:pt modelId="{D6240AEF-1D67-44C2-993E-20EFE30E3B6B}" type="pres">
      <dgm:prSet presAssocID="{3AD4E37B-4705-4F7B-8534-111EF0E8FEB6}" presName="text" presStyleLbl="fgAcc0" presStyleIdx="2" presStyleCnt="3">
        <dgm:presLayoutVars>
          <dgm:chPref val="3"/>
        </dgm:presLayoutVars>
      </dgm:prSet>
      <dgm:spPr/>
    </dgm:pt>
    <dgm:pt modelId="{102A3E1A-4642-4E2D-9E47-3A22DA242CFE}" type="pres">
      <dgm:prSet presAssocID="{3AD4E37B-4705-4F7B-8534-111EF0E8FEB6}" presName="hierChild2" presStyleCnt="0"/>
      <dgm:spPr/>
    </dgm:pt>
  </dgm:ptLst>
  <dgm:cxnLst>
    <dgm:cxn modelId="{23E1940D-A26A-4A02-835C-86482FFC1E20}" srcId="{2A6988A1-F7A2-4E2F-ACAC-C72C2B24E508}" destId="{3AD4E37B-4705-4F7B-8534-111EF0E8FEB6}" srcOrd="2" destOrd="0" parTransId="{F0835698-0DED-4552-9C71-5C0A1454B4F2}" sibTransId="{25DD6C3E-1DA0-4652-843B-45A4D08E1934}"/>
    <dgm:cxn modelId="{7573884B-CB80-422A-BB37-0090DF2A5A1F}" type="presOf" srcId="{90FBF07B-0044-40ED-9FBB-E30F4A7409A1}" destId="{3CFD5AE6-9623-424D-92B2-5276EE42B694}" srcOrd="0" destOrd="0" presId="urn:microsoft.com/office/officeart/2005/8/layout/hierarchy1"/>
    <dgm:cxn modelId="{0571399C-0D3F-4B21-853B-9CBDF378AC42}" srcId="{2A6988A1-F7A2-4E2F-ACAC-C72C2B24E508}" destId="{BCC98074-DA11-4BE8-946C-C33CAE1ABE4B}" srcOrd="1" destOrd="0" parTransId="{92291ED9-9637-4011-B731-11D9109A2A6C}" sibTransId="{95237082-76D3-4F45-956B-5314856743DB}"/>
    <dgm:cxn modelId="{804D5BA8-24A1-45B5-BC98-2608FFD93336}" type="presOf" srcId="{3AD4E37B-4705-4F7B-8534-111EF0E8FEB6}" destId="{D6240AEF-1D67-44C2-993E-20EFE30E3B6B}" srcOrd="0" destOrd="0" presId="urn:microsoft.com/office/officeart/2005/8/layout/hierarchy1"/>
    <dgm:cxn modelId="{8453AEC6-91D3-4B6C-B81B-A986AF0271C2}" type="presOf" srcId="{BCC98074-DA11-4BE8-946C-C33CAE1ABE4B}" destId="{5A675CFE-4CAD-45F9-B378-96A500567DC9}" srcOrd="0" destOrd="0" presId="urn:microsoft.com/office/officeart/2005/8/layout/hierarchy1"/>
    <dgm:cxn modelId="{CCE659D8-AF69-4737-AD1F-BCD876087554}" type="presOf" srcId="{2A6988A1-F7A2-4E2F-ACAC-C72C2B24E508}" destId="{22702B5B-BC9A-439B-A8DD-4BFAEA1F86CB}" srcOrd="0" destOrd="0" presId="urn:microsoft.com/office/officeart/2005/8/layout/hierarchy1"/>
    <dgm:cxn modelId="{C935FFFF-EA5E-4FA4-BB61-9BA01E37234C}" srcId="{2A6988A1-F7A2-4E2F-ACAC-C72C2B24E508}" destId="{90FBF07B-0044-40ED-9FBB-E30F4A7409A1}" srcOrd="0" destOrd="0" parTransId="{FD625AB5-CEF7-4316-8272-946FD62E07D4}" sibTransId="{C3CF36A6-7076-4C8D-914F-1FA1CDED560F}"/>
    <dgm:cxn modelId="{82EFAA27-C736-40C4-A9D2-1D3063432BB1}" type="presParOf" srcId="{22702B5B-BC9A-439B-A8DD-4BFAEA1F86CB}" destId="{922BF8EF-E4AE-4EBC-86E3-D3EE04508229}" srcOrd="0" destOrd="0" presId="urn:microsoft.com/office/officeart/2005/8/layout/hierarchy1"/>
    <dgm:cxn modelId="{ACE98321-636E-4C7F-8A56-EE896F664C21}" type="presParOf" srcId="{922BF8EF-E4AE-4EBC-86E3-D3EE04508229}" destId="{70EAAD2F-3665-4A1B-AABB-F1E0D9742997}" srcOrd="0" destOrd="0" presId="urn:microsoft.com/office/officeart/2005/8/layout/hierarchy1"/>
    <dgm:cxn modelId="{6CF8BAB4-30DC-47C5-92F9-25688C8FA83A}" type="presParOf" srcId="{70EAAD2F-3665-4A1B-AABB-F1E0D9742997}" destId="{157A7AC2-00B3-4674-8A75-E46CF581EDDD}" srcOrd="0" destOrd="0" presId="urn:microsoft.com/office/officeart/2005/8/layout/hierarchy1"/>
    <dgm:cxn modelId="{F4A64089-AE18-4FF0-8B8D-3DDD7C80B1B0}" type="presParOf" srcId="{70EAAD2F-3665-4A1B-AABB-F1E0D9742997}" destId="{3CFD5AE6-9623-424D-92B2-5276EE42B694}" srcOrd="1" destOrd="0" presId="urn:microsoft.com/office/officeart/2005/8/layout/hierarchy1"/>
    <dgm:cxn modelId="{E63612FA-1A47-4591-BD72-CB9CF5BBD148}" type="presParOf" srcId="{922BF8EF-E4AE-4EBC-86E3-D3EE04508229}" destId="{6C96421F-B45B-481B-A8F8-EFBA4BDD7B97}" srcOrd="1" destOrd="0" presId="urn:microsoft.com/office/officeart/2005/8/layout/hierarchy1"/>
    <dgm:cxn modelId="{EC8E2343-64C9-4256-9F6B-B95BBFABE63F}" type="presParOf" srcId="{22702B5B-BC9A-439B-A8DD-4BFAEA1F86CB}" destId="{E55D546D-CD20-49EC-A9D0-E4CACAEF85F2}" srcOrd="1" destOrd="0" presId="urn:microsoft.com/office/officeart/2005/8/layout/hierarchy1"/>
    <dgm:cxn modelId="{80D868DF-2600-4ABA-9EE6-FD4284BE2A6A}" type="presParOf" srcId="{E55D546D-CD20-49EC-A9D0-E4CACAEF85F2}" destId="{C59AB78B-F34B-4168-8331-D9CCDFA5C0B3}" srcOrd="0" destOrd="0" presId="urn:microsoft.com/office/officeart/2005/8/layout/hierarchy1"/>
    <dgm:cxn modelId="{457BA076-A5C5-4006-8908-9A0EF019FC30}" type="presParOf" srcId="{C59AB78B-F34B-4168-8331-D9CCDFA5C0B3}" destId="{00B493A1-6A97-47FC-95B4-3E90221C3CF5}" srcOrd="0" destOrd="0" presId="urn:microsoft.com/office/officeart/2005/8/layout/hierarchy1"/>
    <dgm:cxn modelId="{185D808D-85EB-4827-9896-3B2F2E108B84}" type="presParOf" srcId="{C59AB78B-F34B-4168-8331-D9CCDFA5C0B3}" destId="{5A675CFE-4CAD-45F9-B378-96A500567DC9}" srcOrd="1" destOrd="0" presId="urn:microsoft.com/office/officeart/2005/8/layout/hierarchy1"/>
    <dgm:cxn modelId="{C022DF15-D9FA-4F81-A5D4-927C49029C4F}" type="presParOf" srcId="{E55D546D-CD20-49EC-A9D0-E4CACAEF85F2}" destId="{0EF2F5F4-F8A3-456D-B98E-F11ED32D4E07}" srcOrd="1" destOrd="0" presId="urn:microsoft.com/office/officeart/2005/8/layout/hierarchy1"/>
    <dgm:cxn modelId="{891A8212-8104-4442-8783-676766499392}" type="presParOf" srcId="{22702B5B-BC9A-439B-A8DD-4BFAEA1F86CB}" destId="{78599CA3-93D6-421C-96C7-E391E4327301}" srcOrd="2" destOrd="0" presId="urn:microsoft.com/office/officeart/2005/8/layout/hierarchy1"/>
    <dgm:cxn modelId="{101AA2E7-46D4-4E0C-BB89-2C11703C219E}" type="presParOf" srcId="{78599CA3-93D6-421C-96C7-E391E4327301}" destId="{A4DFA8A4-D554-4353-9CBD-0EA0DBACA983}" srcOrd="0" destOrd="0" presId="urn:microsoft.com/office/officeart/2005/8/layout/hierarchy1"/>
    <dgm:cxn modelId="{DBF0F5A5-EE28-4C46-B198-70C41B76984C}" type="presParOf" srcId="{A4DFA8A4-D554-4353-9CBD-0EA0DBACA983}" destId="{51ABF258-C87A-4310-BE62-BBF6EE284892}" srcOrd="0" destOrd="0" presId="urn:microsoft.com/office/officeart/2005/8/layout/hierarchy1"/>
    <dgm:cxn modelId="{EDF9117B-6989-4121-B2D9-624D2E1A3008}" type="presParOf" srcId="{A4DFA8A4-D554-4353-9CBD-0EA0DBACA983}" destId="{D6240AEF-1D67-44C2-993E-20EFE30E3B6B}" srcOrd="1" destOrd="0" presId="urn:microsoft.com/office/officeart/2005/8/layout/hierarchy1"/>
    <dgm:cxn modelId="{2C463341-9E37-4E0E-9533-38776B3D3831}" type="presParOf" srcId="{78599CA3-93D6-421C-96C7-E391E4327301}" destId="{102A3E1A-4642-4E2D-9E47-3A22DA242CF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99005-C1AC-4DF6-A1A0-442FCB322BBA}">
      <dsp:nvSpPr>
        <dsp:cNvPr id="0" name=""/>
        <dsp:cNvSpPr/>
      </dsp:nvSpPr>
      <dsp:spPr>
        <a:xfrm>
          <a:off x="0" y="1121"/>
          <a:ext cx="5842095" cy="1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BE018B-C65E-4660-9570-21FD1E1DB6CD}">
      <dsp:nvSpPr>
        <dsp:cNvPr id="0" name=""/>
        <dsp:cNvSpPr/>
      </dsp:nvSpPr>
      <dsp:spPr>
        <a:xfrm>
          <a:off x="37023" y="28659"/>
          <a:ext cx="67314" cy="67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9D4DB1-A02C-4851-B139-516E80BEFC6C}">
      <dsp:nvSpPr>
        <dsp:cNvPr id="0" name=""/>
        <dsp:cNvSpPr/>
      </dsp:nvSpPr>
      <dsp:spPr>
        <a:xfrm>
          <a:off x="141361" y="1121"/>
          <a:ext cx="5203594" cy="2080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201" tIns="220201" rIns="220201" bIns="220201" numCol="1" spcCol="1270" anchor="ctr" anchorCtr="0">
          <a:noAutofit/>
        </a:bodyPr>
        <a:lstStyle/>
        <a:p>
          <a:pPr marL="0" lvl="0" indent="0" algn="l" defTabSz="889000">
            <a:lnSpc>
              <a:spcPct val="100000"/>
            </a:lnSpc>
            <a:spcBef>
              <a:spcPct val="0"/>
            </a:spcBef>
            <a:spcAft>
              <a:spcPct val="35000"/>
            </a:spcAft>
            <a:buNone/>
          </a:pPr>
          <a:r>
            <a:rPr lang="en-GB" sz="2000" b="1" kern="1200" dirty="0">
              <a:solidFill>
                <a:schemeClr val="bg1"/>
              </a:solidFill>
              <a:latin typeface="Times New Roman"/>
              <a:cs typeface="Times New Roman"/>
            </a:rPr>
            <a:t>Organisational structure</a:t>
          </a:r>
          <a:r>
            <a:rPr lang="en-GB" sz="2000" kern="1200" dirty="0">
              <a:solidFill>
                <a:schemeClr val="bg1"/>
              </a:solidFill>
              <a:latin typeface="Times New Roman"/>
              <a:cs typeface="Times New Roman"/>
            </a:rPr>
            <a:t> refers to the arrangement of roles, responsibilities, authority, and communication within an organization; it defines how tasks are divided, coordinated, and supervised to achieve organizational goals (Digital Leadership, 2023).</a:t>
          </a:r>
          <a:endParaRPr lang="en-US" sz="2000" kern="1200" dirty="0">
            <a:solidFill>
              <a:schemeClr val="bg1"/>
            </a:solidFill>
            <a:latin typeface="Times New Roman"/>
            <a:cs typeface="Times New Roman"/>
          </a:endParaRPr>
        </a:p>
      </dsp:txBody>
      <dsp:txXfrm>
        <a:off x="141361" y="1121"/>
        <a:ext cx="5203594" cy="2080643"/>
      </dsp:txXfrm>
    </dsp:sp>
    <dsp:sp modelId="{FA3898C1-F320-451D-AAD3-E72A6D94609E}">
      <dsp:nvSpPr>
        <dsp:cNvPr id="0" name=""/>
        <dsp:cNvSpPr/>
      </dsp:nvSpPr>
      <dsp:spPr>
        <a:xfrm>
          <a:off x="0" y="2300780"/>
          <a:ext cx="5842095" cy="1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258D0-2B0D-4DF8-8F27-A7D087C46242}">
      <dsp:nvSpPr>
        <dsp:cNvPr id="0" name=""/>
        <dsp:cNvSpPr/>
      </dsp:nvSpPr>
      <dsp:spPr>
        <a:xfrm>
          <a:off x="37023" y="2328318"/>
          <a:ext cx="67314" cy="67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16C1E7-2B26-4261-85E9-DD16D4C51C93}">
      <dsp:nvSpPr>
        <dsp:cNvPr id="0" name=""/>
        <dsp:cNvSpPr/>
      </dsp:nvSpPr>
      <dsp:spPr>
        <a:xfrm>
          <a:off x="141361" y="2300780"/>
          <a:ext cx="5203594" cy="2080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201" tIns="220201" rIns="220201" bIns="220201" numCol="1" spcCol="1270" anchor="ctr" anchorCtr="0">
          <a:noAutofit/>
        </a:bodyPr>
        <a:lstStyle/>
        <a:p>
          <a:pPr marL="0" lvl="0" indent="0" algn="l" defTabSz="889000">
            <a:lnSpc>
              <a:spcPct val="100000"/>
            </a:lnSpc>
            <a:spcBef>
              <a:spcPct val="0"/>
            </a:spcBef>
            <a:spcAft>
              <a:spcPct val="35000"/>
            </a:spcAft>
            <a:buNone/>
          </a:pPr>
          <a:r>
            <a:rPr lang="en-GB" sz="2000" kern="1200" dirty="0">
              <a:solidFill>
                <a:schemeClr val="bg1"/>
              </a:solidFill>
              <a:latin typeface="Times New Roman"/>
              <a:cs typeface="Times New Roman"/>
            </a:rPr>
            <a:t>An </a:t>
          </a:r>
          <a:r>
            <a:rPr lang="en-GB" sz="2000" b="1" kern="1200" dirty="0">
              <a:solidFill>
                <a:schemeClr val="bg1"/>
              </a:solidFill>
              <a:latin typeface="Times New Roman"/>
              <a:cs typeface="Times New Roman"/>
            </a:rPr>
            <a:t>organisational chart</a:t>
          </a:r>
          <a:r>
            <a:rPr lang="en-GB" sz="2000" kern="1200" dirty="0">
              <a:solidFill>
                <a:schemeClr val="bg1"/>
              </a:solidFill>
              <a:latin typeface="Times New Roman"/>
              <a:cs typeface="Times New Roman"/>
            </a:rPr>
            <a:t> is a visual representation of an organization's structure, illustrating relationships and ranks of positions, reporting lines, and departmental divisions (Digital Leadership, 2023).</a:t>
          </a:r>
          <a:endParaRPr lang="en-US" sz="2000" kern="1200" dirty="0">
            <a:solidFill>
              <a:schemeClr val="bg1"/>
            </a:solidFill>
            <a:latin typeface="Times New Roman"/>
            <a:cs typeface="Times New Roman"/>
          </a:endParaRPr>
        </a:p>
      </dsp:txBody>
      <dsp:txXfrm>
        <a:off x="141361" y="2300780"/>
        <a:ext cx="5203594" cy="2080643"/>
      </dsp:txXfrm>
    </dsp:sp>
    <dsp:sp modelId="{347195C7-27C5-4BD2-9784-B73F3A332BE0}">
      <dsp:nvSpPr>
        <dsp:cNvPr id="0" name=""/>
        <dsp:cNvSpPr/>
      </dsp:nvSpPr>
      <dsp:spPr>
        <a:xfrm>
          <a:off x="0" y="4600439"/>
          <a:ext cx="5842095" cy="1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8F8609-0C80-4CEE-AE22-46E6577C67AC}">
      <dsp:nvSpPr>
        <dsp:cNvPr id="0" name=""/>
        <dsp:cNvSpPr/>
      </dsp:nvSpPr>
      <dsp:spPr>
        <a:xfrm>
          <a:off x="37023" y="4627977"/>
          <a:ext cx="67314" cy="67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1E1448-9B6F-4A01-8120-7B4CE17C88BD}">
      <dsp:nvSpPr>
        <dsp:cNvPr id="0" name=""/>
        <dsp:cNvSpPr/>
      </dsp:nvSpPr>
      <dsp:spPr>
        <a:xfrm>
          <a:off x="141361" y="4600439"/>
          <a:ext cx="5203594" cy="2080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201" tIns="220201" rIns="220201" bIns="220201" numCol="1" spcCol="1270" anchor="ctr" anchorCtr="0">
          <a:noAutofit/>
        </a:bodyPr>
        <a:lstStyle/>
        <a:p>
          <a:pPr marL="0" lvl="0" indent="0" algn="l" defTabSz="889000">
            <a:lnSpc>
              <a:spcPct val="100000"/>
            </a:lnSpc>
            <a:spcBef>
              <a:spcPct val="0"/>
            </a:spcBef>
            <a:spcAft>
              <a:spcPct val="35000"/>
            </a:spcAft>
            <a:buNone/>
          </a:pPr>
          <a:r>
            <a:rPr lang="en-GB" sz="2000" b="1" kern="1200" dirty="0">
              <a:solidFill>
                <a:schemeClr val="bg1"/>
              </a:solidFill>
              <a:latin typeface="Times New Roman"/>
              <a:cs typeface="Times New Roman"/>
            </a:rPr>
            <a:t>Importance:</a:t>
          </a:r>
          <a:r>
            <a:rPr lang="en-GB" sz="2000" kern="1200" dirty="0">
              <a:solidFill>
                <a:schemeClr val="bg1"/>
              </a:solidFill>
              <a:latin typeface="Times New Roman"/>
              <a:cs typeface="Times New Roman"/>
            </a:rPr>
            <a:t> Helps clarify roles, enhance communication, and support strategic alignment and adaptability within the organization (TAMUCC, 2022)</a:t>
          </a:r>
          <a:r>
            <a:rPr lang="en-GB" sz="1800" kern="1200" dirty="0">
              <a:solidFill>
                <a:schemeClr val="bg1"/>
              </a:solidFill>
              <a:latin typeface="Times New Roman"/>
              <a:cs typeface="Times New Roman"/>
            </a:rPr>
            <a:t>.</a:t>
          </a:r>
          <a:endParaRPr lang="en-US" sz="1800" kern="1200" dirty="0">
            <a:solidFill>
              <a:schemeClr val="bg1"/>
            </a:solidFill>
            <a:latin typeface="Times New Roman"/>
            <a:cs typeface="Times New Roman"/>
          </a:endParaRPr>
        </a:p>
      </dsp:txBody>
      <dsp:txXfrm>
        <a:off x="141361" y="4600439"/>
        <a:ext cx="5203594" cy="20806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AE6FE-32D8-459F-8ADA-41BE47DBCB11}">
      <dsp:nvSpPr>
        <dsp:cNvPr id="0" name=""/>
        <dsp:cNvSpPr/>
      </dsp:nvSpPr>
      <dsp:spPr>
        <a:xfrm>
          <a:off x="0" y="993347"/>
          <a:ext cx="2957512" cy="18780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A0FAC83-203F-44C6-905A-1799201C2738}">
      <dsp:nvSpPr>
        <dsp:cNvPr id="0" name=""/>
        <dsp:cNvSpPr/>
      </dsp:nvSpPr>
      <dsp:spPr>
        <a:xfrm>
          <a:off x="328612" y="130552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Times New Roman"/>
              <a:ea typeface="+mn-ea"/>
              <a:cs typeface="+mn-cs"/>
            </a:rPr>
            <a:t>Description: Groups employees based on functions such as Finance, HR, Operations, Marketing, and Pharmacy Services. </a:t>
          </a:r>
          <a:r>
            <a:rPr lang="en-GB" sz="1600" i="1" kern="1200" dirty="0">
              <a:latin typeface="Times New Roman"/>
              <a:ea typeface="+mn-ea"/>
              <a:cs typeface="+mn-cs"/>
            </a:rPr>
            <a:t>(IONOS, 2023; Boots UK, 2024).</a:t>
          </a:r>
          <a:endParaRPr lang="en-US" sz="1600" kern="1200" dirty="0">
            <a:latin typeface="Times New Roman"/>
            <a:ea typeface="+mn-ea"/>
            <a:cs typeface="+mn-cs"/>
          </a:endParaRPr>
        </a:p>
      </dsp:txBody>
      <dsp:txXfrm>
        <a:off x="383617" y="1360534"/>
        <a:ext cx="2847502" cy="1768010"/>
      </dsp:txXfrm>
    </dsp:sp>
    <dsp:sp modelId="{F09FFA7F-CC9C-4C53-A4CE-76AAA1FCDE01}">
      <dsp:nvSpPr>
        <dsp:cNvPr id="0" name=""/>
        <dsp:cNvSpPr/>
      </dsp:nvSpPr>
      <dsp:spPr>
        <a:xfrm>
          <a:off x="3614737" y="993347"/>
          <a:ext cx="2957512" cy="18780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A443747-4242-4B0A-842D-D386D39058F0}">
      <dsp:nvSpPr>
        <dsp:cNvPr id="0" name=""/>
        <dsp:cNvSpPr/>
      </dsp:nvSpPr>
      <dsp:spPr>
        <a:xfrm>
          <a:off x="3943350" y="130552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Times New Roman"/>
              <a:ea typeface="+mn-ea"/>
              <a:cs typeface="+mn-cs"/>
            </a:rPr>
            <a:t>Advantages: Clear specialisation, operational efficiency, and easier management of 1,900+ stores. (IONOS, 2023)</a:t>
          </a:r>
          <a:endParaRPr lang="en-US" sz="1600" kern="1200" dirty="0">
            <a:latin typeface="Times New Roman"/>
            <a:ea typeface="+mn-ea"/>
            <a:cs typeface="+mn-cs"/>
          </a:endParaRPr>
        </a:p>
      </dsp:txBody>
      <dsp:txXfrm>
        <a:off x="3998355" y="1360534"/>
        <a:ext cx="2847502" cy="1768010"/>
      </dsp:txXfrm>
    </dsp:sp>
    <dsp:sp modelId="{8FA2B41E-849A-47B5-A9CE-751E73FE07D1}">
      <dsp:nvSpPr>
        <dsp:cNvPr id="0" name=""/>
        <dsp:cNvSpPr/>
      </dsp:nvSpPr>
      <dsp:spPr>
        <a:xfrm>
          <a:off x="7229475" y="993347"/>
          <a:ext cx="2957512" cy="187802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13839E1-2DEB-4A39-9702-2A75D086B410}">
      <dsp:nvSpPr>
        <dsp:cNvPr id="0" name=""/>
        <dsp:cNvSpPr/>
      </dsp:nvSpPr>
      <dsp:spPr>
        <a:xfrm>
          <a:off x="7558087" y="130552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a:ea typeface="+mn-ea"/>
              <a:cs typeface="+mn-cs"/>
            </a:rPr>
            <a:t>Disadvantages: Can lead to isolation, with little or no communication, and slow decision-making.</a:t>
          </a:r>
          <a:endParaRPr lang="en-US" sz="1600" kern="1200" dirty="0">
            <a:latin typeface="Times New Roman"/>
            <a:ea typeface="+mn-ea"/>
            <a:cs typeface="+mn-cs"/>
          </a:endParaRPr>
        </a:p>
      </dsp:txBody>
      <dsp:txXfrm>
        <a:off x="7613092" y="1360534"/>
        <a:ext cx="2847502" cy="17680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774EB-826F-4574-BF73-95A5E8973E88}">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F821C6-F50C-40DA-B41A-F269E2444FDE}">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Times New Roman"/>
              <a:ea typeface="+mn-ea"/>
              <a:cs typeface="+mn-cs"/>
            </a:rPr>
            <a:t>Description: Organises the company into divisions by product/service lines (Pharmacy, Beauty &amp; Health, Opticians, Digital). (The Knowledge Academy, 2023; Boots UK, 2024)</a:t>
          </a:r>
          <a:endParaRPr lang="en-US" sz="1600" kern="1200" dirty="0">
            <a:latin typeface="Times New Roman"/>
            <a:ea typeface="+mn-ea"/>
            <a:cs typeface="+mn-cs"/>
          </a:endParaRPr>
        </a:p>
      </dsp:txBody>
      <dsp:txXfrm>
        <a:off x="383617" y="1447754"/>
        <a:ext cx="2847502" cy="1768010"/>
      </dsp:txXfrm>
    </dsp:sp>
    <dsp:sp modelId="{4C15C302-9B2E-453E-98A0-680379D1DF70}">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FDB718-34BC-4604-8A43-1FC04468BFDF}">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a:ea typeface="+mn-ea"/>
              <a:cs typeface="+mn-cs"/>
            </a:rPr>
            <a:t>Advantages: Focused accountability per division, flexibility to adapt marketing and operations.</a:t>
          </a:r>
          <a:endParaRPr lang="en-US" sz="1600" kern="1200" dirty="0">
            <a:latin typeface="Times New Roman"/>
            <a:ea typeface="+mn-ea"/>
            <a:cs typeface="+mn-cs"/>
          </a:endParaRPr>
        </a:p>
      </dsp:txBody>
      <dsp:txXfrm>
        <a:off x="3998355" y="1447754"/>
        <a:ext cx="2847502" cy="1768010"/>
      </dsp:txXfrm>
    </dsp:sp>
    <dsp:sp modelId="{3904DCD3-538A-4E3F-BB9F-9CC4620EEA3B}">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E5BDD3-54A1-4D05-8498-0B975C987963}">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Times New Roman"/>
              <a:ea typeface="+mn-ea"/>
              <a:cs typeface="+mn-cs"/>
            </a:rPr>
            <a:t>Disadvantages: Replication of functional roles, potential inconsistencies across divisions.</a:t>
          </a:r>
          <a:endParaRPr lang="en-US" sz="1600" kern="1200" dirty="0">
            <a:latin typeface="Times New Roman"/>
            <a:ea typeface="+mn-ea"/>
            <a:cs typeface="+mn-cs"/>
          </a:endParaRPr>
        </a:p>
      </dsp:txBody>
      <dsp:txXfrm>
        <a:off x="7613092" y="1447754"/>
        <a:ext cx="2847502" cy="17680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7A7AC2-00B3-4674-8A75-E46CF581EDDD}">
      <dsp:nvSpPr>
        <dsp:cNvPr id="0" name=""/>
        <dsp:cNvSpPr/>
      </dsp:nvSpPr>
      <dsp:spPr>
        <a:xfrm>
          <a:off x="0" y="1081170"/>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D5AE6-9623-424D-92B2-5276EE42B694}">
      <dsp:nvSpPr>
        <dsp:cNvPr id="0" name=""/>
        <dsp:cNvSpPr/>
      </dsp:nvSpPr>
      <dsp:spPr>
        <a:xfrm>
          <a:off x="328612" y="1393352"/>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Times New Roman"/>
              <a:ea typeface="+mn-ea"/>
              <a:cs typeface="+mn-cs"/>
            </a:rPr>
            <a:t>Description: Combines functional and divisional approaches. Employees report to both a function head and a division/project head. </a:t>
          </a:r>
          <a:r>
            <a:rPr lang="en-GB" sz="1600" i="1" kern="1200" dirty="0">
              <a:latin typeface="Times New Roman"/>
              <a:ea typeface="+mn-ea"/>
              <a:cs typeface="+mn-cs"/>
            </a:rPr>
            <a:t>(</a:t>
          </a:r>
          <a:r>
            <a:rPr lang="en-GB" sz="1600" i="1" kern="1200" dirty="0" err="1">
              <a:latin typeface="Times New Roman"/>
              <a:ea typeface="+mn-ea"/>
              <a:cs typeface="+mn-cs"/>
            </a:rPr>
            <a:t>SaveMyExams</a:t>
          </a:r>
          <a:r>
            <a:rPr lang="en-GB" sz="1600" i="1" kern="1200" dirty="0">
              <a:latin typeface="Times New Roman"/>
              <a:ea typeface="+mn-ea"/>
              <a:cs typeface="+mn-cs"/>
            </a:rPr>
            <a:t>, 2023; Boots UK, 2025).</a:t>
          </a:r>
          <a:endParaRPr lang="en-US" sz="1600" kern="1200" dirty="0">
            <a:latin typeface="Times New Roman"/>
            <a:ea typeface="+mn-ea"/>
            <a:cs typeface="+mn-cs"/>
          </a:endParaRPr>
        </a:p>
      </dsp:txBody>
      <dsp:txXfrm>
        <a:off x="383617" y="1448357"/>
        <a:ext cx="2847502" cy="1768010"/>
      </dsp:txXfrm>
    </dsp:sp>
    <dsp:sp modelId="{00B493A1-6A97-47FC-95B4-3E90221C3CF5}">
      <dsp:nvSpPr>
        <dsp:cNvPr id="0" name=""/>
        <dsp:cNvSpPr/>
      </dsp:nvSpPr>
      <dsp:spPr>
        <a:xfrm>
          <a:off x="3614737" y="1081170"/>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675CFE-4CAD-45F9-B378-96A500567DC9}">
      <dsp:nvSpPr>
        <dsp:cNvPr id="0" name=""/>
        <dsp:cNvSpPr/>
      </dsp:nvSpPr>
      <dsp:spPr>
        <a:xfrm>
          <a:off x="3943350" y="1393352"/>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a:ea typeface="+mn-ea"/>
              <a:cs typeface="+mn-cs"/>
            </a:rPr>
            <a:t>Advantages: Encourages collaboration, supports digital transformation and healthcare innovation.</a:t>
          </a:r>
          <a:endParaRPr lang="en-US" sz="1600" kern="1200" dirty="0">
            <a:latin typeface="Times New Roman"/>
            <a:ea typeface="+mn-ea"/>
            <a:cs typeface="+mn-cs"/>
          </a:endParaRPr>
        </a:p>
      </dsp:txBody>
      <dsp:txXfrm>
        <a:off x="3998355" y="1448357"/>
        <a:ext cx="2847502" cy="1768010"/>
      </dsp:txXfrm>
    </dsp:sp>
    <dsp:sp modelId="{51ABF258-C87A-4310-BE62-BBF6EE284892}">
      <dsp:nvSpPr>
        <dsp:cNvPr id="0" name=""/>
        <dsp:cNvSpPr/>
      </dsp:nvSpPr>
      <dsp:spPr>
        <a:xfrm>
          <a:off x="7229475" y="1081170"/>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240AEF-1D67-44C2-993E-20EFE30E3B6B}">
      <dsp:nvSpPr>
        <dsp:cNvPr id="0" name=""/>
        <dsp:cNvSpPr/>
      </dsp:nvSpPr>
      <dsp:spPr>
        <a:xfrm>
          <a:off x="7558087" y="1393352"/>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a:ea typeface="+mn-ea"/>
              <a:cs typeface="+mn-cs"/>
            </a:rPr>
            <a:t>Disadvantages: Dual reporting can cause confusion, slow decision-making.</a:t>
          </a:r>
          <a:endParaRPr lang="en-US" sz="1600" kern="1200" dirty="0">
            <a:latin typeface="Times New Roman"/>
            <a:ea typeface="+mn-ea"/>
            <a:cs typeface="+mn-cs"/>
          </a:endParaRPr>
        </a:p>
      </dsp:txBody>
      <dsp:txXfrm>
        <a:off x="7613092" y="1448357"/>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digitalleadership.com/blog/organizational-structure/" TargetMode="External"/><Relationship Id="rId3" Type="http://schemas.openxmlformats.org/officeDocument/2006/relationships/hyperlink" Target="https://www.boots-uk.com/newsroom/news/the-boots-group-positioned-for-growth-as-a-private-standalone-company-following-acquisition-by-sycamore-partners/" TargetMode="External"/><Relationship Id="rId7" Type="http://schemas.openxmlformats.org/officeDocument/2006/relationships/hyperlink" Target="https://www.reuters.com/business/retail-consumer/uks-boots-names-anthony-hemmerdinger-new-boss-2024-09-12/" TargetMode="External"/><Relationship Id="rId2" Type="http://schemas.openxmlformats.org/officeDocument/2006/relationships/hyperlink" Target="https://www.boots-uk.com/newsroom/news/anthony-hemmerdinger-appointed-managing-director-of-boots-uk-and-ireland/" TargetMode="External"/><Relationship Id="rId1" Type="http://schemas.openxmlformats.org/officeDocument/2006/relationships/slideLayout" Target="../slideLayouts/slideLayout2.xml"/><Relationship Id="rId6" Type="http://schemas.openxmlformats.org/officeDocument/2006/relationships/hyperlink" Target="https://www.savemyexams.com/a-level/business/" TargetMode="External"/><Relationship Id="rId5" Type="http://schemas.openxmlformats.org/officeDocument/2006/relationships/hyperlink" Target="https://www.theknowledgeacademy.com/blog/divisional-structure/" TargetMode="External"/><Relationship Id="rId10" Type="http://schemas.openxmlformats.org/officeDocument/2006/relationships/hyperlink" Target="https://www.acko.com/group-health-insurance/types-of-organisational-structures/" TargetMode="External"/><Relationship Id="rId4" Type="http://schemas.openxmlformats.org/officeDocument/2006/relationships/hyperlink" Target="https://www.ionos.co.uk/startupguide/get-started/organisational-structures-an-explanation/" TargetMode="External"/><Relationship Id="rId9" Type="http://schemas.openxmlformats.org/officeDocument/2006/relationships/hyperlink" Target="https://online.tamucc.edu/degrees/business/mba/benefits-of-organizational-struc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36396" y="1338944"/>
            <a:ext cx="5814240" cy="1556870"/>
          </a:xfrm>
        </p:spPr>
        <p:txBody>
          <a:bodyPr vert="horz" lIns="91440" tIns="45720" rIns="91440" bIns="45720" rtlCol="0" anchor="b">
            <a:noAutofit/>
          </a:bodyPr>
          <a:lstStyle/>
          <a:p>
            <a:pPr algn="l"/>
            <a:r>
              <a:rPr lang="en-US" dirty="0">
                <a:latin typeface="Times New Roman"/>
                <a:cs typeface="Times New Roman"/>
              </a:rPr>
              <a:t>Boots </a:t>
            </a:r>
            <a:r>
              <a:rPr lang="en-US" err="1">
                <a:latin typeface="Times New Roman"/>
                <a:cs typeface="Times New Roman"/>
              </a:rPr>
              <a:t>Organisational</a:t>
            </a:r>
            <a:r>
              <a:rPr lang="en-US" dirty="0">
                <a:latin typeface="Times New Roman"/>
                <a:cs typeface="Times New Roman"/>
              </a:rPr>
              <a:t> Structures</a:t>
            </a:r>
          </a:p>
        </p:txBody>
      </p:sp>
      <p:sp>
        <p:nvSpPr>
          <p:cNvPr id="3" name="Subtitle 2"/>
          <p:cNvSpPr>
            <a:spLocks noGrp="1"/>
          </p:cNvSpPr>
          <p:nvPr>
            <p:ph type="subTitle" idx="1"/>
          </p:nvPr>
        </p:nvSpPr>
        <p:spPr>
          <a:xfrm>
            <a:off x="1136396" y="3376493"/>
            <a:ext cx="5814239" cy="2361698"/>
          </a:xfrm>
        </p:spPr>
        <p:txBody>
          <a:bodyPr vert="horz" lIns="91440" tIns="45720" rIns="91440" bIns="45720" rtlCol="0" anchor="t">
            <a:normAutofit/>
          </a:bodyPr>
          <a:lstStyle/>
          <a:p>
            <a:pPr algn="l"/>
            <a:r>
              <a:rPr lang="en-US" sz="2000"/>
              <a:t>Module: LCBB4009</a:t>
            </a:r>
            <a:endParaRPr lang="en-US"/>
          </a:p>
          <a:p>
            <a:pPr algn="l"/>
            <a:r>
              <a:rPr lang="en-US" sz="2000"/>
              <a:t>Name: Nadia Ahmed</a:t>
            </a:r>
          </a:p>
          <a:p>
            <a:pPr algn="l"/>
            <a:r>
              <a:rPr lang="en-US" sz="2000" dirty="0"/>
              <a:t>Student Number: 2437812</a:t>
            </a:r>
          </a:p>
          <a:p>
            <a:pPr algn="l"/>
            <a:r>
              <a:rPr lang="en-US" sz="2000"/>
              <a:t>Lecturer: Mudassar Hasan</a:t>
            </a:r>
            <a:endParaRPr lang="en-US" sz="2000" dirty="0"/>
          </a:p>
          <a:p>
            <a:pPr indent="-228600" algn="l">
              <a:buFont typeface="Arial" panose="020B0604020202020204" pitchFamily="34" charset="0"/>
              <a:buChar char="•"/>
            </a:pPr>
            <a:endParaRPr lang="en-US" sz="2000"/>
          </a:p>
        </p:txBody>
      </p:sp>
      <p:pic>
        <p:nvPicPr>
          <p:cNvPr id="5" name="Picture 4" descr="File:Boots logo.svg - Wikipedia">
            <a:extLst>
              <a:ext uri="{FF2B5EF4-FFF2-40B4-BE49-F238E27FC236}">
                <a16:creationId xmlns:a16="http://schemas.microsoft.com/office/drawing/2014/main" id="{5340FECD-8171-5C99-C715-98F1BE660C1C}"/>
              </a:ext>
            </a:extLst>
          </p:cNvPr>
          <p:cNvPicPr>
            <a:picLocks noChangeAspect="1"/>
          </p:cNvPicPr>
          <p:nvPr/>
        </p:nvPicPr>
        <p:blipFill>
          <a:blip r:embed="rId2"/>
          <a:stretch>
            <a:fillRect/>
          </a:stretch>
        </p:blipFill>
        <p:spPr>
          <a:xfrm>
            <a:off x="7679766" y="915950"/>
            <a:ext cx="3712869" cy="1976982"/>
          </a:xfrm>
          <a:prstGeom prst="rect">
            <a:avLst/>
          </a:prstGeom>
        </p:spPr>
      </p:pic>
      <p:pic>
        <p:nvPicPr>
          <p:cNvPr id="4" name="Picture 3" descr="University of Wales Trinity Saint David ...">
            <a:extLst>
              <a:ext uri="{FF2B5EF4-FFF2-40B4-BE49-F238E27FC236}">
                <a16:creationId xmlns:a16="http://schemas.microsoft.com/office/drawing/2014/main" id="{2B4AA0B5-4B82-3043-4B1C-CBC41D803A7D}"/>
              </a:ext>
            </a:extLst>
          </p:cNvPr>
          <p:cNvPicPr>
            <a:picLocks noChangeAspect="1"/>
          </p:cNvPicPr>
          <p:nvPr/>
        </p:nvPicPr>
        <p:blipFill>
          <a:blip r:embed="rId3"/>
          <a:stretch>
            <a:fillRect/>
          </a:stretch>
        </p:blipFill>
        <p:spPr>
          <a:xfrm>
            <a:off x="8385124" y="3375824"/>
            <a:ext cx="2273441" cy="2243263"/>
          </a:xfrm>
          <a:prstGeom prst="rect">
            <a:avLst/>
          </a:prstGeom>
        </p:spPr>
      </p:pic>
      <p:sp>
        <p:nvSpPr>
          <p:cNvPr id="25" name="Rectangle 24">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B2D50D3B-7E9E-1685-6F68-4F0FB7F3F3E6}"/>
              </a:ext>
            </a:extLst>
          </p:cNvPr>
          <p:cNvSpPr>
            <a:spLocks noGrp="1"/>
          </p:cNvSpPr>
          <p:nvPr>
            <p:ph type="sldNum" sz="quarter" idx="12"/>
          </p:nvPr>
        </p:nvSpPr>
        <p:spPr/>
        <p:txBody>
          <a:bodyPr/>
          <a:lstStyle/>
          <a:p>
            <a:fld id="{330EA680-D336-4FF7-8B7A-9848BB0A1C32}" type="slidenum">
              <a:rPr lang="en-GB" smtClean="0"/>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059BB-FB4B-B6F5-E887-49BF00CEF480}"/>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Times New Roman"/>
                <a:cs typeface="Times New Roman"/>
              </a:rPr>
              <a:t>Content</a:t>
            </a:r>
          </a:p>
        </p:txBody>
      </p:sp>
      <p:sp>
        <p:nvSpPr>
          <p:cNvPr id="3" name="Content Placeholder 2">
            <a:extLst>
              <a:ext uri="{FF2B5EF4-FFF2-40B4-BE49-F238E27FC236}">
                <a16:creationId xmlns:a16="http://schemas.microsoft.com/office/drawing/2014/main" id="{05700E4D-4BF3-F404-EBF4-0E4E59D2B86C}"/>
              </a:ext>
            </a:extLst>
          </p:cNvPr>
          <p:cNvSpPr>
            <a:spLocks noGrp="1"/>
          </p:cNvSpPr>
          <p:nvPr>
            <p:ph idx="1"/>
          </p:nvPr>
        </p:nvSpPr>
        <p:spPr>
          <a:xfrm>
            <a:off x="1371599" y="2318197"/>
            <a:ext cx="9724031" cy="3683358"/>
          </a:xfrm>
        </p:spPr>
        <p:txBody>
          <a:bodyPr vert="horz" lIns="91440" tIns="45720" rIns="91440" bIns="45720" rtlCol="0" anchor="ctr">
            <a:noAutofit/>
          </a:bodyPr>
          <a:lstStyle/>
          <a:p>
            <a:pPr marL="514350" indent="-514350">
              <a:buAutoNum type="arabicPeriod"/>
            </a:pPr>
            <a:r>
              <a:rPr lang="en-US" sz="1600" dirty="0">
                <a:latin typeface="Times New Roman"/>
                <a:cs typeface="Times New Roman"/>
              </a:rPr>
              <a:t>Title</a:t>
            </a:r>
          </a:p>
          <a:p>
            <a:pPr marL="514350" indent="-514350">
              <a:buAutoNum type="arabicPeriod"/>
            </a:pPr>
            <a:r>
              <a:rPr lang="en-US" sz="1600" dirty="0">
                <a:latin typeface="Times New Roman"/>
                <a:cs typeface="Times New Roman"/>
              </a:rPr>
              <a:t>Content</a:t>
            </a:r>
          </a:p>
          <a:p>
            <a:pPr marL="514350" indent="-514350">
              <a:buAutoNum type="arabicPeriod"/>
            </a:pPr>
            <a:r>
              <a:rPr lang="en-US" sz="1600" dirty="0">
                <a:latin typeface="Times New Roman"/>
                <a:cs typeface="Times New Roman"/>
              </a:rPr>
              <a:t>Outline</a:t>
            </a:r>
          </a:p>
          <a:p>
            <a:pPr marL="514350" indent="-514350">
              <a:buAutoNum type="arabicPeriod"/>
            </a:pPr>
            <a:r>
              <a:rPr lang="en-US" sz="1600" dirty="0">
                <a:latin typeface="Times New Roman"/>
                <a:cs typeface="Times New Roman"/>
              </a:rPr>
              <a:t>Definition of </a:t>
            </a:r>
            <a:r>
              <a:rPr lang="en-US" sz="1600" err="1">
                <a:latin typeface="Times New Roman"/>
                <a:cs typeface="Times New Roman"/>
              </a:rPr>
              <a:t>Organisational</a:t>
            </a:r>
            <a:r>
              <a:rPr lang="en-US" sz="1600" dirty="0">
                <a:latin typeface="Times New Roman"/>
                <a:cs typeface="Times New Roman"/>
              </a:rPr>
              <a:t> Structure</a:t>
            </a:r>
          </a:p>
          <a:p>
            <a:pPr marL="514350" indent="-514350">
              <a:buAutoNum type="arabicPeriod"/>
            </a:pPr>
            <a:r>
              <a:rPr lang="en-US" sz="1600" dirty="0">
                <a:latin typeface="Times New Roman"/>
                <a:cs typeface="Times New Roman"/>
              </a:rPr>
              <a:t>Functional Structure</a:t>
            </a:r>
          </a:p>
          <a:p>
            <a:pPr marL="514350" indent="-514350">
              <a:buAutoNum type="arabicPeriod"/>
            </a:pPr>
            <a:r>
              <a:rPr lang="en-US" sz="1600" dirty="0">
                <a:latin typeface="Times New Roman"/>
                <a:cs typeface="Times New Roman"/>
              </a:rPr>
              <a:t>Functional Chart</a:t>
            </a:r>
          </a:p>
          <a:p>
            <a:pPr marL="514350" indent="-514350">
              <a:buAutoNum type="arabicPeriod"/>
            </a:pPr>
            <a:r>
              <a:rPr lang="en-US" sz="1600" dirty="0">
                <a:latin typeface="Times New Roman"/>
                <a:cs typeface="Times New Roman"/>
              </a:rPr>
              <a:t>Divisional Structure</a:t>
            </a:r>
          </a:p>
          <a:p>
            <a:pPr marL="514350" indent="-514350">
              <a:buAutoNum type="arabicPeriod"/>
            </a:pPr>
            <a:r>
              <a:rPr lang="en-US" sz="1600" dirty="0">
                <a:latin typeface="Times New Roman"/>
                <a:cs typeface="Times New Roman"/>
              </a:rPr>
              <a:t>Divisional Chart</a:t>
            </a:r>
          </a:p>
          <a:p>
            <a:pPr marL="514350" indent="-514350">
              <a:buAutoNum type="arabicPeriod"/>
            </a:pPr>
            <a:r>
              <a:rPr lang="en-US" sz="1600" dirty="0">
                <a:latin typeface="Times New Roman"/>
                <a:cs typeface="Times New Roman"/>
              </a:rPr>
              <a:t>Matrix Structure</a:t>
            </a:r>
          </a:p>
          <a:p>
            <a:pPr marL="514350" indent="-514350">
              <a:buAutoNum type="arabicPeriod"/>
            </a:pPr>
            <a:r>
              <a:rPr lang="en-US" sz="1600" dirty="0">
                <a:latin typeface="Times New Roman"/>
                <a:cs typeface="Times New Roman"/>
              </a:rPr>
              <a:t>Matrix Chart</a:t>
            </a:r>
          </a:p>
          <a:p>
            <a:pPr marL="514350" indent="-514350">
              <a:buAutoNum type="arabicPeriod"/>
            </a:pPr>
            <a:r>
              <a:rPr lang="en-US" sz="1600" dirty="0">
                <a:latin typeface="Times New Roman"/>
                <a:cs typeface="Times New Roman"/>
              </a:rPr>
              <a:t>Drawbacks </a:t>
            </a:r>
          </a:p>
          <a:p>
            <a:pPr marL="514350" indent="-514350">
              <a:buAutoNum type="arabicPeriod"/>
            </a:pPr>
            <a:r>
              <a:rPr lang="en-US" sz="1600" dirty="0">
                <a:latin typeface="Times New Roman"/>
                <a:cs typeface="Times New Roman"/>
              </a:rPr>
              <a:t>Conclusion</a:t>
            </a:r>
          </a:p>
          <a:p>
            <a:pPr marL="514350" indent="-514350">
              <a:buAutoNum type="arabicPeriod"/>
            </a:pPr>
            <a:r>
              <a:rPr lang="en-US" sz="1600" dirty="0">
                <a:latin typeface="Times New Roman"/>
                <a:cs typeface="Times New Roman"/>
              </a:rPr>
              <a:t>References</a:t>
            </a:r>
          </a:p>
        </p:txBody>
      </p:sp>
      <p:sp>
        <p:nvSpPr>
          <p:cNvPr id="4" name="Slide Number Placeholder 3">
            <a:extLst>
              <a:ext uri="{FF2B5EF4-FFF2-40B4-BE49-F238E27FC236}">
                <a16:creationId xmlns:a16="http://schemas.microsoft.com/office/drawing/2014/main" id="{6A1A4E97-3A12-75D3-BB9F-F87E91233BD0}"/>
              </a:ext>
            </a:extLst>
          </p:cNvPr>
          <p:cNvSpPr>
            <a:spLocks noGrp="1"/>
          </p:cNvSpPr>
          <p:nvPr>
            <p:ph type="sldNum" sz="quarter" idx="12"/>
          </p:nvPr>
        </p:nvSpPr>
        <p:spPr/>
        <p:txBody>
          <a:bodyPr/>
          <a:lstStyle/>
          <a:p>
            <a:fld id="{330EA680-D336-4FF7-8B7A-9848BB0A1C32}" type="slidenum">
              <a:rPr lang="en-GB" smtClean="0"/>
              <a:t>2</a:t>
            </a:fld>
            <a:endParaRPr lang="en-US"/>
          </a:p>
        </p:txBody>
      </p:sp>
    </p:spTree>
    <p:extLst>
      <p:ext uri="{BB962C8B-B14F-4D97-AF65-F5344CB8AC3E}">
        <p14:creationId xmlns:p14="http://schemas.microsoft.com/office/powerpoint/2010/main" val="207302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EAD07F-962E-60DC-8470-8E7975C5F1A9}"/>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latin typeface="Times New Roman"/>
                <a:cs typeface="Times New Roman"/>
              </a:rPr>
              <a:t>Outline</a:t>
            </a:r>
          </a:p>
        </p:txBody>
      </p:sp>
      <p:sp>
        <p:nvSpPr>
          <p:cNvPr id="28" name="Content Placeholder 2">
            <a:extLst>
              <a:ext uri="{FF2B5EF4-FFF2-40B4-BE49-F238E27FC236}">
                <a16:creationId xmlns:a16="http://schemas.microsoft.com/office/drawing/2014/main" id="{B7F8E490-2ECC-E940-31AE-9A1692997C6F}"/>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dirty="0">
                <a:latin typeface="Times New Roman"/>
                <a:ea typeface="Calibri"/>
                <a:cs typeface="Calibri"/>
              </a:rPr>
              <a:t>This presentation explores three approaches to designing the organisational structure for Boots UK — a major UK-based retail and pharmacy company. The analysis covers:</a:t>
            </a:r>
            <a:endParaRPr lang="en-GB" sz="2000" dirty="0">
              <a:latin typeface="Times New Roman"/>
              <a:cs typeface="Times New Roman"/>
            </a:endParaRPr>
          </a:p>
          <a:p>
            <a:r>
              <a:rPr lang="en-GB" sz="2000" dirty="0">
                <a:latin typeface="Times New Roman"/>
                <a:ea typeface="Calibri"/>
                <a:cs typeface="Calibri"/>
              </a:rPr>
              <a:t>1. Functional Structure</a:t>
            </a:r>
            <a:endParaRPr lang="en-GB" sz="2000" dirty="0">
              <a:latin typeface="Times New Roman"/>
              <a:cs typeface="Times New Roman"/>
            </a:endParaRPr>
          </a:p>
          <a:p>
            <a:r>
              <a:rPr lang="en-GB" sz="2000" dirty="0">
                <a:latin typeface="Times New Roman"/>
                <a:ea typeface="Calibri"/>
                <a:cs typeface="Calibri"/>
              </a:rPr>
              <a:t>2. Divisional Structure</a:t>
            </a:r>
            <a:endParaRPr lang="en-GB" sz="2000" dirty="0">
              <a:latin typeface="Times New Roman"/>
              <a:cs typeface="Times New Roman"/>
            </a:endParaRPr>
          </a:p>
          <a:p>
            <a:r>
              <a:rPr lang="en-GB" sz="2000" dirty="0">
                <a:latin typeface="Times New Roman"/>
                <a:ea typeface="Calibri"/>
                <a:cs typeface="Calibri"/>
              </a:rPr>
              <a:t>3. Matrix Structure</a:t>
            </a:r>
            <a:endParaRPr lang="en-GB" sz="2000" dirty="0">
              <a:latin typeface="Times New Roman"/>
              <a:cs typeface="Times New Roman"/>
            </a:endParaRPr>
          </a:p>
          <a:p>
            <a:pPr marL="0" indent="0">
              <a:buNone/>
            </a:pPr>
            <a:endParaRPr lang="en-GB" sz="2000">
              <a:latin typeface="Times New Roman"/>
              <a:cs typeface="Arial"/>
            </a:endParaRPr>
          </a:p>
          <a:p>
            <a:r>
              <a:rPr lang="en-GB" sz="2000" dirty="0">
                <a:latin typeface="Times New Roman"/>
                <a:ea typeface="Calibri"/>
                <a:cs typeface="Calibri"/>
              </a:rPr>
              <a:t>Each design includes an example organisation chart, advantages, disadvantages.</a:t>
            </a:r>
          </a:p>
          <a:p>
            <a:endParaRPr lang="en-GB" sz="2000"/>
          </a:p>
        </p:txBody>
      </p:sp>
      <p:sp>
        <p:nvSpPr>
          <p:cNvPr id="3" name="Slide Number Placeholder 2">
            <a:extLst>
              <a:ext uri="{FF2B5EF4-FFF2-40B4-BE49-F238E27FC236}">
                <a16:creationId xmlns:a16="http://schemas.microsoft.com/office/drawing/2014/main" id="{4604F652-210F-B70F-192B-7B1794A8A803}"/>
              </a:ext>
            </a:extLst>
          </p:cNvPr>
          <p:cNvSpPr>
            <a:spLocks noGrp="1"/>
          </p:cNvSpPr>
          <p:nvPr>
            <p:ph type="sldNum" sz="quarter" idx="12"/>
          </p:nvPr>
        </p:nvSpPr>
        <p:spPr/>
        <p:txBody>
          <a:bodyPr/>
          <a:lstStyle/>
          <a:p>
            <a:fld id="{330EA680-D336-4FF7-8B7A-9848BB0A1C32}" type="slidenum">
              <a:rPr lang="en-GB" smtClean="0"/>
              <a:t>3</a:t>
            </a:fld>
            <a:endParaRPr lang="en-US"/>
          </a:p>
        </p:txBody>
      </p:sp>
    </p:spTree>
    <p:extLst>
      <p:ext uri="{BB962C8B-B14F-4D97-AF65-F5344CB8AC3E}">
        <p14:creationId xmlns:p14="http://schemas.microsoft.com/office/powerpoint/2010/main" val="298454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3A7E003E-EE76-4207-A774-A645C37F1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BCC7E7-268A-056E-0CD8-2D8103B9DE0C}"/>
              </a:ext>
            </a:extLst>
          </p:cNvPr>
          <p:cNvSpPr>
            <a:spLocks noGrp="1"/>
          </p:cNvSpPr>
          <p:nvPr>
            <p:ph type="title"/>
          </p:nvPr>
        </p:nvSpPr>
        <p:spPr>
          <a:xfrm>
            <a:off x="838200" y="713312"/>
            <a:ext cx="3962400" cy="5431376"/>
          </a:xfrm>
        </p:spPr>
        <p:txBody>
          <a:bodyPr>
            <a:normAutofit/>
          </a:bodyPr>
          <a:lstStyle/>
          <a:p>
            <a:r>
              <a:rPr lang="en-GB" dirty="0">
                <a:latin typeface="Times New Roman"/>
                <a:cs typeface="Times New Roman"/>
              </a:rPr>
              <a:t>Definition of organisational structure</a:t>
            </a:r>
          </a:p>
        </p:txBody>
      </p:sp>
      <p:graphicFrame>
        <p:nvGraphicFramePr>
          <p:cNvPr id="7" name="Content Placeholder 2">
            <a:extLst>
              <a:ext uri="{FF2B5EF4-FFF2-40B4-BE49-F238E27FC236}">
                <a16:creationId xmlns:a16="http://schemas.microsoft.com/office/drawing/2014/main" id="{2C74A8C2-C3CD-C7E7-15A6-8554B084E9EC}"/>
              </a:ext>
            </a:extLst>
          </p:cNvPr>
          <p:cNvGraphicFramePr>
            <a:graphicFrameLocks noGrp="1"/>
          </p:cNvGraphicFramePr>
          <p:nvPr>
            <p:ph idx="1"/>
            <p:extLst>
              <p:ext uri="{D42A27DB-BD31-4B8C-83A1-F6EECF244321}">
                <p14:modId xmlns:p14="http://schemas.microsoft.com/office/powerpoint/2010/main" val="1019224019"/>
              </p:ext>
            </p:extLst>
          </p:nvPr>
        </p:nvGraphicFramePr>
        <p:xfrm>
          <a:off x="5511704" y="152597"/>
          <a:ext cx="5842095" cy="6682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Slide Number Placeholder 23">
            <a:extLst>
              <a:ext uri="{FF2B5EF4-FFF2-40B4-BE49-F238E27FC236}">
                <a16:creationId xmlns:a16="http://schemas.microsoft.com/office/drawing/2014/main" id="{B880E373-081C-8311-6A15-D93FF90CA13A}"/>
              </a:ext>
            </a:extLst>
          </p:cNvPr>
          <p:cNvSpPr>
            <a:spLocks noGrp="1"/>
          </p:cNvSpPr>
          <p:nvPr>
            <p:ph type="sldNum" sz="quarter" idx="12"/>
          </p:nvPr>
        </p:nvSpPr>
        <p:spPr/>
        <p:txBody>
          <a:bodyPr/>
          <a:lstStyle/>
          <a:p>
            <a:fld id="{330EA680-D336-4FF7-8B7A-9848BB0A1C32}" type="slidenum">
              <a:rPr lang="en-GB" smtClean="0"/>
              <a:t>4</a:t>
            </a:fld>
            <a:endParaRPr lang="en-US"/>
          </a:p>
        </p:txBody>
      </p:sp>
    </p:spTree>
    <p:extLst>
      <p:ext uri="{BB962C8B-B14F-4D97-AF65-F5344CB8AC3E}">
        <p14:creationId xmlns:p14="http://schemas.microsoft.com/office/powerpoint/2010/main" val="3227064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9165B-CF29-1626-E239-FDDB9C3D820F}"/>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Times New Roman"/>
                <a:cs typeface="Times New Roman"/>
              </a:rPr>
              <a:t>Boots UK Current Structure</a:t>
            </a:r>
          </a:p>
        </p:txBody>
      </p:sp>
      <p:sp>
        <p:nvSpPr>
          <p:cNvPr id="3" name="Content Placeholder 2">
            <a:extLst>
              <a:ext uri="{FF2B5EF4-FFF2-40B4-BE49-F238E27FC236}">
                <a16:creationId xmlns:a16="http://schemas.microsoft.com/office/drawing/2014/main" id="{E5938B84-74E2-971E-6BA3-8C5955BBF2B0}"/>
              </a:ext>
            </a:extLst>
          </p:cNvPr>
          <p:cNvSpPr>
            <a:spLocks noGrp="1"/>
          </p:cNvSpPr>
          <p:nvPr>
            <p:ph idx="1"/>
          </p:nvPr>
        </p:nvSpPr>
        <p:spPr>
          <a:xfrm>
            <a:off x="1371599" y="2318197"/>
            <a:ext cx="9724031" cy="3683358"/>
          </a:xfrm>
        </p:spPr>
        <p:txBody>
          <a:bodyPr vert="horz" lIns="91440" tIns="45720" rIns="91440" bIns="45720" rtlCol="0" anchor="ctr">
            <a:noAutofit/>
          </a:bodyPr>
          <a:lstStyle/>
          <a:p>
            <a:pPr marL="0" indent="0">
              <a:buNone/>
            </a:pPr>
            <a:r>
              <a:rPr lang="en-US" sz="2000" dirty="0">
                <a:latin typeface="Times New Roman"/>
                <a:cs typeface="Times New Roman"/>
              </a:rPr>
              <a:t>Boots UK currently operates as a hybrid </a:t>
            </a:r>
            <a:r>
              <a:rPr lang="en-US" sz="2000" err="1">
                <a:latin typeface="Times New Roman"/>
                <a:cs typeface="Times New Roman"/>
              </a:rPr>
              <a:t>organisational</a:t>
            </a:r>
            <a:r>
              <a:rPr lang="en-US" sz="2000" dirty="0">
                <a:latin typeface="Times New Roman"/>
                <a:cs typeface="Times New Roman"/>
              </a:rPr>
              <a:t> structure that combines both functional and divisional elements. This design supports its position as a leading pharmacy-led health and beauty retailer with over 18,00 stores and 52,000 employees across the UK (Boots UK, 2025).</a:t>
            </a:r>
          </a:p>
          <a:p>
            <a:pPr marL="0" indent="0">
              <a:buNone/>
            </a:pPr>
            <a:r>
              <a:rPr lang="en-US" sz="2000" dirty="0">
                <a:latin typeface="Times New Roman"/>
                <a:cs typeface="Times New Roman"/>
              </a:rPr>
              <a:t>Advantages:</a:t>
            </a:r>
          </a:p>
          <a:p>
            <a:r>
              <a:rPr lang="en-US" sz="2000" dirty="0">
                <a:latin typeface="Times New Roman"/>
                <a:cs typeface="Times New Roman"/>
              </a:rPr>
              <a:t>Encourages collaboration between retail and healthcare divisions.</a:t>
            </a:r>
          </a:p>
          <a:p>
            <a:r>
              <a:rPr lang="en-US" sz="2000" dirty="0">
                <a:latin typeface="Times New Roman"/>
                <a:cs typeface="Times New Roman"/>
              </a:rPr>
              <a:t>Improves adaptability to customer and digital innovation needs.</a:t>
            </a:r>
          </a:p>
          <a:p>
            <a:pPr marL="0" indent="0">
              <a:buNone/>
            </a:pPr>
            <a:r>
              <a:rPr lang="en-US" sz="2000" dirty="0">
                <a:latin typeface="Times New Roman"/>
                <a:cs typeface="Times New Roman"/>
              </a:rPr>
              <a:t>Disadvantages:</a:t>
            </a:r>
          </a:p>
          <a:p>
            <a:r>
              <a:rPr lang="en-US" sz="2000" dirty="0">
                <a:latin typeface="Times New Roman"/>
                <a:cs typeface="Times New Roman"/>
              </a:rPr>
              <a:t>Some functions may be duplicated across divisions, increasing administration costs.</a:t>
            </a:r>
          </a:p>
          <a:p>
            <a:r>
              <a:rPr lang="en-US" sz="2000" dirty="0">
                <a:latin typeface="Times New Roman"/>
                <a:cs typeface="Times New Roman"/>
              </a:rPr>
              <a:t>Coordination between retail, pharmacy, and digital divisions can slow decision-making and complicate the flow of information (Boots UK, 2025).</a:t>
            </a:r>
          </a:p>
        </p:txBody>
      </p:sp>
      <p:sp>
        <p:nvSpPr>
          <p:cNvPr id="4" name="Slide Number Placeholder 3">
            <a:extLst>
              <a:ext uri="{FF2B5EF4-FFF2-40B4-BE49-F238E27FC236}">
                <a16:creationId xmlns:a16="http://schemas.microsoft.com/office/drawing/2014/main" id="{FFFAE56A-7238-5C15-6DEA-F7ECFF8C2B32}"/>
              </a:ext>
            </a:extLst>
          </p:cNvPr>
          <p:cNvSpPr>
            <a:spLocks noGrp="1"/>
          </p:cNvSpPr>
          <p:nvPr>
            <p:ph type="sldNum" sz="quarter" idx="12"/>
          </p:nvPr>
        </p:nvSpPr>
        <p:spPr>
          <a:xfrm>
            <a:off x="11704320" y="6455431"/>
            <a:ext cx="445913" cy="365125"/>
          </a:xfrm>
        </p:spPr>
        <p:txBody>
          <a:bodyPr>
            <a:normAutofit/>
          </a:bodyPr>
          <a:lstStyle/>
          <a:p>
            <a:pPr>
              <a:spcAft>
                <a:spcPts val="600"/>
              </a:spcAft>
            </a:pPr>
            <a:fld id="{330EA680-D336-4FF7-8B7A-9848BB0A1C32}" type="slidenum">
              <a:rPr lang="en-GB" sz="1100">
                <a:solidFill>
                  <a:schemeClr val="tx1">
                    <a:lumMod val="50000"/>
                    <a:lumOff val="50000"/>
                  </a:schemeClr>
                </a:solidFill>
              </a:rPr>
              <a:pPr>
                <a:spcAft>
                  <a:spcPts val="600"/>
                </a:spcAft>
              </a:pPr>
              <a:t>5</a:t>
            </a:fld>
            <a:endParaRPr lang="en-GB" sz="1100">
              <a:solidFill>
                <a:schemeClr val="tx1">
                  <a:lumMod val="50000"/>
                  <a:lumOff val="50000"/>
                </a:schemeClr>
              </a:solidFill>
            </a:endParaRPr>
          </a:p>
        </p:txBody>
      </p:sp>
    </p:spTree>
    <p:extLst>
      <p:ext uri="{BB962C8B-B14F-4D97-AF65-F5344CB8AC3E}">
        <p14:creationId xmlns:p14="http://schemas.microsoft.com/office/powerpoint/2010/main" val="2355313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A00133D7-B260-F001-5233-7B78CB8C40E9}"/>
              </a:ext>
            </a:extLst>
          </p:cNvPr>
          <p:cNvPicPr>
            <a:picLocks noChangeAspect="1"/>
          </p:cNvPicPr>
          <p:nvPr/>
        </p:nvPicPr>
        <p:blipFill>
          <a:blip r:embed="rId2">
            <a:alphaModFix amt="40000"/>
          </a:blip>
          <a:srcRect b="6250"/>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FFB3F41B-4301-2E86-0329-1453D18AECAF}"/>
              </a:ext>
            </a:extLst>
          </p:cNvPr>
          <p:cNvSpPr>
            <a:spLocks noGrp="1"/>
          </p:cNvSpPr>
          <p:nvPr>
            <p:ph type="title"/>
          </p:nvPr>
        </p:nvSpPr>
        <p:spPr>
          <a:xfrm>
            <a:off x="838200" y="365125"/>
            <a:ext cx="10515600" cy="1325563"/>
          </a:xfrm>
        </p:spPr>
        <p:txBody>
          <a:bodyPr>
            <a:normAutofit/>
          </a:bodyPr>
          <a:lstStyle/>
          <a:p>
            <a:r>
              <a:rPr lang="en-GB" sz="5400">
                <a:solidFill>
                  <a:schemeClr val="bg1"/>
                </a:solidFill>
              </a:rPr>
              <a:t>Functional Structure</a:t>
            </a:r>
          </a:p>
        </p:txBody>
      </p:sp>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8E01EAA9-0EFB-F2CD-D80C-68EC34283C64}"/>
              </a:ext>
            </a:extLst>
          </p:cNvPr>
          <p:cNvGraphicFramePr>
            <a:graphicFrameLocks noGrp="1"/>
          </p:cNvGraphicFramePr>
          <p:nvPr>
            <p:ph idx="1"/>
            <p:extLst>
              <p:ext uri="{D42A27DB-BD31-4B8C-83A1-F6EECF244321}">
                <p14:modId xmlns:p14="http://schemas.microsoft.com/office/powerpoint/2010/main" val="1921829500"/>
              </p:ext>
            </p:extLst>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Slide Number Placeholder 18">
            <a:extLst>
              <a:ext uri="{FF2B5EF4-FFF2-40B4-BE49-F238E27FC236}">
                <a16:creationId xmlns:a16="http://schemas.microsoft.com/office/drawing/2014/main" id="{ADCDD335-C3B6-6497-7B3A-D946690DBCC7}"/>
              </a:ext>
            </a:extLst>
          </p:cNvPr>
          <p:cNvSpPr>
            <a:spLocks noGrp="1"/>
          </p:cNvSpPr>
          <p:nvPr>
            <p:ph type="sldNum" sz="quarter" idx="12"/>
          </p:nvPr>
        </p:nvSpPr>
        <p:spPr/>
        <p:txBody>
          <a:bodyPr/>
          <a:lstStyle/>
          <a:p>
            <a:fld id="{330EA680-D336-4FF7-8B7A-9848BB0A1C32}" type="slidenum">
              <a:rPr lang="en-GB" smtClean="0"/>
              <a:t>6</a:t>
            </a:fld>
            <a:endParaRPr lang="en-US"/>
          </a:p>
        </p:txBody>
      </p:sp>
    </p:spTree>
    <p:extLst>
      <p:ext uri="{BB962C8B-B14F-4D97-AF65-F5344CB8AC3E}">
        <p14:creationId xmlns:p14="http://schemas.microsoft.com/office/powerpoint/2010/main" val="2589911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FF3B28A-3520-520E-A46C-F37A114A5641}"/>
              </a:ext>
            </a:extLst>
          </p:cNvPr>
          <p:cNvSpPr>
            <a:spLocks noGrp="1"/>
          </p:cNvSpPr>
          <p:nvPr>
            <p:ph type="title"/>
          </p:nvPr>
        </p:nvSpPr>
        <p:spPr>
          <a:xfrm>
            <a:off x="660041" y="2767106"/>
            <a:ext cx="2880828" cy="3071906"/>
          </a:xfrm>
          <a:prstGeom prst="ellipse">
            <a:avLst/>
          </a:prstGeom>
        </p:spPr>
        <p:txBody>
          <a:bodyPr vert="horz" lIns="91440" tIns="45720" rIns="91440" bIns="45720" rtlCol="0" anchor="t">
            <a:normAutofit/>
          </a:bodyPr>
          <a:lstStyle/>
          <a:p>
            <a:r>
              <a:rPr lang="en-US" sz="3400" kern="1200" dirty="0">
                <a:solidFill>
                  <a:srgbClr val="FFFFFF"/>
                </a:solidFill>
                <a:latin typeface="Times New Roman"/>
                <a:cs typeface="Times New Roman"/>
              </a:rPr>
              <a:t>Functional chart</a:t>
            </a:r>
            <a:br>
              <a:rPr lang="en-US" sz="3400" dirty="0">
                <a:latin typeface="Times New Roman"/>
              </a:rPr>
            </a:br>
            <a:r>
              <a:rPr lang="en-US" sz="3400" dirty="0">
                <a:solidFill>
                  <a:srgbClr val="FFFFFF"/>
                </a:solidFill>
                <a:latin typeface="Times New Roman"/>
                <a:cs typeface="Times New Roman"/>
              </a:rPr>
              <a:t>(</a:t>
            </a:r>
            <a:r>
              <a:rPr lang="en-US" sz="3400" err="1">
                <a:solidFill>
                  <a:srgbClr val="FFFFFF"/>
                </a:solidFill>
                <a:latin typeface="Times New Roman"/>
                <a:cs typeface="Times New Roman"/>
              </a:rPr>
              <a:t>Acko</a:t>
            </a:r>
            <a:r>
              <a:rPr lang="en-US" sz="3400" dirty="0">
                <a:solidFill>
                  <a:srgbClr val="FFFFFF"/>
                </a:solidFill>
                <a:latin typeface="Times New Roman"/>
                <a:cs typeface="Times New Roman"/>
              </a:rPr>
              <a:t>, 2024)</a:t>
            </a:r>
            <a:endParaRPr lang="en-US" sz="3400" kern="1200" dirty="0">
              <a:solidFill>
                <a:srgbClr val="FFFFFF"/>
              </a:solidFill>
              <a:latin typeface="Times New Roman"/>
              <a:cs typeface="Times New Roman"/>
            </a:endParaRPr>
          </a:p>
        </p:txBody>
      </p:sp>
      <p:pic>
        <p:nvPicPr>
          <p:cNvPr id="4" name="Content Placeholder 3" descr="A diagram of a structure&#10;&#10;AI-generated content may be incorrect.">
            <a:extLst>
              <a:ext uri="{FF2B5EF4-FFF2-40B4-BE49-F238E27FC236}">
                <a16:creationId xmlns:a16="http://schemas.microsoft.com/office/drawing/2014/main" id="{A420C4C6-66BF-4FA7-004D-385C21E9AF0F}"/>
              </a:ext>
            </a:extLst>
          </p:cNvPr>
          <p:cNvPicPr>
            <a:picLocks noGrp="1" noChangeAspect="1"/>
          </p:cNvPicPr>
          <p:nvPr>
            <p:ph idx="1"/>
          </p:nvPr>
        </p:nvPicPr>
        <p:blipFill>
          <a:blip r:embed="rId2"/>
          <a:stretch>
            <a:fillRect/>
          </a:stretch>
        </p:blipFill>
        <p:spPr>
          <a:xfrm>
            <a:off x="4502428" y="1026439"/>
            <a:ext cx="7225748" cy="4805122"/>
          </a:xfrm>
          <a:prstGeom prst="rect">
            <a:avLst/>
          </a:prstGeom>
        </p:spPr>
      </p:pic>
      <p:sp>
        <p:nvSpPr>
          <p:cNvPr id="3" name="Slide Number Placeholder 2">
            <a:extLst>
              <a:ext uri="{FF2B5EF4-FFF2-40B4-BE49-F238E27FC236}">
                <a16:creationId xmlns:a16="http://schemas.microsoft.com/office/drawing/2014/main" id="{26B0A988-83A9-18AF-124F-CD1C8369F28F}"/>
              </a:ext>
            </a:extLst>
          </p:cNvPr>
          <p:cNvSpPr>
            <a:spLocks noGrp="1"/>
          </p:cNvSpPr>
          <p:nvPr>
            <p:ph type="sldNum" sz="quarter" idx="12"/>
          </p:nvPr>
        </p:nvSpPr>
        <p:spPr/>
        <p:txBody>
          <a:bodyPr/>
          <a:lstStyle/>
          <a:p>
            <a:fld id="{330EA680-D336-4FF7-8B7A-9848BB0A1C32}" type="slidenum">
              <a:rPr lang="en-GB" smtClean="0"/>
              <a:t>7</a:t>
            </a:fld>
            <a:endParaRPr lang="en-US"/>
          </a:p>
        </p:txBody>
      </p:sp>
    </p:spTree>
    <p:extLst>
      <p:ext uri="{BB962C8B-B14F-4D97-AF65-F5344CB8AC3E}">
        <p14:creationId xmlns:p14="http://schemas.microsoft.com/office/powerpoint/2010/main" val="2673496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CE603-97A1-3684-3EB7-AF22684C84AA}"/>
              </a:ext>
            </a:extLst>
          </p:cNvPr>
          <p:cNvSpPr>
            <a:spLocks noGrp="1"/>
          </p:cNvSpPr>
          <p:nvPr>
            <p:ph type="title"/>
          </p:nvPr>
        </p:nvSpPr>
        <p:spPr/>
        <p:txBody>
          <a:bodyPr/>
          <a:lstStyle/>
          <a:p>
            <a:pPr algn="ctr"/>
            <a:r>
              <a:rPr lang="en-GB" dirty="0">
                <a:solidFill>
                  <a:schemeClr val="bg1"/>
                </a:solidFill>
              </a:rPr>
              <a:t>Divisional Structure</a:t>
            </a:r>
            <a:endParaRPr lang="en-US">
              <a:solidFill>
                <a:schemeClr val="bg1"/>
              </a:solidFill>
            </a:endParaRPr>
          </a:p>
        </p:txBody>
      </p:sp>
      <p:graphicFrame>
        <p:nvGraphicFramePr>
          <p:cNvPr id="5" name="Content Placeholder 2">
            <a:extLst>
              <a:ext uri="{FF2B5EF4-FFF2-40B4-BE49-F238E27FC236}">
                <a16:creationId xmlns:a16="http://schemas.microsoft.com/office/drawing/2014/main" id="{09A99A49-9086-391E-3219-64818499FFD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Slide Number Placeholder 17">
            <a:extLst>
              <a:ext uri="{FF2B5EF4-FFF2-40B4-BE49-F238E27FC236}">
                <a16:creationId xmlns:a16="http://schemas.microsoft.com/office/drawing/2014/main" id="{4BF0D560-AD57-46A4-94BA-CE1E6A2FB3C0}"/>
              </a:ext>
            </a:extLst>
          </p:cNvPr>
          <p:cNvSpPr>
            <a:spLocks noGrp="1"/>
          </p:cNvSpPr>
          <p:nvPr>
            <p:ph type="sldNum" sz="quarter" idx="12"/>
          </p:nvPr>
        </p:nvSpPr>
        <p:spPr/>
        <p:txBody>
          <a:bodyPr/>
          <a:lstStyle/>
          <a:p>
            <a:fld id="{330EA680-D336-4FF7-8B7A-9848BB0A1C32}" type="slidenum">
              <a:rPr lang="en-GB" smtClean="0"/>
              <a:t>8</a:t>
            </a:fld>
            <a:endParaRPr lang="en-US"/>
          </a:p>
        </p:txBody>
      </p:sp>
    </p:spTree>
    <p:extLst>
      <p:ext uri="{BB962C8B-B14F-4D97-AF65-F5344CB8AC3E}">
        <p14:creationId xmlns:p14="http://schemas.microsoft.com/office/powerpoint/2010/main" val="2526361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1BC9E8-3CC5-E71E-C693-E6AFAAF3FC2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Times New Roman"/>
                <a:cs typeface="Times New Roman"/>
              </a:rPr>
              <a:t>Divisional Chart</a:t>
            </a:r>
            <a:br>
              <a:rPr lang="en-US" sz="4000" dirty="0">
                <a:latin typeface="Times New Roman"/>
              </a:rPr>
            </a:br>
            <a:r>
              <a:rPr lang="en-US" sz="4000" dirty="0">
                <a:solidFill>
                  <a:srgbClr val="FFFFFF"/>
                </a:solidFill>
                <a:latin typeface="Times New Roman"/>
                <a:cs typeface="Times New Roman"/>
              </a:rPr>
              <a:t>(</a:t>
            </a:r>
            <a:r>
              <a:rPr lang="en-US" sz="4000" err="1">
                <a:solidFill>
                  <a:srgbClr val="FFFFFF"/>
                </a:solidFill>
                <a:latin typeface="Times New Roman"/>
                <a:cs typeface="Times New Roman"/>
              </a:rPr>
              <a:t>Acko</a:t>
            </a:r>
            <a:r>
              <a:rPr lang="en-US" sz="4000" dirty="0">
                <a:solidFill>
                  <a:srgbClr val="FFFFFF"/>
                </a:solidFill>
                <a:latin typeface="Times New Roman"/>
                <a:cs typeface="Times New Roman"/>
              </a:rPr>
              <a:t>, 2024)</a:t>
            </a:r>
            <a:endParaRPr lang="en-US" sz="4000" kern="1200" dirty="0">
              <a:solidFill>
                <a:srgbClr val="FFFFFF"/>
              </a:solidFill>
              <a:latin typeface="Times New Roman"/>
              <a:cs typeface="Times New Roman"/>
            </a:endParaRPr>
          </a:p>
        </p:txBody>
      </p:sp>
      <p:pic>
        <p:nvPicPr>
          <p:cNvPr id="4" name="Content Placeholder 3" descr="A diagram of a company structure">
            <a:extLst>
              <a:ext uri="{FF2B5EF4-FFF2-40B4-BE49-F238E27FC236}">
                <a16:creationId xmlns:a16="http://schemas.microsoft.com/office/drawing/2014/main" id="{F058085B-49B2-FBED-5607-35F3B06F0E36}"/>
              </a:ext>
            </a:extLst>
          </p:cNvPr>
          <p:cNvPicPr>
            <a:picLocks noGrp="1" noChangeAspect="1"/>
          </p:cNvPicPr>
          <p:nvPr>
            <p:ph idx="1"/>
          </p:nvPr>
        </p:nvPicPr>
        <p:blipFill>
          <a:blip r:embed="rId2"/>
          <a:stretch>
            <a:fillRect/>
          </a:stretch>
        </p:blipFill>
        <p:spPr>
          <a:xfrm>
            <a:off x="5153510" y="467208"/>
            <a:ext cx="5923584" cy="5923584"/>
          </a:xfrm>
          <a:prstGeom prst="rect">
            <a:avLst/>
          </a:prstGeom>
        </p:spPr>
      </p:pic>
      <p:sp>
        <p:nvSpPr>
          <p:cNvPr id="3" name="Slide Number Placeholder 2">
            <a:extLst>
              <a:ext uri="{FF2B5EF4-FFF2-40B4-BE49-F238E27FC236}">
                <a16:creationId xmlns:a16="http://schemas.microsoft.com/office/drawing/2014/main" id="{95B1DE6F-EA20-588D-CBD3-50486E478FF6}"/>
              </a:ext>
            </a:extLst>
          </p:cNvPr>
          <p:cNvSpPr>
            <a:spLocks noGrp="1"/>
          </p:cNvSpPr>
          <p:nvPr>
            <p:ph type="sldNum" sz="quarter" idx="12"/>
          </p:nvPr>
        </p:nvSpPr>
        <p:spPr/>
        <p:txBody>
          <a:bodyPr/>
          <a:lstStyle/>
          <a:p>
            <a:fld id="{330EA680-D336-4FF7-8B7A-9848BB0A1C32}" type="slidenum">
              <a:rPr lang="en-GB" smtClean="0"/>
              <a:t>9</a:t>
            </a:fld>
            <a:endParaRPr lang="en-US"/>
          </a:p>
        </p:txBody>
      </p:sp>
    </p:spTree>
    <p:extLst>
      <p:ext uri="{BB962C8B-B14F-4D97-AF65-F5344CB8AC3E}">
        <p14:creationId xmlns:p14="http://schemas.microsoft.com/office/powerpoint/2010/main" val="3545483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D5C9D-2A78-CBED-D5ED-B47FE5BF40A1}"/>
              </a:ext>
            </a:extLst>
          </p:cNvPr>
          <p:cNvSpPr>
            <a:spLocks noGrp="1"/>
          </p:cNvSpPr>
          <p:nvPr>
            <p:ph type="title"/>
          </p:nvPr>
        </p:nvSpPr>
        <p:spPr>
          <a:xfrm>
            <a:off x="838200" y="557188"/>
            <a:ext cx="10515600" cy="1133499"/>
          </a:xfrm>
        </p:spPr>
        <p:txBody>
          <a:bodyPr>
            <a:normAutofit/>
          </a:bodyPr>
          <a:lstStyle/>
          <a:p>
            <a:pPr algn="ctr"/>
            <a:r>
              <a:rPr lang="en-GB" sz="5200" dirty="0"/>
              <a:t>Matrix Structure</a:t>
            </a:r>
          </a:p>
        </p:txBody>
      </p:sp>
      <p:graphicFrame>
        <p:nvGraphicFramePr>
          <p:cNvPr id="5" name="Content Placeholder 2">
            <a:extLst>
              <a:ext uri="{FF2B5EF4-FFF2-40B4-BE49-F238E27FC236}">
                <a16:creationId xmlns:a16="http://schemas.microsoft.com/office/drawing/2014/main" id="{94AB1865-9E63-019F-1227-DAE10184F109}"/>
              </a:ext>
            </a:extLst>
          </p:cNvPr>
          <p:cNvGraphicFramePr>
            <a:graphicFrameLocks noGrp="1"/>
          </p:cNvGraphicFramePr>
          <p:nvPr>
            <p:ph idx="1"/>
            <p:extLst>
              <p:ext uri="{D42A27DB-BD31-4B8C-83A1-F6EECF244321}">
                <p14:modId xmlns:p14="http://schemas.microsoft.com/office/powerpoint/2010/main" val="323498972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Slide Number Placeholder 17">
            <a:extLst>
              <a:ext uri="{FF2B5EF4-FFF2-40B4-BE49-F238E27FC236}">
                <a16:creationId xmlns:a16="http://schemas.microsoft.com/office/drawing/2014/main" id="{4A663D8C-B90E-6C5D-F8D9-28C2DDD99E5D}"/>
              </a:ext>
            </a:extLst>
          </p:cNvPr>
          <p:cNvSpPr>
            <a:spLocks noGrp="1"/>
          </p:cNvSpPr>
          <p:nvPr>
            <p:ph type="sldNum" sz="quarter" idx="12"/>
          </p:nvPr>
        </p:nvSpPr>
        <p:spPr/>
        <p:txBody>
          <a:bodyPr/>
          <a:lstStyle/>
          <a:p>
            <a:fld id="{330EA680-D336-4FF7-8B7A-9848BB0A1C32}" type="slidenum">
              <a:rPr lang="en-GB" smtClean="0"/>
              <a:t>10</a:t>
            </a:fld>
            <a:endParaRPr lang="en-US"/>
          </a:p>
        </p:txBody>
      </p:sp>
    </p:spTree>
    <p:extLst>
      <p:ext uri="{BB962C8B-B14F-4D97-AF65-F5344CB8AC3E}">
        <p14:creationId xmlns:p14="http://schemas.microsoft.com/office/powerpoint/2010/main" val="3225106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66C5FA7-6551-3E0A-CA1D-0F0BB948A95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Times New Roman"/>
                <a:cs typeface="Times New Roman"/>
              </a:rPr>
              <a:t>Matrix Chart</a:t>
            </a:r>
            <a:br>
              <a:rPr lang="en-US" sz="4000" kern="1200" dirty="0">
                <a:latin typeface="Times New Roman"/>
              </a:rPr>
            </a:br>
            <a:r>
              <a:rPr lang="en-US" sz="4000" kern="1200" dirty="0">
                <a:solidFill>
                  <a:srgbClr val="FFFFFF"/>
                </a:solidFill>
                <a:latin typeface="Times New Roman"/>
                <a:cs typeface="Times New Roman"/>
              </a:rPr>
              <a:t>(</a:t>
            </a:r>
            <a:r>
              <a:rPr lang="en-US" sz="4000" dirty="0">
                <a:solidFill>
                  <a:srgbClr val="FFFFFF"/>
                </a:solidFill>
                <a:latin typeface="Times New Roman"/>
                <a:cs typeface="Times New Roman"/>
              </a:rPr>
              <a:t>Acko</a:t>
            </a:r>
            <a:r>
              <a:rPr lang="en-US" sz="4000" kern="1200" dirty="0">
                <a:solidFill>
                  <a:srgbClr val="FFFFFF"/>
                </a:solidFill>
                <a:latin typeface="Times New Roman"/>
                <a:cs typeface="Times New Roman"/>
              </a:rPr>
              <a:t>,</a:t>
            </a:r>
            <a:r>
              <a:rPr lang="en-US" sz="4000" dirty="0">
                <a:solidFill>
                  <a:srgbClr val="FFFFFF"/>
                </a:solidFill>
                <a:latin typeface="Times New Roman"/>
                <a:cs typeface="Times New Roman"/>
              </a:rPr>
              <a:t>2024</a:t>
            </a:r>
            <a:r>
              <a:rPr lang="en-US" sz="4000" kern="1200" dirty="0">
                <a:solidFill>
                  <a:srgbClr val="FFFFFF"/>
                </a:solidFill>
                <a:latin typeface="Times New Roman"/>
                <a:cs typeface="Times New Roman"/>
              </a:rPr>
              <a:t>)</a:t>
            </a:r>
          </a:p>
        </p:txBody>
      </p:sp>
      <p:pic>
        <p:nvPicPr>
          <p:cNvPr id="4" name="Content Placeholder 3" descr="Matrix organizational structure">
            <a:extLst>
              <a:ext uri="{FF2B5EF4-FFF2-40B4-BE49-F238E27FC236}">
                <a16:creationId xmlns:a16="http://schemas.microsoft.com/office/drawing/2014/main" id="{0630C52E-F19D-F634-D48B-B498DA3645D4}"/>
              </a:ext>
            </a:extLst>
          </p:cNvPr>
          <p:cNvPicPr>
            <a:picLocks noGrp="1" noChangeAspect="1"/>
          </p:cNvPicPr>
          <p:nvPr>
            <p:ph idx="1"/>
          </p:nvPr>
        </p:nvPicPr>
        <p:blipFill>
          <a:blip r:embed="rId2"/>
          <a:stretch>
            <a:fillRect/>
          </a:stretch>
        </p:blipFill>
        <p:spPr>
          <a:xfrm>
            <a:off x="4502428" y="1035471"/>
            <a:ext cx="7225748" cy="4787057"/>
          </a:xfrm>
          <a:prstGeom prst="rect">
            <a:avLst/>
          </a:prstGeom>
        </p:spPr>
      </p:pic>
      <p:sp>
        <p:nvSpPr>
          <p:cNvPr id="3" name="Slide Number Placeholder 2">
            <a:extLst>
              <a:ext uri="{FF2B5EF4-FFF2-40B4-BE49-F238E27FC236}">
                <a16:creationId xmlns:a16="http://schemas.microsoft.com/office/drawing/2014/main" id="{F4418DAF-3DEC-0C8F-243E-443E45D8145B}"/>
              </a:ext>
            </a:extLst>
          </p:cNvPr>
          <p:cNvSpPr>
            <a:spLocks noGrp="1"/>
          </p:cNvSpPr>
          <p:nvPr>
            <p:ph type="sldNum" sz="quarter" idx="12"/>
          </p:nvPr>
        </p:nvSpPr>
        <p:spPr/>
        <p:txBody>
          <a:bodyPr/>
          <a:lstStyle/>
          <a:p>
            <a:fld id="{330EA680-D336-4FF7-8B7A-9848BB0A1C32}" type="slidenum">
              <a:rPr lang="en-GB" smtClean="0"/>
              <a:t>11</a:t>
            </a:fld>
            <a:endParaRPr lang="en-US"/>
          </a:p>
        </p:txBody>
      </p:sp>
    </p:spTree>
    <p:extLst>
      <p:ext uri="{BB962C8B-B14F-4D97-AF65-F5344CB8AC3E}">
        <p14:creationId xmlns:p14="http://schemas.microsoft.com/office/powerpoint/2010/main" val="6085115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83B7F7-E449-8A40-8265-F685E62BEF38}"/>
              </a:ext>
            </a:extLst>
          </p:cNvPr>
          <p:cNvSpPr>
            <a:spLocks noGrp="1"/>
          </p:cNvSpPr>
          <p:nvPr>
            <p:ph type="title"/>
          </p:nvPr>
        </p:nvSpPr>
        <p:spPr>
          <a:xfrm>
            <a:off x="838200" y="1336390"/>
            <a:ext cx="6155988" cy="1182927"/>
          </a:xfrm>
        </p:spPr>
        <p:txBody>
          <a:bodyPr anchor="b">
            <a:normAutofit/>
          </a:bodyPr>
          <a:lstStyle/>
          <a:p>
            <a:r>
              <a:rPr lang="en-US" sz="5600" dirty="0">
                <a:latin typeface="Times New Roman"/>
                <a:cs typeface="Times New Roman"/>
              </a:rPr>
              <a:t>Drawbacks</a:t>
            </a:r>
          </a:p>
        </p:txBody>
      </p:sp>
      <p:cxnSp>
        <p:nvCxnSpPr>
          <p:cNvPr id="50" name="Straight Connector 49">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25" name="Content Placeholder 2">
            <a:extLst>
              <a:ext uri="{FF2B5EF4-FFF2-40B4-BE49-F238E27FC236}">
                <a16:creationId xmlns:a16="http://schemas.microsoft.com/office/drawing/2014/main" id="{6EB63975-6CF2-15F4-1966-C1180878BC36}"/>
              </a:ext>
            </a:extLst>
          </p:cNvPr>
          <p:cNvSpPr>
            <a:spLocks noGrp="1"/>
          </p:cNvSpPr>
          <p:nvPr>
            <p:ph idx="1"/>
          </p:nvPr>
        </p:nvSpPr>
        <p:spPr>
          <a:xfrm>
            <a:off x="845339" y="2829330"/>
            <a:ext cx="6148849" cy="3857077"/>
          </a:xfrm>
        </p:spPr>
        <p:txBody>
          <a:bodyPr vert="horz" lIns="91440" tIns="45720" rIns="91440" bIns="45720" rtlCol="0" anchor="t">
            <a:normAutofit lnSpcReduction="10000"/>
          </a:bodyPr>
          <a:lstStyle/>
          <a:p>
            <a:pPr marL="0" indent="0">
              <a:buNone/>
            </a:pPr>
            <a:r>
              <a:rPr lang="en-US" sz="1800" dirty="0">
                <a:solidFill>
                  <a:schemeClr val="tx1">
                    <a:alpha val="80000"/>
                  </a:schemeClr>
                </a:solidFill>
                <a:latin typeface="Times New Roman"/>
                <a:cs typeface="Times New Roman"/>
              </a:rPr>
              <a:t>Functional Structure:</a:t>
            </a:r>
          </a:p>
          <a:p>
            <a:r>
              <a:rPr lang="en-US" sz="1800" dirty="0">
                <a:solidFill>
                  <a:schemeClr val="tx1">
                    <a:alpha val="80000"/>
                  </a:schemeClr>
                </a:solidFill>
                <a:latin typeface="Times New Roman"/>
                <a:cs typeface="Times New Roman"/>
              </a:rPr>
              <a:t>Creates departmental isolation which limits communication between departments.</a:t>
            </a:r>
          </a:p>
          <a:p>
            <a:r>
              <a:rPr lang="en-US" sz="1800" dirty="0">
                <a:solidFill>
                  <a:schemeClr val="tx1">
                    <a:alpha val="80000"/>
                  </a:schemeClr>
                </a:solidFill>
                <a:latin typeface="Times New Roman"/>
                <a:cs typeface="Times New Roman"/>
              </a:rPr>
              <a:t>Reduced flexibility when adapting to changes in the retail and healthcare environment (IONOS, 2023; Boots UK, 2024).</a:t>
            </a:r>
          </a:p>
          <a:p>
            <a:pPr marL="0" indent="0">
              <a:buNone/>
            </a:pPr>
            <a:r>
              <a:rPr lang="en-US" sz="1800" dirty="0">
                <a:solidFill>
                  <a:schemeClr val="tx1">
                    <a:alpha val="80000"/>
                  </a:schemeClr>
                </a:solidFill>
                <a:latin typeface="Times New Roman"/>
                <a:cs typeface="Times New Roman"/>
              </a:rPr>
              <a:t>Divisional Structure:</a:t>
            </a:r>
          </a:p>
          <a:p>
            <a:r>
              <a:rPr lang="en-US" sz="1800" dirty="0">
                <a:solidFill>
                  <a:schemeClr val="tx1">
                    <a:alpha val="80000"/>
                  </a:schemeClr>
                </a:solidFill>
                <a:latin typeface="Times New Roman"/>
                <a:cs typeface="Times New Roman"/>
              </a:rPr>
              <a:t>Leads to replication of functional roles (e.g., multiple HR or Finance teams across divisions.</a:t>
            </a:r>
          </a:p>
          <a:p>
            <a:r>
              <a:rPr lang="en-US" sz="1800" dirty="0">
                <a:solidFill>
                  <a:schemeClr val="tx1">
                    <a:alpha val="80000"/>
                  </a:schemeClr>
                </a:solidFill>
                <a:latin typeface="Times New Roman"/>
                <a:cs typeface="Times New Roman"/>
              </a:rPr>
              <a:t>Potential for inconsistent customer experience between divisions (The Knowledge Academy, 2023).</a:t>
            </a:r>
          </a:p>
          <a:p>
            <a:pPr marL="0" indent="0">
              <a:buNone/>
            </a:pPr>
            <a:r>
              <a:rPr lang="en-US" sz="1800" dirty="0">
                <a:solidFill>
                  <a:schemeClr val="tx1">
                    <a:alpha val="80000"/>
                  </a:schemeClr>
                </a:solidFill>
                <a:latin typeface="Times New Roman"/>
                <a:cs typeface="Times New Roman"/>
              </a:rPr>
              <a:t>Matrix Structure:</a:t>
            </a:r>
          </a:p>
          <a:p>
            <a:r>
              <a:rPr lang="en-US" sz="1800" dirty="0">
                <a:solidFill>
                  <a:schemeClr val="tx1">
                    <a:alpha val="80000"/>
                  </a:schemeClr>
                </a:solidFill>
                <a:latin typeface="Times New Roman"/>
                <a:cs typeface="Times New Roman"/>
              </a:rPr>
              <a:t>Complex chain of command may cause role uncertainty and conflict.</a:t>
            </a:r>
            <a:endParaRPr lang="en-US" sz="1800" dirty="0">
              <a:solidFill>
                <a:srgbClr val="000000">
                  <a:alpha val="80000"/>
                </a:srgbClr>
              </a:solidFill>
              <a:latin typeface="Times New Roman"/>
              <a:cs typeface="Times New Roman"/>
            </a:endParaRPr>
          </a:p>
          <a:p>
            <a:pPr marL="0" indent="0">
              <a:buNone/>
            </a:pPr>
            <a:endParaRPr lang="en-US" sz="1400">
              <a:solidFill>
                <a:schemeClr val="tx1">
                  <a:alpha val="80000"/>
                </a:schemeClr>
              </a:solidFill>
            </a:endParaRPr>
          </a:p>
        </p:txBody>
      </p:sp>
      <p:pic>
        <p:nvPicPr>
          <p:cNvPr id="24" name="Graphic 23" descr="Hierarchy">
            <a:extLst>
              <a:ext uri="{FF2B5EF4-FFF2-40B4-BE49-F238E27FC236}">
                <a16:creationId xmlns:a16="http://schemas.microsoft.com/office/drawing/2014/main" id="{49D69100-E65F-C74F-58EF-DC8067DCB4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
        <p:nvSpPr>
          <p:cNvPr id="5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5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
        <p:nvSpPr>
          <p:cNvPr id="3" name="Slide Number Placeholder 2">
            <a:extLst>
              <a:ext uri="{FF2B5EF4-FFF2-40B4-BE49-F238E27FC236}">
                <a16:creationId xmlns:a16="http://schemas.microsoft.com/office/drawing/2014/main" id="{D4442F6E-7C8E-4A18-00F5-00507C4A3A3A}"/>
              </a:ext>
            </a:extLst>
          </p:cNvPr>
          <p:cNvSpPr>
            <a:spLocks noGrp="1"/>
          </p:cNvSpPr>
          <p:nvPr>
            <p:ph type="sldNum" sz="quarter" idx="12"/>
          </p:nvPr>
        </p:nvSpPr>
        <p:spPr/>
        <p:txBody>
          <a:bodyPr/>
          <a:lstStyle/>
          <a:p>
            <a:fld id="{330EA680-D336-4FF7-8B7A-9848BB0A1C32}" type="slidenum">
              <a:rPr lang="en-GB" smtClean="0"/>
              <a:t>12</a:t>
            </a:fld>
            <a:endParaRPr lang="en-US"/>
          </a:p>
        </p:txBody>
      </p:sp>
    </p:spTree>
    <p:extLst>
      <p:ext uri="{BB962C8B-B14F-4D97-AF65-F5344CB8AC3E}">
        <p14:creationId xmlns:p14="http://schemas.microsoft.com/office/powerpoint/2010/main" val="1614679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CFA4F-4091-9CD8-457A-7D95F7B73695}"/>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Times New Roman"/>
                <a:cs typeface="Times New Roman"/>
              </a:rPr>
              <a:t>Conclusion</a:t>
            </a:r>
          </a:p>
        </p:txBody>
      </p:sp>
      <p:sp>
        <p:nvSpPr>
          <p:cNvPr id="3" name="Content Placeholder 2">
            <a:extLst>
              <a:ext uri="{FF2B5EF4-FFF2-40B4-BE49-F238E27FC236}">
                <a16:creationId xmlns:a16="http://schemas.microsoft.com/office/drawing/2014/main" id="{BDD53625-591D-9308-B4C3-D9B500CA8C85}"/>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r>
              <a:rPr lang="en-US" sz="2400" dirty="0">
                <a:latin typeface="Times New Roman"/>
                <a:cs typeface="Times New Roman"/>
              </a:rPr>
              <a:t>Boots UK operates in an active retail and healthcare market that requires both operational efficiency and strategic adaptability. While the functional structure offers stability and control, and the divisional structure provides focus and accountability, the matrix structure best aligns with Boots' future direction.</a:t>
            </a:r>
          </a:p>
          <a:p>
            <a:pPr marL="0" indent="0">
              <a:buNone/>
            </a:pPr>
            <a:r>
              <a:rPr lang="en-US" sz="2400" dirty="0">
                <a:latin typeface="Times New Roman"/>
                <a:cs typeface="Times New Roman"/>
              </a:rPr>
              <a:t>By implementing a hybrid matrix structure, Boots can combine the efficiency of functional departments with the flexibility of divisional management-supporting innovation in digital health, pharmacy services, and customer experience (Boots UK, 2025; Reuters, 2024).</a:t>
            </a:r>
          </a:p>
        </p:txBody>
      </p:sp>
      <p:sp>
        <p:nvSpPr>
          <p:cNvPr id="4" name="Slide Number Placeholder 3">
            <a:extLst>
              <a:ext uri="{FF2B5EF4-FFF2-40B4-BE49-F238E27FC236}">
                <a16:creationId xmlns:a16="http://schemas.microsoft.com/office/drawing/2014/main" id="{C83FCFB6-A8EB-F44B-208F-15C8FF44EAE6}"/>
              </a:ext>
            </a:extLst>
          </p:cNvPr>
          <p:cNvSpPr>
            <a:spLocks noGrp="1"/>
          </p:cNvSpPr>
          <p:nvPr>
            <p:ph type="sldNum" sz="quarter" idx="12"/>
          </p:nvPr>
        </p:nvSpPr>
        <p:spPr/>
        <p:txBody>
          <a:bodyPr/>
          <a:lstStyle/>
          <a:p>
            <a:fld id="{330EA680-D336-4FF7-8B7A-9848BB0A1C32}" type="slidenum">
              <a:rPr lang="en-GB" smtClean="0"/>
              <a:t>13</a:t>
            </a:fld>
            <a:endParaRPr lang="en-US"/>
          </a:p>
        </p:txBody>
      </p:sp>
    </p:spTree>
    <p:extLst>
      <p:ext uri="{BB962C8B-B14F-4D97-AF65-F5344CB8AC3E}">
        <p14:creationId xmlns:p14="http://schemas.microsoft.com/office/powerpoint/2010/main" val="1763526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B59E4A-5E00-E537-CA61-B0B17E22688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7BFD8766-2CA4-7725-CE8B-B80F8059EAE8}"/>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100">
                <a:latin typeface="Calibri"/>
                <a:ea typeface="Calibri"/>
                <a:cs typeface="Calibri"/>
              </a:rPr>
              <a:t>Boots UK (2024) 'Anthony Hemmerdinger appointed Managing Director of Boots UK and Ireland'. Boots UK Newsroom, 12 September. Available at: </a:t>
            </a:r>
            <a:r>
              <a:rPr lang="en-GB" sz="1100">
                <a:latin typeface="Calibri"/>
                <a:ea typeface="Calibri"/>
                <a:cs typeface="Calibri"/>
                <a:hlinkClick r:id="rId2"/>
              </a:rPr>
              <a:t>https://www.boots-uk.com/newsroom/news/anthony-hemmerdinger-appointed-managing-director-of-boots-uk-and-ireland/</a:t>
            </a:r>
            <a:r>
              <a:rPr lang="en-GB" sz="1100">
                <a:latin typeface="Calibri"/>
                <a:ea typeface="Calibri"/>
                <a:cs typeface="Calibri"/>
              </a:rPr>
              <a:t> (Accessed: 17 October 2025).</a:t>
            </a:r>
            <a:endParaRPr lang="en-GB" sz="1100"/>
          </a:p>
          <a:p>
            <a:r>
              <a:rPr lang="en-GB" sz="1100">
                <a:latin typeface="Calibri"/>
                <a:ea typeface="Calibri"/>
                <a:cs typeface="Calibri"/>
              </a:rPr>
              <a:t>Boots UK (2025) 'The Boots Group Positioned For Growth As A Private Standalone Company Following Acquisition By Sycamore Partners'. Boots UK Newsroom, 28 August. Available at: </a:t>
            </a:r>
            <a:r>
              <a:rPr lang="en-GB" sz="1100">
                <a:latin typeface="Calibri"/>
                <a:ea typeface="Calibri"/>
                <a:cs typeface="Calibri"/>
                <a:hlinkClick r:id="rId3"/>
              </a:rPr>
              <a:t>https://www.boots-uk.com/newsroom/news/the-boots-group-positioned-for-growth-as-a-private-standalone-company-following-acquisition-by-sycamore-partners/</a:t>
            </a:r>
            <a:r>
              <a:rPr lang="en-GB" sz="1100">
                <a:latin typeface="Calibri"/>
                <a:ea typeface="Calibri"/>
                <a:cs typeface="Calibri"/>
              </a:rPr>
              <a:t> (Accessed: 17 October 2025).</a:t>
            </a:r>
            <a:endParaRPr lang="en-GB" sz="1100"/>
          </a:p>
          <a:p>
            <a:r>
              <a:rPr lang="en-GB" sz="1100">
                <a:latin typeface="Calibri"/>
                <a:ea typeface="Calibri"/>
                <a:cs typeface="Calibri"/>
              </a:rPr>
              <a:t>IONOS (2023) 'Organisational Structures: An Explanation'. Available at: </a:t>
            </a:r>
            <a:r>
              <a:rPr lang="en-GB" sz="1100">
                <a:latin typeface="Calibri"/>
                <a:ea typeface="Calibri"/>
                <a:cs typeface="Calibri"/>
                <a:hlinkClick r:id="rId4"/>
              </a:rPr>
              <a:t>https://www.ionos.co.uk/startupguide/get-started/organisational-structures-an-explanation/</a:t>
            </a:r>
            <a:r>
              <a:rPr lang="en-GB" sz="1100">
                <a:latin typeface="Calibri"/>
                <a:ea typeface="Calibri"/>
                <a:cs typeface="Calibri"/>
              </a:rPr>
              <a:t> (Accessed: 17 October 2025).</a:t>
            </a:r>
            <a:endParaRPr lang="en-GB" sz="1100"/>
          </a:p>
          <a:p>
            <a:r>
              <a:rPr lang="en-GB" sz="1100">
                <a:latin typeface="Calibri"/>
                <a:ea typeface="Calibri"/>
                <a:cs typeface="Calibri"/>
              </a:rPr>
              <a:t>The Knowledge Academy (2023) 'What is a Divisional Structure? Pros, Cons with Example'. Available at: </a:t>
            </a:r>
            <a:r>
              <a:rPr lang="en-GB" sz="1100">
                <a:latin typeface="Calibri"/>
                <a:ea typeface="Calibri"/>
                <a:cs typeface="Calibri"/>
                <a:hlinkClick r:id="rId5"/>
              </a:rPr>
              <a:t>https://www.theknowledgeacademy.com/blog/divisional-structure/</a:t>
            </a:r>
            <a:r>
              <a:rPr lang="en-GB" sz="1100">
                <a:latin typeface="Calibri"/>
                <a:ea typeface="Calibri"/>
                <a:cs typeface="Calibri"/>
              </a:rPr>
              <a:t> (Accessed: 17 October 2025).</a:t>
            </a:r>
            <a:endParaRPr lang="en-GB" sz="1100"/>
          </a:p>
          <a:p>
            <a:r>
              <a:rPr lang="en-GB" sz="1100">
                <a:latin typeface="Calibri"/>
                <a:ea typeface="Calibri"/>
                <a:cs typeface="Calibri"/>
              </a:rPr>
              <a:t>SaveMyExams (2023) 'Types of Organisational Design'. Available at: </a:t>
            </a:r>
            <a:r>
              <a:rPr lang="en-GB" sz="1100">
                <a:latin typeface="Calibri"/>
                <a:ea typeface="Calibri"/>
                <a:cs typeface="Calibri"/>
                <a:hlinkClick r:id="rId6"/>
              </a:rPr>
              <a:t>https://www.savemyexams.com/a-level/business/</a:t>
            </a:r>
            <a:r>
              <a:rPr lang="en-GB" sz="1100">
                <a:latin typeface="Calibri"/>
                <a:ea typeface="Calibri"/>
                <a:cs typeface="Calibri"/>
              </a:rPr>
              <a:t> (Accessed: 17 October 2025).</a:t>
            </a:r>
            <a:endParaRPr lang="en-GB" sz="1100"/>
          </a:p>
          <a:p>
            <a:r>
              <a:rPr lang="en-GB" sz="1100">
                <a:latin typeface="Calibri"/>
                <a:ea typeface="Calibri"/>
                <a:cs typeface="Calibri"/>
              </a:rPr>
              <a:t>Reuters (2024) 'UK’s Boots names Anthony Hemmerdinger new boss'. Available at: </a:t>
            </a:r>
            <a:r>
              <a:rPr lang="en-GB" sz="1100">
                <a:latin typeface="Calibri"/>
                <a:ea typeface="Calibri"/>
                <a:cs typeface="Calibri"/>
                <a:hlinkClick r:id="rId7"/>
              </a:rPr>
              <a:t>https://www.reuters.com/business/retail-consumer/uks-boots-names-anthony-hemmerdinger-new-boss-2024-09-12/</a:t>
            </a:r>
            <a:r>
              <a:rPr lang="en-GB" sz="1100">
                <a:latin typeface="Calibri"/>
                <a:ea typeface="Calibri"/>
                <a:cs typeface="Calibri"/>
              </a:rPr>
              <a:t> (Accessed: 17 October 2025).</a:t>
            </a:r>
            <a:endParaRPr lang="en-GB" sz="1100"/>
          </a:p>
          <a:p>
            <a:r>
              <a:rPr lang="en-GB" sz="1100">
                <a:latin typeface="Calibri"/>
                <a:ea typeface="+mn-lt"/>
                <a:cs typeface="+mn-lt"/>
              </a:rPr>
              <a:t>Digital Leadership. (2023). Organizational Structure: Definition and Importance. Retrieved from </a:t>
            </a:r>
            <a:r>
              <a:rPr lang="en-GB" sz="1100">
                <a:latin typeface="Calibri"/>
                <a:ea typeface="+mn-lt"/>
                <a:cs typeface="+mn-lt"/>
                <a:hlinkClick r:id="rId8"/>
              </a:rPr>
              <a:t>https://digitalleadership.com/blog/organizational-structure/</a:t>
            </a:r>
            <a:endParaRPr lang="en-GB" sz="1100">
              <a:latin typeface="Calibri"/>
              <a:ea typeface="Calibri"/>
              <a:cs typeface="Calibri"/>
            </a:endParaRPr>
          </a:p>
          <a:p>
            <a:r>
              <a:rPr lang="en-GB" sz="1100">
                <a:latin typeface="Calibri"/>
                <a:ea typeface="+mn-lt"/>
                <a:cs typeface="+mn-lt"/>
              </a:rPr>
              <a:t>TAMUCC. (2022). Benefits of Organizational Structure. Retrieved from </a:t>
            </a:r>
            <a:r>
              <a:rPr lang="en-GB" sz="1100">
                <a:latin typeface="Calibri"/>
                <a:ea typeface="+mn-lt"/>
                <a:cs typeface="+mn-lt"/>
                <a:hlinkClick r:id="rId9"/>
              </a:rPr>
              <a:t>https://online.tamucc.edu/degrees/business/mba/benefits-of-organizational-structure/</a:t>
            </a:r>
            <a:endParaRPr lang="en-GB" sz="1100">
              <a:latin typeface="Calibri"/>
            </a:endParaRPr>
          </a:p>
          <a:p>
            <a:r>
              <a:rPr lang="en-GB" sz="1100">
                <a:latin typeface="Calibri"/>
                <a:ea typeface="Calibri"/>
                <a:cs typeface="Calibri"/>
              </a:rPr>
              <a:t>AIHR (2024) '10 Types of Organisational Structures with Examples,' Acko General Insurance. Available at: </a:t>
            </a:r>
            <a:r>
              <a:rPr lang="en-GB" sz="1100">
                <a:latin typeface="Calibri"/>
                <a:ea typeface="Calibri"/>
                <a:cs typeface="Calibri"/>
                <a:hlinkClick r:id="rId10"/>
              </a:rPr>
              <a:t>https://www.acko.com/group-health-insurance/types-of-organisational-structures/</a:t>
            </a:r>
            <a:r>
              <a:rPr lang="en-GB" sz="1100">
                <a:latin typeface="Calibri"/>
                <a:ea typeface="Calibri"/>
                <a:cs typeface="Calibri"/>
              </a:rPr>
              <a:t> (Accessed: 18 October 2025)</a:t>
            </a:r>
            <a:endParaRPr lang="en-GB" sz="1100">
              <a:latin typeface="Calibri"/>
            </a:endParaRPr>
          </a:p>
          <a:p>
            <a:endParaRPr lang="en-GB" sz="1100"/>
          </a:p>
        </p:txBody>
      </p:sp>
      <p:sp>
        <p:nvSpPr>
          <p:cNvPr id="4" name="Slide Number Placeholder 3">
            <a:extLst>
              <a:ext uri="{FF2B5EF4-FFF2-40B4-BE49-F238E27FC236}">
                <a16:creationId xmlns:a16="http://schemas.microsoft.com/office/drawing/2014/main" id="{36950894-80C7-2805-AFF0-F7701CB1BA20}"/>
              </a:ext>
            </a:extLst>
          </p:cNvPr>
          <p:cNvSpPr>
            <a:spLocks noGrp="1"/>
          </p:cNvSpPr>
          <p:nvPr>
            <p:ph type="sldNum" sz="quarter" idx="12"/>
          </p:nvPr>
        </p:nvSpPr>
        <p:spPr/>
        <p:txBody>
          <a:bodyPr/>
          <a:lstStyle/>
          <a:p>
            <a:fld id="{330EA680-D336-4FF7-8B7A-9848BB0A1C32}" type="slidenum">
              <a:rPr lang="en-GB" smtClean="0"/>
              <a:t>14</a:t>
            </a:fld>
            <a:endParaRPr lang="en-US"/>
          </a:p>
        </p:txBody>
      </p:sp>
    </p:spTree>
    <p:extLst>
      <p:ext uri="{BB962C8B-B14F-4D97-AF65-F5344CB8AC3E}">
        <p14:creationId xmlns:p14="http://schemas.microsoft.com/office/powerpoint/2010/main" val="26720218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Boots Organisational Structures</vt:lpstr>
      <vt:lpstr>Content</vt:lpstr>
      <vt:lpstr>Outline</vt:lpstr>
      <vt:lpstr>Definition of organisational structure</vt:lpstr>
      <vt:lpstr>Boots UK Current Structure</vt:lpstr>
      <vt:lpstr>Functional Structure</vt:lpstr>
      <vt:lpstr>Functional chart (Acko, 2024)</vt:lpstr>
      <vt:lpstr>Divisional Structure</vt:lpstr>
      <vt:lpstr>Divisional Chart (Acko, 2024)</vt:lpstr>
      <vt:lpstr>Matrix Structure</vt:lpstr>
      <vt:lpstr>Matrix Chart (Acko,2024)</vt:lpstr>
      <vt:lpstr>Drawbacks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471</cp:revision>
  <dcterms:created xsi:type="dcterms:W3CDTF">2025-10-17T16:07:04Z</dcterms:created>
  <dcterms:modified xsi:type="dcterms:W3CDTF">2025-10-18T11:00:44Z</dcterms:modified>
</cp:coreProperties>
</file>