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208"/>
  </p:normalViewPr>
  <p:slideViewPr>
    <p:cSldViewPr snapToGrid="0" snapToObjects="1">
      <p:cViewPr varScale="1">
        <p:scale>
          <a:sx n="121" d="100"/>
          <a:sy n="121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69935-E632-314B-909A-91069C30B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ACABB9-6399-944F-A775-2D6DAE35B3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F2B6F6-6BF7-AB4E-B1A0-2B0593B3E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164C7-C413-8548-AC88-E3BDB6420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BE608-1705-EF4D-98AF-AC9BDA3CE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05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F6483-33B5-624D-BBCF-68CDC19AA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E86DD-41E2-524A-8C82-9FE26A5FA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2DA0A-2842-6D47-BB66-1582C9F75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E88D8-F010-3F42-94A2-3937D1CC1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B2D69-60E6-FC4B-8C64-2D697FDE8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651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4918B-2B39-DC48-A9BD-AE357D95D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50106-9558-E34C-A4B6-EE3B7C700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B6493-56AC-DF44-A9D0-A870960C7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E8DCD-E2C7-E84A-B792-B5CD2345E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FD92E-78BC-6348-840C-FE0067099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203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A1386-F20A-E24F-9FF6-64493AF7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DCB02-E042-504B-85DA-86B53C5BB0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82365E-3176-B444-97E5-A508FC6637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10AA50-628A-574A-B3E1-18BC22CDF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A841CA-88C3-4B4C-A174-E1287B562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EF9A2-86FB-9C45-AA01-3E6510166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959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7D024-B28A-4346-ACF9-E29C52B1F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3EB780-C590-C645-AD33-C41824BD8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C570D-C95E-BA4A-B551-E4B5079172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C4205B-D74F-3540-A9C3-A1924222C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487769-F166-E146-A956-41E590B03B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B63E6E-E2AE-1F42-A182-6C6DC2B08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7A763A-9302-DB4D-891A-B3E57A4F1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C947B6-EBBA-D341-B10C-4CA4644E2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695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D1FA-7888-1C4C-8FB9-608E67B1B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6F485A-BAAF-004A-948C-399861C22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CA7B57-28DE-334F-9DF2-564A55B2E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3DAAB4-3292-4644-9059-5CFB3653F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070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9B09AC-0E21-774D-B0F2-B47C5EFDD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F60F04-7392-F94B-A3E5-57F5E5121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6B4A33-0B52-BB41-A5B1-16DE827B3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84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5B966-6CCC-6448-9727-4EA7C2B9A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F051C-D70A-484E-A054-DC864670C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AA0D9-DBEE-3E44-B6FC-A98E015ED6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2D32A3-A8C5-F442-98B1-C8A2EE08D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6B01A3-F198-6740-9EED-4594675D9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472FC9-CE3C-9746-944C-AF1E29A0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024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FCD18-7C8F-B647-9AD4-7ECD82D38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1002F4-2D15-EF4D-A6C4-A8D62C46D2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0D6BBD-5984-CC40-96C2-36A1554377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1E5C5-8399-634D-B167-FE1BBFA3A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4A1EB-D70C-E841-919F-6A6BDA85D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7F514-F04D-E541-AB86-2A7D9EC52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726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D1332-F3A4-5F4E-91BA-626BE8DC3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A63C0E-CCD1-9349-974A-46353DF9AD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BDCCF-41C5-AB4C-993B-D16D8C883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9D385-CF24-2F4F-A0D5-32AA5C6D2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072A0-92ED-5643-AAD1-E6D2CED76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675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D2B04B-B674-C643-BD13-5AC7BAE127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31EC3D-B769-F74A-932B-6BF93E16C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15A94-1BAC-C84F-AF5B-2391CC55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3531D-E8B9-3842-BE17-54FCE5745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F40198-6C41-8144-8F40-99D07636C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853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392A3A-8681-8A4B-ABF5-2466BC34F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28572B-ACB1-6748-8DD9-CC7CAAE78D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4565A-B5AD-B446-BB82-50FC4E8FE5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1D9A66-02FD-084A-B3F1-DCA4A60388EA}" type="datetimeFigureOut">
              <a:rPr lang="en-US" smtClean="0"/>
              <a:t>10/28/21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A1BE8-EF81-374A-8463-956B1623C1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80319C-7CB3-4840-9231-BC18C9605B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4EC7C7-9985-9544-ABEA-76A746CD07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14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riting implement, stationary&#10;&#10;Description automatically generated">
            <a:extLst>
              <a:ext uri="{FF2B5EF4-FFF2-40B4-BE49-F238E27FC236}">
                <a16:creationId xmlns:a16="http://schemas.microsoft.com/office/drawing/2014/main" id="{7EA5B170-2743-5748-8766-33924FC72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6" y="2885089"/>
            <a:ext cx="12186844" cy="39729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1E86CB-15F4-AA4A-888D-BAA2046731CD}"/>
              </a:ext>
            </a:extLst>
          </p:cNvPr>
          <p:cNvSpPr txBox="1"/>
          <p:nvPr/>
        </p:nvSpPr>
        <p:spPr>
          <a:xfrm>
            <a:off x="5044269" y="1828800"/>
            <a:ext cx="21034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/>
              <a:t>Colour</a:t>
            </a:r>
            <a:r>
              <a:rPr lang="en-US" sz="2800" dirty="0"/>
              <a:t> pencil</a:t>
            </a:r>
          </a:p>
        </p:txBody>
      </p:sp>
    </p:spTree>
    <p:extLst>
      <p:ext uri="{BB962C8B-B14F-4D97-AF65-F5344CB8AC3E}">
        <p14:creationId xmlns:p14="http://schemas.microsoft.com/office/powerpoint/2010/main" val="2123706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culpture&#10;&#10;Description automatically generated">
            <a:extLst>
              <a:ext uri="{FF2B5EF4-FFF2-40B4-BE49-F238E27FC236}">
                <a16:creationId xmlns:a16="http://schemas.microsoft.com/office/drawing/2014/main" id="{93BE0A18-DBFE-9444-94DF-4CB982D99D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74" y="0"/>
            <a:ext cx="548225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B2A10C-A934-7D43-917F-05A55E6952A0}"/>
              </a:ext>
            </a:extLst>
          </p:cNvPr>
          <p:cNvSpPr txBox="1"/>
          <p:nvPr/>
        </p:nvSpPr>
        <p:spPr>
          <a:xfrm>
            <a:off x="10079421" y="6253655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Marco </a:t>
            </a:r>
            <a:r>
              <a:rPr lang="en-US" dirty="0" err="1"/>
              <a:t>Mazzoni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873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B2A10C-A934-7D43-917F-05A55E6952A0}"/>
              </a:ext>
            </a:extLst>
          </p:cNvPr>
          <p:cNvSpPr txBox="1"/>
          <p:nvPr/>
        </p:nvSpPr>
        <p:spPr>
          <a:xfrm>
            <a:off x="10079421" y="6253655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Marco </a:t>
            </a:r>
            <a:r>
              <a:rPr lang="en-US" dirty="0" err="1"/>
              <a:t>Mazzoni</a:t>
            </a:r>
            <a:endParaRPr lang="en-US" dirty="0"/>
          </a:p>
        </p:txBody>
      </p:sp>
      <p:pic>
        <p:nvPicPr>
          <p:cNvPr id="5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061DC107-50D2-7B4B-A7DC-0D804E5B5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4689" y="181557"/>
            <a:ext cx="5202621" cy="6494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803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B2A10C-A934-7D43-917F-05A55E6952A0}"/>
              </a:ext>
            </a:extLst>
          </p:cNvPr>
          <p:cNvSpPr txBox="1"/>
          <p:nvPr/>
        </p:nvSpPr>
        <p:spPr>
          <a:xfrm>
            <a:off x="10079421" y="6253655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Marco </a:t>
            </a:r>
            <a:r>
              <a:rPr lang="en-US" dirty="0" err="1"/>
              <a:t>Mazzoni</a:t>
            </a:r>
            <a:endParaRPr lang="en-US" dirty="0"/>
          </a:p>
        </p:txBody>
      </p:sp>
      <p:pic>
        <p:nvPicPr>
          <p:cNvPr id="3" name="Picture 2" descr="A person with flowers on their head&#10;&#10;Description automatically generated with medium confidence">
            <a:extLst>
              <a:ext uri="{FF2B5EF4-FFF2-40B4-BE49-F238E27FC236}">
                <a16:creationId xmlns:a16="http://schemas.microsoft.com/office/drawing/2014/main" id="{D4F13656-AAF4-354D-BF25-BF8EEB925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9779" y="0"/>
            <a:ext cx="48924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856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B2A10C-A934-7D43-917F-05A55E6952A0}"/>
              </a:ext>
            </a:extLst>
          </p:cNvPr>
          <p:cNvSpPr txBox="1"/>
          <p:nvPr/>
        </p:nvSpPr>
        <p:spPr>
          <a:xfrm>
            <a:off x="10079421" y="6253655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Marco </a:t>
            </a:r>
            <a:r>
              <a:rPr lang="en-US" dirty="0" err="1"/>
              <a:t>Mazzoni</a:t>
            </a:r>
            <a:endParaRPr lang="en-US" dirty="0"/>
          </a:p>
        </p:txBody>
      </p:sp>
      <p:pic>
        <p:nvPicPr>
          <p:cNvPr id="3" name="Picture 2" descr="A picture containing linedrawing&#10;&#10;Description automatically generated">
            <a:extLst>
              <a:ext uri="{FF2B5EF4-FFF2-40B4-BE49-F238E27FC236}">
                <a16:creationId xmlns:a16="http://schemas.microsoft.com/office/drawing/2014/main" id="{3E9C9DA2-D596-F842-BE94-B5891A75E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70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B2A10C-A934-7D43-917F-05A55E6952A0}"/>
              </a:ext>
            </a:extLst>
          </p:cNvPr>
          <p:cNvSpPr txBox="1"/>
          <p:nvPr/>
        </p:nvSpPr>
        <p:spPr>
          <a:xfrm>
            <a:off x="10079421" y="6253655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Marco </a:t>
            </a:r>
            <a:r>
              <a:rPr lang="en-US" dirty="0" err="1"/>
              <a:t>Mazzoni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A14B58-EB0B-6143-AE77-E54C11E01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9945" y="200156"/>
            <a:ext cx="5192110" cy="645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24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B2A10C-A934-7D43-917F-05A55E6952A0}"/>
              </a:ext>
            </a:extLst>
          </p:cNvPr>
          <p:cNvSpPr txBox="1"/>
          <p:nvPr/>
        </p:nvSpPr>
        <p:spPr>
          <a:xfrm>
            <a:off x="10079421" y="6253655"/>
            <a:ext cx="162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Marco </a:t>
            </a:r>
            <a:r>
              <a:rPr lang="en-US" dirty="0" err="1"/>
              <a:t>Mazzoni</a:t>
            </a:r>
            <a:endParaRPr lang="en-US" dirty="0"/>
          </a:p>
        </p:txBody>
      </p:sp>
      <p:pic>
        <p:nvPicPr>
          <p:cNvPr id="3" name="Picture 2" descr="A group of fish&#10;&#10;Description automatically generated with medium confidence">
            <a:extLst>
              <a:ext uri="{FF2B5EF4-FFF2-40B4-BE49-F238E27FC236}">
                <a16:creationId xmlns:a16="http://schemas.microsoft.com/office/drawing/2014/main" id="{631C06DB-4ADB-0B41-A416-9299A000B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6496" y="559150"/>
            <a:ext cx="7119007" cy="5739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380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045932D1-A0D1-DA42-8020-74652EBC60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449" y="500055"/>
            <a:ext cx="7063102" cy="585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582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E7FA7486-F8A5-F74B-8355-DC471D5F3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272" y="0"/>
            <a:ext cx="51414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183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4EECE3FB-E9C6-B642-9E4B-D9836187C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0" y="1009650"/>
            <a:ext cx="9525000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994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ruit, fabric, arranged&#10;&#10;Description automatically generated">
            <a:extLst>
              <a:ext uri="{FF2B5EF4-FFF2-40B4-BE49-F238E27FC236}">
                <a16:creationId xmlns:a16="http://schemas.microsoft.com/office/drawing/2014/main" id="{262D0460-7F87-0E44-B71E-8DCA9FEDD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1675" y="0"/>
            <a:ext cx="5148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839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everal&#10;&#10;Description automatically generated">
            <a:extLst>
              <a:ext uri="{FF2B5EF4-FFF2-40B4-BE49-F238E27FC236}">
                <a16:creationId xmlns:a16="http://schemas.microsoft.com/office/drawing/2014/main" id="{27260EAC-35B7-0142-BB73-636B819CA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055" y="264666"/>
            <a:ext cx="6999890" cy="632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617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14</Words>
  <Application>Microsoft Macintosh PowerPoint</Application>
  <PresentationFormat>Widescreen</PresentationFormat>
  <Paragraphs>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</cp:revision>
  <dcterms:created xsi:type="dcterms:W3CDTF">2021-10-28T12:44:08Z</dcterms:created>
  <dcterms:modified xsi:type="dcterms:W3CDTF">2021-10-28T13:29:59Z</dcterms:modified>
</cp:coreProperties>
</file>