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9" r:id="rId6"/>
  </p:sldMasterIdLst>
  <p:notesMasterIdLst>
    <p:notesMasterId r:id="rId41"/>
  </p:notesMasterIdLst>
  <p:sldIdLst>
    <p:sldId id="719" r:id="rId7"/>
    <p:sldId id="795" r:id="rId8"/>
    <p:sldId id="796" r:id="rId9"/>
    <p:sldId id="797" r:id="rId10"/>
    <p:sldId id="802" r:id="rId11"/>
    <p:sldId id="806" r:id="rId12"/>
    <p:sldId id="807" r:id="rId13"/>
    <p:sldId id="799" r:id="rId14"/>
    <p:sldId id="808" r:id="rId15"/>
    <p:sldId id="809" r:id="rId16"/>
    <p:sldId id="811" r:id="rId17"/>
    <p:sldId id="810" r:id="rId18"/>
    <p:sldId id="812" r:id="rId19"/>
    <p:sldId id="813" r:id="rId20"/>
    <p:sldId id="814" r:id="rId21"/>
    <p:sldId id="815" r:id="rId22"/>
    <p:sldId id="816" r:id="rId23"/>
    <p:sldId id="817" r:id="rId24"/>
    <p:sldId id="819" r:id="rId25"/>
    <p:sldId id="821" r:id="rId26"/>
    <p:sldId id="820" r:id="rId27"/>
    <p:sldId id="822" r:id="rId28"/>
    <p:sldId id="823" r:id="rId29"/>
    <p:sldId id="824" r:id="rId30"/>
    <p:sldId id="825" r:id="rId31"/>
    <p:sldId id="826" r:id="rId32"/>
    <p:sldId id="827" r:id="rId33"/>
    <p:sldId id="828" r:id="rId34"/>
    <p:sldId id="829" r:id="rId35"/>
    <p:sldId id="830" r:id="rId36"/>
    <p:sldId id="831" r:id="rId37"/>
    <p:sldId id="801" r:id="rId38"/>
    <p:sldId id="832" r:id="rId39"/>
    <p:sldId id="720" r:id="rId40"/>
  </p:sldIdLst>
  <p:sldSz cx="12192000" cy="6858000"/>
  <p:notesSz cx="6858000" cy="9144000"/>
  <p:custDataLst>
    <p:tags r:id="rId4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9DB4E4-15C5-4D4D-A8DF-7623D874BFD6}" v="1" dt="2025-03-24T12:27:42.4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2" d="100"/>
          <a:sy n="92" d="100"/>
        </p:scale>
        <p:origin x="153" y="54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tags" Target="tags/tag1.xml"/><Relationship Id="rId47" Type="http://schemas.microsoft.com/office/2016/11/relationships/changesInfo" Target="changesInfos/changesInfo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tableStyles" Target="tableStyles.xml"/><Relationship Id="rId20" Type="http://schemas.openxmlformats.org/officeDocument/2006/relationships/slide" Target="slides/slide14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209DB4E4-15C5-4D4D-A8DF-7623D874BFD6}"/>
    <pc:docChg chg="undo custSel modSld delMainMaster">
      <pc:chgData name="Jenifer Prince Devaraj" userId="c3fb109c-09d1-42a6-93f4-69472d709861" providerId="ADAL" clId="{209DB4E4-15C5-4D4D-A8DF-7623D874BFD6}" dt="2025-03-24T12:28:45.784" v="49" actId="729"/>
      <pc:docMkLst>
        <pc:docMk/>
      </pc:docMkLst>
      <pc:sldChg chg="mod modShow">
        <pc:chgData name="Jenifer Prince Devaraj" userId="c3fb109c-09d1-42a6-93f4-69472d709861" providerId="ADAL" clId="{209DB4E4-15C5-4D4D-A8DF-7623D874BFD6}" dt="2025-03-24T12:28:41.869" v="48" actId="729"/>
        <pc:sldMkLst>
          <pc:docMk/>
          <pc:sldMk cId="457325524" sldId="801"/>
        </pc:sldMkLst>
      </pc:sldChg>
      <pc:sldChg chg="addSp delSp modSp mod">
        <pc:chgData name="Jenifer Prince Devaraj" userId="c3fb109c-09d1-42a6-93f4-69472d709861" providerId="ADAL" clId="{209DB4E4-15C5-4D4D-A8DF-7623D874BFD6}" dt="2025-03-24T12:28:30.143" v="46" actId="1076"/>
        <pc:sldMkLst>
          <pc:docMk/>
          <pc:sldMk cId="1683101647" sldId="831"/>
        </pc:sldMkLst>
        <pc:spChg chg="del">
          <ac:chgData name="Jenifer Prince Devaraj" userId="c3fb109c-09d1-42a6-93f4-69472d709861" providerId="ADAL" clId="{209DB4E4-15C5-4D4D-A8DF-7623D874BFD6}" dt="2025-03-24T12:28:23.688" v="43" actId="478"/>
          <ac:spMkLst>
            <pc:docMk/>
            <pc:sldMk cId="1683101647" sldId="831"/>
            <ac:spMk id="5" creationId="{64A41DED-B8A4-0F3F-FAAF-D4B9BD39C845}"/>
          </ac:spMkLst>
        </pc:spChg>
        <pc:picChg chg="add mod">
          <ac:chgData name="Jenifer Prince Devaraj" userId="c3fb109c-09d1-42a6-93f4-69472d709861" providerId="ADAL" clId="{209DB4E4-15C5-4D4D-A8DF-7623D874BFD6}" dt="2025-03-24T12:28:30.143" v="46" actId="1076"/>
          <ac:picMkLst>
            <pc:docMk/>
            <pc:sldMk cId="1683101647" sldId="831"/>
            <ac:picMk id="13" creationId="{12317FF2-EA43-E9A0-A8F2-EA691D1DAC5A}"/>
          </ac:picMkLst>
        </pc:picChg>
        <pc:cxnChg chg="add mod">
          <ac:chgData name="Jenifer Prince Devaraj" userId="c3fb109c-09d1-42a6-93f4-69472d709861" providerId="ADAL" clId="{209DB4E4-15C5-4D4D-A8DF-7623D874BFD6}" dt="2025-03-24T12:27:40.634" v="5" actId="13822"/>
          <ac:cxnSpMkLst>
            <pc:docMk/>
            <pc:sldMk cId="1683101647" sldId="831"/>
            <ac:cxnSpMk id="7" creationId="{AA11493E-9A1A-10ED-7720-EBA5A83FBDB9}"/>
          </ac:cxnSpMkLst>
        </pc:cxnChg>
        <pc:cxnChg chg="add mod">
          <ac:chgData name="Jenifer Prince Devaraj" userId="c3fb109c-09d1-42a6-93f4-69472d709861" providerId="ADAL" clId="{209DB4E4-15C5-4D4D-A8DF-7623D874BFD6}" dt="2025-03-24T12:27:54.939" v="42" actId="1036"/>
          <ac:cxnSpMkLst>
            <pc:docMk/>
            <pc:sldMk cId="1683101647" sldId="831"/>
            <ac:cxnSpMk id="8" creationId="{51A005F5-7C10-4353-6894-5029108FBB64}"/>
          </ac:cxnSpMkLst>
        </pc:cxnChg>
      </pc:sldChg>
      <pc:sldChg chg="mod modShow">
        <pc:chgData name="Jenifer Prince Devaraj" userId="c3fb109c-09d1-42a6-93f4-69472d709861" providerId="ADAL" clId="{209DB4E4-15C5-4D4D-A8DF-7623D874BFD6}" dt="2025-03-24T12:28:45.784" v="49" actId="729"/>
        <pc:sldMkLst>
          <pc:docMk/>
          <pc:sldMk cId="2154727420" sldId="832"/>
        </pc:sldMkLst>
      </pc:sld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3508390215" sldId="2147483661"/>
            <pc:sldLayoutMk cId="724236427" sldId="2147483685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3508390215" sldId="2147483661"/>
            <pc:sldLayoutMk cId="4054719700" sldId="2147483714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209DB4E4-15C5-4D4D-A8DF-7623D874BFD6}" dt="2025-03-24T12:27:32.555" v="3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209DB4E4-15C5-4D4D-A8DF-7623D874BFD6}" dt="2025-03-24T12:27:32.555" v="3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  <pc:docChgLst>
    <pc:chgData name="Jenifer Prince Devaraj" userId="c3fb109c-09d1-42a6-93f4-69472d709861" providerId="ADAL" clId="{A2E67433-2D3B-47D5-BE3F-F543EF8711A7}"/>
    <pc:docChg chg="undo custSel addSld delSld modSld sldOrd">
      <pc:chgData name="Jenifer Prince Devaraj" userId="c3fb109c-09d1-42a6-93f4-69472d709861" providerId="ADAL" clId="{A2E67433-2D3B-47D5-BE3F-F543EF8711A7}" dt="2025-03-20T17:44:00.378" v="115" actId="1037"/>
      <pc:docMkLst>
        <pc:docMk/>
      </pc:docMkLst>
      <pc:sldChg chg="modSp mod">
        <pc:chgData name="Jenifer Prince Devaraj" userId="c3fb109c-09d1-42a6-93f4-69472d709861" providerId="ADAL" clId="{A2E67433-2D3B-47D5-BE3F-F543EF8711A7}" dt="2025-03-19T22:37:50.289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A2E67433-2D3B-47D5-BE3F-F543EF8711A7}" dt="2025-03-19T22:37:50.289" v="1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modSp mod">
        <pc:chgData name="Jenifer Prince Devaraj" userId="c3fb109c-09d1-42a6-93f4-69472d709861" providerId="ADAL" clId="{A2E67433-2D3B-47D5-BE3F-F543EF8711A7}" dt="2025-03-20T09:50:51.909" v="4" actId="14100"/>
        <pc:sldMkLst>
          <pc:docMk/>
          <pc:sldMk cId="2939744086" sldId="797"/>
        </pc:sldMkLst>
        <pc:spChg chg="mod">
          <ac:chgData name="Jenifer Prince Devaraj" userId="c3fb109c-09d1-42a6-93f4-69472d709861" providerId="ADAL" clId="{A2E67433-2D3B-47D5-BE3F-F543EF8711A7}" dt="2025-03-20T09:50:51.909" v="4" actId="14100"/>
          <ac:spMkLst>
            <pc:docMk/>
            <pc:sldMk cId="2939744086" sldId="797"/>
            <ac:spMk id="3" creationId="{EDAA811D-949B-395B-93EA-95DF6AFE4EBD}"/>
          </ac:spMkLst>
        </pc:spChg>
      </pc:sldChg>
      <pc:sldChg chg="modSp mod ord">
        <pc:chgData name="Jenifer Prince Devaraj" userId="c3fb109c-09d1-42a6-93f4-69472d709861" providerId="ADAL" clId="{A2E67433-2D3B-47D5-BE3F-F543EF8711A7}" dt="2025-03-20T09:54:56.161" v="17"/>
        <pc:sldMkLst>
          <pc:docMk/>
          <pc:sldMk cId="2573527317" sldId="799"/>
        </pc:sldMkLst>
        <pc:spChg chg="mod">
          <ac:chgData name="Jenifer Prince Devaraj" userId="c3fb109c-09d1-42a6-93f4-69472d709861" providerId="ADAL" clId="{A2E67433-2D3B-47D5-BE3F-F543EF8711A7}" dt="2025-03-20T09:52:43.924" v="11" actId="1076"/>
          <ac:spMkLst>
            <pc:docMk/>
            <pc:sldMk cId="2573527317" sldId="799"/>
            <ac:spMk id="3" creationId="{EDAA811D-949B-395B-93EA-95DF6AFE4EBD}"/>
          </ac:spMkLst>
        </pc:spChg>
      </pc:sldChg>
      <pc:sldChg chg="modSp mod">
        <pc:chgData name="Jenifer Prince Devaraj" userId="c3fb109c-09d1-42a6-93f4-69472d709861" providerId="ADAL" clId="{A2E67433-2D3B-47D5-BE3F-F543EF8711A7}" dt="2025-03-20T09:51:43.090" v="6" actId="14100"/>
        <pc:sldMkLst>
          <pc:docMk/>
          <pc:sldMk cId="2663323955" sldId="802"/>
        </pc:sldMkLst>
        <pc:spChg chg="mod">
          <ac:chgData name="Jenifer Prince Devaraj" userId="c3fb109c-09d1-42a6-93f4-69472d709861" providerId="ADAL" clId="{A2E67433-2D3B-47D5-BE3F-F543EF8711A7}" dt="2025-03-20T09:51:43.090" v="6" actId="14100"/>
          <ac:spMkLst>
            <pc:docMk/>
            <pc:sldMk cId="2663323955" sldId="802"/>
            <ac:spMk id="3" creationId="{EDAA811D-949B-395B-93EA-95DF6AFE4EBD}"/>
          </ac:spMkLst>
        </pc:spChg>
      </pc:sldChg>
      <pc:sldChg chg="del">
        <pc:chgData name="Jenifer Prince Devaraj" userId="c3fb109c-09d1-42a6-93f4-69472d709861" providerId="ADAL" clId="{A2E67433-2D3B-47D5-BE3F-F543EF8711A7}" dt="2025-03-20T09:52:23.552" v="7" actId="47"/>
        <pc:sldMkLst>
          <pc:docMk/>
          <pc:sldMk cId="662633145" sldId="803"/>
        </pc:sldMkLst>
      </pc:sldChg>
      <pc:sldChg chg="del">
        <pc:chgData name="Jenifer Prince Devaraj" userId="c3fb109c-09d1-42a6-93f4-69472d709861" providerId="ADAL" clId="{A2E67433-2D3B-47D5-BE3F-F543EF8711A7}" dt="2025-03-20T09:52:24.639" v="9" actId="47"/>
        <pc:sldMkLst>
          <pc:docMk/>
          <pc:sldMk cId="2385466428" sldId="804"/>
        </pc:sldMkLst>
      </pc:sldChg>
      <pc:sldChg chg="del">
        <pc:chgData name="Jenifer Prince Devaraj" userId="c3fb109c-09d1-42a6-93f4-69472d709861" providerId="ADAL" clId="{A2E67433-2D3B-47D5-BE3F-F543EF8711A7}" dt="2025-03-20T09:52:24.285" v="8" actId="47"/>
        <pc:sldMkLst>
          <pc:docMk/>
          <pc:sldMk cId="2912766477" sldId="805"/>
        </pc:sldMkLst>
      </pc:sldChg>
      <pc:sldChg chg="modSp mod">
        <pc:chgData name="Jenifer Prince Devaraj" userId="c3fb109c-09d1-42a6-93f4-69472d709861" providerId="ADAL" clId="{A2E67433-2D3B-47D5-BE3F-F543EF8711A7}" dt="2025-03-20T09:55:14.571" v="37" actId="20577"/>
        <pc:sldMkLst>
          <pc:docMk/>
          <pc:sldMk cId="1154885298" sldId="806"/>
        </pc:sldMkLst>
        <pc:spChg chg="mod">
          <ac:chgData name="Jenifer Prince Devaraj" userId="c3fb109c-09d1-42a6-93f4-69472d709861" providerId="ADAL" clId="{A2E67433-2D3B-47D5-BE3F-F543EF8711A7}" dt="2025-03-20T09:55:04.973" v="18" actId="1076"/>
          <ac:spMkLst>
            <pc:docMk/>
            <pc:sldMk cId="1154885298" sldId="806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A2E67433-2D3B-47D5-BE3F-F543EF8711A7}" dt="2025-03-20T09:55:14.571" v="37" actId="20577"/>
          <ac:spMkLst>
            <pc:docMk/>
            <pc:sldMk cId="1154885298" sldId="806"/>
            <ac:spMk id="3" creationId="{EDAA811D-949B-395B-93EA-95DF6AFE4EBD}"/>
          </ac:spMkLst>
        </pc:spChg>
      </pc:sldChg>
      <pc:sldChg chg="modSp mod">
        <pc:chgData name="Jenifer Prince Devaraj" userId="c3fb109c-09d1-42a6-93f4-69472d709861" providerId="ADAL" clId="{A2E67433-2D3B-47D5-BE3F-F543EF8711A7}" dt="2025-03-20T09:54:21.908" v="15" actId="1076"/>
        <pc:sldMkLst>
          <pc:docMk/>
          <pc:sldMk cId="3053357872" sldId="807"/>
        </pc:sldMkLst>
        <pc:spChg chg="mod">
          <ac:chgData name="Jenifer Prince Devaraj" userId="c3fb109c-09d1-42a6-93f4-69472d709861" providerId="ADAL" clId="{A2E67433-2D3B-47D5-BE3F-F543EF8711A7}" dt="2025-03-20T09:54:18.330" v="14" actId="1076"/>
          <ac:spMkLst>
            <pc:docMk/>
            <pc:sldMk cId="3053357872" sldId="807"/>
            <ac:spMk id="23" creationId="{4F4A39FC-03C8-B90C-ED1B-07E5E34CB395}"/>
          </ac:spMkLst>
        </pc:spChg>
        <pc:spChg chg="mod">
          <ac:chgData name="Jenifer Prince Devaraj" userId="c3fb109c-09d1-42a6-93f4-69472d709861" providerId="ADAL" clId="{A2E67433-2D3B-47D5-BE3F-F543EF8711A7}" dt="2025-03-20T09:54:21.908" v="15" actId="1076"/>
          <ac:spMkLst>
            <pc:docMk/>
            <pc:sldMk cId="3053357872" sldId="807"/>
            <ac:spMk id="36" creationId="{CC971955-5B58-D721-AAFC-6A940BB1D995}"/>
          </ac:spMkLst>
        </pc:spChg>
        <pc:spChg chg="mod">
          <ac:chgData name="Jenifer Prince Devaraj" userId="c3fb109c-09d1-42a6-93f4-69472d709861" providerId="ADAL" clId="{A2E67433-2D3B-47D5-BE3F-F543EF8711A7}" dt="2025-03-20T09:54:10.798" v="12" actId="1076"/>
          <ac:spMkLst>
            <pc:docMk/>
            <pc:sldMk cId="3053357872" sldId="807"/>
            <ac:spMk id="40" creationId="{2670302C-E7C1-4E99-837E-B894A5B18E27}"/>
          </ac:spMkLst>
        </pc:spChg>
        <pc:spChg chg="mod">
          <ac:chgData name="Jenifer Prince Devaraj" userId="c3fb109c-09d1-42a6-93f4-69472d709861" providerId="ADAL" clId="{A2E67433-2D3B-47D5-BE3F-F543EF8711A7}" dt="2025-03-20T09:54:14.336" v="13" actId="1076"/>
          <ac:spMkLst>
            <pc:docMk/>
            <pc:sldMk cId="3053357872" sldId="807"/>
            <ac:spMk id="41" creationId="{DD01A89D-D2AD-D61A-FAF9-776D5E9A40E8}"/>
          </ac:spMkLst>
        </pc:spChg>
      </pc:sldChg>
      <pc:sldChg chg="modSp mod">
        <pc:chgData name="Jenifer Prince Devaraj" userId="c3fb109c-09d1-42a6-93f4-69472d709861" providerId="ADAL" clId="{A2E67433-2D3B-47D5-BE3F-F543EF8711A7}" dt="2025-03-20T09:57:07.916" v="43" actId="20577"/>
        <pc:sldMkLst>
          <pc:docMk/>
          <pc:sldMk cId="745942666" sldId="808"/>
        </pc:sldMkLst>
        <pc:spChg chg="mod">
          <ac:chgData name="Jenifer Prince Devaraj" userId="c3fb109c-09d1-42a6-93f4-69472d709861" providerId="ADAL" clId="{A2E67433-2D3B-47D5-BE3F-F543EF8711A7}" dt="2025-03-20T09:57:07.916" v="43" actId="20577"/>
          <ac:spMkLst>
            <pc:docMk/>
            <pc:sldMk cId="745942666" sldId="808"/>
            <ac:spMk id="11" creationId="{D2BFA0B8-66A1-3962-CC4C-D524B3348AF2}"/>
          </ac:spMkLst>
        </pc:spChg>
      </pc:sldChg>
      <pc:sldChg chg="addSp modSp mod">
        <pc:chgData name="Jenifer Prince Devaraj" userId="c3fb109c-09d1-42a6-93f4-69472d709861" providerId="ADAL" clId="{A2E67433-2D3B-47D5-BE3F-F543EF8711A7}" dt="2025-03-20T10:01:28.358" v="53" actId="1076"/>
        <pc:sldMkLst>
          <pc:docMk/>
          <pc:sldMk cId="389167835" sldId="810"/>
        </pc:sldMkLst>
        <pc:spChg chg="add mod">
          <ac:chgData name="Jenifer Prince Devaraj" userId="c3fb109c-09d1-42a6-93f4-69472d709861" providerId="ADAL" clId="{A2E67433-2D3B-47D5-BE3F-F543EF8711A7}" dt="2025-03-20T10:01:28.358" v="53" actId="1076"/>
          <ac:spMkLst>
            <pc:docMk/>
            <pc:sldMk cId="389167835" sldId="810"/>
            <ac:spMk id="2" creationId="{F895CC9A-E4C4-45EA-ADB2-4D661C0E3925}"/>
          </ac:spMkLst>
        </pc:spChg>
        <pc:spChg chg="add mod">
          <ac:chgData name="Jenifer Prince Devaraj" userId="c3fb109c-09d1-42a6-93f4-69472d709861" providerId="ADAL" clId="{A2E67433-2D3B-47D5-BE3F-F543EF8711A7}" dt="2025-03-20T10:01:17.041" v="52" actId="1076"/>
          <ac:spMkLst>
            <pc:docMk/>
            <pc:sldMk cId="389167835" sldId="810"/>
            <ac:spMk id="10" creationId="{06363C81-49F0-4B52-B676-38DDB9E76E25}"/>
          </ac:spMkLst>
        </pc:spChg>
      </pc:sldChg>
      <pc:sldChg chg="addSp delSp modSp mod modAnim">
        <pc:chgData name="Jenifer Prince Devaraj" userId="c3fb109c-09d1-42a6-93f4-69472d709861" providerId="ADAL" clId="{A2E67433-2D3B-47D5-BE3F-F543EF8711A7}" dt="2025-03-20T10:10:58.586" v="65"/>
        <pc:sldMkLst>
          <pc:docMk/>
          <pc:sldMk cId="1987029610" sldId="819"/>
        </pc:sldMkLst>
        <pc:spChg chg="mod">
          <ac:chgData name="Jenifer Prince Devaraj" userId="c3fb109c-09d1-42a6-93f4-69472d709861" providerId="ADAL" clId="{A2E67433-2D3B-47D5-BE3F-F543EF8711A7}" dt="2025-03-20T10:10:58.039" v="61"/>
          <ac:spMkLst>
            <pc:docMk/>
            <pc:sldMk cId="1987029610" sldId="819"/>
            <ac:spMk id="6" creationId="{0CE9AAA9-1515-4F99-4C36-4279F153CDE8}"/>
          </ac:spMkLst>
        </pc:spChg>
        <pc:picChg chg="add mod">
          <ac:chgData name="Jenifer Prince Devaraj" userId="c3fb109c-09d1-42a6-93f4-69472d709861" providerId="ADAL" clId="{A2E67433-2D3B-47D5-BE3F-F543EF8711A7}" dt="2025-03-20T10:10:58.586" v="65"/>
          <ac:picMkLst>
            <pc:docMk/>
            <pc:sldMk cId="1987029610" sldId="819"/>
            <ac:picMk id="4" creationId="{32749B5D-023C-4752-A37B-4C469F23DACF}"/>
          </ac:picMkLst>
        </pc:picChg>
      </pc:sldChg>
      <pc:sldChg chg="modSp mod">
        <pc:chgData name="Jenifer Prince Devaraj" userId="c3fb109c-09d1-42a6-93f4-69472d709861" providerId="ADAL" clId="{A2E67433-2D3B-47D5-BE3F-F543EF8711A7}" dt="2025-03-20T16:52:22.361" v="75" actId="20577"/>
        <pc:sldMkLst>
          <pc:docMk/>
          <pc:sldMk cId="790709132" sldId="826"/>
        </pc:sldMkLst>
        <pc:spChg chg="mod">
          <ac:chgData name="Jenifer Prince Devaraj" userId="c3fb109c-09d1-42a6-93f4-69472d709861" providerId="ADAL" clId="{A2E67433-2D3B-47D5-BE3F-F543EF8711A7}" dt="2025-03-20T16:52:22.361" v="75" actId="20577"/>
          <ac:spMkLst>
            <pc:docMk/>
            <pc:sldMk cId="790709132" sldId="826"/>
            <ac:spMk id="5" creationId="{B630DCA8-7F43-E13E-636A-90DBA722E50E}"/>
          </ac:spMkLst>
        </pc:spChg>
      </pc:sldChg>
      <pc:sldChg chg="addSp modSp mod">
        <pc:chgData name="Jenifer Prince Devaraj" userId="c3fb109c-09d1-42a6-93f4-69472d709861" providerId="ADAL" clId="{A2E67433-2D3B-47D5-BE3F-F543EF8711A7}" dt="2025-03-20T17:44:00.378" v="115" actId="1037"/>
        <pc:sldMkLst>
          <pc:docMk/>
          <pc:sldMk cId="3895455483" sldId="830"/>
        </pc:sldMkLst>
        <pc:spChg chg="mod">
          <ac:chgData name="Jenifer Prince Devaraj" userId="c3fb109c-09d1-42a6-93f4-69472d709861" providerId="ADAL" clId="{A2E67433-2D3B-47D5-BE3F-F543EF8711A7}" dt="2025-03-20T17:43:49.924" v="110" actId="1076"/>
          <ac:spMkLst>
            <pc:docMk/>
            <pc:sldMk cId="3895455483" sldId="830"/>
            <ac:spMk id="5" creationId="{64A41DED-B8A4-0F3F-FAAF-D4B9BD39C845}"/>
          </ac:spMkLst>
        </pc:spChg>
        <pc:cxnChg chg="add mod">
          <ac:chgData name="Jenifer Prince Devaraj" userId="c3fb109c-09d1-42a6-93f4-69472d709861" providerId="ADAL" clId="{A2E67433-2D3B-47D5-BE3F-F543EF8711A7}" dt="2025-03-20T17:44:00.378" v="115" actId="1037"/>
          <ac:cxnSpMkLst>
            <pc:docMk/>
            <pc:sldMk cId="3895455483" sldId="830"/>
            <ac:cxnSpMk id="7" creationId="{911B192F-0057-45CE-AA8B-18661DDFE729}"/>
          </ac:cxnSpMkLst>
        </pc:cxnChg>
      </pc:sldChg>
      <pc:sldChg chg="addSp delSp modSp add mod">
        <pc:chgData name="Jenifer Prince Devaraj" userId="c3fb109c-09d1-42a6-93f4-69472d709861" providerId="ADAL" clId="{A2E67433-2D3B-47D5-BE3F-F543EF8711A7}" dt="2025-03-20T17:12:15.127" v="102" actId="20577"/>
        <pc:sldMkLst>
          <pc:docMk/>
          <pc:sldMk cId="2154727420" sldId="832"/>
        </pc:sldMkLst>
        <pc:spChg chg="add mod">
          <ac:chgData name="Jenifer Prince Devaraj" userId="c3fb109c-09d1-42a6-93f4-69472d709861" providerId="ADAL" clId="{A2E67433-2D3B-47D5-BE3F-F543EF8711A7}" dt="2025-03-20T17:12:15.127" v="102" actId="20577"/>
          <ac:spMkLst>
            <pc:docMk/>
            <pc:sldMk cId="2154727420" sldId="832"/>
            <ac:spMk id="12" creationId="{505DCC74-9B39-44E1-AD6A-7C96E7CEB052}"/>
          </ac:spMkLst>
        </pc:spChg>
      </pc:sldChg>
      <pc:sldChg chg="new del">
        <pc:chgData name="Jenifer Prince Devaraj" userId="c3fb109c-09d1-42a6-93f4-69472d709861" providerId="ADAL" clId="{A2E67433-2D3B-47D5-BE3F-F543EF8711A7}" dt="2025-03-20T10:08:44.276" v="55" actId="680"/>
        <pc:sldMkLst>
          <pc:docMk/>
          <pc:sldMk cId="3153618509" sldId="83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3372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4164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92005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8961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90028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5483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6254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7843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7423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4273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60839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585031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0887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535683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6321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58226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56938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697774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056426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45306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972981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412044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628460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591027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31570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522765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46714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354421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56223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26831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15– FPGAs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15– FPGAs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0745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3.png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theme" Target="../theme/theme3.xml"/><Relationship Id="rId5" Type="http://schemas.openxmlformats.org/officeDocument/2006/relationships/slideLayout" Target="../slideLayouts/slideLayout8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  <p:sldLayoutId id="214748379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tags" Target="../tags/tag4.xml"/><Relationship Id="rId7" Type="http://schemas.openxmlformats.org/officeDocument/2006/relationships/image" Target="../media/image8.png"/><Relationship Id="rId2" Type="http://schemas.openxmlformats.org/officeDocument/2006/relationships/tags" Target="../tags/tag3.xml"/><Relationship Id="rId1" Type="http://schemas.openxmlformats.org/officeDocument/2006/relationships/tags" Target="../tags/tag2.xml"/><Relationship Id="rId6" Type="http://schemas.openxmlformats.org/officeDocument/2006/relationships/slideLayout" Target="../slideLayouts/slideLayout8.xml"/><Relationship Id="rId5" Type="http://schemas.openxmlformats.org/officeDocument/2006/relationships/tags" Target="../tags/tag6.xml"/><Relationship Id="rId4" Type="http://schemas.openxmlformats.org/officeDocument/2006/relationships/tags" Target="../tags/tag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tags" Target="../tags/tag9.xml"/><Relationship Id="rId7" Type="http://schemas.openxmlformats.org/officeDocument/2006/relationships/image" Target="../media/image8.png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6" Type="http://schemas.openxmlformats.org/officeDocument/2006/relationships/slideLayout" Target="../slideLayouts/slideLayout8.xml"/><Relationship Id="rId5" Type="http://schemas.openxmlformats.org/officeDocument/2006/relationships/tags" Target="../tags/tag11.xml"/><Relationship Id="rId4" Type="http://schemas.openxmlformats.org/officeDocument/2006/relationships/tags" Target="../tags/tag10.xml"/><Relationship Id="rId9" Type="http://schemas.openxmlformats.org/officeDocument/2006/relationships/image" Target="../media/image15.sv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ACDA6001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Finite State Machines	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10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016848" y="511311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617" y="112408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72217" y="2328256"/>
            <a:ext cx="10894663" cy="3651349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At the end of this Lecture, the students can be able to understand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What is Finite State Machines.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How to draw the State Diagrams.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Real-world applications through examples of State Machines.</a:t>
            </a:r>
          </a:p>
          <a:p>
            <a:pPr marL="541338" indent="0" algn="just">
              <a:lnSpc>
                <a:spcPct val="150000"/>
              </a:lnSpc>
              <a:buNone/>
            </a:pPr>
            <a:r>
              <a:rPr lang="en-GB" sz="2400" dirty="0">
                <a:ea typeface="Cambria" panose="02040503050406030204" pitchFamily="18" charset="0"/>
              </a:rPr>
              <a:t>-	Practical demonstration of simulating State Machines.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400" dirty="0"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0007548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02" y="1125794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3294" y="2451357"/>
            <a:ext cx="10894663" cy="3651349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A Finite State Machine (FSM) is a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computational model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used to design and describe the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behaviour of systems 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that can exist in a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finite number of states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at any given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time. </a:t>
            </a:r>
          </a:p>
          <a:p>
            <a:pPr algn="just">
              <a:lnSpc>
                <a:spcPct val="150000"/>
              </a:lnSpc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Finite State Machines provide a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systematic and formal way 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to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model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and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analys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e the behaviour of systems with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discrete states and transitions. 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482770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872" y="1257246"/>
            <a:ext cx="11537972" cy="5121252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3000" b="1" dirty="0">
                <a:latin typeface="Cambria" panose="02040503050406030204" pitchFamily="18" charset="0"/>
                <a:ea typeface="Cambria" panose="02040503050406030204" pitchFamily="18" charset="0"/>
              </a:rPr>
              <a:t>Applications</a:t>
            </a:r>
          </a:p>
          <a:p>
            <a:pPr lvl="1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Digital Logic Design: 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FSMs are used to design and control digital circuits, including 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counters and state machines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lvl="1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Automated Systems: 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FSMs are applied in various automated systems, such as 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elevators, traffic lights, Vending Machines, Aerospace Systems, Security Systems and industrial processes.</a:t>
            </a:r>
          </a:p>
          <a:p>
            <a:pPr lvl="1"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Robotics: 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FSMs are used to control the </a:t>
            </a:r>
            <a:r>
              <a:rPr lang="en-GB" sz="2200" b="1" dirty="0" err="1">
                <a:latin typeface="Cambria" panose="02040503050406030204" pitchFamily="18" charset="0"/>
                <a:ea typeface="Cambria" panose="02040503050406030204" pitchFamily="18" charset="0"/>
              </a:rPr>
              <a:t>behavior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 of robots</a:t>
            </a: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, guiding them through </a:t>
            </a: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different tasks and actions.</a:t>
            </a:r>
          </a:p>
          <a:p>
            <a:pPr algn="just">
              <a:lnSpc>
                <a:spcPct val="150000"/>
              </a:lnSpc>
              <a:buFont typeface="Cambria" panose="02040503050406030204" pitchFamily="18" charset="0"/>
              <a:buChar char="­"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2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397440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91" y="906853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Types of FSM (Sequential Circuits)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91493" y="1801000"/>
            <a:ext cx="11594970" cy="3651349"/>
          </a:xfrm>
        </p:spPr>
        <p:txBody>
          <a:bodyPr>
            <a:noAutofit/>
          </a:bodyPr>
          <a:lstStyle/>
          <a:p>
            <a:pPr marL="847725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Synchronous Sequential Circuits: 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digital circuit that performs specific operations on every rising edge / falling edge of a clock signal.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Clock is given as input to all the flipflop Simultaneously. </a:t>
            </a:r>
          </a:p>
          <a:p>
            <a:pPr marL="847725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Asynchronous Sequential Circuits: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An Output that responds to sensor inputs, and transitions between states based on the occurrence of events, without being synchronized to a clock.</a:t>
            </a:r>
          </a:p>
          <a:p>
            <a:pPr marL="1533525" lvl="1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200" dirty="0">
                <a:latin typeface="Cambria" panose="02040503050406030204" pitchFamily="18" charset="0"/>
                <a:ea typeface="Cambria" panose="02040503050406030204" pitchFamily="18" charset="0"/>
              </a:rPr>
              <a:t>A clock will be provided only to the first Flipflop.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6633239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08538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391" y="2195612"/>
            <a:ext cx="5440060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Example of State Diagram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Example 1:  Sensors that detect the presence or absence of an object can be modelled with a two-state state machine.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026" name="Picture 2" descr="Sensors Modules Pir Sensor | Sensors Modules">
            <a:extLst>
              <a:ext uri="{FF2B5EF4-FFF2-40B4-BE49-F238E27FC236}">
                <a16:creationId xmlns:a16="http://schemas.microsoft.com/office/drawing/2014/main" id="{8B6BF6DE-70E5-2E7C-598B-C38289B476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1551" y="2489841"/>
            <a:ext cx="5660925" cy="3181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48852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974" y="1562023"/>
            <a:ext cx="10523118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Diagram: States of Sensors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CDF86284-4272-0F72-B23D-A23E35F84504}"/>
              </a:ext>
            </a:extLst>
          </p:cNvPr>
          <p:cNvSpPr/>
          <p:nvPr/>
        </p:nvSpPr>
        <p:spPr>
          <a:xfrm>
            <a:off x="2485566" y="4055957"/>
            <a:ext cx="889140" cy="822202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a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33E65685-32B3-11ED-A11F-090C56C4BCD1}"/>
              </a:ext>
            </a:extLst>
          </p:cNvPr>
          <p:cNvSpPr/>
          <p:nvPr/>
        </p:nvSpPr>
        <p:spPr>
          <a:xfrm>
            <a:off x="5419883" y="4098874"/>
            <a:ext cx="889140" cy="822202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b</a:t>
            </a:r>
          </a:p>
        </p:txBody>
      </p:sp>
      <p:cxnSp>
        <p:nvCxnSpPr>
          <p:cNvPr id="14" name="Connector: Curved 13">
            <a:extLst>
              <a:ext uri="{FF2B5EF4-FFF2-40B4-BE49-F238E27FC236}">
                <a16:creationId xmlns:a16="http://schemas.microsoft.com/office/drawing/2014/main" id="{048FC45D-C09E-1801-B184-82443DF48343}"/>
              </a:ext>
            </a:extLst>
          </p:cNvPr>
          <p:cNvCxnSpPr>
            <a:stCxn id="7" idx="0"/>
            <a:endCxn id="5" idx="0"/>
          </p:cNvCxnSpPr>
          <p:nvPr/>
        </p:nvCxnSpPr>
        <p:spPr>
          <a:xfrm rot="16200000" flipH="1">
            <a:off x="4375835" y="2610257"/>
            <a:ext cx="42917" cy="2934317"/>
          </a:xfrm>
          <a:prstGeom prst="curvedConnector3">
            <a:avLst>
              <a:gd name="adj1" fmla="val -815169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onnector: Curved 16">
            <a:extLst>
              <a:ext uri="{FF2B5EF4-FFF2-40B4-BE49-F238E27FC236}">
                <a16:creationId xmlns:a16="http://schemas.microsoft.com/office/drawing/2014/main" id="{D6EDAF9A-6A9C-8623-8241-5CC047EFFCD7}"/>
              </a:ext>
            </a:extLst>
          </p:cNvPr>
          <p:cNvCxnSpPr>
            <a:cxnSpLocks/>
            <a:stCxn id="5" idx="4"/>
            <a:endCxn id="7" idx="4"/>
          </p:cNvCxnSpPr>
          <p:nvPr/>
        </p:nvCxnSpPr>
        <p:spPr>
          <a:xfrm rot="5400000" flipH="1">
            <a:off x="4375836" y="3432460"/>
            <a:ext cx="42917" cy="2934317"/>
          </a:xfrm>
          <a:prstGeom prst="curvedConnector3">
            <a:avLst>
              <a:gd name="adj1" fmla="val -932884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4F4A39FC-03C8-B90C-ED1B-07E5E34CB395}"/>
              </a:ext>
            </a:extLst>
          </p:cNvPr>
          <p:cNvSpPr txBox="1"/>
          <p:nvPr/>
        </p:nvSpPr>
        <p:spPr>
          <a:xfrm>
            <a:off x="8607689" y="3339056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1/1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C69E1C6-3FDF-3DC5-5F70-7697B8DAFB48}"/>
              </a:ext>
            </a:extLst>
          </p:cNvPr>
          <p:cNvSpPr txBox="1"/>
          <p:nvPr/>
        </p:nvSpPr>
        <p:spPr>
          <a:xfrm>
            <a:off x="3980922" y="5441102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0/0</a:t>
            </a:r>
          </a:p>
        </p:txBody>
      </p:sp>
      <p:cxnSp>
        <p:nvCxnSpPr>
          <p:cNvPr id="26" name="Connector: Curved 25">
            <a:extLst>
              <a:ext uri="{FF2B5EF4-FFF2-40B4-BE49-F238E27FC236}">
                <a16:creationId xmlns:a16="http://schemas.microsoft.com/office/drawing/2014/main" id="{3D345C0C-2A2F-2EA4-DDE6-1D10B79F98AE}"/>
              </a:ext>
            </a:extLst>
          </p:cNvPr>
          <p:cNvCxnSpPr>
            <a:cxnSpLocks/>
            <a:stCxn id="7" idx="3"/>
            <a:endCxn id="7" idx="1"/>
          </p:cNvCxnSpPr>
          <p:nvPr/>
        </p:nvCxnSpPr>
        <p:spPr>
          <a:xfrm rot="5400000" flipH="1">
            <a:off x="2325086" y="4467058"/>
            <a:ext cx="581384" cy="12700"/>
          </a:xfrm>
          <a:prstGeom prst="curvedConnector5">
            <a:avLst>
              <a:gd name="adj1" fmla="val -39320"/>
              <a:gd name="adj2" fmla="val 7775811"/>
              <a:gd name="adj3" fmla="val 13932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or: Curved 30">
            <a:extLst>
              <a:ext uri="{FF2B5EF4-FFF2-40B4-BE49-F238E27FC236}">
                <a16:creationId xmlns:a16="http://schemas.microsoft.com/office/drawing/2014/main" id="{C8A8EE44-7C79-66BA-D064-429174959C71}"/>
              </a:ext>
            </a:extLst>
          </p:cNvPr>
          <p:cNvCxnSpPr>
            <a:stCxn id="5" idx="5"/>
            <a:endCxn id="5" idx="7"/>
          </p:cNvCxnSpPr>
          <p:nvPr/>
        </p:nvCxnSpPr>
        <p:spPr>
          <a:xfrm rot="5400000" flipH="1">
            <a:off x="5888119" y="4509975"/>
            <a:ext cx="581384" cy="12700"/>
          </a:xfrm>
          <a:prstGeom prst="curvedConnector5">
            <a:avLst>
              <a:gd name="adj1" fmla="val -39320"/>
              <a:gd name="adj2" fmla="val -7596803"/>
              <a:gd name="adj3" fmla="val 139320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>
            <a:extLst>
              <a:ext uri="{FF2B5EF4-FFF2-40B4-BE49-F238E27FC236}">
                <a16:creationId xmlns:a16="http://schemas.microsoft.com/office/drawing/2014/main" id="{5033C88F-A005-4D08-B259-7DB93C3D32BE}"/>
              </a:ext>
            </a:extLst>
          </p:cNvPr>
          <p:cNvSpPr txBox="1"/>
          <p:nvPr/>
        </p:nvSpPr>
        <p:spPr>
          <a:xfrm>
            <a:off x="1127421" y="4137430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0/0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DED6CD1-9AF1-D975-BA0A-107631B1EECD}"/>
              </a:ext>
            </a:extLst>
          </p:cNvPr>
          <p:cNvSpPr txBox="1"/>
          <p:nvPr/>
        </p:nvSpPr>
        <p:spPr>
          <a:xfrm>
            <a:off x="7172873" y="4320527"/>
            <a:ext cx="565817" cy="3788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1/1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CC971955-5B58-D721-AAFC-6A940BB1D995}"/>
              </a:ext>
            </a:extLst>
          </p:cNvPr>
          <p:cNvSpPr txBox="1"/>
          <p:nvPr/>
        </p:nvSpPr>
        <p:spPr>
          <a:xfrm>
            <a:off x="9518453" y="3132626"/>
            <a:ext cx="189868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Inputs or Events/Outputs or Actions</a:t>
            </a:r>
          </a:p>
        </p:txBody>
      </p:sp>
      <p:sp>
        <p:nvSpPr>
          <p:cNvPr id="40" name="Oval 39">
            <a:extLst>
              <a:ext uri="{FF2B5EF4-FFF2-40B4-BE49-F238E27FC236}">
                <a16:creationId xmlns:a16="http://schemas.microsoft.com/office/drawing/2014/main" id="{2670302C-E7C1-4E99-837E-B894A5B18E27}"/>
              </a:ext>
            </a:extLst>
          </p:cNvPr>
          <p:cNvSpPr/>
          <p:nvPr/>
        </p:nvSpPr>
        <p:spPr>
          <a:xfrm>
            <a:off x="8575656" y="2177498"/>
            <a:ext cx="565817" cy="589837"/>
          </a:xfrm>
          <a:prstGeom prst="ellipse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bg1"/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DD01A89D-D2AD-D61A-FAF9-776D5E9A40E8}"/>
              </a:ext>
            </a:extLst>
          </p:cNvPr>
          <p:cNvSpPr txBox="1"/>
          <p:nvPr/>
        </p:nvSpPr>
        <p:spPr>
          <a:xfrm>
            <a:off x="9460480" y="2140437"/>
            <a:ext cx="18986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State or Present State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E8BD838C-B75A-5964-F3B5-9A934BFF9B09}"/>
              </a:ext>
            </a:extLst>
          </p:cNvPr>
          <p:cNvSpPr txBox="1"/>
          <p:nvPr/>
        </p:nvSpPr>
        <p:spPr>
          <a:xfrm>
            <a:off x="2945278" y="3359265"/>
            <a:ext cx="616335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1/1</a:t>
            </a:r>
          </a:p>
        </p:txBody>
      </p:sp>
      <p:cxnSp>
        <p:nvCxnSpPr>
          <p:cNvPr id="44" name="Connector: Curved 43">
            <a:extLst>
              <a:ext uri="{FF2B5EF4-FFF2-40B4-BE49-F238E27FC236}">
                <a16:creationId xmlns:a16="http://schemas.microsoft.com/office/drawing/2014/main" id="{A83AC380-2667-75AD-4067-25255C09D0B8}"/>
              </a:ext>
            </a:extLst>
          </p:cNvPr>
          <p:cNvCxnSpPr>
            <a:cxnSpLocks/>
          </p:cNvCxnSpPr>
          <p:nvPr/>
        </p:nvCxnSpPr>
        <p:spPr>
          <a:xfrm>
            <a:off x="8796892" y="4679213"/>
            <a:ext cx="344581" cy="212183"/>
          </a:xfrm>
          <a:prstGeom prst="curvedConnector3">
            <a:avLst>
              <a:gd name="adj1" fmla="val -29169"/>
            </a:avLst>
          </a:prstGeom>
          <a:ln w="28575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Box 48">
            <a:extLst>
              <a:ext uri="{FF2B5EF4-FFF2-40B4-BE49-F238E27FC236}">
                <a16:creationId xmlns:a16="http://schemas.microsoft.com/office/drawing/2014/main" id="{61FB441C-5921-217D-8231-4AAEED6EB4E2}"/>
              </a:ext>
            </a:extLst>
          </p:cNvPr>
          <p:cNvSpPr txBox="1"/>
          <p:nvPr/>
        </p:nvSpPr>
        <p:spPr>
          <a:xfrm>
            <a:off x="9528739" y="4542405"/>
            <a:ext cx="18986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Transitions or Next States</a:t>
            </a:r>
          </a:p>
        </p:txBody>
      </p:sp>
    </p:spTree>
    <p:extLst>
      <p:ext uri="{BB962C8B-B14F-4D97-AF65-F5344CB8AC3E}">
        <p14:creationId xmlns:p14="http://schemas.microsoft.com/office/powerpoint/2010/main" val="30533578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42" y="81911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State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606" y="2200972"/>
            <a:ext cx="11634878" cy="3651349"/>
          </a:xfrm>
        </p:spPr>
        <p:txBody>
          <a:bodyPr>
            <a:noAutofit/>
          </a:bodyPr>
          <a:lstStyle/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Distinct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conditions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or modes that a system can be in.</a:t>
            </a:r>
          </a:p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Transitions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Rules or conditions that determine when and how the 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system moves from one state to another.</a:t>
            </a:r>
          </a:p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Events or Inputs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Triggers that cause the system to transition between states.</a:t>
            </a:r>
          </a:p>
          <a:p>
            <a:pPr marL="898525" algn="just">
              <a:lnSpc>
                <a:spcPct val="150000"/>
              </a:lnSpc>
              <a:buFont typeface="Calibri" panose="020F0502020204030204" pitchFamily="34" charset="0"/>
              <a:buChar char="-"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Actions or Outputs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: Responses or behaviours associated with transitions.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735273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1959" y="1337923"/>
            <a:ext cx="10523118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Table: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F8E9EDEC-2E58-BF2A-F6A9-8310CFD2D6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8023234"/>
              </p:ext>
            </p:extLst>
          </p:nvPr>
        </p:nvGraphicFramePr>
        <p:xfrm>
          <a:off x="1807347" y="2441846"/>
          <a:ext cx="4541689" cy="381131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113751">
                  <a:extLst>
                    <a:ext uri="{9D8B030D-6E8A-4147-A177-3AD203B41FA5}">
                      <a16:colId xmlns:a16="http://schemas.microsoft.com/office/drawing/2014/main" val="469835321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2884973386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577730195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787946477"/>
                    </a:ext>
                  </a:extLst>
                </a:gridCol>
              </a:tblGrid>
              <a:tr h="1093912">
                <a:tc>
                  <a:txBody>
                    <a:bodyPr/>
                    <a:lstStyle/>
                    <a:p>
                      <a:r>
                        <a:rPr lang="en-GB" sz="2200" dirty="0"/>
                        <a:t>Input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    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Present State</a:t>
                      </a:r>
                    </a:p>
                    <a:p>
                      <a:r>
                        <a:rPr lang="en-GB" sz="2200" dirty="0"/>
                        <a:t>(Qn)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Next State (Qn+1)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Output</a:t>
                      </a:r>
                    </a:p>
                    <a:p>
                      <a:r>
                        <a:rPr lang="en-GB" sz="2200" dirty="0"/>
                        <a:t>    </a:t>
                      </a:r>
                    </a:p>
                    <a:p>
                      <a:r>
                        <a:rPr lang="en-GB" sz="2200" dirty="0"/>
                        <a:t>    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18606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367767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634218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2571540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9658753"/>
                  </a:ext>
                </a:extLst>
              </a:tr>
            </a:tbl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D2BFA0B8-66A1-3962-CC4C-D524B3348AF2}"/>
              </a:ext>
            </a:extLst>
          </p:cNvPr>
          <p:cNvSpPr txBox="1"/>
          <p:nvPr/>
        </p:nvSpPr>
        <p:spPr>
          <a:xfrm>
            <a:off x="6779695" y="3364589"/>
            <a:ext cx="5663218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/>
              <a:t>a </a:t>
            </a:r>
            <a:r>
              <a:rPr lang="en-GB" sz="2200" dirty="0">
                <a:sym typeface="Wingdings" panose="05000000000000000000" pitchFamily="2" charset="2"/>
              </a:rPr>
              <a:t> Inactive State</a:t>
            </a:r>
          </a:p>
          <a:p>
            <a:r>
              <a:rPr lang="en-GB" sz="2200" dirty="0">
                <a:sym typeface="Wingdings" panose="05000000000000000000" pitchFamily="2" charset="2"/>
              </a:rPr>
              <a:t>b Active State</a:t>
            </a:r>
          </a:p>
          <a:p>
            <a:r>
              <a:rPr lang="en-GB" sz="2200" dirty="0">
                <a:sym typeface="Wingdings" panose="05000000000000000000" pitchFamily="2" charset="2"/>
              </a:rPr>
              <a:t>Input	: 0No Motion of Object 	      	  1Motion of Object</a:t>
            </a:r>
          </a:p>
          <a:p>
            <a:r>
              <a:rPr lang="en-GB" sz="2200" dirty="0">
                <a:sym typeface="Wingdings" panose="05000000000000000000" pitchFamily="2" charset="2"/>
              </a:rPr>
              <a:t>Output	: 0LED OFF</a:t>
            </a:r>
          </a:p>
          <a:p>
            <a:r>
              <a:rPr lang="en-GB" sz="2200" dirty="0">
                <a:sym typeface="Wingdings" panose="05000000000000000000" pitchFamily="2" charset="2"/>
              </a:rPr>
              <a:t>                 1</a:t>
            </a:r>
            <a:r>
              <a:rPr lang="en-GB" sz="2200">
                <a:sym typeface="Wingdings" panose="05000000000000000000" pitchFamily="2" charset="2"/>
              </a:rPr>
              <a:t>LED ON </a:t>
            </a:r>
            <a:endParaRPr lang="en-GB" sz="22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F4E5C6B-39AB-A8F1-1C70-7B01E373E0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58842" y="1426754"/>
            <a:ext cx="4521199" cy="1736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59426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006493"/>
            <a:ext cx="10523118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Assignment: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Assign :  </a:t>
            </a:r>
            <a:r>
              <a:rPr lang="en-GB" sz="26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</a:t>
            </a:r>
            <a:r>
              <a:rPr lang="en-GB" sz="2600" b="1" dirty="0">
                <a:solidFill>
                  <a:srgbClr val="FF0000"/>
                </a:solidFill>
                <a:latin typeface="Cambria" panose="02040503050406030204" pitchFamily="18" charset="0"/>
                <a:ea typeface="Cambria" panose="02040503050406030204" pitchFamily="18" charset="0"/>
                <a:sym typeface="Wingdings" panose="05000000000000000000" pitchFamily="2" charset="2"/>
              </a:rPr>
              <a:t>0 and b 1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0" name="Table 10">
            <a:extLst>
              <a:ext uri="{FF2B5EF4-FFF2-40B4-BE49-F238E27FC236}">
                <a16:creationId xmlns:a16="http://schemas.microsoft.com/office/drawing/2014/main" id="{F8E9EDEC-2E58-BF2A-F6A9-8310CFD2D6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5780741"/>
              </p:ext>
            </p:extLst>
          </p:nvPr>
        </p:nvGraphicFramePr>
        <p:xfrm>
          <a:off x="1807347" y="2441846"/>
          <a:ext cx="4541689" cy="381131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113751">
                  <a:extLst>
                    <a:ext uri="{9D8B030D-6E8A-4147-A177-3AD203B41FA5}">
                      <a16:colId xmlns:a16="http://schemas.microsoft.com/office/drawing/2014/main" val="469835321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2884973386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577730195"/>
                    </a:ext>
                  </a:extLst>
                </a:gridCol>
                <a:gridCol w="1142646">
                  <a:extLst>
                    <a:ext uri="{9D8B030D-6E8A-4147-A177-3AD203B41FA5}">
                      <a16:colId xmlns:a16="http://schemas.microsoft.com/office/drawing/2014/main" val="1787946477"/>
                    </a:ext>
                  </a:extLst>
                </a:gridCol>
              </a:tblGrid>
              <a:tr h="1093912">
                <a:tc>
                  <a:txBody>
                    <a:bodyPr/>
                    <a:lstStyle/>
                    <a:p>
                      <a:r>
                        <a:rPr lang="en-GB" sz="2200" dirty="0"/>
                        <a:t>Input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    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Present State</a:t>
                      </a:r>
                    </a:p>
                    <a:p>
                      <a:r>
                        <a:rPr lang="en-GB" sz="2200" dirty="0"/>
                        <a:t>(Qn)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Next State (Qn+1)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Output</a:t>
                      </a:r>
                    </a:p>
                    <a:p>
                      <a:r>
                        <a:rPr lang="en-GB" sz="2200" dirty="0"/>
                        <a:t>    </a:t>
                      </a:r>
                    </a:p>
                    <a:p>
                      <a:r>
                        <a:rPr lang="en-GB" sz="2200" dirty="0"/>
                        <a:t>    Z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18606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367767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634218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2571540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9658753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AEB594D8-B85F-FC39-4EB8-C6C593A777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0887" y="1298347"/>
            <a:ext cx="2947532" cy="24880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3333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7029E03-C177-D03D-D56F-7FED00855757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12948BA-4E4D-D7E9-E609-EC590D08044B}"/>
              </a:ext>
            </a:extLst>
          </p:cNvPr>
          <p:cNvPicPr>
            <a:picLocks/>
          </p:cNvPicPr>
          <p:nvPr>
            <p:custDataLst>
              <p:tags r:id="rId3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3858B762-AA21-3C50-C831-1F0BDD30FBBE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3600" b="1" dirty="0">
                <a:solidFill>
                  <a:srgbClr val="5B5B5B"/>
                </a:solidFill>
              </a:rPr>
              <a:t>What is the Characteristic Equation of a      D flip-flop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F5FF1B0-A1FD-1701-78DB-1BA8641C4D27}"/>
              </a:ext>
            </a:extLst>
          </p:cNvPr>
          <p:cNvSpPr/>
          <p:nvPr>
            <p:custDataLst>
              <p:tags r:id="rId5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82094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Excitation Table: Implement the design using D Flipflop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1959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2" name="Table 10">
            <a:extLst>
              <a:ext uri="{FF2B5EF4-FFF2-40B4-BE49-F238E27FC236}">
                <a16:creationId xmlns:a16="http://schemas.microsoft.com/office/drawing/2014/main" id="{48765FFB-9512-CD25-7064-309B24918DD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9687973"/>
              </p:ext>
            </p:extLst>
          </p:nvPr>
        </p:nvGraphicFramePr>
        <p:xfrm>
          <a:off x="2286450" y="2174093"/>
          <a:ext cx="5319695" cy="3811316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845749">
                  <a:extLst>
                    <a:ext uri="{9D8B030D-6E8A-4147-A177-3AD203B41FA5}">
                      <a16:colId xmlns:a16="http://schemas.microsoft.com/office/drawing/2014/main" val="469835321"/>
                    </a:ext>
                  </a:extLst>
                </a:gridCol>
                <a:gridCol w="1106373">
                  <a:extLst>
                    <a:ext uri="{9D8B030D-6E8A-4147-A177-3AD203B41FA5}">
                      <a16:colId xmlns:a16="http://schemas.microsoft.com/office/drawing/2014/main" val="2884973386"/>
                    </a:ext>
                  </a:extLst>
                </a:gridCol>
                <a:gridCol w="1045751">
                  <a:extLst>
                    <a:ext uri="{9D8B030D-6E8A-4147-A177-3AD203B41FA5}">
                      <a16:colId xmlns:a16="http://schemas.microsoft.com/office/drawing/2014/main" val="1577730195"/>
                    </a:ext>
                  </a:extLst>
                </a:gridCol>
                <a:gridCol w="1187204">
                  <a:extLst>
                    <a:ext uri="{9D8B030D-6E8A-4147-A177-3AD203B41FA5}">
                      <a16:colId xmlns:a16="http://schemas.microsoft.com/office/drawing/2014/main" val="1787946477"/>
                    </a:ext>
                  </a:extLst>
                </a:gridCol>
                <a:gridCol w="1134618">
                  <a:extLst>
                    <a:ext uri="{9D8B030D-6E8A-4147-A177-3AD203B41FA5}">
                      <a16:colId xmlns:a16="http://schemas.microsoft.com/office/drawing/2014/main" val="971653026"/>
                    </a:ext>
                  </a:extLst>
                </a:gridCol>
              </a:tblGrid>
              <a:tr h="1093912">
                <a:tc>
                  <a:txBody>
                    <a:bodyPr/>
                    <a:lstStyle/>
                    <a:p>
                      <a:r>
                        <a:rPr lang="en-GB" sz="2200" dirty="0"/>
                        <a:t>Input</a:t>
                      </a:r>
                    </a:p>
                    <a:p>
                      <a:endParaRPr lang="en-GB" sz="2200" dirty="0"/>
                    </a:p>
                    <a:p>
                      <a:r>
                        <a:rPr lang="en-GB" sz="2200" dirty="0"/>
                        <a:t>     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Present State</a:t>
                      </a:r>
                    </a:p>
                    <a:p>
                      <a:r>
                        <a:rPr lang="en-GB" sz="2200" dirty="0"/>
                        <a:t>(Qn)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Next State (Qn+1)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Output</a:t>
                      </a:r>
                    </a:p>
                    <a:p>
                      <a:r>
                        <a:rPr lang="en-GB" sz="2200" dirty="0"/>
                        <a:t>    </a:t>
                      </a:r>
                    </a:p>
                    <a:p>
                      <a:r>
                        <a:rPr lang="en-GB" sz="2200" dirty="0"/>
                        <a:t>    Z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/>
                        <a:t>D Flip-Flop</a:t>
                      </a:r>
                    </a:p>
                    <a:p>
                      <a:r>
                        <a:rPr lang="en-GB" sz="2200" dirty="0"/>
                        <a:t> 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3518606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6367767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8634218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2571540"/>
                  </a:ext>
                </a:extLst>
              </a:tr>
              <a:tr h="678509"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200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79658753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514A4496-B6A4-1F44-A32B-A9D72F6C56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8733" y="1240565"/>
            <a:ext cx="2568186" cy="2134127"/>
          </a:xfrm>
          <a:prstGeom prst="rect">
            <a:avLst/>
          </a:prstGeom>
        </p:spPr>
      </p:pic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F895CC9A-E4C4-45EA-ADB2-4D661C0E3925}"/>
              </a:ext>
            </a:extLst>
          </p:cNvPr>
          <p:cNvSpPr/>
          <p:nvPr/>
        </p:nvSpPr>
        <p:spPr>
          <a:xfrm>
            <a:off x="4512528" y="3374690"/>
            <a:ext cx="498088" cy="2453679"/>
          </a:xfrm>
          <a:prstGeom prst="roundRect">
            <a:avLst/>
          </a:prstGeom>
          <a:solidFill>
            <a:srgbClr val="4472C4">
              <a:alpha val="3686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06363C81-49F0-4B52-B676-38DDB9E76E25}"/>
              </a:ext>
            </a:extLst>
          </p:cNvPr>
          <p:cNvSpPr/>
          <p:nvPr/>
        </p:nvSpPr>
        <p:spPr>
          <a:xfrm>
            <a:off x="6810410" y="3374691"/>
            <a:ext cx="498088" cy="2453679"/>
          </a:xfrm>
          <a:prstGeom prst="roundRect">
            <a:avLst/>
          </a:prstGeom>
          <a:solidFill>
            <a:srgbClr val="4472C4">
              <a:alpha val="36863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678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K- Map: Find the Expression for Output(z) and (D).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56260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29" name="Table 29">
            <a:extLst>
              <a:ext uri="{FF2B5EF4-FFF2-40B4-BE49-F238E27FC236}">
                <a16:creationId xmlns:a16="http://schemas.microsoft.com/office/drawing/2014/main" id="{82BE643F-7E86-ABAD-4DC3-BB8F9C6F50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4433443"/>
              </p:ext>
            </p:extLst>
          </p:nvPr>
        </p:nvGraphicFramePr>
        <p:xfrm>
          <a:off x="2126864" y="2397935"/>
          <a:ext cx="3273653" cy="2532753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72457">
                  <a:extLst>
                    <a:ext uri="{9D8B030D-6E8A-4147-A177-3AD203B41FA5}">
                      <a16:colId xmlns:a16="http://schemas.microsoft.com/office/drawing/2014/main" val="3264547947"/>
                    </a:ext>
                  </a:extLst>
                </a:gridCol>
                <a:gridCol w="1031225">
                  <a:extLst>
                    <a:ext uri="{9D8B030D-6E8A-4147-A177-3AD203B41FA5}">
                      <a16:colId xmlns:a16="http://schemas.microsoft.com/office/drawing/2014/main" val="1037895244"/>
                    </a:ext>
                  </a:extLst>
                </a:gridCol>
                <a:gridCol w="969971">
                  <a:extLst>
                    <a:ext uri="{9D8B030D-6E8A-4147-A177-3AD203B41FA5}">
                      <a16:colId xmlns:a16="http://schemas.microsoft.com/office/drawing/2014/main" val="1060069902"/>
                    </a:ext>
                  </a:extLst>
                </a:gridCol>
              </a:tblGrid>
              <a:tr h="1018245">
                <a:tc>
                  <a:txBody>
                    <a:bodyPr/>
                    <a:lstStyle/>
                    <a:p>
                      <a:r>
                        <a:rPr lang="en-GB" dirty="0"/>
                        <a:t>        Qn</a:t>
                      </a:r>
                    </a:p>
                    <a:p>
                      <a:r>
                        <a:rPr lang="en-GB" dirty="0"/>
                        <a:t>       </a:t>
                      </a:r>
                    </a:p>
                    <a:p>
                      <a:r>
                        <a:rPr lang="en-GB" dirty="0"/>
                        <a:t>X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67888960"/>
                  </a:ext>
                </a:extLst>
              </a:tr>
              <a:tr h="757254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    </a:t>
                      </a:r>
                    </a:p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6115585"/>
                  </a:ext>
                </a:extLst>
              </a:tr>
              <a:tr h="757254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37999728"/>
                  </a:ext>
                </a:extLst>
              </a:tr>
            </a:tbl>
          </a:graphicData>
        </a:graphic>
      </p:graphicFrame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9D577552-E85D-3548-3D75-19A120003FDC}"/>
              </a:ext>
            </a:extLst>
          </p:cNvPr>
          <p:cNvCxnSpPr>
            <a:cxnSpLocks/>
          </p:cNvCxnSpPr>
          <p:nvPr/>
        </p:nvCxnSpPr>
        <p:spPr>
          <a:xfrm flipH="1" flipV="1">
            <a:off x="1843954" y="2362571"/>
            <a:ext cx="1541683" cy="1056237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/>
              <p:nvPr/>
            </p:nvSpPr>
            <p:spPr>
              <a:xfrm>
                <a:off x="3763690" y="5534443"/>
                <a:ext cx="6163358" cy="37042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dirty="0"/>
                  <a:t>Z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𝐷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63690" y="5534443"/>
                <a:ext cx="6163358" cy="370422"/>
              </a:xfrm>
              <a:prstGeom prst="rect">
                <a:avLst/>
              </a:prstGeom>
              <a:blipFill>
                <a:blip r:embed="rId3"/>
                <a:stretch>
                  <a:fillRect l="-791" t="-9836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C1DBCB86-4470-718F-C9A1-A80210384602}"/>
              </a:ext>
            </a:extLst>
          </p:cNvPr>
          <p:cNvSpPr/>
          <p:nvPr/>
        </p:nvSpPr>
        <p:spPr>
          <a:xfrm>
            <a:off x="3663494" y="4360022"/>
            <a:ext cx="1469271" cy="454472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4" name="Picture 43">
            <a:extLst>
              <a:ext uri="{FF2B5EF4-FFF2-40B4-BE49-F238E27FC236}">
                <a16:creationId xmlns:a16="http://schemas.microsoft.com/office/drawing/2014/main" id="{A2733498-AAB5-E767-A76C-5C23E894C7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0120" y="1618633"/>
            <a:ext cx="3417370" cy="24734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86678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/>
              <p:nvPr/>
            </p:nvSpPr>
            <p:spPr>
              <a:xfrm>
                <a:off x="2541122" y="5239367"/>
                <a:ext cx="6163358" cy="37042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dirty="0"/>
                  <a:t>Z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𝑄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𝑛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+1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𝑥</m:t>
                    </m:r>
                  </m:oMath>
                </a14:m>
                <a:endParaRPr lang="en-GB" dirty="0"/>
              </a:p>
            </p:txBody>
          </p:sp>
        </mc:Choice>
        <mc:Fallback xmlns=""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35BCB923-DF7B-FE3A-048F-677C9EC9CA5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41122" y="5239367"/>
                <a:ext cx="6163358" cy="370422"/>
              </a:xfrm>
              <a:prstGeom prst="rect">
                <a:avLst/>
              </a:prstGeom>
              <a:blipFill>
                <a:blip r:embed="rId3"/>
                <a:stretch>
                  <a:fillRect l="-890" t="-8197" b="-245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4" name="Picture 43">
            <a:extLst>
              <a:ext uri="{FF2B5EF4-FFF2-40B4-BE49-F238E27FC236}">
                <a16:creationId xmlns:a16="http://schemas.microsoft.com/office/drawing/2014/main" id="{A2733498-AAB5-E767-A76C-5C23E894C7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80120" y="1618633"/>
            <a:ext cx="3417370" cy="247343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D9A00F3-C68E-3954-A270-08F5F4E698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6393" y="2161757"/>
            <a:ext cx="6826846" cy="2670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20157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14" y="1202582"/>
            <a:ext cx="10523118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Simulation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3D2159E-2190-D33A-C3FD-EEAD77740D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2341" y="1541611"/>
            <a:ext cx="8209391" cy="50247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34072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6700" y="2490825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Example 2 :</a:t>
            </a: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	Design and implement a Game scoring system using counter that counts in 	binary but resets to zero after reaching the count of 6.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8926733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331366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Mod 6 Counter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      State Diagram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D1C901C4-D7F4-24AA-89A4-84CE13D88888}"/>
              </a:ext>
            </a:extLst>
          </p:cNvPr>
          <p:cNvSpPr/>
          <p:nvPr/>
        </p:nvSpPr>
        <p:spPr>
          <a:xfrm>
            <a:off x="3396313" y="3925013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f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8025B6A-ACE4-5F3C-1803-2AFAE5DBF68C}"/>
              </a:ext>
            </a:extLst>
          </p:cNvPr>
          <p:cNvSpPr/>
          <p:nvPr/>
        </p:nvSpPr>
        <p:spPr>
          <a:xfrm>
            <a:off x="4186005" y="2894543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a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875F5846-34E0-E1E4-3F94-E3C6078F9243}"/>
              </a:ext>
            </a:extLst>
          </p:cNvPr>
          <p:cNvSpPr/>
          <p:nvPr/>
        </p:nvSpPr>
        <p:spPr>
          <a:xfrm>
            <a:off x="5790358" y="2853079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b</a:t>
            </a: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609DE86-74AC-DD8E-A452-C68B09590942}"/>
              </a:ext>
            </a:extLst>
          </p:cNvPr>
          <p:cNvSpPr/>
          <p:nvPr/>
        </p:nvSpPr>
        <p:spPr>
          <a:xfrm>
            <a:off x="6547036" y="3925012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c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5D6D7700-38AC-C0D4-DC37-8135B8690183}"/>
              </a:ext>
            </a:extLst>
          </p:cNvPr>
          <p:cNvSpPr/>
          <p:nvPr/>
        </p:nvSpPr>
        <p:spPr>
          <a:xfrm>
            <a:off x="5851520" y="5108604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d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2A11EFDE-5900-FC7F-8620-E81F0F54C805}"/>
              </a:ext>
            </a:extLst>
          </p:cNvPr>
          <p:cNvSpPr/>
          <p:nvPr/>
        </p:nvSpPr>
        <p:spPr>
          <a:xfrm>
            <a:off x="4096485" y="5170459"/>
            <a:ext cx="611284" cy="575921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</a:rPr>
              <a:t>e</a:t>
            </a:r>
          </a:p>
        </p:txBody>
      </p:sp>
      <p:cxnSp>
        <p:nvCxnSpPr>
          <p:cNvPr id="12" name="Connector: Curved 11">
            <a:extLst>
              <a:ext uri="{FF2B5EF4-FFF2-40B4-BE49-F238E27FC236}">
                <a16:creationId xmlns:a16="http://schemas.microsoft.com/office/drawing/2014/main" id="{8DE8F2C1-13AC-8011-C365-C47ABFB76A25}"/>
              </a:ext>
            </a:extLst>
          </p:cNvPr>
          <p:cNvCxnSpPr>
            <a:cxnSpLocks/>
            <a:endCxn id="5" idx="2"/>
          </p:cNvCxnSpPr>
          <p:nvPr/>
        </p:nvCxnSpPr>
        <p:spPr>
          <a:xfrm rot="5400000" flipH="1" flipV="1">
            <a:off x="3572726" y="3311735"/>
            <a:ext cx="742510" cy="484048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ctor: Curved 13">
            <a:extLst>
              <a:ext uri="{FF2B5EF4-FFF2-40B4-BE49-F238E27FC236}">
                <a16:creationId xmlns:a16="http://schemas.microsoft.com/office/drawing/2014/main" id="{5889AE8F-63A1-A57D-4CCF-1254FA8B22AF}"/>
              </a:ext>
            </a:extLst>
          </p:cNvPr>
          <p:cNvCxnSpPr>
            <a:cxnSpLocks/>
            <a:stCxn id="5" idx="0"/>
            <a:endCxn id="6" idx="1"/>
          </p:cNvCxnSpPr>
          <p:nvPr/>
        </p:nvCxnSpPr>
        <p:spPr>
          <a:xfrm rot="16200000" flipH="1">
            <a:off x="5164323" y="2221867"/>
            <a:ext cx="42878" cy="1388231"/>
          </a:xfrm>
          <a:prstGeom prst="curvedConnector3">
            <a:avLst>
              <a:gd name="adj1" fmla="val -629843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onnector: Curved 17">
            <a:extLst>
              <a:ext uri="{FF2B5EF4-FFF2-40B4-BE49-F238E27FC236}">
                <a16:creationId xmlns:a16="http://schemas.microsoft.com/office/drawing/2014/main" id="{CBC30526-5380-3BB8-0E76-6286CE7D086B}"/>
              </a:ext>
            </a:extLst>
          </p:cNvPr>
          <p:cNvCxnSpPr>
            <a:cxnSpLocks/>
            <a:stCxn id="6" idx="6"/>
            <a:endCxn id="7" idx="0"/>
          </p:cNvCxnSpPr>
          <p:nvPr/>
        </p:nvCxnSpPr>
        <p:spPr>
          <a:xfrm>
            <a:off x="6401642" y="3141040"/>
            <a:ext cx="451036" cy="783972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Connector: Curved 19">
            <a:extLst>
              <a:ext uri="{FF2B5EF4-FFF2-40B4-BE49-F238E27FC236}">
                <a16:creationId xmlns:a16="http://schemas.microsoft.com/office/drawing/2014/main" id="{3E5DDBA5-E9F4-A83A-8678-5A97247BA89D}"/>
              </a:ext>
            </a:extLst>
          </p:cNvPr>
          <p:cNvCxnSpPr>
            <a:stCxn id="7" idx="4"/>
            <a:endCxn id="8" idx="6"/>
          </p:cNvCxnSpPr>
          <p:nvPr/>
        </p:nvCxnSpPr>
        <p:spPr>
          <a:xfrm rot="5400000">
            <a:off x="6209925" y="4753812"/>
            <a:ext cx="895632" cy="389874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Connector: Curved 21">
            <a:extLst>
              <a:ext uri="{FF2B5EF4-FFF2-40B4-BE49-F238E27FC236}">
                <a16:creationId xmlns:a16="http://schemas.microsoft.com/office/drawing/2014/main" id="{B30101A1-EA02-B692-FFA3-8259D8C0B7D9}"/>
              </a:ext>
            </a:extLst>
          </p:cNvPr>
          <p:cNvCxnSpPr>
            <a:stCxn id="8" idx="3"/>
            <a:endCxn id="10" idx="5"/>
          </p:cNvCxnSpPr>
          <p:nvPr/>
        </p:nvCxnSpPr>
        <p:spPr>
          <a:xfrm rot="5400000">
            <a:off x="5248718" y="4969715"/>
            <a:ext cx="61855" cy="1322791"/>
          </a:xfrm>
          <a:prstGeom prst="curvedConnector3">
            <a:avLst>
              <a:gd name="adj1" fmla="val 605928"/>
            </a:avLst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Connector: Curved 26">
            <a:extLst>
              <a:ext uri="{FF2B5EF4-FFF2-40B4-BE49-F238E27FC236}">
                <a16:creationId xmlns:a16="http://schemas.microsoft.com/office/drawing/2014/main" id="{AB039FCE-819E-5449-4D89-1B2D62EF2376}"/>
              </a:ext>
            </a:extLst>
          </p:cNvPr>
          <p:cNvCxnSpPr>
            <a:cxnSpLocks/>
            <a:stCxn id="10" idx="2"/>
            <a:endCxn id="2" idx="4"/>
          </p:cNvCxnSpPr>
          <p:nvPr/>
        </p:nvCxnSpPr>
        <p:spPr>
          <a:xfrm rot="10800000">
            <a:off x="3701955" y="4500934"/>
            <a:ext cx="394530" cy="957486"/>
          </a:xfrm>
          <a:prstGeom prst="curvedConnector2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158475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0181" y="1768399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Table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1" name="Table 12">
            <a:extLst>
              <a:ext uri="{FF2B5EF4-FFF2-40B4-BE49-F238E27FC236}">
                <a16:creationId xmlns:a16="http://schemas.microsoft.com/office/drawing/2014/main" id="{A8643D2C-F112-A42A-EF1D-687E966879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5621986"/>
              </p:ext>
            </p:extLst>
          </p:nvPr>
        </p:nvGraphicFramePr>
        <p:xfrm>
          <a:off x="3603151" y="2811746"/>
          <a:ext cx="2873427" cy="313944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443730">
                  <a:extLst>
                    <a:ext uri="{9D8B030D-6E8A-4147-A177-3AD203B41FA5}">
                      <a16:colId xmlns:a16="http://schemas.microsoft.com/office/drawing/2014/main" val="2752553449"/>
                    </a:ext>
                  </a:extLst>
                </a:gridCol>
                <a:gridCol w="1429697">
                  <a:extLst>
                    <a:ext uri="{9D8B030D-6E8A-4147-A177-3AD203B41FA5}">
                      <a16:colId xmlns:a16="http://schemas.microsoft.com/office/drawing/2014/main" val="18105311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Present State</a:t>
                      </a:r>
                    </a:p>
                    <a:p>
                      <a:r>
                        <a:rPr lang="en-GB" dirty="0"/>
                        <a:t>Qn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</a:t>
                      </a:r>
                    </a:p>
                    <a:p>
                      <a:r>
                        <a:rPr lang="en-GB" dirty="0"/>
                        <a:t>Qn+1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15043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271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33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135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64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609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4818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502910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805DBD7-1439-A811-80C2-C6AB733793CF}"/>
              </a:ext>
            </a:extLst>
          </p:cNvPr>
          <p:cNvPicPr>
            <a:picLocks/>
          </p:cNvPicPr>
          <p:nvPr>
            <p:custDataLst>
              <p:tags r:id="rId2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3201670" y="508000"/>
            <a:ext cx="1219200" cy="510126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0CE9AAA9-1515-4F99-4C36-4279F153CDE8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3200400" y="2571750"/>
            <a:ext cx="8483600" cy="1714500"/>
          </a:xfrm>
          <a:prstGeom prst="rect">
            <a:avLst/>
          </a:prstGeom>
          <a:noFill/>
          <a:ln w="12700" cap="flat" cmpd="sng" algn="ctr">
            <a:solidFill>
              <a:srgbClr val="FFFFFF"/>
            </a:solidFill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4000" b="1">
                <a:solidFill>
                  <a:srgbClr val="5B5B5B"/>
                </a:solidFill>
              </a:rPr>
              <a:t>Mod 6 Counter has how many  Combinations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F49F79A-8674-602E-C3AC-09B1356F42F8}"/>
              </a:ext>
            </a:extLst>
          </p:cNvPr>
          <p:cNvSpPr/>
          <p:nvPr>
            <p:custDataLst>
              <p:tags r:id="rId4"/>
            </p:custDataLst>
          </p:nvPr>
        </p:nvSpPr>
        <p:spPr>
          <a:xfrm>
            <a:off x="3200400" y="6096000"/>
            <a:ext cx="8737600" cy="510125"/>
          </a:xfrm>
          <a:prstGeom prst="rect">
            <a:avLst/>
          </a:prstGeom>
          <a:noFill/>
          <a:ln w="12700" cap="flat" cmpd="sng" algn="ctr">
            <a:noFill/>
            <a:prstDash val="solid"/>
            <a:miter lim="800000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300" b="1">
                <a:solidFill>
                  <a:srgbClr val="5B5B5B"/>
                </a:solidFill>
              </a:rPr>
              <a:t>ⓘ</a:t>
            </a:r>
            <a:r>
              <a:rPr lang="en-GB" sz="1400">
                <a:solidFill>
                  <a:srgbClr val="5B5B5B"/>
                </a:solidFill>
              </a:rPr>
              <a:t> Start presenting to display the poll results on this slide.</a:t>
            </a:r>
          </a:p>
        </p:txBody>
      </p:sp>
      <p:pic>
        <p:nvPicPr>
          <p:cNvPr id="4" name="Graphic 3">
            <a:extLst>
              <a:ext uri="{FF2B5EF4-FFF2-40B4-BE49-F238E27FC236}">
                <a16:creationId xmlns:a16="http://schemas.microsoft.com/office/drawing/2014/main" id="{32749B5D-023C-4752-A37B-4C469F23DACF}"/>
              </a:ext>
            </a:extLst>
          </p:cNvPr>
          <p:cNvPicPr>
            <a:picLocks/>
          </p:cNvPicPr>
          <p:nvPr>
            <p:custDataLst>
              <p:tags r:id="rId5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508000" y="2209800"/>
            <a:ext cx="2438400" cy="24384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87029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899" y="139960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Assignment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93ECDD0-3599-146E-4874-F88768928B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5027616"/>
              </p:ext>
            </p:extLst>
          </p:nvPr>
        </p:nvGraphicFramePr>
        <p:xfrm>
          <a:off x="3806072" y="2319484"/>
          <a:ext cx="2873427" cy="424688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443730">
                  <a:extLst>
                    <a:ext uri="{9D8B030D-6E8A-4147-A177-3AD203B41FA5}">
                      <a16:colId xmlns:a16="http://schemas.microsoft.com/office/drawing/2014/main" val="2752553449"/>
                    </a:ext>
                  </a:extLst>
                </a:gridCol>
                <a:gridCol w="1429697">
                  <a:extLst>
                    <a:ext uri="{9D8B030D-6E8A-4147-A177-3AD203B41FA5}">
                      <a16:colId xmlns:a16="http://schemas.microsoft.com/office/drawing/2014/main" val="181053114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Present State</a:t>
                      </a:r>
                    </a:p>
                    <a:p>
                      <a:r>
                        <a:rPr lang="en-GB" dirty="0"/>
                        <a:t>Qn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</a:t>
                      </a:r>
                    </a:p>
                    <a:p>
                      <a:r>
                        <a:rPr lang="en-GB" dirty="0"/>
                        <a:t>Qn+1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150437"/>
                  </a:ext>
                </a:extLst>
              </a:tr>
              <a:tr h="202771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271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33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135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64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609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48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46544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1     1     0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517771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1     1     1</a:t>
                      </a:r>
                    </a:p>
                  </a:txBody>
                  <a:tcP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38602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533894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24375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Excitation Table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93ECDD0-3599-146E-4874-F88768928B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25595462"/>
              </p:ext>
            </p:extLst>
          </p:nvPr>
        </p:nvGraphicFramePr>
        <p:xfrm>
          <a:off x="1381069" y="2005182"/>
          <a:ext cx="5435037" cy="454212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21724">
                  <a:extLst>
                    <a:ext uri="{9D8B030D-6E8A-4147-A177-3AD203B41FA5}">
                      <a16:colId xmlns:a16="http://schemas.microsoft.com/office/drawing/2014/main" val="2752553449"/>
                    </a:ext>
                  </a:extLst>
                </a:gridCol>
                <a:gridCol w="1273088">
                  <a:extLst>
                    <a:ext uri="{9D8B030D-6E8A-4147-A177-3AD203B41FA5}">
                      <a16:colId xmlns:a16="http://schemas.microsoft.com/office/drawing/2014/main" val="1810531140"/>
                    </a:ext>
                  </a:extLst>
                </a:gridCol>
                <a:gridCol w="770469">
                  <a:extLst>
                    <a:ext uri="{9D8B030D-6E8A-4147-A177-3AD203B41FA5}">
                      <a16:colId xmlns:a16="http://schemas.microsoft.com/office/drawing/2014/main" val="2329425167"/>
                    </a:ext>
                  </a:extLst>
                </a:gridCol>
                <a:gridCol w="1084878">
                  <a:extLst>
                    <a:ext uri="{9D8B030D-6E8A-4147-A177-3AD203B41FA5}">
                      <a16:colId xmlns:a16="http://schemas.microsoft.com/office/drawing/2014/main" val="1458226302"/>
                    </a:ext>
                  </a:extLst>
                </a:gridCol>
                <a:gridCol w="1084878">
                  <a:extLst>
                    <a:ext uri="{9D8B030D-6E8A-4147-A177-3AD203B41FA5}">
                      <a16:colId xmlns:a16="http://schemas.microsoft.com/office/drawing/2014/main" val="12153904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Present State</a:t>
                      </a:r>
                    </a:p>
                    <a:p>
                      <a:r>
                        <a:rPr lang="en-GB" dirty="0"/>
                        <a:t>Qn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</a:t>
                      </a:r>
                    </a:p>
                    <a:p>
                      <a:r>
                        <a:rPr lang="en-GB" dirty="0"/>
                        <a:t>Qn+1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Excitation Inputs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150437"/>
                  </a:ext>
                </a:extLst>
              </a:tr>
              <a:tr h="202771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2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2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1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1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0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0</a:t>
                      </a:r>
                      <a:r>
                        <a:rPr lang="en-GB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271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33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135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64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609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48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46544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103305"/>
                  </a:ext>
                </a:extLst>
              </a:tr>
              <a:tr h="39176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3305522"/>
                  </a:ext>
                </a:extLst>
              </a:tr>
            </a:tbl>
          </a:graphicData>
        </a:graphic>
      </p:graphicFrame>
      <p:graphicFrame>
        <p:nvGraphicFramePr>
          <p:cNvPr id="2" name="Table 6">
            <a:extLst>
              <a:ext uri="{FF2B5EF4-FFF2-40B4-BE49-F238E27FC236}">
                <a16:creationId xmlns:a16="http://schemas.microsoft.com/office/drawing/2014/main" id="{FF9618B4-0B6C-BF57-C0B1-268BF0DF69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9619557"/>
              </p:ext>
            </p:extLst>
          </p:nvPr>
        </p:nvGraphicFramePr>
        <p:xfrm>
          <a:off x="8180203" y="3038598"/>
          <a:ext cx="3565543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46564">
                  <a:extLst>
                    <a:ext uri="{9D8B030D-6E8A-4147-A177-3AD203B41FA5}">
                      <a16:colId xmlns:a16="http://schemas.microsoft.com/office/drawing/2014/main" val="1407209475"/>
                    </a:ext>
                  </a:extLst>
                </a:gridCol>
                <a:gridCol w="1005334">
                  <a:extLst>
                    <a:ext uri="{9D8B030D-6E8A-4147-A177-3AD203B41FA5}">
                      <a16:colId xmlns:a16="http://schemas.microsoft.com/office/drawing/2014/main" val="2816807520"/>
                    </a:ext>
                  </a:extLst>
                </a:gridCol>
                <a:gridCol w="939660">
                  <a:extLst>
                    <a:ext uri="{9D8B030D-6E8A-4147-A177-3AD203B41FA5}">
                      <a16:colId xmlns:a16="http://schemas.microsoft.com/office/drawing/2014/main" val="3681947557"/>
                    </a:ext>
                  </a:extLst>
                </a:gridCol>
                <a:gridCol w="873985">
                  <a:extLst>
                    <a:ext uri="{9D8B030D-6E8A-4147-A177-3AD203B41FA5}">
                      <a16:colId xmlns:a16="http://schemas.microsoft.com/office/drawing/2014/main" val="12267247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Q</a:t>
                      </a:r>
                      <a:r>
                        <a:rPr lang="en-GB" sz="1000" dirty="0"/>
                        <a:t>n+1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J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243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12475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45974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094957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07504034"/>
                  </a:ext>
                </a:extLst>
              </a:tr>
            </a:tbl>
          </a:graphicData>
        </a:graphic>
      </p:graphicFrame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E1450BC-9653-7885-A5CD-C005F43BB05D}"/>
              </a:ext>
            </a:extLst>
          </p:cNvPr>
          <p:cNvSpPr txBox="1">
            <a:spLocks/>
          </p:cNvSpPr>
          <p:nvPr/>
        </p:nvSpPr>
        <p:spPr>
          <a:xfrm>
            <a:off x="7739280" y="2219101"/>
            <a:ext cx="4447387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Excitation Table of JK Flipflop</a:t>
            </a:r>
            <a:endParaRPr lang="en-GB" sz="22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06835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24375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K- Map Expressions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938547C-A579-3991-5AA3-F5AF42758D94}"/>
                  </a:ext>
                </a:extLst>
              </p:cNvPr>
              <p:cNvSpPr txBox="1"/>
              <p:nvPr/>
            </p:nvSpPr>
            <p:spPr>
              <a:xfrm>
                <a:off x="4239621" y="2257026"/>
                <a:ext cx="6163358" cy="32839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i="1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E938547C-A579-3991-5AA3-F5AF42758D9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9621" y="2257026"/>
                <a:ext cx="6163358" cy="3283976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6DB28F4-80BB-5EC3-0268-B8A5236BAB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6568235"/>
              </p:ext>
            </p:extLst>
          </p:nvPr>
        </p:nvGraphicFramePr>
        <p:xfrm>
          <a:off x="507085" y="1916796"/>
          <a:ext cx="5435037" cy="454212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221724">
                  <a:extLst>
                    <a:ext uri="{9D8B030D-6E8A-4147-A177-3AD203B41FA5}">
                      <a16:colId xmlns:a16="http://schemas.microsoft.com/office/drawing/2014/main" val="2752553449"/>
                    </a:ext>
                  </a:extLst>
                </a:gridCol>
                <a:gridCol w="1273088">
                  <a:extLst>
                    <a:ext uri="{9D8B030D-6E8A-4147-A177-3AD203B41FA5}">
                      <a16:colId xmlns:a16="http://schemas.microsoft.com/office/drawing/2014/main" val="1810531140"/>
                    </a:ext>
                  </a:extLst>
                </a:gridCol>
                <a:gridCol w="770469">
                  <a:extLst>
                    <a:ext uri="{9D8B030D-6E8A-4147-A177-3AD203B41FA5}">
                      <a16:colId xmlns:a16="http://schemas.microsoft.com/office/drawing/2014/main" val="2329425167"/>
                    </a:ext>
                  </a:extLst>
                </a:gridCol>
                <a:gridCol w="1084878">
                  <a:extLst>
                    <a:ext uri="{9D8B030D-6E8A-4147-A177-3AD203B41FA5}">
                      <a16:colId xmlns:a16="http://schemas.microsoft.com/office/drawing/2014/main" val="1458226302"/>
                    </a:ext>
                  </a:extLst>
                </a:gridCol>
                <a:gridCol w="1084878">
                  <a:extLst>
                    <a:ext uri="{9D8B030D-6E8A-4147-A177-3AD203B41FA5}">
                      <a16:colId xmlns:a16="http://schemas.microsoft.com/office/drawing/2014/main" val="121539047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Present State</a:t>
                      </a:r>
                    </a:p>
                    <a:p>
                      <a:r>
                        <a:rPr lang="en-GB" dirty="0"/>
                        <a:t>Qn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Next State </a:t>
                      </a:r>
                    </a:p>
                    <a:p>
                      <a:r>
                        <a:rPr lang="en-GB" dirty="0"/>
                        <a:t>Qn+1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/>
                      <a:r>
                        <a:rPr lang="en-GB" dirty="0"/>
                        <a:t>Excitation Inputs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4150437"/>
                  </a:ext>
                </a:extLst>
              </a:tr>
              <a:tr h="202771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 Q2  Q1  Q0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2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2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1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1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J</a:t>
                      </a:r>
                      <a:r>
                        <a:rPr lang="en-GB" sz="1200" dirty="0"/>
                        <a:t>0</a:t>
                      </a:r>
                      <a:r>
                        <a:rPr lang="en-GB" dirty="0"/>
                        <a:t> K</a:t>
                      </a:r>
                      <a:r>
                        <a:rPr lang="en-GB" sz="1000" dirty="0"/>
                        <a:t>0</a:t>
                      </a:r>
                      <a:r>
                        <a:rPr lang="en-GB" dirty="0"/>
                        <a:t> </a:t>
                      </a:r>
                    </a:p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32714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63338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3135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260641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0     1     1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6093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1     0     0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27548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1     0     1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0     0     0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0  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1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465444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libri" panose="020F0502020204030204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103305"/>
                  </a:ext>
                </a:extLst>
              </a:tr>
              <a:tr h="391764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 panose="020F0502020204030204"/>
                          <a:ea typeface="+mn-ea"/>
                          <a:cs typeface="+mn-cs"/>
                        </a:rPr>
                        <a:t>1     1     1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   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en-GB" sz="1800" b="0" i="0" u="none" strike="noStrike" kern="1200" cap="none" spc="0" normalizeH="0" baseline="0" noProof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  </a:t>
                      </a:r>
                      <a:r>
                        <a:rPr kumimoji="0" lang="en-GB" sz="1800" b="0" i="0" u="none" strike="noStrike" kern="1200" cap="none" spc="0" normalizeH="0" baseline="0" noProof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d</a:t>
                      </a:r>
                      <a:endParaRPr kumimoji="0" lang="en-GB" sz="18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330552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299664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24375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Logic Diagram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704618-A8B2-4FDE-09A9-153FC3DFFEA9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247330" y="2395675"/>
            <a:ext cx="7756402" cy="316681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79810FF6-79C3-C2D1-5C20-18BDFF303E75}"/>
                  </a:ext>
                </a:extLst>
              </p:cNvPr>
              <p:cNvSpPr txBox="1"/>
              <p:nvPr/>
            </p:nvSpPr>
            <p:spPr>
              <a:xfrm>
                <a:off x="6530701" y="2278514"/>
                <a:ext cx="6163358" cy="328397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 smtClean="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2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acc>
                        <m:accPr>
                          <m:chr m:val="̅"/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accPr>
                        <m:e>
                          <m:sSub>
                            <m:sSubPr>
                              <m:ctrlP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𝑞</m:t>
                              </m:r>
                            </m:e>
                            <m:sub>
                              <m:r>
                                <a:rPr lang="en-GB" sz="1800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2</m:t>
                              </m:r>
                            </m:sub>
                          </m:sSub>
                        </m:e>
                      </m:acc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1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𝑞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sz="1800" i="1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𝐽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𝐾</m:t>
                          </m:r>
                        </m:e>
                        <m:sub>
                          <m:r>
                            <a:rPr lang="en-GB" sz="1800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0</m:t>
                          </m:r>
                        </m:sub>
                      </m:sSub>
                      <m:r>
                        <a:rPr lang="en-GB" sz="1800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=1</m:t>
                      </m:r>
                    </m:oMath>
                  </m:oMathPara>
                </a14:m>
                <a:endParaRPr lang="en-GB" sz="1800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" name="TextBox 1">
                <a:extLst>
                  <a:ext uri="{FF2B5EF4-FFF2-40B4-BE49-F238E27FC236}">
                    <a16:creationId xmlns:a16="http://schemas.microsoft.com/office/drawing/2014/main" id="{79810FF6-79C3-C2D1-5C20-18BDFF303E7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30701" y="2278514"/>
                <a:ext cx="6163358" cy="3283976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24510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30" y="1243757"/>
            <a:ext cx="11697340" cy="565596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Design a Mod 5 counter using J-K flipflop for an asynchronous Sequential Circuit. </a:t>
            </a:r>
            <a:endParaRPr lang="en-GB" sz="2600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1434569" y="195663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1: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Diagram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09287AD-BC74-A588-1C2F-61F9798300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23142" y="3265409"/>
            <a:ext cx="2809875" cy="25577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6657626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2: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Table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B6AEA7-F6C4-433E-93FC-FBACC7F58C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6080" y="2559325"/>
            <a:ext cx="6520180" cy="402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6730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3: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State Assignment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30DCA8-7F43-E13E-636A-90DBA722E50E}"/>
              </a:ext>
            </a:extLst>
          </p:cNvPr>
          <p:cNvSpPr txBox="1"/>
          <p:nvPr/>
        </p:nvSpPr>
        <p:spPr>
          <a:xfrm>
            <a:off x="3698240" y="2753930"/>
            <a:ext cx="6238240" cy="27776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a  ---&gt;  000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b  ---&gt;  001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c  ---&gt;  010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d  ---&gt;  </a:t>
            </a:r>
            <a:r>
              <a:rPr lang="en-GB" b="1" dirty="0">
                <a:latin typeface="Cambria" panose="02040503050406030204" pitchFamily="18" charset="0"/>
                <a:ea typeface="Times New Roman" panose="02020603050405020304" pitchFamily="18" charset="0"/>
              </a:rPr>
              <a:t>011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914400" algn="just">
              <a:lnSpc>
                <a:spcPct val="200000"/>
              </a:lnSpc>
            </a:pPr>
            <a:r>
              <a:rPr lang="en-GB" sz="18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</a:rPr>
              <a:t>e  ---&gt;  100	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07091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4: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Excitation Table	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C444E8-1476-8CB8-2A39-EB56F96A2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8312" y="1686118"/>
            <a:ext cx="6124893" cy="4995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4869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5: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 Map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C444E8-1476-8CB8-2A39-EB56F96A2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6200" y="1386398"/>
            <a:ext cx="3045725" cy="248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27649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5: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 Map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C444E8-1476-8CB8-2A39-EB56F96A2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6200" y="1386398"/>
            <a:ext cx="3045725" cy="2483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33468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5: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K Map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CC444E8-1476-8CB8-2A39-EB56F96A2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6200" y="1386398"/>
            <a:ext cx="3045725" cy="248386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64A41DED-B8A4-0F3F-FAAF-D4B9BD39C845}"/>
                  </a:ext>
                </a:extLst>
              </p:cNvPr>
              <p:cNvSpPr txBox="1"/>
              <p:nvPr/>
            </p:nvSpPr>
            <p:spPr>
              <a:xfrm>
                <a:off x="-611702" y="4104640"/>
                <a:ext cx="6238240" cy="2031325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marL="990600" indent="38100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 smtClean="0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𝟐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𝟏</m:t>
                        </m:r>
                      </m:sub>
                    </m:sSub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𝑲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𝟐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𝟏</m:t>
                    </m:r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𝟏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𝑲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𝟏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𝑱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𝒒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𝟐</m:t>
                        </m:r>
                      </m:sub>
                    </m:sSub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</a:t>
                </a:r>
              </a:p>
              <a:p>
                <a:pPr marL="1163320" indent="208280"/>
                <a14:m>
                  <m:oMath xmlns:m="http://schemas.openxmlformats.org/officeDocument/2006/math">
                    <m:sSub>
                      <m:sSubPr>
                        <m:ctrlP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</m:ctrlPr>
                      </m:sSubPr>
                      <m:e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𝑲</m:t>
                        </m:r>
                      </m:e>
                      <m:sub>
                        <m:r>
                          <a:rPr lang="en-GB" sz="1800" b="1" i="1">
                            <a:effectLst/>
                            <a:latin typeface="Cambria Math" panose="02040503050406030204" pitchFamily="18" charset="0"/>
                            <a:ea typeface="Times New Roman" panose="02020603050405020304" pitchFamily="18" charset="0"/>
                          </a:rPr>
                          <m:t>𝟎</m:t>
                        </m:r>
                      </m:sub>
                    </m:sSub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=</m:t>
                    </m:r>
                    <m:r>
                      <a:rPr lang="en-GB" sz="1800" b="1" i="1">
                        <a:effectLst/>
                        <a:latin typeface="Cambria Math" panose="02040503050406030204" pitchFamily="18" charset="0"/>
                        <a:ea typeface="Times New Roman" panose="02020603050405020304" pitchFamily="18" charset="0"/>
                      </a:rPr>
                      <m:t>𝟏</m:t>
                    </m:r>
                  </m:oMath>
                </a14:m>
                <a:r>
                  <a:rPr lang="en-GB" sz="1800" b="1" dirty="0">
                    <a:effectLst/>
                    <a:latin typeface="Cambria" panose="02040503050406030204" pitchFamily="18" charset="0"/>
                    <a:ea typeface="Times New Roman" panose="02020603050405020304" pitchFamily="18" charset="0"/>
                  </a:rPr>
                  <a:t>							</a:t>
                </a:r>
                <a:endParaRPr lang="en-GB" sz="1800" dirty="0">
                  <a:effectLst/>
                  <a:latin typeface="Times New Roman" panose="02020603050405020304" pitchFamily="18" charset="0"/>
                  <a:ea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64A41DED-B8A4-0F3F-FAAF-D4B9BD39C84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611702" y="4104640"/>
                <a:ext cx="6238240" cy="2031325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911B192F-0057-45CE-AA8B-18661DDFE729}"/>
              </a:ext>
            </a:extLst>
          </p:cNvPr>
          <p:cNvCxnSpPr/>
          <p:nvPr/>
        </p:nvCxnSpPr>
        <p:spPr>
          <a:xfrm>
            <a:off x="1368447" y="5309826"/>
            <a:ext cx="277473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545548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186700" y="6566364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822EC238-6699-280A-6AE2-C6E4FDF8D1F2}"/>
              </a:ext>
            </a:extLst>
          </p:cNvPr>
          <p:cNvSpPr txBox="1">
            <a:spLocks/>
          </p:cNvSpPr>
          <p:nvPr/>
        </p:nvSpPr>
        <p:spPr>
          <a:xfrm>
            <a:off x="642089" y="1235279"/>
            <a:ext cx="11697340" cy="5655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Step 6:</a:t>
            </a:r>
          </a:p>
          <a:p>
            <a:pPr marL="0" indent="0" algn="just">
              <a:lnSpc>
                <a:spcPct val="150000"/>
              </a:lnSpc>
              <a:buFont typeface="Arial" panose="020B0604020202020204" pitchFamily="34" charset="0"/>
              <a:buNone/>
            </a:pP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Logic Design		</a:t>
            </a:r>
            <a:endParaRPr lang="en-GB" sz="2600" b="1" dirty="0">
              <a:solidFill>
                <a:srgbClr val="FF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01CC8F-8EDB-16AC-3CE7-9FD8ECC2FF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1576" y="2797492"/>
            <a:ext cx="7862029" cy="3318828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A11493E-9A1A-10ED-7720-EBA5A83FBDB9}"/>
              </a:ext>
            </a:extLst>
          </p:cNvPr>
          <p:cNvCxnSpPr/>
          <p:nvPr/>
        </p:nvCxnSpPr>
        <p:spPr>
          <a:xfrm>
            <a:off x="9279082" y="4151168"/>
            <a:ext cx="0" cy="711777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A005F5-7C10-4353-6894-5029108FBB64}"/>
              </a:ext>
            </a:extLst>
          </p:cNvPr>
          <p:cNvCxnSpPr>
            <a:cxnSpLocks/>
          </p:cNvCxnSpPr>
          <p:nvPr/>
        </p:nvCxnSpPr>
        <p:spPr>
          <a:xfrm flipH="1">
            <a:off x="9062607" y="4875070"/>
            <a:ext cx="232063" cy="0"/>
          </a:xfrm>
          <a:prstGeom prst="line">
            <a:avLst/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3" name="Picture 12">
            <a:extLst>
              <a:ext uri="{FF2B5EF4-FFF2-40B4-BE49-F238E27FC236}">
                <a16:creationId xmlns:a16="http://schemas.microsoft.com/office/drawing/2014/main" id="{12317FF2-EA43-E9A0-A8F2-EA691D1DAC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14536" y="1518077"/>
            <a:ext cx="1772849" cy="2349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310164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0175" y="1619029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AA811D-949B-395B-93EA-95DF6AFE4E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856" y="2944592"/>
            <a:ext cx="10817814" cy="3651349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[1] "Digital Design" by M. Morris Mano.</a:t>
            </a:r>
          </a:p>
          <a:p>
            <a:pPr marL="0" indent="0" algn="just">
              <a:lnSpc>
                <a:spcPct val="150000"/>
              </a:lnSpc>
              <a:buNone/>
            </a:pPr>
            <a:r>
              <a:rPr lang="en-GB" sz="2600" dirty="0">
                <a:latin typeface="Cambria" panose="02040503050406030204" pitchFamily="18" charset="0"/>
                <a:ea typeface="Cambria" panose="02040503050406030204" pitchFamily="18" charset="0"/>
              </a:rPr>
              <a:t>[2] "Introduction to Automata Theory, Languages, and Computation" by John E. Hopcroft and Jeffrey D. Ullman.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7011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573255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AA7F5752-A0C9-094D-03B8-0FF958738336}"/>
              </a:ext>
            </a:extLst>
          </p:cNvPr>
          <p:cNvSpPr txBox="1">
            <a:spLocks/>
          </p:cNvSpPr>
          <p:nvPr/>
        </p:nvSpPr>
        <p:spPr>
          <a:xfrm>
            <a:off x="3471522" y="272325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Finite State Machines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09C744-0F1E-686F-04A2-FB63F0D95845}"/>
              </a:ext>
            </a:extLst>
          </p:cNvPr>
          <p:cNvSpPr txBox="1">
            <a:spLocks/>
          </p:cNvSpPr>
          <p:nvPr/>
        </p:nvSpPr>
        <p:spPr>
          <a:xfrm>
            <a:off x="217011" y="6678272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ACDA6001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2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05DCC74-9B39-44E1-AD6A-7C96E7CEB052}"/>
              </a:ext>
            </a:extLst>
          </p:cNvPr>
          <p:cNvSpPr txBox="1"/>
          <p:nvPr/>
        </p:nvSpPr>
        <p:spPr>
          <a:xfrm>
            <a:off x="253355" y="1228564"/>
            <a:ext cx="11023518" cy="54340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 algn="just">
              <a:lnSpc>
                <a:spcPct val="200000"/>
              </a:lnSpc>
              <a:buFont typeface="+mj-lt"/>
              <a:buAutoNum type="romanLcParenBoth"/>
              <a:tabLst>
                <a:tab pos="990600" algn="l"/>
              </a:tabLst>
            </a:pPr>
            <a:r>
              <a:rPr lang="en-GB" sz="2000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Design a Mod 5 counter using J-K flip-flops for an asynchronous sequential circuit. Your Solution Should include the following.</a:t>
            </a: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809625" lvl="0" indent="-342900" algn="just">
              <a:lnSpc>
                <a:spcPct val="200000"/>
              </a:lnSpc>
              <a:buFont typeface="+mj-lt"/>
              <a:buAutoNum type="alphaLcParenBoth"/>
              <a:tabLst>
                <a:tab pos="990600" algn="l"/>
              </a:tabLst>
            </a:pPr>
            <a:r>
              <a:rPr lang="en-GB" sz="2000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State Diagram to illustrate state transitions.				</a:t>
            </a:r>
            <a:r>
              <a:rPr lang="en-GB" sz="2000" b="1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[4 Marks]</a:t>
            </a: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809625" lvl="0" indent="-342900" algn="just">
              <a:lnSpc>
                <a:spcPct val="200000"/>
              </a:lnSpc>
              <a:buFont typeface="+mj-lt"/>
              <a:buAutoNum type="alphaLcParenBoth"/>
              <a:tabLst>
                <a:tab pos="990600" algn="l"/>
              </a:tabLst>
            </a:pPr>
            <a:r>
              <a:rPr lang="en-GB" sz="2000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State transition table 							</a:t>
            </a:r>
            <a:r>
              <a:rPr lang="en-GB" sz="2000" b="1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[4 Marks]</a:t>
            </a: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809625" lvl="0" indent="-342900" algn="just">
              <a:lnSpc>
                <a:spcPct val="200000"/>
              </a:lnSpc>
              <a:buFont typeface="+mj-lt"/>
              <a:buAutoNum type="alphaLcParenBoth"/>
              <a:tabLst>
                <a:tab pos="990600" algn="l"/>
              </a:tabLst>
            </a:pPr>
            <a:r>
              <a:rPr lang="en-GB" sz="2000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State Assignments.							</a:t>
            </a:r>
            <a:r>
              <a:rPr lang="en-GB" sz="2000" b="1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[2 Marks]</a:t>
            </a: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809625" lvl="0" indent="-342900" algn="just">
              <a:lnSpc>
                <a:spcPct val="200000"/>
              </a:lnSpc>
              <a:buFont typeface="+mj-lt"/>
              <a:buAutoNum type="alphaLcParenBoth"/>
              <a:tabLst>
                <a:tab pos="990600" algn="l"/>
              </a:tabLst>
            </a:pPr>
            <a:r>
              <a:rPr lang="en-GB" sz="2000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Excitation Table for determining input requirements.			</a:t>
            </a:r>
            <a:r>
              <a:rPr lang="en-GB" sz="2000" b="1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[5 Marks]</a:t>
            </a: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809625" lvl="0" indent="-342900" algn="just">
              <a:lnSpc>
                <a:spcPct val="200000"/>
              </a:lnSpc>
              <a:buFont typeface="+mj-lt"/>
              <a:buAutoNum type="alphaLcParenBoth"/>
              <a:tabLst>
                <a:tab pos="990600" algn="l"/>
              </a:tabLst>
            </a:pPr>
            <a:r>
              <a:rPr lang="en-GB" sz="2000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Simplified K-Map Expressions for logic minimization.			</a:t>
            </a:r>
            <a:r>
              <a:rPr lang="en-GB" sz="2000" b="1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[6 Marks]</a:t>
            </a: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809625" lvl="0" indent="-342900" algn="just">
              <a:lnSpc>
                <a:spcPct val="200000"/>
              </a:lnSpc>
              <a:spcAft>
                <a:spcPts val="800"/>
              </a:spcAft>
              <a:buFont typeface="+mj-lt"/>
              <a:buAutoNum type="alphaLcParenBoth"/>
              <a:tabLst>
                <a:tab pos="990600" algn="l"/>
              </a:tabLst>
            </a:pPr>
            <a:r>
              <a:rPr lang="en-GB" sz="2000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Logic Diagram to represent the final gate-level design.			</a:t>
            </a:r>
            <a:r>
              <a:rPr lang="en-GB" sz="2000" b="1" kern="100" dirty="0">
                <a:effectLst/>
                <a:latin typeface="Cambria" panose="020405030504060302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[4 Marks]</a:t>
            </a:r>
            <a:endParaRPr lang="en-GB" sz="20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1547274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aaf796a4-fbda-4095-85ee-a3c4600e0014"/>
  <p:tag name="SLIDO_EVENT_SECTION_UUID" val="885f9e7a-0397-4342-8ddb-f91096469b0f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2OTk5OTc2ODN9"/>
  <p:tag name="SLIDO_TYPE" val="SlidoPoll"/>
  <p:tag name="SLIDO_POLL_UUID" val="a72e5fd7-30ad-430e-81e6-45af750f4e11"/>
  <p:tag name="SLIDO_TIMELINE" val="W3sicG9sbFF1ZXN0aW9uVXVpZCI6IjRmMWI4Yzg5LWUyNzQtNDJjOS05MjFlLTM4OTk4MDJkYjM5MCIsInNob3dSZXN1bHRzIjpmYWxzZSwic2hvd0NvcnJlY3RBbnN3ZXJzIjpmYWxzZSwidm90aW5nTG9ja2VkIjpmYWxzZX0seyJwb2xsUXVlc3Rpb25VdWlkIjoiNGYxYjhjODktZTI3NC00MmM5LTkyMWUtMzg5OTgwMmRiMzkwIiwic2hvd1Jlc3VsdHMiOnRydWUsInNob3dDb3JyZWN0QW5zd2VycyI6ZmFsc2UsInZvdGluZ0xvY2tlZCI6ZmFsc2V9XQ==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OpenText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METADATA" val="eyJUaW1lc3RhbXAiOjE3MDAwMTQ2ODd9"/>
  <p:tag name="SLIDO_TYPE" val="SlidoPoll"/>
  <p:tag name="SLIDO_POLL_UUID" val="82dd85b1-0f45-428f-9d34-12a819db2e05"/>
  <p:tag name="SLIDO_TIMELINE" val="W3sicG9sbFF1ZXN0aW9uVXVpZCI6IjE1NjE4ZGY0LTZjOGEtNDcwZi1hN2IyLTRlZmY0NTBjMjM1YSIsInNob3dSZXN1bHRzIjpmYWxzZSwic2hvd0NvcnJlY3RBbnN3ZXJzIjpmYWxzZSwidm90aW5nTG9ja2VkIjpmYWxzZX0seyJwb2xsUXVlc3Rpb25VdWlkIjoiMTU2MThkZjQtNmM4YS00NzBmLWE3YjItNGVmZjQ1MGMyMzVhIiwic2hvd1Jlc3VsdHMiOnRydWUsInNob3dDb3JyZWN0QW5zd2VycyI6dHJ1ZSwidm90aW5nTG9ja2VkIjpmYWxzZX1d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logo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title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footer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ELEMENT" val="interaction_image"/>
  <p:tag name="INTERACTION_TYPE" val="MultipleChoice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1847</Words>
  <Application>Microsoft Office PowerPoint</Application>
  <PresentationFormat>Widescreen</PresentationFormat>
  <Paragraphs>577</Paragraphs>
  <Slides>34</Slides>
  <Notes>30</Notes>
  <HiddenSlides>2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34</vt:i4>
      </vt:variant>
    </vt:vector>
  </HeadingPairs>
  <TitlesOfParts>
    <vt:vector size="44" baseType="lpstr">
      <vt:lpstr>Arial</vt:lpstr>
      <vt:lpstr>Calibri</vt:lpstr>
      <vt:lpstr>Calibri Light</vt:lpstr>
      <vt:lpstr>Cambria</vt:lpstr>
      <vt:lpstr>Cambria Math</vt:lpstr>
      <vt:lpstr>Times New Roman</vt:lpstr>
      <vt:lpstr>Wingdings</vt:lpstr>
      <vt:lpstr>UWTSD 200_Title Page</vt:lpstr>
      <vt:lpstr>UWTSD 200_Title Page 2</vt:lpstr>
      <vt:lpstr>UWTSD 200_Text 3</vt:lpstr>
      <vt:lpstr>PowerPoint Presentation</vt:lpstr>
      <vt:lpstr>Learning Outcomes</vt:lpstr>
      <vt:lpstr>Finite State Machines</vt:lpstr>
      <vt:lpstr>PowerPoint Presentation</vt:lpstr>
      <vt:lpstr>Types of FSM (Sequential Circuits)</vt:lpstr>
      <vt:lpstr>Finite State Machines</vt:lpstr>
      <vt:lpstr>PowerPoint Presentation</vt:lpstr>
      <vt:lpstr>State Diagram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2025-03-24T12:28:47Z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  <property fmtid="{D5CDD505-2E9C-101B-9397-08002B2CF9AE}" pid="3" name="SlidoAppVersion">
    <vt:lpwstr>1.7.1.4619</vt:lpwstr>
  </property>
</Properties>
</file>