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B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45"/>
    <p:restoredTop sz="94623"/>
  </p:normalViewPr>
  <p:slideViewPr>
    <p:cSldViewPr snapToGrid="0">
      <p:cViewPr varScale="1">
        <p:scale>
          <a:sx n="101" d="100"/>
          <a:sy n="101" d="100"/>
        </p:scale>
        <p:origin x="26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EA816-C148-92F8-D456-83BCC42CE2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C9800D-CDCD-7612-020A-3CF3E559CC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B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21E41-1D9B-8532-0EB1-2B93928CB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B3030-3291-39C6-DADB-5F7A87758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C2B50D-C54D-CBCA-9B06-3F139025C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050240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68AE9-0F43-C13C-6677-799012568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78BA0F-7D8A-D873-68F0-6120A0ECCA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7B404F-D9B7-E00D-55DE-4EFF2EAB9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C64F16-CE3D-0FBF-A409-CD618863C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AEC9E0-1F7E-D5ED-DEF6-DF578DEF4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843133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67AB5-106F-D511-4DC1-2EA4AC06A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006ABB-63E8-78EE-4EAE-C56E162E81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BD990-47B7-4993-4C60-CFDFF3525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6224B-5FFD-6B34-E93E-5BDD689D8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4F7713-9B4F-3FB6-9D6E-6BD063283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851490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AA6AD-CFFD-B28D-86EC-9AEF9786E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C9E80-7274-408F-5E88-4E2DDD4C7A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400884-C613-5D9B-8592-99DA792BA5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ACB7F2-88C3-B2D0-EE72-C09A2B62D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01BA0C-FF83-A712-A575-986032411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C5164C-5DB2-FC33-9F7A-D2E8E9E1C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884300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06F7E-8253-5443-98FC-EE573D904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8B14AD-4CE0-27FD-C10C-046B8EB935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9D617A-44EF-EB0B-6487-2E2A0CA8C0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5C577D-482D-8641-E43A-E92E5D575E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13E16E-FFBE-668A-BB45-FDED491A0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A3734A-611F-A0C1-9D07-E50BC1E1F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0D19A3-BB24-A92A-DFCD-D752A5C92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8B44E9-59C4-D19C-D01D-CDF2F2F70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2066051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D2EE2-F8DB-0249-018F-830B8880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B3F147-181E-A775-28CA-95D25D7FE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9F92AD-43E0-3703-8CD6-47F0A30FA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57D958-228B-1A39-2627-AFB6F0345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208336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CD590D-E443-2B2A-5A75-213CA6C33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54067D-376D-ABFC-C60B-947C6E7C8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724B80-3F0E-7BE5-FB09-FCEFADB6F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95932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0D22B-27D3-2DF0-DADD-D3327054D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94E856-286B-D874-CEAD-207828B82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F2064F-5827-91E6-7C59-FA6418356E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1AC235-0855-C221-2EE7-06476DC4C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1C0560-E82E-4313-274D-F6ADCBF36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1EBB5D-AEAC-E49A-A0CD-A369E2CA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674444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7E562-D2BB-F1EB-B2B8-7499FC929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F63633-7289-FABB-9D16-F597ADAA98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B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DFC5D1-109C-FB76-85A7-96A6F051A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CFC96A-7DC1-EE00-6588-A8B355BDB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969E45-C1FA-9811-09B0-62B517495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8CC92E-7AC3-77E2-3501-DEDECBEA9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8334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E9616-92A7-49A4-2494-C6EA3A3BA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351B51-1334-AE9B-6E51-3C19A2C377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F7F097-A545-AFE9-E268-8CE1E6C08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B52FB1-BD0D-B170-A2F4-D25CD7B9C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B1A5D-874A-3FAB-5EEC-1F24B853A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470887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493D8F-C04A-0EB9-7DD0-2625FE0D21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B53808-B3D3-3852-56FB-7DAFB8ABC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692FC2-01BC-BC2F-323E-4B6C97E11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331CA-AA89-83DE-A3B9-3C329057D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C82D4-2395-D987-86C5-C0E996801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328253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E1E835-A509-66DC-B77B-5DF3DA899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B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8CB89F-FD88-B2D1-AFC7-1945C69E3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27146C-1E34-9ADB-BA5E-2F716974C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879839-168D-3D4E-A927-6F3764694CDF}" type="datetimeFigureOut">
              <a:rPr lang="en-BD" smtClean="0"/>
              <a:t>02/27/2026</a:t>
            </a:fld>
            <a:endParaRPr lang="en-B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49505-B09E-F04A-323E-FB248D25F8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B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38F34B-97B4-DFAE-EA4D-229BC22FCB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0FE1D2-CFDE-1345-BAA4-27660FC9897B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993920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B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5" Type="http://schemas.openxmlformats.org/officeDocument/2006/relationships/hyperlink" Target="https://www.intellspot.com/digital-literacy-examples/" TargetMode="External" /><Relationship Id="rId4" Type="http://schemas.openxmlformats.org/officeDocument/2006/relationships/hyperlink" Target="https://fieldreport.caes.uga.edu/publications/C1042/time-management-10-strategies-for-better-time-management/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BA8D4F0-AB67-3520-4F5C-A758FA9AB26B}"/>
              </a:ext>
            </a:extLst>
          </p:cNvPr>
          <p:cNvSpPr txBox="1"/>
          <p:nvPr/>
        </p:nvSpPr>
        <p:spPr>
          <a:xfrm>
            <a:off x="0" y="698500"/>
            <a:ext cx="3946131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Digital learning is central to modern higher education.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Students need skills beyond traditional study methods to succeed online.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The shift to e-learning has increased the importance of self-regulated study habits.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Academic success now depends on combining technological competence with effective learning strategies.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C18AC9-EAAD-CE5F-9894-DC421A44D98A}"/>
              </a:ext>
            </a:extLst>
          </p:cNvPr>
          <p:cNvSpPr txBox="1"/>
          <p:nvPr/>
        </p:nvSpPr>
        <p:spPr>
          <a:xfrm>
            <a:off x="8354168" y="2690336"/>
            <a:ext cx="3837832" cy="14773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Digital learning requires structured academic skills for success.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Digital literacy, time management, and 21st-century skills are essential.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Developing these skills enhances performance, adaptability, and resilience.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Students equipped with these skills are better prepared for future digital challenges.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40B7E3-239A-7E90-8F07-F796393B727D}"/>
              </a:ext>
            </a:extLst>
          </p:cNvPr>
          <p:cNvSpPr txBox="1"/>
          <p:nvPr/>
        </p:nvSpPr>
        <p:spPr>
          <a:xfrm>
            <a:off x="-1" y="2117348"/>
            <a:ext cx="3946131" cy="17851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Digital Literacy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Digital literacy enhances students’ ability to access, evaluate, and use online information effectively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Udeogalanya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2022).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Strong digital literacy skills are directly linked to improved academic success in online environments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Udeogalanya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2022).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E-learning environments can actively develop students’ digital competencies when effectively designed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Carabregu-Vokshi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et al., 2024).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Students can apply digital literacy by critically assessing online sources, managing digital content responsibly, and engaging confidently with virtual platforms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Udeogalanya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2022).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624B09-79D3-3301-B611-8C1AAE95FBC8}"/>
              </a:ext>
            </a:extLst>
          </p:cNvPr>
          <p:cNvSpPr txBox="1"/>
          <p:nvPr/>
        </p:nvSpPr>
        <p:spPr>
          <a:xfrm>
            <a:off x="4054427" y="698500"/>
            <a:ext cx="4191444" cy="178510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Time Management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Effective time management is positively associated with academic achievement in distance learning institutions (Ahmad, Batool and Choudhry, 2019).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Online learning requires greater self-discipline due to flexible and less structured schedules (Ahmad, Batool and Choudhry, 2019).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Poor time management can lead to procrastination and reduced academic performance (Ahmad, Batool and Choudhry, 2019).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Students can apply this skill by creating structured study timetables, prioritising tasks, and setting measurable academic goals (Ahmad, Batool and Choudhry, 2019).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5BDF48-BF91-4E0D-FDBD-2AA56F90CCFD}"/>
              </a:ext>
            </a:extLst>
          </p:cNvPr>
          <p:cNvSpPr txBox="1"/>
          <p:nvPr/>
        </p:nvSpPr>
        <p:spPr>
          <a:xfrm>
            <a:off x="4054427" y="4938896"/>
            <a:ext cx="4191444" cy="1792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21st Century Digital Skills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21st-century digital skills include critical thinking, collaboration, communication, and technological proficiency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Carabregu-Vokshi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et al., 2024).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E-learning environments during COVID-19 demonstrated potential to enhance these competencies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Carabregu-Vokshi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et al., 2024).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Students with stronger digital skills adapt more effectively to online academic demands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Carabregu-Vokshi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et al., 2024).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These skills can be applied through active participation in virtual discussions, collaborative projects, and problem-solving tasks within digital platforms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Carabregu-Vokshi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et al., 2024).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AEBA5E-920C-73DC-143E-F6A998E29C13}"/>
              </a:ext>
            </a:extLst>
          </p:cNvPr>
          <p:cNvSpPr txBox="1"/>
          <p:nvPr/>
        </p:nvSpPr>
        <p:spPr>
          <a:xfrm>
            <a:off x="8354169" y="698500"/>
            <a:ext cx="3837832" cy="178510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Why These Skills Matter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Digital literacy ensures informed and critical engagement with academic content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Udeogalanya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2022).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Time management supports sustained academic productivity in flexible learning contexts (Ahmad, Batool and Choudhry, 2019).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21st-century digital skills foster adaptability in rapidly evolving technological environments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Carabregu-Vokshi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et al., 2024).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Together, these competencies directly influence academic performance and persistence in higher education (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Udeogalanya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2022).</a:t>
            </a:r>
          </a:p>
        </p:txBody>
      </p:sp>
      <p:pic>
        <p:nvPicPr>
          <p:cNvPr id="1026" name="Picture 2" descr="20 Digital Literacy Examples for Work, School, Daily Life">
            <a:extLst>
              <a:ext uri="{FF2B5EF4-FFF2-40B4-BE49-F238E27FC236}">
                <a16:creationId xmlns:a16="http://schemas.microsoft.com/office/drawing/2014/main" id="{F1822C13-0376-0C84-E5EB-ED9ADEF2B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902452"/>
            <a:ext cx="3946131" cy="2587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37A5A17-852C-14E8-9406-52D5DFA1B04D}"/>
              </a:ext>
            </a:extLst>
          </p:cNvPr>
          <p:cNvSpPr txBox="1"/>
          <p:nvPr/>
        </p:nvSpPr>
        <p:spPr>
          <a:xfrm>
            <a:off x="1206500" y="6489700"/>
            <a:ext cx="22156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BD" sz="1100" dirty="0">
                <a:latin typeface="Arial" panose="020B0604020202020204" pitchFamily="34" charset="0"/>
                <a:cs typeface="Arial" panose="020B0604020202020204" pitchFamily="34" charset="0"/>
              </a:rPr>
              <a:t>Digital Literacy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Valcheva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2025)</a:t>
            </a:r>
            <a:endParaRPr lang="en-BD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Time Management: 10 Strategies for Better Time Management | CAES Field  Report">
            <a:extLst>
              <a:ext uri="{FF2B5EF4-FFF2-40B4-BE49-F238E27FC236}">
                <a16:creationId xmlns:a16="http://schemas.microsoft.com/office/drawing/2014/main" id="{CCA24B6C-13EF-1C80-18E4-4C005A727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427" y="2533295"/>
            <a:ext cx="4191444" cy="215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BF1AAD-DC8D-9B8E-ED6E-70A76395EEA8}"/>
              </a:ext>
            </a:extLst>
          </p:cNvPr>
          <p:cNvSpPr txBox="1"/>
          <p:nvPr/>
        </p:nvSpPr>
        <p:spPr>
          <a:xfrm>
            <a:off x="4934912" y="4677286"/>
            <a:ext cx="22926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BD" sz="1050" dirty="0">
                <a:latin typeface="Arial" panose="020B0604020202020204" pitchFamily="34" charset="0"/>
                <a:cs typeface="Arial" panose="020B0604020202020204" pitchFamily="34" charset="0"/>
              </a:rPr>
              <a:t>Time Mangement (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Mountain, 2026)</a:t>
            </a:r>
            <a:endParaRPr lang="en-BD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7B16F9-EF27-8CF8-32C6-066A3A588AC4}"/>
              </a:ext>
            </a:extLst>
          </p:cNvPr>
          <p:cNvSpPr txBox="1"/>
          <p:nvPr/>
        </p:nvSpPr>
        <p:spPr>
          <a:xfrm>
            <a:off x="8354168" y="4312181"/>
            <a:ext cx="3837832" cy="23083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BD" sz="8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pPr algn="just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Ahmad, S., Batool, A., &amp; Choudhry, A. H. (2019). Path Relationship of Time Management and Academic Achievement of Students in Distance Learning Institutions.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Pakistan Journal of Distance and Online Learning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(2), 191-208.</a:t>
            </a:r>
            <a:endParaRPr lang="en-BD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Carabregu-Vokshi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M.,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Ogruk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-Maz, G., Yildirim, S., Dedaj, B., &amp; Zeqiri, A. (2024). 21st century digital skills of higher education students during Covid-19—is it possible to enhance digital skills of higher education students through E-Learning?.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Education and Information Technologies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(1), 103-137.</a:t>
            </a:r>
            <a:endParaRPr lang="en-BD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Mountain, T.P. (2026).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Time Management: 10 Strategies for Better Time Management | CAES Field Report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[online] CAES Field Report.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https://fieldreport.caes.uga.edu/publications/C1042/time-management-10-strategies-for-better-time-management/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[Accessed 27 Feb. 2026].</a:t>
            </a:r>
            <a:endParaRPr lang="en-BD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Udeogalanya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V. (2022). Aligning digital literacy and student academic success: Lessons learned from COVID-19 pandemic.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Higher Education Management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(2).</a:t>
            </a:r>
            <a:endParaRPr lang="en-BD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Valcheva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S. (2025).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20 Digital Literacy Examples for Work, School, Daily Life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[online] Blog For Data-Driven Business.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https://www.intellspot.com/digital-literacy-examples/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[Accessed 27 Feb. 2026].</a:t>
            </a:r>
            <a:endParaRPr lang="en-BD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164C82-9605-D1C7-BD15-B2235DE28518}"/>
              </a:ext>
            </a:extLst>
          </p:cNvPr>
          <p:cNvSpPr txBox="1"/>
          <p:nvPr/>
        </p:nvSpPr>
        <p:spPr>
          <a:xfrm>
            <a:off x="2808336" y="76572"/>
            <a:ext cx="6827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Component 3: Academic Poster: Communicating Academic Skills</a:t>
            </a:r>
            <a:endParaRPr lang="en-B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8605748-96C6-E2D6-E631-A8E24BCD7F53}"/>
              </a:ext>
            </a:extLst>
          </p:cNvPr>
          <p:cNvSpPr txBox="1"/>
          <p:nvPr/>
        </p:nvSpPr>
        <p:spPr>
          <a:xfrm>
            <a:off x="-1" y="-15761"/>
            <a:ext cx="25383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Module Code: BMSW4013</a:t>
            </a:r>
          </a:p>
          <a:p>
            <a:pPr algn="just"/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Module Name: Academic Skills for the Digital Era</a:t>
            </a:r>
            <a:endParaRPr lang="en-BD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994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709</Words>
  <Application>Microsoft Office PowerPoint</Application>
  <PresentationFormat>Ecran lat</PresentationFormat>
  <Paragraphs>41</Paragraphs>
  <Slides>1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</vt:i4>
      </vt:variant>
    </vt:vector>
  </HeadingPairs>
  <TitlesOfParts>
    <vt:vector size="2" baseType="lpstr">
      <vt:lpstr>Office Theme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My PC</dc:creator>
  <cp:lastModifiedBy>Atudori Tudorita</cp:lastModifiedBy>
  <cp:revision>2</cp:revision>
  <dcterms:created xsi:type="dcterms:W3CDTF">2026-02-27T12:26:33Z</dcterms:created>
  <dcterms:modified xsi:type="dcterms:W3CDTF">2026-02-27T21:11:33Z</dcterms:modified>
</cp:coreProperties>
</file>