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7" r:id="rId10"/>
    <p:sldId id="261" r:id="rId11"/>
    <p:sldId id="268" r:id="rId12"/>
    <p:sldId id="262" r:id="rId13"/>
    <p:sldId id="269" r:id="rId14"/>
    <p:sldId id="263" r:id="rId15"/>
    <p:sldId id="270" r:id="rId16"/>
    <p:sldId id="264" r:id="rId17"/>
    <p:sldId id="265" r:id="rId18"/>
    <p:sldId id="271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hi Jaja-Bomani (2507516)" userId="4568f806-84ed-47d9-a22c-f2324d37b137" providerId="ADAL" clId="{B295A8CE-8375-43F3-BA76-2EC67DED439E}"/>
    <pc:docChg chg="delSld modSld">
      <pc:chgData name="Jahi Jaja-Bomani (2507516)" userId="4568f806-84ed-47d9-a22c-f2324d37b137" providerId="ADAL" clId="{B295A8CE-8375-43F3-BA76-2EC67DED439E}" dt="2026-03-09T17:10:33.707" v="2" actId="1036"/>
      <pc:docMkLst>
        <pc:docMk/>
      </pc:docMkLst>
      <pc:sldChg chg="modSp mod">
        <pc:chgData name="Jahi Jaja-Bomani (2507516)" userId="4568f806-84ed-47d9-a22c-f2324d37b137" providerId="ADAL" clId="{B295A8CE-8375-43F3-BA76-2EC67DED439E}" dt="2026-03-09T17:10:33.707" v="2" actId="1036"/>
        <pc:sldMkLst>
          <pc:docMk/>
          <pc:sldMk cId="4244459001" sldId="267"/>
        </pc:sldMkLst>
        <pc:spChg chg="mod">
          <ac:chgData name="Jahi Jaja-Bomani (2507516)" userId="4568f806-84ed-47d9-a22c-f2324d37b137" providerId="ADAL" clId="{B295A8CE-8375-43F3-BA76-2EC67DED439E}" dt="2026-03-09T17:10:33.707" v="2" actId="1036"/>
          <ac:spMkLst>
            <pc:docMk/>
            <pc:sldMk cId="4244459001" sldId="267"/>
            <ac:spMk id="3" creationId="{480FEF38-EF58-7AB2-67BA-4992AEBB429A}"/>
          </ac:spMkLst>
        </pc:spChg>
      </pc:sldChg>
    </pc:docChg>
  </pc:docChgLst>
  <pc:docChgLst>
    <pc:chgData name="Jahi Jaja-Bomani (2507516)" userId="S::2507516@student.uwtsd.ac.uk::4568f806-84ed-47d9-a22c-f2324d37b137" providerId="AD" clId="Web-{2ADDC9EE-1F24-4BA2-8F2E-27CAA9E530CE}"/>
    <pc:docChg chg="modSld">
      <pc:chgData name="Jahi Jaja-Bomani (2507516)" userId="S::2507516@student.uwtsd.ac.uk::4568f806-84ed-47d9-a22c-f2324d37b137" providerId="AD" clId="Web-{2ADDC9EE-1F24-4BA2-8F2E-27CAA9E530CE}" dt="2026-03-12T14:38:35.108" v="0" actId="1076"/>
      <pc:docMkLst>
        <pc:docMk/>
      </pc:docMkLst>
      <pc:sldChg chg="modSp">
        <pc:chgData name="Jahi Jaja-Bomani (2507516)" userId="S::2507516@student.uwtsd.ac.uk::4568f806-84ed-47d9-a22c-f2324d37b137" providerId="AD" clId="Web-{2ADDC9EE-1F24-4BA2-8F2E-27CAA9E530CE}" dt="2026-03-12T14:38:35.108" v="0" actId="1076"/>
        <pc:sldMkLst>
          <pc:docMk/>
          <pc:sldMk cId="0" sldId="256"/>
        </pc:sldMkLst>
        <pc:graphicFrameChg chg="mod">
          <ac:chgData name="Jahi Jaja-Bomani (2507516)" userId="S::2507516@student.uwtsd.ac.uk::4568f806-84ed-47d9-a22c-f2324d37b137" providerId="AD" clId="Web-{2ADDC9EE-1F24-4BA2-8F2E-27CAA9E530CE}" dt="2026-03-12T14:38:35.108" v="0" actId="1076"/>
          <ac:graphicFrameMkLst>
            <pc:docMk/>
            <pc:sldMk cId="0" sldId="256"/>
            <ac:graphicFrameMk id="5" creationId="{B7D761C8-AF71-7785-F5F8-F32B53CAE177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94DB60-5043-4522-88F5-EAFD1E931D49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FD7126B-7206-4E6D-9AF2-8E0C02754BD2}">
      <dgm:prSet/>
      <dgm:spPr/>
      <dgm:t>
        <a:bodyPr/>
        <a:lstStyle/>
        <a:p>
          <a:r>
            <a:rPr lang="en-GB" dirty="0"/>
            <a:t>Jahi - 2507516</a:t>
          </a:r>
          <a:br>
            <a:rPr lang="en-GB" dirty="0"/>
          </a:br>
          <a:r>
            <a:rPr lang="en-GB" dirty="0"/>
            <a:t>Eduard </a:t>
          </a:r>
          <a:r>
            <a:rPr lang="en-GB" dirty="0" err="1"/>
            <a:t>kovac</a:t>
          </a:r>
          <a:r>
            <a:rPr lang="en-GB" dirty="0"/>
            <a:t> - 2421030</a:t>
          </a:r>
          <a:br>
            <a:rPr lang="en-GB" dirty="0"/>
          </a:br>
          <a:r>
            <a:rPr lang="en-GB" dirty="0"/>
            <a:t>Jaiden - 2511904</a:t>
          </a:r>
          <a:endParaRPr lang="en-US" dirty="0"/>
        </a:p>
      </dgm:t>
    </dgm:pt>
    <dgm:pt modelId="{6E2C2536-EC5E-4EDF-BCB1-84450D325E42}" type="parTrans" cxnId="{65BA0A7D-A723-4E14-A709-873D138E5EF6}">
      <dgm:prSet/>
      <dgm:spPr/>
      <dgm:t>
        <a:bodyPr/>
        <a:lstStyle/>
        <a:p>
          <a:endParaRPr lang="en-US"/>
        </a:p>
      </dgm:t>
    </dgm:pt>
    <dgm:pt modelId="{B77455EF-2B32-4BA5-8F2A-A72DD1BFDE7C}" type="sibTrans" cxnId="{65BA0A7D-A723-4E14-A709-873D138E5EF6}">
      <dgm:prSet/>
      <dgm:spPr/>
      <dgm:t>
        <a:bodyPr/>
        <a:lstStyle/>
        <a:p>
          <a:endParaRPr lang="en-US"/>
        </a:p>
      </dgm:t>
    </dgm:pt>
    <dgm:pt modelId="{E504E90F-52F4-48AA-AB0C-17093CEB531D}">
      <dgm:prSet/>
      <dgm:spPr/>
      <dgm:t>
        <a:bodyPr/>
        <a:lstStyle/>
        <a:p>
          <a:r>
            <a:rPr lang="en-US"/>
            <a:t>Group Presentation</a:t>
          </a:r>
        </a:p>
      </dgm:t>
    </dgm:pt>
    <dgm:pt modelId="{11E29236-0DBA-445D-B713-294A12038ACC}" type="parTrans" cxnId="{E71DE463-48BD-48CC-AE47-1028AD7D0403}">
      <dgm:prSet/>
      <dgm:spPr/>
      <dgm:t>
        <a:bodyPr/>
        <a:lstStyle/>
        <a:p>
          <a:endParaRPr lang="en-US"/>
        </a:p>
      </dgm:t>
    </dgm:pt>
    <dgm:pt modelId="{DAACC66C-97DB-41C9-AD8D-E28B8FDB7803}" type="sibTrans" cxnId="{E71DE463-48BD-48CC-AE47-1028AD7D0403}">
      <dgm:prSet/>
      <dgm:spPr/>
      <dgm:t>
        <a:bodyPr/>
        <a:lstStyle/>
        <a:p>
          <a:endParaRPr lang="en-US"/>
        </a:p>
      </dgm:t>
    </dgm:pt>
    <dgm:pt modelId="{D85B7610-8226-4EDD-A78C-0B4E09DC54B2}">
      <dgm:prSet/>
      <dgm:spPr/>
      <dgm:t>
        <a:bodyPr/>
        <a:lstStyle/>
        <a:p>
          <a:r>
            <a:rPr lang="en-GB" dirty="0"/>
            <a:t>Flight foods LTD – communication problems </a:t>
          </a:r>
        </a:p>
      </dgm:t>
    </dgm:pt>
    <dgm:pt modelId="{4F257C67-AE2D-426D-93EE-0A6C39AB1561}" type="parTrans" cxnId="{8ED6BBBD-C191-4ECC-B2A5-C9CB00BFED3C}">
      <dgm:prSet/>
      <dgm:spPr/>
      <dgm:t>
        <a:bodyPr/>
        <a:lstStyle/>
        <a:p>
          <a:endParaRPr lang="en-GB"/>
        </a:p>
      </dgm:t>
    </dgm:pt>
    <dgm:pt modelId="{3F4EE18B-EE84-4B0B-8EDC-D5431982F646}" type="sibTrans" cxnId="{8ED6BBBD-C191-4ECC-B2A5-C9CB00BFED3C}">
      <dgm:prSet/>
      <dgm:spPr/>
      <dgm:t>
        <a:bodyPr/>
        <a:lstStyle/>
        <a:p>
          <a:endParaRPr lang="en-GB"/>
        </a:p>
      </dgm:t>
    </dgm:pt>
    <dgm:pt modelId="{DBBE37D0-C6CC-4FFF-8FCF-BFAC7129B8FF}">
      <dgm:prSet/>
      <dgm:spPr/>
      <dgm:t>
        <a:bodyPr/>
        <a:lstStyle/>
        <a:p>
          <a:r>
            <a:rPr lang="en-US"/>
            <a:t>Effective Teamwork and Communication</a:t>
          </a:r>
        </a:p>
      </dgm:t>
    </dgm:pt>
    <dgm:pt modelId="{E679374B-E7D4-4C44-87C9-F704527D0B56}" type="parTrans" cxnId="{824922BD-7657-4D5B-AF5F-AC46F9F78BEC}">
      <dgm:prSet/>
      <dgm:spPr/>
      <dgm:t>
        <a:bodyPr/>
        <a:lstStyle/>
        <a:p>
          <a:endParaRPr lang="en-GB"/>
        </a:p>
      </dgm:t>
    </dgm:pt>
    <dgm:pt modelId="{157AFF16-87AC-41CA-8364-1CF117214E9E}" type="sibTrans" cxnId="{824922BD-7657-4D5B-AF5F-AC46F9F78BEC}">
      <dgm:prSet/>
      <dgm:spPr/>
      <dgm:t>
        <a:bodyPr/>
        <a:lstStyle/>
        <a:p>
          <a:endParaRPr lang="en-GB"/>
        </a:p>
      </dgm:t>
    </dgm:pt>
    <dgm:pt modelId="{4EC97CF8-1E4D-4994-8584-7EA9F0A377B0}" type="pres">
      <dgm:prSet presAssocID="{9994DB60-5043-4522-88F5-EAFD1E931D49}" presName="linear" presStyleCnt="0">
        <dgm:presLayoutVars>
          <dgm:animLvl val="lvl"/>
          <dgm:resizeHandles val="exact"/>
        </dgm:presLayoutVars>
      </dgm:prSet>
      <dgm:spPr/>
    </dgm:pt>
    <dgm:pt modelId="{3818B3C0-ACCA-4474-9408-04241BD1797C}" type="pres">
      <dgm:prSet presAssocID="{8FD7126B-7206-4E6D-9AF2-8E0C02754BD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42637EC-6E68-46B2-9429-05EBDA9F88B2}" type="pres">
      <dgm:prSet presAssocID="{B77455EF-2B32-4BA5-8F2A-A72DD1BFDE7C}" presName="spacer" presStyleCnt="0"/>
      <dgm:spPr/>
    </dgm:pt>
    <dgm:pt modelId="{E58DBAB2-2AB8-49E1-9FDD-41C0A012773A}" type="pres">
      <dgm:prSet presAssocID="{DBBE37D0-C6CC-4FFF-8FCF-BFAC7129B8F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E7A3064-ED78-44C9-8FB2-1EEE438623F7}" type="pres">
      <dgm:prSet presAssocID="{157AFF16-87AC-41CA-8364-1CF117214E9E}" presName="spacer" presStyleCnt="0"/>
      <dgm:spPr/>
    </dgm:pt>
    <dgm:pt modelId="{02B61709-5B2F-4F94-BC12-FEC8DE9D71D8}" type="pres">
      <dgm:prSet presAssocID="{E504E90F-52F4-48AA-AB0C-17093CEB531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EC3F569-7F3B-4602-8E33-114960CCA982}" type="pres">
      <dgm:prSet presAssocID="{DAACC66C-97DB-41C9-AD8D-E28B8FDB7803}" presName="spacer" presStyleCnt="0"/>
      <dgm:spPr/>
    </dgm:pt>
    <dgm:pt modelId="{0C8F7E55-5D77-473E-8217-9433395CB809}" type="pres">
      <dgm:prSet presAssocID="{D85B7610-8226-4EDD-A78C-0B4E09DC54B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1D0C505-8C46-4513-B93A-3604F327226A}" type="presOf" srcId="{8FD7126B-7206-4E6D-9AF2-8E0C02754BD2}" destId="{3818B3C0-ACCA-4474-9408-04241BD1797C}" srcOrd="0" destOrd="0" presId="urn:microsoft.com/office/officeart/2005/8/layout/vList2"/>
    <dgm:cxn modelId="{0E6E882F-0813-4874-8E5C-4E767025E579}" type="presOf" srcId="{DBBE37D0-C6CC-4FFF-8FCF-BFAC7129B8FF}" destId="{E58DBAB2-2AB8-49E1-9FDD-41C0A012773A}" srcOrd="0" destOrd="0" presId="urn:microsoft.com/office/officeart/2005/8/layout/vList2"/>
    <dgm:cxn modelId="{E71DE463-48BD-48CC-AE47-1028AD7D0403}" srcId="{9994DB60-5043-4522-88F5-EAFD1E931D49}" destId="{E504E90F-52F4-48AA-AB0C-17093CEB531D}" srcOrd="2" destOrd="0" parTransId="{11E29236-0DBA-445D-B713-294A12038ACC}" sibTransId="{DAACC66C-97DB-41C9-AD8D-E28B8FDB7803}"/>
    <dgm:cxn modelId="{65BA0A7D-A723-4E14-A709-873D138E5EF6}" srcId="{9994DB60-5043-4522-88F5-EAFD1E931D49}" destId="{8FD7126B-7206-4E6D-9AF2-8E0C02754BD2}" srcOrd="0" destOrd="0" parTransId="{6E2C2536-EC5E-4EDF-BCB1-84450D325E42}" sibTransId="{B77455EF-2B32-4BA5-8F2A-A72DD1BFDE7C}"/>
    <dgm:cxn modelId="{D8B92AB5-7357-41F5-85B8-F85E00EFB3FE}" type="presOf" srcId="{D85B7610-8226-4EDD-A78C-0B4E09DC54B2}" destId="{0C8F7E55-5D77-473E-8217-9433395CB809}" srcOrd="0" destOrd="0" presId="urn:microsoft.com/office/officeart/2005/8/layout/vList2"/>
    <dgm:cxn modelId="{824922BD-7657-4D5B-AF5F-AC46F9F78BEC}" srcId="{9994DB60-5043-4522-88F5-EAFD1E931D49}" destId="{DBBE37D0-C6CC-4FFF-8FCF-BFAC7129B8FF}" srcOrd="1" destOrd="0" parTransId="{E679374B-E7D4-4C44-87C9-F704527D0B56}" sibTransId="{157AFF16-87AC-41CA-8364-1CF117214E9E}"/>
    <dgm:cxn modelId="{8ED6BBBD-C191-4ECC-B2A5-C9CB00BFED3C}" srcId="{9994DB60-5043-4522-88F5-EAFD1E931D49}" destId="{D85B7610-8226-4EDD-A78C-0B4E09DC54B2}" srcOrd="3" destOrd="0" parTransId="{4F257C67-AE2D-426D-93EE-0A6C39AB1561}" sibTransId="{3F4EE18B-EE84-4B0B-8EDC-D5431982F646}"/>
    <dgm:cxn modelId="{AF29EDBD-AFF0-44D7-A2FB-4493A66F60B6}" type="presOf" srcId="{9994DB60-5043-4522-88F5-EAFD1E931D49}" destId="{4EC97CF8-1E4D-4994-8584-7EA9F0A377B0}" srcOrd="0" destOrd="0" presId="urn:microsoft.com/office/officeart/2005/8/layout/vList2"/>
    <dgm:cxn modelId="{0E44E7F2-3771-4B41-8FF8-AA2B49FAC0A3}" type="presOf" srcId="{E504E90F-52F4-48AA-AB0C-17093CEB531D}" destId="{02B61709-5B2F-4F94-BC12-FEC8DE9D71D8}" srcOrd="0" destOrd="0" presId="urn:microsoft.com/office/officeart/2005/8/layout/vList2"/>
    <dgm:cxn modelId="{627ADB29-2A82-4925-B24F-76BE76C72237}" type="presParOf" srcId="{4EC97CF8-1E4D-4994-8584-7EA9F0A377B0}" destId="{3818B3C0-ACCA-4474-9408-04241BD1797C}" srcOrd="0" destOrd="0" presId="urn:microsoft.com/office/officeart/2005/8/layout/vList2"/>
    <dgm:cxn modelId="{FACB1BCA-E66F-43EA-9B7F-C9E2B7799E6A}" type="presParOf" srcId="{4EC97CF8-1E4D-4994-8584-7EA9F0A377B0}" destId="{542637EC-6E68-46B2-9429-05EBDA9F88B2}" srcOrd="1" destOrd="0" presId="urn:microsoft.com/office/officeart/2005/8/layout/vList2"/>
    <dgm:cxn modelId="{5F0DDD8D-12C1-4E87-AB69-83BB6A83BF9F}" type="presParOf" srcId="{4EC97CF8-1E4D-4994-8584-7EA9F0A377B0}" destId="{E58DBAB2-2AB8-49E1-9FDD-41C0A012773A}" srcOrd="2" destOrd="0" presId="urn:microsoft.com/office/officeart/2005/8/layout/vList2"/>
    <dgm:cxn modelId="{7C877514-196F-4446-B749-69318736BF96}" type="presParOf" srcId="{4EC97CF8-1E4D-4994-8584-7EA9F0A377B0}" destId="{EE7A3064-ED78-44C9-8FB2-1EEE438623F7}" srcOrd="3" destOrd="0" presId="urn:microsoft.com/office/officeart/2005/8/layout/vList2"/>
    <dgm:cxn modelId="{F805E9C0-2557-4EDD-935F-AA785A3693DC}" type="presParOf" srcId="{4EC97CF8-1E4D-4994-8584-7EA9F0A377B0}" destId="{02B61709-5B2F-4F94-BC12-FEC8DE9D71D8}" srcOrd="4" destOrd="0" presId="urn:microsoft.com/office/officeart/2005/8/layout/vList2"/>
    <dgm:cxn modelId="{C74959C2-19A6-4CA6-B0A1-026CD717BC58}" type="presParOf" srcId="{4EC97CF8-1E4D-4994-8584-7EA9F0A377B0}" destId="{7EC3F569-7F3B-4602-8E33-114960CCA982}" srcOrd="5" destOrd="0" presId="urn:microsoft.com/office/officeart/2005/8/layout/vList2"/>
    <dgm:cxn modelId="{24FFF356-3962-473F-AE32-40EB32DAE6FE}" type="presParOf" srcId="{4EC97CF8-1E4D-4994-8584-7EA9F0A377B0}" destId="{0C8F7E55-5D77-473E-8217-9433395CB80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0FB277-3FEA-4C4A-838F-726B6EEE8FB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E29065F-7221-448C-B32B-AAC8F67385B3}">
      <dgm:prSet/>
      <dgm:spPr/>
      <dgm:t>
        <a:bodyPr/>
        <a:lstStyle/>
        <a:p>
          <a:r>
            <a:rPr lang="en-US" dirty="0"/>
            <a:t>• Flight Foods Ltd produces ready meals for airlines</a:t>
          </a:r>
        </a:p>
      </dgm:t>
    </dgm:pt>
    <dgm:pt modelId="{2165EAC6-CCE5-49C2-95CD-652FC0C6C264}" type="parTrans" cxnId="{A892FB64-854A-4BB7-BD49-CD57B2CF7FF4}">
      <dgm:prSet/>
      <dgm:spPr/>
      <dgm:t>
        <a:bodyPr/>
        <a:lstStyle/>
        <a:p>
          <a:endParaRPr lang="en-US"/>
        </a:p>
      </dgm:t>
    </dgm:pt>
    <dgm:pt modelId="{01752A9C-D2DD-4628-90B2-ACE2A7D03BA3}" type="sibTrans" cxnId="{A892FB64-854A-4BB7-BD49-CD57B2CF7FF4}">
      <dgm:prSet/>
      <dgm:spPr/>
      <dgm:t>
        <a:bodyPr/>
        <a:lstStyle/>
        <a:p>
          <a:endParaRPr lang="en-US"/>
        </a:p>
      </dgm:t>
    </dgm:pt>
    <dgm:pt modelId="{619AE5F0-69EA-4F7A-B656-78087A170901}">
      <dgm:prSet/>
      <dgm:spPr/>
      <dgm:t>
        <a:bodyPr/>
        <a:lstStyle/>
        <a:p>
          <a:r>
            <a:rPr lang="en-US"/>
            <a:t>• Company losing market share due to poor food standards</a:t>
          </a:r>
        </a:p>
      </dgm:t>
    </dgm:pt>
    <dgm:pt modelId="{68735C8F-B77A-4CCF-BDA4-15A89B3FCBB7}" type="parTrans" cxnId="{3C1A571B-C7D2-4652-BD7D-CA55E68DA02D}">
      <dgm:prSet/>
      <dgm:spPr/>
      <dgm:t>
        <a:bodyPr/>
        <a:lstStyle/>
        <a:p>
          <a:endParaRPr lang="en-US"/>
        </a:p>
      </dgm:t>
    </dgm:pt>
    <dgm:pt modelId="{9D60A3AD-F14E-44FA-8E95-699126766EAE}" type="sibTrans" cxnId="{3C1A571B-C7D2-4652-BD7D-CA55E68DA02D}">
      <dgm:prSet/>
      <dgm:spPr/>
      <dgm:t>
        <a:bodyPr/>
        <a:lstStyle/>
        <a:p>
          <a:endParaRPr lang="en-US"/>
        </a:p>
      </dgm:t>
    </dgm:pt>
    <dgm:pt modelId="{DD47139B-6B95-44AE-A94D-2B41538F0977}">
      <dgm:prSet/>
      <dgm:spPr/>
      <dgm:t>
        <a:bodyPr/>
        <a:lstStyle/>
        <a:p>
          <a:r>
            <a:rPr lang="en-US"/>
            <a:t>• Complaints include undercooked food, poor packaging, and contamination</a:t>
          </a:r>
        </a:p>
      </dgm:t>
    </dgm:pt>
    <dgm:pt modelId="{255830AD-A60D-48B3-8784-DBF2EB7C64EF}" type="parTrans" cxnId="{A9E17819-C619-4A6A-8EC5-A51CDF0F88AC}">
      <dgm:prSet/>
      <dgm:spPr/>
      <dgm:t>
        <a:bodyPr/>
        <a:lstStyle/>
        <a:p>
          <a:endParaRPr lang="en-US"/>
        </a:p>
      </dgm:t>
    </dgm:pt>
    <dgm:pt modelId="{F8B8738B-D8F7-4980-84EC-EF8339514629}" type="sibTrans" cxnId="{A9E17819-C619-4A6A-8EC5-A51CDF0F88AC}">
      <dgm:prSet/>
      <dgm:spPr/>
      <dgm:t>
        <a:bodyPr/>
        <a:lstStyle/>
        <a:p>
          <a:endParaRPr lang="en-US"/>
        </a:p>
      </dgm:t>
    </dgm:pt>
    <dgm:pt modelId="{E302E852-C250-4CD8-9D36-BB5BF2FCCDEB}">
      <dgm:prSet/>
      <dgm:spPr/>
      <dgm:t>
        <a:bodyPr/>
        <a:lstStyle/>
        <a:p>
          <a:r>
            <a:rPr lang="en-US"/>
            <a:t>• Factory employs 40 workers from different cultural backgrounds</a:t>
          </a:r>
        </a:p>
      </dgm:t>
    </dgm:pt>
    <dgm:pt modelId="{ECCBD5D1-226C-4850-95E8-FBB299BCD1AB}" type="parTrans" cxnId="{F92018E4-94A2-4E6A-A879-0390CCA32663}">
      <dgm:prSet/>
      <dgm:spPr/>
      <dgm:t>
        <a:bodyPr/>
        <a:lstStyle/>
        <a:p>
          <a:endParaRPr lang="en-US"/>
        </a:p>
      </dgm:t>
    </dgm:pt>
    <dgm:pt modelId="{D6A53955-33F8-448B-85F4-D7F8AC627C49}" type="sibTrans" cxnId="{F92018E4-94A2-4E6A-A879-0390CCA32663}">
      <dgm:prSet/>
      <dgm:spPr/>
      <dgm:t>
        <a:bodyPr/>
        <a:lstStyle/>
        <a:p>
          <a:endParaRPr lang="en-US"/>
        </a:p>
      </dgm:t>
    </dgm:pt>
    <dgm:pt modelId="{BB082C0B-D879-4E52-A5D4-2F15F2F571C9}" type="pres">
      <dgm:prSet presAssocID="{0D0FB277-3FEA-4C4A-838F-726B6EEE8FBE}" presName="root" presStyleCnt="0">
        <dgm:presLayoutVars>
          <dgm:dir/>
          <dgm:resizeHandles val="exact"/>
        </dgm:presLayoutVars>
      </dgm:prSet>
      <dgm:spPr/>
    </dgm:pt>
    <dgm:pt modelId="{E3D08825-98B6-45E4-AF92-FE98644FA8F8}" type="pres">
      <dgm:prSet presAssocID="{AE29065F-7221-448C-B32B-AAC8F67385B3}" presName="compNode" presStyleCnt="0"/>
      <dgm:spPr/>
    </dgm:pt>
    <dgm:pt modelId="{7E93DECF-4B3F-44EB-B59B-992EAE4399B7}" type="pres">
      <dgm:prSet presAssocID="{AE29065F-7221-448C-B32B-AAC8F67385B3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4C419D37-A382-430B-953C-856A5156DC56}" type="pres">
      <dgm:prSet presAssocID="{AE29065F-7221-448C-B32B-AAC8F67385B3}" presName="spaceRect" presStyleCnt="0"/>
      <dgm:spPr/>
    </dgm:pt>
    <dgm:pt modelId="{4C239813-A52C-4235-BB01-D198BF68B0E6}" type="pres">
      <dgm:prSet presAssocID="{AE29065F-7221-448C-B32B-AAC8F67385B3}" presName="textRect" presStyleLbl="revTx" presStyleIdx="0" presStyleCnt="4">
        <dgm:presLayoutVars>
          <dgm:chMax val="1"/>
          <dgm:chPref val="1"/>
        </dgm:presLayoutVars>
      </dgm:prSet>
      <dgm:spPr/>
    </dgm:pt>
    <dgm:pt modelId="{E9867693-F5D9-4DE2-869E-DDEB372A4571}" type="pres">
      <dgm:prSet presAssocID="{01752A9C-D2DD-4628-90B2-ACE2A7D03BA3}" presName="sibTrans" presStyleCnt="0"/>
      <dgm:spPr/>
    </dgm:pt>
    <dgm:pt modelId="{B4124588-BD15-4A7C-97A8-758BAAB745C5}" type="pres">
      <dgm:prSet presAssocID="{619AE5F0-69EA-4F7A-B656-78087A170901}" presName="compNode" presStyleCnt="0"/>
      <dgm:spPr/>
    </dgm:pt>
    <dgm:pt modelId="{8A93E668-2C98-45E7-866B-79A5F9DF235E}" type="pres">
      <dgm:prSet presAssocID="{619AE5F0-69EA-4F7A-B656-78087A17090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6334A832-BAAB-481E-9E08-BCE4F2AA4B87}" type="pres">
      <dgm:prSet presAssocID="{619AE5F0-69EA-4F7A-B656-78087A170901}" presName="spaceRect" presStyleCnt="0"/>
      <dgm:spPr/>
    </dgm:pt>
    <dgm:pt modelId="{D65F899C-4817-41B7-99D5-7535EB237948}" type="pres">
      <dgm:prSet presAssocID="{619AE5F0-69EA-4F7A-B656-78087A170901}" presName="textRect" presStyleLbl="revTx" presStyleIdx="1" presStyleCnt="4">
        <dgm:presLayoutVars>
          <dgm:chMax val="1"/>
          <dgm:chPref val="1"/>
        </dgm:presLayoutVars>
      </dgm:prSet>
      <dgm:spPr/>
    </dgm:pt>
    <dgm:pt modelId="{2CB92684-E50A-460E-826F-4372F5C3F491}" type="pres">
      <dgm:prSet presAssocID="{9D60A3AD-F14E-44FA-8E95-699126766EAE}" presName="sibTrans" presStyleCnt="0"/>
      <dgm:spPr/>
    </dgm:pt>
    <dgm:pt modelId="{1B507AD1-C449-40A1-B2E0-E78C3D183588}" type="pres">
      <dgm:prSet presAssocID="{DD47139B-6B95-44AE-A94D-2B41538F0977}" presName="compNode" presStyleCnt="0"/>
      <dgm:spPr/>
    </dgm:pt>
    <dgm:pt modelId="{AEBAD67F-B0AE-4E60-ACB0-4B4524A8D805}" type="pres">
      <dgm:prSet presAssocID="{DD47139B-6B95-44AE-A94D-2B41538F097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750358B5-6006-4A0E-ADC6-D0E423E855CB}" type="pres">
      <dgm:prSet presAssocID="{DD47139B-6B95-44AE-A94D-2B41538F0977}" presName="spaceRect" presStyleCnt="0"/>
      <dgm:spPr/>
    </dgm:pt>
    <dgm:pt modelId="{027EA166-D7D1-4E84-AD86-57EBF5FD1FC2}" type="pres">
      <dgm:prSet presAssocID="{DD47139B-6B95-44AE-A94D-2B41538F0977}" presName="textRect" presStyleLbl="revTx" presStyleIdx="2" presStyleCnt="4">
        <dgm:presLayoutVars>
          <dgm:chMax val="1"/>
          <dgm:chPref val="1"/>
        </dgm:presLayoutVars>
      </dgm:prSet>
      <dgm:spPr/>
    </dgm:pt>
    <dgm:pt modelId="{076C036D-BCC7-445C-82D5-5C3B9D58F4FD}" type="pres">
      <dgm:prSet presAssocID="{F8B8738B-D8F7-4980-84EC-EF8339514629}" presName="sibTrans" presStyleCnt="0"/>
      <dgm:spPr/>
    </dgm:pt>
    <dgm:pt modelId="{1AC24626-570B-4BEA-96F6-29F74CF6951D}" type="pres">
      <dgm:prSet presAssocID="{E302E852-C250-4CD8-9D36-BB5BF2FCCDEB}" presName="compNode" presStyleCnt="0"/>
      <dgm:spPr/>
    </dgm:pt>
    <dgm:pt modelId="{D19E3377-6B88-4C73-9EF9-7967AB9B4A7A}" type="pres">
      <dgm:prSet presAssocID="{E302E852-C250-4CD8-9D36-BB5BF2FCCDE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99EE5142-6180-401B-8B42-0E6772F2812B}" type="pres">
      <dgm:prSet presAssocID="{E302E852-C250-4CD8-9D36-BB5BF2FCCDEB}" presName="spaceRect" presStyleCnt="0"/>
      <dgm:spPr/>
    </dgm:pt>
    <dgm:pt modelId="{870BA19C-636C-4B15-9C2C-250641192DCE}" type="pres">
      <dgm:prSet presAssocID="{E302E852-C250-4CD8-9D36-BB5BF2FCCDE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9E17819-C619-4A6A-8EC5-A51CDF0F88AC}" srcId="{0D0FB277-3FEA-4C4A-838F-726B6EEE8FBE}" destId="{DD47139B-6B95-44AE-A94D-2B41538F0977}" srcOrd="2" destOrd="0" parTransId="{255830AD-A60D-48B3-8784-DBF2EB7C64EF}" sibTransId="{F8B8738B-D8F7-4980-84EC-EF8339514629}"/>
    <dgm:cxn modelId="{3C1A571B-C7D2-4652-BD7D-CA55E68DA02D}" srcId="{0D0FB277-3FEA-4C4A-838F-726B6EEE8FBE}" destId="{619AE5F0-69EA-4F7A-B656-78087A170901}" srcOrd="1" destOrd="0" parTransId="{68735C8F-B77A-4CCF-BDA4-15A89B3FCBB7}" sibTransId="{9D60A3AD-F14E-44FA-8E95-699126766EAE}"/>
    <dgm:cxn modelId="{73649C32-979C-472D-9E34-F4AD9CF36131}" type="presOf" srcId="{619AE5F0-69EA-4F7A-B656-78087A170901}" destId="{D65F899C-4817-41B7-99D5-7535EB237948}" srcOrd="0" destOrd="0" presId="urn:microsoft.com/office/officeart/2018/2/layout/IconLabelList"/>
    <dgm:cxn modelId="{A892FB64-854A-4BB7-BD49-CD57B2CF7FF4}" srcId="{0D0FB277-3FEA-4C4A-838F-726B6EEE8FBE}" destId="{AE29065F-7221-448C-B32B-AAC8F67385B3}" srcOrd="0" destOrd="0" parTransId="{2165EAC6-CCE5-49C2-95CD-652FC0C6C264}" sibTransId="{01752A9C-D2DD-4628-90B2-ACE2A7D03BA3}"/>
    <dgm:cxn modelId="{5966448E-89EF-4909-A7C6-19F7E8B170E1}" type="presOf" srcId="{E302E852-C250-4CD8-9D36-BB5BF2FCCDEB}" destId="{870BA19C-636C-4B15-9C2C-250641192DCE}" srcOrd="0" destOrd="0" presId="urn:microsoft.com/office/officeart/2018/2/layout/IconLabelList"/>
    <dgm:cxn modelId="{004850A5-9E5B-40DC-B6F6-488D72A6F711}" type="presOf" srcId="{0D0FB277-3FEA-4C4A-838F-726B6EEE8FBE}" destId="{BB082C0B-D879-4E52-A5D4-2F15F2F571C9}" srcOrd="0" destOrd="0" presId="urn:microsoft.com/office/officeart/2018/2/layout/IconLabelList"/>
    <dgm:cxn modelId="{D92BC1C9-F4CD-4BB8-BDDB-229BB0156615}" type="presOf" srcId="{AE29065F-7221-448C-B32B-AAC8F67385B3}" destId="{4C239813-A52C-4235-BB01-D198BF68B0E6}" srcOrd="0" destOrd="0" presId="urn:microsoft.com/office/officeart/2018/2/layout/IconLabelList"/>
    <dgm:cxn modelId="{F92018E4-94A2-4E6A-A879-0390CCA32663}" srcId="{0D0FB277-3FEA-4C4A-838F-726B6EEE8FBE}" destId="{E302E852-C250-4CD8-9D36-BB5BF2FCCDEB}" srcOrd="3" destOrd="0" parTransId="{ECCBD5D1-226C-4850-95E8-FBB299BCD1AB}" sibTransId="{D6A53955-33F8-448B-85F4-D7F8AC627C49}"/>
    <dgm:cxn modelId="{08A063F9-FE2E-48DC-9C86-24DE2FBA1F5D}" type="presOf" srcId="{DD47139B-6B95-44AE-A94D-2B41538F0977}" destId="{027EA166-D7D1-4E84-AD86-57EBF5FD1FC2}" srcOrd="0" destOrd="0" presId="urn:microsoft.com/office/officeart/2018/2/layout/IconLabelList"/>
    <dgm:cxn modelId="{D1D187D5-482E-4E42-8DAF-C661D94AB92E}" type="presParOf" srcId="{BB082C0B-D879-4E52-A5D4-2F15F2F571C9}" destId="{E3D08825-98B6-45E4-AF92-FE98644FA8F8}" srcOrd="0" destOrd="0" presId="urn:microsoft.com/office/officeart/2018/2/layout/IconLabelList"/>
    <dgm:cxn modelId="{C28E45B3-D149-4B8D-8E62-8BCB2E078E73}" type="presParOf" srcId="{E3D08825-98B6-45E4-AF92-FE98644FA8F8}" destId="{7E93DECF-4B3F-44EB-B59B-992EAE4399B7}" srcOrd="0" destOrd="0" presId="urn:microsoft.com/office/officeart/2018/2/layout/IconLabelList"/>
    <dgm:cxn modelId="{D0DB4235-89F0-47DB-96BB-7B9B019D4AC4}" type="presParOf" srcId="{E3D08825-98B6-45E4-AF92-FE98644FA8F8}" destId="{4C419D37-A382-430B-953C-856A5156DC56}" srcOrd="1" destOrd="0" presId="urn:microsoft.com/office/officeart/2018/2/layout/IconLabelList"/>
    <dgm:cxn modelId="{82263C86-1A8D-4EDF-B5B9-3E1F8EC5CCC9}" type="presParOf" srcId="{E3D08825-98B6-45E4-AF92-FE98644FA8F8}" destId="{4C239813-A52C-4235-BB01-D198BF68B0E6}" srcOrd="2" destOrd="0" presId="urn:microsoft.com/office/officeart/2018/2/layout/IconLabelList"/>
    <dgm:cxn modelId="{722F69B4-C3FC-4628-92D3-8CE5C7DA3AB4}" type="presParOf" srcId="{BB082C0B-D879-4E52-A5D4-2F15F2F571C9}" destId="{E9867693-F5D9-4DE2-869E-DDEB372A4571}" srcOrd="1" destOrd="0" presId="urn:microsoft.com/office/officeart/2018/2/layout/IconLabelList"/>
    <dgm:cxn modelId="{106E3A0D-676E-44CA-99A9-0FB9F7337A33}" type="presParOf" srcId="{BB082C0B-D879-4E52-A5D4-2F15F2F571C9}" destId="{B4124588-BD15-4A7C-97A8-758BAAB745C5}" srcOrd="2" destOrd="0" presId="urn:microsoft.com/office/officeart/2018/2/layout/IconLabelList"/>
    <dgm:cxn modelId="{DF9026D4-B536-4A29-A51D-EF25EA1DEE11}" type="presParOf" srcId="{B4124588-BD15-4A7C-97A8-758BAAB745C5}" destId="{8A93E668-2C98-45E7-866B-79A5F9DF235E}" srcOrd="0" destOrd="0" presId="urn:microsoft.com/office/officeart/2018/2/layout/IconLabelList"/>
    <dgm:cxn modelId="{D0DA628D-341F-498F-B172-37B69A65453D}" type="presParOf" srcId="{B4124588-BD15-4A7C-97A8-758BAAB745C5}" destId="{6334A832-BAAB-481E-9E08-BCE4F2AA4B87}" srcOrd="1" destOrd="0" presId="urn:microsoft.com/office/officeart/2018/2/layout/IconLabelList"/>
    <dgm:cxn modelId="{557E0688-8015-4D5F-A453-CCEF19D2DE21}" type="presParOf" srcId="{B4124588-BD15-4A7C-97A8-758BAAB745C5}" destId="{D65F899C-4817-41B7-99D5-7535EB237948}" srcOrd="2" destOrd="0" presId="urn:microsoft.com/office/officeart/2018/2/layout/IconLabelList"/>
    <dgm:cxn modelId="{22A7589B-91A1-4D9F-961A-9F89C76335EE}" type="presParOf" srcId="{BB082C0B-D879-4E52-A5D4-2F15F2F571C9}" destId="{2CB92684-E50A-460E-826F-4372F5C3F491}" srcOrd="3" destOrd="0" presId="urn:microsoft.com/office/officeart/2018/2/layout/IconLabelList"/>
    <dgm:cxn modelId="{13DBC766-864E-4F32-A96D-A525140CB91C}" type="presParOf" srcId="{BB082C0B-D879-4E52-A5D4-2F15F2F571C9}" destId="{1B507AD1-C449-40A1-B2E0-E78C3D183588}" srcOrd="4" destOrd="0" presId="urn:microsoft.com/office/officeart/2018/2/layout/IconLabelList"/>
    <dgm:cxn modelId="{23A62C8F-3247-4837-9920-E816ADB698A1}" type="presParOf" srcId="{1B507AD1-C449-40A1-B2E0-E78C3D183588}" destId="{AEBAD67F-B0AE-4E60-ACB0-4B4524A8D805}" srcOrd="0" destOrd="0" presId="urn:microsoft.com/office/officeart/2018/2/layout/IconLabelList"/>
    <dgm:cxn modelId="{736F0610-EEE8-4498-9D92-6A8A74367EC3}" type="presParOf" srcId="{1B507AD1-C449-40A1-B2E0-E78C3D183588}" destId="{750358B5-6006-4A0E-ADC6-D0E423E855CB}" srcOrd="1" destOrd="0" presId="urn:microsoft.com/office/officeart/2018/2/layout/IconLabelList"/>
    <dgm:cxn modelId="{D4DDEDA0-FCCE-4B63-9E5B-974288897E9C}" type="presParOf" srcId="{1B507AD1-C449-40A1-B2E0-E78C3D183588}" destId="{027EA166-D7D1-4E84-AD86-57EBF5FD1FC2}" srcOrd="2" destOrd="0" presId="urn:microsoft.com/office/officeart/2018/2/layout/IconLabelList"/>
    <dgm:cxn modelId="{75A932AC-9992-4874-9464-253A84261825}" type="presParOf" srcId="{BB082C0B-D879-4E52-A5D4-2F15F2F571C9}" destId="{076C036D-BCC7-445C-82D5-5C3B9D58F4FD}" srcOrd="5" destOrd="0" presId="urn:microsoft.com/office/officeart/2018/2/layout/IconLabelList"/>
    <dgm:cxn modelId="{EB3ED289-9A85-48B1-8D8D-917F977B6812}" type="presParOf" srcId="{BB082C0B-D879-4E52-A5D4-2F15F2F571C9}" destId="{1AC24626-570B-4BEA-96F6-29F74CF6951D}" srcOrd="6" destOrd="0" presId="urn:microsoft.com/office/officeart/2018/2/layout/IconLabelList"/>
    <dgm:cxn modelId="{315301BC-AA7C-4136-AE9E-0CD662228DCD}" type="presParOf" srcId="{1AC24626-570B-4BEA-96F6-29F74CF6951D}" destId="{D19E3377-6B88-4C73-9EF9-7967AB9B4A7A}" srcOrd="0" destOrd="0" presId="urn:microsoft.com/office/officeart/2018/2/layout/IconLabelList"/>
    <dgm:cxn modelId="{EE59DB6E-7A45-4017-852D-E3287A3C4675}" type="presParOf" srcId="{1AC24626-570B-4BEA-96F6-29F74CF6951D}" destId="{99EE5142-6180-401B-8B42-0E6772F2812B}" srcOrd="1" destOrd="0" presId="urn:microsoft.com/office/officeart/2018/2/layout/IconLabelList"/>
    <dgm:cxn modelId="{7A9FE0E7-68C4-41F0-B52C-28EBF3ED99F9}" type="presParOf" srcId="{1AC24626-570B-4BEA-96F6-29F74CF6951D}" destId="{870BA19C-636C-4B15-9C2C-250641192DC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50425D-8556-4696-A876-F249E68C1688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38640AB-81A7-49D8-82E6-A93F8DE4E252}">
      <dgm:prSet/>
      <dgm:spPr/>
      <dgm:t>
        <a:bodyPr/>
        <a:lstStyle/>
        <a:p>
          <a:r>
            <a:rPr lang="en-US"/>
            <a:t>• Environmental noise from machinery</a:t>
          </a:r>
        </a:p>
      </dgm:t>
    </dgm:pt>
    <dgm:pt modelId="{82D48A07-7162-4B7C-9AEF-9EF0E59FBDCF}" type="parTrans" cxnId="{4E7D22B6-AEE0-4ABC-897C-03598A6884E1}">
      <dgm:prSet/>
      <dgm:spPr/>
      <dgm:t>
        <a:bodyPr/>
        <a:lstStyle/>
        <a:p>
          <a:endParaRPr lang="en-US"/>
        </a:p>
      </dgm:t>
    </dgm:pt>
    <dgm:pt modelId="{716AB090-7F9E-4CA6-8784-76EF6A253EA9}" type="sibTrans" cxnId="{4E7D22B6-AEE0-4ABC-897C-03598A6884E1}">
      <dgm:prSet/>
      <dgm:spPr/>
      <dgm:t>
        <a:bodyPr/>
        <a:lstStyle/>
        <a:p>
          <a:endParaRPr lang="en-US"/>
        </a:p>
      </dgm:t>
    </dgm:pt>
    <dgm:pt modelId="{D5BED8F8-AF30-4953-9A23-38038EF2971E}">
      <dgm:prSet/>
      <dgm:spPr/>
      <dgm:t>
        <a:bodyPr/>
        <a:lstStyle/>
        <a:p>
          <a:r>
            <a:rPr lang="en-US"/>
            <a:t>• Language and communication difficulties</a:t>
          </a:r>
        </a:p>
      </dgm:t>
    </dgm:pt>
    <dgm:pt modelId="{55ED892D-CA3D-4FAD-814B-876A305C3E8B}" type="parTrans" cxnId="{A77CFD7E-2AE9-44DA-803B-36A66C74CFD5}">
      <dgm:prSet/>
      <dgm:spPr/>
      <dgm:t>
        <a:bodyPr/>
        <a:lstStyle/>
        <a:p>
          <a:endParaRPr lang="en-US"/>
        </a:p>
      </dgm:t>
    </dgm:pt>
    <dgm:pt modelId="{A7D17752-C038-4A2C-9095-9FEB2317A2D4}" type="sibTrans" cxnId="{A77CFD7E-2AE9-44DA-803B-36A66C74CFD5}">
      <dgm:prSet/>
      <dgm:spPr/>
      <dgm:t>
        <a:bodyPr/>
        <a:lstStyle/>
        <a:p>
          <a:endParaRPr lang="en-US"/>
        </a:p>
      </dgm:t>
    </dgm:pt>
    <dgm:pt modelId="{CF6ECDCF-FF0E-4EA6-AA20-D9B6A953B357}">
      <dgm:prSet/>
      <dgm:spPr/>
      <dgm:t>
        <a:bodyPr/>
        <a:lstStyle/>
        <a:p>
          <a:r>
            <a:rPr lang="en-US"/>
            <a:t>• Age and generational differences</a:t>
          </a:r>
        </a:p>
      </dgm:t>
    </dgm:pt>
    <dgm:pt modelId="{5E0F0DB9-C8DE-4264-9BBE-90BC890EBB05}" type="parTrans" cxnId="{613B6BB9-2A98-4521-9383-7D8D3790DC48}">
      <dgm:prSet/>
      <dgm:spPr/>
      <dgm:t>
        <a:bodyPr/>
        <a:lstStyle/>
        <a:p>
          <a:endParaRPr lang="en-US"/>
        </a:p>
      </dgm:t>
    </dgm:pt>
    <dgm:pt modelId="{1480BA8F-E279-4B5C-8FF3-DD9640350D25}" type="sibTrans" cxnId="{613B6BB9-2A98-4521-9383-7D8D3790DC48}">
      <dgm:prSet/>
      <dgm:spPr/>
      <dgm:t>
        <a:bodyPr/>
        <a:lstStyle/>
        <a:p>
          <a:endParaRPr lang="en-US"/>
        </a:p>
      </dgm:t>
    </dgm:pt>
    <dgm:pt modelId="{E7F1D1A9-87F6-4C1C-B505-8D61DA851DE6}">
      <dgm:prSet/>
      <dgm:spPr/>
      <dgm:t>
        <a:bodyPr/>
        <a:lstStyle/>
        <a:p>
          <a:r>
            <a:rPr lang="en-US"/>
            <a:t>• Cultural differences in practices and standards</a:t>
          </a:r>
        </a:p>
      </dgm:t>
    </dgm:pt>
    <dgm:pt modelId="{9F9E8DDB-A752-447C-89C9-C4D013B04D82}" type="parTrans" cxnId="{FB30C768-DDA3-4769-BFCB-A9775F7DC55C}">
      <dgm:prSet/>
      <dgm:spPr/>
      <dgm:t>
        <a:bodyPr/>
        <a:lstStyle/>
        <a:p>
          <a:endParaRPr lang="en-US"/>
        </a:p>
      </dgm:t>
    </dgm:pt>
    <dgm:pt modelId="{BED4D681-A16C-4A9E-8D49-FEAD29CE9D12}" type="sibTrans" cxnId="{FB30C768-DDA3-4769-BFCB-A9775F7DC55C}">
      <dgm:prSet/>
      <dgm:spPr/>
      <dgm:t>
        <a:bodyPr/>
        <a:lstStyle/>
        <a:p>
          <a:endParaRPr lang="en-US"/>
        </a:p>
      </dgm:t>
    </dgm:pt>
    <dgm:pt modelId="{F79C696B-D301-4DCC-AC7A-D90B55BBD125}">
      <dgm:prSet/>
      <dgm:spPr/>
      <dgm:t>
        <a:bodyPr/>
        <a:lstStyle/>
        <a:p>
          <a:r>
            <a:rPr lang="en-US"/>
            <a:t>• Emotional reactions and stress from management</a:t>
          </a:r>
        </a:p>
      </dgm:t>
    </dgm:pt>
    <dgm:pt modelId="{9D3B6C9B-D465-429B-ABCF-84F9814C1000}" type="parTrans" cxnId="{4C5BC48A-8305-404D-B75F-511ED1D2F784}">
      <dgm:prSet/>
      <dgm:spPr/>
      <dgm:t>
        <a:bodyPr/>
        <a:lstStyle/>
        <a:p>
          <a:endParaRPr lang="en-US"/>
        </a:p>
      </dgm:t>
    </dgm:pt>
    <dgm:pt modelId="{878317CF-63E3-4658-92C2-6A4A575701DD}" type="sibTrans" cxnId="{4C5BC48A-8305-404D-B75F-511ED1D2F784}">
      <dgm:prSet/>
      <dgm:spPr/>
      <dgm:t>
        <a:bodyPr/>
        <a:lstStyle/>
        <a:p>
          <a:endParaRPr lang="en-US"/>
        </a:p>
      </dgm:t>
    </dgm:pt>
    <dgm:pt modelId="{E9616DD3-7E06-4E58-913B-11F785E6B6DF}" type="pres">
      <dgm:prSet presAssocID="{8F50425D-8556-4696-A876-F249E68C1688}" presName="diagram" presStyleCnt="0">
        <dgm:presLayoutVars>
          <dgm:dir/>
          <dgm:resizeHandles val="exact"/>
        </dgm:presLayoutVars>
      </dgm:prSet>
      <dgm:spPr/>
    </dgm:pt>
    <dgm:pt modelId="{86406393-3944-4FF0-B06F-29B7533215A7}" type="pres">
      <dgm:prSet presAssocID="{D38640AB-81A7-49D8-82E6-A93F8DE4E252}" presName="node" presStyleLbl="node1" presStyleIdx="0" presStyleCnt="5">
        <dgm:presLayoutVars>
          <dgm:bulletEnabled val="1"/>
        </dgm:presLayoutVars>
      </dgm:prSet>
      <dgm:spPr/>
    </dgm:pt>
    <dgm:pt modelId="{7086757B-A498-4019-BB8B-E6F483EE9706}" type="pres">
      <dgm:prSet presAssocID="{716AB090-7F9E-4CA6-8784-76EF6A253EA9}" presName="sibTrans" presStyleCnt="0"/>
      <dgm:spPr/>
    </dgm:pt>
    <dgm:pt modelId="{B2DCFE62-E323-4C48-9611-BE2A45E94344}" type="pres">
      <dgm:prSet presAssocID="{D5BED8F8-AF30-4953-9A23-38038EF2971E}" presName="node" presStyleLbl="node1" presStyleIdx="1" presStyleCnt="5">
        <dgm:presLayoutVars>
          <dgm:bulletEnabled val="1"/>
        </dgm:presLayoutVars>
      </dgm:prSet>
      <dgm:spPr/>
    </dgm:pt>
    <dgm:pt modelId="{093488E7-7C31-4F67-ADA1-0056FDF1BCC6}" type="pres">
      <dgm:prSet presAssocID="{A7D17752-C038-4A2C-9095-9FEB2317A2D4}" presName="sibTrans" presStyleCnt="0"/>
      <dgm:spPr/>
    </dgm:pt>
    <dgm:pt modelId="{3F631085-1AF8-41DC-A243-84E98350BDAE}" type="pres">
      <dgm:prSet presAssocID="{CF6ECDCF-FF0E-4EA6-AA20-D9B6A953B357}" presName="node" presStyleLbl="node1" presStyleIdx="2" presStyleCnt="5">
        <dgm:presLayoutVars>
          <dgm:bulletEnabled val="1"/>
        </dgm:presLayoutVars>
      </dgm:prSet>
      <dgm:spPr/>
    </dgm:pt>
    <dgm:pt modelId="{150D1ACC-B7D1-47E8-AD5B-BB7720EF2711}" type="pres">
      <dgm:prSet presAssocID="{1480BA8F-E279-4B5C-8FF3-DD9640350D25}" presName="sibTrans" presStyleCnt="0"/>
      <dgm:spPr/>
    </dgm:pt>
    <dgm:pt modelId="{B72087DC-C188-4A01-B5C7-01CBF151D581}" type="pres">
      <dgm:prSet presAssocID="{E7F1D1A9-87F6-4C1C-B505-8D61DA851DE6}" presName="node" presStyleLbl="node1" presStyleIdx="3" presStyleCnt="5">
        <dgm:presLayoutVars>
          <dgm:bulletEnabled val="1"/>
        </dgm:presLayoutVars>
      </dgm:prSet>
      <dgm:spPr/>
    </dgm:pt>
    <dgm:pt modelId="{B2B36CC2-A9A4-49C4-83C3-3C1839D91413}" type="pres">
      <dgm:prSet presAssocID="{BED4D681-A16C-4A9E-8D49-FEAD29CE9D12}" presName="sibTrans" presStyleCnt="0"/>
      <dgm:spPr/>
    </dgm:pt>
    <dgm:pt modelId="{EF7B5FE9-2820-4C23-A64E-F6D68EB0C3D2}" type="pres">
      <dgm:prSet presAssocID="{F79C696B-D301-4DCC-AC7A-D90B55BBD125}" presName="node" presStyleLbl="node1" presStyleIdx="4" presStyleCnt="5">
        <dgm:presLayoutVars>
          <dgm:bulletEnabled val="1"/>
        </dgm:presLayoutVars>
      </dgm:prSet>
      <dgm:spPr/>
    </dgm:pt>
  </dgm:ptLst>
  <dgm:cxnLst>
    <dgm:cxn modelId="{12059701-F730-422F-826D-A7D4892C37FC}" type="presOf" srcId="{E7F1D1A9-87F6-4C1C-B505-8D61DA851DE6}" destId="{B72087DC-C188-4A01-B5C7-01CBF151D581}" srcOrd="0" destOrd="0" presId="urn:microsoft.com/office/officeart/2005/8/layout/default"/>
    <dgm:cxn modelId="{FB30C768-DDA3-4769-BFCB-A9775F7DC55C}" srcId="{8F50425D-8556-4696-A876-F249E68C1688}" destId="{E7F1D1A9-87F6-4C1C-B505-8D61DA851DE6}" srcOrd="3" destOrd="0" parTransId="{9F9E8DDB-A752-447C-89C9-C4D013B04D82}" sibTransId="{BED4D681-A16C-4A9E-8D49-FEAD29CE9D12}"/>
    <dgm:cxn modelId="{8D56114E-9D6A-4F06-B41B-E076BF3F001C}" type="presOf" srcId="{D38640AB-81A7-49D8-82E6-A93F8DE4E252}" destId="{86406393-3944-4FF0-B06F-29B7533215A7}" srcOrd="0" destOrd="0" presId="urn:microsoft.com/office/officeart/2005/8/layout/default"/>
    <dgm:cxn modelId="{ACCE724F-5797-4B6C-8EA4-B1FC60960ADD}" type="presOf" srcId="{D5BED8F8-AF30-4953-9A23-38038EF2971E}" destId="{B2DCFE62-E323-4C48-9611-BE2A45E94344}" srcOrd="0" destOrd="0" presId="urn:microsoft.com/office/officeart/2005/8/layout/default"/>
    <dgm:cxn modelId="{A77CFD7E-2AE9-44DA-803B-36A66C74CFD5}" srcId="{8F50425D-8556-4696-A876-F249E68C1688}" destId="{D5BED8F8-AF30-4953-9A23-38038EF2971E}" srcOrd="1" destOrd="0" parTransId="{55ED892D-CA3D-4FAD-814B-876A305C3E8B}" sibTransId="{A7D17752-C038-4A2C-9095-9FEB2317A2D4}"/>
    <dgm:cxn modelId="{4C5BC48A-8305-404D-B75F-511ED1D2F784}" srcId="{8F50425D-8556-4696-A876-F249E68C1688}" destId="{F79C696B-D301-4DCC-AC7A-D90B55BBD125}" srcOrd="4" destOrd="0" parTransId="{9D3B6C9B-D465-429B-ABCF-84F9814C1000}" sibTransId="{878317CF-63E3-4658-92C2-6A4A575701DD}"/>
    <dgm:cxn modelId="{8E99F497-5887-4DFC-B5F5-E478790FA601}" type="presOf" srcId="{8F50425D-8556-4696-A876-F249E68C1688}" destId="{E9616DD3-7E06-4E58-913B-11F785E6B6DF}" srcOrd="0" destOrd="0" presId="urn:microsoft.com/office/officeart/2005/8/layout/default"/>
    <dgm:cxn modelId="{4E7D22B6-AEE0-4ABC-897C-03598A6884E1}" srcId="{8F50425D-8556-4696-A876-F249E68C1688}" destId="{D38640AB-81A7-49D8-82E6-A93F8DE4E252}" srcOrd="0" destOrd="0" parTransId="{82D48A07-7162-4B7C-9AEF-9EF0E59FBDCF}" sibTransId="{716AB090-7F9E-4CA6-8784-76EF6A253EA9}"/>
    <dgm:cxn modelId="{613B6BB9-2A98-4521-9383-7D8D3790DC48}" srcId="{8F50425D-8556-4696-A876-F249E68C1688}" destId="{CF6ECDCF-FF0E-4EA6-AA20-D9B6A953B357}" srcOrd="2" destOrd="0" parTransId="{5E0F0DB9-C8DE-4264-9BBE-90BC890EBB05}" sibTransId="{1480BA8F-E279-4B5C-8FF3-DD9640350D25}"/>
    <dgm:cxn modelId="{7DD788C1-5FA3-484D-B069-208C896B47D6}" type="presOf" srcId="{F79C696B-D301-4DCC-AC7A-D90B55BBD125}" destId="{EF7B5FE9-2820-4C23-A64E-F6D68EB0C3D2}" srcOrd="0" destOrd="0" presId="urn:microsoft.com/office/officeart/2005/8/layout/default"/>
    <dgm:cxn modelId="{6AF48AFC-45B1-4A50-9E05-713F001678F1}" type="presOf" srcId="{CF6ECDCF-FF0E-4EA6-AA20-D9B6A953B357}" destId="{3F631085-1AF8-41DC-A243-84E98350BDAE}" srcOrd="0" destOrd="0" presId="urn:microsoft.com/office/officeart/2005/8/layout/default"/>
    <dgm:cxn modelId="{F83C9F49-37DE-46EF-8758-1D0F9C716586}" type="presParOf" srcId="{E9616DD3-7E06-4E58-913B-11F785E6B6DF}" destId="{86406393-3944-4FF0-B06F-29B7533215A7}" srcOrd="0" destOrd="0" presId="urn:microsoft.com/office/officeart/2005/8/layout/default"/>
    <dgm:cxn modelId="{3AE1C25A-F5F4-4680-9138-B14F7F777D32}" type="presParOf" srcId="{E9616DD3-7E06-4E58-913B-11F785E6B6DF}" destId="{7086757B-A498-4019-BB8B-E6F483EE9706}" srcOrd="1" destOrd="0" presId="urn:microsoft.com/office/officeart/2005/8/layout/default"/>
    <dgm:cxn modelId="{954149C2-0663-44B4-B8BA-E2A5F21DC486}" type="presParOf" srcId="{E9616DD3-7E06-4E58-913B-11F785E6B6DF}" destId="{B2DCFE62-E323-4C48-9611-BE2A45E94344}" srcOrd="2" destOrd="0" presId="urn:microsoft.com/office/officeart/2005/8/layout/default"/>
    <dgm:cxn modelId="{29BB5620-A7D1-424C-AB6A-10EFC4B39D8F}" type="presParOf" srcId="{E9616DD3-7E06-4E58-913B-11F785E6B6DF}" destId="{093488E7-7C31-4F67-ADA1-0056FDF1BCC6}" srcOrd="3" destOrd="0" presId="urn:microsoft.com/office/officeart/2005/8/layout/default"/>
    <dgm:cxn modelId="{A4308D32-BB27-4D2E-9708-4E3FCEFBD06E}" type="presParOf" srcId="{E9616DD3-7E06-4E58-913B-11F785E6B6DF}" destId="{3F631085-1AF8-41DC-A243-84E98350BDAE}" srcOrd="4" destOrd="0" presId="urn:microsoft.com/office/officeart/2005/8/layout/default"/>
    <dgm:cxn modelId="{8D70B232-4908-4320-B14D-465ED6F94A5C}" type="presParOf" srcId="{E9616DD3-7E06-4E58-913B-11F785E6B6DF}" destId="{150D1ACC-B7D1-47E8-AD5B-BB7720EF2711}" srcOrd="5" destOrd="0" presId="urn:microsoft.com/office/officeart/2005/8/layout/default"/>
    <dgm:cxn modelId="{9097177C-C6FE-4EC4-912B-49174F12D8D6}" type="presParOf" srcId="{E9616DD3-7E06-4E58-913B-11F785E6B6DF}" destId="{B72087DC-C188-4A01-B5C7-01CBF151D581}" srcOrd="6" destOrd="0" presId="urn:microsoft.com/office/officeart/2005/8/layout/default"/>
    <dgm:cxn modelId="{D91C6AB6-A786-4FF9-B3C9-36237DE5F0DB}" type="presParOf" srcId="{E9616DD3-7E06-4E58-913B-11F785E6B6DF}" destId="{B2B36CC2-A9A4-49C4-83C3-3C1839D91413}" srcOrd="7" destOrd="0" presId="urn:microsoft.com/office/officeart/2005/8/layout/default"/>
    <dgm:cxn modelId="{E0A4829F-4C2B-4EA5-9DB5-D8D7B701B5AF}" type="presParOf" srcId="{E9616DD3-7E06-4E58-913B-11F785E6B6DF}" destId="{EF7B5FE9-2820-4C23-A64E-F6D68EB0C3D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D75701B-24B7-4CAD-8715-2D3CC4CC07B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7D39ECC-AB5B-4AD4-954F-7A94044943C9}">
      <dgm:prSet/>
      <dgm:spPr/>
      <dgm:t>
        <a:bodyPr/>
        <a:lstStyle/>
        <a:p>
          <a:r>
            <a:rPr lang="en-US"/>
            <a:t>• Loud machinery makes communication difficult</a:t>
          </a:r>
        </a:p>
      </dgm:t>
    </dgm:pt>
    <dgm:pt modelId="{B1F94305-C705-4817-8338-AAD938C3C198}" type="parTrans" cxnId="{D4A748B2-5FDB-4543-8359-5F69C4C5484A}">
      <dgm:prSet/>
      <dgm:spPr/>
      <dgm:t>
        <a:bodyPr/>
        <a:lstStyle/>
        <a:p>
          <a:endParaRPr lang="en-US"/>
        </a:p>
      </dgm:t>
    </dgm:pt>
    <dgm:pt modelId="{7304D975-2E5F-4A62-9390-BF357775A4CF}" type="sibTrans" cxnId="{D4A748B2-5FDB-4543-8359-5F69C4C5484A}">
      <dgm:prSet/>
      <dgm:spPr/>
      <dgm:t>
        <a:bodyPr/>
        <a:lstStyle/>
        <a:p>
          <a:endParaRPr lang="en-US"/>
        </a:p>
      </dgm:t>
    </dgm:pt>
    <dgm:pt modelId="{31D6F59B-5ADA-4E01-930D-C866F85BBD86}">
      <dgm:prSet/>
      <dgm:spPr/>
      <dgm:t>
        <a:bodyPr/>
        <a:lstStyle/>
        <a:p>
          <a:r>
            <a:rPr lang="en-US"/>
            <a:t>• Workers may not clearly hear instructions</a:t>
          </a:r>
        </a:p>
      </dgm:t>
    </dgm:pt>
    <dgm:pt modelId="{301C9E0C-A5AE-4417-9DCF-416A8EA29FCF}" type="parTrans" cxnId="{4BC3B54F-59C9-4FEC-9522-92DE63FDD02F}">
      <dgm:prSet/>
      <dgm:spPr/>
      <dgm:t>
        <a:bodyPr/>
        <a:lstStyle/>
        <a:p>
          <a:endParaRPr lang="en-US"/>
        </a:p>
      </dgm:t>
    </dgm:pt>
    <dgm:pt modelId="{BB007E2E-D7E3-4A44-94B0-48F892DF2E6C}" type="sibTrans" cxnId="{4BC3B54F-59C9-4FEC-9522-92DE63FDD02F}">
      <dgm:prSet/>
      <dgm:spPr/>
      <dgm:t>
        <a:bodyPr/>
        <a:lstStyle/>
        <a:p>
          <a:endParaRPr lang="en-US"/>
        </a:p>
      </dgm:t>
    </dgm:pt>
    <dgm:pt modelId="{A1462F9B-57FA-4E29-8EA8-6EACD3BF2CE9}">
      <dgm:prSet/>
      <dgm:spPr/>
      <dgm:t>
        <a:bodyPr/>
        <a:lstStyle/>
        <a:p>
          <a:r>
            <a:rPr lang="en-US" dirty="0"/>
            <a:t>• Example: Steve shouting instructions in a noisy factory</a:t>
          </a:r>
        </a:p>
      </dgm:t>
    </dgm:pt>
    <dgm:pt modelId="{73AA31A9-DDE9-40D4-8D74-3678098B2CF4}" type="parTrans" cxnId="{2E49AD19-F1D1-4730-BF32-3FD17A06631C}">
      <dgm:prSet/>
      <dgm:spPr/>
      <dgm:t>
        <a:bodyPr/>
        <a:lstStyle/>
        <a:p>
          <a:endParaRPr lang="en-US"/>
        </a:p>
      </dgm:t>
    </dgm:pt>
    <dgm:pt modelId="{31798CDD-492C-4A4A-93D3-7DE7C321CFFC}" type="sibTrans" cxnId="{2E49AD19-F1D1-4730-BF32-3FD17A06631C}">
      <dgm:prSet/>
      <dgm:spPr/>
      <dgm:t>
        <a:bodyPr/>
        <a:lstStyle/>
        <a:p>
          <a:endParaRPr lang="en-US"/>
        </a:p>
      </dgm:t>
    </dgm:pt>
    <dgm:pt modelId="{9317077A-622A-4162-B0AB-0109BDAA5B5D}">
      <dgm:prSet/>
      <dgm:spPr/>
      <dgm:t>
        <a:bodyPr/>
        <a:lstStyle/>
        <a:p>
          <a:r>
            <a:rPr lang="en-US"/>
            <a:t>• Related theory: Shannon &amp; Weaver Communication Model – 'Noise' affects message transmission</a:t>
          </a:r>
        </a:p>
      </dgm:t>
    </dgm:pt>
    <dgm:pt modelId="{07AA6EC1-BC78-47FC-A902-0E8DC3B67ADB}" type="parTrans" cxnId="{A44C4AC5-F1FA-4263-955E-BCAD38D93100}">
      <dgm:prSet/>
      <dgm:spPr/>
      <dgm:t>
        <a:bodyPr/>
        <a:lstStyle/>
        <a:p>
          <a:endParaRPr lang="en-US"/>
        </a:p>
      </dgm:t>
    </dgm:pt>
    <dgm:pt modelId="{A3318D6B-2E52-43BF-98CC-0CDB0A14F248}" type="sibTrans" cxnId="{A44C4AC5-F1FA-4263-955E-BCAD38D93100}">
      <dgm:prSet/>
      <dgm:spPr/>
      <dgm:t>
        <a:bodyPr/>
        <a:lstStyle/>
        <a:p>
          <a:endParaRPr lang="en-US"/>
        </a:p>
      </dgm:t>
    </dgm:pt>
    <dgm:pt modelId="{5C2B3F57-116C-4978-8D94-3687B58802E8}" type="pres">
      <dgm:prSet presAssocID="{4D75701B-24B7-4CAD-8715-2D3CC4CC07B9}" presName="root" presStyleCnt="0">
        <dgm:presLayoutVars>
          <dgm:dir/>
          <dgm:resizeHandles val="exact"/>
        </dgm:presLayoutVars>
      </dgm:prSet>
      <dgm:spPr/>
    </dgm:pt>
    <dgm:pt modelId="{C880ABE7-B6F7-400D-AF07-DEA094D81DC7}" type="pres">
      <dgm:prSet presAssocID="{57D39ECC-AB5B-4AD4-954F-7A94044943C9}" presName="compNode" presStyleCnt="0"/>
      <dgm:spPr/>
    </dgm:pt>
    <dgm:pt modelId="{35C14CA7-9807-43DC-9779-1F40312BB61B}" type="pres">
      <dgm:prSet presAssocID="{57D39ECC-AB5B-4AD4-954F-7A94044943C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10EDEDF1-6F57-4515-8993-B2B567F286CB}" type="pres">
      <dgm:prSet presAssocID="{57D39ECC-AB5B-4AD4-954F-7A94044943C9}" presName="spaceRect" presStyleCnt="0"/>
      <dgm:spPr/>
    </dgm:pt>
    <dgm:pt modelId="{397C2F6D-4CCD-4757-9BA1-C2F6DBA5BD77}" type="pres">
      <dgm:prSet presAssocID="{57D39ECC-AB5B-4AD4-954F-7A94044943C9}" presName="textRect" presStyleLbl="revTx" presStyleIdx="0" presStyleCnt="4">
        <dgm:presLayoutVars>
          <dgm:chMax val="1"/>
          <dgm:chPref val="1"/>
        </dgm:presLayoutVars>
      </dgm:prSet>
      <dgm:spPr/>
    </dgm:pt>
    <dgm:pt modelId="{2C609161-78D1-41D7-A60F-7297B6BD97E8}" type="pres">
      <dgm:prSet presAssocID="{7304D975-2E5F-4A62-9390-BF357775A4CF}" presName="sibTrans" presStyleCnt="0"/>
      <dgm:spPr/>
    </dgm:pt>
    <dgm:pt modelId="{0CC64A33-D13E-41D7-B32A-8D5FDE4CECEF}" type="pres">
      <dgm:prSet presAssocID="{31D6F59B-5ADA-4E01-930D-C866F85BBD86}" presName="compNode" presStyleCnt="0"/>
      <dgm:spPr/>
    </dgm:pt>
    <dgm:pt modelId="{08AA3F0A-2C0A-4AF0-A80D-606773F7D537}" type="pres">
      <dgm:prSet presAssocID="{31D6F59B-5ADA-4E01-930D-C866F85BBD86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D0CE230C-5E9D-42C8-9228-EEEF011AEE12}" type="pres">
      <dgm:prSet presAssocID="{31D6F59B-5ADA-4E01-930D-C866F85BBD86}" presName="spaceRect" presStyleCnt="0"/>
      <dgm:spPr/>
    </dgm:pt>
    <dgm:pt modelId="{FCD5687B-8F17-41B8-B2B2-465D6EF3C225}" type="pres">
      <dgm:prSet presAssocID="{31D6F59B-5ADA-4E01-930D-C866F85BBD86}" presName="textRect" presStyleLbl="revTx" presStyleIdx="1" presStyleCnt="4">
        <dgm:presLayoutVars>
          <dgm:chMax val="1"/>
          <dgm:chPref val="1"/>
        </dgm:presLayoutVars>
      </dgm:prSet>
      <dgm:spPr/>
    </dgm:pt>
    <dgm:pt modelId="{3FB60F8F-1C29-49C4-972E-A6C876FAE134}" type="pres">
      <dgm:prSet presAssocID="{BB007E2E-D7E3-4A44-94B0-48F892DF2E6C}" presName="sibTrans" presStyleCnt="0"/>
      <dgm:spPr/>
    </dgm:pt>
    <dgm:pt modelId="{247236BB-8D2A-4676-8409-16B1A51D1CD8}" type="pres">
      <dgm:prSet presAssocID="{A1462F9B-57FA-4E29-8EA8-6EACD3BF2CE9}" presName="compNode" presStyleCnt="0"/>
      <dgm:spPr/>
    </dgm:pt>
    <dgm:pt modelId="{11D6F3A2-5B86-4C20-A1BB-FCAA9D4CBAB5}" type="pres">
      <dgm:prSet presAssocID="{A1462F9B-57FA-4E29-8EA8-6EACD3BF2CE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8BD959E3-79AB-404C-B9AB-3D572F08AE20}" type="pres">
      <dgm:prSet presAssocID="{A1462F9B-57FA-4E29-8EA8-6EACD3BF2CE9}" presName="spaceRect" presStyleCnt="0"/>
      <dgm:spPr/>
    </dgm:pt>
    <dgm:pt modelId="{99EA10F4-93B7-4721-AC2C-1287CF2131B2}" type="pres">
      <dgm:prSet presAssocID="{A1462F9B-57FA-4E29-8EA8-6EACD3BF2CE9}" presName="textRect" presStyleLbl="revTx" presStyleIdx="2" presStyleCnt="4">
        <dgm:presLayoutVars>
          <dgm:chMax val="1"/>
          <dgm:chPref val="1"/>
        </dgm:presLayoutVars>
      </dgm:prSet>
      <dgm:spPr/>
    </dgm:pt>
    <dgm:pt modelId="{09FF3D9B-D230-4FC1-ACAB-88C59C66B2C4}" type="pres">
      <dgm:prSet presAssocID="{31798CDD-492C-4A4A-93D3-7DE7C321CFFC}" presName="sibTrans" presStyleCnt="0"/>
      <dgm:spPr/>
    </dgm:pt>
    <dgm:pt modelId="{3B393F78-9D10-425A-9F7A-05D7B1AD9946}" type="pres">
      <dgm:prSet presAssocID="{9317077A-622A-4162-B0AB-0109BDAA5B5D}" presName="compNode" presStyleCnt="0"/>
      <dgm:spPr/>
    </dgm:pt>
    <dgm:pt modelId="{CE502F25-39F5-4D21-8C6A-85843BDAFED1}" type="pres">
      <dgm:prSet presAssocID="{9317077A-622A-4162-B0AB-0109BDAA5B5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tellite dish"/>
        </a:ext>
      </dgm:extLst>
    </dgm:pt>
    <dgm:pt modelId="{F48EDE0A-D828-42EA-A638-F6FD62362029}" type="pres">
      <dgm:prSet presAssocID="{9317077A-622A-4162-B0AB-0109BDAA5B5D}" presName="spaceRect" presStyleCnt="0"/>
      <dgm:spPr/>
    </dgm:pt>
    <dgm:pt modelId="{6C2884EA-6DDC-45CD-BB70-58CEB92A795F}" type="pres">
      <dgm:prSet presAssocID="{9317077A-622A-4162-B0AB-0109BDAA5B5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072D605-F95A-459F-BD3A-7281DF3147EF}" type="presOf" srcId="{31D6F59B-5ADA-4E01-930D-C866F85BBD86}" destId="{FCD5687B-8F17-41B8-B2B2-465D6EF3C225}" srcOrd="0" destOrd="0" presId="urn:microsoft.com/office/officeart/2018/2/layout/IconLabelList"/>
    <dgm:cxn modelId="{2E49AD19-F1D1-4730-BF32-3FD17A06631C}" srcId="{4D75701B-24B7-4CAD-8715-2D3CC4CC07B9}" destId="{A1462F9B-57FA-4E29-8EA8-6EACD3BF2CE9}" srcOrd="2" destOrd="0" parTransId="{73AA31A9-DDE9-40D4-8D74-3678098B2CF4}" sibTransId="{31798CDD-492C-4A4A-93D3-7DE7C321CFFC}"/>
    <dgm:cxn modelId="{7698391A-42AE-44A7-B680-678DBD0D5ACE}" type="presOf" srcId="{9317077A-622A-4162-B0AB-0109BDAA5B5D}" destId="{6C2884EA-6DDC-45CD-BB70-58CEB92A795F}" srcOrd="0" destOrd="0" presId="urn:microsoft.com/office/officeart/2018/2/layout/IconLabelList"/>
    <dgm:cxn modelId="{8867511E-D353-4994-BAC0-6FF50D9C81D2}" type="presOf" srcId="{57D39ECC-AB5B-4AD4-954F-7A94044943C9}" destId="{397C2F6D-4CCD-4757-9BA1-C2F6DBA5BD77}" srcOrd="0" destOrd="0" presId="urn:microsoft.com/office/officeart/2018/2/layout/IconLabelList"/>
    <dgm:cxn modelId="{4BC3B54F-59C9-4FEC-9522-92DE63FDD02F}" srcId="{4D75701B-24B7-4CAD-8715-2D3CC4CC07B9}" destId="{31D6F59B-5ADA-4E01-930D-C866F85BBD86}" srcOrd="1" destOrd="0" parTransId="{301C9E0C-A5AE-4417-9DCF-416A8EA29FCF}" sibTransId="{BB007E2E-D7E3-4A44-94B0-48F892DF2E6C}"/>
    <dgm:cxn modelId="{EA7E5B98-71FF-4870-A450-EFAD2DC63C8E}" type="presOf" srcId="{4D75701B-24B7-4CAD-8715-2D3CC4CC07B9}" destId="{5C2B3F57-116C-4978-8D94-3687B58802E8}" srcOrd="0" destOrd="0" presId="urn:microsoft.com/office/officeart/2018/2/layout/IconLabelList"/>
    <dgm:cxn modelId="{D4A748B2-5FDB-4543-8359-5F69C4C5484A}" srcId="{4D75701B-24B7-4CAD-8715-2D3CC4CC07B9}" destId="{57D39ECC-AB5B-4AD4-954F-7A94044943C9}" srcOrd="0" destOrd="0" parTransId="{B1F94305-C705-4817-8338-AAD938C3C198}" sibTransId="{7304D975-2E5F-4A62-9390-BF357775A4CF}"/>
    <dgm:cxn modelId="{A44C4AC5-F1FA-4263-955E-BCAD38D93100}" srcId="{4D75701B-24B7-4CAD-8715-2D3CC4CC07B9}" destId="{9317077A-622A-4162-B0AB-0109BDAA5B5D}" srcOrd="3" destOrd="0" parTransId="{07AA6EC1-BC78-47FC-A902-0E8DC3B67ADB}" sibTransId="{A3318D6B-2E52-43BF-98CC-0CDB0A14F248}"/>
    <dgm:cxn modelId="{1427B5FA-BCFB-4378-B26F-66398EED11BC}" type="presOf" srcId="{A1462F9B-57FA-4E29-8EA8-6EACD3BF2CE9}" destId="{99EA10F4-93B7-4721-AC2C-1287CF2131B2}" srcOrd="0" destOrd="0" presId="urn:microsoft.com/office/officeart/2018/2/layout/IconLabelList"/>
    <dgm:cxn modelId="{B6F90D3D-4A5F-4D1E-8A97-B37E87DF57BC}" type="presParOf" srcId="{5C2B3F57-116C-4978-8D94-3687B58802E8}" destId="{C880ABE7-B6F7-400D-AF07-DEA094D81DC7}" srcOrd="0" destOrd="0" presId="urn:microsoft.com/office/officeart/2018/2/layout/IconLabelList"/>
    <dgm:cxn modelId="{EC9450E7-C385-4F90-A70B-923B482DDAD8}" type="presParOf" srcId="{C880ABE7-B6F7-400D-AF07-DEA094D81DC7}" destId="{35C14CA7-9807-43DC-9779-1F40312BB61B}" srcOrd="0" destOrd="0" presId="urn:microsoft.com/office/officeart/2018/2/layout/IconLabelList"/>
    <dgm:cxn modelId="{0B6D11B1-3765-492B-900B-F2BDD65850E7}" type="presParOf" srcId="{C880ABE7-B6F7-400D-AF07-DEA094D81DC7}" destId="{10EDEDF1-6F57-4515-8993-B2B567F286CB}" srcOrd="1" destOrd="0" presId="urn:microsoft.com/office/officeart/2018/2/layout/IconLabelList"/>
    <dgm:cxn modelId="{6148EC51-41BC-4A17-85D9-587771AB8303}" type="presParOf" srcId="{C880ABE7-B6F7-400D-AF07-DEA094D81DC7}" destId="{397C2F6D-4CCD-4757-9BA1-C2F6DBA5BD77}" srcOrd="2" destOrd="0" presId="urn:microsoft.com/office/officeart/2018/2/layout/IconLabelList"/>
    <dgm:cxn modelId="{8F8CC68A-96CF-4DD0-934E-406BF20D5ACD}" type="presParOf" srcId="{5C2B3F57-116C-4978-8D94-3687B58802E8}" destId="{2C609161-78D1-41D7-A60F-7297B6BD97E8}" srcOrd="1" destOrd="0" presId="urn:microsoft.com/office/officeart/2018/2/layout/IconLabelList"/>
    <dgm:cxn modelId="{EA3C2F9E-A77E-4011-AD27-608E97A7C02C}" type="presParOf" srcId="{5C2B3F57-116C-4978-8D94-3687B58802E8}" destId="{0CC64A33-D13E-41D7-B32A-8D5FDE4CECEF}" srcOrd="2" destOrd="0" presId="urn:microsoft.com/office/officeart/2018/2/layout/IconLabelList"/>
    <dgm:cxn modelId="{505DB71D-7262-4C2F-B559-BEEB15EBD9D3}" type="presParOf" srcId="{0CC64A33-D13E-41D7-B32A-8D5FDE4CECEF}" destId="{08AA3F0A-2C0A-4AF0-A80D-606773F7D537}" srcOrd="0" destOrd="0" presId="urn:microsoft.com/office/officeart/2018/2/layout/IconLabelList"/>
    <dgm:cxn modelId="{713427CF-2EA6-48DC-B33A-E832A586D075}" type="presParOf" srcId="{0CC64A33-D13E-41D7-B32A-8D5FDE4CECEF}" destId="{D0CE230C-5E9D-42C8-9228-EEEF011AEE12}" srcOrd="1" destOrd="0" presId="urn:microsoft.com/office/officeart/2018/2/layout/IconLabelList"/>
    <dgm:cxn modelId="{749C3C48-A7C8-483B-AD92-AB3587249A86}" type="presParOf" srcId="{0CC64A33-D13E-41D7-B32A-8D5FDE4CECEF}" destId="{FCD5687B-8F17-41B8-B2B2-465D6EF3C225}" srcOrd="2" destOrd="0" presId="urn:microsoft.com/office/officeart/2018/2/layout/IconLabelList"/>
    <dgm:cxn modelId="{5ED53DE3-4EC4-4A4D-B96B-D52E989A2671}" type="presParOf" srcId="{5C2B3F57-116C-4978-8D94-3687B58802E8}" destId="{3FB60F8F-1C29-49C4-972E-A6C876FAE134}" srcOrd="3" destOrd="0" presId="urn:microsoft.com/office/officeart/2018/2/layout/IconLabelList"/>
    <dgm:cxn modelId="{44929FA4-040F-41DD-A885-EE5B55508D2E}" type="presParOf" srcId="{5C2B3F57-116C-4978-8D94-3687B58802E8}" destId="{247236BB-8D2A-4676-8409-16B1A51D1CD8}" srcOrd="4" destOrd="0" presId="urn:microsoft.com/office/officeart/2018/2/layout/IconLabelList"/>
    <dgm:cxn modelId="{0FCB9D4C-CE11-419C-8AA1-158BA6663C98}" type="presParOf" srcId="{247236BB-8D2A-4676-8409-16B1A51D1CD8}" destId="{11D6F3A2-5B86-4C20-A1BB-FCAA9D4CBAB5}" srcOrd="0" destOrd="0" presId="urn:microsoft.com/office/officeart/2018/2/layout/IconLabelList"/>
    <dgm:cxn modelId="{928107E5-608B-4E7A-9962-E596C27E9FE8}" type="presParOf" srcId="{247236BB-8D2A-4676-8409-16B1A51D1CD8}" destId="{8BD959E3-79AB-404C-B9AB-3D572F08AE20}" srcOrd="1" destOrd="0" presId="urn:microsoft.com/office/officeart/2018/2/layout/IconLabelList"/>
    <dgm:cxn modelId="{8FD4265F-E23D-4751-B035-236FDC8B12CB}" type="presParOf" srcId="{247236BB-8D2A-4676-8409-16B1A51D1CD8}" destId="{99EA10F4-93B7-4721-AC2C-1287CF2131B2}" srcOrd="2" destOrd="0" presId="urn:microsoft.com/office/officeart/2018/2/layout/IconLabelList"/>
    <dgm:cxn modelId="{9D185A73-00DB-4E21-BCA0-6FD03342BB30}" type="presParOf" srcId="{5C2B3F57-116C-4978-8D94-3687B58802E8}" destId="{09FF3D9B-D230-4FC1-ACAB-88C59C66B2C4}" srcOrd="5" destOrd="0" presId="urn:microsoft.com/office/officeart/2018/2/layout/IconLabelList"/>
    <dgm:cxn modelId="{D0967A5C-C9CD-4324-B6A6-DBFFEF9703EC}" type="presParOf" srcId="{5C2B3F57-116C-4978-8D94-3687B58802E8}" destId="{3B393F78-9D10-425A-9F7A-05D7B1AD9946}" srcOrd="6" destOrd="0" presId="urn:microsoft.com/office/officeart/2018/2/layout/IconLabelList"/>
    <dgm:cxn modelId="{A350A2EF-120B-4CAD-BEFA-FC20EE271932}" type="presParOf" srcId="{3B393F78-9D10-425A-9F7A-05D7B1AD9946}" destId="{CE502F25-39F5-4D21-8C6A-85843BDAFED1}" srcOrd="0" destOrd="0" presId="urn:microsoft.com/office/officeart/2018/2/layout/IconLabelList"/>
    <dgm:cxn modelId="{1ADD9384-974F-4E7D-8166-A73D9A75BD4A}" type="presParOf" srcId="{3B393F78-9D10-425A-9F7A-05D7B1AD9946}" destId="{F48EDE0A-D828-42EA-A638-F6FD62362029}" srcOrd="1" destOrd="0" presId="urn:microsoft.com/office/officeart/2018/2/layout/IconLabelList"/>
    <dgm:cxn modelId="{326C963C-35D8-4778-89DF-0210A8A424DD}" type="presParOf" srcId="{3B393F78-9D10-425A-9F7A-05D7B1AD9946}" destId="{6C2884EA-6DDC-45CD-BB70-58CEB92A795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F8A84C3-AA0F-4ADA-B102-1E953B76C33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A9F05CF-7C6D-4293-8F5A-19BFEE708B5C}">
      <dgm:prSet/>
      <dgm:spPr/>
      <dgm:t>
        <a:bodyPr/>
        <a:lstStyle/>
        <a:p>
          <a:r>
            <a:rPr lang="en-US"/>
            <a:t>• Workers speak different native languages</a:t>
          </a:r>
        </a:p>
      </dgm:t>
    </dgm:pt>
    <dgm:pt modelId="{6270407A-3F51-47E9-8439-A4A130684040}" type="parTrans" cxnId="{5EEDD89C-C59B-4E19-B4F1-9B3257ED1AA2}">
      <dgm:prSet/>
      <dgm:spPr/>
      <dgm:t>
        <a:bodyPr/>
        <a:lstStyle/>
        <a:p>
          <a:endParaRPr lang="en-US"/>
        </a:p>
      </dgm:t>
    </dgm:pt>
    <dgm:pt modelId="{321E818C-4ECA-47B6-8052-CCF3312AAEED}" type="sibTrans" cxnId="{5EEDD89C-C59B-4E19-B4F1-9B3257ED1AA2}">
      <dgm:prSet/>
      <dgm:spPr/>
      <dgm:t>
        <a:bodyPr/>
        <a:lstStyle/>
        <a:p>
          <a:endParaRPr lang="en-US"/>
        </a:p>
      </dgm:t>
    </dgm:pt>
    <dgm:pt modelId="{9366B736-20D3-4F9F-8AD7-8C1B500C0B43}">
      <dgm:prSet/>
      <dgm:spPr/>
      <dgm:t>
        <a:bodyPr/>
        <a:lstStyle/>
        <a:p>
          <a:r>
            <a:rPr lang="en-US"/>
            <a:t>• Limited English used on the factory floor</a:t>
          </a:r>
        </a:p>
      </dgm:t>
    </dgm:pt>
    <dgm:pt modelId="{7968D01B-02CF-4E55-81C8-5EE2CB837119}" type="parTrans" cxnId="{A1A61330-2C72-4A42-A728-9CB887A3444C}">
      <dgm:prSet/>
      <dgm:spPr/>
      <dgm:t>
        <a:bodyPr/>
        <a:lstStyle/>
        <a:p>
          <a:endParaRPr lang="en-US"/>
        </a:p>
      </dgm:t>
    </dgm:pt>
    <dgm:pt modelId="{5153E4C9-F22F-4797-8217-55933516E9C3}" type="sibTrans" cxnId="{A1A61330-2C72-4A42-A728-9CB887A3444C}">
      <dgm:prSet/>
      <dgm:spPr/>
      <dgm:t>
        <a:bodyPr/>
        <a:lstStyle/>
        <a:p>
          <a:endParaRPr lang="en-US"/>
        </a:p>
      </dgm:t>
    </dgm:pt>
    <dgm:pt modelId="{AD52EB08-24CF-4135-99E2-D82C113BADA6}">
      <dgm:prSet/>
      <dgm:spPr/>
      <dgm:t>
        <a:bodyPr/>
        <a:lstStyle/>
        <a:p>
          <a:r>
            <a:rPr lang="en-US"/>
            <a:t>• Instructions may be misunderstood</a:t>
          </a:r>
        </a:p>
      </dgm:t>
    </dgm:pt>
    <dgm:pt modelId="{094802DB-D1ED-43E6-8124-971DA892EF7B}" type="parTrans" cxnId="{E10DF1BA-78D7-4A81-891A-62611E14C07F}">
      <dgm:prSet/>
      <dgm:spPr/>
      <dgm:t>
        <a:bodyPr/>
        <a:lstStyle/>
        <a:p>
          <a:endParaRPr lang="en-US"/>
        </a:p>
      </dgm:t>
    </dgm:pt>
    <dgm:pt modelId="{73CD2139-08B6-4110-A6FC-C09EA28741AC}" type="sibTrans" cxnId="{E10DF1BA-78D7-4A81-891A-62611E14C07F}">
      <dgm:prSet/>
      <dgm:spPr/>
      <dgm:t>
        <a:bodyPr/>
        <a:lstStyle/>
        <a:p>
          <a:endParaRPr lang="en-US"/>
        </a:p>
      </dgm:t>
    </dgm:pt>
    <dgm:pt modelId="{25F64A92-1E7B-4E09-AFC1-5B58C0E2CC82}">
      <dgm:prSet/>
      <dgm:spPr/>
      <dgm:t>
        <a:bodyPr/>
        <a:lstStyle/>
        <a:p>
          <a:r>
            <a:rPr lang="en-US"/>
            <a:t>• Related theory: Berlo’s SMCR Model – communication depends on shared understanding</a:t>
          </a:r>
        </a:p>
      </dgm:t>
    </dgm:pt>
    <dgm:pt modelId="{6AD679AE-B8DA-4CA8-8E17-C7DE59693BBB}" type="parTrans" cxnId="{B34704C5-7194-463E-8A24-5BEBBEAB07EB}">
      <dgm:prSet/>
      <dgm:spPr/>
      <dgm:t>
        <a:bodyPr/>
        <a:lstStyle/>
        <a:p>
          <a:endParaRPr lang="en-US"/>
        </a:p>
      </dgm:t>
    </dgm:pt>
    <dgm:pt modelId="{BC164ACD-7D56-4C5A-A17B-A59A991AFA02}" type="sibTrans" cxnId="{B34704C5-7194-463E-8A24-5BEBBEAB07EB}">
      <dgm:prSet/>
      <dgm:spPr/>
      <dgm:t>
        <a:bodyPr/>
        <a:lstStyle/>
        <a:p>
          <a:endParaRPr lang="en-US"/>
        </a:p>
      </dgm:t>
    </dgm:pt>
    <dgm:pt modelId="{CD063901-4D5C-422B-A3F2-CDBD47DAD5DC}" type="pres">
      <dgm:prSet presAssocID="{2F8A84C3-AA0F-4ADA-B102-1E953B76C33A}" presName="linear" presStyleCnt="0">
        <dgm:presLayoutVars>
          <dgm:animLvl val="lvl"/>
          <dgm:resizeHandles val="exact"/>
        </dgm:presLayoutVars>
      </dgm:prSet>
      <dgm:spPr/>
    </dgm:pt>
    <dgm:pt modelId="{234A9AB9-208E-46E5-B0F3-C309BD14047B}" type="pres">
      <dgm:prSet presAssocID="{9A9F05CF-7C6D-4293-8F5A-19BFEE708B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E28BB33-644F-41B5-8BCA-45EC92AC7AA0}" type="pres">
      <dgm:prSet presAssocID="{321E818C-4ECA-47B6-8052-CCF3312AAEED}" presName="spacer" presStyleCnt="0"/>
      <dgm:spPr/>
    </dgm:pt>
    <dgm:pt modelId="{C4C6CF46-878A-4C2F-AD20-FCBA8A4E35F8}" type="pres">
      <dgm:prSet presAssocID="{9366B736-20D3-4F9F-8AD7-8C1B500C0B4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07D8672-1BF5-4BFE-9357-999F3130B60F}" type="pres">
      <dgm:prSet presAssocID="{5153E4C9-F22F-4797-8217-55933516E9C3}" presName="spacer" presStyleCnt="0"/>
      <dgm:spPr/>
    </dgm:pt>
    <dgm:pt modelId="{3F258302-9377-4F05-9338-111AEDDCDA89}" type="pres">
      <dgm:prSet presAssocID="{AD52EB08-24CF-4135-99E2-D82C113BADA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51A9C0B-C955-4284-ABF3-19F81F09F1C6}" type="pres">
      <dgm:prSet presAssocID="{73CD2139-08B6-4110-A6FC-C09EA28741AC}" presName="spacer" presStyleCnt="0"/>
      <dgm:spPr/>
    </dgm:pt>
    <dgm:pt modelId="{31A8F920-3486-4D03-95A3-0793C6886C76}" type="pres">
      <dgm:prSet presAssocID="{25F64A92-1E7B-4E09-AFC1-5B58C0E2CC8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AB66223-2F21-4F41-B5F5-4734DF9D7406}" type="presOf" srcId="{25F64A92-1E7B-4E09-AFC1-5B58C0E2CC82}" destId="{31A8F920-3486-4D03-95A3-0793C6886C76}" srcOrd="0" destOrd="0" presId="urn:microsoft.com/office/officeart/2005/8/layout/vList2"/>
    <dgm:cxn modelId="{A1A61330-2C72-4A42-A728-9CB887A3444C}" srcId="{2F8A84C3-AA0F-4ADA-B102-1E953B76C33A}" destId="{9366B736-20D3-4F9F-8AD7-8C1B500C0B43}" srcOrd="1" destOrd="0" parTransId="{7968D01B-02CF-4E55-81C8-5EE2CB837119}" sibTransId="{5153E4C9-F22F-4797-8217-55933516E9C3}"/>
    <dgm:cxn modelId="{EF3DF561-7AC6-4DC4-BF00-AE87C8D792A1}" type="presOf" srcId="{AD52EB08-24CF-4135-99E2-D82C113BADA6}" destId="{3F258302-9377-4F05-9338-111AEDDCDA89}" srcOrd="0" destOrd="0" presId="urn:microsoft.com/office/officeart/2005/8/layout/vList2"/>
    <dgm:cxn modelId="{9958798C-EA21-41A2-AD47-659EF2EB0824}" type="presOf" srcId="{9366B736-20D3-4F9F-8AD7-8C1B500C0B43}" destId="{C4C6CF46-878A-4C2F-AD20-FCBA8A4E35F8}" srcOrd="0" destOrd="0" presId="urn:microsoft.com/office/officeart/2005/8/layout/vList2"/>
    <dgm:cxn modelId="{5EEDD89C-C59B-4E19-B4F1-9B3257ED1AA2}" srcId="{2F8A84C3-AA0F-4ADA-B102-1E953B76C33A}" destId="{9A9F05CF-7C6D-4293-8F5A-19BFEE708B5C}" srcOrd="0" destOrd="0" parTransId="{6270407A-3F51-47E9-8439-A4A130684040}" sibTransId="{321E818C-4ECA-47B6-8052-CCF3312AAEED}"/>
    <dgm:cxn modelId="{0972B89D-1DE9-4C89-919E-9AEBDD896866}" type="presOf" srcId="{9A9F05CF-7C6D-4293-8F5A-19BFEE708B5C}" destId="{234A9AB9-208E-46E5-B0F3-C309BD14047B}" srcOrd="0" destOrd="0" presId="urn:microsoft.com/office/officeart/2005/8/layout/vList2"/>
    <dgm:cxn modelId="{E10DF1BA-78D7-4A81-891A-62611E14C07F}" srcId="{2F8A84C3-AA0F-4ADA-B102-1E953B76C33A}" destId="{AD52EB08-24CF-4135-99E2-D82C113BADA6}" srcOrd="2" destOrd="0" parTransId="{094802DB-D1ED-43E6-8124-971DA892EF7B}" sibTransId="{73CD2139-08B6-4110-A6FC-C09EA28741AC}"/>
    <dgm:cxn modelId="{B34704C5-7194-463E-8A24-5BEBBEAB07EB}" srcId="{2F8A84C3-AA0F-4ADA-B102-1E953B76C33A}" destId="{25F64A92-1E7B-4E09-AFC1-5B58C0E2CC82}" srcOrd="3" destOrd="0" parTransId="{6AD679AE-B8DA-4CA8-8E17-C7DE59693BBB}" sibTransId="{BC164ACD-7D56-4C5A-A17B-A59A991AFA02}"/>
    <dgm:cxn modelId="{9DE11CEC-90ED-4B4B-83DC-980A81EDE319}" type="presOf" srcId="{2F8A84C3-AA0F-4ADA-B102-1E953B76C33A}" destId="{CD063901-4D5C-422B-A3F2-CDBD47DAD5DC}" srcOrd="0" destOrd="0" presId="urn:microsoft.com/office/officeart/2005/8/layout/vList2"/>
    <dgm:cxn modelId="{782E6363-A76D-42B4-9F2A-DE9A18725DDF}" type="presParOf" srcId="{CD063901-4D5C-422B-A3F2-CDBD47DAD5DC}" destId="{234A9AB9-208E-46E5-B0F3-C309BD14047B}" srcOrd="0" destOrd="0" presId="urn:microsoft.com/office/officeart/2005/8/layout/vList2"/>
    <dgm:cxn modelId="{5AE68D4A-B8A3-48D5-BF71-6AF4071B54F3}" type="presParOf" srcId="{CD063901-4D5C-422B-A3F2-CDBD47DAD5DC}" destId="{EE28BB33-644F-41B5-8BCA-45EC92AC7AA0}" srcOrd="1" destOrd="0" presId="urn:microsoft.com/office/officeart/2005/8/layout/vList2"/>
    <dgm:cxn modelId="{1EE91EB4-1CDC-4811-B327-C82A5034BDB6}" type="presParOf" srcId="{CD063901-4D5C-422B-A3F2-CDBD47DAD5DC}" destId="{C4C6CF46-878A-4C2F-AD20-FCBA8A4E35F8}" srcOrd="2" destOrd="0" presId="urn:microsoft.com/office/officeart/2005/8/layout/vList2"/>
    <dgm:cxn modelId="{A4907D71-09AD-4C65-9386-18BCD6AA374F}" type="presParOf" srcId="{CD063901-4D5C-422B-A3F2-CDBD47DAD5DC}" destId="{E07D8672-1BF5-4BFE-9357-999F3130B60F}" srcOrd="3" destOrd="0" presId="urn:microsoft.com/office/officeart/2005/8/layout/vList2"/>
    <dgm:cxn modelId="{D53E27C6-0400-4AA3-89BF-EE373274A6C6}" type="presParOf" srcId="{CD063901-4D5C-422B-A3F2-CDBD47DAD5DC}" destId="{3F258302-9377-4F05-9338-111AEDDCDA89}" srcOrd="4" destOrd="0" presId="urn:microsoft.com/office/officeart/2005/8/layout/vList2"/>
    <dgm:cxn modelId="{A6F2BE6D-6763-414D-B96E-B80C0ABE701E}" type="presParOf" srcId="{CD063901-4D5C-422B-A3F2-CDBD47DAD5DC}" destId="{951A9C0B-C955-4284-ABF3-19F81F09F1C6}" srcOrd="5" destOrd="0" presId="urn:microsoft.com/office/officeart/2005/8/layout/vList2"/>
    <dgm:cxn modelId="{CBFED19D-2803-4189-A21C-6D024E4691FE}" type="presParOf" srcId="{CD063901-4D5C-422B-A3F2-CDBD47DAD5DC}" destId="{31A8F920-3486-4D03-95A3-0793C6886C7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F08BA4C-62DB-49BC-BEDA-AE23E65A965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DFED4CE-B31C-4964-9366-B5FBCCC8DEEA}">
      <dgm:prSet/>
      <dgm:spPr/>
      <dgm:t>
        <a:bodyPr/>
        <a:lstStyle/>
        <a:p>
          <a:r>
            <a:rPr lang="en-US"/>
            <a:t>• Workforce aged 16–60</a:t>
          </a:r>
        </a:p>
      </dgm:t>
    </dgm:pt>
    <dgm:pt modelId="{414E104C-FC79-40C1-AC3F-8CD8EC3DC6FE}" type="parTrans" cxnId="{1C311D86-AD1A-4258-95DE-BD3191F82883}">
      <dgm:prSet/>
      <dgm:spPr/>
      <dgm:t>
        <a:bodyPr/>
        <a:lstStyle/>
        <a:p>
          <a:endParaRPr lang="en-US"/>
        </a:p>
      </dgm:t>
    </dgm:pt>
    <dgm:pt modelId="{BAC6920A-EB75-4D49-88DD-07C9D78EDCDB}" type="sibTrans" cxnId="{1C311D86-AD1A-4258-95DE-BD3191F82883}">
      <dgm:prSet/>
      <dgm:spPr/>
      <dgm:t>
        <a:bodyPr/>
        <a:lstStyle/>
        <a:p>
          <a:endParaRPr lang="en-US"/>
        </a:p>
      </dgm:t>
    </dgm:pt>
    <dgm:pt modelId="{03136426-7FAA-499E-86B4-9F11DFB7F60D}">
      <dgm:prSet/>
      <dgm:spPr/>
      <dgm:t>
        <a:bodyPr/>
        <a:lstStyle/>
        <a:p>
          <a:r>
            <a:rPr lang="en-US"/>
            <a:t>• Younger employees struggle to follow instructions</a:t>
          </a:r>
        </a:p>
      </dgm:t>
    </dgm:pt>
    <dgm:pt modelId="{79EF8A04-9800-49CA-B50B-66CCB240A1F2}" type="parTrans" cxnId="{2AA33306-F5D9-4412-80CD-7F4178015A93}">
      <dgm:prSet/>
      <dgm:spPr/>
      <dgm:t>
        <a:bodyPr/>
        <a:lstStyle/>
        <a:p>
          <a:endParaRPr lang="en-US"/>
        </a:p>
      </dgm:t>
    </dgm:pt>
    <dgm:pt modelId="{9834C9C1-569A-4D54-9499-40F5118F10BA}" type="sibTrans" cxnId="{2AA33306-F5D9-4412-80CD-7F4178015A93}">
      <dgm:prSet/>
      <dgm:spPr/>
      <dgm:t>
        <a:bodyPr/>
        <a:lstStyle/>
        <a:p>
          <a:endParaRPr lang="en-US"/>
        </a:p>
      </dgm:t>
    </dgm:pt>
    <dgm:pt modelId="{6EDCF3A0-87D1-4A16-B9A9-8E45877FC974}">
      <dgm:prSet/>
      <dgm:spPr/>
      <dgm:t>
        <a:bodyPr/>
        <a:lstStyle/>
        <a:p>
          <a:r>
            <a:rPr lang="en-US"/>
            <a:t>• Differences in work habits and attitudes</a:t>
          </a:r>
        </a:p>
      </dgm:t>
    </dgm:pt>
    <dgm:pt modelId="{4C376526-83E2-4081-BC17-39DE9D3D35CC}" type="parTrans" cxnId="{EFA45A40-50D0-483E-BD8B-117F992AA394}">
      <dgm:prSet/>
      <dgm:spPr/>
      <dgm:t>
        <a:bodyPr/>
        <a:lstStyle/>
        <a:p>
          <a:endParaRPr lang="en-US"/>
        </a:p>
      </dgm:t>
    </dgm:pt>
    <dgm:pt modelId="{1B0A8B5A-B0AE-4415-AD31-68740254BF19}" type="sibTrans" cxnId="{EFA45A40-50D0-483E-BD8B-117F992AA394}">
      <dgm:prSet/>
      <dgm:spPr/>
      <dgm:t>
        <a:bodyPr/>
        <a:lstStyle/>
        <a:p>
          <a:endParaRPr lang="en-US"/>
        </a:p>
      </dgm:t>
    </dgm:pt>
    <dgm:pt modelId="{5892D958-243A-47B2-96BB-5E168C0379C3}">
      <dgm:prSet/>
      <dgm:spPr/>
      <dgm:t>
        <a:bodyPr/>
        <a:lstStyle/>
        <a:p>
          <a:r>
            <a:rPr lang="en-US"/>
            <a:t>• Communication styles may vary between generations</a:t>
          </a:r>
        </a:p>
      </dgm:t>
    </dgm:pt>
    <dgm:pt modelId="{5C8F1700-BB18-4D13-81F2-61E2939809EE}" type="parTrans" cxnId="{C31A32AC-EF6A-4076-A1DC-1A52A37A8855}">
      <dgm:prSet/>
      <dgm:spPr/>
      <dgm:t>
        <a:bodyPr/>
        <a:lstStyle/>
        <a:p>
          <a:endParaRPr lang="en-US"/>
        </a:p>
      </dgm:t>
    </dgm:pt>
    <dgm:pt modelId="{709EB9DE-8805-4741-B71E-EB1A21DEC542}" type="sibTrans" cxnId="{C31A32AC-EF6A-4076-A1DC-1A52A37A8855}">
      <dgm:prSet/>
      <dgm:spPr/>
      <dgm:t>
        <a:bodyPr/>
        <a:lstStyle/>
        <a:p>
          <a:endParaRPr lang="en-US"/>
        </a:p>
      </dgm:t>
    </dgm:pt>
    <dgm:pt modelId="{6DA6CDF9-E5BC-4485-BCDD-C39595CED305}" type="pres">
      <dgm:prSet presAssocID="{DF08BA4C-62DB-49BC-BEDA-AE23E65A9652}" presName="vert0" presStyleCnt="0">
        <dgm:presLayoutVars>
          <dgm:dir/>
          <dgm:animOne val="branch"/>
          <dgm:animLvl val="lvl"/>
        </dgm:presLayoutVars>
      </dgm:prSet>
      <dgm:spPr/>
    </dgm:pt>
    <dgm:pt modelId="{BFEFF0C6-809D-42E0-85BF-764BBD579E7B}" type="pres">
      <dgm:prSet presAssocID="{0DFED4CE-B31C-4964-9366-B5FBCCC8DEEA}" presName="thickLine" presStyleLbl="alignNode1" presStyleIdx="0" presStyleCnt="4"/>
      <dgm:spPr/>
    </dgm:pt>
    <dgm:pt modelId="{438507A5-2E41-4EB0-9F84-64D991AD8DA1}" type="pres">
      <dgm:prSet presAssocID="{0DFED4CE-B31C-4964-9366-B5FBCCC8DEEA}" presName="horz1" presStyleCnt="0"/>
      <dgm:spPr/>
    </dgm:pt>
    <dgm:pt modelId="{837BDD49-A887-4C01-BC27-6602C55E7EFA}" type="pres">
      <dgm:prSet presAssocID="{0DFED4CE-B31C-4964-9366-B5FBCCC8DEEA}" presName="tx1" presStyleLbl="revTx" presStyleIdx="0" presStyleCnt="4"/>
      <dgm:spPr/>
    </dgm:pt>
    <dgm:pt modelId="{6A9D8ECC-9E16-4104-AFC5-F4B3EF599EBA}" type="pres">
      <dgm:prSet presAssocID="{0DFED4CE-B31C-4964-9366-B5FBCCC8DEEA}" presName="vert1" presStyleCnt="0"/>
      <dgm:spPr/>
    </dgm:pt>
    <dgm:pt modelId="{17106347-E375-4800-BAB7-4B8558084CE3}" type="pres">
      <dgm:prSet presAssocID="{03136426-7FAA-499E-86B4-9F11DFB7F60D}" presName="thickLine" presStyleLbl="alignNode1" presStyleIdx="1" presStyleCnt="4"/>
      <dgm:spPr/>
    </dgm:pt>
    <dgm:pt modelId="{C14DFADC-1F66-426D-AEDE-508B11A58715}" type="pres">
      <dgm:prSet presAssocID="{03136426-7FAA-499E-86B4-9F11DFB7F60D}" presName="horz1" presStyleCnt="0"/>
      <dgm:spPr/>
    </dgm:pt>
    <dgm:pt modelId="{FF63D354-2326-4DCC-AFE9-44176790ED8D}" type="pres">
      <dgm:prSet presAssocID="{03136426-7FAA-499E-86B4-9F11DFB7F60D}" presName="tx1" presStyleLbl="revTx" presStyleIdx="1" presStyleCnt="4"/>
      <dgm:spPr/>
    </dgm:pt>
    <dgm:pt modelId="{54240EEA-677E-4532-AD92-3047AC9D0720}" type="pres">
      <dgm:prSet presAssocID="{03136426-7FAA-499E-86B4-9F11DFB7F60D}" presName="vert1" presStyleCnt="0"/>
      <dgm:spPr/>
    </dgm:pt>
    <dgm:pt modelId="{510F2310-B819-4520-AF28-356AE9FB37A1}" type="pres">
      <dgm:prSet presAssocID="{6EDCF3A0-87D1-4A16-B9A9-8E45877FC974}" presName="thickLine" presStyleLbl="alignNode1" presStyleIdx="2" presStyleCnt="4"/>
      <dgm:spPr/>
    </dgm:pt>
    <dgm:pt modelId="{B1AEFFF4-05CF-44E8-9B77-71B83CAABC41}" type="pres">
      <dgm:prSet presAssocID="{6EDCF3A0-87D1-4A16-B9A9-8E45877FC974}" presName="horz1" presStyleCnt="0"/>
      <dgm:spPr/>
    </dgm:pt>
    <dgm:pt modelId="{3BC0706E-4E34-4531-A08C-5AD4DCCD53F1}" type="pres">
      <dgm:prSet presAssocID="{6EDCF3A0-87D1-4A16-B9A9-8E45877FC974}" presName="tx1" presStyleLbl="revTx" presStyleIdx="2" presStyleCnt="4"/>
      <dgm:spPr/>
    </dgm:pt>
    <dgm:pt modelId="{CED3BEF6-CB92-4B48-8B9B-EA2C84477D44}" type="pres">
      <dgm:prSet presAssocID="{6EDCF3A0-87D1-4A16-B9A9-8E45877FC974}" presName="vert1" presStyleCnt="0"/>
      <dgm:spPr/>
    </dgm:pt>
    <dgm:pt modelId="{65B0B13F-1AD2-459F-B417-9FC20787CBEA}" type="pres">
      <dgm:prSet presAssocID="{5892D958-243A-47B2-96BB-5E168C0379C3}" presName="thickLine" presStyleLbl="alignNode1" presStyleIdx="3" presStyleCnt="4"/>
      <dgm:spPr/>
    </dgm:pt>
    <dgm:pt modelId="{0638420B-A61D-4B22-99D5-A76782624D22}" type="pres">
      <dgm:prSet presAssocID="{5892D958-243A-47B2-96BB-5E168C0379C3}" presName="horz1" presStyleCnt="0"/>
      <dgm:spPr/>
    </dgm:pt>
    <dgm:pt modelId="{994DBACD-D43A-4588-8807-0BA6E67574E5}" type="pres">
      <dgm:prSet presAssocID="{5892D958-243A-47B2-96BB-5E168C0379C3}" presName="tx1" presStyleLbl="revTx" presStyleIdx="3" presStyleCnt="4"/>
      <dgm:spPr/>
    </dgm:pt>
    <dgm:pt modelId="{EA796496-6512-4BC5-AAA2-424CE861005B}" type="pres">
      <dgm:prSet presAssocID="{5892D958-243A-47B2-96BB-5E168C0379C3}" presName="vert1" presStyleCnt="0"/>
      <dgm:spPr/>
    </dgm:pt>
  </dgm:ptLst>
  <dgm:cxnLst>
    <dgm:cxn modelId="{2AA33306-F5D9-4412-80CD-7F4178015A93}" srcId="{DF08BA4C-62DB-49BC-BEDA-AE23E65A9652}" destId="{03136426-7FAA-499E-86B4-9F11DFB7F60D}" srcOrd="1" destOrd="0" parTransId="{79EF8A04-9800-49CA-B50B-66CCB240A1F2}" sibTransId="{9834C9C1-569A-4D54-9499-40F5118F10BA}"/>
    <dgm:cxn modelId="{DD84381C-E0C4-422A-9A04-64740794EDBD}" type="presOf" srcId="{DF08BA4C-62DB-49BC-BEDA-AE23E65A9652}" destId="{6DA6CDF9-E5BC-4485-BCDD-C39595CED305}" srcOrd="0" destOrd="0" presId="urn:microsoft.com/office/officeart/2008/layout/LinedList"/>
    <dgm:cxn modelId="{EFA45A40-50D0-483E-BD8B-117F992AA394}" srcId="{DF08BA4C-62DB-49BC-BEDA-AE23E65A9652}" destId="{6EDCF3A0-87D1-4A16-B9A9-8E45877FC974}" srcOrd="2" destOrd="0" parTransId="{4C376526-83E2-4081-BC17-39DE9D3D35CC}" sibTransId="{1B0A8B5A-B0AE-4415-AD31-68740254BF19}"/>
    <dgm:cxn modelId="{9485DC52-CDB6-4400-86E0-8061C329B006}" type="presOf" srcId="{03136426-7FAA-499E-86B4-9F11DFB7F60D}" destId="{FF63D354-2326-4DCC-AFE9-44176790ED8D}" srcOrd="0" destOrd="0" presId="urn:microsoft.com/office/officeart/2008/layout/LinedList"/>
    <dgm:cxn modelId="{1C311D86-AD1A-4258-95DE-BD3191F82883}" srcId="{DF08BA4C-62DB-49BC-BEDA-AE23E65A9652}" destId="{0DFED4CE-B31C-4964-9366-B5FBCCC8DEEA}" srcOrd="0" destOrd="0" parTransId="{414E104C-FC79-40C1-AC3F-8CD8EC3DC6FE}" sibTransId="{BAC6920A-EB75-4D49-88DD-07C9D78EDCDB}"/>
    <dgm:cxn modelId="{C31A32AC-EF6A-4076-A1DC-1A52A37A8855}" srcId="{DF08BA4C-62DB-49BC-BEDA-AE23E65A9652}" destId="{5892D958-243A-47B2-96BB-5E168C0379C3}" srcOrd="3" destOrd="0" parTransId="{5C8F1700-BB18-4D13-81F2-61E2939809EE}" sibTransId="{709EB9DE-8805-4741-B71E-EB1A21DEC542}"/>
    <dgm:cxn modelId="{6E3025B5-7A38-41CC-9090-A04931D4A1A3}" type="presOf" srcId="{0DFED4CE-B31C-4964-9366-B5FBCCC8DEEA}" destId="{837BDD49-A887-4C01-BC27-6602C55E7EFA}" srcOrd="0" destOrd="0" presId="urn:microsoft.com/office/officeart/2008/layout/LinedList"/>
    <dgm:cxn modelId="{90BD61F7-8248-4552-A562-5CC6A4F0EF9B}" type="presOf" srcId="{6EDCF3A0-87D1-4A16-B9A9-8E45877FC974}" destId="{3BC0706E-4E34-4531-A08C-5AD4DCCD53F1}" srcOrd="0" destOrd="0" presId="urn:microsoft.com/office/officeart/2008/layout/LinedList"/>
    <dgm:cxn modelId="{994EF7FA-8CFF-4AAA-B612-B28C91139321}" type="presOf" srcId="{5892D958-243A-47B2-96BB-5E168C0379C3}" destId="{994DBACD-D43A-4588-8807-0BA6E67574E5}" srcOrd="0" destOrd="0" presId="urn:microsoft.com/office/officeart/2008/layout/LinedList"/>
    <dgm:cxn modelId="{CE7B9DDA-3AD8-4F30-8E88-7BB462C7D983}" type="presParOf" srcId="{6DA6CDF9-E5BC-4485-BCDD-C39595CED305}" destId="{BFEFF0C6-809D-42E0-85BF-764BBD579E7B}" srcOrd="0" destOrd="0" presId="urn:microsoft.com/office/officeart/2008/layout/LinedList"/>
    <dgm:cxn modelId="{65962C8A-C194-4914-AE3A-8BDF93F5F1E1}" type="presParOf" srcId="{6DA6CDF9-E5BC-4485-BCDD-C39595CED305}" destId="{438507A5-2E41-4EB0-9F84-64D991AD8DA1}" srcOrd="1" destOrd="0" presId="urn:microsoft.com/office/officeart/2008/layout/LinedList"/>
    <dgm:cxn modelId="{84E9DBC0-EB39-4128-B1AB-957743A01AB5}" type="presParOf" srcId="{438507A5-2E41-4EB0-9F84-64D991AD8DA1}" destId="{837BDD49-A887-4C01-BC27-6602C55E7EFA}" srcOrd="0" destOrd="0" presId="urn:microsoft.com/office/officeart/2008/layout/LinedList"/>
    <dgm:cxn modelId="{189E0900-5E5A-4DDF-BCE9-4EA89038286A}" type="presParOf" srcId="{438507A5-2E41-4EB0-9F84-64D991AD8DA1}" destId="{6A9D8ECC-9E16-4104-AFC5-F4B3EF599EBA}" srcOrd="1" destOrd="0" presId="urn:microsoft.com/office/officeart/2008/layout/LinedList"/>
    <dgm:cxn modelId="{A38F7F6C-C250-4A51-A9C0-5196E86A150C}" type="presParOf" srcId="{6DA6CDF9-E5BC-4485-BCDD-C39595CED305}" destId="{17106347-E375-4800-BAB7-4B8558084CE3}" srcOrd="2" destOrd="0" presId="urn:microsoft.com/office/officeart/2008/layout/LinedList"/>
    <dgm:cxn modelId="{E56B45F6-228C-4E04-84A7-25A220399BFE}" type="presParOf" srcId="{6DA6CDF9-E5BC-4485-BCDD-C39595CED305}" destId="{C14DFADC-1F66-426D-AEDE-508B11A58715}" srcOrd="3" destOrd="0" presId="urn:microsoft.com/office/officeart/2008/layout/LinedList"/>
    <dgm:cxn modelId="{B277040F-7C5C-416E-8FC5-9A24A31246AE}" type="presParOf" srcId="{C14DFADC-1F66-426D-AEDE-508B11A58715}" destId="{FF63D354-2326-4DCC-AFE9-44176790ED8D}" srcOrd="0" destOrd="0" presId="urn:microsoft.com/office/officeart/2008/layout/LinedList"/>
    <dgm:cxn modelId="{C4A21654-CEE4-4E75-8909-731A9A9D1C0B}" type="presParOf" srcId="{C14DFADC-1F66-426D-AEDE-508B11A58715}" destId="{54240EEA-677E-4532-AD92-3047AC9D0720}" srcOrd="1" destOrd="0" presId="urn:microsoft.com/office/officeart/2008/layout/LinedList"/>
    <dgm:cxn modelId="{0F075BC9-5824-41C7-8FE4-6D990F4ECA62}" type="presParOf" srcId="{6DA6CDF9-E5BC-4485-BCDD-C39595CED305}" destId="{510F2310-B819-4520-AF28-356AE9FB37A1}" srcOrd="4" destOrd="0" presId="urn:microsoft.com/office/officeart/2008/layout/LinedList"/>
    <dgm:cxn modelId="{A889C0A7-C663-46D5-BDC0-9E14037F17DA}" type="presParOf" srcId="{6DA6CDF9-E5BC-4485-BCDD-C39595CED305}" destId="{B1AEFFF4-05CF-44E8-9B77-71B83CAABC41}" srcOrd="5" destOrd="0" presId="urn:microsoft.com/office/officeart/2008/layout/LinedList"/>
    <dgm:cxn modelId="{F22ECB18-ED80-4147-8697-0CAA98949866}" type="presParOf" srcId="{B1AEFFF4-05CF-44E8-9B77-71B83CAABC41}" destId="{3BC0706E-4E34-4531-A08C-5AD4DCCD53F1}" srcOrd="0" destOrd="0" presId="urn:microsoft.com/office/officeart/2008/layout/LinedList"/>
    <dgm:cxn modelId="{91933FA1-286C-4737-B994-766DE36834C2}" type="presParOf" srcId="{B1AEFFF4-05CF-44E8-9B77-71B83CAABC41}" destId="{CED3BEF6-CB92-4B48-8B9B-EA2C84477D44}" srcOrd="1" destOrd="0" presId="urn:microsoft.com/office/officeart/2008/layout/LinedList"/>
    <dgm:cxn modelId="{453940AD-E215-4CD4-BEAC-3941BAD952CC}" type="presParOf" srcId="{6DA6CDF9-E5BC-4485-BCDD-C39595CED305}" destId="{65B0B13F-1AD2-459F-B417-9FC20787CBEA}" srcOrd="6" destOrd="0" presId="urn:microsoft.com/office/officeart/2008/layout/LinedList"/>
    <dgm:cxn modelId="{036C8569-1D06-40A4-97E5-367892657FBC}" type="presParOf" srcId="{6DA6CDF9-E5BC-4485-BCDD-C39595CED305}" destId="{0638420B-A61D-4B22-99D5-A76782624D22}" srcOrd="7" destOrd="0" presId="urn:microsoft.com/office/officeart/2008/layout/LinedList"/>
    <dgm:cxn modelId="{23275891-F1B3-4674-9841-211D4B5DB3AA}" type="presParOf" srcId="{0638420B-A61D-4B22-99D5-A76782624D22}" destId="{994DBACD-D43A-4588-8807-0BA6E67574E5}" srcOrd="0" destOrd="0" presId="urn:microsoft.com/office/officeart/2008/layout/LinedList"/>
    <dgm:cxn modelId="{F41D9175-14D9-49A5-85E0-AE36C6DB8256}" type="presParOf" srcId="{0638420B-A61D-4B22-99D5-A76782624D22}" destId="{EA796496-6512-4BC5-AAA2-424CE86100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2912B4F-7668-4DB8-A641-3CBB81ED387E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85DF9EF-DF2F-4BE8-8BD4-D0E790387D18}">
      <dgm:prSet/>
      <dgm:spPr/>
      <dgm:t>
        <a:bodyPr/>
        <a:lstStyle/>
        <a:p>
          <a:r>
            <a:rPr lang="en-US"/>
            <a:t>• Employees from five different cultural groups</a:t>
          </a:r>
        </a:p>
      </dgm:t>
    </dgm:pt>
    <dgm:pt modelId="{3D3403FB-EB15-4065-87AD-C23273A0D582}" type="parTrans" cxnId="{A29FFDBF-7672-45B3-BCDF-53B25A0A22B6}">
      <dgm:prSet/>
      <dgm:spPr/>
      <dgm:t>
        <a:bodyPr/>
        <a:lstStyle/>
        <a:p>
          <a:endParaRPr lang="en-US"/>
        </a:p>
      </dgm:t>
    </dgm:pt>
    <dgm:pt modelId="{3B25B075-BCD9-4426-B9C2-794819A455AD}" type="sibTrans" cxnId="{A29FFDBF-7672-45B3-BCDF-53B25A0A22B6}">
      <dgm:prSet/>
      <dgm:spPr/>
      <dgm:t>
        <a:bodyPr/>
        <a:lstStyle/>
        <a:p>
          <a:endParaRPr lang="en-US"/>
        </a:p>
      </dgm:t>
    </dgm:pt>
    <dgm:pt modelId="{D187AB70-84B4-4560-A78A-232802C17075}">
      <dgm:prSet/>
      <dgm:spPr/>
      <dgm:t>
        <a:bodyPr/>
        <a:lstStyle/>
        <a:p>
          <a:r>
            <a:rPr lang="en-US"/>
            <a:t>• Different food hygiene norms and practices</a:t>
          </a:r>
        </a:p>
      </dgm:t>
    </dgm:pt>
    <dgm:pt modelId="{55BFAD85-9D7E-4EAD-87F8-07E1FAD15E2A}" type="parTrans" cxnId="{95D37854-97D1-4EC4-BA65-2CD1E9A5409B}">
      <dgm:prSet/>
      <dgm:spPr/>
      <dgm:t>
        <a:bodyPr/>
        <a:lstStyle/>
        <a:p>
          <a:endParaRPr lang="en-US"/>
        </a:p>
      </dgm:t>
    </dgm:pt>
    <dgm:pt modelId="{9B45F6E8-9E1D-4E39-98FD-9F359BB04C36}" type="sibTrans" cxnId="{95D37854-97D1-4EC4-BA65-2CD1E9A5409B}">
      <dgm:prSet/>
      <dgm:spPr/>
      <dgm:t>
        <a:bodyPr/>
        <a:lstStyle/>
        <a:p>
          <a:endParaRPr lang="en-US"/>
        </a:p>
      </dgm:t>
    </dgm:pt>
    <dgm:pt modelId="{445A3042-E3A0-4106-8C54-3DADAEC12284}">
      <dgm:prSet/>
      <dgm:spPr/>
      <dgm:t>
        <a:bodyPr/>
        <a:lstStyle/>
        <a:p>
          <a:r>
            <a:rPr lang="en-US"/>
            <a:t>• Cultural misunderstandings can affect teamwork</a:t>
          </a:r>
        </a:p>
      </dgm:t>
    </dgm:pt>
    <dgm:pt modelId="{AB5D7096-216F-44B2-8B09-E13CCA68B2FE}" type="parTrans" cxnId="{445BA583-3F55-491A-A359-25CD57A2FD4C}">
      <dgm:prSet/>
      <dgm:spPr/>
      <dgm:t>
        <a:bodyPr/>
        <a:lstStyle/>
        <a:p>
          <a:endParaRPr lang="en-US"/>
        </a:p>
      </dgm:t>
    </dgm:pt>
    <dgm:pt modelId="{C84C178A-BBBE-41DC-95EA-6B1D6A694E65}" type="sibTrans" cxnId="{445BA583-3F55-491A-A359-25CD57A2FD4C}">
      <dgm:prSet/>
      <dgm:spPr/>
      <dgm:t>
        <a:bodyPr/>
        <a:lstStyle/>
        <a:p>
          <a:endParaRPr lang="en-US"/>
        </a:p>
      </dgm:t>
    </dgm:pt>
    <dgm:pt modelId="{1BDDBB16-09E6-4B1F-85C4-687BB54444EB}">
      <dgm:prSet/>
      <dgm:spPr/>
      <dgm:t>
        <a:bodyPr/>
        <a:lstStyle/>
        <a:p>
          <a:r>
            <a:rPr lang="en-US"/>
            <a:t>• Schramm’s Communication Model highlights shared experience</a:t>
          </a:r>
        </a:p>
      </dgm:t>
    </dgm:pt>
    <dgm:pt modelId="{A7BF8329-5EF0-4561-85C2-512BDC3C00A2}" type="parTrans" cxnId="{E9E173F3-4770-48E6-81D0-2063F15D21A3}">
      <dgm:prSet/>
      <dgm:spPr/>
      <dgm:t>
        <a:bodyPr/>
        <a:lstStyle/>
        <a:p>
          <a:endParaRPr lang="en-US"/>
        </a:p>
      </dgm:t>
    </dgm:pt>
    <dgm:pt modelId="{0CCA2AF7-31E8-42BD-BE9F-081657D4FA11}" type="sibTrans" cxnId="{E9E173F3-4770-48E6-81D0-2063F15D21A3}">
      <dgm:prSet/>
      <dgm:spPr/>
      <dgm:t>
        <a:bodyPr/>
        <a:lstStyle/>
        <a:p>
          <a:endParaRPr lang="en-US"/>
        </a:p>
      </dgm:t>
    </dgm:pt>
    <dgm:pt modelId="{DAB52C6E-D830-4917-B72D-A13301797846}" type="pres">
      <dgm:prSet presAssocID="{82912B4F-7668-4DB8-A641-3CBB81ED387E}" presName="vert0" presStyleCnt="0">
        <dgm:presLayoutVars>
          <dgm:dir/>
          <dgm:animOne val="branch"/>
          <dgm:animLvl val="lvl"/>
        </dgm:presLayoutVars>
      </dgm:prSet>
      <dgm:spPr/>
    </dgm:pt>
    <dgm:pt modelId="{95BC27B1-147A-4CAC-BD56-4A7BB90C05C2}" type="pres">
      <dgm:prSet presAssocID="{785DF9EF-DF2F-4BE8-8BD4-D0E790387D18}" presName="thickLine" presStyleLbl="alignNode1" presStyleIdx="0" presStyleCnt="4"/>
      <dgm:spPr/>
    </dgm:pt>
    <dgm:pt modelId="{F80E681D-A12A-4B04-B278-190AEDBAEF60}" type="pres">
      <dgm:prSet presAssocID="{785DF9EF-DF2F-4BE8-8BD4-D0E790387D18}" presName="horz1" presStyleCnt="0"/>
      <dgm:spPr/>
    </dgm:pt>
    <dgm:pt modelId="{A26CAD01-19E8-4EBB-ADD3-2FE0DD101A30}" type="pres">
      <dgm:prSet presAssocID="{785DF9EF-DF2F-4BE8-8BD4-D0E790387D18}" presName="tx1" presStyleLbl="revTx" presStyleIdx="0" presStyleCnt="4"/>
      <dgm:spPr/>
    </dgm:pt>
    <dgm:pt modelId="{E5C789F8-6F7F-485C-92BD-CBA5B785AC41}" type="pres">
      <dgm:prSet presAssocID="{785DF9EF-DF2F-4BE8-8BD4-D0E790387D18}" presName="vert1" presStyleCnt="0"/>
      <dgm:spPr/>
    </dgm:pt>
    <dgm:pt modelId="{1E885768-6E8E-404F-B3FE-134D55157EA8}" type="pres">
      <dgm:prSet presAssocID="{D187AB70-84B4-4560-A78A-232802C17075}" presName="thickLine" presStyleLbl="alignNode1" presStyleIdx="1" presStyleCnt="4"/>
      <dgm:spPr/>
    </dgm:pt>
    <dgm:pt modelId="{F054C54C-B84D-4656-814B-C15841EB011C}" type="pres">
      <dgm:prSet presAssocID="{D187AB70-84B4-4560-A78A-232802C17075}" presName="horz1" presStyleCnt="0"/>
      <dgm:spPr/>
    </dgm:pt>
    <dgm:pt modelId="{6929A7D6-1E9B-4D8C-862B-7C2AE2ACF551}" type="pres">
      <dgm:prSet presAssocID="{D187AB70-84B4-4560-A78A-232802C17075}" presName="tx1" presStyleLbl="revTx" presStyleIdx="1" presStyleCnt="4"/>
      <dgm:spPr/>
    </dgm:pt>
    <dgm:pt modelId="{E8D97DF8-FE02-44AC-85D0-82C3A3F61547}" type="pres">
      <dgm:prSet presAssocID="{D187AB70-84B4-4560-A78A-232802C17075}" presName="vert1" presStyleCnt="0"/>
      <dgm:spPr/>
    </dgm:pt>
    <dgm:pt modelId="{A5FB495D-D0EF-47AC-90D5-E06C222D9DB3}" type="pres">
      <dgm:prSet presAssocID="{445A3042-E3A0-4106-8C54-3DADAEC12284}" presName="thickLine" presStyleLbl="alignNode1" presStyleIdx="2" presStyleCnt="4"/>
      <dgm:spPr/>
    </dgm:pt>
    <dgm:pt modelId="{52F55C88-37AE-4A7C-8278-D924F5D1D618}" type="pres">
      <dgm:prSet presAssocID="{445A3042-E3A0-4106-8C54-3DADAEC12284}" presName="horz1" presStyleCnt="0"/>
      <dgm:spPr/>
    </dgm:pt>
    <dgm:pt modelId="{D0103595-5B6B-416A-AEC6-FA566796B0AC}" type="pres">
      <dgm:prSet presAssocID="{445A3042-E3A0-4106-8C54-3DADAEC12284}" presName="tx1" presStyleLbl="revTx" presStyleIdx="2" presStyleCnt="4"/>
      <dgm:spPr/>
    </dgm:pt>
    <dgm:pt modelId="{4C8765F4-6F08-4375-8F4C-2AAFC58BD3CD}" type="pres">
      <dgm:prSet presAssocID="{445A3042-E3A0-4106-8C54-3DADAEC12284}" presName="vert1" presStyleCnt="0"/>
      <dgm:spPr/>
    </dgm:pt>
    <dgm:pt modelId="{7C2191C0-A61F-4BD1-8AA7-13291ABFDF58}" type="pres">
      <dgm:prSet presAssocID="{1BDDBB16-09E6-4B1F-85C4-687BB54444EB}" presName="thickLine" presStyleLbl="alignNode1" presStyleIdx="3" presStyleCnt="4"/>
      <dgm:spPr/>
    </dgm:pt>
    <dgm:pt modelId="{EA4B42EF-F9A7-4A40-8873-C4770CC3F0C2}" type="pres">
      <dgm:prSet presAssocID="{1BDDBB16-09E6-4B1F-85C4-687BB54444EB}" presName="horz1" presStyleCnt="0"/>
      <dgm:spPr/>
    </dgm:pt>
    <dgm:pt modelId="{F230E96D-6AD1-44B4-A660-667050B9C256}" type="pres">
      <dgm:prSet presAssocID="{1BDDBB16-09E6-4B1F-85C4-687BB54444EB}" presName="tx1" presStyleLbl="revTx" presStyleIdx="3" presStyleCnt="4"/>
      <dgm:spPr/>
    </dgm:pt>
    <dgm:pt modelId="{AD6F458F-8367-4B39-8127-59E5D4F9B9B1}" type="pres">
      <dgm:prSet presAssocID="{1BDDBB16-09E6-4B1F-85C4-687BB54444EB}" presName="vert1" presStyleCnt="0"/>
      <dgm:spPr/>
    </dgm:pt>
  </dgm:ptLst>
  <dgm:cxnLst>
    <dgm:cxn modelId="{DED5E916-E192-407F-BD7A-E5F3804185D9}" type="presOf" srcId="{82912B4F-7668-4DB8-A641-3CBB81ED387E}" destId="{DAB52C6E-D830-4917-B72D-A13301797846}" srcOrd="0" destOrd="0" presId="urn:microsoft.com/office/officeart/2008/layout/LinedList"/>
    <dgm:cxn modelId="{B37ADA4D-EF1E-45B3-B7CA-136BCA7FC472}" type="presOf" srcId="{445A3042-E3A0-4106-8C54-3DADAEC12284}" destId="{D0103595-5B6B-416A-AEC6-FA566796B0AC}" srcOrd="0" destOrd="0" presId="urn:microsoft.com/office/officeart/2008/layout/LinedList"/>
    <dgm:cxn modelId="{95D37854-97D1-4EC4-BA65-2CD1E9A5409B}" srcId="{82912B4F-7668-4DB8-A641-3CBB81ED387E}" destId="{D187AB70-84B4-4560-A78A-232802C17075}" srcOrd="1" destOrd="0" parTransId="{55BFAD85-9D7E-4EAD-87F8-07E1FAD15E2A}" sibTransId="{9B45F6E8-9E1D-4E39-98FD-9F359BB04C36}"/>
    <dgm:cxn modelId="{445BA583-3F55-491A-A359-25CD57A2FD4C}" srcId="{82912B4F-7668-4DB8-A641-3CBB81ED387E}" destId="{445A3042-E3A0-4106-8C54-3DADAEC12284}" srcOrd="2" destOrd="0" parTransId="{AB5D7096-216F-44B2-8B09-E13CCA68B2FE}" sibTransId="{C84C178A-BBBE-41DC-95EA-6B1D6A694E65}"/>
    <dgm:cxn modelId="{4CE75E9C-B614-4704-9FA7-76DBC5AD7000}" type="presOf" srcId="{1BDDBB16-09E6-4B1F-85C4-687BB54444EB}" destId="{F230E96D-6AD1-44B4-A660-667050B9C256}" srcOrd="0" destOrd="0" presId="urn:microsoft.com/office/officeart/2008/layout/LinedList"/>
    <dgm:cxn modelId="{6EF969BD-8723-4F41-9C70-9A769D5CEFFA}" type="presOf" srcId="{785DF9EF-DF2F-4BE8-8BD4-D0E790387D18}" destId="{A26CAD01-19E8-4EBB-ADD3-2FE0DD101A30}" srcOrd="0" destOrd="0" presId="urn:microsoft.com/office/officeart/2008/layout/LinedList"/>
    <dgm:cxn modelId="{A29FFDBF-7672-45B3-BCDF-53B25A0A22B6}" srcId="{82912B4F-7668-4DB8-A641-3CBB81ED387E}" destId="{785DF9EF-DF2F-4BE8-8BD4-D0E790387D18}" srcOrd="0" destOrd="0" parTransId="{3D3403FB-EB15-4065-87AD-C23273A0D582}" sibTransId="{3B25B075-BCD9-4426-B9C2-794819A455AD}"/>
    <dgm:cxn modelId="{4AB482EF-AF2E-4383-97FA-FAE10BCC7EE5}" type="presOf" srcId="{D187AB70-84B4-4560-A78A-232802C17075}" destId="{6929A7D6-1E9B-4D8C-862B-7C2AE2ACF551}" srcOrd="0" destOrd="0" presId="urn:microsoft.com/office/officeart/2008/layout/LinedList"/>
    <dgm:cxn modelId="{E9E173F3-4770-48E6-81D0-2063F15D21A3}" srcId="{82912B4F-7668-4DB8-A641-3CBB81ED387E}" destId="{1BDDBB16-09E6-4B1F-85C4-687BB54444EB}" srcOrd="3" destOrd="0" parTransId="{A7BF8329-5EF0-4561-85C2-512BDC3C00A2}" sibTransId="{0CCA2AF7-31E8-42BD-BE9F-081657D4FA11}"/>
    <dgm:cxn modelId="{59B7A7D2-502E-47A3-A4E6-B7DC7F53874C}" type="presParOf" srcId="{DAB52C6E-D830-4917-B72D-A13301797846}" destId="{95BC27B1-147A-4CAC-BD56-4A7BB90C05C2}" srcOrd="0" destOrd="0" presId="urn:microsoft.com/office/officeart/2008/layout/LinedList"/>
    <dgm:cxn modelId="{3453BCFD-E8AA-42F6-A920-CD72CADE5AAE}" type="presParOf" srcId="{DAB52C6E-D830-4917-B72D-A13301797846}" destId="{F80E681D-A12A-4B04-B278-190AEDBAEF60}" srcOrd="1" destOrd="0" presId="urn:microsoft.com/office/officeart/2008/layout/LinedList"/>
    <dgm:cxn modelId="{2E9EA54D-0670-4DEF-8688-F0A94AFDCD3C}" type="presParOf" srcId="{F80E681D-A12A-4B04-B278-190AEDBAEF60}" destId="{A26CAD01-19E8-4EBB-ADD3-2FE0DD101A30}" srcOrd="0" destOrd="0" presId="urn:microsoft.com/office/officeart/2008/layout/LinedList"/>
    <dgm:cxn modelId="{37D8E3CD-FFA2-4235-AA64-FF2688FA1B35}" type="presParOf" srcId="{F80E681D-A12A-4B04-B278-190AEDBAEF60}" destId="{E5C789F8-6F7F-485C-92BD-CBA5B785AC41}" srcOrd="1" destOrd="0" presId="urn:microsoft.com/office/officeart/2008/layout/LinedList"/>
    <dgm:cxn modelId="{18ACF5C9-1FBE-472D-903E-F626B0D6E198}" type="presParOf" srcId="{DAB52C6E-D830-4917-B72D-A13301797846}" destId="{1E885768-6E8E-404F-B3FE-134D55157EA8}" srcOrd="2" destOrd="0" presId="urn:microsoft.com/office/officeart/2008/layout/LinedList"/>
    <dgm:cxn modelId="{C649789A-CA98-433E-A166-877A5602FB43}" type="presParOf" srcId="{DAB52C6E-D830-4917-B72D-A13301797846}" destId="{F054C54C-B84D-4656-814B-C15841EB011C}" srcOrd="3" destOrd="0" presId="urn:microsoft.com/office/officeart/2008/layout/LinedList"/>
    <dgm:cxn modelId="{408061CB-6885-42B1-96E3-823466593984}" type="presParOf" srcId="{F054C54C-B84D-4656-814B-C15841EB011C}" destId="{6929A7D6-1E9B-4D8C-862B-7C2AE2ACF551}" srcOrd="0" destOrd="0" presId="urn:microsoft.com/office/officeart/2008/layout/LinedList"/>
    <dgm:cxn modelId="{3BF4A9E3-8C7C-40CF-8F46-EA196B1F1F9B}" type="presParOf" srcId="{F054C54C-B84D-4656-814B-C15841EB011C}" destId="{E8D97DF8-FE02-44AC-85D0-82C3A3F61547}" srcOrd="1" destOrd="0" presId="urn:microsoft.com/office/officeart/2008/layout/LinedList"/>
    <dgm:cxn modelId="{4C9E984A-5563-430F-8D2D-8EB24031D79D}" type="presParOf" srcId="{DAB52C6E-D830-4917-B72D-A13301797846}" destId="{A5FB495D-D0EF-47AC-90D5-E06C222D9DB3}" srcOrd="4" destOrd="0" presId="urn:microsoft.com/office/officeart/2008/layout/LinedList"/>
    <dgm:cxn modelId="{5FB30F4B-0ECB-4AFE-B63C-EB2C58C598A4}" type="presParOf" srcId="{DAB52C6E-D830-4917-B72D-A13301797846}" destId="{52F55C88-37AE-4A7C-8278-D924F5D1D618}" srcOrd="5" destOrd="0" presId="urn:microsoft.com/office/officeart/2008/layout/LinedList"/>
    <dgm:cxn modelId="{065A00C9-5550-4074-9920-02C0ED5F8D49}" type="presParOf" srcId="{52F55C88-37AE-4A7C-8278-D924F5D1D618}" destId="{D0103595-5B6B-416A-AEC6-FA566796B0AC}" srcOrd="0" destOrd="0" presId="urn:microsoft.com/office/officeart/2008/layout/LinedList"/>
    <dgm:cxn modelId="{7FA7AE34-D254-4A84-A58C-D8A62A00015B}" type="presParOf" srcId="{52F55C88-37AE-4A7C-8278-D924F5D1D618}" destId="{4C8765F4-6F08-4375-8F4C-2AAFC58BD3CD}" srcOrd="1" destOrd="0" presId="urn:microsoft.com/office/officeart/2008/layout/LinedList"/>
    <dgm:cxn modelId="{07711343-5C8F-40BA-9934-71AEE53DB0DC}" type="presParOf" srcId="{DAB52C6E-D830-4917-B72D-A13301797846}" destId="{7C2191C0-A61F-4BD1-8AA7-13291ABFDF58}" srcOrd="6" destOrd="0" presId="urn:microsoft.com/office/officeart/2008/layout/LinedList"/>
    <dgm:cxn modelId="{114961A7-3C5B-4B38-BFC4-09A317C87E4E}" type="presParOf" srcId="{DAB52C6E-D830-4917-B72D-A13301797846}" destId="{EA4B42EF-F9A7-4A40-8873-C4770CC3F0C2}" srcOrd="7" destOrd="0" presId="urn:microsoft.com/office/officeart/2008/layout/LinedList"/>
    <dgm:cxn modelId="{97D15CBC-332D-4E46-B247-10FE060DAF20}" type="presParOf" srcId="{EA4B42EF-F9A7-4A40-8873-C4770CC3F0C2}" destId="{F230E96D-6AD1-44B4-A660-667050B9C256}" srcOrd="0" destOrd="0" presId="urn:microsoft.com/office/officeart/2008/layout/LinedList"/>
    <dgm:cxn modelId="{A4EB6A19-D8C3-4CA3-9C01-9060873D1AEA}" type="presParOf" srcId="{EA4B42EF-F9A7-4A40-8873-C4770CC3F0C2}" destId="{AD6F458F-8367-4B39-8127-59E5D4F9B9B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3D73565-AE7F-47FB-96A1-8DDFFB259AF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6EADB20-33AE-43B5-8814-577C6496DA62}">
      <dgm:prSet/>
      <dgm:spPr/>
      <dgm:t>
        <a:bodyPr/>
        <a:lstStyle/>
        <a:p>
          <a:r>
            <a:rPr lang="en-US"/>
            <a:t>• Provide proper food hygiene and safety training</a:t>
          </a:r>
        </a:p>
      </dgm:t>
    </dgm:pt>
    <dgm:pt modelId="{41CAC0A9-F2FC-4086-98A0-B9DD95B6FD5F}" type="parTrans" cxnId="{4A49BCDB-6D9E-4E75-87E9-9D39FB0CC143}">
      <dgm:prSet/>
      <dgm:spPr/>
      <dgm:t>
        <a:bodyPr/>
        <a:lstStyle/>
        <a:p>
          <a:endParaRPr lang="en-US"/>
        </a:p>
      </dgm:t>
    </dgm:pt>
    <dgm:pt modelId="{5B5CD3B1-3F54-4355-8DC1-944BC4386162}" type="sibTrans" cxnId="{4A49BCDB-6D9E-4E75-87E9-9D39FB0CC143}">
      <dgm:prSet/>
      <dgm:spPr/>
      <dgm:t>
        <a:bodyPr/>
        <a:lstStyle/>
        <a:p>
          <a:endParaRPr lang="en-US"/>
        </a:p>
      </dgm:t>
    </dgm:pt>
    <dgm:pt modelId="{B4D74E4F-00C1-4F45-81FF-589D5A23E9DB}">
      <dgm:prSet/>
      <dgm:spPr/>
      <dgm:t>
        <a:bodyPr/>
        <a:lstStyle/>
        <a:p>
          <a:r>
            <a:rPr lang="en-US"/>
            <a:t>• Use visual instructions and multilingual signs</a:t>
          </a:r>
        </a:p>
      </dgm:t>
    </dgm:pt>
    <dgm:pt modelId="{7A478FCC-8709-499E-8C9C-A743D4971050}" type="parTrans" cxnId="{F086D6B2-9BE7-4A9B-8757-349A2910FFEC}">
      <dgm:prSet/>
      <dgm:spPr/>
      <dgm:t>
        <a:bodyPr/>
        <a:lstStyle/>
        <a:p>
          <a:endParaRPr lang="en-US"/>
        </a:p>
      </dgm:t>
    </dgm:pt>
    <dgm:pt modelId="{927CE0A6-6458-47BA-B780-33A84248087A}" type="sibTrans" cxnId="{F086D6B2-9BE7-4A9B-8757-349A2910FFEC}">
      <dgm:prSet/>
      <dgm:spPr/>
      <dgm:t>
        <a:bodyPr/>
        <a:lstStyle/>
        <a:p>
          <a:endParaRPr lang="en-US"/>
        </a:p>
      </dgm:t>
    </dgm:pt>
    <dgm:pt modelId="{5A5FA643-49D9-4CD5-85C5-68E280C4F171}">
      <dgm:prSet/>
      <dgm:spPr/>
      <dgm:t>
        <a:bodyPr/>
        <a:lstStyle/>
        <a:p>
          <a:r>
            <a:rPr lang="en-US"/>
            <a:t>• Reduce noise or provide clearer communication systems</a:t>
          </a:r>
        </a:p>
      </dgm:t>
    </dgm:pt>
    <dgm:pt modelId="{55484AE0-FFB1-4EB7-9F60-7F54B3CC23E1}" type="parTrans" cxnId="{5AC51057-673C-469C-825A-76CDA915B8A8}">
      <dgm:prSet/>
      <dgm:spPr/>
      <dgm:t>
        <a:bodyPr/>
        <a:lstStyle/>
        <a:p>
          <a:endParaRPr lang="en-US"/>
        </a:p>
      </dgm:t>
    </dgm:pt>
    <dgm:pt modelId="{BCD8EEDC-5F89-409C-AD3E-AAA2F9C17B39}" type="sibTrans" cxnId="{5AC51057-673C-469C-825A-76CDA915B8A8}">
      <dgm:prSet/>
      <dgm:spPr/>
      <dgm:t>
        <a:bodyPr/>
        <a:lstStyle/>
        <a:p>
          <a:endParaRPr lang="en-US"/>
        </a:p>
      </dgm:t>
    </dgm:pt>
    <dgm:pt modelId="{9934935C-80BE-4740-9268-13CF42293960}">
      <dgm:prSet/>
      <dgm:spPr/>
      <dgm:t>
        <a:bodyPr/>
        <a:lstStyle/>
        <a:p>
          <a:r>
            <a:rPr lang="en-US"/>
            <a:t>• Encourage teamwork and cultural awareness</a:t>
          </a:r>
        </a:p>
      </dgm:t>
    </dgm:pt>
    <dgm:pt modelId="{F6FB4A31-465E-4F9C-B445-75C02A1AA098}" type="parTrans" cxnId="{1CB8EE61-5E12-44B6-B355-3FC1B2F26DE6}">
      <dgm:prSet/>
      <dgm:spPr/>
      <dgm:t>
        <a:bodyPr/>
        <a:lstStyle/>
        <a:p>
          <a:endParaRPr lang="en-US"/>
        </a:p>
      </dgm:t>
    </dgm:pt>
    <dgm:pt modelId="{D4FB2E90-D724-41E6-AF88-ED2592DDB200}" type="sibTrans" cxnId="{1CB8EE61-5E12-44B6-B355-3FC1B2F26DE6}">
      <dgm:prSet/>
      <dgm:spPr/>
      <dgm:t>
        <a:bodyPr/>
        <a:lstStyle/>
        <a:p>
          <a:endParaRPr lang="en-US"/>
        </a:p>
      </dgm:t>
    </dgm:pt>
    <dgm:pt modelId="{0C72F3D8-62A3-4302-8353-3BE66F41F072}">
      <dgm:prSet/>
      <dgm:spPr/>
      <dgm:t>
        <a:bodyPr/>
        <a:lstStyle/>
        <a:p>
          <a:r>
            <a:rPr lang="en-US"/>
            <a:t>• Implement structured supervision and feedback</a:t>
          </a:r>
        </a:p>
      </dgm:t>
    </dgm:pt>
    <dgm:pt modelId="{E827337B-4E1A-4C51-BD58-80F5013DF80D}" type="parTrans" cxnId="{E6DAB7C9-EF82-4A81-B5F1-865480F71F6E}">
      <dgm:prSet/>
      <dgm:spPr/>
      <dgm:t>
        <a:bodyPr/>
        <a:lstStyle/>
        <a:p>
          <a:endParaRPr lang="en-US"/>
        </a:p>
      </dgm:t>
    </dgm:pt>
    <dgm:pt modelId="{EBE1EEFA-2DB7-4AF6-89C2-CA38BF6436C1}" type="sibTrans" cxnId="{E6DAB7C9-EF82-4A81-B5F1-865480F71F6E}">
      <dgm:prSet/>
      <dgm:spPr/>
      <dgm:t>
        <a:bodyPr/>
        <a:lstStyle/>
        <a:p>
          <a:endParaRPr lang="en-US"/>
        </a:p>
      </dgm:t>
    </dgm:pt>
    <dgm:pt modelId="{B5383751-42D1-4CF9-9EC8-442802A9A01A}" type="pres">
      <dgm:prSet presAssocID="{13D73565-AE7F-47FB-96A1-8DDFFB259AFC}" presName="root" presStyleCnt="0">
        <dgm:presLayoutVars>
          <dgm:dir/>
          <dgm:resizeHandles val="exact"/>
        </dgm:presLayoutVars>
      </dgm:prSet>
      <dgm:spPr/>
    </dgm:pt>
    <dgm:pt modelId="{E522C7C8-705E-413D-B4A4-1581BF95E8D3}" type="pres">
      <dgm:prSet presAssocID="{46EADB20-33AE-43B5-8814-577C6496DA62}" presName="compNode" presStyleCnt="0"/>
      <dgm:spPr/>
    </dgm:pt>
    <dgm:pt modelId="{B574112E-288C-4630-B14E-E90699240926}" type="pres">
      <dgm:prSet presAssocID="{46EADB20-33AE-43B5-8814-577C6496DA62}" presName="bgRect" presStyleLbl="bgShp" presStyleIdx="0" presStyleCnt="5"/>
      <dgm:spPr/>
    </dgm:pt>
    <dgm:pt modelId="{07D5498D-6FCD-4585-9ACB-5078FF8CADD9}" type="pres">
      <dgm:prSet presAssocID="{46EADB20-33AE-43B5-8814-577C6496DA62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06302ECB-6568-44EB-AAEB-4A5893798C83}" type="pres">
      <dgm:prSet presAssocID="{46EADB20-33AE-43B5-8814-577C6496DA62}" presName="spaceRect" presStyleCnt="0"/>
      <dgm:spPr/>
    </dgm:pt>
    <dgm:pt modelId="{D21E0EBC-78A2-4264-8AD5-BAF2AEB045B8}" type="pres">
      <dgm:prSet presAssocID="{46EADB20-33AE-43B5-8814-577C6496DA62}" presName="parTx" presStyleLbl="revTx" presStyleIdx="0" presStyleCnt="5">
        <dgm:presLayoutVars>
          <dgm:chMax val="0"/>
          <dgm:chPref val="0"/>
        </dgm:presLayoutVars>
      </dgm:prSet>
      <dgm:spPr/>
    </dgm:pt>
    <dgm:pt modelId="{8F37AA53-528F-48CB-B701-ADCEBE62CAB5}" type="pres">
      <dgm:prSet presAssocID="{5B5CD3B1-3F54-4355-8DC1-944BC4386162}" presName="sibTrans" presStyleCnt="0"/>
      <dgm:spPr/>
    </dgm:pt>
    <dgm:pt modelId="{C19FC51C-04EE-4E27-9FB1-9288EE703ED6}" type="pres">
      <dgm:prSet presAssocID="{B4D74E4F-00C1-4F45-81FF-589D5A23E9DB}" presName="compNode" presStyleCnt="0"/>
      <dgm:spPr/>
    </dgm:pt>
    <dgm:pt modelId="{FB6CAFA4-AADA-4D3E-9DC6-BBA0554BF053}" type="pres">
      <dgm:prSet presAssocID="{B4D74E4F-00C1-4F45-81FF-589D5A23E9DB}" presName="bgRect" presStyleLbl="bgShp" presStyleIdx="1" presStyleCnt="5"/>
      <dgm:spPr/>
    </dgm:pt>
    <dgm:pt modelId="{00941825-D733-4329-A989-82D7CCF4335B}" type="pres">
      <dgm:prSet presAssocID="{B4D74E4F-00C1-4F45-81FF-589D5A23E9DB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9B604ADA-78A6-4E30-8E96-6AA3B980CC2C}" type="pres">
      <dgm:prSet presAssocID="{B4D74E4F-00C1-4F45-81FF-589D5A23E9DB}" presName="spaceRect" presStyleCnt="0"/>
      <dgm:spPr/>
    </dgm:pt>
    <dgm:pt modelId="{6ACF6361-977F-4D8A-852B-E77DE89D07EE}" type="pres">
      <dgm:prSet presAssocID="{B4D74E4F-00C1-4F45-81FF-589D5A23E9DB}" presName="parTx" presStyleLbl="revTx" presStyleIdx="1" presStyleCnt="5">
        <dgm:presLayoutVars>
          <dgm:chMax val="0"/>
          <dgm:chPref val="0"/>
        </dgm:presLayoutVars>
      </dgm:prSet>
      <dgm:spPr/>
    </dgm:pt>
    <dgm:pt modelId="{9EAFEAF2-3DEC-4044-A012-0A77A166A220}" type="pres">
      <dgm:prSet presAssocID="{927CE0A6-6458-47BA-B780-33A84248087A}" presName="sibTrans" presStyleCnt="0"/>
      <dgm:spPr/>
    </dgm:pt>
    <dgm:pt modelId="{17EC84FB-E71B-411B-B487-AC0896C71285}" type="pres">
      <dgm:prSet presAssocID="{5A5FA643-49D9-4CD5-85C5-68E280C4F171}" presName="compNode" presStyleCnt="0"/>
      <dgm:spPr/>
    </dgm:pt>
    <dgm:pt modelId="{E3E1DF9B-611B-4582-A332-4C203A3A3DF1}" type="pres">
      <dgm:prSet presAssocID="{5A5FA643-49D9-4CD5-85C5-68E280C4F171}" presName="bgRect" presStyleLbl="bgShp" presStyleIdx="2" presStyleCnt="5"/>
      <dgm:spPr/>
    </dgm:pt>
    <dgm:pt modelId="{2E38301B-6AAC-461A-A689-5EFCB44CE60B}" type="pres">
      <dgm:prSet presAssocID="{5A5FA643-49D9-4CD5-85C5-68E280C4F171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00CB72C-1DD9-4023-8778-8A9BF836672A}" type="pres">
      <dgm:prSet presAssocID="{5A5FA643-49D9-4CD5-85C5-68E280C4F171}" presName="spaceRect" presStyleCnt="0"/>
      <dgm:spPr/>
    </dgm:pt>
    <dgm:pt modelId="{E08D3B9C-F8B4-4B3A-9576-BC8C75C0CFF0}" type="pres">
      <dgm:prSet presAssocID="{5A5FA643-49D9-4CD5-85C5-68E280C4F171}" presName="parTx" presStyleLbl="revTx" presStyleIdx="2" presStyleCnt="5">
        <dgm:presLayoutVars>
          <dgm:chMax val="0"/>
          <dgm:chPref val="0"/>
        </dgm:presLayoutVars>
      </dgm:prSet>
      <dgm:spPr/>
    </dgm:pt>
    <dgm:pt modelId="{9242E214-78E8-41FA-8AA5-24D2E93C018A}" type="pres">
      <dgm:prSet presAssocID="{BCD8EEDC-5F89-409C-AD3E-AAA2F9C17B39}" presName="sibTrans" presStyleCnt="0"/>
      <dgm:spPr/>
    </dgm:pt>
    <dgm:pt modelId="{188AAD7C-28DE-4FC4-925A-B9D5CCDBC07B}" type="pres">
      <dgm:prSet presAssocID="{9934935C-80BE-4740-9268-13CF42293960}" presName="compNode" presStyleCnt="0"/>
      <dgm:spPr/>
    </dgm:pt>
    <dgm:pt modelId="{FBDAA02D-FA90-4F2E-88C0-DACE452023F2}" type="pres">
      <dgm:prSet presAssocID="{9934935C-80BE-4740-9268-13CF42293960}" presName="bgRect" presStyleLbl="bgShp" presStyleIdx="3" presStyleCnt="5"/>
      <dgm:spPr/>
    </dgm:pt>
    <dgm:pt modelId="{BA0D8DD8-57A1-417E-B252-AD073C137E2A}" type="pres">
      <dgm:prSet presAssocID="{9934935C-80BE-4740-9268-13CF42293960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2002338-2060-4808-86F1-572F87BE8242}" type="pres">
      <dgm:prSet presAssocID="{9934935C-80BE-4740-9268-13CF42293960}" presName="spaceRect" presStyleCnt="0"/>
      <dgm:spPr/>
    </dgm:pt>
    <dgm:pt modelId="{2198C299-FE7C-46D3-857D-16DB62D6ECBC}" type="pres">
      <dgm:prSet presAssocID="{9934935C-80BE-4740-9268-13CF42293960}" presName="parTx" presStyleLbl="revTx" presStyleIdx="3" presStyleCnt="5">
        <dgm:presLayoutVars>
          <dgm:chMax val="0"/>
          <dgm:chPref val="0"/>
        </dgm:presLayoutVars>
      </dgm:prSet>
      <dgm:spPr/>
    </dgm:pt>
    <dgm:pt modelId="{9BF3B89F-69A8-4F1D-ADB1-C6FA652D9E2A}" type="pres">
      <dgm:prSet presAssocID="{D4FB2E90-D724-41E6-AF88-ED2592DDB200}" presName="sibTrans" presStyleCnt="0"/>
      <dgm:spPr/>
    </dgm:pt>
    <dgm:pt modelId="{E02C0193-96E2-4FBA-9E9D-D6C9C77C9969}" type="pres">
      <dgm:prSet presAssocID="{0C72F3D8-62A3-4302-8353-3BE66F41F072}" presName="compNode" presStyleCnt="0"/>
      <dgm:spPr/>
    </dgm:pt>
    <dgm:pt modelId="{A9991233-9076-4C49-94DE-7FACA6A63204}" type="pres">
      <dgm:prSet presAssocID="{0C72F3D8-62A3-4302-8353-3BE66F41F072}" presName="bgRect" presStyleLbl="bgShp" presStyleIdx="4" presStyleCnt="5"/>
      <dgm:spPr/>
    </dgm:pt>
    <dgm:pt modelId="{BB1AC453-897A-4AEB-B0DE-0C575697B6C7}" type="pres">
      <dgm:prSet presAssocID="{0C72F3D8-62A3-4302-8353-3BE66F41F072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3A7B088-4F75-4AB9-9368-0327979EFDF2}" type="pres">
      <dgm:prSet presAssocID="{0C72F3D8-62A3-4302-8353-3BE66F41F072}" presName="spaceRect" presStyleCnt="0"/>
      <dgm:spPr/>
    </dgm:pt>
    <dgm:pt modelId="{44D96969-9F7A-4F78-AF26-089B15BC0B9A}" type="pres">
      <dgm:prSet presAssocID="{0C72F3D8-62A3-4302-8353-3BE66F41F07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C5EA500-9BBB-42EE-827B-620096CD7B1A}" type="presOf" srcId="{46EADB20-33AE-43B5-8814-577C6496DA62}" destId="{D21E0EBC-78A2-4264-8AD5-BAF2AEB045B8}" srcOrd="0" destOrd="0" presId="urn:microsoft.com/office/officeart/2018/2/layout/IconVerticalSolidList"/>
    <dgm:cxn modelId="{1CB8EE61-5E12-44B6-B355-3FC1B2F26DE6}" srcId="{13D73565-AE7F-47FB-96A1-8DDFFB259AFC}" destId="{9934935C-80BE-4740-9268-13CF42293960}" srcOrd="3" destOrd="0" parTransId="{F6FB4A31-465E-4F9C-B445-75C02A1AA098}" sibTransId="{D4FB2E90-D724-41E6-AF88-ED2592DDB200}"/>
    <dgm:cxn modelId="{5153744B-BD8D-4DC2-99A0-2805C928079A}" type="presOf" srcId="{0C72F3D8-62A3-4302-8353-3BE66F41F072}" destId="{44D96969-9F7A-4F78-AF26-089B15BC0B9A}" srcOrd="0" destOrd="0" presId="urn:microsoft.com/office/officeart/2018/2/layout/IconVerticalSolidList"/>
    <dgm:cxn modelId="{708F9E6D-68FD-4017-9170-830B721BEFCF}" type="presOf" srcId="{13D73565-AE7F-47FB-96A1-8DDFFB259AFC}" destId="{B5383751-42D1-4CF9-9EC8-442802A9A01A}" srcOrd="0" destOrd="0" presId="urn:microsoft.com/office/officeart/2018/2/layout/IconVerticalSolidList"/>
    <dgm:cxn modelId="{31B1AC71-5955-42FD-8C18-332529BC92FB}" type="presOf" srcId="{B4D74E4F-00C1-4F45-81FF-589D5A23E9DB}" destId="{6ACF6361-977F-4D8A-852B-E77DE89D07EE}" srcOrd="0" destOrd="0" presId="urn:microsoft.com/office/officeart/2018/2/layout/IconVerticalSolidList"/>
    <dgm:cxn modelId="{114A5773-BC0B-4F3D-BE09-91036C9DDDAE}" type="presOf" srcId="{5A5FA643-49D9-4CD5-85C5-68E280C4F171}" destId="{E08D3B9C-F8B4-4B3A-9576-BC8C75C0CFF0}" srcOrd="0" destOrd="0" presId="urn:microsoft.com/office/officeart/2018/2/layout/IconVerticalSolidList"/>
    <dgm:cxn modelId="{5AC51057-673C-469C-825A-76CDA915B8A8}" srcId="{13D73565-AE7F-47FB-96A1-8DDFFB259AFC}" destId="{5A5FA643-49D9-4CD5-85C5-68E280C4F171}" srcOrd="2" destOrd="0" parTransId="{55484AE0-FFB1-4EB7-9F60-7F54B3CC23E1}" sibTransId="{BCD8EEDC-5F89-409C-AD3E-AAA2F9C17B39}"/>
    <dgm:cxn modelId="{F086D6B2-9BE7-4A9B-8757-349A2910FFEC}" srcId="{13D73565-AE7F-47FB-96A1-8DDFFB259AFC}" destId="{B4D74E4F-00C1-4F45-81FF-589D5A23E9DB}" srcOrd="1" destOrd="0" parTransId="{7A478FCC-8709-499E-8C9C-A743D4971050}" sibTransId="{927CE0A6-6458-47BA-B780-33A84248087A}"/>
    <dgm:cxn modelId="{E6DAB7C9-EF82-4A81-B5F1-865480F71F6E}" srcId="{13D73565-AE7F-47FB-96A1-8DDFFB259AFC}" destId="{0C72F3D8-62A3-4302-8353-3BE66F41F072}" srcOrd="4" destOrd="0" parTransId="{E827337B-4E1A-4C51-BD58-80F5013DF80D}" sibTransId="{EBE1EEFA-2DB7-4AF6-89C2-CA38BF6436C1}"/>
    <dgm:cxn modelId="{4A49BCDB-6D9E-4E75-87E9-9D39FB0CC143}" srcId="{13D73565-AE7F-47FB-96A1-8DDFFB259AFC}" destId="{46EADB20-33AE-43B5-8814-577C6496DA62}" srcOrd="0" destOrd="0" parTransId="{41CAC0A9-F2FC-4086-98A0-B9DD95B6FD5F}" sibTransId="{5B5CD3B1-3F54-4355-8DC1-944BC4386162}"/>
    <dgm:cxn modelId="{FAAFBEEC-E37D-46BE-86F8-C52936121A20}" type="presOf" srcId="{9934935C-80BE-4740-9268-13CF42293960}" destId="{2198C299-FE7C-46D3-857D-16DB62D6ECBC}" srcOrd="0" destOrd="0" presId="urn:microsoft.com/office/officeart/2018/2/layout/IconVerticalSolidList"/>
    <dgm:cxn modelId="{E9B3968E-4351-4A70-889F-5B177D0764FC}" type="presParOf" srcId="{B5383751-42D1-4CF9-9EC8-442802A9A01A}" destId="{E522C7C8-705E-413D-B4A4-1581BF95E8D3}" srcOrd="0" destOrd="0" presId="urn:microsoft.com/office/officeart/2018/2/layout/IconVerticalSolidList"/>
    <dgm:cxn modelId="{8E037135-B292-44A8-8B41-2A20F8BCE003}" type="presParOf" srcId="{E522C7C8-705E-413D-B4A4-1581BF95E8D3}" destId="{B574112E-288C-4630-B14E-E90699240926}" srcOrd="0" destOrd="0" presId="urn:microsoft.com/office/officeart/2018/2/layout/IconVerticalSolidList"/>
    <dgm:cxn modelId="{751998E8-EF6B-43DC-9B6C-E40D5BEF4CAE}" type="presParOf" srcId="{E522C7C8-705E-413D-B4A4-1581BF95E8D3}" destId="{07D5498D-6FCD-4585-9ACB-5078FF8CADD9}" srcOrd="1" destOrd="0" presId="urn:microsoft.com/office/officeart/2018/2/layout/IconVerticalSolidList"/>
    <dgm:cxn modelId="{13CE2B74-F286-4354-A308-77490CFC0ADC}" type="presParOf" srcId="{E522C7C8-705E-413D-B4A4-1581BF95E8D3}" destId="{06302ECB-6568-44EB-AAEB-4A5893798C83}" srcOrd="2" destOrd="0" presId="urn:microsoft.com/office/officeart/2018/2/layout/IconVerticalSolidList"/>
    <dgm:cxn modelId="{0DE15B30-2F34-4447-864D-933D27778C2F}" type="presParOf" srcId="{E522C7C8-705E-413D-B4A4-1581BF95E8D3}" destId="{D21E0EBC-78A2-4264-8AD5-BAF2AEB045B8}" srcOrd="3" destOrd="0" presId="urn:microsoft.com/office/officeart/2018/2/layout/IconVerticalSolidList"/>
    <dgm:cxn modelId="{B204BCF3-CC39-4006-A1DF-2F15A3B89061}" type="presParOf" srcId="{B5383751-42D1-4CF9-9EC8-442802A9A01A}" destId="{8F37AA53-528F-48CB-B701-ADCEBE62CAB5}" srcOrd="1" destOrd="0" presId="urn:microsoft.com/office/officeart/2018/2/layout/IconVerticalSolidList"/>
    <dgm:cxn modelId="{5D434057-62D5-41D9-90A8-FBB8DD9E19F2}" type="presParOf" srcId="{B5383751-42D1-4CF9-9EC8-442802A9A01A}" destId="{C19FC51C-04EE-4E27-9FB1-9288EE703ED6}" srcOrd="2" destOrd="0" presId="urn:microsoft.com/office/officeart/2018/2/layout/IconVerticalSolidList"/>
    <dgm:cxn modelId="{D2EC4E6A-249B-4F99-8708-0B5ADE3AD4F5}" type="presParOf" srcId="{C19FC51C-04EE-4E27-9FB1-9288EE703ED6}" destId="{FB6CAFA4-AADA-4D3E-9DC6-BBA0554BF053}" srcOrd="0" destOrd="0" presId="urn:microsoft.com/office/officeart/2018/2/layout/IconVerticalSolidList"/>
    <dgm:cxn modelId="{FC06D7D4-4C82-4F0B-8ABD-088879EFD57B}" type="presParOf" srcId="{C19FC51C-04EE-4E27-9FB1-9288EE703ED6}" destId="{00941825-D733-4329-A989-82D7CCF4335B}" srcOrd="1" destOrd="0" presId="urn:microsoft.com/office/officeart/2018/2/layout/IconVerticalSolidList"/>
    <dgm:cxn modelId="{C43989DA-6E22-4C11-80E2-EE2C95DF2057}" type="presParOf" srcId="{C19FC51C-04EE-4E27-9FB1-9288EE703ED6}" destId="{9B604ADA-78A6-4E30-8E96-6AA3B980CC2C}" srcOrd="2" destOrd="0" presId="urn:microsoft.com/office/officeart/2018/2/layout/IconVerticalSolidList"/>
    <dgm:cxn modelId="{F1ED9F08-9BD8-42FC-894A-656C471B19C9}" type="presParOf" srcId="{C19FC51C-04EE-4E27-9FB1-9288EE703ED6}" destId="{6ACF6361-977F-4D8A-852B-E77DE89D07EE}" srcOrd="3" destOrd="0" presId="urn:microsoft.com/office/officeart/2018/2/layout/IconVerticalSolidList"/>
    <dgm:cxn modelId="{20A5D257-7999-437D-93B5-CA35A7771FCC}" type="presParOf" srcId="{B5383751-42D1-4CF9-9EC8-442802A9A01A}" destId="{9EAFEAF2-3DEC-4044-A012-0A77A166A220}" srcOrd="3" destOrd="0" presId="urn:microsoft.com/office/officeart/2018/2/layout/IconVerticalSolidList"/>
    <dgm:cxn modelId="{10A7CF8E-D74E-4DB9-90F8-10AAEAC84A55}" type="presParOf" srcId="{B5383751-42D1-4CF9-9EC8-442802A9A01A}" destId="{17EC84FB-E71B-411B-B487-AC0896C71285}" srcOrd="4" destOrd="0" presId="urn:microsoft.com/office/officeart/2018/2/layout/IconVerticalSolidList"/>
    <dgm:cxn modelId="{5C9B8CD6-ED3C-4006-A638-0AD937B03B4C}" type="presParOf" srcId="{17EC84FB-E71B-411B-B487-AC0896C71285}" destId="{E3E1DF9B-611B-4582-A332-4C203A3A3DF1}" srcOrd="0" destOrd="0" presId="urn:microsoft.com/office/officeart/2018/2/layout/IconVerticalSolidList"/>
    <dgm:cxn modelId="{BB0EF5A4-9AFF-41B4-8708-0D6CCDDF2C7F}" type="presParOf" srcId="{17EC84FB-E71B-411B-B487-AC0896C71285}" destId="{2E38301B-6AAC-461A-A689-5EFCB44CE60B}" srcOrd="1" destOrd="0" presId="urn:microsoft.com/office/officeart/2018/2/layout/IconVerticalSolidList"/>
    <dgm:cxn modelId="{A1BCC109-5579-43BF-BF5F-F31E9AFAD802}" type="presParOf" srcId="{17EC84FB-E71B-411B-B487-AC0896C71285}" destId="{800CB72C-1DD9-4023-8778-8A9BF836672A}" srcOrd="2" destOrd="0" presId="urn:microsoft.com/office/officeart/2018/2/layout/IconVerticalSolidList"/>
    <dgm:cxn modelId="{D5781746-4A8F-466A-BF17-4F2C50B1223F}" type="presParOf" srcId="{17EC84FB-E71B-411B-B487-AC0896C71285}" destId="{E08D3B9C-F8B4-4B3A-9576-BC8C75C0CFF0}" srcOrd="3" destOrd="0" presId="urn:microsoft.com/office/officeart/2018/2/layout/IconVerticalSolidList"/>
    <dgm:cxn modelId="{84DDA8E6-7748-4BBB-B97E-EA2BAF752979}" type="presParOf" srcId="{B5383751-42D1-4CF9-9EC8-442802A9A01A}" destId="{9242E214-78E8-41FA-8AA5-24D2E93C018A}" srcOrd="5" destOrd="0" presId="urn:microsoft.com/office/officeart/2018/2/layout/IconVerticalSolidList"/>
    <dgm:cxn modelId="{3FDE1AF2-7151-4BD8-BDD6-7F8782E25D05}" type="presParOf" srcId="{B5383751-42D1-4CF9-9EC8-442802A9A01A}" destId="{188AAD7C-28DE-4FC4-925A-B9D5CCDBC07B}" srcOrd="6" destOrd="0" presId="urn:microsoft.com/office/officeart/2018/2/layout/IconVerticalSolidList"/>
    <dgm:cxn modelId="{90711001-0D98-4447-805E-84DDE74E5924}" type="presParOf" srcId="{188AAD7C-28DE-4FC4-925A-B9D5CCDBC07B}" destId="{FBDAA02D-FA90-4F2E-88C0-DACE452023F2}" srcOrd="0" destOrd="0" presId="urn:microsoft.com/office/officeart/2018/2/layout/IconVerticalSolidList"/>
    <dgm:cxn modelId="{486F2DEB-0C37-4104-A92B-48C6029FA0CC}" type="presParOf" srcId="{188AAD7C-28DE-4FC4-925A-B9D5CCDBC07B}" destId="{BA0D8DD8-57A1-417E-B252-AD073C137E2A}" srcOrd="1" destOrd="0" presId="urn:microsoft.com/office/officeart/2018/2/layout/IconVerticalSolidList"/>
    <dgm:cxn modelId="{59610215-64DC-4FB0-BF74-84D11D6D5B67}" type="presParOf" srcId="{188AAD7C-28DE-4FC4-925A-B9D5CCDBC07B}" destId="{02002338-2060-4808-86F1-572F87BE8242}" srcOrd="2" destOrd="0" presId="urn:microsoft.com/office/officeart/2018/2/layout/IconVerticalSolidList"/>
    <dgm:cxn modelId="{FF53D079-8A18-48BC-9B61-87AF0C44BC4D}" type="presParOf" srcId="{188AAD7C-28DE-4FC4-925A-B9D5CCDBC07B}" destId="{2198C299-FE7C-46D3-857D-16DB62D6ECBC}" srcOrd="3" destOrd="0" presId="urn:microsoft.com/office/officeart/2018/2/layout/IconVerticalSolidList"/>
    <dgm:cxn modelId="{D0725C39-F473-4BD7-83B9-25F5B39B0EBB}" type="presParOf" srcId="{B5383751-42D1-4CF9-9EC8-442802A9A01A}" destId="{9BF3B89F-69A8-4F1D-ADB1-C6FA652D9E2A}" srcOrd="7" destOrd="0" presId="urn:microsoft.com/office/officeart/2018/2/layout/IconVerticalSolidList"/>
    <dgm:cxn modelId="{76097872-A4AC-45CB-9A5A-3FA6CED56E88}" type="presParOf" srcId="{B5383751-42D1-4CF9-9EC8-442802A9A01A}" destId="{E02C0193-96E2-4FBA-9E9D-D6C9C77C9969}" srcOrd="8" destOrd="0" presId="urn:microsoft.com/office/officeart/2018/2/layout/IconVerticalSolidList"/>
    <dgm:cxn modelId="{20D32ADE-69CE-4ABC-943B-A2CDC4B4BE47}" type="presParOf" srcId="{E02C0193-96E2-4FBA-9E9D-D6C9C77C9969}" destId="{A9991233-9076-4C49-94DE-7FACA6A63204}" srcOrd="0" destOrd="0" presId="urn:microsoft.com/office/officeart/2018/2/layout/IconVerticalSolidList"/>
    <dgm:cxn modelId="{6FAE36FD-A932-4A16-97C5-DD0354BB09E7}" type="presParOf" srcId="{E02C0193-96E2-4FBA-9E9D-D6C9C77C9969}" destId="{BB1AC453-897A-4AEB-B0DE-0C575697B6C7}" srcOrd="1" destOrd="0" presId="urn:microsoft.com/office/officeart/2018/2/layout/IconVerticalSolidList"/>
    <dgm:cxn modelId="{89F0D6DE-5737-421F-BEAB-7B03617ECABF}" type="presParOf" srcId="{E02C0193-96E2-4FBA-9E9D-D6C9C77C9969}" destId="{43A7B088-4F75-4AB9-9368-0327979EFDF2}" srcOrd="2" destOrd="0" presId="urn:microsoft.com/office/officeart/2018/2/layout/IconVerticalSolidList"/>
    <dgm:cxn modelId="{8B5A4C39-0655-4C2B-A7C3-85D84774A46D}" type="presParOf" srcId="{E02C0193-96E2-4FBA-9E9D-D6C9C77C9969}" destId="{44D96969-9F7A-4F78-AF26-089B15BC0B9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AAA2B77-D613-46D8-ABF1-CF2FC417555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940B421-F526-4F21-B956-6EFD62815038}">
      <dgm:prSet/>
      <dgm:spPr/>
      <dgm:t>
        <a:bodyPr/>
        <a:lstStyle/>
        <a:p>
          <a:r>
            <a:rPr lang="en-GB"/>
            <a:t>Communication problems are causing operational failures</a:t>
          </a:r>
          <a:endParaRPr lang="en-US"/>
        </a:p>
      </dgm:t>
    </dgm:pt>
    <dgm:pt modelId="{2E87AD9C-C92C-4390-99B2-0FF6250AF753}" type="parTrans" cxnId="{B8665A56-5C60-4EBC-A243-5A9039C20CFA}">
      <dgm:prSet/>
      <dgm:spPr/>
      <dgm:t>
        <a:bodyPr/>
        <a:lstStyle/>
        <a:p>
          <a:endParaRPr lang="en-US"/>
        </a:p>
      </dgm:t>
    </dgm:pt>
    <dgm:pt modelId="{A1AA1F48-6DEB-460E-B3E0-67E58D5F9583}" type="sibTrans" cxnId="{B8665A56-5C60-4EBC-A243-5A9039C20CFA}">
      <dgm:prSet/>
      <dgm:spPr/>
      <dgm:t>
        <a:bodyPr/>
        <a:lstStyle/>
        <a:p>
          <a:endParaRPr lang="en-US"/>
        </a:p>
      </dgm:t>
    </dgm:pt>
    <dgm:pt modelId="{601AA75C-9FFA-4D3D-B742-AAC766C0FB0C}">
      <dgm:prSet/>
      <dgm:spPr/>
      <dgm:t>
        <a:bodyPr/>
        <a:lstStyle/>
        <a:p>
          <a:r>
            <a:rPr lang="en-GB"/>
            <a:t>Multiple barriers affect understanding and teamwork </a:t>
          </a:r>
          <a:endParaRPr lang="en-US"/>
        </a:p>
      </dgm:t>
    </dgm:pt>
    <dgm:pt modelId="{B56B5CFF-E584-45CF-A33A-AA530CEFB609}" type="parTrans" cxnId="{CEE2DA41-236B-4982-8787-8C8E97E2B246}">
      <dgm:prSet/>
      <dgm:spPr/>
      <dgm:t>
        <a:bodyPr/>
        <a:lstStyle/>
        <a:p>
          <a:endParaRPr lang="en-US"/>
        </a:p>
      </dgm:t>
    </dgm:pt>
    <dgm:pt modelId="{3F8FAA7D-93F0-477B-BCCB-181D1D83CD7D}" type="sibTrans" cxnId="{CEE2DA41-236B-4982-8787-8C8E97E2B246}">
      <dgm:prSet/>
      <dgm:spPr/>
      <dgm:t>
        <a:bodyPr/>
        <a:lstStyle/>
        <a:p>
          <a:endParaRPr lang="en-US"/>
        </a:p>
      </dgm:t>
    </dgm:pt>
    <dgm:pt modelId="{3229F907-4941-476C-A892-5B1EAEB96512}">
      <dgm:prSet/>
      <dgm:spPr/>
      <dgm:t>
        <a:bodyPr/>
        <a:lstStyle/>
        <a:p>
          <a:r>
            <a:rPr lang="en-GB"/>
            <a:t>Applying communication theories help identify solutions </a:t>
          </a:r>
          <a:endParaRPr lang="en-US"/>
        </a:p>
      </dgm:t>
    </dgm:pt>
    <dgm:pt modelId="{2BEFB31B-65E2-4C1E-805A-7C7BFD5A8A97}" type="parTrans" cxnId="{F921BDA3-9F61-408A-B2B8-18063F89082F}">
      <dgm:prSet/>
      <dgm:spPr/>
      <dgm:t>
        <a:bodyPr/>
        <a:lstStyle/>
        <a:p>
          <a:endParaRPr lang="en-US"/>
        </a:p>
      </dgm:t>
    </dgm:pt>
    <dgm:pt modelId="{A087D0B4-E8CF-4395-91E9-6ACA43D23C1F}" type="sibTrans" cxnId="{F921BDA3-9F61-408A-B2B8-18063F89082F}">
      <dgm:prSet/>
      <dgm:spPr/>
      <dgm:t>
        <a:bodyPr/>
        <a:lstStyle/>
        <a:p>
          <a:endParaRPr lang="en-US"/>
        </a:p>
      </dgm:t>
    </dgm:pt>
    <dgm:pt modelId="{6E8C8627-BF5E-4702-9F61-BDECED0E26D8}">
      <dgm:prSet/>
      <dgm:spPr/>
      <dgm:t>
        <a:bodyPr/>
        <a:lstStyle/>
        <a:p>
          <a:r>
            <a:rPr lang="en-GB"/>
            <a:t>Training, clearer communication, and better management can improve performance.</a:t>
          </a:r>
          <a:endParaRPr lang="en-US"/>
        </a:p>
      </dgm:t>
    </dgm:pt>
    <dgm:pt modelId="{3889B4F8-C955-4E5E-8E4A-25F6D38051F1}" type="parTrans" cxnId="{69DFF00D-1057-4179-9F68-B5600B5E502B}">
      <dgm:prSet/>
      <dgm:spPr/>
      <dgm:t>
        <a:bodyPr/>
        <a:lstStyle/>
        <a:p>
          <a:endParaRPr lang="en-US"/>
        </a:p>
      </dgm:t>
    </dgm:pt>
    <dgm:pt modelId="{13305378-DBDE-466E-80D5-9C816B6E2BD9}" type="sibTrans" cxnId="{69DFF00D-1057-4179-9F68-B5600B5E502B}">
      <dgm:prSet/>
      <dgm:spPr/>
      <dgm:t>
        <a:bodyPr/>
        <a:lstStyle/>
        <a:p>
          <a:endParaRPr lang="en-US"/>
        </a:p>
      </dgm:t>
    </dgm:pt>
    <dgm:pt modelId="{98E26C40-AAC8-48AC-B01F-C9C63C46DB9E}" type="pres">
      <dgm:prSet presAssocID="{9AAA2B77-D613-46D8-ABF1-CF2FC417555D}" presName="vert0" presStyleCnt="0">
        <dgm:presLayoutVars>
          <dgm:dir/>
          <dgm:animOne val="branch"/>
          <dgm:animLvl val="lvl"/>
        </dgm:presLayoutVars>
      </dgm:prSet>
      <dgm:spPr/>
    </dgm:pt>
    <dgm:pt modelId="{E39DE6DC-70D0-4519-8278-BDD88A0BD47F}" type="pres">
      <dgm:prSet presAssocID="{B940B421-F526-4F21-B956-6EFD62815038}" presName="thickLine" presStyleLbl="alignNode1" presStyleIdx="0" presStyleCnt="4"/>
      <dgm:spPr/>
    </dgm:pt>
    <dgm:pt modelId="{61BA903B-64C9-4965-888F-F0006BC1B4F8}" type="pres">
      <dgm:prSet presAssocID="{B940B421-F526-4F21-B956-6EFD62815038}" presName="horz1" presStyleCnt="0"/>
      <dgm:spPr/>
    </dgm:pt>
    <dgm:pt modelId="{A5BB7E38-6F27-4BBF-8517-82B1576C3ED9}" type="pres">
      <dgm:prSet presAssocID="{B940B421-F526-4F21-B956-6EFD62815038}" presName="tx1" presStyleLbl="revTx" presStyleIdx="0" presStyleCnt="4"/>
      <dgm:spPr/>
    </dgm:pt>
    <dgm:pt modelId="{DBF2D0C2-19FC-4E35-8D79-BA74C38F0DCC}" type="pres">
      <dgm:prSet presAssocID="{B940B421-F526-4F21-B956-6EFD62815038}" presName="vert1" presStyleCnt="0"/>
      <dgm:spPr/>
    </dgm:pt>
    <dgm:pt modelId="{0855ED0C-7654-4C20-B701-9BC6C99AF4AF}" type="pres">
      <dgm:prSet presAssocID="{601AA75C-9FFA-4D3D-B742-AAC766C0FB0C}" presName="thickLine" presStyleLbl="alignNode1" presStyleIdx="1" presStyleCnt="4"/>
      <dgm:spPr/>
    </dgm:pt>
    <dgm:pt modelId="{24FD7890-910D-4619-B9F4-537CE71DC7E6}" type="pres">
      <dgm:prSet presAssocID="{601AA75C-9FFA-4D3D-B742-AAC766C0FB0C}" presName="horz1" presStyleCnt="0"/>
      <dgm:spPr/>
    </dgm:pt>
    <dgm:pt modelId="{DB6A0B16-6A10-49E9-A6B8-F1EEC813B3C7}" type="pres">
      <dgm:prSet presAssocID="{601AA75C-9FFA-4D3D-B742-AAC766C0FB0C}" presName="tx1" presStyleLbl="revTx" presStyleIdx="1" presStyleCnt="4"/>
      <dgm:spPr/>
    </dgm:pt>
    <dgm:pt modelId="{5989BFB2-3593-4288-9698-BF4C116C4C5C}" type="pres">
      <dgm:prSet presAssocID="{601AA75C-9FFA-4D3D-B742-AAC766C0FB0C}" presName="vert1" presStyleCnt="0"/>
      <dgm:spPr/>
    </dgm:pt>
    <dgm:pt modelId="{CE07171C-2735-464B-B099-3B2A9C12D2F5}" type="pres">
      <dgm:prSet presAssocID="{3229F907-4941-476C-A892-5B1EAEB96512}" presName="thickLine" presStyleLbl="alignNode1" presStyleIdx="2" presStyleCnt="4"/>
      <dgm:spPr/>
    </dgm:pt>
    <dgm:pt modelId="{6FDF17E6-5203-450A-9CAF-2E0BDD9B3873}" type="pres">
      <dgm:prSet presAssocID="{3229F907-4941-476C-A892-5B1EAEB96512}" presName="horz1" presStyleCnt="0"/>
      <dgm:spPr/>
    </dgm:pt>
    <dgm:pt modelId="{27F62B49-A924-4085-9671-252530559884}" type="pres">
      <dgm:prSet presAssocID="{3229F907-4941-476C-A892-5B1EAEB96512}" presName="tx1" presStyleLbl="revTx" presStyleIdx="2" presStyleCnt="4"/>
      <dgm:spPr/>
    </dgm:pt>
    <dgm:pt modelId="{F5A3700D-6A46-4598-B77E-F3671A900B12}" type="pres">
      <dgm:prSet presAssocID="{3229F907-4941-476C-A892-5B1EAEB96512}" presName="vert1" presStyleCnt="0"/>
      <dgm:spPr/>
    </dgm:pt>
    <dgm:pt modelId="{957C9528-1E1B-4703-BB6D-80BD4762DC89}" type="pres">
      <dgm:prSet presAssocID="{6E8C8627-BF5E-4702-9F61-BDECED0E26D8}" presName="thickLine" presStyleLbl="alignNode1" presStyleIdx="3" presStyleCnt="4"/>
      <dgm:spPr/>
    </dgm:pt>
    <dgm:pt modelId="{3A79DF20-CD3B-477E-802D-5A64F919B38B}" type="pres">
      <dgm:prSet presAssocID="{6E8C8627-BF5E-4702-9F61-BDECED0E26D8}" presName="horz1" presStyleCnt="0"/>
      <dgm:spPr/>
    </dgm:pt>
    <dgm:pt modelId="{51C56856-EDCB-4A7E-A942-8774B2BB13D3}" type="pres">
      <dgm:prSet presAssocID="{6E8C8627-BF5E-4702-9F61-BDECED0E26D8}" presName="tx1" presStyleLbl="revTx" presStyleIdx="3" presStyleCnt="4"/>
      <dgm:spPr/>
    </dgm:pt>
    <dgm:pt modelId="{1BB42CB7-BF54-46BE-9D76-CDB209AEAC1C}" type="pres">
      <dgm:prSet presAssocID="{6E8C8627-BF5E-4702-9F61-BDECED0E26D8}" presName="vert1" presStyleCnt="0"/>
      <dgm:spPr/>
    </dgm:pt>
  </dgm:ptLst>
  <dgm:cxnLst>
    <dgm:cxn modelId="{6C06AA03-D0EE-4ED4-BF6E-413E275DFC70}" type="presOf" srcId="{6E8C8627-BF5E-4702-9F61-BDECED0E26D8}" destId="{51C56856-EDCB-4A7E-A942-8774B2BB13D3}" srcOrd="0" destOrd="0" presId="urn:microsoft.com/office/officeart/2008/layout/LinedList"/>
    <dgm:cxn modelId="{69DFF00D-1057-4179-9F68-B5600B5E502B}" srcId="{9AAA2B77-D613-46D8-ABF1-CF2FC417555D}" destId="{6E8C8627-BF5E-4702-9F61-BDECED0E26D8}" srcOrd="3" destOrd="0" parTransId="{3889B4F8-C955-4E5E-8E4A-25F6D38051F1}" sibTransId="{13305378-DBDE-466E-80D5-9C816B6E2BD9}"/>
    <dgm:cxn modelId="{86F81112-FD46-4A8C-B621-0A12D369B720}" type="presOf" srcId="{3229F907-4941-476C-A892-5B1EAEB96512}" destId="{27F62B49-A924-4085-9671-252530559884}" srcOrd="0" destOrd="0" presId="urn:microsoft.com/office/officeart/2008/layout/LinedList"/>
    <dgm:cxn modelId="{BD54FF3E-5EEA-4EB6-9D17-DBBFFAEA439E}" type="presOf" srcId="{601AA75C-9FFA-4D3D-B742-AAC766C0FB0C}" destId="{DB6A0B16-6A10-49E9-A6B8-F1EEC813B3C7}" srcOrd="0" destOrd="0" presId="urn:microsoft.com/office/officeart/2008/layout/LinedList"/>
    <dgm:cxn modelId="{CEE2DA41-236B-4982-8787-8C8E97E2B246}" srcId="{9AAA2B77-D613-46D8-ABF1-CF2FC417555D}" destId="{601AA75C-9FFA-4D3D-B742-AAC766C0FB0C}" srcOrd="1" destOrd="0" parTransId="{B56B5CFF-E584-45CF-A33A-AA530CEFB609}" sibTransId="{3F8FAA7D-93F0-477B-BCCB-181D1D83CD7D}"/>
    <dgm:cxn modelId="{B8665A56-5C60-4EBC-A243-5A9039C20CFA}" srcId="{9AAA2B77-D613-46D8-ABF1-CF2FC417555D}" destId="{B940B421-F526-4F21-B956-6EFD62815038}" srcOrd="0" destOrd="0" parTransId="{2E87AD9C-C92C-4390-99B2-0FF6250AF753}" sibTransId="{A1AA1F48-6DEB-460E-B3E0-67E58D5F9583}"/>
    <dgm:cxn modelId="{AB77FF7A-2543-432D-8E03-DADCDE03FAE4}" type="presOf" srcId="{9AAA2B77-D613-46D8-ABF1-CF2FC417555D}" destId="{98E26C40-AAC8-48AC-B01F-C9C63C46DB9E}" srcOrd="0" destOrd="0" presId="urn:microsoft.com/office/officeart/2008/layout/LinedList"/>
    <dgm:cxn modelId="{06975B95-4931-4689-8D11-CD809458BC3B}" type="presOf" srcId="{B940B421-F526-4F21-B956-6EFD62815038}" destId="{A5BB7E38-6F27-4BBF-8517-82B1576C3ED9}" srcOrd="0" destOrd="0" presId="urn:microsoft.com/office/officeart/2008/layout/LinedList"/>
    <dgm:cxn modelId="{F921BDA3-9F61-408A-B2B8-18063F89082F}" srcId="{9AAA2B77-D613-46D8-ABF1-CF2FC417555D}" destId="{3229F907-4941-476C-A892-5B1EAEB96512}" srcOrd="2" destOrd="0" parTransId="{2BEFB31B-65E2-4C1E-805A-7C7BFD5A8A97}" sibTransId="{A087D0B4-E8CF-4395-91E9-6ACA43D23C1F}"/>
    <dgm:cxn modelId="{77FB9161-C714-4401-BC13-894E9E263807}" type="presParOf" srcId="{98E26C40-AAC8-48AC-B01F-C9C63C46DB9E}" destId="{E39DE6DC-70D0-4519-8278-BDD88A0BD47F}" srcOrd="0" destOrd="0" presId="urn:microsoft.com/office/officeart/2008/layout/LinedList"/>
    <dgm:cxn modelId="{0DF6F27B-0C6D-4005-883B-F90E79F8057C}" type="presParOf" srcId="{98E26C40-AAC8-48AC-B01F-C9C63C46DB9E}" destId="{61BA903B-64C9-4965-888F-F0006BC1B4F8}" srcOrd="1" destOrd="0" presId="urn:microsoft.com/office/officeart/2008/layout/LinedList"/>
    <dgm:cxn modelId="{E99CE9C4-90C2-4D62-8F94-6CC5327DC24A}" type="presParOf" srcId="{61BA903B-64C9-4965-888F-F0006BC1B4F8}" destId="{A5BB7E38-6F27-4BBF-8517-82B1576C3ED9}" srcOrd="0" destOrd="0" presId="urn:microsoft.com/office/officeart/2008/layout/LinedList"/>
    <dgm:cxn modelId="{1B8291B7-6FFF-4D96-A7B8-BF1158AC0C69}" type="presParOf" srcId="{61BA903B-64C9-4965-888F-F0006BC1B4F8}" destId="{DBF2D0C2-19FC-4E35-8D79-BA74C38F0DCC}" srcOrd="1" destOrd="0" presId="urn:microsoft.com/office/officeart/2008/layout/LinedList"/>
    <dgm:cxn modelId="{DF669CFC-A1D7-4FD2-A282-7F4F94355263}" type="presParOf" srcId="{98E26C40-AAC8-48AC-B01F-C9C63C46DB9E}" destId="{0855ED0C-7654-4C20-B701-9BC6C99AF4AF}" srcOrd="2" destOrd="0" presId="urn:microsoft.com/office/officeart/2008/layout/LinedList"/>
    <dgm:cxn modelId="{A473DBCB-80A2-4CE7-B545-62898C130F99}" type="presParOf" srcId="{98E26C40-AAC8-48AC-B01F-C9C63C46DB9E}" destId="{24FD7890-910D-4619-B9F4-537CE71DC7E6}" srcOrd="3" destOrd="0" presId="urn:microsoft.com/office/officeart/2008/layout/LinedList"/>
    <dgm:cxn modelId="{5CC6C52F-CB36-40DC-92F8-9D8423A16639}" type="presParOf" srcId="{24FD7890-910D-4619-B9F4-537CE71DC7E6}" destId="{DB6A0B16-6A10-49E9-A6B8-F1EEC813B3C7}" srcOrd="0" destOrd="0" presId="urn:microsoft.com/office/officeart/2008/layout/LinedList"/>
    <dgm:cxn modelId="{1291EA6D-B35A-49D0-AC28-E91145649309}" type="presParOf" srcId="{24FD7890-910D-4619-B9F4-537CE71DC7E6}" destId="{5989BFB2-3593-4288-9698-BF4C116C4C5C}" srcOrd="1" destOrd="0" presId="urn:microsoft.com/office/officeart/2008/layout/LinedList"/>
    <dgm:cxn modelId="{B0E6102B-7167-4272-BBFF-AE2BBD6460BF}" type="presParOf" srcId="{98E26C40-AAC8-48AC-B01F-C9C63C46DB9E}" destId="{CE07171C-2735-464B-B099-3B2A9C12D2F5}" srcOrd="4" destOrd="0" presId="urn:microsoft.com/office/officeart/2008/layout/LinedList"/>
    <dgm:cxn modelId="{22BF367B-0E00-4B17-9B10-35E5BF1AFCE3}" type="presParOf" srcId="{98E26C40-AAC8-48AC-B01F-C9C63C46DB9E}" destId="{6FDF17E6-5203-450A-9CAF-2E0BDD9B3873}" srcOrd="5" destOrd="0" presId="urn:microsoft.com/office/officeart/2008/layout/LinedList"/>
    <dgm:cxn modelId="{D769CE37-C06B-45FE-87E5-26C952F63505}" type="presParOf" srcId="{6FDF17E6-5203-450A-9CAF-2E0BDD9B3873}" destId="{27F62B49-A924-4085-9671-252530559884}" srcOrd="0" destOrd="0" presId="urn:microsoft.com/office/officeart/2008/layout/LinedList"/>
    <dgm:cxn modelId="{4671D529-58C5-4827-A6A6-3416BAFB9B22}" type="presParOf" srcId="{6FDF17E6-5203-450A-9CAF-2E0BDD9B3873}" destId="{F5A3700D-6A46-4598-B77E-F3671A900B12}" srcOrd="1" destOrd="0" presId="urn:microsoft.com/office/officeart/2008/layout/LinedList"/>
    <dgm:cxn modelId="{7472E7EB-7298-4BF5-A9FD-B9425126C5A8}" type="presParOf" srcId="{98E26C40-AAC8-48AC-B01F-C9C63C46DB9E}" destId="{957C9528-1E1B-4703-BB6D-80BD4762DC89}" srcOrd="6" destOrd="0" presId="urn:microsoft.com/office/officeart/2008/layout/LinedList"/>
    <dgm:cxn modelId="{D8039C04-B6E1-4DE5-A308-8E00F6213B6C}" type="presParOf" srcId="{98E26C40-AAC8-48AC-B01F-C9C63C46DB9E}" destId="{3A79DF20-CD3B-477E-802D-5A64F919B38B}" srcOrd="7" destOrd="0" presId="urn:microsoft.com/office/officeart/2008/layout/LinedList"/>
    <dgm:cxn modelId="{C5526036-35B7-4411-AFCB-1FEFD853F176}" type="presParOf" srcId="{3A79DF20-CD3B-477E-802D-5A64F919B38B}" destId="{51C56856-EDCB-4A7E-A942-8774B2BB13D3}" srcOrd="0" destOrd="0" presId="urn:microsoft.com/office/officeart/2008/layout/LinedList"/>
    <dgm:cxn modelId="{038B5740-406A-4429-8821-C4274ED8DB2F}" type="presParOf" srcId="{3A79DF20-CD3B-477E-802D-5A64F919B38B}" destId="{1BB42CB7-BF54-46BE-9D76-CDB209AEAC1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18B3C0-ACCA-4474-9408-04241BD1797C}">
      <dsp:nvSpPr>
        <dsp:cNvPr id="0" name=""/>
        <dsp:cNvSpPr/>
      </dsp:nvSpPr>
      <dsp:spPr>
        <a:xfrm>
          <a:off x="0" y="98059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Jahi - 2507516</a:t>
          </a:r>
          <a:br>
            <a:rPr lang="en-GB" sz="2300" kern="1200" dirty="0"/>
          </a:br>
          <a:r>
            <a:rPr lang="en-GB" sz="2300" kern="1200" dirty="0"/>
            <a:t>Eduard </a:t>
          </a:r>
          <a:r>
            <a:rPr lang="en-GB" sz="2300" kern="1200" dirty="0" err="1"/>
            <a:t>kovac</a:t>
          </a:r>
          <a:r>
            <a:rPr lang="en-GB" sz="2300" kern="1200" dirty="0"/>
            <a:t> - 2421030</a:t>
          </a:r>
          <a:br>
            <a:rPr lang="en-GB" sz="2300" kern="1200" dirty="0"/>
          </a:br>
          <a:r>
            <a:rPr lang="en-GB" sz="2300" kern="1200" dirty="0"/>
            <a:t>Jaiden - 2511904</a:t>
          </a:r>
          <a:endParaRPr lang="en-US" sz="2300" kern="1200" dirty="0"/>
        </a:p>
      </dsp:txBody>
      <dsp:txXfrm>
        <a:off x="61741" y="159800"/>
        <a:ext cx="4876642" cy="1141288"/>
      </dsp:txXfrm>
    </dsp:sp>
    <dsp:sp modelId="{E58DBAB2-2AB8-49E1-9FDD-41C0A012773A}">
      <dsp:nvSpPr>
        <dsp:cNvPr id="0" name=""/>
        <dsp:cNvSpPr/>
      </dsp:nvSpPr>
      <dsp:spPr>
        <a:xfrm>
          <a:off x="0" y="1429069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Effective Teamwork and Communication</a:t>
          </a:r>
        </a:p>
      </dsp:txBody>
      <dsp:txXfrm>
        <a:off x="61741" y="1490810"/>
        <a:ext cx="4876642" cy="1141288"/>
      </dsp:txXfrm>
    </dsp:sp>
    <dsp:sp modelId="{02B61709-5B2F-4F94-BC12-FEC8DE9D71D8}">
      <dsp:nvSpPr>
        <dsp:cNvPr id="0" name=""/>
        <dsp:cNvSpPr/>
      </dsp:nvSpPr>
      <dsp:spPr>
        <a:xfrm>
          <a:off x="0" y="2760080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Group Presentation</a:t>
          </a:r>
        </a:p>
      </dsp:txBody>
      <dsp:txXfrm>
        <a:off x="61741" y="2821821"/>
        <a:ext cx="4876642" cy="1141288"/>
      </dsp:txXfrm>
    </dsp:sp>
    <dsp:sp modelId="{0C8F7E55-5D77-473E-8217-9433395CB809}">
      <dsp:nvSpPr>
        <dsp:cNvPr id="0" name=""/>
        <dsp:cNvSpPr/>
      </dsp:nvSpPr>
      <dsp:spPr>
        <a:xfrm>
          <a:off x="0" y="4091090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Flight foods LTD – communication problems </a:t>
          </a:r>
        </a:p>
      </dsp:txBody>
      <dsp:txXfrm>
        <a:off x="61741" y="4152831"/>
        <a:ext cx="4876642" cy="11412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93DECF-4B3F-44EB-B59B-992EAE4399B7}">
      <dsp:nvSpPr>
        <dsp:cNvPr id="0" name=""/>
        <dsp:cNvSpPr/>
      </dsp:nvSpPr>
      <dsp:spPr>
        <a:xfrm>
          <a:off x="494124" y="970339"/>
          <a:ext cx="806835" cy="8068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239813-A52C-4235-BB01-D198BF68B0E6}">
      <dsp:nvSpPr>
        <dsp:cNvPr id="0" name=""/>
        <dsp:cNvSpPr/>
      </dsp:nvSpPr>
      <dsp:spPr>
        <a:xfrm>
          <a:off x="1058" y="2046271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Flight Foods Ltd produces ready meals for airlines</a:t>
          </a:r>
        </a:p>
      </dsp:txBody>
      <dsp:txXfrm>
        <a:off x="1058" y="2046271"/>
        <a:ext cx="1792968" cy="717187"/>
      </dsp:txXfrm>
    </dsp:sp>
    <dsp:sp modelId="{8A93E668-2C98-45E7-866B-79A5F9DF235E}">
      <dsp:nvSpPr>
        <dsp:cNvPr id="0" name=""/>
        <dsp:cNvSpPr/>
      </dsp:nvSpPr>
      <dsp:spPr>
        <a:xfrm>
          <a:off x="2600862" y="970339"/>
          <a:ext cx="806835" cy="8068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5F899C-4817-41B7-99D5-7535EB237948}">
      <dsp:nvSpPr>
        <dsp:cNvPr id="0" name=""/>
        <dsp:cNvSpPr/>
      </dsp:nvSpPr>
      <dsp:spPr>
        <a:xfrm>
          <a:off x="2107796" y="2046271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Company losing market share due to poor food standards</a:t>
          </a:r>
        </a:p>
      </dsp:txBody>
      <dsp:txXfrm>
        <a:off x="2107796" y="2046271"/>
        <a:ext cx="1792968" cy="717187"/>
      </dsp:txXfrm>
    </dsp:sp>
    <dsp:sp modelId="{AEBAD67F-B0AE-4E60-ACB0-4B4524A8D805}">
      <dsp:nvSpPr>
        <dsp:cNvPr id="0" name=""/>
        <dsp:cNvSpPr/>
      </dsp:nvSpPr>
      <dsp:spPr>
        <a:xfrm>
          <a:off x="4707601" y="970339"/>
          <a:ext cx="806835" cy="8068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EA166-D7D1-4E84-AD86-57EBF5FD1FC2}">
      <dsp:nvSpPr>
        <dsp:cNvPr id="0" name=""/>
        <dsp:cNvSpPr/>
      </dsp:nvSpPr>
      <dsp:spPr>
        <a:xfrm>
          <a:off x="4214534" y="2046271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Complaints include undercooked food, poor packaging, and contamination</a:t>
          </a:r>
        </a:p>
      </dsp:txBody>
      <dsp:txXfrm>
        <a:off x="4214534" y="2046271"/>
        <a:ext cx="1792968" cy="717187"/>
      </dsp:txXfrm>
    </dsp:sp>
    <dsp:sp modelId="{D19E3377-6B88-4C73-9EF9-7967AB9B4A7A}">
      <dsp:nvSpPr>
        <dsp:cNvPr id="0" name=""/>
        <dsp:cNvSpPr/>
      </dsp:nvSpPr>
      <dsp:spPr>
        <a:xfrm>
          <a:off x="6814339" y="970339"/>
          <a:ext cx="806835" cy="8068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0BA19C-636C-4B15-9C2C-250641192DCE}">
      <dsp:nvSpPr>
        <dsp:cNvPr id="0" name=""/>
        <dsp:cNvSpPr/>
      </dsp:nvSpPr>
      <dsp:spPr>
        <a:xfrm>
          <a:off x="6321273" y="2046271"/>
          <a:ext cx="1792968" cy="71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Factory employs 40 workers from different cultural backgrounds</a:t>
          </a:r>
        </a:p>
      </dsp:txBody>
      <dsp:txXfrm>
        <a:off x="6321273" y="2046271"/>
        <a:ext cx="1792968" cy="7171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406393-3944-4FF0-B06F-29B7533215A7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Environmental noise from machinery</a:t>
          </a:r>
        </a:p>
      </dsp:txBody>
      <dsp:txXfrm>
        <a:off x="0" y="573683"/>
        <a:ext cx="2464593" cy="1478756"/>
      </dsp:txXfrm>
    </dsp:sp>
    <dsp:sp modelId="{B2DCFE62-E323-4C48-9611-BE2A45E94344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1170380"/>
                <a:satOff val="-1460"/>
                <a:lumOff val="34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170380"/>
                <a:satOff val="-1460"/>
                <a:lumOff val="34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Language and communication difficulties</a:t>
          </a:r>
        </a:p>
      </dsp:txBody>
      <dsp:txXfrm>
        <a:off x="2711053" y="573683"/>
        <a:ext cx="2464593" cy="1478756"/>
      </dsp:txXfrm>
    </dsp:sp>
    <dsp:sp modelId="{3F631085-1AF8-41DC-A243-84E98350BDAE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Age and generational differences</a:t>
          </a:r>
        </a:p>
      </dsp:txBody>
      <dsp:txXfrm>
        <a:off x="5422106" y="573683"/>
        <a:ext cx="2464593" cy="1478756"/>
      </dsp:txXfrm>
    </dsp:sp>
    <dsp:sp modelId="{B72087DC-C188-4A01-B5C7-01CBF151D581}">
      <dsp:nvSpPr>
        <dsp:cNvPr id="0" name=""/>
        <dsp:cNvSpPr/>
      </dsp:nvSpPr>
      <dsp:spPr>
        <a:xfrm>
          <a:off x="1355526" y="2298898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3511139"/>
                <a:satOff val="-4379"/>
                <a:lumOff val="103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511139"/>
                <a:satOff val="-4379"/>
                <a:lumOff val="103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Cultural differences in practices and standards</a:t>
          </a:r>
        </a:p>
      </dsp:txBody>
      <dsp:txXfrm>
        <a:off x="1355526" y="2298898"/>
        <a:ext cx="2464593" cy="1478756"/>
      </dsp:txXfrm>
    </dsp:sp>
    <dsp:sp modelId="{EF7B5FE9-2820-4C23-A64E-F6D68EB0C3D2}">
      <dsp:nvSpPr>
        <dsp:cNvPr id="0" name=""/>
        <dsp:cNvSpPr/>
      </dsp:nvSpPr>
      <dsp:spPr>
        <a:xfrm>
          <a:off x="4066579" y="2298898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Emotional reactions and stress from management</a:t>
          </a:r>
        </a:p>
      </dsp:txBody>
      <dsp:txXfrm>
        <a:off x="4066579" y="2298898"/>
        <a:ext cx="2464593" cy="14787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C14CA7-9807-43DC-9779-1F40312BB61B}">
      <dsp:nvSpPr>
        <dsp:cNvPr id="0" name=""/>
        <dsp:cNvSpPr/>
      </dsp:nvSpPr>
      <dsp:spPr>
        <a:xfrm>
          <a:off x="520435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7C2F6D-4CCD-4757-9BA1-C2F6DBA5BD77}">
      <dsp:nvSpPr>
        <dsp:cNvPr id="0" name=""/>
        <dsp:cNvSpPr/>
      </dsp:nvSpPr>
      <dsp:spPr>
        <a:xfrm>
          <a:off x="25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Loud machinery makes communication difficult</a:t>
          </a:r>
        </a:p>
      </dsp:txBody>
      <dsp:txXfrm>
        <a:off x="25435" y="2276522"/>
        <a:ext cx="1800000" cy="720000"/>
      </dsp:txXfrm>
    </dsp:sp>
    <dsp:sp modelId="{08AA3F0A-2C0A-4AF0-A80D-606773F7D537}">
      <dsp:nvSpPr>
        <dsp:cNvPr id="0" name=""/>
        <dsp:cNvSpPr/>
      </dsp:nvSpPr>
      <dsp:spPr>
        <a:xfrm>
          <a:off x="2635435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D5687B-8F17-41B8-B2B2-465D6EF3C225}">
      <dsp:nvSpPr>
        <dsp:cNvPr id="0" name=""/>
        <dsp:cNvSpPr/>
      </dsp:nvSpPr>
      <dsp:spPr>
        <a:xfrm>
          <a:off x="2140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Workers may not clearly hear instructions</a:t>
          </a:r>
        </a:p>
      </dsp:txBody>
      <dsp:txXfrm>
        <a:off x="2140435" y="2276522"/>
        <a:ext cx="1800000" cy="720000"/>
      </dsp:txXfrm>
    </dsp:sp>
    <dsp:sp modelId="{11D6F3A2-5B86-4C20-A1BB-FCAA9D4CBAB5}">
      <dsp:nvSpPr>
        <dsp:cNvPr id="0" name=""/>
        <dsp:cNvSpPr/>
      </dsp:nvSpPr>
      <dsp:spPr>
        <a:xfrm>
          <a:off x="4750435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EA10F4-93B7-4721-AC2C-1287CF2131B2}">
      <dsp:nvSpPr>
        <dsp:cNvPr id="0" name=""/>
        <dsp:cNvSpPr/>
      </dsp:nvSpPr>
      <dsp:spPr>
        <a:xfrm>
          <a:off x="4255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• Example: Steve shouting instructions in a noisy factory</a:t>
          </a:r>
        </a:p>
      </dsp:txBody>
      <dsp:txXfrm>
        <a:off x="4255435" y="2276522"/>
        <a:ext cx="1800000" cy="720000"/>
      </dsp:txXfrm>
    </dsp:sp>
    <dsp:sp modelId="{CE502F25-39F5-4D21-8C6A-85843BDAFED1}">
      <dsp:nvSpPr>
        <dsp:cNvPr id="0" name=""/>
        <dsp:cNvSpPr/>
      </dsp:nvSpPr>
      <dsp:spPr>
        <a:xfrm>
          <a:off x="6865435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2884EA-6DDC-45CD-BB70-58CEB92A795F}">
      <dsp:nvSpPr>
        <dsp:cNvPr id="0" name=""/>
        <dsp:cNvSpPr/>
      </dsp:nvSpPr>
      <dsp:spPr>
        <a:xfrm>
          <a:off x="6370435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• Related theory: Shannon &amp; Weaver Communication Model – 'Noise' affects message transmission</a:t>
          </a:r>
        </a:p>
      </dsp:txBody>
      <dsp:txXfrm>
        <a:off x="6370435" y="2276522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4A9AB9-208E-46E5-B0F3-C309BD14047B}">
      <dsp:nvSpPr>
        <dsp:cNvPr id="0" name=""/>
        <dsp:cNvSpPr/>
      </dsp:nvSpPr>
      <dsp:spPr>
        <a:xfrm>
          <a:off x="0" y="34373"/>
          <a:ext cx="4726201" cy="13985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Workers speak different native languages</a:t>
          </a:r>
        </a:p>
      </dsp:txBody>
      <dsp:txXfrm>
        <a:off x="68270" y="102643"/>
        <a:ext cx="4589661" cy="1261975"/>
      </dsp:txXfrm>
    </dsp:sp>
    <dsp:sp modelId="{C4C6CF46-878A-4C2F-AD20-FCBA8A4E35F8}">
      <dsp:nvSpPr>
        <dsp:cNvPr id="0" name=""/>
        <dsp:cNvSpPr/>
      </dsp:nvSpPr>
      <dsp:spPr>
        <a:xfrm>
          <a:off x="0" y="1504888"/>
          <a:ext cx="4726201" cy="1398515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Limited English used on the factory floor</a:t>
          </a:r>
        </a:p>
      </dsp:txBody>
      <dsp:txXfrm>
        <a:off x="68270" y="1573158"/>
        <a:ext cx="4589661" cy="1261975"/>
      </dsp:txXfrm>
    </dsp:sp>
    <dsp:sp modelId="{3F258302-9377-4F05-9338-111AEDDCDA89}">
      <dsp:nvSpPr>
        <dsp:cNvPr id="0" name=""/>
        <dsp:cNvSpPr/>
      </dsp:nvSpPr>
      <dsp:spPr>
        <a:xfrm>
          <a:off x="0" y="2975404"/>
          <a:ext cx="4726201" cy="1398515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Instructions may be misunderstood</a:t>
          </a:r>
        </a:p>
      </dsp:txBody>
      <dsp:txXfrm>
        <a:off x="68270" y="3043674"/>
        <a:ext cx="4589661" cy="1261975"/>
      </dsp:txXfrm>
    </dsp:sp>
    <dsp:sp modelId="{31A8F920-3486-4D03-95A3-0793C6886C76}">
      <dsp:nvSpPr>
        <dsp:cNvPr id="0" name=""/>
        <dsp:cNvSpPr/>
      </dsp:nvSpPr>
      <dsp:spPr>
        <a:xfrm>
          <a:off x="0" y="4445920"/>
          <a:ext cx="4726201" cy="1398515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Related theory: Berlo’s SMCR Model – communication depends on shared understanding</a:t>
          </a:r>
        </a:p>
      </dsp:txBody>
      <dsp:txXfrm>
        <a:off x="68270" y="4514190"/>
        <a:ext cx="4589661" cy="12619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EFF0C6-809D-42E0-85BF-764BBD579E7B}">
      <dsp:nvSpPr>
        <dsp:cNvPr id="0" name=""/>
        <dsp:cNvSpPr/>
      </dsp:nvSpPr>
      <dsp:spPr>
        <a:xfrm>
          <a:off x="0" y="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7BDD49-A887-4C01-BC27-6602C55E7EFA}">
      <dsp:nvSpPr>
        <dsp:cNvPr id="0" name=""/>
        <dsp:cNvSpPr/>
      </dsp:nvSpPr>
      <dsp:spPr>
        <a:xfrm>
          <a:off x="0" y="0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Workforce aged 16–60</a:t>
          </a:r>
        </a:p>
      </dsp:txBody>
      <dsp:txXfrm>
        <a:off x="0" y="0"/>
        <a:ext cx="8229600" cy="1131490"/>
      </dsp:txXfrm>
    </dsp:sp>
    <dsp:sp modelId="{17106347-E375-4800-BAB7-4B8558084CE3}">
      <dsp:nvSpPr>
        <dsp:cNvPr id="0" name=""/>
        <dsp:cNvSpPr/>
      </dsp:nvSpPr>
      <dsp:spPr>
        <a:xfrm>
          <a:off x="0" y="1131490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3D354-2326-4DCC-AFE9-44176790ED8D}">
      <dsp:nvSpPr>
        <dsp:cNvPr id="0" name=""/>
        <dsp:cNvSpPr/>
      </dsp:nvSpPr>
      <dsp:spPr>
        <a:xfrm>
          <a:off x="0" y="1131490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Younger employees struggle to follow instructions</a:t>
          </a:r>
        </a:p>
      </dsp:txBody>
      <dsp:txXfrm>
        <a:off x="0" y="1131490"/>
        <a:ext cx="8229600" cy="1131490"/>
      </dsp:txXfrm>
    </dsp:sp>
    <dsp:sp modelId="{510F2310-B819-4520-AF28-356AE9FB37A1}">
      <dsp:nvSpPr>
        <dsp:cNvPr id="0" name=""/>
        <dsp:cNvSpPr/>
      </dsp:nvSpPr>
      <dsp:spPr>
        <a:xfrm>
          <a:off x="0" y="2262981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C0706E-4E34-4531-A08C-5AD4DCCD53F1}">
      <dsp:nvSpPr>
        <dsp:cNvPr id="0" name=""/>
        <dsp:cNvSpPr/>
      </dsp:nvSpPr>
      <dsp:spPr>
        <a:xfrm>
          <a:off x="0" y="2262981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Differences in work habits and attitudes</a:t>
          </a:r>
        </a:p>
      </dsp:txBody>
      <dsp:txXfrm>
        <a:off x="0" y="2262981"/>
        <a:ext cx="8229600" cy="1131490"/>
      </dsp:txXfrm>
    </dsp:sp>
    <dsp:sp modelId="{65B0B13F-1AD2-459F-B417-9FC20787CBEA}">
      <dsp:nvSpPr>
        <dsp:cNvPr id="0" name=""/>
        <dsp:cNvSpPr/>
      </dsp:nvSpPr>
      <dsp:spPr>
        <a:xfrm>
          <a:off x="0" y="3394472"/>
          <a:ext cx="8229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DBACD-D43A-4588-8807-0BA6E67574E5}">
      <dsp:nvSpPr>
        <dsp:cNvPr id="0" name=""/>
        <dsp:cNvSpPr/>
      </dsp:nvSpPr>
      <dsp:spPr>
        <a:xfrm>
          <a:off x="0" y="3394472"/>
          <a:ext cx="8229600" cy="1131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Communication styles may vary between generations</a:t>
          </a:r>
        </a:p>
      </dsp:txBody>
      <dsp:txXfrm>
        <a:off x="0" y="3394472"/>
        <a:ext cx="8229600" cy="113149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BC27B1-147A-4CAC-BD56-4A7BB90C05C2}">
      <dsp:nvSpPr>
        <dsp:cNvPr id="0" name=""/>
        <dsp:cNvSpPr/>
      </dsp:nvSpPr>
      <dsp:spPr>
        <a:xfrm>
          <a:off x="0" y="0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26CAD01-19E8-4EBB-ADD3-2FE0DD101A30}">
      <dsp:nvSpPr>
        <dsp:cNvPr id="0" name=""/>
        <dsp:cNvSpPr/>
      </dsp:nvSpPr>
      <dsp:spPr>
        <a:xfrm>
          <a:off x="0" y="0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Employees from five different cultural groups</a:t>
          </a:r>
        </a:p>
      </dsp:txBody>
      <dsp:txXfrm>
        <a:off x="0" y="0"/>
        <a:ext cx="3993357" cy="979884"/>
      </dsp:txXfrm>
    </dsp:sp>
    <dsp:sp modelId="{1E885768-6E8E-404F-B3FE-134D55157EA8}">
      <dsp:nvSpPr>
        <dsp:cNvPr id="0" name=""/>
        <dsp:cNvSpPr/>
      </dsp:nvSpPr>
      <dsp:spPr>
        <a:xfrm>
          <a:off x="0" y="979884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929A7D6-1E9B-4D8C-862B-7C2AE2ACF551}">
      <dsp:nvSpPr>
        <dsp:cNvPr id="0" name=""/>
        <dsp:cNvSpPr/>
      </dsp:nvSpPr>
      <dsp:spPr>
        <a:xfrm>
          <a:off x="0" y="979884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Different food hygiene norms and practices</a:t>
          </a:r>
        </a:p>
      </dsp:txBody>
      <dsp:txXfrm>
        <a:off x="0" y="979884"/>
        <a:ext cx="3993357" cy="979884"/>
      </dsp:txXfrm>
    </dsp:sp>
    <dsp:sp modelId="{A5FB495D-D0EF-47AC-90D5-E06C222D9DB3}">
      <dsp:nvSpPr>
        <dsp:cNvPr id="0" name=""/>
        <dsp:cNvSpPr/>
      </dsp:nvSpPr>
      <dsp:spPr>
        <a:xfrm>
          <a:off x="0" y="1959768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0103595-5B6B-416A-AEC6-FA566796B0AC}">
      <dsp:nvSpPr>
        <dsp:cNvPr id="0" name=""/>
        <dsp:cNvSpPr/>
      </dsp:nvSpPr>
      <dsp:spPr>
        <a:xfrm>
          <a:off x="0" y="1959768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Cultural misunderstandings can affect teamwork</a:t>
          </a:r>
        </a:p>
      </dsp:txBody>
      <dsp:txXfrm>
        <a:off x="0" y="1959768"/>
        <a:ext cx="3993357" cy="979884"/>
      </dsp:txXfrm>
    </dsp:sp>
    <dsp:sp modelId="{7C2191C0-A61F-4BD1-8AA7-13291ABFDF58}">
      <dsp:nvSpPr>
        <dsp:cNvPr id="0" name=""/>
        <dsp:cNvSpPr/>
      </dsp:nvSpPr>
      <dsp:spPr>
        <a:xfrm>
          <a:off x="0" y="2939653"/>
          <a:ext cx="399335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230E96D-6AD1-44B4-A660-667050B9C256}">
      <dsp:nvSpPr>
        <dsp:cNvPr id="0" name=""/>
        <dsp:cNvSpPr/>
      </dsp:nvSpPr>
      <dsp:spPr>
        <a:xfrm>
          <a:off x="0" y="2939653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Schramm’s Communication Model highlights shared experience</a:t>
          </a:r>
        </a:p>
      </dsp:txBody>
      <dsp:txXfrm>
        <a:off x="0" y="2939653"/>
        <a:ext cx="3993357" cy="97988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74112E-288C-4630-B14E-E90699240926}">
      <dsp:nvSpPr>
        <dsp:cNvPr id="0" name=""/>
        <dsp:cNvSpPr/>
      </dsp:nvSpPr>
      <dsp:spPr>
        <a:xfrm>
          <a:off x="0" y="4592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D5498D-6FCD-4585-9ACB-5078FF8CADD9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1E0EBC-78A2-4264-8AD5-BAF2AEB045B8}">
      <dsp:nvSpPr>
        <dsp:cNvPr id="0" name=""/>
        <dsp:cNvSpPr/>
      </dsp:nvSpPr>
      <dsp:spPr>
        <a:xfrm>
          <a:off x="1129902" y="4592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Provide proper food hygiene and safety training</a:t>
          </a:r>
        </a:p>
      </dsp:txBody>
      <dsp:txXfrm>
        <a:off x="1129902" y="4592"/>
        <a:ext cx="3596298" cy="978270"/>
      </dsp:txXfrm>
    </dsp:sp>
    <dsp:sp modelId="{FB6CAFA4-AADA-4D3E-9DC6-BBA0554BF053}">
      <dsp:nvSpPr>
        <dsp:cNvPr id="0" name=""/>
        <dsp:cNvSpPr/>
      </dsp:nvSpPr>
      <dsp:spPr>
        <a:xfrm>
          <a:off x="0" y="1227431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941825-D733-4329-A989-82D7CCF4335B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CF6361-977F-4D8A-852B-E77DE89D07EE}">
      <dsp:nvSpPr>
        <dsp:cNvPr id="0" name=""/>
        <dsp:cNvSpPr/>
      </dsp:nvSpPr>
      <dsp:spPr>
        <a:xfrm>
          <a:off x="1129902" y="1227431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Use visual instructions and multilingual signs</a:t>
          </a:r>
        </a:p>
      </dsp:txBody>
      <dsp:txXfrm>
        <a:off x="1129902" y="1227431"/>
        <a:ext cx="3596298" cy="978270"/>
      </dsp:txXfrm>
    </dsp:sp>
    <dsp:sp modelId="{E3E1DF9B-611B-4582-A332-4C203A3A3DF1}">
      <dsp:nvSpPr>
        <dsp:cNvPr id="0" name=""/>
        <dsp:cNvSpPr/>
      </dsp:nvSpPr>
      <dsp:spPr>
        <a:xfrm>
          <a:off x="0" y="2450269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38301B-6AAC-461A-A689-5EFCB44CE60B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8D3B9C-F8B4-4B3A-9576-BC8C75C0CFF0}">
      <dsp:nvSpPr>
        <dsp:cNvPr id="0" name=""/>
        <dsp:cNvSpPr/>
      </dsp:nvSpPr>
      <dsp:spPr>
        <a:xfrm>
          <a:off x="1129902" y="2450269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Reduce noise or provide clearer communication systems</a:t>
          </a:r>
        </a:p>
      </dsp:txBody>
      <dsp:txXfrm>
        <a:off x="1129902" y="2450269"/>
        <a:ext cx="3596298" cy="978270"/>
      </dsp:txXfrm>
    </dsp:sp>
    <dsp:sp modelId="{FBDAA02D-FA90-4F2E-88C0-DACE452023F2}">
      <dsp:nvSpPr>
        <dsp:cNvPr id="0" name=""/>
        <dsp:cNvSpPr/>
      </dsp:nvSpPr>
      <dsp:spPr>
        <a:xfrm>
          <a:off x="0" y="3673107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0D8DD8-57A1-417E-B252-AD073C137E2A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98C299-FE7C-46D3-857D-16DB62D6ECBC}">
      <dsp:nvSpPr>
        <dsp:cNvPr id="0" name=""/>
        <dsp:cNvSpPr/>
      </dsp:nvSpPr>
      <dsp:spPr>
        <a:xfrm>
          <a:off x="1129902" y="3673107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Encourage teamwork and cultural awareness</a:t>
          </a:r>
        </a:p>
      </dsp:txBody>
      <dsp:txXfrm>
        <a:off x="1129902" y="3673107"/>
        <a:ext cx="3596298" cy="978270"/>
      </dsp:txXfrm>
    </dsp:sp>
    <dsp:sp modelId="{A9991233-9076-4C49-94DE-7FACA6A63204}">
      <dsp:nvSpPr>
        <dsp:cNvPr id="0" name=""/>
        <dsp:cNvSpPr/>
      </dsp:nvSpPr>
      <dsp:spPr>
        <a:xfrm>
          <a:off x="0" y="4895945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1AC453-897A-4AEB-B0DE-0C575697B6C7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D96969-9F7A-4F78-AF26-089B15BC0B9A}">
      <dsp:nvSpPr>
        <dsp:cNvPr id="0" name=""/>
        <dsp:cNvSpPr/>
      </dsp:nvSpPr>
      <dsp:spPr>
        <a:xfrm>
          <a:off x="1129902" y="4895945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Implement structured supervision and feedback</a:t>
          </a:r>
        </a:p>
      </dsp:txBody>
      <dsp:txXfrm>
        <a:off x="1129902" y="4895945"/>
        <a:ext cx="3596298" cy="97827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9DE6DC-70D0-4519-8278-BDD88A0BD47F}">
      <dsp:nvSpPr>
        <dsp:cNvPr id="0" name=""/>
        <dsp:cNvSpPr/>
      </dsp:nvSpPr>
      <dsp:spPr>
        <a:xfrm>
          <a:off x="0" y="0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BB7E38-6F27-4BBF-8517-82B1576C3ED9}">
      <dsp:nvSpPr>
        <dsp:cNvPr id="0" name=""/>
        <dsp:cNvSpPr/>
      </dsp:nvSpPr>
      <dsp:spPr>
        <a:xfrm>
          <a:off x="0" y="0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Communication problems are causing operational failures</a:t>
          </a:r>
          <a:endParaRPr lang="en-US" sz="1900" kern="1200"/>
        </a:p>
      </dsp:txBody>
      <dsp:txXfrm>
        <a:off x="0" y="0"/>
        <a:ext cx="3993357" cy="979884"/>
      </dsp:txXfrm>
    </dsp:sp>
    <dsp:sp modelId="{0855ED0C-7654-4C20-B701-9BC6C99AF4AF}">
      <dsp:nvSpPr>
        <dsp:cNvPr id="0" name=""/>
        <dsp:cNvSpPr/>
      </dsp:nvSpPr>
      <dsp:spPr>
        <a:xfrm>
          <a:off x="0" y="979884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6A0B16-6A10-49E9-A6B8-F1EEC813B3C7}">
      <dsp:nvSpPr>
        <dsp:cNvPr id="0" name=""/>
        <dsp:cNvSpPr/>
      </dsp:nvSpPr>
      <dsp:spPr>
        <a:xfrm>
          <a:off x="0" y="979884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Multiple barriers affect understanding and teamwork </a:t>
          </a:r>
          <a:endParaRPr lang="en-US" sz="1900" kern="1200"/>
        </a:p>
      </dsp:txBody>
      <dsp:txXfrm>
        <a:off x="0" y="979884"/>
        <a:ext cx="3993357" cy="979884"/>
      </dsp:txXfrm>
    </dsp:sp>
    <dsp:sp modelId="{CE07171C-2735-464B-B099-3B2A9C12D2F5}">
      <dsp:nvSpPr>
        <dsp:cNvPr id="0" name=""/>
        <dsp:cNvSpPr/>
      </dsp:nvSpPr>
      <dsp:spPr>
        <a:xfrm>
          <a:off x="0" y="1959768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F62B49-A924-4085-9671-252530559884}">
      <dsp:nvSpPr>
        <dsp:cNvPr id="0" name=""/>
        <dsp:cNvSpPr/>
      </dsp:nvSpPr>
      <dsp:spPr>
        <a:xfrm>
          <a:off x="0" y="1959768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Applying communication theories help identify solutions </a:t>
          </a:r>
          <a:endParaRPr lang="en-US" sz="1900" kern="1200"/>
        </a:p>
      </dsp:txBody>
      <dsp:txXfrm>
        <a:off x="0" y="1959768"/>
        <a:ext cx="3993357" cy="979884"/>
      </dsp:txXfrm>
    </dsp:sp>
    <dsp:sp modelId="{957C9528-1E1B-4703-BB6D-80BD4762DC89}">
      <dsp:nvSpPr>
        <dsp:cNvPr id="0" name=""/>
        <dsp:cNvSpPr/>
      </dsp:nvSpPr>
      <dsp:spPr>
        <a:xfrm>
          <a:off x="0" y="2939653"/>
          <a:ext cx="399335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C56856-EDCB-4A7E-A942-8774B2BB13D3}">
      <dsp:nvSpPr>
        <dsp:cNvPr id="0" name=""/>
        <dsp:cNvSpPr/>
      </dsp:nvSpPr>
      <dsp:spPr>
        <a:xfrm>
          <a:off x="0" y="2939653"/>
          <a:ext cx="3993357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Training, clearer communication, and better management can improve performance.</a:t>
          </a:r>
          <a:endParaRPr lang="en-US" sz="1900" kern="1200"/>
        </a:p>
      </dsp:txBody>
      <dsp:txXfrm>
        <a:off x="0" y="2939653"/>
        <a:ext cx="3993357" cy="9798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D761C8-AF71-7785-F5F8-F32B53CAE1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1164105"/>
              </p:ext>
            </p:extLst>
          </p:nvPr>
        </p:nvGraphicFramePr>
        <p:xfrm>
          <a:off x="3678789" y="760168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/>
              <a:t>• Background of Flight Foods Ltd</a:t>
            </a:r>
          </a:p>
          <a:p>
            <a:pPr marL="0" indent="0">
              <a:buNone/>
            </a:pPr>
            <a:r>
              <a:rPr lang="en-GB" sz="1700" dirty="0"/>
              <a:t>• Key communication barriers in the factory</a:t>
            </a:r>
          </a:p>
          <a:p>
            <a:pPr marL="0" indent="0">
              <a:buNone/>
            </a:pPr>
            <a:r>
              <a:rPr lang="en-GB" sz="1700" dirty="0"/>
              <a:t>• Relevant communication theories</a:t>
            </a:r>
          </a:p>
          <a:p>
            <a:pPr marL="0" indent="0">
              <a:buNone/>
            </a:pPr>
            <a:r>
              <a:rPr lang="en-GB" sz="1700" dirty="0"/>
              <a:t>• Recommendations to overcome barriers</a:t>
            </a:r>
          </a:p>
          <a:p>
            <a:pPr marL="0" indent="0">
              <a:buNone/>
            </a:pPr>
            <a:r>
              <a:rPr lang="en-GB" sz="1700" dirty="0"/>
              <a:t>• Conclusions</a:t>
            </a:r>
          </a:p>
        </p:txBody>
      </p:sp>
      <p:pic>
        <p:nvPicPr>
          <p:cNvPr id="5" name="Picture 4" descr="Plane in red circle">
            <a:extLst>
              <a:ext uri="{FF2B5EF4-FFF2-40B4-BE49-F238E27FC236}">
                <a16:creationId xmlns:a16="http://schemas.microsoft.com/office/drawing/2014/main" id="{1564665B-4012-5B23-9F7C-73582E228C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42" r="27040" b="1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/>
              <a:t>Case Study Background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7E9DF5-C4C8-17F6-5307-5D3653785D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4801939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2668FE6-898E-B13B-7714-C183B621867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7295" r="17705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Communication Barriers Identified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5E24AB-1025-21CB-93AF-C9FA7551E1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4564848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Environmental Noise Barrier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44BCBE8-22C8-9D56-35D6-DAC276FFE2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1488118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C23AD-4DE5-ECDD-59A9-702C5215E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FEF38-EF58-7AB2-67BA-4992AEBB42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19656"/>
            <a:ext cx="8229600" cy="4525963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459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Languages &amp; Communication Barriers</a:t>
            </a:r>
          </a:p>
        </p:txBody>
      </p:sp>
      <p:grpSp>
        <p:nvGrpSpPr>
          <p:cNvPr id="36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8" name="Oval 37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A3F2902C-AF94-DEB5-DEE6-13ABC1C818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4876550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3FB2B-F583-7290-301F-890932898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D4385-A598-5BC5-4DBD-2F479B428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9173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 / Generational Barriers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C2BDF43-EFDB-22E0-1C31-EF2E93CF393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51403-A027-32A9-BBC6-9EC9792E0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66436-A4AD-A2EB-69EE-8014CE8A2A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5193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Cultural Barrier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48E5F2-B438-2837-74E6-E0007D0B61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462" r="22081" b="-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252D1E-9BEA-F28E-52DE-D7C3D092C6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452675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FDFA9-C0FE-90D0-2586-94D56DBA0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D0428-22BD-C386-1E7E-14E7CD74C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1216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 sz="2100">
                <a:solidFill>
                  <a:schemeClr val="bg1"/>
                </a:solidFill>
              </a:rPr>
              <a:t>Recommendations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EC0277-B776-1D20-778E-64364E221A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6224222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4289F-24B8-741A-C662-4F75C0667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Conclusion </a:t>
            </a:r>
            <a:br>
              <a:rPr lang="en-GB" sz="3100"/>
            </a:br>
            <a:endParaRPr lang="en-GB" sz="31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4E6ED6-CD55-A2B7-C912-870360F6A6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326" r="32069" b="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4CFB4F-6DA0-9787-B5CF-C92C3E97A9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6627933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25187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03CB1-B966-393D-1B9C-06FCB26E7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63CBD-1ACC-7709-7002-F002FF0D3F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Shannon, C.E. and Weaver, W., 1949. A mathematical model of communication. </a:t>
            </a:r>
            <a:r>
              <a:rPr lang="en-GB" i="1" dirty="0"/>
              <a:t>Urbana, IL: University of Illinois Press</a:t>
            </a:r>
            <a:r>
              <a:rPr lang="en-GB" dirty="0"/>
              <a:t>, </a:t>
            </a:r>
            <a:r>
              <a:rPr lang="en-GB" i="1" dirty="0"/>
              <a:t>11</a:t>
            </a:r>
            <a:r>
              <a:rPr lang="en-GB" dirty="0"/>
              <a:t>, pp.11-20.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Berlo, D., 1960. The process of communication New York. </a:t>
            </a:r>
            <a:r>
              <a:rPr lang="en-GB" i="1" dirty="0"/>
              <a:t>Holt, Rinehart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Schramm, W., 1954. How communication works. The process and effects of mass communication, 3, p.26.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30574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4" ma:contentTypeDescription="Create a new document." ma:contentTypeScope="" ma:versionID="cb61869fe9abf916354521e194b94ebc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f465bc2d14ba1ad942e618bffb12f637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84C46AC-28E1-4815-B758-B23759F6D28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EA9CEBE-B6A1-4406-B0CA-DE1B996DC7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50DB43E-AC14-4DD1-9DD4-889318E00062}">
  <ds:schemaRefs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purl.org/dc/elements/1.1/"/>
    <ds:schemaRef ds:uri="http://purl.org/dc/dcmitype/"/>
    <ds:schemaRef ds:uri="b4f9f7ee-5770-4a14-8925-17f3d16e50b7"/>
    <ds:schemaRef ds:uri="http://www.w3.org/XML/1998/namespace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402</Words>
  <Application>Microsoft Office PowerPoint</Application>
  <PresentationFormat>On-screen Show (4:3)</PresentationFormat>
  <Paragraphs>57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Presentation Overview</vt:lpstr>
      <vt:lpstr>Case Study Background</vt:lpstr>
      <vt:lpstr>Communication Barriers Identified</vt:lpstr>
      <vt:lpstr>Environmental Noise Barrier</vt:lpstr>
      <vt:lpstr>PowerPoint Presentation</vt:lpstr>
      <vt:lpstr>Languages &amp; Communication Barriers</vt:lpstr>
      <vt:lpstr>PowerPoint Presentation</vt:lpstr>
      <vt:lpstr>Age / Generational Barriers</vt:lpstr>
      <vt:lpstr>PowerPoint Presentation</vt:lpstr>
      <vt:lpstr>Cultural Barrier</vt:lpstr>
      <vt:lpstr>PowerPoint Presentation</vt:lpstr>
      <vt:lpstr>Recommendations</vt:lpstr>
      <vt:lpstr>Conclusion  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Slide</dc:title>
  <dc:subject/>
  <dc:creator/>
  <cp:keywords/>
  <dc:description>generated using python-pptx</dc:description>
  <cp:lastModifiedBy>Jahi Jaja-Bomani (2507516)</cp:lastModifiedBy>
  <cp:revision>5</cp:revision>
  <dcterms:created xsi:type="dcterms:W3CDTF">2013-01-27T09:14:16Z</dcterms:created>
  <dcterms:modified xsi:type="dcterms:W3CDTF">2026-03-12T14:38:35Z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