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65" r:id="rId3"/>
    <p:sldId id="264" r:id="rId4"/>
    <p:sldId id="266" r:id="rId5"/>
    <p:sldId id="267" r:id="rId6"/>
    <p:sldId id="268" r:id="rId7"/>
    <p:sldId id="269" r:id="rId8"/>
    <p:sldId id="270" r:id="rId9"/>
    <p:sldId id="271" r:id="rId10"/>
    <p:sldId id="272" r:id="rId11"/>
    <p:sldId id="273" r:id="rId12"/>
    <p:sldId id="274" r:id="rId13"/>
    <p:sldId id="275"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FDC2351-E1A8-A343-BBDC-A7C25CE3BB66}" v="395" dt="2026-10-12T04:40:32.78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746"/>
    <p:restoredTop sz="94667"/>
  </p:normalViewPr>
  <p:slideViewPr>
    <p:cSldViewPr snapToGrid="0">
      <p:cViewPr>
        <p:scale>
          <a:sx n="126" d="100"/>
          <a:sy n="126" d="100"/>
        </p:scale>
        <p:origin x="912" y="8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A3DCC-8205-E941-8891-DF88DF57272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C0909125-ABCF-2EA5-6B4C-416B2B574A2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40C1812-AFB3-9E5D-25F3-890CA2CCE1A9}"/>
              </a:ext>
            </a:extLst>
          </p:cNvPr>
          <p:cNvSpPr>
            <a:spLocks noGrp="1"/>
          </p:cNvSpPr>
          <p:nvPr>
            <p:ph type="dt" sz="half" idx="10"/>
          </p:nvPr>
        </p:nvSpPr>
        <p:spPr/>
        <p:txBody>
          <a:bodyPr/>
          <a:lstStyle/>
          <a:p>
            <a:fld id="{4F316E35-F05D-3B45-BDC4-1F56BD7A7DE6}" type="datetimeFigureOut">
              <a:rPr lang="en-US" smtClean="0"/>
              <a:t>10/12/26</a:t>
            </a:fld>
            <a:endParaRPr lang="en-US"/>
          </a:p>
        </p:txBody>
      </p:sp>
      <p:sp>
        <p:nvSpPr>
          <p:cNvPr id="5" name="Footer Placeholder 4">
            <a:extLst>
              <a:ext uri="{FF2B5EF4-FFF2-40B4-BE49-F238E27FC236}">
                <a16:creationId xmlns:a16="http://schemas.microsoft.com/office/drawing/2014/main" id="{EF55CFB9-9F39-BA03-E20A-DE3EC1AE859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85E7939-614D-0357-6D51-AAC1E07F86F2}"/>
              </a:ext>
            </a:extLst>
          </p:cNvPr>
          <p:cNvSpPr>
            <a:spLocks noGrp="1"/>
          </p:cNvSpPr>
          <p:nvPr>
            <p:ph type="sldNum" sz="quarter" idx="12"/>
          </p:nvPr>
        </p:nvSpPr>
        <p:spPr/>
        <p:txBody>
          <a:bodyPr/>
          <a:lstStyle/>
          <a:p>
            <a:fld id="{FD5B87C8-DE0E-204E-8B43-2A984922B4AF}" type="slidenum">
              <a:rPr lang="en-US" smtClean="0"/>
              <a:t>‹#›</a:t>
            </a:fld>
            <a:endParaRPr lang="en-US"/>
          </a:p>
        </p:txBody>
      </p:sp>
    </p:spTree>
    <p:extLst>
      <p:ext uri="{BB962C8B-B14F-4D97-AF65-F5344CB8AC3E}">
        <p14:creationId xmlns:p14="http://schemas.microsoft.com/office/powerpoint/2010/main" val="24237380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D8F26A-9BE1-3DA7-146C-D15F65123DA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56B8BC0-90CD-30F0-331F-6EFCF0C23E1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F265CED-2B89-D76F-AF0D-8A955F004A6B}"/>
              </a:ext>
            </a:extLst>
          </p:cNvPr>
          <p:cNvSpPr>
            <a:spLocks noGrp="1"/>
          </p:cNvSpPr>
          <p:nvPr>
            <p:ph type="dt" sz="half" idx="10"/>
          </p:nvPr>
        </p:nvSpPr>
        <p:spPr/>
        <p:txBody>
          <a:bodyPr/>
          <a:lstStyle/>
          <a:p>
            <a:fld id="{4F316E35-F05D-3B45-BDC4-1F56BD7A7DE6}" type="datetimeFigureOut">
              <a:rPr lang="en-US" smtClean="0"/>
              <a:t>10/12/26</a:t>
            </a:fld>
            <a:endParaRPr lang="en-US"/>
          </a:p>
        </p:txBody>
      </p:sp>
      <p:sp>
        <p:nvSpPr>
          <p:cNvPr id="5" name="Footer Placeholder 4">
            <a:extLst>
              <a:ext uri="{FF2B5EF4-FFF2-40B4-BE49-F238E27FC236}">
                <a16:creationId xmlns:a16="http://schemas.microsoft.com/office/drawing/2014/main" id="{0CB001B2-30A0-394D-81E8-570545ED62F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C580B91-A430-CAE0-94CF-C0F2525063B5}"/>
              </a:ext>
            </a:extLst>
          </p:cNvPr>
          <p:cNvSpPr>
            <a:spLocks noGrp="1"/>
          </p:cNvSpPr>
          <p:nvPr>
            <p:ph type="sldNum" sz="quarter" idx="12"/>
          </p:nvPr>
        </p:nvSpPr>
        <p:spPr/>
        <p:txBody>
          <a:bodyPr/>
          <a:lstStyle/>
          <a:p>
            <a:fld id="{FD5B87C8-DE0E-204E-8B43-2A984922B4AF}" type="slidenum">
              <a:rPr lang="en-US" smtClean="0"/>
              <a:t>‹#›</a:t>
            </a:fld>
            <a:endParaRPr lang="en-US"/>
          </a:p>
        </p:txBody>
      </p:sp>
    </p:spTree>
    <p:extLst>
      <p:ext uri="{BB962C8B-B14F-4D97-AF65-F5344CB8AC3E}">
        <p14:creationId xmlns:p14="http://schemas.microsoft.com/office/powerpoint/2010/main" val="33078759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A5FF9D-E7A9-3BCE-2E05-E44A716305A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2AFE1827-2DE6-548A-CC30-10C637E5B9A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04B0402-D681-8304-08F2-49FEB4F4A38A}"/>
              </a:ext>
            </a:extLst>
          </p:cNvPr>
          <p:cNvSpPr>
            <a:spLocks noGrp="1"/>
          </p:cNvSpPr>
          <p:nvPr>
            <p:ph type="dt" sz="half" idx="10"/>
          </p:nvPr>
        </p:nvSpPr>
        <p:spPr/>
        <p:txBody>
          <a:bodyPr/>
          <a:lstStyle/>
          <a:p>
            <a:fld id="{4F316E35-F05D-3B45-BDC4-1F56BD7A7DE6}" type="datetimeFigureOut">
              <a:rPr lang="en-US" smtClean="0"/>
              <a:t>10/12/26</a:t>
            </a:fld>
            <a:endParaRPr lang="en-US"/>
          </a:p>
        </p:txBody>
      </p:sp>
      <p:sp>
        <p:nvSpPr>
          <p:cNvPr id="5" name="Footer Placeholder 4">
            <a:extLst>
              <a:ext uri="{FF2B5EF4-FFF2-40B4-BE49-F238E27FC236}">
                <a16:creationId xmlns:a16="http://schemas.microsoft.com/office/drawing/2014/main" id="{F06B81CB-8880-F173-5F30-D8A9EA45C1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594D024-76E2-9DE0-B3AD-96A93C171E88}"/>
              </a:ext>
            </a:extLst>
          </p:cNvPr>
          <p:cNvSpPr>
            <a:spLocks noGrp="1"/>
          </p:cNvSpPr>
          <p:nvPr>
            <p:ph type="sldNum" sz="quarter" idx="12"/>
          </p:nvPr>
        </p:nvSpPr>
        <p:spPr/>
        <p:txBody>
          <a:bodyPr/>
          <a:lstStyle/>
          <a:p>
            <a:fld id="{FD5B87C8-DE0E-204E-8B43-2A984922B4AF}" type="slidenum">
              <a:rPr lang="en-US" smtClean="0"/>
              <a:t>‹#›</a:t>
            </a:fld>
            <a:endParaRPr lang="en-US"/>
          </a:p>
        </p:txBody>
      </p:sp>
    </p:spTree>
    <p:extLst>
      <p:ext uri="{BB962C8B-B14F-4D97-AF65-F5344CB8AC3E}">
        <p14:creationId xmlns:p14="http://schemas.microsoft.com/office/powerpoint/2010/main" val="3507926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18ABBC-2122-0840-8CE8-85109E1E614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9871E71-4D4E-4AE3-CCAE-FE97E3ACB9B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FDE2D8D2-EAC6-CE99-8EA6-B6231C690DC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0C61D58-A659-9145-F5EE-0C0CFA517D86}"/>
              </a:ext>
            </a:extLst>
          </p:cNvPr>
          <p:cNvSpPr>
            <a:spLocks noGrp="1"/>
          </p:cNvSpPr>
          <p:nvPr>
            <p:ph type="dt" sz="half" idx="10"/>
          </p:nvPr>
        </p:nvSpPr>
        <p:spPr/>
        <p:txBody>
          <a:bodyPr/>
          <a:lstStyle/>
          <a:p>
            <a:fld id="{4F316E35-F05D-3B45-BDC4-1F56BD7A7DE6}" type="datetimeFigureOut">
              <a:rPr lang="en-US" smtClean="0"/>
              <a:t>10/12/26</a:t>
            </a:fld>
            <a:endParaRPr lang="en-US"/>
          </a:p>
        </p:txBody>
      </p:sp>
      <p:sp>
        <p:nvSpPr>
          <p:cNvPr id="6" name="Footer Placeholder 5">
            <a:extLst>
              <a:ext uri="{FF2B5EF4-FFF2-40B4-BE49-F238E27FC236}">
                <a16:creationId xmlns:a16="http://schemas.microsoft.com/office/drawing/2014/main" id="{AC2F8F96-C9CC-C3EA-3CB9-33F63AC59A8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3E0D369-69E2-FA54-C4F3-912B1846D1BC}"/>
              </a:ext>
            </a:extLst>
          </p:cNvPr>
          <p:cNvSpPr>
            <a:spLocks noGrp="1"/>
          </p:cNvSpPr>
          <p:nvPr>
            <p:ph type="sldNum" sz="quarter" idx="12"/>
          </p:nvPr>
        </p:nvSpPr>
        <p:spPr/>
        <p:txBody>
          <a:bodyPr/>
          <a:lstStyle/>
          <a:p>
            <a:fld id="{FD5B87C8-DE0E-204E-8B43-2A984922B4AF}" type="slidenum">
              <a:rPr lang="en-US" smtClean="0"/>
              <a:t>‹#›</a:t>
            </a:fld>
            <a:endParaRPr lang="en-US"/>
          </a:p>
        </p:txBody>
      </p:sp>
    </p:spTree>
    <p:extLst>
      <p:ext uri="{BB962C8B-B14F-4D97-AF65-F5344CB8AC3E}">
        <p14:creationId xmlns:p14="http://schemas.microsoft.com/office/powerpoint/2010/main" val="33773615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8B2DD-1F84-2387-77F5-3BB7B0E2D138}"/>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0D2C348-5FC2-B5A1-CBCE-35C54B89D42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2AA9CB3-1825-5FBA-07A8-9622EB3B066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190FC6FC-773C-98C8-8415-259A6057C39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302E3CB-BAD5-F2BD-6C4B-37A395DCFEE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C7B4AE6F-32C2-5532-971B-FB066D21BAED}"/>
              </a:ext>
            </a:extLst>
          </p:cNvPr>
          <p:cNvSpPr>
            <a:spLocks noGrp="1"/>
          </p:cNvSpPr>
          <p:nvPr>
            <p:ph type="dt" sz="half" idx="10"/>
          </p:nvPr>
        </p:nvSpPr>
        <p:spPr/>
        <p:txBody>
          <a:bodyPr/>
          <a:lstStyle/>
          <a:p>
            <a:fld id="{4F316E35-F05D-3B45-BDC4-1F56BD7A7DE6}" type="datetimeFigureOut">
              <a:rPr lang="en-US" smtClean="0"/>
              <a:t>10/12/26</a:t>
            </a:fld>
            <a:endParaRPr lang="en-US"/>
          </a:p>
        </p:txBody>
      </p:sp>
      <p:sp>
        <p:nvSpPr>
          <p:cNvPr id="8" name="Footer Placeholder 7">
            <a:extLst>
              <a:ext uri="{FF2B5EF4-FFF2-40B4-BE49-F238E27FC236}">
                <a16:creationId xmlns:a16="http://schemas.microsoft.com/office/drawing/2014/main" id="{8EA93920-0175-DB1B-0134-D96E08533BE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B9DA9E1-5DE3-7FB4-08D7-F1F178A0F5F6}"/>
              </a:ext>
            </a:extLst>
          </p:cNvPr>
          <p:cNvSpPr>
            <a:spLocks noGrp="1"/>
          </p:cNvSpPr>
          <p:nvPr>
            <p:ph type="sldNum" sz="quarter" idx="12"/>
          </p:nvPr>
        </p:nvSpPr>
        <p:spPr/>
        <p:txBody>
          <a:bodyPr/>
          <a:lstStyle/>
          <a:p>
            <a:fld id="{FD5B87C8-DE0E-204E-8B43-2A984922B4AF}" type="slidenum">
              <a:rPr lang="en-US" smtClean="0"/>
              <a:t>‹#›</a:t>
            </a:fld>
            <a:endParaRPr lang="en-US"/>
          </a:p>
        </p:txBody>
      </p:sp>
    </p:spTree>
    <p:extLst>
      <p:ext uri="{BB962C8B-B14F-4D97-AF65-F5344CB8AC3E}">
        <p14:creationId xmlns:p14="http://schemas.microsoft.com/office/powerpoint/2010/main" val="23246424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33CF1B-5932-CE4C-B6E3-C2A633968F45}"/>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6A0005BB-8648-2D9D-CDED-7D1F9E27F9E6}"/>
              </a:ext>
            </a:extLst>
          </p:cNvPr>
          <p:cNvSpPr>
            <a:spLocks noGrp="1"/>
          </p:cNvSpPr>
          <p:nvPr>
            <p:ph type="dt" sz="half" idx="10"/>
          </p:nvPr>
        </p:nvSpPr>
        <p:spPr/>
        <p:txBody>
          <a:bodyPr/>
          <a:lstStyle/>
          <a:p>
            <a:fld id="{4F316E35-F05D-3B45-BDC4-1F56BD7A7DE6}" type="datetimeFigureOut">
              <a:rPr lang="en-US" smtClean="0"/>
              <a:t>10/12/26</a:t>
            </a:fld>
            <a:endParaRPr lang="en-US"/>
          </a:p>
        </p:txBody>
      </p:sp>
      <p:sp>
        <p:nvSpPr>
          <p:cNvPr id="4" name="Footer Placeholder 3">
            <a:extLst>
              <a:ext uri="{FF2B5EF4-FFF2-40B4-BE49-F238E27FC236}">
                <a16:creationId xmlns:a16="http://schemas.microsoft.com/office/drawing/2014/main" id="{124D8995-4471-47C3-25A9-E240B4892AE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F86EBAE-20E5-3CEC-B7CD-69B0A4350390}"/>
              </a:ext>
            </a:extLst>
          </p:cNvPr>
          <p:cNvSpPr>
            <a:spLocks noGrp="1"/>
          </p:cNvSpPr>
          <p:nvPr>
            <p:ph type="sldNum" sz="quarter" idx="12"/>
          </p:nvPr>
        </p:nvSpPr>
        <p:spPr/>
        <p:txBody>
          <a:bodyPr/>
          <a:lstStyle/>
          <a:p>
            <a:fld id="{FD5B87C8-DE0E-204E-8B43-2A984922B4AF}" type="slidenum">
              <a:rPr lang="en-US" smtClean="0"/>
              <a:t>‹#›</a:t>
            </a:fld>
            <a:endParaRPr lang="en-US"/>
          </a:p>
        </p:txBody>
      </p:sp>
    </p:spTree>
    <p:extLst>
      <p:ext uri="{BB962C8B-B14F-4D97-AF65-F5344CB8AC3E}">
        <p14:creationId xmlns:p14="http://schemas.microsoft.com/office/powerpoint/2010/main" val="22181965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487390A-9129-B90B-8179-71CFDAAC1519}"/>
              </a:ext>
            </a:extLst>
          </p:cNvPr>
          <p:cNvSpPr>
            <a:spLocks noGrp="1"/>
          </p:cNvSpPr>
          <p:nvPr>
            <p:ph type="dt" sz="half" idx="10"/>
          </p:nvPr>
        </p:nvSpPr>
        <p:spPr/>
        <p:txBody>
          <a:bodyPr/>
          <a:lstStyle/>
          <a:p>
            <a:fld id="{4F316E35-F05D-3B45-BDC4-1F56BD7A7DE6}" type="datetimeFigureOut">
              <a:rPr lang="en-US" smtClean="0"/>
              <a:t>10/12/26</a:t>
            </a:fld>
            <a:endParaRPr lang="en-US"/>
          </a:p>
        </p:txBody>
      </p:sp>
      <p:sp>
        <p:nvSpPr>
          <p:cNvPr id="3" name="Footer Placeholder 2">
            <a:extLst>
              <a:ext uri="{FF2B5EF4-FFF2-40B4-BE49-F238E27FC236}">
                <a16:creationId xmlns:a16="http://schemas.microsoft.com/office/drawing/2014/main" id="{BE16FFBB-9F4E-C7AA-0426-D0530C5BAF9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CAE832D-2AC4-B16D-A730-8652DE9CDCA3}"/>
              </a:ext>
            </a:extLst>
          </p:cNvPr>
          <p:cNvSpPr>
            <a:spLocks noGrp="1"/>
          </p:cNvSpPr>
          <p:nvPr>
            <p:ph type="sldNum" sz="quarter" idx="12"/>
          </p:nvPr>
        </p:nvSpPr>
        <p:spPr/>
        <p:txBody>
          <a:bodyPr/>
          <a:lstStyle/>
          <a:p>
            <a:fld id="{FD5B87C8-DE0E-204E-8B43-2A984922B4AF}" type="slidenum">
              <a:rPr lang="en-US" smtClean="0"/>
              <a:t>‹#›</a:t>
            </a:fld>
            <a:endParaRPr lang="en-US"/>
          </a:p>
        </p:txBody>
      </p:sp>
    </p:spTree>
    <p:extLst>
      <p:ext uri="{BB962C8B-B14F-4D97-AF65-F5344CB8AC3E}">
        <p14:creationId xmlns:p14="http://schemas.microsoft.com/office/powerpoint/2010/main" val="7410898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C84300-43AF-ECE8-2F7C-AED2CA15CCA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7EBEFEF4-0866-86A1-AEEF-50E53C8B41A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18E7AFDC-840C-B0CA-8B28-1D9F16C8DFA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6A40739-3BC5-1837-4640-D78836173358}"/>
              </a:ext>
            </a:extLst>
          </p:cNvPr>
          <p:cNvSpPr>
            <a:spLocks noGrp="1"/>
          </p:cNvSpPr>
          <p:nvPr>
            <p:ph type="dt" sz="half" idx="10"/>
          </p:nvPr>
        </p:nvSpPr>
        <p:spPr/>
        <p:txBody>
          <a:bodyPr/>
          <a:lstStyle/>
          <a:p>
            <a:fld id="{4F316E35-F05D-3B45-BDC4-1F56BD7A7DE6}" type="datetimeFigureOut">
              <a:rPr lang="en-US" smtClean="0"/>
              <a:t>10/12/26</a:t>
            </a:fld>
            <a:endParaRPr lang="en-US"/>
          </a:p>
        </p:txBody>
      </p:sp>
      <p:sp>
        <p:nvSpPr>
          <p:cNvPr id="6" name="Footer Placeholder 5">
            <a:extLst>
              <a:ext uri="{FF2B5EF4-FFF2-40B4-BE49-F238E27FC236}">
                <a16:creationId xmlns:a16="http://schemas.microsoft.com/office/drawing/2014/main" id="{14FE4BCC-46B4-D84B-62CE-6ACFD33D072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53B454A-4A0C-82E7-E016-F08C9774792F}"/>
              </a:ext>
            </a:extLst>
          </p:cNvPr>
          <p:cNvSpPr>
            <a:spLocks noGrp="1"/>
          </p:cNvSpPr>
          <p:nvPr>
            <p:ph type="sldNum" sz="quarter" idx="12"/>
          </p:nvPr>
        </p:nvSpPr>
        <p:spPr/>
        <p:txBody>
          <a:bodyPr/>
          <a:lstStyle/>
          <a:p>
            <a:fld id="{FD5B87C8-DE0E-204E-8B43-2A984922B4AF}" type="slidenum">
              <a:rPr lang="en-US" smtClean="0"/>
              <a:t>‹#›</a:t>
            </a:fld>
            <a:endParaRPr lang="en-US"/>
          </a:p>
        </p:txBody>
      </p:sp>
    </p:spTree>
    <p:extLst>
      <p:ext uri="{BB962C8B-B14F-4D97-AF65-F5344CB8AC3E}">
        <p14:creationId xmlns:p14="http://schemas.microsoft.com/office/powerpoint/2010/main" val="1196702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A737C-8A9E-0982-0F73-9F64544418C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963AB73C-CA63-3B8B-C20E-668A3A92571E}"/>
              </a:ext>
            </a:extLst>
          </p:cNvPr>
          <p:cNvSpPr>
            <a:spLocks noGrp="1" noChangeAspect="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D62E0D02-39F0-C8A9-E3E3-59F58E771F5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9B581C7-FD2D-6C8B-9429-C5460147450C}"/>
              </a:ext>
            </a:extLst>
          </p:cNvPr>
          <p:cNvSpPr>
            <a:spLocks noGrp="1"/>
          </p:cNvSpPr>
          <p:nvPr>
            <p:ph type="dt" sz="half" idx="10"/>
          </p:nvPr>
        </p:nvSpPr>
        <p:spPr/>
        <p:txBody>
          <a:bodyPr/>
          <a:lstStyle/>
          <a:p>
            <a:fld id="{4F316E35-F05D-3B45-BDC4-1F56BD7A7DE6}" type="datetimeFigureOut">
              <a:rPr lang="en-US" smtClean="0"/>
              <a:t>10/12/26</a:t>
            </a:fld>
            <a:endParaRPr lang="en-US"/>
          </a:p>
        </p:txBody>
      </p:sp>
      <p:sp>
        <p:nvSpPr>
          <p:cNvPr id="6" name="Footer Placeholder 5">
            <a:extLst>
              <a:ext uri="{FF2B5EF4-FFF2-40B4-BE49-F238E27FC236}">
                <a16:creationId xmlns:a16="http://schemas.microsoft.com/office/drawing/2014/main" id="{1C83E7CB-D9C1-FBF6-9E40-F947E141F86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D34AE46-58E9-2F77-0793-C6883F10B4A4}"/>
              </a:ext>
            </a:extLst>
          </p:cNvPr>
          <p:cNvSpPr>
            <a:spLocks noGrp="1"/>
          </p:cNvSpPr>
          <p:nvPr>
            <p:ph type="sldNum" sz="quarter" idx="12"/>
          </p:nvPr>
        </p:nvSpPr>
        <p:spPr/>
        <p:txBody>
          <a:bodyPr/>
          <a:lstStyle/>
          <a:p>
            <a:fld id="{FD5B87C8-DE0E-204E-8B43-2A984922B4AF}" type="slidenum">
              <a:rPr lang="en-US" smtClean="0"/>
              <a:t>‹#›</a:t>
            </a:fld>
            <a:endParaRPr lang="en-US"/>
          </a:p>
        </p:txBody>
      </p:sp>
    </p:spTree>
    <p:extLst>
      <p:ext uri="{BB962C8B-B14F-4D97-AF65-F5344CB8AC3E}">
        <p14:creationId xmlns:p14="http://schemas.microsoft.com/office/powerpoint/2010/main" val="4062498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091E1A-A65A-1AC8-69F0-201EC6D1A888}"/>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504823C-0AF9-BF07-A55C-C03C8321DF1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1168AF5-8850-FE54-BC4D-484FB4927185}"/>
              </a:ext>
            </a:extLst>
          </p:cNvPr>
          <p:cNvSpPr>
            <a:spLocks noGrp="1"/>
          </p:cNvSpPr>
          <p:nvPr>
            <p:ph type="dt" sz="half" idx="10"/>
          </p:nvPr>
        </p:nvSpPr>
        <p:spPr/>
        <p:txBody>
          <a:bodyPr/>
          <a:lstStyle/>
          <a:p>
            <a:fld id="{4F316E35-F05D-3B45-BDC4-1F56BD7A7DE6}" type="datetimeFigureOut">
              <a:rPr lang="en-US" smtClean="0"/>
              <a:t>10/12/26</a:t>
            </a:fld>
            <a:endParaRPr lang="en-US"/>
          </a:p>
        </p:txBody>
      </p:sp>
      <p:sp>
        <p:nvSpPr>
          <p:cNvPr id="5" name="Footer Placeholder 4">
            <a:extLst>
              <a:ext uri="{FF2B5EF4-FFF2-40B4-BE49-F238E27FC236}">
                <a16:creationId xmlns:a16="http://schemas.microsoft.com/office/drawing/2014/main" id="{227FE9C9-EDD7-8047-E262-5701A158BA5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1D7630-4E3C-81F1-2F9E-63CB5824CD5D}"/>
              </a:ext>
            </a:extLst>
          </p:cNvPr>
          <p:cNvSpPr>
            <a:spLocks noGrp="1"/>
          </p:cNvSpPr>
          <p:nvPr>
            <p:ph type="sldNum" sz="quarter" idx="12"/>
          </p:nvPr>
        </p:nvSpPr>
        <p:spPr/>
        <p:txBody>
          <a:bodyPr/>
          <a:lstStyle/>
          <a:p>
            <a:fld id="{FD5B87C8-DE0E-204E-8B43-2A984922B4AF}" type="slidenum">
              <a:rPr lang="en-US" smtClean="0"/>
              <a:t>‹#›</a:t>
            </a:fld>
            <a:endParaRPr lang="en-US"/>
          </a:p>
        </p:txBody>
      </p:sp>
    </p:spTree>
    <p:extLst>
      <p:ext uri="{BB962C8B-B14F-4D97-AF65-F5344CB8AC3E}">
        <p14:creationId xmlns:p14="http://schemas.microsoft.com/office/powerpoint/2010/main" val="42759179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FF7141A-D5A0-5645-28D4-B857DF49E2E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B7CBABB-5387-1EEA-4A6A-2CA6191FBA3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E801698-55D7-B252-5C15-1081DC4ABEB0}"/>
              </a:ext>
            </a:extLst>
          </p:cNvPr>
          <p:cNvSpPr>
            <a:spLocks noGrp="1"/>
          </p:cNvSpPr>
          <p:nvPr>
            <p:ph type="dt" sz="half" idx="10"/>
          </p:nvPr>
        </p:nvSpPr>
        <p:spPr/>
        <p:txBody>
          <a:bodyPr/>
          <a:lstStyle/>
          <a:p>
            <a:fld id="{4F316E35-F05D-3B45-BDC4-1F56BD7A7DE6}" type="datetimeFigureOut">
              <a:rPr lang="en-US" smtClean="0"/>
              <a:t>10/12/26</a:t>
            </a:fld>
            <a:endParaRPr lang="en-US"/>
          </a:p>
        </p:txBody>
      </p:sp>
      <p:sp>
        <p:nvSpPr>
          <p:cNvPr id="5" name="Footer Placeholder 4">
            <a:extLst>
              <a:ext uri="{FF2B5EF4-FFF2-40B4-BE49-F238E27FC236}">
                <a16:creationId xmlns:a16="http://schemas.microsoft.com/office/drawing/2014/main" id="{9B4C43BC-FF10-DF84-8C61-2CB86D5894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33D86F8-F673-4346-4A99-136168EE040F}"/>
              </a:ext>
            </a:extLst>
          </p:cNvPr>
          <p:cNvSpPr>
            <a:spLocks noGrp="1"/>
          </p:cNvSpPr>
          <p:nvPr>
            <p:ph type="sldNum" sz="quarter" idx="12"/>
          </p:nvPr>
        </p:nvSpPr>
        <p:spPr/>
        <p:txBody>
          <a:bodyPr/>
          <a:lstStyle/>
          <a:p>
            <a:fld id="{FD5B87C8-DE0E-204E-8B43-2A984922B4AF}" type="slidenum">
              <a:rPr lang="en-US" smtClean="0"/>
              <a:t>‹#›</a:t>
            </a:fld>
            <a:endParaRPr lang="en-US"/>
          </a:p>
        </p:txBody>
      </p:sp>
    </p:spTree>
    <p:extLst>
      <p:ext uri="{BB962C8B-B14F-4D97-AF65-F5344CB8AC3E}">
        <p14:creationId xmlns:p14="http://schemas.microsoft.com/office/powerpoint/2010/main" val="27128764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B85F674-9021-CB83-9AFE-F5B4D8696F5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2351A33-C9FD-3B6C-2597-565A845ED39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56ED403-FB70-3662-75C5-730868A9C6D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F316E35-F05D-3B45-BDC4-1F56BD7A7DE6}" type="datetimeFigureOut">
              <a:rPr lang="en-US" smtClean="0"/>
              <a:t>10/12/26</a:t>
            </a:fld>
            <a:endParaRPr lang="en-US"/>
          </a:p>
        </p:txBody>
      </p:sp>
      <p:sp>
        <p:nvSpPr>
          <p:cNvPr id="5" name="Footer Placeholder 4">
            <a:extLst>
              <a:ext uri="{FF2B5EF4-FFF2-40B4-BE49-F238E27FC236}">
                <a16:creationId xmlns:a16="http://schemas.microsoft.com/office/drawing/2014/main" id="{81996182-6843-1B6D-6D86-93C84C0E303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1D0466B1-0F0D-F8AA-2EA4-18EFE516CE8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D5B87C8-DE0E-204E-8B43-2A984922B4AF}" type="slidenum">
              <a:rPr lang="en-US" smtClean="0"/>
              <a:t>‹#›</a:t>
            </a:fld>
            <a:endParaRPr lang="en-US"/>
          </a:p>
        </p:txBody>
      </p:sp>
    </p:spTree>
    <p:extLst>
      <p:ext uri="{BB962C8B-B14F-4D97-AF65-F5344CB8AC3E}">
        <p14:creationId xmlns:p14="http://schemas.microsoft.com/office/powerpoint/2010/main" val="226779009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 Id="rId5" Type="http://schemas.openxmlformats.org/officeDocument/2006/relationships/image" Target="../media/image9.jpeg"/><Relationship Id="rId4" Type="http://schemas.openxmlformats.org/officeDocument/2006/relationships/image" Target="../media/image8.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books.google.co.uk/books/about/Patterns_of_Attachment.html?id=PKA2vgAACAAJ&amp;redir_esc=y" TargetMode="External"/><Relationship Id="rId3" Type="http://schemas.openxmlformats.org/officeDocument/2006/relationships/hyperlink" Target="https://mindsplain.com/wp-content/uploads/2020/08/ATTACHMENT_AND_LOSS_VOLUME_I_ATTACHMENT.pdf" TargetMode="External"/><Relationship Id="rId7" Type="http://schemas.openxmlformats.org/officeDocument/2006/relationships/hyperlink" Target="https://www.routledge.com/Attachment-Climate-Crisis-and-the-Natural-World-The-John-Bowlby-Memorial-Conference-Monograph-2024/Cundy/p/book/9781041227847" TargetMode="External"/><Relationship Id="rId2" Type="http://schemas.openxmlformats.org/officeDocument/2006/relationships/hyperlink" Target="https://www.google.co.uk/books/edition/Patterns_of_Attachment/wK4BCgAAQBAJ?hl=en&amp;gbpv=1&amp;dq=inauthor:%22Mary+D.+Salter+Ainsworth%22&amp;printsec=frontcover" TargetMode="External"/><Relationship Id="rId1" Type="http://schemas.openxmlformats.org/officeDocument/2006/relationships/slideLayout" Target="../slideLayouts/slideLayout2.xml"/><Relationship Id="rId6" Type="http://schemas.openxmlformats.org/officeDocument/2006/relationships/hyperlink" Target="https://books.google.co.uk/books?hl=en&amp;lr=&amp;id=w9EDGhyXYGoC&amp;oi=fnd&amp;pg=PR11&amp;dq=info:MqlSAHMvBZQJ:scholar.google.com&amp;ots=mLMoHcVGOR&amp;sig=1K63ThxDEtRF_2fDcCXx0ScO6MY&amp;redir_esc=y#v=onepage&amp;q&amp;f=false" TargetMode="External"/><Relationship Id="rId5" Type="http://schemas.openxmlformats.org/officeDocument/2006/relationships/hyperlink" Target="https://psychology.psy.sunysb.edu/attachment/online/inge_origins%20DP1992.pdf" TargetMode="External"/><Relationship Id="rId4" Type="http://schemas.openxmlformats.org/officeDocument/2006/relationships/hyperlink" Target="https://books.google.co.uk/books?hl=en&amp;lr=&amp;id=465cNtjRJeAC&amp;oi=fnd&amp;pg=PR9&amp;dq=Bowlby,+J.+(1988)+A+Secure+Base:+Parent-Child+Attachment+and+Healthy+Human+Development.+London:+Routledge.&amp;ots=R7kDlgymoz&amp;sig=kPVgovwTUmPMfEFLR0pcu5IiDYw" TargetMode="External"/><Relationship Id="rId9" Type="http://schemas.openxmlformats.org/officeDocument/2006/relationships/hyperlink" Target="https://help-for-early-years-providers.education.gov.uk/areas-of-learning/personal-social-and-emotional-development/relationship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Stages CAP AEPE : guide pratique et conseils | CAP AEPE">
            <a:extLst>
              <a:ext uri="{FF2B5EF4-FFF2-40B4-BE49-F238E27FC236}">
                <a16:creationId xmlns:a16="http://schemas.microsoft.com/office/drawing/2014/main" id="{3785D46F-C7C9-1CF3-A360-5936EB0989B8}"/>
              </a:ext>
            </a:extLst>
          </p:cNvPr>
          <p:cNvPicPr>
            <a:picLocks noChangeAspect="1"/>
          </p:cNvPicPr>
          <p:nvPr/>
        </p:nvPicPr>
        <p:blipFill>
          <a:blip r:embed="rId2"/>
          <a:srcRect t="35638"/>
          <a:stretch>
            <a:fillRect/>
          </a:stretch>
        </p:blipFill>
        <p:spPr>
          <a:xfrm>
            <a:off x="1" y="10"/>
            <a:ext cx="9669642" cy="6857990"/>
          </a:xfrm>
          <a:prstGeom prst="rect">
            <a:avLst/>
          </a:prstGeom>
        </p:spPr>
      </p:pic>
      <p:sp>
        <p:nvSpPr>
          <p:cNvPr id="41" name="Rectangle 40">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Subtitle 2">
            <a:extLst>
              <a:ext uri="{FF2B5EF4-FFF2-40B4-BE49-F238E27FC236}">
                <a16:creationId xmlns:a16="http://schemas.microsoft.com/office/drawing/2014/main" id="{F2320657-428F-2822-2BA3-DD6E92983E94}"/>
              </a:ext>
            </a:extLst>
          </p:cNvPr>
          <p:cNvSpPr>
            <a:spLocks noGrp="1"/>
          </p:cNvSpPr>
          <p:nvPr>
            <p:ph type="ctrTitle"/>
          </p:nvPr>
        </p:nvSpPr>
        <p:spPr>
          <a:xfrm>
            <a:off x="8432800" y="654756"/>
            <a:ext cx="3507412" cy="5895904"/>
          </a:xfrm>
          <a:noFill/>
        </p:spPr>
        <p:txBody>
          <a:bodyPr>
            <a:normAutofit fontScale="90000"/>
          </a:bodyPr>
          <a:lstStyle/>
          <a:p>
            <a:r>
              <a:rPr lang="en-GB" sz="1600">
                <a:latin typeface="Arial" panose="020B0604020202020204" pitchFamily="34" charset="0"/>
                <a:cs typeface="Arial" panose="020B0604020202020204" pitchFamily="34" charset="0"/>
              </a:rPr>
              <a:t>Slide-1 Title </a:t>
            </a:r>
            <a:br>
              <a:rPr lang="en-GB" sz="1600">
                <a:latin typeface="Arial" panose="020B0604020202020204" pitchFamily="34" charset="0"/>
                <a:cs typeface="Arial" panose="020B0604020202020204" pitchFamily="34" charset="0"/>
              </a:rPr>
            </a:br>
            <a:br>
              <a:rPr lang="en-GB" sz="1600">
                <a:latin typeface="Arial" panose="020B0604020202020204" pitchFamily="34" charset="0"/>
                <a:cs typeface="Arial" panose="020B0604020202020204" pitchFamily="34" charset="0"/>
              </a:rPr>
            </a:br>
            <a:r>
              <a:rPr lang="en-GB" sz="1600">
                <a:latin typeface="Arial" panose="020B0604020202020204" pitchFamily="34" charset="0"/>
                <a:cs typeface="Arial" panose="020B0604020202020204" pitchFamily="34" charset="0"/>
              </a:rPr>
              <a:t>Understanding Shona’s Development Through Bowlby’s Attachment Theory</a:t>
            </a:r>
            <a:br>
              <a:rPr lang="en-GB" sz="1600">
                <a:latin typeface="Arial" panose="020B0604020202020204" pitchFamily="34" charset="0"/>
                <a:cs typeface="Arial" panose="020B0604020202020204" pitchFamily="34" charset="0"/>
              </a:rPr>
            </a:br>
            <a:r>
              <a:rPr lang="en-GB" sz="1600">
                <a:latin typeface="Arial" panose="020B0604020202020204" pitchFamily="34" charset="0"/>
                <a:cs typeface="Arial" panose="020B0604020202020204" pitchFamily="34" charset="0"/>
              </a:rPr>
              <a:t> </a:t>
            </a:r>
            <a:br>
              <a:rPr lang="en-GB" sz="1600">
                <a:latin typeface="Arial" panose="020B0604020202020204" pitchFamily="34" charset="0"/>
                <a:cs typeface="Arial" panose="020B0604020202020204" pitchFamily="34" charset="0"/>
              </a:rPr>
            </a:br>
            <a:r>
              <a:rPr lang="en-GB" sz="1600">
                <a:latin typeface="Arial" panose="020B0604020202020204" pitchFamily="34" charset="0"/>
                <a:cs typeface="Arial" panose="020B0604020202020204" pitchFamily="34" charset="0"/>
              </a:rPr>
              <a:t>Student Name:- Aneesha Zaman </a:t>
            </a:r>
            <a:br>
              <a:rPr lang="en-GB" sz="1600">
                <a:latin typeface="Arial" panose="020B0604020202020204" pitchFamily="34" charset="0"/>
                <a:cs typeface="Arial" panose="020B0604020202020204" pitchFamily="34" charset="0"/>
              </a:rPr>
            </a:br>
            <a:r>
              <a:rPr lang="en-GB" sz="1600">
                <a:latin typeface="Arial" panose="020B0604020202020204" pitchFamily="34" charset="0"/>
                <a:cs typeface="Arial" panose="020B0604020202020204" pitchFamily="34" charset="0"/>
              </a:rPr>
              <a:t>Student Number:- 2527063</a:t>
            </a:r>
            <a:br>
              <a:rPr lang="en-GB" sz="1600">
                <a:latin typeface="Arial" panose="020B0604020202020204" pitchFamily="34" charset="0"/>
                <a:cs typeface="Arial" panose="020B0604020202020204" pitchFamily="34" charset="0"/>
              </a:rPr>
            </a:br>
            <a:r>
              <a:rPr lang="en-GB" sz="1600">
                <a:latin typeface="Arial" panose="020B0604020202020204" pitchFamily="34" charset="0"/>
                <a:cs typeface="Arial" panose="020B0604020202020204" pitchFamily="34" charset="0"/>
              </a:rPr>
              <a:t>Lecturer Wafa Nasir</a:t>
            </a:r>
            <a:br>
              <a:rPr lang="en-GB" sz="1600">
                <a:latin typeface="Arial" panose="020B0604020202020204" pitchFamily="34" charset="0"/>
                <a:cs typeface="Arial" panose="020B0604020202020204" pitchFamily="34" charset="0"/>
              </a:rPr>
            </a:br>
            <a:br>
              <a:rPr lang="en-GB" sz="1400">
                <a:latin typeface="Arial" panose="020B0604020202020204" pitchFamily="34" charset="0"/>
                <a:cs typeface="Arial" panose="020B0604020202020204" pitchFamily="34" charset="0"/>
              </a:rPr>
            </a:br>
            <a:br>
              <a:rPr lang="en-GB" sz="1400">
                <a:latin typeface="Arial" panose="020B0604020202020204" pitchFamily="34" charset="0"/>
                <a:cs typeface="Arial" panose="020B0604020202020204" pitchFamily="34" charset="0"/>
              </a:rPr>
            </a:br>
            <a:br>
              <a:rPr lang="en-GB" sz="1400">
                <a:latin typeface="Arial" panose="020B0604020202020204" pitchFamily="34" charset="0"/>
                <a:cs typeface="Arial" panose="020B0604020202020204" pitchFamily="34" charset="0"/>
              </a:rPr>
            </a:br>
            <a:br>
              <a:rPr lang="en-GB" sz="1400">
                <a:latin typeface="Arial" panose="020B0604020202020204" pitchFamily="34" charset="0"/>
                <a:cs typeface="Arial" panose="020B0604020202020204" pitchFamily="34" charset="0"/>
              </a:rPr>
            </a:br>
            <a:br>
              <a:rPr lang="en-GB" sz="1400">
                <a:latin typeface="Arial" panose="020B0604020202020204" pitchFamily="34" charset="0"/>
                <a:cs typeface="Arial" panose="020B0604020202020204" pitchFamily="34" charset="0"/>
              </a:rPr>
            </a:br>
            <a:r>
              <a:rPr lang="en-GB" sz="1600"/>
              <a:t>Hello Today, I’m going to talk about Bowlby’s attachment theory and how it can help us understand and support a three-year-old child called Shona.</a:t>
            </a:r>
            <a:br>
              <a:rPr lang="en-GB" sz="1600"/>
            </a:br>
            <a:r>
              <a:rPr lang="en-GB" sz="1600"/>
              <a:t>Shona has recently started nursery. She becomes upset when separated from her carers, finds it difficult to communicate with words, and struggles to join in with other children during play.</a:t>
            </a:r>
            <a:br>
              <a:rPr lang="en-GB" sz="1600"/>
            </a:br>
            <a:r>
              <a:rPr lang="en-GB" sz="1600"/>
              <a:t>In this presentation, I will explain Bowlby’s theory in simple terms, look at how it relates to Shona, and discuss ways nursery staff can support her. I will also talk about how both nature and nurture affect children’s development  and consider the strengths and weaknesses of Bowlby’s theory.</a:t>
            </a:r>
            <a:br>
              <a:rPr lang="en-GB"/>
            </a:br>
            <a:endParaRPr lang="en-US" sz="1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470389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57FCD3-845C-BA17-B4DE-36D11CFFF158}"/>
              </a:ext>
            </a:extLst>
          </p:cNvPr>
          <p:cNvSpPr>
            <a:spLocks noGrp="1"/>
          </p:cNvSpPr>
          <p:nvPr>
            <p:ph type="title"/>
          </p:nvPr>
        </p:nvSpPr>
        <p:spPr>
          <a:xfrm>
            <a:off x="686834" y="1153572"/>
            <a:ext cx="3200400" cy="4461163"/>
          </a:xfrm>
        </p:spPr>
        <p:txBody>
          <a:bodyPr>
            <a:normAutofit/>
          </a:bodyPr>
          <a:lstStyle/>
          <a:p>
            <a:r>
              <a:rPr lang="en-US" sz="3700">
                <a:solidFill>
                  <a:srgbClr val="FFFFFF"/>
                </a:solidFill>
              </a:rPr>
              <a:t>Slide-</a:t>
            </a:r>
            <a:r>
              <a:rPr lang="en-US" sz="3700" b="1">
                <a:solidFill>
                  <a:srgbClr val="FFFFFF"/>
                </a:solidFill>
              </a:rPr>
              <a:t>2 Understanding Shona’s Situation</a:t>
            </a:r>
            <a:endParaRPr lang="en-US" sz="37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B375A0B-65AE-2F68-6861-2B91F8C6159F}"/>
              </a:ext>
            </a:extLst>
          </p:cNvPr>
          <p:cNvSpPr>
            <a:spLocks noGrp="1"/>
          </p:cNvSpPr>
          <p:nvPr>
            <p:ph idx="1"/>
          </p:nvPr>
        </p:nvSpPr>
        <p:spPr>
          <a:xfrm>
            <a:off x="4447308" y="591344"/>
            <a:ext cx="6906491" cy="5585619"/>
          </a:xfrm>
        </p:spPr>
        <p:txBody>
          <a:bodyPr anchor="ctr">
            <a:normAutofit/>
          </a:bodyPr>
          <a:lstStyle/>
          <a:p>
            <a:r>
              <a:rPr lang="en-GB" sz="2200"/>
              <a:t>Shona is three years old and has recently started nursery, so she is going through a big change in her life.</a:t>
            </a:r>
          </a:p>
          <a:p>
            <a:r>
              <a:rPr lang="en-GB" sz="2200"/>
              <a:t>She gets upset when her carers leave because she may feel worried or unsafe in a new environment. She also has limited speech, which can make it harder for her to explain how she feels. She finds it difficult to join in with group activities and play with other children.</a:t>
            </a:r>
          </a:p>
          <a:p>
            <a:r>
              <a:rPr lang="en-GB" sz="2200"/>
              <a:t>It is important to understand that Shona may need more time, patience and reassurance to feel comfortable at nursery. Instead of focusing only on her behaviour, we should try to understand what she might be feeling and what she is trying to communicate. By helping her feel safe and supported, we can make it easier for her to settle in.</a:t>
            </a:r>
          </a:p>
          <a:p>
            <a:endParaRPr lang="en-US" sz="2200"/>
          </a:p>
        </p:txBody>
      </p:sp>
    </p:spTree>
    <p:extLst>
      <p:ext uri="{BB962C8B-B14F-4D97-AF65-F5344CB8AC3E}">
        <p14:creationId xmlns:p14="http://schemas.microsoft.com/office/powerpoint/2010/main" val="40496027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 name="Rectangle 60">
            <a:extLst>
              <a:ext uri="{FF2B5EF4-FFF2-40B4-BE49-F238E27FC236}">
                <a16:creationId xmlns:a16="http://schemas.microsoft.com/office/drawing/2014/main" id="{61293230-B0F6-45B1-96D1-13D18E2429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Freeform: Shape 38">
            <a:extLst>
              <a:ext uri="{FF2B5EF4-FFF2-40B4-BE49-F238E27FC236}">
                <a16:creationId xmlns:a16="http://schemas.microsoft.com/office/drawing/2014/main" id="{DB74BAD7-F0FC-4719-A31F-1ABDB621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48215" cy="6857999"/>
          </a:xfrm>
          <a:custGeom>
            <a:avLst/>
            <a:gdLst>
              <a:gd name="connsiteX0" fmla="*/ 0 w 9024730"/>
              <a:gd name="connsiteY0" fmla="*/ 0 h 6857999"/>
              <a:gd name="connsiteX1" fmla="*/ 9024730 w 9024730"/>
              <a:gd name="connsiteY1" fmla="*/ 0 h 6857999"/>
              <a:gd name="connsiteX2" fmla="*/ 9024730 w 9024730"/>
              <a:gd name="connsiteY2" fmla="*/ 2 h 6857999"/>
              <a:gd name="connsiteX3" fmla="*/ 8447016 w 9024730"/>
              <a:gd name="connsiteY3" fmla="*/ 2 h 6857999"/>
              <a:gd name="connsiteX4" fmla="*/ 8441214 w 9024730"/>
              <a:gd name="connsiteY4" fmla="*/ 14562 h 6857999"/>
              <a:gd name="connsiteX5" fmla="*/ 8445389 w 9024730"/>
              <a:gd name="connsiteY5" fmla="*/ 59077 h 6857999"/>
              <a:gd name="connsiteX6" fmla="*/ 8437086 w 9024730"/>
              <a:gd name="connsiteY6" fmla="*/ 107668 h 6857999"/>
              <a:gd name="connsiteX7" fmla="*/ 8458599 w 9024730"/>
              <a:gd name="connsiteY7" fmla="*/ 246136 h 6857999"/>
              <a:gd name="connsiteX8" fmla="*/ 8433237 w 9024730"/>
              <a:gd name="connsiteY8" fmla="*/ 372908 h 6857999"/>
              <a:gd name="connsiteX9" fmla="*/ 8430194 w 9024730"/>
              <a:gd name="connsiteY9" fmla="*/ 450607 h 6857999"/>
              <a:gd name="connsiteX10" fmla="*/ 8443315 w 9024730"/>
              <a:gd name="connsiteY10" fmla="*/ 812800 h 6857999"/>
              <a:gd name="connsiteX11" fmla="*/ 8453042 w 9024730"/>
              <a:gd name="connsiteY11" fmla="*/ 912727 h 6857999"/>
              <a:gd name="connsiteX12" fmla="*/ 8451649 w 9024730"/>
              <a:gd name="connsiteY12" fmla="*/ 989950 h 6857999"/>
              <a:gd name="connsiteX13" fmla="*/ 8455592 w 9024730"/>
              <a:gd name="connsiteY13" fmla="*/ 1141745 h 6857999"/>
              <a:gd name="connsiteX14" fmla="*/ 8470203 w 9024730"/>
              <a:gd name="connsiteY14" fmla="*/ 1265454 h 6857999"/>
              <a:gd name="connsiteX15" fmla="*/ 8499638 w 9024730"/>
              <a:gd name="connsiteY15" fmla="*/ 1385480 h 6857999"/>
              <a:gd name="connsiteX16" fmla="*/ 8518660 w 9024730"/>
              <a:gd name="connsiteY16" fmla="*/ 1458060 h 6857999"/>
              <a:gd name="connsiteX17" fmla="*/ 8539125 w 9024730"/>
              <a:gd name="connsiteY17" fmla="*/ 1513175 h 6857999"/>
              <a:gd name="connsiteX18" fmla="*/ 8570281 w 9024730"/>
              <a:gd name="connsiteY18" fmla="*/ 1570809 h 6857999"/>
              <a:gd name="connsiteX19" fmla="*/ 8605212 w 9024730"/>
              <a:gd name="connsiteY19" fmla="*/ 1638391 h 6857999"/>
              <a:gd name="connsiteX20" fmla="*/ 8626457 w 9024730"/>
              <a:gd name="connsiteY20" fmla="*/ 1742490 h 6857999"/>
              <a:gd name="connsiteX21" fmla="*/ 8654861 w 9024730"/>
              <a:gd name="connsiteY21" fmla="*/ 1818229 h 6857999"/>
              <a:gd name="connsiteX22" fmla="*/ 8648005 w 9024730"/>
              <a:gd name="connsiteY22" fmla="*/ 1862723 h 6857999"/>
              <a:gd name="connsiteX23" fmla="*/ 8654469 w 9024730"/>
              <a:gd name="connsiteY23" fmla="*/ 1917476 h 6857999"/>
              <a:gd name="connsiteX24" fmla="*/ 8649702 w 9024730"/>
              <a:gd name="connsiteY24" fmla="*/ 1972204 h 6857999"/>
              <a:gd name="connsiteX25" fmla="*/ 8656357 w 9024730"/>
              <a:gd name="connsiteY25" fmla="*/ 2054291 h 6857999"/>
              <a:gd name="connsiteX26" fmla="*/ 8648660 w 9024730"/>
              <a:gd name="connsiteY26" fmla="*/ 2227417 h 6857999"/>
              <a:gd name="connsiteX27" fmla="*/ 8607609 w 9024730"/>
              <a:gd name="connsiteY27" fmla="*/ 2510933 h 6857999"/>
              <a:gd name="connsiteX28" fmla="*/ 8608432 w 9024730"/>
              <a:gd name="connsiteY28" fmla="*/ 2741866 h 6857999"/>
              <a:gd name="connsiteX29" fmla="*/ 8619112 w 9024730"/>
              <a:gd name="connsiteY29" fmla="*/ 2864935 h 6857999"/>
              <a:gd name="connsiteX30" fmla="*/ 8627742 w 9024730"/>
              <a:gd name="connsiteY30" fmla="*/ 2950807 h 6857999"/>
              <a:gd name="connsiteX31" fmla="*/ 8611822 w 9024730"/>
              <a:gd name="connsiteY31" fmla="*/ 2978246 h 6857999"/>
              <a:gd name="connsiteX32" fmla="*/ 8608239 w 9024730"/>
              <a:gd name="connsiteY32" fmla="*/ 2995916 h 6857999"/>
              <a:gd name="connsiteX33" fmla="*/ 8598647 w 9024730"/>
              <a:gd name="connsiteY33" fmla="*/ 2998648 h 6857999"/>
              <a:gd name="connsiteX34" fmla="*/ 8587108 w 9024730"/>
              <a:gd name="connsiteY34" fmla="*/ 3023630 h 6857999"/>
              <a:gd name="connsiteX35" fmla="*/ 8577885 w 9024730"/>
              <a:gd name="connsiteY35" fmla="*/ 3096975 h 6857999"/>
              <a:gd name="connsiteX36" fmla="*/ 8557492 w 9024730"/>
              <a:gd name="connsiteY36" fmla="*/ 3216657 h 6857999"/>
              <a:gd name="connsiteX37" fmla="*/ 8560894 w 9024730"/>
              <a:gd name="connsiteY37" fmla="*/ 3310980 h 6857999"/>
              <a:gd name="connsiteX38" fmla="*/ 8547852 w 9024730"/>
              <a:gd name="connsiteY38" fmla="*/ 3344725 h 6857999"/>
              <a:gd name="connsiteX39" fmla="*/ 8535427 w 9024730"/>
              <a:gd name="connsiteY39" fmla="*/ 3393250 h 6857999"/>
              <a:gd name="connsiteX40" fmla="*/ 8520092 w 9024730"/>
              <a:gd name="connsiteY40" fmla="*/ 3514536 h 6857999"/>
              <a:gd name="connsiteX41" fmla="*/ 8497231 w 9024730"/>
              <a:gd name="connsiteY41" fmla="*/ 3686149 h 6857999"/>
              <a:gd name="connsiteX42" fmla="*/ 8489799 w 9024730"/>
              <a:gd name="connsiteY42" fmla="*/ 3692208 h 6857999"/>
              <a:gd name="connsiteX43" fmla="*/ 8475804 w 9024730"/>
              <a:gd name="connsiteY43" fmla="*/ 3776022 h 6857999"/>
              <a:gd name="connsiteX44" fmla="*/ 8471279 w 9024730"/>
              <a:gd name="connsiteY44" fmla="*/ 3977138 h 6857999"/>
              <a:gd name="connsiteX45" fmla="*/ 8408913 w 9024730"/>
              <a:gd name="connsiteY45" fmla="*/ 4222149 h 6857999"/>
              <a:gd name="connsiteX46" fmla="*/ 8402112 w 9024730"/>
              <a:gd name="connsiteY46" fmla="*/ 4364683 h 6857999"/>
              <a:gd name="connsiteX47" fmla="*/ 8393355 w 9024730"/>
              <a:gd name="connsiteY47" fmla="*/ 4462471 h 6857999"/>
              <a:gd name="connsiteX48" fmla="*/ 8376166 w 9024730"/>
              <a:gd name="connsiteY48" fmla="*/ 4574052 h 6857999"/>
              <a:gd name="connsiteX49" fmla="*/ 8341678 w 9024730"/>
              <a:gd name="connsiteY49" fmla="*/ 4667756 h 6857999"/>
              <a:gd name="connsiteX50" fmla="*/ 8273661 w 9024730"/>
              <a:gd name="connsiteY50" fmla="*/ 4799019 h 6857999"/>
              <a:gd name="connsiteX51" fmla="*/ 8256132 w 9024730"/>
              <a:gd name="connsiteY51" fmla="*/ 4849614 h 6857999"/>
              <a:gd name="connsiteX52" fmla="*/ 8226804 w 9024730"/>
              <a:gd name="connsiteY52" fmla="*/ 4919971 h 6857999"/>
              <a:gd name="connsiteX53" fmla="*/ 8171825 w 9024730"/>
              <a:gd name="connsiteY53" fmla="*/ 5010766 h 6857999"/>
              <a:gd name="connsiteX54" fmla="*/ 8143172 w 9024730"/>
              <a:gd name="connsiteY54" fmla="*/ 5088190 h 6857999"/>
              <a:gd name="connsiteX55" fmla="*/ 8126363 w 9024730"/>
              <a:gd name="connsiteY55" fmla="*/ 5143922 h 6857999"/>
              <a:gd name="connsiteX56" fmla="*/ 8103782 w 9024730"/>
              <a:gd name="connsiteY56" fmla="*/ 5284346 h 6857999"/>
              <a:gd name="connsiteX57" fmla="*/ 8084361 w 9024730"/>
              <a:gd name="connsiteY57" fmla="*/ 5390948 h 6857999"/>
              <a:gd name="connsiteX58" fmla="*/ 8062552 w 9024730"/>
              <a:gd name="connsiteY58" fmla="*/ 5470854 h 6857999"/>
              <a:gd name="connsiteX59" fmla="*/ 8057342 w 9024730"/>
              <a:gd name="connsiteY59" fmla="*/ 5529643 h 6857999"/>
              <a:gd name="connsiteX60" fmla="*/ 8044923 w 9024730"/>
              <a:gd name="connsiteY60" fmla="*/ 5597292 h 6857999"/>
              <a:gd name="connsiteX61" fmla="*/ 8035233 w 9024730"/>
              <a:gd name="connsiteY61" fmla="*/ 5608899 h 6857999"/>
              <a:gd name="connsiteX62" fmla="*/ 8018178 w 9024730"/>
              <a:gd name="connsiteY62" fmla="*/ 5684911 h 6857999"/>
              <a:gd name="connsiteX63" fmla="*/ 8018018 w 9024730"/>
              <a:gd name="connsiteY63" fmla="*/ 5755776 h 6857999"/>
              <a:gd name="connsiteX64" fmla="*/ 8008640 w 9024730"/>
              <a:gd name="connsiteY64" fmla="*/ 5889599 h 6857999"/>
              <a:gd name="connsiteX65" fmla="*/ 8013542 w 9024730"/>
              <a:gd name="connsiteY65" fmla="*/ 5989744 h 6857999"/>
              <a:gd name="connsiteX66" fmla="*/ 7980757 w 9024730"/>
              <a:gd name="connsiteY66" fmla="*/ 6084926 h 6857999"/>
              <a:gd name="connsiteX67" fmla="*/ 7975907 w 9024730"/>
              <a:gd name="connsiteY67" fmla="*/ 6346549 h 6857999"/>
              <a:gd name="connsiteX68" fmla="*/ 7974221 w 9024730"/>
              <a:gd name="connsiteY68" fmla="*/ 6527527 h 6857999"/>
              <a:gd name="connsiteX69" fmla="*/ 7979135 w 9024730"/>
              <a:gd name="connsiteY69" fmla="*/ 6627129 h 6857999"/>
              <a:gd name="connsiteX70" fmla="*/ 7979404 w 9024730"/>
              <a:gd name="connsiteY70" fmla="*/ 6694819 h 6857999"/>
              <a:gd name="connsiteX71" fmla="*/ 8009526 w 9024730"/>
              <a:gd name="connsiteY71" fmla="*/ 6765445 h 6857999"/>
              <a:gd name="connsiteX72" fmla="*/ 8018211 w 9024730"/>
              <a:gd name="connsiteY72" fmla="*/ 6844697 h 6857999"/>
              <a:gd name="connsiteX73" fmla="*/ 8019608 w 9024730"/>
              <a:gd name="connsiteY73" fmla="*/ 6857999 h 6857999"/>
              <a:gd name="connsiteX74" fmla="*/ 0 w 9024730"/>
              <a:gd name="connsiteY74"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9024730" h="6857999">
                <a:moveTo>
                  <a:pt x="0" y="0"/>
                </a:moveTo>
                <a:lnTo>
                  <a:pt x="9024730" y="0"/>
                </a:lnTo>
                <a:lnTo>
                  <a:pt x="9024730" y="2"/>
                </a:lnTo>
                <a:lnTo>
                  <a:pt x="8447016" y="2"/>
                </a:lnTo>
                <a:lnTo>
                  <a:pt x="8441214" y="14562"/>
                </a:lnTo>
                <a:lnTo>
                  <a:pt x="8445389" y="59077"/>
                </a:lnTo>
                <a:cubicBezTo>
                  <a:pt x="8445971" y="76949"/>
                  <a:pt x="8436504" y="89796"/>
                  <a:pt x="8437086" y="107668"/>
                </a:cubicBezTo>
                <a:cubicBezTo>
                  <a:pt x="8417947" y="138162"/>
                  <a:pt x="8459241" y="201929"/>
                  <a:pt x="8458599" y="246136"/>
                </a:cubicBezTo>
                <a:cubicBezTo>
                  <a:pt x="8457958" y="290343"/>
                  <a:pt x="8471649" y="364179"/>
                  <a:pt x="8433237" y="372908"/>
                </a:cubicBezTo>
                <a:cubicBezTo>
                  <a:pt x="8426916" y="431308"/>
                  <a:pt x="8438389" y="357606"/>
                  <a:pt x="8430194" y="450607"/>
                </a:cubicBezTo>
                <a:cubicBezTo>
                  <a:pt x="8466727" y="551950"/>
                  <a:pt x="8430182" y="787036"/>
                  <a:pt x="8443315" y="812800"/>
                </a:cubicBezTo>
                <a:cubicBezTo>
                  <a:pt x="8478999" y="860799"/>
                  <a:pt x="8435788" y="854953"/>
                  <a:pt x="8453042" y="912727"/>
                </a:cubicBezTo>
                <a:cubicBezTo>
                  <a:pt x="8462900" y="945986"/>
                  <a:pt x="8451223" y="951781"/>
                  <a:pt x="8451649" y="989950"/>
                </a:cubicBezTo>
                <a:cubicBezTo>
                  <a:pt x="8452074" y="1028120"/>
                  <a:pt x="8452500" y="1095828"/>
                  <a:pt x="8455592" y="1141745"/>
                </a:cubicBezTo>
                <a:cubicBezTo>
                  <a:pt x="8458684" y="1187662"/>
                  <a:pt x="8470047" y="1234783"/>
                  <a:pt x="8470203" y="1265454"/>
                </a:cubicBezTo>
                <a:cubicBezTo>
                  <a:pt x="8458947" y="1304052"/>
                  <a:pt x="8496012" y="1370755"/>
                  <a:pt x="8499638" y="1385480"/>
                </a:cubicBezTo>
                <a:cubicBezTo>
                  <a:pt x="8514485" y="1422714"/>
                  <a:pt x="8525070" y="1428103"/>
                  <a:pt x="8518660" y="1458060"/>
                </a:cubicBezTo>
                <a:cubicBezTo>
                  <a:pt x="8518783" y="1468057"/>
                  <a:pt x="8539003" y="1503177"/>
                  <a:pt x="8539125" y="1513175"/>
                </a:cubicBezTo>
                <a:lnTo>
                  <a:pt x="8570281" y="1570809"/>
                </a:lnTo>
                <a:cubicBezTo>
                  <a:pt x="8597636" y="1617136"/>
                  <a:pt x="8594573" y="1601443"/>
                  <a:pt x="8605212" y="1638391"/>
                </a:cubicBezTo>
                <a:cubicBezTo>
                  <a:pt x="8629645" y="1719640"/>
                  <a:pt x="8613884" y="1715203"/>
                  <a:pt x="8626457" y="1742490"/>
                </a:cubicBezTo>
                <a:lnTo>
                  <a:pt x="8654861" y="1818229"/>
                </a:lnTo>
                <a:cubicBezTo>
                  <a:pt x="8657202" y="1824059"/>
                  <a:pt x="8651899" y="1851211"/>
                  <a:pt x="8648005" y="1862723"/>
                </a:cubicBezTo>
                <a:lnTo>
                  <a:pt x="8654469" y="1917476"/>
                </a:lnTo>
                <a:lnTo>
                  <a:pt x="8649702" y="1972204"/>
                </a:lnTo>
                <a:cubicBezTo>
                  <a:pt x="8652251" y="1979569"/>
                  <a:pt x="8651461" y="2048203"/>
                  <a:pt x="8656357" y="2054291"/>
                </a:cubicBezTo>
                <a:cubicBezTo>
                  <a:pt x="8672645" y="2141657"/>
                  <a:pt x="8632397" y="2189849"/>
                  <a:pt x="8648660" y="2227417"/>
                </a:cubicBezTo>
                <a:cubicBezTo>
                  <a:pt x="8639941" y="2317591"/>
                  <a:pt x="8613796" y="2407644"/>
                  <a:pt x="8607609" y="2510933"/>
                </a:cubicBezTo>
                <a:cubicBezTo>
                  <a:pt x="8633490" y="2597916"/>
                  <a:pt x="8602674" y="2649734"/>
                  <a:pt x="8608432" y="2741866"/>
                </a:cubicBezTo>
                <a:cubicBezTo>
                  <a:pt x="8630300" y="2779815"/>
                  <a:pt x="8631929" y="2817058"/>
                  <a:pt x="8619112" y="2864935"/>
                </a:cubicBezTo>
                <a:cubicBezTo>
                  <a:pt x="8655820" y="2860552"/>
                  <a:pt x="8588374" y="2937673"/>
                  <a:pt x="8627742" y="2950807"/>
                </a:cubicBezTo>
                <a:lnTo>
                  <a:pt x="8611822" y="2978246"/>
                </a:lnTo>
                <a:lnTo>
                  <a:pt x="8608239" y="2995916"/>
                </a:lnTo>
                <a:lnTo>
                  <a:pt x="8598647" y="2998648"/>
                </a:lnTo>
                <a:lnTo>
                  <a:pt x="8587108" y="3023630"/>
                </a:lnTo>
                <a:cubicBezTo>
                  <a:pt x="8584111" y="3033333"/>
                  <a:pt x="8577413" y="3084375"/>
                  <a:pt x="8577885" y="3096975"/>
                </a:cubicBezTo>
                <a:cubicBezTo>
                  <a:pt x="8594321" y="3142205"/>
                  <a:pt x="8535131" y="3160433"/>
                  <a:pt x="8557492" y="3216657"/>
                </a:cubicBezTo>
                <a:cubicBezTo>
                  <a:pt x="8562518" y="3237178"/>
                  <a:pt x="8573573" y="3299737"/>
                  <a:pt x="8560894" y="3310980"/>
                </a:cubicBezTo>
                <a:cubicBezTo>
                  <a:pt x="8557601" y="3323902"/>
                  <a:pt x="8561083" y="3339340"/>
                  <a:pt x="8547852" y="3344725"/>
                </a:cubicBezTo>
                <a:cubicBezTo>
                  <a:pt x="8531788" y="3353908"/>
                  <a:pt x="8553430" y="3400659"/>
                  <a:pt x="8535427" y="3393250"/>
                </a:cubicBezTo>
                <a:cubicBezTo>
                  <a:pt x="8550195" y="3426421"/>
                  <a:pt x="8529553" y="3487753"/>
                  <a:pt x="8520092" y="3514536"/>
                </a:cubicBezTo>
                <a:cubicBezTo>
                  <a:pt x="8513726" y="3563353"/>
                  <a:pt x="8500070" y="3650327"/>
                  <a:pt x="8497231" y="3686149"/>
                </a:cubicBezTo>
                <a:cubicBezTo>
                  <a:pt x="8494574" y="3687657"/>
                  <a:pt x="8493370" y="3677229"/>
                  <a:pt x="8489799" y="3692208"/>
                </a:cubicBezTo>
                <a:cubicBezTo>
                  <a:pt x="8486228" y="3707187"/>
                  <a:pt x="8465938" y="3757479"/>
                  <a:pt x="8475804" y="3776022"/>
                </a:cubicBezTo>
                <a:cubicBezTo>
                  <a:pt x="8441061" y="3875691"/>
                  <a:pt x="8487451" y="3939839"/>
                  <a:pt x="8471279" y="3977138"/>
                </a:cubicBezTo>
                <a:cubicBezTo>
                  <a:pt x="8465599" y="4067300"/>
                  <a:pt x="8419685" y="4164564"/>
                  <a:pt x="8408913" y="4222149"/>
                </a:cubicBezTo>
                <a:cubicBezTo>
                  <a:pt x="8403583" y="4287917"/>
                  <a:pt x="8398240" y="4339232"/>
                  <a:pt x="8402112" y="4364683"/>
                </a:cubicBezTo>
                <a:lnTo>
                  <a:pt x="8393355" y="4462471"/>
                </a:lnTo>
                <a:cubicBezTo>
                  <a:pt x="8396004" y="4503329"/>
                  <a:pt x="8376320" y="4548111"/>
                  <a:pt x="8376166" y="4574052"/>
                </a:cubicBezTo>
                <a:cubicBezTo>
                  <a:pt x="8369380" y="4670665"/>
                  <a:pt x="8352302" y="4649921"/>
                  <a:pt x="8341678" y="4667756"/>
                </a:cubicBezTo>
                <a:cubicBezTo>
                  <a:pt x="8320864" y="4705850"/>
                  <a:pt x="8290794" y="4758928"/>
                  <a:pt x="8273661" y="4799019"/>
                </a:cubicBezTo>
                <a:cubicBezTo>
                  <a:pt x="8254323" y="4834076"/>
                  <a:pt x="8262378" y="4811645"/>
                  <a:pt x="8256132" y="4849614"/>
                </a:cubicBezTo>
                <a:cubicBezTo>
                  <a:pt x="8239320" y="4853334"/>
                  <a:pt x="8207060" y="4883089"/>
                  <a:pt x="8226804" y="4919971"/>
                </a:cubicBezTo>
                <a:lnTo>
                  <a:pt x="8171825" y="5010766"/>
                </a:lnTo>
                <a:cubicBezTo>
                  <a:pt x="8150097" y="4983259"/>
                  <a:pt x="8165842" y="5107656"/>
                  <a:pt x="8143172" y="5088190"/>
                </a:cubicBezTo>
                <a:cubicBezTo>
                  <a:pt x="8128060" y="5102008"/>
                  <a:pt x="8138350" y="5118851"/>
                  <a:pt x="8126363" y="5143922"/>
                </a:cubicBezTo>
                <a:cubicBezTo>
                  <a:pt x="8116335" y="5192745"/>
                  <a:pt x="8111851" y="5226225"/>
                  <a:pt x="8103782" y="5284346"/>
                </a:cubicBezTo>
                <a:cubicBezTo>
                  <a:pt x="8101016" y="5338386"/>
                  <a:pt x="8095811" y="5337325"/>
                  <a:pt x="8084361" y="5390948"/>
                </a:cubicBezTo>
                <a:cubicBezTo>
                  <a:pt x="8082912" y="5429655"/>
                  <a:pt x="8063705" y="5449508"/>
                  <a:pt x="8062552" y="5470854"/>
                </a:cubicBezTo>
                <a:cubicBezTo>
                  <a:pt x="8086776" y="5526328"/>
                  <a:pt x="8037513" y="5496377"/>
                  <a:pt x="8057342" y="5529643"/>
                </a:cubicBezTo>
                <a:cubicBezTo>
                  <a:pt x="8050653" y="5550879"/>
                  <a:pt x="8055939" y="5587444"/>
                  <a:pt x="8044923" y="5597292"/>
                </a:cubicBezTo>
                <a:lnTo>
                  <a:pt x="8035233" y="5608899"/>
                </a:lnTo>
                <a:cubicBezTo>
                  <a:pt x="8030775" y="5623501"/>
                  <a:pt x="8021047" y="5660431"/>
                  <a:pt x="8018178" y="5684911"/>
                </a:cubicBezTo>
                <a:cubicBezTo>
                  <a:pt x="8005590" y="5692608"/>
                  <a:pt x="8011744" y="5734344"/>
                  <a:pt x="8018018" y="5755776"/>
                </a:cubicBezTo>
                <a:cubicBezTo>
                  <a:pt x="8019409" y="5792777"/>
                  <a:pt x="7989082" y="5848613"/>
                  <a:pt x="8008640" y="5889599"/>
                </a:cubicBezTo>
                <a:cubicBezTo>
                  <a:pt x="8011480" y="5932097"/>
                  <a:pt x="8009486" y="5940901"/>
                  <a:pt x="8013542" y="5989744"/>
                </a:cubicBezTo>
                <a:cubicBezTo>
                  <a:pt x="8022089" y="6020787"/>
                  <a:pt x="7982918" y="6024963"/>
                  <a:pt x="7980757" y="6084926"/>
                </a:cubicBezTo>
                <a:cubicBezTo>
                  <a:pt x="7974117" y="6134231"/>
                  <a:pt x="7999371" y="6240432"/>
                  <a:pt x="7975907" y="6346549"/>
                </a:cubicBezTo>
                <a:cubicBezTo>
                  <a:pt x="7987225" y="6409741"/>
                  <a:pt x="7980509" y="6468689"/>
                  <a:pt x="7974221" y="6527527"/>
                </a:cubicBezTo>
                <a:cubicBezTo>
                  <a:pt x="7955361" y="6585667"/>
                  <a:pt x="7987786" y="6579284"/>
                  <a:pt x="7979135" y="6627129"/>
                </a:cubicBezTo>
                <a:cubicBezTo>
                  <a:pt x="7983057" y="6635153"/>
                  <a:pt x="7984986" y="6697665"/>
                  <a:pt x="7979404" y="6694819"/>
                </a:cubicBezTo>
                <a:cubicBezTo>
                  <a:pt x="7981755" y="6716947"/>
                  <a:pt x="8003903" y="6732844"/>
                  <a:pt x="8009526" y="6765445"/>
                </a:cubicBezTo>
                <a:cubicBezTo>
                  <a:pt x="8011113" y="6776325"/>
                  <a:pt x="8014662" y="6810511"/>
                  <a:pt x="8018211" y="6844697"/>
                </a:cubicBezTo>
                <a:lnTo>
                  <a:pt x="8019608" y="6857999"/>
                </a:lnTo>
                <a:lnTo>
                  <a:pt x="0" y="685799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03D9046-EC8D-6487-152E-273CDFA7ACEC}"/>
              </a:ext>
            </a:extLst>
          </p:cNvPr>
          <p:cNvSpPr>
            <a:spLocks noGrp="1"/>
          </p:cNvSpPr>
          <p:nvPr>
            <p:ph type="title"/>
          </p:nvPr>
        </p:nvSpPr>
        <p:spPr>
          <a:xfrm>
            <a:off x="1137034" y="609599"/>
            <a:ext cx="6836927" cy="1322888"/>
          </a:xfrm>
        </p:spPr>
        <p:txBody>
          <a:bodyPr>
            <a:normAutofit/>
          </a:bodyPr>
          <a:lstStyle/>
          <a:p>
            <a:r>
              <a:rPr lang="en-GB" b="1"/>
              <a:t>Slide 3 — What is Bowlby’s attachment theory?</a:t>
            </a:r>
            <a:r>
              <a:rPr lang="en-GB"/>
              <a:t> </a:t>
            </a:r>
            <a:endParaRPr lang="en-US"/>
          </a:p>
        </p:txBody>
      </p:sp>
      <p:sp>
        <p:nvSpPr>
          <p:cNvPr id="63" name="Content Placeholder 9">
            <a:extLst>
              <a:ext uri="{FF2B5EF4-FFF2-40B4-BE49-F238E27FC236}">
                <a16:creationId xmlns:a16="http://schemas.microsoft.com/office/drawing/2014/main" id="{3720BFDB-759E-3E9E-D140-C9328ABBF282}"/>
              </a:ext>
            </a:extLst>
          </p:cNvPr>
          <p:cNvSpPr>
            <a:spLocks noGrp="1"/>
          </p:cNvSpPr>
          <p:nvPr>
            <p:ph idx="1"/>
          </p:nvPr>
        </p:nvSpPr>
        <p:spPr>
          <a:xfrm>
            <a:off x="1137034" y="2194101"/>
            <a:ext cx="6433805" cy="3970880"/>
          </a:xfrm>
        </p:spPr>
        <p:txBody>
          <a:bodyPr>
            <a:normAutofit/>
          </a:bodyPr>
          <a:lstStyle/>
          <a:p>
            <a:r>
              <a:rPr lang="en-GB" sz="1300"/>
              <a:t>Bowlby believed that children need close and loving relationships with their carers to feel safe and secure.</a:t>
            </a:r>
          </a:p>
          <a:p>
            <a:pPr lvl="0"/>
            <a:r>
              <a:rPr lang="en-GB" sz="1300" b="1"/>
              <a:t>Attachment:</a:t>
            </a:r>
            <a:r>
              <a:rPr lang="en-GB" sz="1300"/>
              <a:t> The emotional bond between a child and their carer.</a:t>
            </a:r>
          </a:p>
          <a:p>
            <a:pPr lvl="0"/>
            <a:r>
              <a:rPr lang="en-GB" sz="1300" b="1"/>
              <a:t>Secure base:</a:t>
            </a:r>
            <a:r>
              <a:rPr lang="en-GB" sz="1300"/>
              <a:t> A trusted adult who helps a child feel safe enough to explore and learn.</a:t>
            </a:r>
          </a:p>
          <a:p>
            <a:pPr lvl="0"/>
            <a:r>
              <a:rPr lang="en-GB" sz="1300" b="1"/>
              <a:t>Safe haven:</a:t>
            </a:r>
            <a:r>
              <a:rPr lang="en-GB" sz="1300"/>
              <a:t> Someone a child can turn to for comfort when they feel upset or scared.</a:t>
            </a:r>
          </a:p>
          <a:p>
            <a:pPr lvl="0"/>
            <a:r>
              <a:rPr lang="en-GB" sz="1300" b="1"/>
              <a:t>Internal working model:</a:t>
            </a:r>
            <a:r>
              <a:rPr lang="en-GB" sz="1300"/>
              <a:t> How a child learns to understand themselves and what to expect from other people.</a:t>
            </a:r>
          </a:p>
          <a:p>
            <a:r>
              <a:rPr lang="en-GB" sz="1300" b="1"/>
              <a:t>Reference:</a:t>
            </a:r>
            <a:r>
              <a:rPr lang="en-GB" sz="1300"/>
              <a:t> (Bowlby, 1969; Bowlby, 1988; Ainsworth et al., 1978)</a:t>
            </a:r>
            <a:endParaRPr lang="en-GB" sz="1300" b="1"/>
          </a:p>
          <a:p>
            <a:r>
              <a:rPr lang="en-GB" sz="1300"/>
              <a:t>“Bowlby’s theory is about how important relationships are in a child’s early life. When children have an adult they trust, they feel safer and more confident to explore and learn. If they feel scared or upset, they can go back to that adult for comfort. Bowlby called this a secure base and a safe haven. These ideas can help us understand why children like Shona may need extra comfort and reassurance when starting nursery.”</a:t>
            </a:r>
          </a:p>
          <a:p>
            <a:pPr fontAlgn="base"/>
            <a:endParaRPr lang="en-GB" sz="1300"/>
          </a:p>
        </p:txBody>
      </p:sp>
      <p:pic>
        <p:nvPicPr>
          <p:cNvPr id="5" name="Picture 4" descr="John Bowlby, psicoanalista: “Lo que no se resuelve en la infancia, se repite en la adultez” | TN">
            <a:extLst>
              <a:ext uri="{FF2B5EF4-FFF2-40B4-BE49-F238E27FC236}">
                <a16:creationId xmlns:a16="http://schemas.microsoft.com/office/drawing/2014/main" id="{AC14F49E-A389-6617-97F3-B899E037146E}"/>
              </a:ext>
            </a:extLst>
          </p:cNvPr>
          <p:cNvPicPr>
            <a:picLocks noChangeAspect="1"/>
          </p:cNvPicPr>
          <p:nvPr/>
        </p:nvPicPr>
        <p:blipFill>
          <a:blip r:embed="rId2"/>
          <a:srcRect l="16896" r="9643" b="-3"/>
          <a:stretch>
            <a:fillRect/>
          </a:stretch>
        </p:blipFill>
        <p:spPr>
          <a:xfrm>
            <a:off x="9449470" y="826780"/>
            <a:ext cx="1668727" cy="1527685"/>
          </a:xfrm>
          <a:prstGeom prst="rect">
            <a:avLst/>
          </a:prstGeom>
        </p:spPr>
      </p:pic>
      <p:pic>
        <p:nvPicPr>
          <p:cNvPr id="6" name="Picture 5" descr="John Bowlby, psicoanalista: “Lo que no se resuelve en la infancia, se repite en la adultez” | TN">
            <a:extLst>
              <a:ext uri="{FF2B5EF4-FFF2-40B4-BE49-F238E27FC236}">
                <a16:creationId xmlns:a16="http://schemas.microsoft.com/office/drawing/2014/main" id="{AB7CADF8-7FFD-FB6A-A173-40C59AC51D8A}"/>
              </a:ext>
            </a:extLst>
          </p:cNvPr>
          <p:cNvPicPr>
            <a:picLocks noChangeAspect="1"/>
          </p:cNvPicPr>
          <p:nvPr/>
        </p:nvPicPr>
        <p:blipFill>
          <a:blip r:embed="rId2"/>
          <a:srcRect l="15563" r="8318" b="4"/>
          <a:stretch>
            <a:fillRect/>
          </a:stretch>
        </p:blipFill>
        <p:spPr>
          <a:xfrm>
            <a:off x="9419221" y="2669970"/>
            <a:ext cx="1729227" cy="1527685"/>
          </a:xfrm>
          <a:prstGeom prst="rect">
            <a:avLst/>
          </a:prstGeom>
        </p:spPr>
      </p:pic>
      <p:pic>
        <p:nvPicPr>
          <p:cNvPr id="4" name="Content Placeholder 3" descr="John Bowlby, psicoanalista: “Lo que no se resuelve en la infancia, se repite en la adultez” | TN">
            <a:extLst>
              <a:ext uri="{FF2B5EF4-FFF2-40B4-BE49-F238E27FC236}">
                <a16:creationId xmlns:a16="http://schemas.microsoft.com/office/drawing/2014/main" id="{68B2F2BE-86F9-7E6B-3802-FF83C144CD65}"/>
              </a:ext>
            </a:extLst>
          </p:cNvPr>
          <p:cNvPicPr>
            <a:picLocks noChangeAspect="1"/>
          </p:cNvPicPr>
          <p:nvPr/>
        </p:nvPicPr>
        <p:blipFill>
          <a:blip r:embed="rId2"/>
          <a:srcRect l="5775" r="-3" b="-3"/>
          <a:stretch>
            <a:fillRect/>
          </a:stretch>
        </p:blipFill>
        <p:spPr>
          <a:xfrm>
            <a:off x="9213600" y="4513160"/>
            <a:ext cx="2140467" cy="1527685"/>
          </a:xfrm>
          <a:prstGeom prst="rect">
            <a:avLst/>
          </a:prstGeom>
        </p:spPr>
      </p:pic>
    </p:spTree>
    <p:extLst>
      <p:ext uri="{BB962C8B-B14F-4D97-AF65-F5344CB8AC3E}">
        <p14:creationId xmlns:p14="http://schemas.microsoft.com/office/powerpoint/2010/main" val="35985820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E698F7DB-50DA-4359-AB57-E3DA492A00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2"/>
            <a:ext cx="12188952" cy="685799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640B2599-8958-480A-B5BB-A76A74D708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E6BD76-58A3-8987-BB3E-AC953633770B}"/>
              </a:ext>
            </a:extLst>
          </p:cNvPr>
          <p:cNvSpPr>
            <a:spLocks noGrp="1"/>
          </p:cNvSpPr>
          <p:nvPr>
            <p:ph type="title"/>
          </p:nvPr>
        </p:nvSpPr>
        <p:spPr>
          <a:xfrm>
            <a:off x="1137037" y="609600"/>
            <a:ext cx="6650303" cy="1330518"/>
          </a:xfrm>
        </p:spPr>
        <p:txBody>
          <a:bodyPr>
            <a:normAutofit/>
          </a:bodyPr>
          <a:lstStyle/>
          <a:p>
            <a:r>
              <a:rPr lang="en-GB" b="1"/>
              <a:t>Slide 4 — Applying the theory to Shona</a:t>
            </a:r>
            <a:r>
              <a:rPr lang="en-GB"/>
              <a:t> </a:t>
            </a:r>
            <a:endParaRPr lang="en-US"/>
          </a:p>
        </p:txBody>
      </p:sp>
      <p:sp>
        <p:nvSpPr>
          <p:cNvPr id="17" name="Content Placeholder 16">
            <a:extLst>
              <a:ext uri="{FF2B5EF4-FFF2-40B4-BE49-F238E27FC236}">
                <a16:creationId xmlns:a16="http://schemas.microsoft.com/office/drawing/2014/main" id="{DA83342F-3F14-644D-B158-599C93DCB95A}"/>
              </a:ext>
            </a:extLst>
          </p:cNvPr>
          <p:cNvSpPr>
            <a:spLocks noGrp="1"/>
          </p:cNvSpPr>
          <p:nvPr>
            <p:ph idx="1"/>
          </p:nvPr>
        </p:nvSpPr>
        <p:spPr>
          <a:xfrm>
            <a:off x="792480" y="2164080"/>
            <a:ext cx="7640320" cy="4693917"/>
          </a:xfrm>
        </p:spPr>
        <p:txBody>
          <a:bodyPr>
            <a:normAutofit fontScale="25000" lnSpcReduction="20000"/>
          </a:bodyPr>
          <a:lstStyle/>
          <a:p>
            <a:pPr fontAlgn="base"/>
            <a:r>
              <a:rPr lang="en-GB" sz="4900" b="1"/>
              <a:t>Sparation anxiety </a:t>
            </a:r>
          </a:p>
          <a:p>
            <a:pPr fontAlgn="base"/>
            <a:r>
              <a:rPr lang="en-GB" sz="4900"/>
              <a:t>Shona may be seeking comfort and reassurance when her carers leave.</a:t>
            </a:r>
          </a:p>
          <a:p>
            <a:pPr marL="0" indent="0" fontAlgn="base">
              <a:buNone/>
            </a:pPr>
            <a:endParaRPr lang="en-GB" sz="4900"/>
          </a:p>
          <a:p>
            <a:pPr fontAlgn="base"/>
            <a:r>
              <a:rPr lang="en-GB" sz="4900" b="1"/>
              <a:t>Limited communication </a:t>
            </a:r>
          </a:p>
          <a:p>
            <a:pPr fontAlgn="base"/>
            <a:r>
              <a:rPr lang="en-GB" sz="4900"/>
              <a:t>She may struggle to express her feelings or ask adults for help. </a:t>
            </a:r>
          </a:p>
          <a:p>
            <a:pPr marL="0" indent="0" fontAlgn="base">
              <a:buNone/>
            </a:pPr>
            <a:endParaRPr lang="en-GB" sz="4900"/>
          </a:p>
          <a:p>
            <a:pPr fontAlgn="base"/>
            <a:r>
              <a:rPr lang="en-GB" sz="4900" b="1"/>
              <a:t>Group play </a:t>
            </a:r>
          </a:p>
          <a:p>
            <a:pPr fontAlgn="base"/>
            <a:r>
              <a:rPr lang="en-GB" sz="4900"/>
              <a:t>She may need time to feel comfortable before joining other children. </a:t>
            </a:r>
          </a:p>
          <a:p>
            <a:pPr marL="0" indent="0" fontAlgn="base">
              <a:buNone/>
            </a:pPr>
            <a:r>
              <a:rPr lang="en-GB" sz="4900"/>
              <a:t>         (Bowlby, 1988; Sroufe, 2005) </a:t>
            </a:r>
          </a:p>
          <a:p>
            <a:pPr fontAlgn="base"/>
            <a:endParaRPr lang="en-GB" sz="4900"/>
          </a:p>
          <a:p>
            <a:pPr marL="0" indent="0">
              <a:buNone/>
            </a:pPr>
            <a:r>
              <a:rPr lang="en-GB" sz="4900">
                <a:latin typeface="Arial" panose="020B0604020202020204" pitchFamily="34" charset="0"/>
                <a:cs typeface="Arial" panose="020B0604020202020204" pitchFamily="34" charset="0"/>
              </a:rPr>
              <a:t>Attachment theory helps us understand why Shona might find nursery difficult.</a:t>
            </a:r>
          </a:p>
          <a:p>
            <a:pPr marL="0" indent="0">
              <a:buNone/>
            </a:pPr>
            <a:r>
              <a:rPr lang="en-GB" sz="4900">
                <a:latin typeface="Arial" panose="020B0604020202020204" pitchFamily="34" charset="0"/>
                <a:cs typeface="Arial" panose="020B0604020202020204" pitchFamily="34" charset="0"/>
              </a:rPr>
              <a:t>She is in a new place, away from the people she knows and trusts, so she may feel worried or scared.</a:t>
            </a:r>
          </a:p>
          <a:p>
            <a:pPr marL="0" indent="0">
              <a:buNone/>
            </a:pPr>
            <a:r>
              <a:rPr lang="en-GB" sz="4900">
                <a:latin typeface="Arial" panose="020B0604020202020204" pitchFamily="34" charset="0"/>
                <a:cs typeface="Arial" panose="020B0604020202020204" pitchFamily="34" charset="0"/>
              </a:rPr>
              <a:t>She might need comfort and reassurance from an adult to help her feel safe.</a:t>
            </a:r>
          </a:p>
          <a:p>
            <a:pPr marL="0" indent="0">
              <a:buNone/>
            </a:pPr>
            <a:r>
              <a:rPr lang="en-GB" sz="4900">
                <a:latin typeface="Arial" panose="020B0604020202020204" pitchFamily="34" charset="0"/>
                <a:cs typeface="Arial" panose="020B0604020202020204" pitchFamily="34" charset="0"/>
              </a:rPr>
              <a:t>Because she is still settling in, she may prefer to stay close to an adult instead of playing with other children.</a:t>
            </a:r>
          </a:p>
          <a:p>
            <a:pPr marL="0" indent="0">
              <a:buNone/>
            </a:pPr>
            <a:r>
              <a:rPr lang="en-GB" sz="4900">
                <a:latin typeface="Arial" panose="020B0604020202020204" pitchFamily="34" charset="0"/>
                <a:cs typeface="Arial" panose="020B0604020202020204" pitchFamily="34" charset="0"/>
              </a:rPr>
              <a:t>However, we cannot say that Shona has an insecure attachment just because she gets upset when her carers leave.</a:t>
            </a:r>
          </a:p>
          <a:p>
            <a:pPr marL="0" indent="0">
              <a:buNone/>
            </a:pPr>
            <a:r>
              <a:rPr lang="en-GB" sz="4900">
                <a:latin typeface="Arial" panose="020B0604020202020204" pitchFamily="34" charset="0"/>
                <a:cs typeface="Arial" panose="020B0604020202020204" pitchFamily="34" charset="0"/>
              </a:rPr>
              <a:t>Every child is different, so staff need to be patient, get to know Shona, and observe her behaviour over time.</a:t>
            </a:r>
          </a:p>
          <a:p>
            <a:pPr marL="0" indent="0" fontAlgn="base">
              <a:buNone/>
            </a:pPr>
            <a:endParaRPr lang="en-GB" sz="4900">
              <a:latin typeface="Arial" panose="020B0604020202020204" pitchFamily="34" charset="0"/>
              <a:cs typeface="Arial" panose="020B0604020202020204" pitchFamily="34" charset="0"/>
            </a:endParaRPr>
          </a:p>
          <a:p>
            <a:endParaRPr lang="en-US" sz="800"/>
          </a:p>
        </p:txBody>
      </p:sp>
      <p:pic>
        <p:nvPicPr>
          <p:cNvPr id="9" name="Picture 8" descr="Understanding The Drop-Off Effect How Children Behave Differently When Parents Are Present">
            <a:extLst>
              <a:ext uri="{FF2B5EF4-FFF2-40B4-BE49-F238E27FC236}">
                <a16:creationId xmlns:a16="http://schemas.microsoft.com/office/drawing/2014/main" id="{1A8AAAA1-C776-04F9-DF14-0C4D62D32F45}"/>
              </a:ext>
            </a:extLst>
          </p:cNvPr>
          <p:cNvPicPr>
            <a:picLocks noChangeAspect="1"/>
          </p:cNvPicPr>
          <p:nvPr/>
        </p:nvPicPr>
        <p:blipFill>
          <a:blip r:embed="rId2"/>
          <a:srcRect r="14161" b="-1"/>
          <a:stretch>
            <a:fillRect/>
          </a:stretch>
        </p:blipFill>
        <p:spPr>
          <a:xfrm>
            <a:off x="8751067" y="10"/>
            <a:ext cx="3440934" cy="2285990"/>
          </a:xfrm>
          <a:custGeom>
            <a:avLst/>
            <a:gdLst/>
            <a:ahLst/>
            <a:cxnLst/>
            <a:rect l="l" t="t" r="r" b="b"/>
            <a:pathLst>
              <a:path w="3440934" h="2286000">
                <a:moveTo>
                  <a:pt x="172481" y="2232285"/>
                </a:moveTo>
                <a:lnTo>
                  <a:pt x="172531" y="2232737"/>
                </a:lnTo>
                <a:lnTo>
                  <a:pt x="172407" y="2233032"/>
                </a:lnTo>
                <a:cubicBezTo>
                  <a:pt x="172452" y="2232834"/>
                  <a:pt x="172808" y="2231800"/>
                  <a:pt x="172481" y="2232285"/>
                </a:cubicBezTo>
                <a:close/>
                <a:moveTo>
                  <a:pt x="18615" y="0"/>
                </a:moveTo>
                <a:lnTo>
                  <a:pt x="3440934" y="0"/>
                </a:lnTo>
                <a:lnTo>
                  <a:pt x="3440934" y="2286000"/>
                </a:lnTo>
                <a:lnTo>
                  <a:pt x="178765" y="2286000"/>
                </a:lnTo>
                <a:lnTo>
                  <a:pt x="174444" y="2250010"/>
                </a:lnTo>
                <a:lnTo>
                  <a:pt x="172531" y="2232737"/>
                </a:lnTo>
                <a:lnTo>
                  <a:pt x="174201" y="2228764"/>
                </a:lnTo>
                <a:cubicBezTo>
                  <a:pt x="177345" y="2221109"/>
                  <a:pt x="195223" y="2193427"/>
                  <a:pt x="191343" y="2186356"/>
                </a:cubicBezTo>
                <a:cubicBezTo>
                  <a:pt x="178219" y="2152642"/>
                  <a:pt x="168572" y="2171498"/>
                  <a:pt x="164067" y="2142065"/>
                </a:cubicBezTo>
                <a:cubicBezTo>
                  <a:pt x="160133" y="2108680"/>
                  <a:pt x="159859" y="2130285"/>
                  <a:pt x="146664" y="2089229"/>
                </a:cubicBezTo>
                <a:cubicBezTo>
                  <a:pt x="150478" y="2084435"/>
                  <a:pt x="154800" y="2063293"/>
                  <a:pt x="152113" y="2054485"/>
                </a:cubicBezTo>
                <a:cubicBezTo>
                  <a:pt x="150513" y="2038242"/>
                  <a:pt x="152449" y="2036605"/>
                  <a:pt x="144880" y="2020593"/>
                </a:cubicBezTo>
                <a:cubicBezTo>
                  <a:pt x="150732" y="2023165"/>
                  <a:pt x="151291" y="1972155"/>
                  <a:pt x="157720" y="1979286"/>
                </a:cubicBezTo>
                <a:cubicBezTo>
                  <a:pt x="162030" y="1968351"/>
                  <a:pt x="153186" y="1963668"/>
                  <a:pt x="156833" y="1952854"/>
                </a:cubicBezTo>
                <a:cubicBezTo>
                  <a:pt x="156957" y="1940918"/>
                  <a:pt x="151341" y="1960059"/>
                  <a:pt x="149917" y="1946946"/>
                </a:cubicBezTo>
                <a:lnTo>
                  <a:pt x="153743" y="1875565"/>
                </a:lnTo>
                <a:cubicBezTo>
                  <a:pt x="149772" y="1866223"/>
                  <a:pt x="150846" y="1858473"/>
                  <a:pt x="153507" y="1850807"/>
                </a:cubicBezTo>
                <a:cubicBezTo>
                  <a:pt x="151112" y="1828667"/>
                  <a:pt x="173586" y="1811973"/>
                  <a:pt x="173799" y="1786925"/>
                </a:cubicBezTo>
                <a:cubicBezTo>
                  <a:pt x="168188" y="1760165"/>
                  <a:pt x="157236" y="1742030"/>
                  <a:pt x="157426" y="1715265"/>
                </a:cubicBezTo>
                <a:cubicBezTo>
                  <a:pt x="147202" y="1689354"/>
                  <a:pt x="168916" y="1697216"/>
                  <a:pt x="167109" y="1674793"/>
                </a:cubicBezTo>
                <a:cubicBezTo>
                  <a:pt x="157138" y="1638671"/>
                  <a:pt x="174193" y="1675326"/>
                  <a:pt x="168434" y="1619050"/>
                </a:cubicBezTo>
                <a:cubicBezTo>
                  <a:pt x="166922" y="1615926"/>
                  <a:pt x="156527" y="1609033"/>
                  <a:pt x="158412" y="1609679"/>
                </a:cubicBezTo>
                <a:cubicBezTo>
                  <a:pt x="157079" y="1597353"/>
                  <a:pt x="177090" y="1561235"/>
                  <a:pt x="173964" y="1543700"/>
                </a:cubicBezTo>
                <a:cubicBezTo>
                  <a:pt x="177333" y="1508983"/>
                  <a:pt x="167634" y="1492719"/>
                  <a:pt x="167811" y="1467670"/>
                </a:cubicBezTo>
                <a:cubicBezTo>
                  <a:pt x="172477" y="1438484"/>
                  <a:pt x="177359" y="1421247"/>
                  <a:pt x="188428" y="1369969"/>
                </a:cubicBezTo>
                <a:lnTo>
                  <a:pt x="217496" y="1196801"/>
                </a:lnTo>
                <a:cubicBezTo>
                  <a:pt x="245293" y="1130831"/>
                  <a:pt x="218387" y="1051919"/>
                  <a:pt x="216976" y="1013447"/>
                </a:cubicBezTo>
                <a:cubicBezTo>
                  <a:pt x="205168" y="998657"/>
                  <a:pt x="215132" y="984657"/>
                  <a:pt x="209028" y="965967"/>
                </a:cubicBezTo>
                <a:cubicBezTo>
                  <a:pt x="202413" y="923668"/>
                  <a:pt x="186505" y="882644"/>
                  <a:pt x="188665" y="826635"/>
                </a:cubicBezTo>
                <a:cubicBezTo>
                  <a:pt x="154241" y="805031"/>
                  <a:pt x="166790" y="738356"/>
                  <a:pt x="143158" y="687408"/>
                </a:cubicBezTo>
                <a:cubicBezTo>
                  <a:pt x="136288" y="657129"/>
                  <a:pt x="147156" y="607330"/>
                  <a:pt x="128870" y="598473"/>
                </a:cubicBezTo>
                <a:cubicBezTo>
                  <a:pt x="137949" y="583359"/>
                  <a:pt x="119601" y="571975"/>
                  <a:pt x="116513" y="556793"/>
                </a:cubicBezTo>
                <a:cubicBezTo>
                  <a:pt x="121944" y="543862"/>
                  <a:pt x="115534" y="538383"/>
                  <a:pt x="113103" y="527393"/>
                </a:cubicBezTo>
                <a:cubicBezTo>
                  <a:pt x="116712" y="521931"/>
                  <a:pt x="115528" y="512540"/>
                  <a:pt x="110358" y="509836"/>
                </a:cubicBezTo>
                <a:cubicBezTo>
                  <a:pt x="99665" y="515528"/>
                  <a:pt x="101869" y="482263"/>
                  <a:pt x="93922" y="480624"/>
                </a:cubicBezTo>
                <a:cubicBezTo>
                  <a:pt x="90364" y="461815"/>
                  <a:pt x="91658" y="378414"/>
                  <a:pt x="77901" y="365726"/>
                </a:cubicBezTo>
                <a:cubicBezTo>
                  <a:pt x="68104" y="327965"/>
                  <a:pt x="82000" y="270503"/>
                  <a:pt x="79978" y="254235"/>
                </a:cubicBezTo>
                <a:cubicBezTo>
                  <a:pt x="100822" y="235742"/>
                  <a:pt x="33401" y="163109"/>
                  <a:pt x="25016" y="94011"/>
                </a:cubicBezTo>
                <a:cubicBezTo>
                  <a:pt x="26229" y="84459"/>
                  <a:pt x="25686" y="79476"/>
                  <a:pt x="20299" y="77502"/>
                </a:cubicBezTo>
                <a:cubicBezTo>
                  <a:pt x="17891" y="68655"/>
                  <a:pt x="14563" y="55480"/>
                  <a:pt x="10477" y="39898"/>
                </a:cubicBezTo>
                <a:lnTo>
                  <a:pt x="0" y="1915"/>
                </a:lnTo>
                <a:close/>
              </a:path>
            </a:pathLst>
          </a:custGeom>
        </p:spPr>
      </p:pic>
      <p:pic>
        <p:nvPicPr>
          <p:cNvPr id="6" name="Picture 5" descr="America’s Cup e Scuola Futura: lo sport entra a scuola">
            <a:extLst>
              <a:ext uri="{FF2B5EF4-FFF2-40B4-BE49-F238E27FC236}">
                <a16:creationId xmlns:a16="http://schemas.microsoft.com/office/drawing/2014/main" id="{164F8205-E57B-C614-93DD-BBEFDF474C00}"/>
              </a:ext>
            </a:extLst>
          </p:cNvPr>
          <p:cNvPicPr>
            <a:picLocks noChangeAspect="1"/>
          </p:cNvPicPr>
          <p:nvPr/>
        </p:nvPicPr>
        <p:blipFill>
          <a:blip r:embed="rId3"/>
          <a:srcRect r="-2" b="12286"/>
          <a:stretch>
            <a:fillRect/>
          </a:stretch>
        </p:blipFill>
        <p:spPr>
          <a:xfrm>
            <a:off x="8695498" y="2286000"/>
            <a:ext cx="3496503" cy="2286000"/>
          </a:xfrm>
          <a:custGeom>
            <a:avLst/>
            <a:gdLst/>
            <a:ahLst/>
            <a:cxnLst/>
            <a:rect l="l" t="t" r="r" b="b"/>
            <a:pathLst>
              <a:path w="3496503" h="2286000">
                <a:moveTo>
                  <a:pt x="234334" y="0"/>
                </a:moveTo>
                <a:lnTo>
                  <a:pt x="3496503" y="0"/>
                </a:lnTo>
                <a:lnTo>
                  <a:pt x="3496503" y="2286000"/>
                </a:lnTo>
                <a:lnTo>
                  <a:pt x="3613" y="2286000"/>
                </a:lnTo>
                <a:lnTo>
                  <a:pt x="4396" y="2270265"/>
                </a:lnTo>
                <a:cubicBezTo>
                  <a:pt x="4106" y="2264862"/>
                  <a:pt x="2924" y="2261078"/>
                  <a:pt x="0" y="2260767"/>
                </a:cubicBezTo>
                <a:lnTo>
                  <a:pt x="6766" y="2236182"/>
                </a:lnTo>
                <a:lnTo>
                  <a:pt x="20683" y="2223768"/>
                </a:lnTo>
                <a:cubicBezTo>
                  <a:pt x="21224" y="2219117"/>
                  <a:pt x="9918" y="2214114"/>
                  <a:pt x="9373" y="2208586"/>
                </a:cubicBezTo>
                <a:cubicBezTo>
                  <a:pt x="4738" y="2194984"/>
                  <a:pt x="10418" y="2173804"/>
                  <a:pt x="10075" y="2154649"/>
                </a:cubicBezTo>
                <a:lnTo>
                  <a:pt x="16259" y="2145853"/>
                </a:lnTo>
                <a:lnTo>
                  <a:pt x="11033" y="2117141"/>
                </a:lnTo>
                <a:lnTo>
                  <a:pt x="11986" y="2053936"/>
                </a:lnTo>
                <a:lnTo>
                  <a:pt x="10583" y="2045434"/>
                </a:lnTo>
                <a:cubicBezTo>
                  <a:pt x="11282" y="2042276"/>
                  <a:pt x="181" y="2038711"/>
                  <a:pt x="937" y="2034990"/>
                </a:cubicBezTo>
                <a:lnTo>
                  <a:pt x="15114" y="2023110"/>
                </a:lnTo>
                <a:cubicBezTo>
                  <a:pt x="15743" y="2013526"/>
                  <a:pt x="19078" y="1985878"/>
                  <a:pt x="19941" y="1977488"/>
                </a:cubicBezTo>
                <a:cubicBezTo>
                  <a:pt x="20060" y="1975917"/>
                  <a:pt x="20179" y="1974346"/>
                  <a:pt x="20296" y="1972774"/>
                </a:cubicBezTo>
                <a:lnTo>
                  <a:pt x="31316" y="1942643"/>
                </a:lnTo>
                <a:cubicBezTo>
                  <a:pt x="37425" y="1919203"/>
                  <a:pt x="50453" y="1862289"/>
                  <a:pt x="56947" y="1832134"/>
                </a:cubicBezTo>
                <a:cubicBezTo>
                  <a:pt x="52894" y="1805090"/>
                  <a:pt x="69291" y="1783336"/>
                  <a:pt x="66473" y="1761713"/>
                </a:cubicBezTo>
                <a:cubicBezTo>
                  <a:pt x="70558" y="1734434"/>
                  <a:pt x="77296" y="1712419"/>
                  <a:pt x="81460" y="1694779"/>
                </a:cubicBezTo>
                <a:cubicBezTo>
                  <a:pt x="83201" y="1691851"/>
                  <a:pt x="90092" y="1659258"/>
                  <a:pt x="91453" y="1655871"/>
                </a:cubicBezTo>
                <a:cubicBezTo>
                  <a:pt x="95191" y="1636504"/>
                  <a:pt x="95447" y="1644218"/>
                  <a:pt x="101271" y="1611464"/>
                </a:cubicBezTo>
                <a:cubicBezTo>
                  <a:pt x="107232" y="1583980"/>
                  <a:pt x="109653" y="1555768"/>
                  <a:pt x="115918" y="1525131"/>
                </a:cubicBezTo>
                <a:cubicBezTo>
                  <a:pt x="124353" y="1492600"/>
                  <a:pt x="122211" y="1473342"/>
                  <a:pt x="125775" y="1460539"/>
                </a:cubicBezTo>
                <a:cubicBezTo>
                  <a:pt x="136106" y="1433637"/>
                  <a:pt x="127852" y="1425291"/>
                  <a:pt x="126873" y="1384274"/>
                </a:cubicBezTo>
                <a:cubicBezTo>
                  <a:pt x="133737" y="1352753"/>
                  <a:pt x="131247" y="1319027"/>
                  <a:pt x="144248" y="1294980"/>
                </a:cubicBezTo>
                <a:cubicBezTo>
                  <a:pt x="143106" y="1291836"/>
                  <a:pt x="142383" y="1288469"/>
                  <a:pt x="141961" y="1284960"/>
                </a:cubicBezTo>
                <a:cubicBezTo>
                  <a:pt x="141807" y="1281537"/>
                  <a:pt x="141652" y="1278114"/>
                  <a:pt x="141497" y="1274692"/>
                </a:cubicBezTo>
                <a:lnTo>
                  <a:pt x="142074" y="1273742"/>
                </a:lnTo>
                <a:cubicBezTo>
                  <a:pt x="142731" y="1263061"/>
                  <a:pt x="144799" y="1221141"/>
                  <a:pt x="145443" y="1210604"/>
                </a:cubicBezTo>
                <a:lnTo>
                  <a:pt x="145939" y="1210516"/>
                </a:lnTo>
                <a:cubicBezTo>
                  <a:pt x="147057" y="1207748"/>
                  <a:pt x="148708" y="1200510"/>
                  <a:pt x="152146" y="1193997"/>
                </a:cubicBezTo>
                <a:cubicBezTo>
                  <a:pt x="155856" y="1183479"/>
                  <a:pt x="164871" y="1159395"/>
                  <a:pt x="168198" y="1147411"/>
                </a:cubicBezTo>
                <a:lnTo>
                  <a:pt x="183535" y="1125901"/>
                </a:lnTo>
                <a:lnTo>
                  <a:pt x="179302" y="1105015"/>
                </a:lnTo>
                <a:cubicBezTo>
                  <a:pt x="177427" y="1088995"/>
                  <a:pt x="183476" y="1087934"/>
                  <a:pt x="188150" y="1068360"/>
                </a:cubicBezTo>
                <a:cubicBezTo>
                  <a:pt x="185665" y="1058736"/>
                  <a:pt x="176420" y="1052359"/>
                  <a:pt x="180132" y="1046638"/>
                </a:cubicBezTo>
                <a:cubicBezTo>
                  <a:pt x="181056" y="1026408"/>
                  <a:pt x="198829" y="1009747"/>
                  <a:pt x="202718" y="987934"/>
                </a:cubicBezTo>
                <a:cubicBezTo>
                  <a:pt x="201197" y="962487"/>
                  <a:pt x="211172" y="952942"/>
                  <a:pt x="215291" y="929621"/>
                </a:cubicBezTo>
                <a:cubicBezTo>
                  <a:pt x="209930" y="906521"/>
                  <a:pt x="224528" y="915000"/>
                  <a:pt x="229290" y="903908"/>
                </a:cubicBezTo>
                <a:lnTo>
                  <a:pt x="230029" y="900578"/>
                </a:lnTo>
                <a:lnTo>
                  <a:pt x="228646" y="854063"/>
                </a:lnTo>
                <a:cubicBezTo>
                  <a:pt x="234851" y="848408"/>
                  <a:pt x="228954" y="820026"/>
                  <a:pt x="240038" y="824287"/>
                </a:cubicBezTo>
                <a:cubicBezTo>
                  <a:pt x="242249" y="809308"/>
                  <a:pt x="241673" y="775478"/>
                  <a:pt x="241912" y="764190"/>
                </a:cubicBezTo>
                <a:cubicBezTo>
                  <a:pt x="241766" y="761646"/>
                  <a:pt x="241619" y="759103"/>
                  <a:pt x="241473" y="756558"/>
                </a:cubicBezTo>
                <a:lnTo>
                  <a:pt x="240145" y="754270"/>
                </a:lnTo>
                <a:cubicBezTo>
                  <a:pt x="239378" y="751871"/>
                  <a:pt x="239144" y="748528"/>
                  <a:pt x="240106" y="743071"/>
                </a:cubicBezTo>
                <a:lnTo>
                  <a:pt x="240556" y="741834"/>
                </a:lnTo>
                <a:cubicBezTo>
                  <a:pt x="239764" y="738704"/>
                  <a:pt x="237828" y="696921"/>
                  <a:pt x="237972" y="678244"/>
                </a:cubicBezTo>
                <a:cubicBezTo>
                  <a:pt x="247782" y="647903"/>
                  <a:pt x="227131" y="663568"/>
                  <a:pt x="229993" y="629773"/>
                </a:cubicBezTo>
                <a:cubicBezTo>
                  <a:pt x="229544" y="591552"/>
                  <a:pt x="239252" y="564992"/>
                  <a:pt x="239462" y="539841"/>
                </a:cubicBezTo>
                <a:cubicBezTo>
                  <a:pt x="238623" y="528031"/>
                  <a:pt x="238173" y="441859"/>
                  <a:pt x="242683" y="448956"/>
                </a:cubicBezTo>
                <a:cubicBezTo>
                  <a:pt x="243255" y="418452"/>
                  <a:pt x="244219" y="373783"/>
                  <a:pt x="242896" y="356821"/>
                </a:cubicBezTo>
                <a:cubicBezTo>
                  <a:pt x="242719" y="353610"/>
                  <a:pt x="234923" y="350399"/>
                  <a:pt x="234747" y="347187"/>
                </a:cubicBezTo>
                <a:cubicBezTo>
                  <a:pt x="244704" y="325468"/>
                  <a:pt x="242593" y="337207"/>
                  <a:pt x="243310" y="314607"/>
                </a:cubicBezTo>
                <a:cubicBezTo>
                  <a:pt x="241669" y="297647"/>
                  <a:pt x="250872" y="309332"/>
                  <a:pt x="249229" y="292372"/>
                </a:cubicBezTo>
                <a:cubicBezTo>
                  <a:pt x="220320" y="258295"/>
                  <a:pt x="245189" y="235217"/>
                  <a:pt x="233505" y="189449"/>
                </a:cubicBezTo>
                <a:lnTo>
                  <a:pt x="232734" y="119205"/>
                </a:lnTo>
                <a:cubicBezTo>
                  <a:pt x="232883" y="113125"/>
                  <a:pt x="230979" y="106701"/>
                  <a:pt x="234365" y="102821"/>
                </a:cubicBezTo>
                <a:cubicBezTo>
                  <a:pt x="235226" y="89557"/>
                  <a:pt x="237218" y="59178"/>
                  <a:pt x="237903" y="39622"/>
                </a:cubicBezTo>
                <a:cubicBezTo>
                  <a:pt x="237508" y="29839"/>
                  <a:pt x="236214" y="16537"/>
                  <a:pt x="234680" y="2881"/>
                </a:cubicBezTo>
                <a:close/>
              </a:path>
            </a:pathLst>
          </a:custGeom>
        </p:spPr>
      </p:pic>
      <p:pic>
        <p:nvPicPr>
          <p:cNvPr id="7" name="Picture 6" descr="The Orchard Day Nursery, Kingston (formerly Park Hill School &amp; Nursery), Park Hill School, 8 Queen's Road, Kingston upon Thames KT2 7SH | 48 Reviews">
            <a:extLst>
              <a:ext uri="{FF2B5EF4-FFF2-40B4-BE49-F238E27FC236}">
                <a16:creationId xmlns:a16="http://schemas.microsoft.com/office/drawing/2014/main" id="{F7281329-E32A-3F46-1800-F6079C92C84E}"/>
              </a:ext>
            </a:extLst>
          </p:cNvPr>
          <p:cNvPicPr>
            <a:picLocks noChangeAspect="1"/>
          </p:cNvPicPr>
          <p:nvPr/>
        </p:nvPicPr>
        <p:blipFill>
          <a:blip r:embed="rId4"/>
          <a:srcRect b="1789"/>
          <a:stretch>
            <a:fillRect/>
          </a:stretch>
        </p:blipFill>
        <p:spPr>
          <a:xfrm>
            <a:off x="8689022" y="4572000"/>
            <a:ext cx="3502979" cy="2286000"/>
          </a:xfrm>
          <a:custGeom>
            <a:avLst/>
            <a:gdLst/>
            <a:ahLst/>
            <a:cxnLst/>
            <a:rect l="l" t="t" r="r" b="b"/>
            <a:pathLst>
              <a:path w="3502979" h="2286000">
                <a:moveTo>
                  <a:pt x="10089" y="0"/>
                </a:moveTo>
                <a:lnTo>
                  <a:pt x="3502979" y="0"/>
                </a:lnTo>
                <a:lnTo>
                  <a:pt x="3502979" y="2286000"/>
                </a:lnTo>
                <a:lnTo>
                  <a:pt x="154969" y="2286000"/>
                </a:lnTo>
                <a:lnTo>
                  <a:pt x="154933" y="2285999"/>
                </a:lnTo>
                <a:cubicBezTo>
                  <a:pt x="154939" y="2285919"/>
                  <a:pt x="154948" y="2285839"/>
                  <a:pt x="154956" y="2285759"/>
                </a:cubicBezTo>
                <a:lnTo>
                  <a:pt x="157817" y="2280128"/>
                </a:lnTo>
                <a:lnTo>
                  <a:pt x="152413" y="2258335"/>
                </a:lnTo>
                <a:cubicBezTo>
                  <a:pt x="150528" y="2247599"/>
                  <a:pt x="149279" y="2236301"/>
                  <a:pt x="148708" y="2224706"/>
                </a:cubicBezTo>
                <a:cubicBezTo>
                  <a:pt x="152516" y="2222105"/>
                  <a:pt x="147106" y="2213005"/>
                  <a:pt x="146036" y="2208724"/>
                </a:cubicBezTo>
                <a:cubicBezTo>
                  <a:pt x="148522" y="2208679"/>
                  <a:pt x="149715" y="2199194"/>
                  <a:pt x="147657" y="2195828"/>
                </a:cubicBezTo>
                <a:cubicBezTo>
                  <a:pt x="138768" y="2125090"/>
                  <a:pt x="161998" y="2164893"/>
                  <a:pt x="148068" y="2122444"/>
                </a:cubicBezTo>
                <a:cubicBezTo>
                  <a:pt x="147343" y="2115342"/>
                  <a:pt x="148590" y="2110013"/>
                  <a:pt x="150648" y="2105568"/>
                </a:cubicBezTo>
                <a:lnTo>
                  <a:pt x="155787" y="2097570"/>
                </a:lnTo>
                <a:lnTo>
                  <a:pt x="153954" y="2091304"/>
                </a:lnTo>
                <a:cubicBezTo>
                  <a:pt x="153810" y="2067650"/>
                  <a:pt x="159078" y="2060678"/>
                  <a:pt x="153772" y="2046915"/>
                </a:cubicBezTo>
                <a:cubicBezTo>
                  <a:pt x="164801" y="2026580"/>
                  <a:pt x="154871" y="2033427"/>
                  <a:pt x="153183" y="2017960"/>
                </a:cubicBezTo>
                <a:cubicBezTo>
                  <a:pt x="150985" y="2005758"/>
                  <a:pt x="146752" y="2028159"/>
                  <a:pt x="146128" y="2016200"/>
                </a:cubicBezTo>
                <a:cubicBezTo>
                  <a:pt x="148976" y="2003262"/>
                  <a:pt x="140132" y="2003871"/>
                  <a:pt x="143614" y="1990415"/>
                </a:cubicBezTo>
                <a:cubicBezTo>
                  <a:pt x="150276" y="1993685"/>
                  <a:pt x="142322" y="1963865"/>
                  <a:pt x="148142" y="1962939"/>
                </a:cubicBezTo>
                <a:cubicBezTo>
                  <a:pt x="139821" y="1951510"/>
                  <a:pt x="150073" y="1945769"/>
                  <a:pt x="147508" y="1930552"/>
                </a:cubicBezTo>
                <a:cubicBezTo>
                  <a:pt x="144359" y="1923385"/>
                  <a:pt x="143818" y="1918215"/>
                  <a:pt x="147206" y="1911172"/>
                </a:cubicBezTo>
                <a:cubicBezTo>
                  <a:pt x="131877" y="1878161"/>
                  <a:pt x="146519" y="1891201"/>
                  <a:pt x="140623" y="1860308"/>
                </a:cubicBezTo>
                <a:cubicBezTo>
                  <a:pt x="134425" y="1833694"/>
                  <a:pt x="130403" y="1803523"/>
                  <a:pt x="115600" y="1777782"/>
                </a:cubicBezTo>
                <a:cubicBezTo>
                  <a:pt x="111409" y="1773057"/>
                  <a:pt x="109821" y="1761456"/>
                  <a:pt x="112056" y="1751872"/>
                </a:cubicBezTo>
                <a:cubicBezTo>
                  <a:pt x="112440" y="1750225"/>
                  <a:pt x="112926" y="1748698"/>
                  <a:pt x="113499" y="1747342"/>
                </a:cubicBezTo>
                <a:cubicBezTo>
                  <a:pt x="111234" y="1725088"/>
                  <a:pt x="101120" y="1643694"/>
                  <a:pt x="98470" y="1618347"/>
                </a:cubicBezTo>
                <a:cubicBezTo>
                  <a:pt x="103856" y="1616296"/>
                  <a:pt x="94136" y="1603478"/>
                  <a:pt x="97590" y="1595269"/>
                </a:cubicBezTo>
                <a:cubicBezTo>
                  <a:pt x="100620" y="1589389"/>
                  <a:pt x="98377" y="1584128"/>
                  <a:pt x="98140" y="1577986"/>
                </a:cubicBezTo>
                <a:cubicBezTo>
                  <a:pt x="100521" y="1569894"/>
                  <a:pt x="96220" y="1543501"/>
                  <a:pt x="93133" y="1536621"/>
                </a:cubicBezTo>
                <a:cubicBezTo>
                  <a:pt x="82411" y="1520178"/>
                  <a:pt x="90374" y="1482816"/>
                  <a:pt x="82158" y="1469154"/>
                </a:cubicBezTo>
                <a:cubicBezTo>
                  <a:pt x="80954" y="1464197"/>
                  <a:pt x="80466" y="1459348"/>
                  <a:pt x="80424" y="1454586"/>
                </a:cubicBezTo>
                <a:lnTo>
                  <a:pt x="81328" y="1441264"/>
                </a:lnTo>
                <a:lnTo>
                  <a:pt x="83625" y="1437478"/>
                </a:lnTo>
                <a:cubicBezTo>
                  <a:pt x="83435" y="1434764"/>
                  <a:pt x="83246" y="1432049"/>
                  <a:pt x="83056" y="1429335"/>
                </a:cubicBezTo>
                <a:cubicBezTo>
                  <a:pt x="83172" y="1428557"/>
                  <a:pt x="83291" y="1427781"/>
                  <a:pt x="83407" y="1427003"/>
                </a:cubicBezTo>
                <a:cubicBezTo>
                  <a:pt x="84084" y="1422546"/>
                  <a:pt x="84674" y="1418148"/>
                  <a:pt x="84906" y="1413794"/>
                </a:cubicBezTo>
                <a:cubicBezTo>
                  <a:pt x="73390" y="1419520"/>
                  <a:pt x="84992" y="1377705"/>
                  <a:pt x="75678" y="1389757"/>
                </a:cubicBezTo>
                <a:cubicBezTo>
                  <a:pt x="74957" y="1366832"/>
                  <a:pt x="66282" y="1384318"/>
                  <a:pt x="74551" y="1356760"/>
                </a:cubicBezTo>
                <a:cubicBezTo>
                  <a:pt x="72160" y="1327675"/>
                  <a:pt x="66061" y="1251589"/>
                  <a:pt x="61331" y="1215246"/>
                </a:cubicBezTo>
                <a:cubicBezTo>
                  <a:pt x="48696" y="1178057"/>
                  <a:pt x="52517" y="1164292"/>
                  <a:pt x="46176" y="1138699"/>
                </a:cubicBezTo>
                <a:cubicBezTo>
                  <a:pt x="43091" y="1088911"/>
                  <a:pt x="27949" y="1091674"/>
                  <a:pt x="39077" y="1069753"/>
                </a:cubicBezTo>
                <a:cubicBezTo>
                  <a:pt x="36360" y="1036358"/>
                  <a:pt x="22533" y="1065337"/>
                  <a:pt x="27015" y="1030325"/>
                </a:cubicBezTo>
                <a:cubicBezTo>
                  <a:pt x="25199" y="1029239"/>
                  <a:pt x="7014" y="1004953"/>
                  <a:pt x="5711" y="1002694"/>
                </a:cubicBezTo>
                <a:lnTo>
                  <a:pt x="4782" y="959024"/>
                </a:lnTo>
                <a:lnTo>
                  <a:pt x="4956" y="955844"/>
                </a:lnTo>
                <a:lnTo>
                  <a:pt x="0" y="935724"/>
                </a:lnTo>
                <a:lnTo>
                  <a:pt x="396" y="935045"/>
                </a:lnTo>
                <a:cubicBezTo>
                  <a:pt x="1170" y="933065"/>
                  <a:pt x="1530" y="930734"/>
                  <a:pt x="1027" y="927619"/>
                </a:cubicBezTo>
                <a:cubicBezTo>
                  <a:pt x="2171" y="918238"/>
                  <a:pt x="7071" y="890403"/>
                  <a:pt x="7257" y="878755"/>
                </a:cubicBezTo>
                <a:cubicBezTo>
                  <a:pt x="5425" y="872157"/>
                  <a:pt x="3693" y="865113"/>
                  <a:pt x="2142" y="857732"/>
                </a:cubicBezTo>
                <a:lnTo>
                  <a:pt x="1365" y="798432"/>
                </a:lnTo>
                <a:lnTo>
                  <a:pt x="10445" y="736329"/>
                </a:lnTo>
                <a:cubicBezTo>
                  <a:pt x="10644" y="713358"/>
                  <a:pt x="14017" y="693468"/>
                  <a:pt x="11638" y="674025"/>
                </a:cubicBezTo>
                <a:cubicBezTo>
                  <a:pt x="14263" y="666128"/>
                  <a:pt x="7702" y="658684"/>
                  <a:pt x="3774" y="651467"/>
                </a:cubicBezTo>
                <a:cubicBezTo>
                  <a:pt x="5085" y="630031"/>
                  <a:pt x="18313" y="624842"/>
                  <a:pt x="13938" y="611257"/>
                </a:cubicBezTo>
                <a:cubicBezTo>
                  <a:pt x="23010" y="599213"/>
                  <a:pt x="19548" y="598502"/>
                  <a:pt x="16950" y="592841"/>
                </a:cubicBezTo>
                <a:cubicBezTo>
                  <a:pt x="16888" y="592573"/>
                  <a:pt x="16826" y="592303"/>
                  <a:pt x="16764" y="592034"/>
                </a:cubicBezTo>
                <a:lnTo>
                  <a:pt x="18062" y="590387"/>
                </a:lnTo>
                <a:lnTo>
                  <a:pt x="18662" y="586980"/>
                </a:lnTo>
                <a:cubicBezTo>
                  <a:pt x="18533" y="583880"/>
                  <a:pt x="18403" y="580781"/>
                  <a:pt x="18274" y="577681"/>
                </a:cubicBezTo>
                <a:cubicBezTo>
                  <a:pt x="18115" y="576515"/>
                  <a:pt x="17955" y="575348"/>
                  <a:pt x="17796" y="574183"/>
                </a:cubicBezTo>
                <a:cubicBezTo>
                  <a:pt x="17589" y="571773"/>
                  <a:pt x="17612" y="570172"/>
                  <a:pt x="17805" y="569065"/>
                </a:cubicBezTo>
                <a:lnTo>
                  <a:pt x="17912" y="568936"/>
                </a:lnTo>
                <a:cubicBezTo>
                  <a:pt x="17845" y="567338"/>
                  <a:pt x="29209" y="573362"/>
                  <a:pt x="29143" y="571763"/>
                </a:cubicBezTo>
                <a:cubicBezTo>
                  <a:pt x="28562" y="563674"/>
                  <a:pt x="16337" y="548181"/>
                  <a:pt x="15392" y="540689"/>
                </a:cubicBezTo>
                <a:cubicBezTo>
                  <a:pt x="21346" y="534352"/>
                  <a:pt x="14313" y="506665"/>
                  <a:pt x="25536" y="509696"/>
                </a:cubicBezTo>
                <a:cubicBezTo>
                  <a:pt x="24595" y="499588"/>
                  <a:pt x="19934" y="493475"/>
                  <a:pt x="27295" y="496878"/>
                </a:cubicBezTo>
                <a:cubicBezTo>
                  <a:pt x="27196" y="493551"/>
                  <a:pt x="27823" y="491500"/>
                  <a:pt x="28803" y="490032"/>
                </a:cubicBezTo>
                <a:lnTo>
                  <a:pt x="29265" y="489607"/>
                </a:lnTo>
                <a:cubicBezTo>
                  <a:pt x="28500" y="481587"/>
                  <a:pt x="25372" y="452075"/>
                  <a:pt x="24211" y="441905"/>
                </a:cubicBezTo>
                <a:cubicBezTo>
                  <a:pt x="23574" y="437467"/>
                  <a:pt x="22937" y="433030"/>
                  <a:pt x="22300" y="428592"/>
                </a:cubicBezTo>
                <a:lnTo>
                  <a:pt x="22699" y="427306"/>
                </a:lnTo>
                <a:lnTo>
                  <a:pt x="28219" y="418090"/>
                </a:lnTo>
                <a:cubicBezTo>
                  <a:pt x="27250" y="415121"/>
                  <a:pt x="18397" y="412494"/>
                  <a:pt x="16799" y="410365"/>
                </a:cubicBezTo>
                <a:cubicBezTo>
                  <a:pt x="25342" y="378983"/>
                  <a:pt x="17525" y="349373"/>
                  <a:pt x="19002" y="315310"/>
                </a:cubicBezTo>
                <a:cubicBezTo>
                  <a:pt x="15978" y="276813"/>
                  <a:pt x="16726" y="257569"/>
                  <a:pt x="14356" y="235298"/>
                </a:cubicBezTo>
                <a:cubicBezTo>
                  <a:pt x="14223" y="231626"/>
                  <a:pt x="13137" y="201873"/>
                  <a:pt x="17876" y="207989"/>
                </a:cubicBezTo>
                <a:cubicBezTo>
                  <a:pt x="17051" y="174826"/>
                  <a:pt x="20805" y="126304"/>
                  <a:pt x="19885" y="92237"/>
                </a:cubicBezTo>
                <a:cubicBezTo>
                  <a:pt x="31141" y="70340"/>
                  <a:pt x="10251" y="49317"/>
                  <a:pt x="12357" y="26606"/>
                </a:cubicBezTo>
                <a:cubicBezTo>
                  <a:pt x="7176" y="29713"/>
                  <a:pt x="8629" y="17064"/>
                  <a:pt x="9916" y="3483"/>
                </a:cubicBezTo>
                <a:close/>
              </a:path>
            </a:pathLst>
          </a:custGeom>
        </p:spPr>
      </p:pic>
    </p:spTree>
    <p:extLst>
      <p:ext uri="{BB962C8B-B14F-4D97-AF65-F5344CB8AC3E}">
        <p14:creationId xmlns:p14="http://schemas.microsoft.com/office/powerpoint/2010/main" val="25565945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9" name="Rectangle 88">
            <a:extLst>
              <a:ext uri="{FF2B5EF4-FFF2-40B4-BE49-F238E27FC236}">
                <a16:creationId xmlns:a16="http://schemas.microsoft.com/office/drawing/2014/main" id="{C7EFEC15-5873-4245-BEBE-F611545814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D6CF3B-98D6-EC9D-4518-455381EE4CCD}"/>
              </a:ext>
            </a:extLst>
          </p:cNvPr>
          <p:cNvSpPr>
            <a:spLocks noGrp="1"/>
          </p:cNvSpPr>
          <p:nvPr>
            <p:ph type="title"/>
          </p:nvPr>
        </p:nvSpPr>
        <p:spPr>
          <a:xfrm>
            <a:off x="7030720" y="589280"/>
            <a:ext cx="4266942" cy="1183722"/>
          </a:xfrm>
        </p:spPr>
        <p:txBody>
          <a:bodyPr anchor="b">
            <a:normAutofit/>
          </a:bodyPr>
          <a:lstStyle/>
          <a:p>
            <a:r>
              <a:rPr lang="en-GB" sz="3600" b="1">
                <a:solidFill>
                  <a:schemeClr val="tx2"/>
                </a:solidFill>
              </a:rPr>
              <a:t>Slide 5 — Strategies to support Shona</a:t>
            </a:r>
            <a:r>
              <a:rPr lang="en-GB" sz="3600">
                <a:solidFill>
                  <a:schemeClr val="tx2"/>
                </a:solidFill>
              </a:rPr>
              <a:t> </a:t>
            </a:r>
            <a:endParaRPr lang="en-US" sz="3600">
              <a:solidFill>
                <a:schemeClr val="tx2"/>
              </a:solidFill>
            </a:endParaRPr>
          </a:p>
        </p:txBody>
      </p:sp>
      <p:pic>
        <p:nvPicPr>
          <p:cNvPr id="4" name="Picture 3" descr="Understanding big behaviours in little people | Goodstart">
            <a:extLst>
              <a:ext uri="{FF2B5EF4-FFF2-40B4-BE49-F238E27FC236}">
                <a16:creationId xmlns:a16="http://schemas.microsoft.com/office/drawing/2014/main" id="{EA25B86E-F0BE-39C0-424B-F8F7692BF276}"/>
              </a:ext>
            </a:extLst>
          </p:cNvPr>
          <p:cNvPicPr>
            <a:picLocks noChangeAspect="1"/>
          </p:cNvPicPr>
          <p:nvPr/>
        </p:nvPicPr>
        <p:blipFill>
          <a:blip r:embed="rId2">
            <a:alphaModFix/>
          </a:blip>
          <a:srcRect l="23126" r="16873" b="-3"/>
          <a:stretch>
            <a:fillRect/>
          </a:stretch>
        </p:blipFill>
        <p:spPr>
          <a:xfrm>
            <a:off x="4448399" y="286529"/>
            <a:ext cx="2275744" cy="2275744"/>
          </a:xfrm>
          <a:custGeom>
            <a:avLst/>
            <a:gdLst/>
            <a:ahLst/>
            <a:cxnLst/>
            <a:rect l="l" t="t" r="r" b="b"/>
            <a:pathLst>
              <a:path w="6057610" h="6057610">
                <a:moveTo>
                  <a:pt x="3028805" y="0"/>
                </a:moveTo>
                <a:cubicBezTo>
                  <a:pt x="4701568" y="0"/>
                  <a:pt x="6057610" y="1356042"/>
                  <a:pt x="6057610" y="3028805"/>
                </a:cubicBezTo>
                <a:cubicBezTo>
                  <a:pt x="6057610" y="4701568"/>
                  <a:pt x="4701568" y="6057610"/>
                  <a:pt x="3028805" y="6057610"/>
                </a:cubicBezTo>
                <a:cubicBezTo>
                  <a:pt x="1356042" y="6057610"/>
                  <a:pt x="0" y="4701568"/>
                  <a:pt x="0" y="3028805"/>
                </a:cubicBezTo>
                <a:cubicBezTo>
                  <a:pt x="0" y="1356042"/>
                  <a:pt x="1356042" y="0"/>
                  <a:pt x="3028805" y="0"/>
                </a:cubicBezTo>
                <a:close/>
              </a:path>
            </a:pathLst>
          </a:custGeom>
          <a:effectLst>
            <a:softEdge rad="0"/>
          </a:effectLst>
        </p:spPr>
      </p:pic>
      <p:grpSp>
        <p:nvGrpSpPr>
          <p:cNvPr id="91" name="Group 90">
            <a:extLst>
              <a:ext uri="{FF2B5EF4-FFF2-40B4-BE49-F238E27FC236}">
                <a16:creationId xmlns:a16="http://schemas.microsoft.com/office/drawing/2014/main" id="{881199B3-92F7-4182-B809-801DD4E3637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23486" y="231851"/>
            <a:ext cx="2300658" cy="2373679"/>
            <a:chOff x="3376425" y="1351535"/>
            <a:chExt cx="5514403" cy="5514975"/>
          </a:xfrm>
        </p:grpSpPr>
        <p:sp>
          <p:nvSpPr>
            <p:cNvPr id="92" name="Freeform: Shape 91">
              <a:extLst>
                <a:ext uri="{FF2B5EF4-FFF2-40B4-BE49-F238E27FC236}">
                  <a16:creationId xmlns:a16="http://schemas.microsoft.com/office/drawing/2014/main" id="{965A16F7-66A3-469F-81C9-FAA41AA933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87200" y="1501458"/>
              <a:ext cx="5293466" cy="5215032"/>
            </a:xfrm>
            <a:custGeom>
              <a:avLst/>
              <a:gdLst>
                <a:gd name="connsiteX0" fmla="*/ 2768346 w 5293466"/>
                <a:gd name="connsiteY0" fmla="*/ 476250 h 5215032"/>
                <a:gd name="connsiteX1" fmla="*/ 3621405 w 5293466"/>
                <a:gd name="connsiteY1" fmla="*/ 687705 h 5215032"/>
                <a:gd name="connsiteX2" fmla="*/ 4327589 w 5293466"/>
                <a:gd name="connsiteY2" fmla="*/ 1277588 h 5215032"/>
                <a:gd name="connsiteX3" fmla="*/ 4749451 w 5293466"/>
                <a:gd name="connsiteY3" fmla="*/ 1974914 h 5215032"/>
                <a:gd name="connsiteX4" fmla="*/ 4756785 w 5293466"/>
                <a:gd name="connsiteY4" fmla="*/ 2695289 h 5215032"/>
                <a:gd name="connsiteX5" fmla="*/ 4503611 w 5293466"/>
                <a:gd name="connsiteY5" fmla="*/ 3530251 h 5215032"/>
                <a:gd name="connsiteX6" fmla="*/ 4395121 w 5293466"/>
                <a:gd name="connsiteY6" fmla="*/ 3883152 h 5215032"/>
                <a:gd name="connsiteX7" fmla="*/ 4177570 w 5293466"/>
                <a:gd name="connsiteY7" fmla="*/ 4165949 h 5215032"/>
                <a:gd name="connsiteX8" fmla="*/ 3534632 w 5293466"/>
                <a:gd name="connsiteY8" fmla="*/ 4599718 h 5215032"/>
                <a:gd name="connsiteX9" fmla="*/ 2710910 w 5293466"/>
                <a:gd name="connsiteY9" fmla="*/ 4738592 h 5215032"/>
                <a:gd name="connsiteX10" fmla="*/ 1141476 w 5293466"/>
                <a:gd name="connsiteY10" fmla="*/ 4094798 h 5215032"/>
                <a:gd name="connsiteX11" fmla="*/ 654653 w 5293466"/>
                <a:gd name="connsiteY11" fmla="*/ 3380709 h 5215032"/>
                <a:gd name="connsiteX12" fmla="*/ 476250 w 5293466"/>
                <a:gd name="connsiteY12" fmla="*/ 2503932 h 5215032"/>
                <a:gd name="connsiteX13" fmla="*/ 621221 w 5293466"/>
                <a:gd name="connsiteY13" fmla="*/ 2032730 h 5215032"/>
                <a:gd name="connsiteX14" fmla="*/ 1075277 w 5293466"/>
                <a:gd name="connsiteY14" fmla="*/ 1557623 h 5215032"/>
                <a:gd name="connsiteX15" fmla="*/ 1370648 w 5293466"/>
                <a:gd name="connsiteY15" fmla="*/ 1278541 h 5215032"/>
                <a:gd name="connsiteX16" fmla="*/ 2056733 w 5293466"/>
                <a:gd name="connsiteY16" fmla="*/ 690753 h 5215032"/>
                <a:gd name="connsiteX17" fmla="*/ 2768346 w 5293466"/>
                <a:gd name="connsiteY17" fmla="*/ 476250 h 5215032"/>
                <a:gd name="connsiteX18" fmla="*/ 2768346 w 5293466"/>
                <a:gd name="connsiteY18" fmla="*/ 0 h 5215032"/>
                <a:gd name="connsiteX19" fmla="*/ 1033844 w 5293466"/>
                <a:gd name="connsiteY19" fmla="*/ 941927 h 5215032"/>
                <a:gd name="connsiteX20" fmla="*/ 0 w 5293466"/>
                <a:gd name="connsiteY20" fmla="*/ 2504123 h 5215032"/>
                <a:gd name="connsiteX21" fmla="*/ 807053 w 5293466"/>
                <a:gd name="connsiteY21" fmla="*/ 4433983 h 5215032"/>
                <a:gd name="connsiteX22" fmla="*/ 2710910 w 5293466"/>
                <a:gd name="connsiteY22" fmla="*/ 5215033 h 5215032"/>
                <a:gd name="connsiteX23" fmla="*/ 4514374 w 5293466"/>
                <a:gd name="connsiteY23" fmla="*/ 4502849 h 5215032"/>
                <a:gd name="connsiteX24" fmla="*/ 5203603 w 5293466"/>
                <a:gd name="connsiteY24" fmla="*/ 2860262 h 5215032"/>
                <a:gd name="connsiteX25" fmla="*/ 4686681 w 5293466"/>
                <a:gd name="connsiteY25" fmla="*/ 964883 h 5215032"/>
                <a:gd name="connsiteX26" fmla="*/ 2768346 w 5293466"/>
                <a:gd name="connsiteY26" fmla="*/ 0 h 5215032"/>
                <a:gd name="connsiteX27" fmla="*/ 2768346 w 5293466"/>
                <a:gd name="connsiteY27" fmla="*/ 0 h 5215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93466" h="5215032">
                  <a:moveTo>
                    <a:pt x="2768346" y="476250"/>
                  </a:moveTo>
                  <a:cubicBezTo>
                    <a:pt x="3078099" y="476250"/>
                    <a:pt x="3357086" y="545402"/>
                    <a:pt x="3621405" y="687705"/>
                  </a:cubicBezTo>
                  <a:cubicBezTo>
                    <a:pt x="3865245" y="819055"/>
                    <a:pt x="4096226" y="1012031"/>
                    <a:pt x="4327589" y="1277588"/>
                  </a:cubicBezTo>
                  <a:cubicBezTo>
                    <a:pt x="4525614" y="1504950"/>
                    <a:pt x="4671441" y="1746028"/>
                    <a:pt x="4749451" y="1974914"/>
                  </a:cubicBezTo>
                  <a:cubicBezTo>
                    <a:pt x="4837748" y="2233898"/>
                    <a:pt x="4840129" y="2469452"/>
                    <a:pt x="4756785" y="2695289"/>
                  </a:cubicBezTo>
                  <a:cubicBezTo>
                    <a:pt x="4620578" y="3064288"/>
                    <a:pt x="4552950" y="3333655"/>
                    <a:pt x="4503611" y="3530251"/>
                  </a:cubicBezTo>
                  <a:cubicBezTo>
                    <a:pt x="4464939" y="3684080"/>
                    <a:pt x="4437031" y="3795236"/>
                    <a:pt x="4395121" y="3883152"/>
                  </a:cubicBezTo>
                  <a:cubicBezTo>
                    <a:pt x="4365689" y="3944874"/>
                    <a:pt x="4316825" y="4026789"/>
                    <a:pt x="4177570" y="4165949"/>
                  </a:cubicBezTo>
                  <a:cubicBezTo>
                    <a:pt x="3977354" y="4366165"/>
                    <a:pt x="3767042" y="4508087"/>
                    <a:pt x="3534632" y="4599718"/>
                  </a:cubicBezTo>
                  <a:cubicBezTo>
                    <a:pt x="3297650" y="4693158"/>
                    <a:pt x="3028188" y="4738592"/>
                    <a:pt x="2710910" y="4738592"/>
                  </a:cubicBezTo>
                  <a:cubicBezTo>
                    <a:pt x="2119694" y="4738592"/>
                    <a:pt x="1562291" y="4509897"/>
                    <a:pt x="1141476" y="4094798"/>
                  </a:cubicBezTo>
                  <a:cubicBezTo>
                    <a:pt x="932879" y="3888962"/>
                    <a:pt x="769049" y="3648742"/>
                    <a:pt x="654653" y="3380709"/>
                  </a:cubicBezTo>
                  <a:cubicBezTo>
                    <a:pt x="536258" y="3103531"/>
                    <a:pt x="476250" y="2808542"/>
                    <a:pt x="476250" y="2503932"/>
                  </a:cubicBezTo>
                  <a:cubicBezTo>
                    <a:pt x="476250" y="2324672"/>
                    <a:pt x="520922" y="2179415"/>
                    <a:pt x="621221" y="2032730"/>
                  </a:cubicBezTo>
                  <a:cubicBezTo>
                    <a:pt x="729044" y="1874901"/>
                    <a:pt x="889445" y="1727835"/>
                    <a:pt x="1075277" y="1557623"/>
                  </a:cubicBezTo>
                  <a:cubicBezTo>
                    <a:pt x="1171194" y="1469708"/>
                    <a:pt x="1270349" y="1378744"/>
                    <a:pt x="1370648" y="1278541"/>
                  </a:cubicBezTo>
                  <a:cubicBezTo>
                    <a:pt x="1585246" y="1063943"/>
                    <a:pt x="1814989" y="841820"/>
                    <a:pt x="2056733" y="690753"/>
                  </a:cubicBezTo>
                  <a:cubicBezTo>
                    <a:pt x="2291048" y="544544"/>
                    <a:pt x="2517172" y="476250"/>
                    <a:pt x="2768346" y="476250"/>
                  </a:cubicBezTo>
                  <a:moveTo>
                    <a:pt x="2768346" y="0"/>
                  </a:moveTo>
                  <a:cubicBezTo>
                    <a:pt x="2019776" y="0"/>
                    <a:pt x="1524381" y="451390"/>
                    <a:pt x="1033844" y="941927"/>
                  </a:cubicBezTo>
                  <a:cubicBezTo>
                    <a:pt x="543306" y="1432465"/>
                    <a:pt x="0" y="1755553"/>
                    <a:pt x="0" y="2504123"/>
                  </a:cubicBezTo>
                  <a:cubicBezTo>
                    <a:pt x="0" y="3259360"/>
                    <a:pt x="308801" y="3942398"/>
                    <a:pt x="807053" y="4433983"/>
                  </a:cubicBezTo>
                  <a:cubicBezTo>
                    <a:pt x="1296543" y="4916996"/>
                    <a:pt x="1968913" y="5215033"/>
                    <a:pt x="2710910" y="5215033"/>
                  </a:cubicBezTo>
                  <a:cubicBezTo>
                    <a:pt x="3459480" y="5215033"/>
                    <a:pt x="4023741" y="4993386"/>
                    <a:pt x="4514374" y="4502849"/>
                  </a:cubicBezTo>
                  <a:cubicBezTo>
                    <a:pt x="5004912" y="4012311"/>
                    <a:pt x="4847463" y="3825145"/>
                    <a:pt x="5203603" y="2860262"/>
                  </a:cubicBezTo>
                  <a:cubicBezTo>
                    <a:pt x="5469065" y="2140839"/>
                    <a:pt x="5101400" y="1441133"/>
                    <a:pt x="4686681" y="964883"/>
                  </a:cubicBezTo>
                  <a:cubicBezTo>
                    <a:pt x="4189667" y="394240"/>
                    <a:pt x="3584543" y="0"/>
                    <a:pt x="2768346" y="0"/>
                  </a:cubicBezTo>
                  <a:lnTo>
                    <a:pt x="2768346" y="0"/>
                  </a:lnTo>
                  <a:close/>
                </a:path>
              </a:pathLst>
            </a:custGeom>
            <a:solidFill>
              <a:schemeClr val="bg1">
                <a:alpha val="20000"/>
              </a:schemeClr>
            </a:solid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4CC7F467-8A9D-4D4C-A53C-C3EDE6DF7A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87200" y="1501458"/>
              <a:ext cx="5293505" cy="5215032"/>
            </a:xfrm>
            <a:custGeom>
              <a:avLst/>
              <a:gdLst>
                <a:gd name="connsiteX0" fmla="*/ 2768346 w 5293505"/>
                <a:gd name="connsiteY0" fmla="*/ 571500 h 5215032"/>
                <a:gd name="connsiteX1" fmla="*/ 3576161 w 5293505"/>
                <a:gd name="connsiteY1" fmla="*/ 771620 h 5215032"/>
                <a:gd name="connsiteX2" fmla="*/ 4255675 w 5293505"/>
                <a:gd name="connsiteY2" fmla="*/ 1340263 h 5215032"/>
                <a:gd name="connsiteX3" fmla="*/ 4659249 w 5293505"/>
                <a:gd name="connsiteY3" fmla="*/ 2005775 h 5215032"/>
                <a:gd name="connsiteX4" fmla="*/ 4667441 w 5293505"/>
                <a:gd name="connsiteY4" fmla="*/ 2662428 h 5215032"/>
                <a:gd name="connsiteX5" fmla="*/ 4411218 w 5293505"/>
                <a:gd name="connsiteY5" fmla="*/ 3507200 h 5215032"/>
                <a:gd name="connsiteX6" fmla="*/ 4309206 w 5293505"/>
                <a:gd name="connsiteY6" fmla="*/ 3842290 h 5215032"/>
                <a:gd name="connsiteX7" fmla="*/ 4110323 w 5293505"/>
                <a:gd name="connsiteY7" fmla="*/ 4098798 h 5215032"/>
                <a:gd name="connsiteX8" fmla="*/ 2711006 w 5293505"/>
                <a:gd name="connsiteY8" fmla="*/ 4643628 h 5215032"/>
                <a:gd name="connsiteX9" fmla="*/ 1208532 w 5293505"/>
                <a:gd name="connsiteY9" fmla="*/ 4027265 h 5215032"/>
                <a:gd name="connsiteX10" fmla="*/ 742379 w 5293505"/>
                <a:gd name="connsiteY10" fmla="*/ 3343561 h 5215032"/>
                <a:gd name="connsiteX11" fmla="*/ 571595 w 5293505"/>
                <a:gd name="connsiteY11" fmla="*/ 2504218 h 5215032"/>
                <a:gd name="connsiteX12" fmla="*/ 699992 w 5293505"/>
                <a:gd name="connsiteY12" fmla="*/ 2086737 h 5215032"/>
                <a:gd name="connsiteX13" fmla="*/ 1139761 w 5293505"/>
                <a:gd name="connsiteY13" fmla="*/ 1628108 h 5215032"/>
                <a:gd name="connsiteX14" fmla="*/ 1438085 w 5293505"/>
                <a:gd name="connsiteY14" fmla="*/ 1346168 h 5215032"/>
                <a:gd name="connsiteX15" fmla="*/ 2768346 w 5293505"/>
                <a:gd name="connsiteY15" fmla="*/ 571500 h 5215032"/>
                <a:gd name="connsiteX16" fmla="*/ 2768346 w 5293505"/>
                <a:gd name="connsiteY16" fmla="*/ 0 h 5215032"/>
                <a:gd name="connsiteX17" fmla="*/ 1033844 w 5293505"/>
                <a:gd name="connsiteY17" fmla="*/ 941927 h 5215032"/>
                <a:gd name="connsiteX18" fmla="*/ 0 w 5293505"/>
                <a:gd name="connsiteY18" fmla="*/ 2504123 h 5215032"/>
                <a:gd name="connsiteX19" fmla="*/ 807053 w 5293505"/>
                <a:gd name="connsiteY19" fmla="*/ 4433983 h 5215032"/>
                <a:gd name="connsiteX20" fmla="*/ 2710910 w 5293505"/>
                <a:gd name="connsiteY20" fmla="*/ 5215033 h 5215032"/>
                <a:gd name="connsiteX21" fmla="*/ 4514374 w 5293505"/>
                <a:gd name="connsiteY21" fmla="*/ 4502849 h 5215032"/>
                <a:gd name="connsiteX22" fmla="*/ 5203603 w 5293505"/>
                <a:gd name="connsiteY22" fmla="*/ 2860262 h 5215032"/>
                <a:gd name="connsiteX23" fmla="*/ 4686681 w 5293505"/>
                <a:gd name="connsiteY23" fmla="*/ 964883 h 5215032"/>
                <a:gd name="connsiteX24" fmla="*/ 2768346 w 5293505"/>
                <a:gd name="connsiteY24" fmla="*/ 0 h 5215032"/>
                <a:gd name="connsiteX25" fmla="*/ 2768346 w 5293505"/>
                <a:gd name="connsiteY25" fmla="*/ 0 h 5215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293505" h="5215032">
                  <a:moveTo>
                    <a:pt x="2768346" y="571500"/>
                  </a:moveTo>
                  <a:cubicBezTo>
                    <a:pt x="3061907" y="571500"/>
                    <a:pt x="3326225" y="636937"/>
                    <a:pt x="3576161" y="771620"/>
                  </a:cubicBezTo>
                  <a:cubicBezTo>
                    <a:pt x="3809714" y="897446"/>
                    <a:pt x="4031933" y="1083374"/>
                    <a:pt x="4255675" y="1340263"/>
                  </a:cubicBezTo>
                  <a:cubicBezTo>
                    <a:pt x="4445603" y="1558385"/>
                    <a:pt x="4585145" y="1788509"/>
                    <a:pt x="4659249" y="2005775"/>
                  </a:cubicBezTo>
                  <a:cubicBezTo>
                    <a:pt x="4740212" y="2243233"/>
                    <a:pt x="4742879" y="2458022"/>
                    <a:pt x="4667441" y="2662428"/>
                  </a:cubicBezTo>
                  <a:cubicBezTo>
                    <a:pt x="4529519" y="3036284"/>
                    <a:pt x="4461129" y="3308509"/>
                    <a:pt x="4411218" y="3507200"/>
                  </a:cubicBezTo>
                  <a:cubicBezTo>
                    <a:pt x="4373975" y="3655695"/>
                    <a:pt x="4347020" y="3762947"/>
                    <a:pt x="4309206" y="3842290"/>
                  </a:cubicBezTo>
                  <a:cubicBezTo>
                    <a:pt x="4283298" y="3896678"/>
                    <a:pt x="4239387" y="3969734"/>
                    <a:pt x="4110323" y="4098798"/>
                  </a:cubicBezTo>
                  <a:cubicBezTo>
                    <a:pt x="3728466" y="4480655"/>
                    <a:pt x="3309938" y="4643628"/>
                    <a:pt x="2711006" y="4643628"/>
                  </a:cubicBezTo>
                  <a:cubicBezTo>
                    <a:pt x="2144935" y="4643628"/>
                    <a:pt x="1611344" y="4424744"/>
                    <a:pt x="1208532" y="4027265"/>
                  </a:cubicBezTo>
                  <a:cubicBezTo>
                    <a:pt x="1008793" y="3830193"/>
                    <a:pt x="851916" y="3600164"/>
                    <a:pt x="742379" y="3343561"/>
                  </a:cubicBezTo>
                  <a:cubicBezTo>
                    <a:pt x="629031" y="3078194"/>
                    <a:pt x="571595" y="2795873"/>
                    <a:pt x="571595" y="2504218"/>
                  </a:cubicBezTo>
                  <a:cubicBezTo>
                    <a:pt x="571595" y="2343245"/>
                    <a:pt x="609981" y="2218373"/>
                    <a:pt x="699992" y="2086737"/>
                  </a:cubicBezTo>
                  <a:cubicBezTo>
                    <a:pt x="801624" y="1937957"/>
                    <a:pt x="958310" y="1794415"/>
                    <a:pt x="1139761" y="1628108"/>
                  </a:cubicBezTo>
                  <a:cubicBezTo>
                    <a:pt x="1236440" y="1539526"/>
                    <a:pt x="1336357" y="1447895"/>
                    <a:pt x="1438085" y="1346168"/>
                  </a:cubicBezTo>
                  <a:cubicBezTo>
                    <a:pt x="1891475" y="892588"/>
                    <a:pt x="2252377" y="571500"/>
                    <a:pt x="2768346" y="571500"/>
                  </a:cubicBezTo>
                  <a:moveTo>
                    <a:pt x="2768346" y="0"/>
                  </a:moveTo>
                  <a:cubicBezTo>
                    <a:pt x="2019776" y="0"/>
                    <a:pt x="1524381" y="451390"/>
                    <a:pt x="1033844" y="941927"/>
                  </a:cubicBezTo>
                  <a:cubicBezTo>
                    <a:pt x="543306" y="1432465"/>
                    <a:pt x="0" y="1755553"/>
                    <a:pt x="0" y="2504123"/>
                  </a:cubicBezTo>
                  <a:cubicBezTo>
                    <a:pt x="0" y="3259360"/>
                    <a:pt x="308801" y="3942398"/>
                    <a:pt x="807053" y="4433983"/>
                  </a:cubicBezTo>
                  <a:cubicBezTo>
                    <a:pt x="1296543" y="4916996"/>
                    <a:pt x="1968913" y="5215033"/>
                    <a:pt x="2710910" y="5215033"/>
                  </a:cubicBezTo>
                  <a:cubicBezTo>
                    <a:pt x="3459480" y="5215033"/>
                    <a:pt x="4023741" y="4993386"/>
                    <a:pt x="4514374" y="4502849"/>
                  </a:cubicBezTo>
                  <a:cubicBezTo>
                    <a:pt x="5004912" y="4012311"/>
                    <a:pt x="4847463" y="3825145"/>
                    <a:pt x="5203603" y="2860262"/>
                  </a:cubicBezTo>
                  <a:cubicBezTo>
                    <a:pt x="5469160" y="2140839"/>
                    <a:pt x="5101400" y="1441133"/>
                    <a:pt x="4686681" y="964883"/>
                  </a:cubicBezTo>
                  <a:cubicBezTo>
                    <a:pt x="4189667" y="394240"/>
                    <a:pt x="3584543" y="0"/>
                    <a:pt x="2768346" y="0"/>
                  </a:cubicBezTo>
                  <a:lnTo>
                    <a:pt x="2768346" y="0"/>
                  </a:lnTo>
                  <a:close/>
                </a:path>
              </a:pathLst>
            </a:custGeom>
            <a:solidFill>
              <a:schemeClr val="bg1">
                <a:alpha val="20000"/>
              </a:schemeClr>
            </a:solid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41D5CB4A-3653-4A8A-A6B8-0BA2088957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87200" y="1501458"/>
              <a:ext cx="5403571" cy="5215032"/>
            </a:xfrm>
            <a:custGeom>
              <a:avLst/>
              <a:gdLst>
                <a:gd name="connsiteX0" fmla="*/ 2825972 w 5403571"/>
                <a:gd name="connsiteY0" fmla="*/ 476250 h 5215032"/>
                <a:gd name="connsiteX1" fmla="*/ 3696748 w 5403571"/>
                <a:gd name="connsiteY1" fmla="*/ 687705 h 5215032"/>
                <a:gd name="connsiteX2" fmla="*/ 4417600 w 5403571"/>
                <a:gd name="connsiteY2" fmla="*/ 1277588 h 5215032"/>
                <a:gd name="connsiteX3" fmla="*/ 4848321 w 5403571"/>
                <a:gd name="connsiteY3" fmla="*/ 1974914 h 5215032"/>
                <a:gd name="connsiteX4" fmla="*/ 4855845 w 5403571"/>
                <a:gd name="connsiteY4" fmla="*/ 2695289 h 5215032"/>
                <a:gd name="connsiteX5" fmla="*/ 4597337 w 5403571"/>
                <a:gd name="connsiteY5" fmla="*/ 3530251 h 5215032"/>
                <a:gd name="connsiteX6" fmla="*/ 4486656 w 5403571"/>
                <a:gd name="connsiteY6" fmla="*/ 3883152 h 5215032"/>
                <a:gd name="connsiteX7" fmla="*/ 4264628 w 5403571"/>
                <a:gd name="connsiteY7" fmla="*/ 4165949 h 5215032"/>
                <a:gd name="connsiteX8" fmla="*/ 3608356 w 5403571"/>
                <a:gd name="connsiteY8" fmla="*/ 4599718 h 5215032"/>
                <a:gd name="connsiteX9" fmla="*/ 2767489 w 5403571"/>
                <a:gd name="connsiteY9" fmla="*/ 4738592 h 5215032"/>
                <a:gd name="connsiteX10" fmla="*/ 1165384 w 5403571"/>
                <a:gd name="connsiteY10" fmla="*/ 4094798 h 5215032"/>
                <a:gd name="connsiteX11" fmla="*/ 668369 w 5403571"/>
                <a:gd name="connsiteY11" fmla="*/ 3380709 h 5215032"/>
                <a:gd name="connsiteX12" fmla="*/ 486251 w 5403571"/>
                <a:gd name="connsiteY12" fmla="*/ 2503932 h 5215032"/>
                <a:gd name="connsiteX13" fmla="*/ 634270 w 5403571"/>
                <a:gd name="connsiteY13" fmla="*/ 2032730 h 5215032"/>
                <a:gd name="connsiteX14" fmla="*/ 1097756 w 5403571"/>
                <a:gd name="connsiteY14" fmla="*/ 1557623 h 5215032"/>
                <a:gd name="connsiteX15" fmla="*/ 1399223 w 5403571"/>
                <a:gd name="connsiteY15" fmla="*/ 1278541 h 5215032"/>
                <a:gd name="connsiteX16" fmla="*/ 2099596 w 5403571"/>
                <a:gd name="connsiteY16" fmla="*/ 690753 h 5215032"/>
                <a:gd name="connsiteX17" fmla="*/ 2825972 w 5403571"/>
                <a:gd name="connsiteY17" fmla="*/ 476250 h 5215032"/>
                <a:gd name="connsiteX18" fmla="*/ 2825972 w 5403571"/>
                <a:gd name="connsiteY18" fmla="*/ 0 h 5215032"/>
                <a:gd name="connsiteX19" fmla="*/ 1055370 w 5403571"/>
                <a:gd name="connsiteY19" fmla="*/ 941927 h 5215032"/>
                <a:gd name="connsiteX20" fmla="*/ 0 w 5403571"/>
                <a:gd name="connsiteY20" fmla="*/ 2504123 h 5215032"/>
                <a:gd name="connsiteX21" fmla="*/ 823817 w 5403571"/>
                <a:gd name="connsiteY21" fmla="*/ 4433983 h 5215032"/>
                <a:gd name="connsiteX22" fmla="*/ 2767298 w 5403571"/>
                <a:gd name="connsiteY22" fmla="*/ 5215033 h 5215032"/>
                <a:gd name="connsiteX23" fmla="*/ 4608291 w 5403571"/>
                <a:gd name="connsiteY23" fmla="*/ 4502849 h 5215032"/>
                <a:gd name="connsiteX24" fmla="*/ 5311807 w 5403571"/>
                <a:gd name="connsiteY24" fmla="*/ 2860262 h 5215032"/>
                <a:gd name="connsiteX25" fmla="*/ 4784122 w 5403571"/>
                <a:gd name="connsiteY25" fmla="*/ 964883 h 5215032"/>
                <a:gd name="connsiteX26" fmla="*/ 2825972 w 5403571"/>
                <a:gd name="connsiteY26" fmla="*/ 0 h 5215032"/>
                <a:gd name="connsiteX27" fmla="*/ 2825972 w 5403571"/>
                <a:gd name="connsiteY27" fmla="*/ 0 h 5215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403571" h="5215032">
                  <a:moveTo>
                    <a:pt x="2825972" y="476250"/>
                  </a:moveTo>
                  <a:cubicBezTo>
                    <a:pt x="3142202" y="476250"/>
                    <a:pt x="3427000" y="545402"/>
                    <a:pt x="3696748" y="687705"/>
                  </a:cubicBezTo>
                  <a:cubicBezTo>
                    <a:pt x="3945636" y="819055"/>
                    <a:pt x="4181475" y="1012031"/>
                    <a:pt x="4417600" y="1277588"/>
                  </a:cubicBezTo>
                  <a:cubicBezTo>
                    <a:pt x="4619721" y="1504950"/>
                    <a:pt x="4768596" y="1746028"/>
                    <a:pt x="4848321" y="1974914"/>
                  </a:cubicBezTo>
                  <a:cubicBezTo>
                    <a:pt x="4938427" y="2233898"/>
                    <a:pt x="4940903" y="2469452"/>
                    <a:pt x="4855845" y="2695289"/>
                  </a:cubicBezTo>
                  <a:cubicBezTo>
                    <a:pt x="4716780" y="3064288"/>
                    <a:pt x="4647819" y="3333655"/>
                    <a:pt x="4597337" y="3530251"/>
                  </a:cubicBezTo>
                  <a:cubicBezTo>
                    <a:pt x="4557903" y="3684080"/>
                    <a:pt x="4529424" y="3795236"/>
                    <a:pt x="4486656" y="3883152"/>
                  </a:cubicBezTo>
                  <a:cubicBezTo>
                    <a:pt x="4456652" y="3944874"/>
                    <a:pt x="4406741" y="4026789"/>
                    <a:pt x="4264628" y="4165949"/>
                  </a:cubicBezTo>
                  <a:cubicBezTo>
                    <a:pt x="4060222" y="4366165"/>
                    <a:pt x="3845528" y="4508087"/>
                    <a:pt x="3608356" y="4599718"/>
                  </a:cubicBezTo>
                  <a:cubicBezTo>
                    <a:pt x="3366421" y="4693158"/>
                    <a:pt x="3091339" y="4738592"/>
                    <a:pt x="2767489" y="4738592"/>
                  </a:cubicBezTo>
                  <a:cubicBezTo>
                    <a:pt x="2163985" y="4738592"/>
                    <a:pt x="1594961" y="4509897"/>
                    <a:pt x="1165384" y="4094798"/>
                  </a:cubicBezTo>
                  <a:cubicBezTo>
                    <a:pt x="952405" y="3888962"/>
                    <a:pt x="785241" y="3648742"/>
                    <a:pt x="668369" y="3380709"/>
                  </a:cubicBezTo>
                  <a:cubicBezTo>
                    <a:pt x="547497" y="3103531"/>
                    <a:pt x="486251" y="2808542"/>
                    <a:pt x="486251" y="2503932"/>
                  </a:cubicBezTo>
                  <a:cubicBezTo>
                    <a:pt x="486251" y="2324672"/>
                    <a:pt x="531876" y="2179415"/>
                    <a:pt x="634270" y="2032730"/>
                  </a:cubicBezTo>
                  <a:cubicBezTo>
                    <a:pt x="744379" y="1874901"/>
                    <a:pt x="908114" y="1727835"/>
                    <a:pt x="1097756" y="1557623"/>
                  </a:cubicBezTo>
                  <a:cubicBezTo>
                    <a:pt x="1195673" y="1469708"/>
                    <a:pt x="1296924" y="1378744"/>
                    <a:pt x="1399223" y="1278541"/>
                  </a:cubicBezTo>
                  <a:cubicBezTo>
                    <a:pt x="1618298" y="1063943"/>
                    <a:pt x="1852803" y="841820"/>
                    <a:pt x="2099596" y="690753"/>
                  </a:cubicBezTo>
                  <a:cubicBezTo>
                    <a:pt x="2338769" y="544544"/>
                    <a:pt x="2569559" y="476250"/>
                    <a:pt x="2825972" y="476250"/>
                  </a:cubicBezTo>
                  <a:moveTo>
                    <a:pt x="2825972" y="0"/>
                  </a:moveTo>
                  <a:cubicBezTo>
                    <a:pt x="2061782" y="0"/>
                    <a:pt x="1556099" y="451390"/>
                    <a:pt x="1055370" y="941927"/>
                  </a:cubicBezTo>
                  <a:cubicBezTo>
                    <a:pt x="554546" y="1432465"/>
                    <a:pt x="0" y="1755553"/>
                    <a:pt x="0" y="2504123"/>
                  </a:cubicBezTo>
                  <a:cubicBezTo>
                    <a:pt x="0" y="3259360"/>
                    <a:pt x="315278" y="3942398"/>
                    <a:pt x="823817" y="4433983"/>
                  </a:cubicBezTo>
                  <a:cubicBezTo>
                    <a:pt x="1323499" y="4916996"/>
                    <a:pt x="2009870" y="5215033"/>
                    <a:pt x="2767298" y="5215033"/>
                  </a:cubicBezTo>
                  <a:cubicBezTo>
                    <a:pt x="3531489" y="5215033"/>
                    <a:pt x="4107466" y="4993386"/>
                    <a:pt x="4608291" y="4502849"/>
                  </a:cubicBezTo>
                  <a:cubicBezTo>
                    <a:pt x="5109115" y="4012311"/>
                    <a:pt x="4948333" y="3825145"/>
                    <a:pt x="5311807" y="2860262"/>
                  </a:cubicBezTo>
                  <a:cubicBezTo>
                    <a:pt x="5582889" y="2140839"/>
                    <a:pt x="5207413" y="1441133"/>
                    <a:pt x="4784122" y="964883"/>
                  </a:cubicBezTo>
                  <a:cubicBezTo>
                    <a:pt x="4276916" y="394240"/>
                    <a:pt x="3659124" y="0"/>
                    <a:pt x="2825972" y="0"/>
                  </a:cubicBezTo>
                  <a:lnTo>
                    <a:pt x="2825972" y="0"/>
                  </a:lnTo>
                  <a:close/>
                </a:path>
              </a:pathLst>
            </a:custGeom>
            <a:solidFill>
              <a:schemeClr val="bg1">
                <a:alpha val="20000"/>
              </a:schemeClr>
            </a:solid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449BB7DD-3AC4-4700-B992-7B8FD441AC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541969" y="1450733"/>
              <a:ext cx="5253605" cy="5316811"/>
            </a:xfrm>
            <a:custGeom>
              <a:avLst/>
              <a:gdLst>
                <a:gd name="connsiteX0" fmla="*/ 5161121 w 5253605"/>
                <a:gd name="connsiteY0" fmla="*/ 2988712 h 5316811"/>
                <a:gd name="connsiteX1" fmla="*/ 5009674 w 5253605"/>
                <a:gd name="connsiteY1" fmla="*/ 3428671 h 5316811"/>
                <a:gd name="connsiteX2" fmla="*/ 4975955 w 5253605"/>
                <a:gd name="connsiteY2" fmla="*/ 3540304 h 5316811"/>
                <a:gd name="connsiteX3" fmla="*/ 4943380 w 5253605"/>
                <a:gd name="connsiteY3" fmla="*/ 3653366 h 5316811"/>
                <a:gd name="connsiteX4" fmla="*/ 4910995 w 5253605"/>
                <a:gd name="connsiteY4" fmla="*/ 3768619 h 5316811"/>
                <a:gd name="connsiteX5" fmla="*/ 4894421 w 5253605"/>
                <a:gd name="connsiteY5" fmla="*/ 3827102 h 5316811"/>
                <a:gd name="connsiteX6" fmla="*/ 4876514 w 5253605"/>
                <a:gd name="connsiteY6" fmla="*/ 3886824 h 5316811"/>
                <a:gd name="connsiteX7" fmla="*/ 4857179 w 5253605"/>
                <a:gd name="connsiteY7" fmla="*/ 3947307 h 5316811"/>
                <a:gd name="connsiteX8" fmla="*/ 4835843 w 5253605"/>
                <a:gd name="connsiteY8" fmla="*/ 4008458 h 5316811"/>
                <a:gd name="connsiteX9" fmla="*/ 4811935 w 5253605"/>
                <a:gd name="connsiteY9" fmla="*/ 4069990 h 5316811"/>
                <a:gd name="connsiteX10" fmla="*/ 4783932 w 5253605"/>
                <a:gd name="connsiteY10" fmla="*/ 4131236 h 5316811"/>
                <a:gd name="connsiteX11" fmla="*/ 4643057 w 5253605"/>
                <a:gd name="connsiteY11" fmla="*/ 4359931 h 5316811"/>
                <a:gd name="connsiteX12" fmla="*/ 4474178 w 5253605"/>
                <a:gd name="connsiteY12" fmla="*/ 4555670 h 5316811"/>
                <a:gd name="connsiteX13" fmla="*/ 4429792 w 5253605"/>
                <a:gd name="connsiteY13" fmla="*/ 4600913 h 5316811"/>
                <a:gd name="connsiteX14" fmla="*/ 4384929 w 5253605"/>
                <a:gd name="connsiteY14" fmla="*/ 4645681 h 5316811"/>
                <a:gd name="connsiteX15" fmla="*/ 4338733 w 5253605"/>
                <a:gd name="connsiteY15" fmla="*/ 4689400 h 5316811"/>
                <a:gd name="connsiteX16" fmla="*/ 4291965 w 5253605"/>
                <a:gd name="connsiteY16" fmla="*/ 4732739 h 5316811"/>
                <a:gd name="connsiteX17" fmla="*/ 4243864 w 5253605"/>
                <a:gd name="connsiteY17" fmla="*/ 4774840 h 5316811"/>
                <a:gd name="connsiteX18" fmla="*/ 4195001 w 5253605"/>
                <a:gd name="connsiteY18" fmla="*/ 4816464 h 5316811"/>
                <a:gd name="connsiteX19" fmla="*/ 4182713 w 5253605"/>
                <a:gd name="connsiteY19" fmla="*/ 4826846 h 5316811"/>
                <a:gd name="connsiteX20" fmla="*/ 4169950 w 5253605"/>
                <a:gd name="connsiteY20" fmla="*/ 4836752 h 5316811"/>
                <a:gd name="connsiteX21" fmla="*/ 4144423 w 5253605"/>
                <a:gd name="connsiteY21" fmla="*/ 4856469 h 5316811"/>
                <a:gd name="connsiteX22" fmla="*/ 4093274 w 5253605"/>
                <a:gd name="connsiteY22" fmla="*/ 4895998 h 5316811"/>
                <a:gd name="connsiteX23" fmla="*/ 3986975 w 5253605"/>
                <a:gd name="connsiteY23" fmla="*/ 4970674 h 5316811"/>
                <a:gd name="connsiteX24" fmla="*/ 3875818 w 5253605"/>
                <a:gd name="connsiteY24" fmla="*/ 5039159 h 5316811"/>
                <a:gd name="connsiteX25" fmla="*/ 3391757 w 5253605"/>
                <a:gd name="connsiteY25" fmla="*/ 5239184 h 5316811"/>
                <a:gd name="connsiteX26" fmla="*/ 2878931 w 5253605"/>
                <a:gd name="connsiteY26" fmla="*/ 5314431 h 5316811"/>
                <a:gd name="connsiteX27" fmla="*/ 2814828 w 5253605"/>
                <a:gd name="connsiteY27" fmla="*/ 5316145 h 5316811"/>
                <a:gd name="connsiteX28" fmla="*/ 2782824 w 5253605"/>
                <a:gd name="connsiteY28" fmla="*/ 5316812 h 5316811"/>
                <a:gd name="connsiteX29" fmla="*/ 2750915 w 5253605"/>
                <a:gd name="connsiteY29" fmla="*/ 5316336 h 5316811"/>
                <a:gd name="connsiteX30" fmla="*/ 2687193 w 5253605"/>
                <a:gd name="connsiteY30" fmla="*/ 5314812 h 5316811"/>
                <a:gd name="connsiteX31" fmla="*/ 2623280 w 5253605"/>
                <a:gd name="connsiteY31" fmla="*/ 5312050 h 5316811"/>
                <a:gd name="connsiteX32" fmla="*/ 2494598 w 5253605"/>
                <a:gd name="connsiteY32" fmla="*/ 5301572 h 5316811"/>
                <a:gd name="connsiteX33" fmla="*/ 2366772 w 5253605"/>
                <a:gd name="connsiteY33" fmla="*/ 5284713 h 5316811"/>
                <a:gd name="connsiteX34" fmla="*/ 2240280 w 5253605"/>
                <a:gd name="connsiteY34" fmla="*/ 5261377 h 5316811"/>
                <a:gd name="connsiteX35" fmla="*/ 2115312 w 5253605"/>
                <a:gd name="connsiteY35" fmla="*/ 5232516 h 5316811"/>
                <a:gd name="connsiteX36" fmla="*/ 1992154 w 5253605"/>
                <a:gd name="connsiteY36" fmla="*/ 5198226 h 5316811"/>
                <a:gd name="connsiteX37" fmla="*/ 1931289 w 5253605"/>
                <a:gd name="connsiteY37" fmla="*/ 5179081 h 5316811"/>
                <a:gd name="connsiteX38" fmla="*/ 1870805 w 5253605"/>
                <a:gd name="connsiteY38" fmla="*/ 5159269 h 5316811"/>
                <a:gd name="connsiteX39" fmla="*/ 1405985 w 5253605"/>
                <a:gd name="connsiteY39" fmla="*/ 4958482 h 5316811"/>
                <a:gd name="connsiteX40" fmla="*/ 980027 w 5253605"/>
                <a:gd name="connsiteY40" fmla="*/ 4689210 h 5316811"/>
                <a:gd name="connsiteX41" fmla="*/ 881634 w 5253605"/>
                <a:gd name="connsiteY41" fmla="*/ 4610438 h 5316811"/>
                <a:gd name="connsiteX42" fmla="*/ 787337 w 5253605"/>
                <a:gd name="connsiteY42" fmla="*/ 4526904 h 5316811"/>
                <a:gd name="connsiteX43" fmla="*/ 764191 w 5253605"/>
                <a:gd name="connsiteY43" fmla="*/ 4505568 h 5316811"/>
                <a:gd name="connsiteX44" fmla="*/ 752570 w 5253605"/>
                <a:gd name="connsiteY44" fmla="*/ 4494900 h 5316811"/>
                <a:gd name="connsiteX45" fmla="*/ 741426 w 5253605"/>
                <a:gd name="connsiteY45" fmla="*/ 4483756 h 5316811"/>
                <a:gd name="connsiteX46" fmla="*/ 697040 w 5253605"/>
                <a:gd name="connsiteY46" fmla="*/ 4439083 h 5316811"/>
                <a:gd name="connsiteX47" fmla="*/ 652748 w 5253605"/>
                <a:gd name="connsiteY47" fmla="*/ 4394221 h 5316811"/>
                <a:gd name="connsiteX48" fmla="*/ 610076 w 5253605"/>
                <a:gd name="connsiteY48" fmla="*/ 4347929 h 5316811"/>
                <a:gd name="connsiteX49" fmla="*/ 567595 w 5253605"/>
                <a:gd name="connsiteY49" fmla="*/ 4301352 h 5316811"/>
                <a:gd name="connsiteX50" fmla="*/ 527209 w 5253605"/>
                <a:gd name="connsiteY50" fmla="*/ 4252965 h 5316811"/>
                <a:gd name="connsiteX51" fmla="*/ 487204 w 5253605"/>
                <a:gd name="connsiteY51" fmla="*/ 4204292 h 5316811"/>
                <a:gd name="connsiteX52" fmla="*/ 449866 w 5253605"/>
                <a:gd name="connsiteY52" fmla="*/ 4153619 h 5316811"/>
                <a:gd name="connsiteX53" fmla="*/ 413004 w 5253605"/>
                <a:gd name="connsiteY53" fmla="*/ 4102565 h 5316811"/>
                <a:gd name="connsiteX54" fmla="*/ 379190 w 5253605"/>
                <a:gd name="connsiteY54" fmla="*/ 4049416 h 5316811"/>
                <a:gd name="connsiteX55" fmla="*/ 345853 w 5253605"/>
                <a:gd name="connsiteY55" fmla="*/ 3996076 h 5316811"/>
                <a:gd name="connsiteX56" fmla="*/ 315182 w 5253605"/>
                <a:gd name="connsiteY56" fmla="*/ 3941212 h 5316811"/>
                <a:gd name="connsiteX57" fmla="*/ 124492 w 5253605"/>
                <a:gd name="connsiteY57" fmla="*/ 3479630 h 5316811"/>
                <a:gd name="connsiteX58" fmla="*/ 27527 w 5253605"/>
                <a:gd name="connsiteY58" fmla="*/ 2994998 h 5316811"/>
                <a:gd name="connsiteX59" fmla="*/ 14573 w 5253605"/>
                <a:gd name="connsiteY59" fmla="*/ 2872792 h 5316811"/>
                <a:gd name="connsiteX60" fmla="*/ 6001 w 5253605"/>
                <a:gd name="connsiteY60" fmla="*/ 2750396 h 5316811"/>
                <a:gd name="connsiteX61" fmla="*/ 4858 w 5253605"/>
                <a:gd name="connsiteY61" fmla="*/ 2735061 h 5316811"/>
                <a:gd name="connsiteX62" fmla="*/ 4382 w 5253605"/>
                <a:gd name="connsiteY62" fmla="*/ 2719726 h 5316811"/>
                <a:gd name="connsiteX63" fmla="*/ 3429 w 5253605"/>
                <a:gd name="connsiteY63" fmla="*/ 2689055 h 5316811"/>
                <a:gd name="connsiteX64" fmla="*/ 1143 w 5253605"/>
                <a:gd name="connsiteY64" fmla="*/ 2627714 h 5316811"/>
                <a:gd name="connsiteX65" fmla="*/ 0 w 5253605"/>
                <a:gd name="connsiteY65" fmla="*/ 2596948 h 5316811"/>
                <a:gd name="connsiteX66" fmla="*/ 95 w 5253605"/>
                <a:gd name="connsiteY66" fmla="*/ 2565516 h 5316811"/>
                <a:gd name="connsiteX67" fmla="*/ 0 w 5253605"/>
                <a:gd name="connsiteY67" fmla="*/ 2534083 h 5316811"/>
                <a:gd name="connsiteX68" fmla="*/ 1334 w 5253605"/>
                <a:gd name="connsiteY68" fmla="*/ 2502556 h 5316811"/>
                <a:gd name="connsiteX69" fmla="*/ 31814 w 5253605"/>
                <a:gd name="connsiteY69" fmla="*/ 2249476 h 5316811"/>
                <a:gd name="connsiteX70" fmla="*/ 107156 w 5253605"/>
                <a:gd name="connsiteY70" fmla="*/ 2000874 h 5316811"/>
                <a:gd name="connsiteX71" fmla="*/ 368999 w 5253605"/>
                <a:gd name="connsiteY71" fmla="*/ 1552722 h 5316811"/>
                <a:gd name="connsiteX72" fmla="*/ 693706 w 5253605"/>
                <a:gd name="connsiteY72" fmla="*/ 1180390 h 5316811"/>
                <a:gd name="connsiteX73" fmla="*/ 854488 w 5253605"/>
                <a:gd name="connsiteY73" fmla="*/ 1011131 h 5316811"/>
                <a:gd name="connsiteX74" fmla="*/ 934784 w 5253605"/>
                <a:gd name="connsiteY74" fmla="*/ 924168 h 5316811"/>
                <a:gd name="connsiteX75" fmla="*/ 1019175 w 5253605"/>
                <a:gd name="connsiteY75" fmla="*/ 835014 h 5316811"/>
                <a:gd name="connsiteX76" fmla="*/ 1390841 w 5253605"/>
                <a:gd name="connsiteY76" fmla="*/ 492019 h 5316811"/>
                <a:gd name="connsiteX77" fmla="*/ 1838897 w 5253605"/>
                <a:gd name="connsiteY77" fmla="*/ 201792 h 5316811"/>
                <a:gd name="connsiteX78" fmla="*/ 2367058 w 5253605"/>
                <a:gd name="connsiteY78" fmla="*/ 26532 h 5316811"/>
                <a:gd name="connsiteX79" fmla="*/ 2401729 w 5253605"/>
                <a:gd name="connsiteY79" fmla="*/ 20721 h 5316811"/>
                <a:gd name="connsiteX80" fmla="*/ 2436495 w 5253605"/>
                <a:gd name="connsiteY80" fmla="*/ 16054 h 5316811"/>
                <a:gd name="connsiteX81" fmla="*/ 2471357 w 5253605"/>
                <a:gd name="connsiteY81" fmla="*/ 11577 h 5316811"/>
                <a:gd name="connsiteX82" fmla="*/ 2506218 w 5253605"/>
                <a:gd name="connsiteY82" fmla="*/ 8148 h 5316811"/>
                <a:gd name="connsiteX83" fmla="*/ 2576036 w 5253605"/>
                <a:gd name="connsiteY83" fmla="*/ 3100 h 5316811"/>
                <a:gd name="connsiteX84" fmla="*/ 2645759 w 5253605"/>
                <a:gd name="connsiteY84" fmla="*/ 528 h 5316811"/>
                <a:gd name="connsiteX85" fmla="*/ 2680526 w 5253605"/>
                <a:gd name="connsiteY85" fmla="*/ 147 h 5316811"/>
                <a:gd name="connsiteX86" fmla="*/ 2714816 w 5253605"/>
                <a:gd name="connsiteY86" fmla="*/ 433 h 5316811"/>
                <a:gd name="connsiteX87" fmla="*/ 2781967 w 5253605"/>
                <a:gd name="connsiteY87" fmla="*/ 3195 h 5316811"/>
                <a:gd name="connsiteX88" fmla="*/ 2849023 w 5253605"/>
                <a:gd name="connsiteY88" fmla="*/ 6148 h 5316811"/>
                <a:gd name="connsiteX89" fmla="*/ 2916174 w 5253605"/>
                <a:gd name="connsiteY89" fmla="*/ 12435 h 5316811"/>
                <a:gd name="connsiteX90" fmla="*/ 3444621 w 5253605"/>
                <a:gd name="connsiteY90" fmla="*/ 123401 h 5316811"/>
                <a:gd name="connsiteX91" fmla="*/ 3571589 w 5253605"/>
                <a:gd name="connsiteY91" fmla="*/ 169788 h 5316811"/>
                <a:gd name="connsiteX92" fmla="*/ 3602736 w 5253605"/>
                <a:gd name="connsiteY92" fmla="*/ 182551 h 5316811"/>
                <a:gd name="connsiteX93" fmla="*/ 3633597 w 5253605"/>
                <a:gd name="connsiteY93" fmla="*/ 195981 h 5316811"/>
                <a:gd name="connsiteX94" fmla="*/ 3695319 w 5253605"/>
                <a:gd name="connsiteY94" fmla="*/ 222937 h 5316811"/>
                <a:gd name="connsiteX95" fmla="*/ 3725799 w 5253605"/>
                <a:gd name="connsiteY95" fmla="*/ 237130 h 5316811"/>
                <a:gd name="connsiteX96" fmla="*/ 3740944 w 5253605"/>
                <a:gd name="connsiteY96" fmla="*/ 244368 h 5316811"/>
                <a:gd name="connsiteX97" fmla="*/ 3755327 w 5253605"/>
                <a:gd name="connsiteY97" fmla="*/ 253132 h 5316811"/>
                <a:gd name="connsiteX98" fmla="*/ 3812381 w 5253605"/>
                <a:gd name="connsiteY98" fmla="*/ 288660 h 5316811"/>
                <a:gd name="connsiteX99" fmla="*/ 3840575 w 5253605"/>
                <a:gd name="connsiteY99" fmla="*/ 306662 h 5316811"/>
                <a:gd name="connsiteX100" fmla="*/ 3867912 w 5253605"/>
                <a:gd name="connsiteY100" fmla="*/ 325807 h 5316811"/>
                <a:gd name="connsiteX101" fmla="*/ 3922014 w 5253605"/>
                <a:gd name="connsiteY101" fmla="*/ 364574 h 5316811"/>
                <a:gd name="connsiteX102" fmla="*/ 4307682 w 5253605"/>
                <a:gd name="connsiteY102" fmla="*/ 712522 h 5316811"/>
                <a:gd name="connsiteX103" fmla="*/ 4351592 w 5253605"/>
                <a:gd name="connsiteY103" fmla="*/ 758433 h 5316811"/>
                <a:gd name="connsiteX104" fmla="*/ 4393788 w 5253605"/>
                <a:gd name="connsiteY104" fmla="*/ 805486 h 5316811"/>
                <a:gd name="connsiteX105" fmla="*/ 4436078 w 5253605"/>
                <a:gd name="connsiteY105" fmla="*/ 852159 h 5316811"/>
                <a:gd name="connsiteX106" fmla="*/ 4477131 w 5253605"/>
                <a:gd name="connsiteY106" fmla="*/ 899593 h 5316811"/>
                <a:gd name="connsiteX107" fmla="*/ 4558189 w 5253605"/>
                <a:gd name="connsiteY107" fmla="*/ 994558 h 5316811"/>
                <a:gd name="connsiteX108" fmla="*/ 4598575 w 5253605"/>
                <a:gd name="connsiteY108" fmla="*/ 1041802 h 5316811"/>
                <a:gd name="connsiteX109" fmla="*/ 4639437 w 5253605"/>
                <a:gd name="connsiteY109" fmla="*/ 1088855 h 5316811"/>
                <a:gd name="connsiteX110" fmla="*/ 4800124 w 5253605"/>
                <a:gd name="connsiteY110" fmla="*/ 1281832 h 5316811"/>
                <a:gd name="connsiteX111" fmla="*/ 4943571 w 5253605"/>
                <a:gd name="connsiteY111" fmla="*/ 1489667 h 5316811"/>
                <a:gd name="connsiteX112" fmla="*/ 5163407 w 5253605"/>
                <a:gd name="connsiteY112" fmla="*/ 1951153 h 5316811"/>
                <a:gd name="connsiteX113" fmla="*/ 5253514 w 5253605"/>
                <a:gd name="connsiteY113" fmla="*/ 2466361 h 5316811"/>
                <a:gd name="connsiteX114" fmla="*/ 5231321 w 5253605"/>
                <a:gd name="connsiteY114" fmla="*/ 2731632 h 5316811"/>
                <a:gd name="connsiteX115" fmla="*/ 5161121 w 5253605"/>
                <a:gd name="connsiteY115" fmla="*/ 2988712 h 5316811"/>
                <a:gd name="connsiteX116" fmla="*/ 4854893 w 5253605"/>
                <a:gd name="connsiteY116" fmla="*/ 2877174 h 5316811"/>
                <a:gd name="connsiteX117" fmla="*/ 4932045 w 5253605"/>
                <a:gd name="connsiteY117" fmla="*/ 2465789 h 5316811"/>
                <a:gd name="connsiteX118" fmla="*/ 4869371 w 5253605"/>
                <a:gd name="connsiteY118" fmla="*/ 2043355 h 5316811"/>
                <a:gd name="connsiteX119" fmla="*/ 4688777 w 5253605"/>
                <a:gd name="connsiteY119" fmla="*/ 1639210 h 5316811"/>
                <a:gd name="connsiteX120" fmla="*/ 4566285 w 5253605"/>
                <a:gd name="connsiteY120" fmla="*/ 1449186 h 5316811"/>
                <a:gd name="connsiteX121" fmla="*/ 4427411 w 5253605"/>
                <a:gd name="connsiteY121" fmla="*/ 1268211 h 5316811"/>
                <a:gd name="connsiteX122" fmla="*/ 4262819 w 5253605"/>
                <a:gd name="connsiteY122" fmla="*/ 1106381 h 5316811"/>
                <a:gd name="connsiteX123" fmla="*/ 4174141 w 5253605"/>
                <a:gd name="connsiteY123" fmla="*/ 1033134 h 5316811"/>
                <a:gd name="connsiteX124" fmla="*/ 4128992 w 5253605"/>
                <a:gd name="connsiteY124" fmla="*/ 997891 h 5316811"/>
                <a:gd name="connsiteX125" fmla="*/ 4082225 w 5253605"/>
                <a:gd name="connsiteY125" fmla="*/ 965125 h 5316811"/>
                <a:gd name="connsiteX126" fmla="*/ 3690176 w 5253605"/>
                <a:gd name="connsiteY126" fmla="*/ 749479 h 5316811"/>
                <a:gd name="connsiteX127" fmla="*/ 3639598 w 5253605"/>
                <a:gd name="connsiteY127" fmla="*/ 728810 h 5316811"/>
                <a:gd name="connsiteX128" fmla="*/ 3614547 w 5253605"/>
                <a:gd name="connsiteY128" fmla="*/ 718237 h 5316811"/>
                <a:gd name="connsiteX129" fmla="*/ 3589020 w 5253605"/>
                <a:gd name="connsiteY129" fmla="*/ 708998 h 5316811"/>
                <a:gd name="connsiteX130" fmla="*/ 3538061 w 5253605"/>
                <a:gd name="connsiteY130" fmla="*/ 690996 h 5316811"/>
                <a:gd name="connsiteX131" fmla="*/ 3525393 w 5253605"/>
                <a:gd name="connsiteY131" fmla="*/ 686424 h 5316811"/>
                <a:gd name="connsiteX132" fmla="*/ 3513582 w 5253605"/>
                <a:gd name="connsiteY132" fmla="*/ 680233 h 5316811"/>
                <a:gd name="connsiteX133" fmla="*/ 3489198 w 5253605"/>
                <a:gd name="connsiteY133" fmla="*/ 669565 h 5316811"/>
                <a:gd name="connsiteX134" fmla="*/ 3439954 w 5253605"/>
                <a:gd name="connsiteY134" fmla="*/ 649467 h 5316811"/>
                <a:gd name="connsiteX135" fmla="*/ 3415379 w 5253605"/>
                <a:gd name="connsiteY135" fmla="*/ 639370 h 5316811"/>
                <a:gd name="connsiteX136" fmla="*/ 3390614 w 5253605"/>
                <a:gd name="connsiteY136" fmla="*/ 629845 h 5316811"/>
                <a:gd name="connsiteX137" fmla="*/ 3289935 w 5253605"/>
                <a:gd name="connsiteY137" fmla="*/ 596127 h 5316811"/>
                <a:gd name="connsiteX138" fmla="*/ 2872359 w 5253605"/>
                <a:gd name="connsiteY138" fmla="*/ 522879 h 5316811"/>
                <a:gd name="connsiteX139" fmla="*/ 2819114 w 5253605"/>
                <a:gd name="connsiteY139" fmla="*/ 519260 h 5316811"/>
                <a:gd name="connsiteX140" fmla="*/ 2765489 w 5253605"/>
                <a:gd name="connsiteY140" fmla="*/ 518593 h 5316811"/>
                <a:gd name="connsiteX141" fmla="*/ 2711863 w 5253605"/>
                <a:gd name="connsiteY141" fmla="*/ 517736 h 5316811"/>
                <a:gd name="connsiteX142" fmla="*/ 2685764 w 5253605"/>
                <a:gd name="connsiteY142" fmla="*/ 517927 h 5316811"/>
                <a:gd name="connsiteX143" fmla="*/ 2660142 w 5253605"/>
                <a:gd name="connsiteY143" fmla="*/ 518689 h 5316811"/>
                <a:gd name="connsiteX144" fmla="*/ 2609183 w 5253605"/>
                <a:gd name="connsiteY144" fmla="*/ 521546 h 5316811"/>
                <a:gd name="connsiteX145" fmla="*/ 2558606 w 5253605"/>
                <a:gd name="connsiteY145" fmla="*/ 526118 h 5316811"/>
                <a:gd name="connsiteX146" fmla="*/ 2533364 w 5253605"/>
                <a:gd name="connsiteY146" fmla="*/ 528690 h 5316811"/>
                <a:gd name="connsiteX147" fmla="*/ 2508314 w 5253605"/>
                <a:gd name="connsiteY147" fmla="*/ 532119 h 5316811"/>
                <a:gd name="connsiteX148" fmla="*/ 2483263 w 5253605"/>
                <a:gd name="connsiteY148" fmla="*/ 535548 h 5316811"/>
                <a:gd name="connsiteX149" fmla="*/ 2458403 w 5253605"/>
                <a:gd name="connsiteY149" fmla="*/ 539929 h 5316811"/>
                <a:gd name="connsiteX150" fmla="*/ 2073021 w 5253605"/>
                <a:gd name="connsiteY150" fmla="*/ 664993 h 5316811"/>
                <a:gd name="connsiteX151" fmla="*/ 1711262 w 5253605"/>
                <a:gd name="connsiteY151" fmla="*/ 892069 h 5316811"/>
                <a:gd name="connsiteX152" fmla="*/ 1361599 w 5253605"/>
                <a:gd name="connsiteY152" fmla="*/ 1183153 h 5316811"/>
                <a:gd name="connsiteX153" fmla="*/ 1182338 w 5253605"/>
                <a:gd name="connsiteY153" fmla="*/ 1342030 h 5316811"/>
                <a:gd name="connsiteX154" fmla="*/ 991553 w 5253605"/>
                <a:gd name="connsiteY154" fmla="*/ 1499859 h 5316811"/>
                <a:gd name="connsiteX155" fmla="*/ 616649 w 5253605"/>
                <a:gd name="connsiteY155" fmla="*/ 1785133 h 5316811"/>
                <a:gd name="connsiteX156" fmla="*/ 447580 w 5253605"/>
                <a:gd name="connsiteY156" fmla="*/ 1933056 h 5316811"/>
                <a:gd name="connsiteX157" fmla="*/ 306419 w 5253605"/>
                <a:gd name="connsiteY157" fmla="*/ 2101458 h 5316811"/>
                <a:gd name="connsiteX158" fmla="*/ 207740 w 5253605"/>
                <a:gd name="connsiteY158" fmla="*/ 2296720 h 5316811"/>
                <a:gd name="connsiteX159" fmla="*/ 159734 w 5253605"/>
                <a:gd name="connsiteY159" fmla="*/ 2513224 h 5316811"/>
                <a:gd name="connsiteX160" fmla="*/ 156972 w 5253605"/>
                <a:gd name="connsiteY160" fmla="*/ 2541132 h 5316811"/>
                <a:gd name="connsiteX161" fmla="*/ 155543 w 5253605"/>
                <a:gd name="connsiteY161" fmla="*/ 2569231 h 5316811"/>
                <a:gd name="connsiteX162" fmla="*/ 154305 w 5253605"/>
                <a:gd name="connsiteY162" fmla="*/ 2597424 h 5316811"/>
                <a:gd name="connsiteX163" fmla="*/ 154400 w 5253605"/>
                <a:gd name="connsiteY163" fmla="*/ 2626286 h 5316811"/>
                <a:gd name="connsiteX164" fmla="*/ 155162 w 5253605"/>
                <a:gd name="connsiteY164" fmla="*/ 2684102 h 5316811"/>
                <a:gd name="connsiteX165" fmla="*/ 155734 w 5253605"/>
                <a:gd name="connsiteY165" fmla="*/ 2713058 h 5316811"/>
                <a:gd name="connsiteX166" fmla="*/ 156019 w 5253605"/>
                <a:gd name="connsiteY166" fmla="*/ 2727536 h 5316811"/>
                <a:gd name="connsiteX167" fmla="*/ 157163 w 5253605"/>
                <a:gd name="connsiteY167" fmla="*/ 2741919 h 5316811"/>
                <a:gd name="connsiteX168" fmla="*/ 167450 w 5253605"/>
                <a:gd name="connsiteY168" fmla="*/ 2857171 h 5316811"/>
                <a:gd name="connsiteX169" fmla="*/ 185261 w 5253605"/>
                <a:gd name="connsiteY169" fmla="*/ 2971471 h 5316811"/>
                <a:gd name="connsiteX170" fmla="*/ 323374 w 5253605"/>
                <a:gd name="connsiteY170" fmla="*/ 3410288 h 5316811"/>
                <a:gd name="connsiteX171" fmla="*/ 539020 w 5253605"/>
                <a:gd name="connsiteY171" fmla="*/ 3812243 h 5316811"/>
                <a:gd name="connsiteX172" fmla="*/ 569405 w 5253605"/>
                <a:gd name="connsiteY172" fmla="*/ 3860249 h 5316811"/>
                <a:gd name="connsiteX173" fmla="*/ 601790 w 5253605"/>
                <a:gd name="connsiteY173" fmla="*/ 3906922 h 5316811"/>
                <a:gd name="connsiteX174" fmla="*/ 633698 w 5253605"/>
                <a:gd name="connsiteY174" fmla="*/ 3953785 h 5316811"/>
                <a:gd name="connsiteX175" fmla="*/ 667417 w 5253605"/>
                <a:gd name="connsiteY175" fmla="*/ 3999505 h 5316811"/>
                <a:gd name="connsiteX176" fmla="*/ 700564 w 5253605"/>
                <a:gd name="connsiteY176" fmla="*/ 4045606 h 5316811"/>
                <a:gd name="connsiteX177" fmla="*/ 735521 w 5253605"/>
                <a:gd name="connsiteY177" fmla="*/ 4090373 h 5316811"/>
                <a:gd name="connsiteX178" fmla="*/ 770287 w 5253605"/>
                <a:gd name="connsiteY178" fmla="*/ 4135331 h 5316811"/>
                <a:gd name="connsiteX179" fmla="*/ 806958 w 5253605"/>
                <a:gd name="connsiteY179" fmla="*/ 4178861 h 5316811"/>
                <a:gd name="connsiteX180" fmla="*/ 843915 w 5253605"/>
                <a:gd name="connsiteY180" fmla="*/ 4222104 h 5316811"/>
                <a:gd name="connsiteX181" fmla="*/ 882872 w 5253605"/>
                <a:gd name="connsiteY181" fmla="*/ 4263728 h 5316811"/>
                <a:gd name="connsiteX182" fmla="*/ 922401 w 5253605"/>
                <a:gd name="connsiteY182" fmla="*/ 4304781 h 5316811"/>
                <a:gd name="connsiteX183" fmla="*/ 932307 w 5253605"/>
                <a:gd name="connsiteY183" fmla="*/ 4315068 h 5316811"/>
                <a:gd name="connsiteX184" fmla="*/ 942689 w 5253605"/>
                <a:gd name="connsiteY184" fmla="*/ 4324783 h 5316811"/>
                <a:gd name="connsiteX185" fmla="*/ 963454 w 5253605"/>
                <a:gd name="connsiteY185" fmla="*/ 4344310 h 5316811"/>
                <a:gd name="connsiteX186" fmla="*/ 1005078 w 5253605"/>
                <a:gd name="connsiteY186" fmla="*/ 4383362 h 5316811"/>
                <a:gd name="connsiteX187" fmla="*/ 1015460 w 5253605"/>
                <a:gd name="connsiteY187" fmla="*/ 4393173 h 5316811"/>
                <a:gd name="connsiteX188" fmla="*/ 1026319 w 5253605"/>
                <a:gd name="connsiteY188" fmla="*/ 4402412 h 5316811"/>
                <a:gd name="connsiteX189" fmla="*/ 1047941 w 5253605"/>
                <a:gd name="connsiteY189" fmla="*/ 4420986 h 5316811"/>
                <a:gd name="connsiteX190" fmla="*/ 1135666 w 5253605"/>
                <a:gd name="connsiteY190" fmla="*/ 4494138 h 5316811"/>
                <a:gd name="connsiteX191" fmla="*/ 1520190 w 5253605"/>
                <a:gd name="connsiteY191" fmla="*/ 4741407 h 5316811"/>
                <a:gd name="connsiteX192" fmla="*/ 1949577 w 5253605"/>
                <a:gd name="connsiteY192" fmla="*/ 4898284 h 5316811"/>
                <a:gd name="connsiteX193" fmla="*/ 2005298 w 5253605"/>
                <a:gd name="connsiteY193" fmla="*/ 4910761 h 5316811"/>
                <a:gd name="connsiteX194" fmla="*/ 2061210 w 5253605"/>
                <a:gd name="connsiteY194" fmla="*/ 4922191 h 5316811"/>
                <a:gd name="connsiteX195" fmla="*/ 2117503 w 5253605"/>
                <a:gd name="connsiteY195" fmla="*/ 4931336 h 5316811"/>
                <a:gd name="connsiteX196" fmla="*/ 2145602 w 5253605"/>
                <a:gd name="connsiteY196" fmla="*/ 4935907 h 5316811"/>
                <a:gd name="connsiteX197" fmla="*/ 2173796 w 5253605"/>
                <a:gd name="connsiteY197" fmla="*/ 4939908 h 5316811"/>
                <a:gd name="connsiteX198" fmla="*/ 2286857 w 5253605"/>
                <a:gd name="connsiteY198" fmla="*/ 4952005 h 5316811"/>
                <a:gd name="connsiteX199" fmla="*/ 2400109 w 5253605"/>
                <a:gd name="connsiteY199" fmla="*/ 4958482 h 5316811"/>
                <a:gd name="connsiteX200" fmla="*/ 2513267 w 5253605"/>
                <a:gd name="connsiteY200" fmla="*/ 4959815 h 5316811"/>
                <a:gd name="connsiteX201" fmla="*/ 2569750 w 5253605"/>
                <a:gd name="connsiteY201" fmla="*/ 4958101 h 5316811"/>
                <a:gd name="connsiteX202" fmla="*/ 2626043 w 5253605"/>
                <a:gd name="connsiteY202" fmla="*/ 4956386 h 5316811"/>
                <a:gd name="connsiteX203" fmla="*/ 2682907 w 5253605"/>
                <a:gd name="connsiteY203" fmla="*/ 4953243 h 5316811"/>
                <a:gd name="connsiteX204" fmla="*/ 2739962 w 5253605"/>
                <a:gd name="connsiteY204" fmla="*/ 4949433 h 5316811"/>
                <a:gd name="connsiteX205" fmla="*/ 2768441 w 5253605"/>
                <a:gd name="connsiteY205" fmla="*/ 4947814 h 5316811"/>
                <a:gd name="connsiteX206" fmla="*/ 2796731 w 5253605"/>
                <a:gd name="connsiteY206" fmla="*/ 4945052 h 5316811"/>
                <a:gd name="connsiteX207" fmla="*/ 2853214 w 5253605"/>
                <a:gd name="connsiteY207" fmla="*/ 4939718 h 5316811"/>
                <a:gd name="connsiteX208" fmla="*/ 3293555 w 5253605"/>
                <a:gd name="connsiteY208" fmla="*/ 4866947 h 5316811"/>
                <a:gd name="connsiteX209" fmla="*/ 3709988 w 5253605"/>
                <a:gd name="connsiteY209" fmla="*/ 4726739 h 5316811"/>
                <a:gd name="connsiteX210" fmla="*/ 3809524 w 5253605"/>
                <a:gd name="connsiteY210" fmla="*/ 4678637 h 5316811"/>
                <a:gd name="connsiteX211" fmla="*/ 3906679 w 5253605"/>
                <a:gd name="connsiteY211" fmla="*/ 4624726 h 5316811"/>
                <a:gd name="connsiteX212" fmla="*/ 3954018 w 5253605"/>
                <a:gd name="connsiteY212" fmla="*/ 4595198 h 5316811"/>
                <a:gd name="connsiteX213" fmla="*/ 3977735 w 5253605"/>
                <a:gd name="connsiteY213" fmla="*/ 4580339 h 5316811"/>
                <a:gd name="connsiteX214" fmla="*/ 3989546 w 5253605"/>
                <a:gd name="connsiteY214" fmla="*/ 4572910 h 5316811"/>
                <a:gd name="connsiteX215" fmla="*/ 4000976 w 5253605"/>
                <a:gd name="connsiteY215" fmla="*/ 4564814 h 5316811"/>
                <a:gd name="connsiteX216" fmla="*/ 4046982 w 5253605"/>
                <a:gd name="connsiteY216" fmla="*/ 4532619 h 5316811"/>
                <a:gd name="connsiteX217" fmla="*/ 4092416 w 5253605"/>
                <a:gd name="connsiteY217" fmla="*/ 4499377 h 5316811"/>
                <a:gd name="connsiteX218" fmla="*/ 4136708 w 5253605"/>
                <a:gd name="connsiteY218" fmla="*/ 4464325 h 5316811"/>
                <a:gd name="connsiteX219" fmla="*/ 4180237 w 5253605"/>
                <a:gd name="connsiteY219" fmla="*/ 4428225 h 5316811"/>
                <a:gd name="connsiteX220" fmla="*/ 4222718 w 5253605"/>
                <a:gd name="connsiteY220" fmla="*/ 4390601 h 5316811"/>
                <a:gd name="connsiteX221" fmla="*/ 4264248 w 5253605"/>
                <a:gd name="connsiteY221" fmla="*/ 4352120 h 5316811"/>
                <a:gd name="connsiteX222" fmla="*/ 4413028 w 5253605"/>
                <a:gd name="connsiteY222" fmla="*/ 4189052 h 5316811"/>
                <a:gd name="connsiteX223" fmla="*/ 4522566 w 5253605"/>
                <a:gd name="connsiteY223" fmla="*/ 4011220 h 5316811"/>
                <a:gd name="connsiteX224" fmla="*/ 4543425 w 5253605"/>
                <a:gd name="connsiteY224" fmla="*/ 3963500 h 5316811"/>
                <a:gd name="connsiteX225" fmla="*/ 4561332 w 5253605"/>
                <a:gd name="connsiteY225" fmla="*/ 3913208 h 5316811"/>
                <a:gd name="connsiteX226" fmla="*/ 4577715 w 5253605"/>
                <a:gd name="connsiteY226" fmla="*/ 3861106 h 5316811"/>
                <a:gd name="connsiteX227" fmla="*/ 4593050 w 5253605"/>
                <a:gd name="connsiteY227" fmla="*/ 3807481 h 5316811"/>
                <a:gd name="connsiteX228" fmla="*/ 4706017 w 5253605"/>
                <a:gd name="connsiteY228" fmla="*/ 3343423 h 5316811"/>
                <a:gd name="connsiteX229" fmla="*/ 4854893 w 5253605"/>
                <a:gd name="connsiteY229" fmla="*/ 2877174 h 53168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Lst>
              <a:rect l="l" t="t" r="r" b="b"/>
              <a:pathLst>
                <a:path w="5253605" h="5316811">
                  <a:moveTo>
                    <a:pt x="5161121" y="2988712"/>
                  </a:moveTo>
                  <a:cubicBezTo>
                    <a:pt x="5107591" y="3134635"/>
                    <a:pt x="5055585" y="3280557"/>
                    <a:pt x="5009674" y="3428671"/>
                  </a:cubicBezTo>
                  <a:lnTo>
                    <a:pt x="4975955" y="3540304"/>
                  </a:lnTo>
                  <a:lnTo>
                    <a:pt x="4943380" y="3653366"/>
                  </a:lnTo>
                  <a:lnTo>
                    <a:pt x="4910995" y="3768619"/>
                  </a:lnTo>
                  <a:lnTo>
                    <a:pt x="4894421" y="3827102"/>
                  </a:lnTo>
                  <a:lnTo>
                    <a:pt x="4876514" y="3886824"/>
                  </a:lnTo>
                  <a:cubicBezTo>
                    <a:pt x="4870990" y="3906541"/>
                    <a:pt x="4863846" y="3927115"/>
                    <a:pt x="4857179" y="3947307"/>
                  </a:cubicBezTo>
                  <a:cubicBezTo>
                    <a:pt x="4850130" y="3967691"/>
                    <a:pt x="4844415" y="3987789"/>
                    <a:pt x="4835843" y="4008458"/>
                  </a:cubicBezTo>
                  <a:lnTo>
                    <a:pt x="4811935" y="4069990"/>
                  </a:lnTo>
                  <a:cubicBezTo>
                    <a:pt x="4802982" y="4090468"/>
                    <a:pt x="4793361" y="4110852"/>
                    <a:pt x="4783932" y="4131236"/>
                  </a:cubicBezTo>
                  <a:cubicBezTo>
                    <a:pt x="4744498" y="4211912"/>
                    <a:pt x="4697349" y="4290874"/>
                    <a:pt x="4643057" y="4359931"/>
                  </a:cubicBezTo>
                  <a:cubicBezTo>
                    <a:pt x="4590288" y="4430987"/>
                    <a:pt x="4532186" y="4493948"/>
                    <a:pt x="4474178" y="4555670"/>
                  </a:cubicBezTo>
                  <a:cubicBezTo>
                    <a:pt x="4459986" y="4571576"/>
                    <a:pt x="4444746" y="4586054"/>
                    <a:pt x="4429792" y="4600913"/>
                  </a:cubicBezTo>
                  <a:lnTo>
                    <a:pt x="4384929" y="4645681"/>
                  </a:lnTo>
                  <a:cubicBezTo>
                    <a:pt x="4370261" y="4660921"/>
                    <a:pt x="4354354" y="4674923"/>
                    <a:pt x="4338733" y="4689400"/>
                  </a:cubicBezTo>
                  <a:lnTo>
                    <a:pt x="4291965" y="4732739"/>
                  </a:lnTo>
                  <a:cubicBezTo>
                    <a:pt x="4276630" y="4747408"/>
                    <a:pt x="4259961" y="4760933"/>
                    <a:pt x="4243864" y="4774840"/>
                  </a:cubicBezTo>
                  <a:lnTo>
                    <a:pt x="4195001" y="4816464"/>
                  </a:lnTo>
                  <a:lnTo>
                    <a:pt x="4182713" y="4826846"/>
                  </a:lnTo>
                  <a:lnTo>
                    <a:pt x="4169950" y="4836752"/>
                  </a:lnTo>
                  <a:lnTo>
                    <a:pt x="4144423" y="4856469"/>
                  </a:lnTo>
                  <a:lnTo>
                    <a:pt x="4093274" y="4895998"/>
                  </a:lnTo>
                  <a:cubicBezTo>
                    <a:pt x="4058603" y="4921620"/>
                    <a:pt x="4022503" y="4945718"/>
                    <a:pt x="3986975" y="4970674"/>
                  </a:cubicBezTo>
                  <a:cubicBezTo>
                    <a:pt x="3950303" y="4993820"/>
                    <a:pt x="3913156" y="5016679"/>
                    <a:pt x="3875818" y="5039159"/>
                  </a:cubicBezTo>
                  <a:cubicBezTo>
                    <a:pt x="3724656" y="5126407"/>
                    <a:pt x="3560636" y="5194225"/>
                    <a:pt x="3391757" y="5239184"/>
                  </a:cubicBezTo>
                  <a:cubicBezTo>
                    <a:pt x="3222879" y="5284332"/>
                    <a:pt x="3049905" y="5307954"/>
                    <a:pt x="2878931" y="5314431"/>
                  </a:cubicBezTo>
                  <a:lnTo>
                    <a:pt x="2814828" y="5316145"/>
                  </a:lnTo>
                  <a:lnTo>
                    <a:pt x="2782824" y="5316812"/>
                  </a:lnTo>
                  <a:lnTo>
                    <a:pt x="2750915" y="5316336"/>
                  </a:lnTo>
                  <a:lnTo>
                    <a:pt x="2687193" y="5314812"/>
                  </a:lnTo>
                  <a:cubicBezTo>
                    <a:pt x="2665952" y="5314241"/>
                    <a:pt x="2644902" y="5314050"/>
                    <a:pt x="2623280" y="5312050"/>
                  </a:cubicBezTo>
                  <a:cubicBezTo>
                    <a:pt x="2580227" y="5308811"/>
                    <a:pt x="2537365" y="5306239"/>
                    <a:pt x="2494598" y="5301572"/>
                  </a:cubicBezTo>
                  <a:lnTo>
                    <a:pt x="2366772" y="5284713"/>
                  </a:lnTo>
                  <a:lnTo>
                    <a:pt x="2240280" y="5261377"/>
                  </a:lnTo>
                  <a:cubicBezTo>
                    <a:pt x="2198465" y="5252042"/>
                    <a:pt x="2156841" y="5242041"/>
                    <a:pt x="2115312" y="5232516"/>
                  </a:cubicBezTo>
                  <a:cubicBezTo>
                    <a:pt x="2073974" y="5222134"/>
                    <a:pt x="2033111" y="5209466"/>
                    <a:pt x="1992154" y="5198226"/>
                  </a:cubicBezTo>
                  <a:cubicBezTo>
                    <a:pt x="1971580" y="5192987"/>
                    <a:pt x="1951577" y="5185558"/>
                    <a:pt x="1931289" y="5179081"/>
                  </a:cubicBezTo>
                  <a:lnTo>
                    <a:pt x="1870805" y="5159269"/>
                  </a:lnTo>
                  <a:cubicBezTo>
                    <a:pt x="1710309" y="5104214"/>
                    <a:pt x="1554861" y="5037063"/>
                    <a:pt x="1405985" y="4958482"/>
                  </a:cubicBezTo>
                  <a:cubicBezTo>
                    <a:pt x="1257205" y="4879805"/>
                    <a:pt x="1113854" y="4790937"/>
                    <a:pt x="980027" y="4689210"/>
                  </a:cubicBezTo>
                  <a:cubicBezTo>
                    <a:pt x="945928" y="4664636"/>
                    <a:pt x="914019" y="4637204"/>
                    <a:pt x="881634" y="4610438"/>
                  </a:cubicBezTo>
                  <a:cubicBezTo>
                    <a:pt x="848678" y="4584245"/>
                    <a:pt x="818293" y="4555289"/>
                    <a:pt x="787337" y="4526904"/>
                  </a:cubicBezTo>
                  <a:lnTo>
                    <a:pt x="764191" y="4505568"/>
                  </a:lnTo>
                  <a:lnTo>
                    <a:pt x="752570" y="4494900"/>
                  </a:lnTo>
                  <a:lnTo>
                    <a:pt x="741426" y="4483756"/>
                  </a:lnTo>
                  <a:lnTo>
                    <a:pt x="697040" y="4439083"/>
                  </a:lnTo>
                  <a:cubicBezTo>
                    <a:pt x="682371" y="4424034"/>
                    <a:pt x="666941" y="4409842"/>
                    <a:pt x="652748" y="4394221"/>
                  </a:cubicBezTo>
                  <a:lnTo>
                    <a:pt x="610076" y="4347929"/>
                  </a:lnTo>
                  <a:cubicBezTo>
                    <a:pt x="595979" y="4332404"/>
                    <a:pt x="581311" y="4317259"/>
                    <a:pt x="567595" y="4301352"/>
                  </a:cubicBezTo>
                  <a:lnTo>
                    <a:pt x="527209" y="4252965"/>
                  </a:lnTo>
                  <a:cubicBezTo>
                    <a:pt x="513874" y="4236773"/>
                    <a:pt x="500158" y="4220771"/>
                    <a:pt x="487204" y="4204292"/>
                  </a:cubicBezTo>
                  <a:lnTo>
                    <a:pt x="449866" y="4153619"/>
                  </a:lnTo>
                  <a:lnTo>
                    <a:pt x="413004" y="4102565"/>
                  </a:lnTo>
                  <a:lnTo>
                    <a:pt x="379190" y="4049416"/>
                  </a:lnTo>
                  <a:cubicBezTo>
                    <a:pt x="367856" y="4031794"/>
                    <a:pt x="356902" y="4013887"/>
                    <a:pt x="345853" y="3996076"/>
                  </a:cubicBezTo>
                  <a:cubicBezTo>
                    <a:pt x="335280" y="3977978"/>
                    <a:pt x="325374" y="3959499"/>
                    <a:pt x="315182" y="3941212"/>
                  </a:cubicBezTo>
                  <a:cubicBezTo>
                    <a:pt x="233839" y="3794717"/>
                    <a:pt x="170974" y="3638888"/>
                    <a:pt x="124492" y="3479630"/>
                  </a:cubicBezTo>
                  <a:cubicBezTo>
                    <a:pt x="77724" y="3320277"/>
                    <a:pt x="47911" y="3157685"/>
                    <a:pt x="27527" y="2994998"/>
                  </a:cubicBezTo>
                  <a:cubicBezTo>
                    <a:pt x="23527" y="2954136"/>
                    <a:pt x="19336" y="2913464"/>
                    <a:pt x="14573" y="2872792"/>
                  </a:cubicBezTo>
                  <a:cubicBezTo>
                    <a:pt x="11811" y="2831930"/>
                    <a:pt x="9239" y="2791163"/>
                    <a:pt x="6001" y="2750396"/>
                  </a:cubicBezTo>
                  <a:lnTo>
                    <a:pt x="4858" y="2735061"/>
                  </a:lnTo>
                  <a:lnTo>
                    <a:pt x="4382" y="2719726"/>
                  </a:lnTo>
                  <a:lnTo>
                    <a:pt x="3429" y="2689055"/>
                  </a:lnTo>
                  <a:lnTo>
                    <a:pt x="1143" y="2627714"/>
                  </a:lnTo>
                  <a:cubicBezTo>
                    <a:pt x="857" y="2617427"/>
                    <a:pt x="95" y="2607331"/>
                    <a:pt x="0" y="2596948"/>
                  </a:cubicBezTo>
                  <a:lnTo>
                    <a:pt x="95" y="2565516"/>
                  </a:lnTo>
                  <a:lnTo>
                    <a:pt x="0" y="2534083"/>
                  </a:lnTo>
                  <a:cubicBezTo>
                    <a:pt x="286" y="2523606"/>
                    <a:pt x="857" y="2513033"/>
                    <a:pt x="1334" y="2502556"/>
                  </a:cubicBezTo>
                  <a:cubicBezTo>
                    <a:pt x="4572" y="2418450"/>
                    <a:pt x="14288" y="2333677"/>
                    <a:pt x="31814" y="2249476"/>
                  </a:cubicBezTo>
                  <a:cubicBezTo>
                    <a:pt x="49340" y="2165371"/>
                    <a:pt x="74771" y="2081932"/>
                    <a:pt x="107156" y="2000874"/>
                  </a:cubicBezTo>
                  <a:cubicBezTo>
                    <a:pt x="172307" y="1838568"/>
                    <a:pt x="266129" y="1688454"/>
                    <a:pt x="368999" y="1552722"/>
                  </a:cubicBezTo>
                  <a:cubicBezTo>
                    <a:pt x="472250" y="1416896"/>
                    <a:pt x="584359" y="1295071"/>
                    <a:pt x="693706" y="1180390"/>
                  </a:cubicBezTo>
                  <a:cubicBezTo>
                    <a:pt x="748379" y="1122955"/>
                    <a:pt x="802672" y="1067233"/>
                    <a:pt x="854488" y="1011131"/>
                  </a:cubicBezTo>
                  <a:lnTo>
                    <a:pt x="934784" y="924168"/>
                  </a:lnTo>
                  <a:cubicBezTo>
                    <a:pt x="962501" y="894354"/>
                    <a:pt x="990600" y="864637"/>
                    <a:pt x="1019175" y="835014"/>
                  </a:cubicBezTo>
                  <a:cubicBezTo>
                    <a:pt x="1133380" y="716618"/>
                    <a:pt x="1255490" y="600318"/>
                    <a:pt x="1390841" y="492019"/>
                  </a:cubicBezTo>
                  <a:cubicBezTo>
                    <a:pt x="1525905" y="383814"/>
                    <a:pt x="1674876" y="283611"/>
                    <a:pt x="1838897" y="201792"/>
                  </a:cubicBezTo>
                  <a:cubicBezTo>
                    <a:pt x="2002536" y="119972"/>
                    <a:pt x="2182082" y="57869"/>
                    <a:pt x="2367058" y="26532"/>
                  </a:cubicBezTo>
                  <a:lnTo>
                    <a:pt x="2401729" y="20721"/>
                  </a:lnTo>
                  <a:cubicBezTo>
                    <a:pt x="2413349" y="19007"/>
                    <a:pt x="2424970" y="17578"/>
                    <a:pt x="2436495" y="16054"/>
                  </a:cubicBezTo>
                  <a:lnTo>
                    <a:pt x="2471357" y="11577"/>
                  </a:lnTo>
                  <a:cubicBezTo>
                    <a:pt x="2482977" y="10149"/>
                    <a:pt x="2494598" y="9291"/>
                    <a:pt x="2506218" y="8148"/>
                  </a:cubicBezTo>
                  <a:cubicBezTo>
                    <a:pt x="2529459" y="6148"/>
                    <a:pt x="2552796" y="3957"/>
                    <a:pt x="2576036" y="3100"/>
                  </a:cubicBezTo>
                  <a:cubicBezTo>
                    <a:pt x="2599277" y="2052"/>
                    <a:pt x="2622614" y="433"/>
                    <a:pt x="2645759" y="528"/>
                  </a:cubicBezTo>
                  <a:lnTo>
                    <a:pt x="2680526" y="147"/>
                  </a:lnTo>
                  <a:cubicBezTo>
                    <a:pt x="2692146" y="-43"/>
                    <a:pt x="2703767" y="-138"/>
                    <a:pt x="2714816" y="433"/>
                  </a:cubicBezTo>
                  <a:lnTo>
                    <a:pt x="2781967" y="3195"/>
                  </a:lnTo>
                  <a:lnTo>
                    <a:pt x="2849023" y="6148"/>
                  </a:lnTo>
                  <a:cubicBezTo>
                    <a:pt x="2871407" y="7291"/>
                    <a:pt x="2893790" y="10339"/>
                    <a:pt x="2916174" y="12435"/>
                  </a:cubicBezTo>
                  <a:cubicBezTo>
                    <a:pt x="3095054" y="29675"/>
                    <a:pt x="3273362" y="66346"/>
                    <a:pt x="3444621" y="123401"/>
                  </a:cubicBezTo>
                  <a:lnTo>
                    <a:pt x="3571589" y="169788"/>
                  </a:lnTo>
                  <a:cubicBezTo>
                    <a:pt x="3582257" y="173407"/>
                    <a:pt x="3592449" y="178170"/>
                    <a:pt x="3602736" y="182551"/>
                  </a:cubicBezTo>
                  <a:lnTo>
                    <a:pt x="3633597" y="195981"/>
                  </a:lnTo>
                  <a:lnTo>
                    <a:pt x="3695319" y="222937"/>
                  </a:lnTo>
                  <a:cubicBezTo>
                    <a:pt x="3705606" y="227414"/>
                    <a:pt x="3715893" y="231891"/>
                    <a:pt x="3725799" y="237130"/>
                  </a:cubicBezTo>
                  <a:cubicBezTo>
                    <a:pt x="3730847" y="239606"/>
                    <a:pt x="3735991" y="241702"/>
                    <a:pt x="3740944" y="244368"/>
                  </a:cubicBezTo>
                  <a:cubicBezTo>
                    <a:pt x="3745802" y="247131"/>
                    <a:pt x="3750564" y="250274"/>
                    <a:pt x="3755327" y="253132"/>
                  </a:cubicBezTo>
                  <a:lnTo>
                    <a:pt x="3812381" y="288660"/>
                  </a:lnTo>
                  <a:cubicBezTo>
                    <a:pt x="3821811" y="294660"/>
                    <a:pt x="3831527" y="300185"/>
                    <a:pt x="3840575" y="306662"/>
                  </a:cubicBezTo>
                  <a:lnTo>
                    <a:pt x="3867912" y="325807"/>
                  </a:lnTo>
                  <a:lnTo>
                    <a:pt x="3922014" y="364574"/>
                  </a:lnTo>
                  <a:cubicBezTo>
                    <a:pt x="4064603" y="469730"/>
                    <a:pt x="4190619" y="589745"/>
                    <a:pt x="4307682" y="712522"/>
                  </a:cubicBezTo>
                  <a:cubicBezTo>
                    <a:pt x="4322255" y="727953"/>
                    <a:pt x="4336923" y="743288"/>
                    <a:pt x="4351592" y="758433"/>
                  </a:cubicBezTo>
                  <a:lnTo>
                    <a:pt x="4393788" y="805486"/>
                  </a:lnTo>
                  <a:lnTo>
                    <a:pt x="4436078" y="852159"/>
                  </a:lnTo>
                  <a:cubicBezTo>
                    <a:pt x="4450366" y="867589"/>
                    <a:pt x="4463320" y="883972"/>
                    <a:pt x="4477131" y="899593"/>
                  </a:cubicBezTo>
                  <a:cubicBezTo>
                    <a:pt x="4504087" y="931407"/>
                    <a:pt x="4532091" y="962458"/>
                    <a:pt x="4558189" y="994558"/>
                  </a:cubicBezTo>
                  <a:cubicBezTo>
                    <a:pt x="4571524" y="1010369"/>
                    <a:pt x="4584859" y="1026276"/>
                    <a:pt x="4598575" y="1041802"/>
                  </a:cubicBezTo>
                  <a:cubicBezTo>
                    <a:pt x="4612100" y="1057423"/>
                    <a:pt x="4626007" y="1072758"/>
                    <a:pt x="4639437" y="1088855"/>
                  </a:cubicBezTo>
                  <a:cubicBezTo>
                    <a:pt x="4694111" y="1152006"/>
                    <a:pt x="4748594" y="1215538"/>
                    <a:pt x="4800124" y="1281832"/>
                  </a:cubicBezTo>
                  <a:cubicBezTo>
                    <a:pt x="4851750" y="1348030"/>
                    <a:pt x="4899088" y="1417849"/>
                    <a:pt x="4943571" y="1489667"/>
                  </a:cubicBezTo>
                  <a:cubicBezTo>
                    <a:pt x="5032344" y="1633495"/>
                    <a:pt x="5107782" y="1787514"/>
                    <a:pt x="5163407" y="1951153"/>
                  </a:cubicBezTo>
                  <a:cubicBezTo>
                    <a:pt x="5218843" y="2114602"/>
                    <a:pt x="5251990" y="2289005"/>
                    <a:pt x="5253514" y="2466361"/>
                  </a:cubicBezTo>
                  <a:cubicBezTo>
                    <a:pt x="5254562" y="2554943"/>
                    <a:pt x="5246656" y="2644002"/>
                    <a:pt x="5231321" y="2731632"/>
                  </a:cubicBezTo>
                  <a:cubicBezTo>
                    <a:pt x="5215700" y="2819262"/>
                    <a:pt x="5191792" y="2905463"/>
                    <a:pt x="5161121" y="2988712"/>
                  </a:cubicBezTo>
                  <a:close/>
                  <a:moveTo>
                    <a:pt x="4854893" y="2877174"/>
                  </a:moveTo>
                  <a:cubicBezTo>
                    <a:pt x="4904137" y="2745062"/>
                    <a:pt x="4929950" y="2606473"/>
                    <a:pt x="4932045" y="2465789"/>
                  </a:cubicBezTo>
                  <a:cubicBezTo>
                    <a:pt x="4934331" y="2325105"/>
                    <a:pt x="4911567" y="2182516"/>
                    <a:pt x="4869371" y="2043355"/>
                  </a:cubicBezTo>
                  <a:cubicBezTo>
                    <a:pt x="4827366" y="1903909"/>
                    <a:pt x="4764596" y="1768559"/>
                    <a:pt x="4688777" y="1639210"/>
                  </a:cubicBezTo>
                  <a:cubicBezTo>
                    <a:pt x="4650963" y="1574440"/>
                    <a:pt x="4609148" y="1511575"/>
                    <a:pt x="4566285" y="1449186"/>
                  </a:cubicBezTo>
                  <a:cubicBezTo>
                    <a:pt x="4523232" y="1386892"/>
                    <a:pt x="4477608" y="1325742"/>
                    <a:pt x="4427411" y="1268211"/>
                  </a:cubicBezTo>
                  <a:cubicBezTo>
                    <a:pt x="4376261" y="1211156"/>
                    <a:pt x="4321302" y="1156197"/>
                    <a:pt x="4262819" y="1106381"/>
                  </a:cubicBezTo>
                  <a:cubicBezTo>
                    <a:pt x="4234339" y="1080473"/>
                    <a:pt x="4204335" y="1056661"/>
                    <a:pt x="4174141" y="1033134"/>
                  </a:cubicBezTo>
                  <a:cubicBezTo>
                    <a:pt x="4159091" y="1021323"/>
                    <a:pt x="4144137" y="1009417"/>
                    <a:pt x="4128992" y="997891"/>
                  </a:cubicBezTo>
                  <a:cubicBezTo>
                    <a:pt x="4113467" y="986842"/>
                    <a:pt x="4097846" y="975889"/>
                    <a:pt x="4082225" y="965125"/>
                  </a:cubicBezTo>
                  <a:cubicBezTo>
                    <a:pt x="3957542" y="877876"/>
                    <a:pt x="3824478" y="806915"/>
                    <a:pt x="3690176" y="749479"/>
                  </a:cubicBezTo>
                  <a:lnTo>
                    <a:pt x="3639598" y="728810"/>
                  </a:lnTo>
                  <a:lnTo>
                    <a:pt x="3614547" y="718237"/>
                  </a:lnTo>
                  <a:cubicBezTo>
                    <a:pt x="3606260" y="714618"/>
                    <a:pt x="3597497" y="712046"/>
                    <a:pt x="3589020" y="708998"/>
                  </a:cubicBezTo>
                  <a:lnTo>
                    <a:pt x="3538061" y="690996"/>
                  </a:lnTo>
                  <a:cubicBezTo>
                    <a:pt x="3533871" y="689472"/>
                    <a:pt x="3529584" y="688043"/>
                    <a:pt x="3525393" y="686424"/>
                  </a:cubicBezTo>
                  <a:cubicBezTo>
                    <a:pt x="3521297" y="684614"/>
                    <a:pt x="3517583" y="682233"/>
                    <a:pt x="3513582" y="680233"/>
                  </a:cubicBezTo>
                  <a:cubicBezTo>
                    <a:pt x="3505676" y="676137"/>
                    <a:pt x="3497390" y="672898"/>
                    <a:pt x="3489198" y="669565"/>
                  </a:cubicBezTo>
                  <a:lnTo>
                    <a:pt x="3439954" y="649467"/>
                  </a:lnTo>
                  <a:lnTo>
                    <a:pt x="3415379" y="639370"/>
                  </a:lnTo>
                  <a:cubicBezTo>
                    <a:pt x="3407188" y="636037"/>
                    <a:pt x="3399092" y="632417"/>
                    <a:pt x="3390614" y="629845"/>
                  </a:cubicBezTo>
                  <a:lnTo>
                    <a:pt x="3289935" y="596127"/>
                  </a:lnTo>
                  <a:cubicBezTo>
                    <a:pt x="3154490" y="555360"/>
                    <a:pt x="3014377" y="531833"/>
                    <a:pt x="2872359" y="522879"/>
                  </a:cubicBezTo>
                  <a:cubicBezTo>
                    <a:pt x="2854547" y="521832"/>
                    <a:pt x="2837021" y="519641"/>
                    <a:pt x="2819114" y="519260"/>
                  </a:cubicBezTo>
                  <a:lnTo>
                    <a:pt x="2765489" y="518593"/>
                  </a:lnTo>
                  <a:lnTo>
                    <a:pt x="2711863" y="517736"/>
                  </a:lnTo>
                  <a:cubicBezTo>
                    <a:pt x="2702814" y="517355"/>
                    <a:pt x="2694242" y="517546"/>
                    <a:pt x="2685764" y="517927"/>
                  </a:cubicBezTo>
                  <a:lnTo>
                    <a:pt x="2660142" y="518689"/>
                  </a:lnTo>
                  <a:cubicBezTo>
                    <a:pt x="2642997" y="518784"/>
                    <a:pt x="2626138" y="520498"/>
                    <a:pt x="2609183" y="521546"/>
                  </a:cubicBezTo>
                  <a:cubicBezTo>
                    <a:pt x="2592134" y="522308"/>
                    <a:pt x="2575370" y="524404"/>
                    <a:pt x="2558606" y="526118"/>
                  </a:cubicBezTo>
                  <a:cubicBezTo>
                    <a:pt x="2550224" y="526975"/>
                    <a:pt x="2541746" y="527547"/>
                    <a:pt x="2533364" y="528690"/>
                  </a:cubicBezTo>
                  <a:lnTo>
                    <a:pt x="2508314" y="532119"/>
                  </a:lnTo>
                  <a:lnTo>
                    <a:pt x="2483263" y="535548"/>
                  </a:lnTo>
                  <a:lnTo>
                    <a:pt x="2458403" y="539929"/>
                  </a:lnTo>
                  <a:cubicBezTo>
                    <a:pt x="2325910" y="563075"/>
                    <a:pt x="2197418" y="604699"/>
                    <a:pt x="2073021" y="664993"/>
                  </a:cubicBezTo>
                  <a:cubicBezTo>
                    <a:pt x="1948529" y="725000"/>
                    <a:pt x="1828705" y="803296"/>
                    <a:pt x="1711262" y="892069"/>
                  </a:cubicBezTo>
                  <a:cubicBezTo>
                    <a:pt x="1593818" y="981032"/>
                    <a:pt x="1478566" y="1080283"/>
                    <a:pt x="1361599" y="1183153"/>
                  </a:cubicBezTo>
                  <a:lnTo>
                    <a:pt x="1182338" y="1342030"/>
                  </a:lnTo>
                  <a:cubicBezTo>
                    <a:pt x="1118997" y="1397084"/>
                    <a:pt x="1055370" y="1449662"/>
                    <a:pt x="991553" y="1499859"/>
                  </a:cubicBezTo>
                  <a:cubicBezTo>
                    <a:pt x="864013" y="1600538"/>
                    <a:pt x="735521" y="1690645"/>
                    <a:pt x="616649" y="1785133"/>
                  </a:cubicBezTo>
                  <a:cubicBezTo>
                    <a:pt x="557117" y="1832376"/>
                    <a:pt x="500158" y="1880954"/>
                    <a:pt x="447580" y="1933056"/>
                  </a:cubicBezTo>
                  <a:cubicBezTo>
                    <a:pt x="395002" y="1985062"/>
                    <a:pt x="346901" y="2040688"/>
                    <a:pt x="306419" y="2101458"/>
                  </a:cubicBezTo>
                  <a:cubicBezTo>
                    <a:pt x="265652" y="2161942"/>
                    <a:pt x="232315" y="2227474"/>
                    <a:pt x="207740" y="2296720"/>
                  </a:cubicBezTo>
                  <a:cubicBezTo>
                    <a:pt x="183071" y="2365967"/>
                    <a:pt x="167164" y="2438833"/>
                    <a:pt x="159734" y="2513224"/>
                  </a:cubicBezTo>
                  <a:lnTo>
                    <a:pt x="156972" y="2541132"/>
                  </a:lnTo>
                  <a:lnTo>
                    <a:pt x="155543" y="2569231"/>
                  </a:lnTo>
                  <a:lnTo>
                    <a:pt x="154305" y="2597424"/>
                  </a:lnTo>
                  <a:cubicBezTo>
                    <a:pt x="154115" y="2606949"/>
                    <a:pt x="154305" y="2616665"/>
                    <a:pt x="154400" y="2626286"/>
                  </a:cubicBezTo>
                  <a:lnTo>
                    <a:pt x="155162" y="2684102"/>
                  </a:lnTo>
                  <a:lnTo>
                    <a:pt x="155734" y="2713058"/>
                  </a:lnTo>
                  <a:lnTo>
                    <a:pt x="156019" y="2727536"/>
                  </a:lnTo>
                  <a:lnTo>
                    <a:pt x="157163" y="2741919"/>
                  </a:lnTo>
                  <a:cubicBezTo>
                    <a:pt x="160211" y="2780400"/>
                    <a:pt x="163354" y="2818881"/>
                    <a:pt x="167450" y="2857171"/>
                  </a:cubicBezTo>
                  <a:cubicBezTo>
                    <a:pt x="172974" y="2895367"/>
                    <a:pt x="179070" y="2933467"/>
                    <a:pt x="185261" y="2971471"/>
                  </a:cubicBezTo>
                  <a:cubicBezTo>
                    <a:pt x="213741" y="3123109"/>
                    <a:pt x="262604" y="3270080"/>
                    <a:pt x="323374" y="3410288"/>
                  </a:cubicBezTo>
                  <a:cubicBezTo>
                    <a:pt x="384334" y="3550687"/>
                    <a:pt x="457772" y="3684322"/>
                    <a:pt x="539020" y="3812243"/>
                  </a:cubicBezTo>
                  <a:cubicBezTo>
                    <a:pt x="549212" y="3828245"/>
                    <a:pt x="559022" y="3844438"/>
                    <a:pt x="569405" y="3860249"/>
                  </a:cubicBezTo>
                  <a:cubicBezTo>
                    <a:pt x="580263" y="3875775"/>
                    <a:pt x="591217" y="3891301"/>
                    <a:pt x="601790" y="3906922"/>
                  </a:cubicBezTo>
                  <a:lnTo>
                    <a:pt x="633698" y="3953785"/>
                  </a:lnTo>
                  <a:lnTo>
                    <a:pt x="667417" y="3999505"/>
                  </a:lnTo>
                  <a:cubicBezTo>
                    <a:pt x="678656" y="4014745"/>
                    <a:pt x="689515" y="4030270"/>
                    <a:pt x="700564" y="4045606"/>
                  </a:cubicBezTo>
                  <a:lnTo>
                    <a:pt x="735521" y="4090373"/>
                  </a:lnTo>
                  <a:lnTo>
                    <a:pt x="770287" y="4135331"/>
                  </a:lnTo>
                  <a:cubicBezTo>
                    <a:pt x="782098" y="4150190"/>
                    <a:pt x="794766" y="4164287"/>
                    <a:pt x="806958" y="4178861"/>
                  </a:cubicBezTo>
                  <a:lnTo>
                    <a:pt x="843915" y="4222104"/>
                  </a:lnTo>
                  <a:cubicBezTo>
                    <a:pt x="856298" y="4236487"/>
                    <a:pt x="869823" y="4249822"/>
                    <a:pt x="882872" y="4263728"/>
                  </a:cubicBezTo>
                  <a:lnTo>
                    <a:pt x="922401" y="4304781"/>
                  </a:lnTo>
                  <a:lnTo>
                    <a:pt x="932307" y="4315068"/>
                  </a:lnTo>
                  <a:lnTo>
                    <a:pt x="942689" y="4324783"/>
                  </a:lnTo>
                  <a:lnTo>
                    <a:pt x="963454" y="4344310"/>
                  </a:lnTo>
                  <a:lnTo>
                    <a:pt x="1005078" y="4383362"/>
                  </a:lnTo>
                  <a:lnTo>
                    <a:pt x="1015460" y="4393173"/>
                  </a:lnTo>
                  <a:lnTo>
                    <a:pt x="1026319" y="4402412"/>
                  </a:lnTo>
                  <a:lnTo>
                    <a:pt x="1047941" y="4420986"/>
                  </a:lnTo>
                  <a:cubicBezTo>
                    <a:pt x="1076801" y="4445751"/>
                    <a:pt x="1105186" y="4471183"/>
                    <a:pt x="1135666" y="4494138"/>
                  </a:cubicBezTo>
                  <a:cubicBezTo>
                    <a:pt x="1254824" y="4589102"/>
                    <a:pt x="1383221" y="4673494"/>
                    <a:pt x="1520190" y="4741407"/>
                  </a:cubicBezTo>
                  <a:cubicBezTo>
                    <a:pt x="1657064" y="4809511"/>
                    <a:pt x="1801463" y="4862375"/>
                    <a:pt x="1949577" y="4898284"/>
                  </a:cubicBezTo>
                  <a:lnTo>
                    <a:pt x="2005298" y="4910761"/>
                  </a:lnTo>
                  <a:cubicBezTo>
                    <a:pt x="2023967" y="4914667"/>
                    <a:pt x="2042255" y="4919525"/>
                    <a:pt x="2061210" y="4922191"/>
                  </a:cubicBezTo>
                  <a:lnTo>
                    <a:pt x="2117503" y="4931336"/>
                  </a:lnTo>
                  <a:lnTo>
                    <a:pt x="2145602" y="4935907"/>
                  </a:lnTo>
                  <a:cubicBezTo>
                    <a:pt x="2154936" y="4937432"/>
                    <a:pt x="2164271" y="4939051"/>
                    <a:pt x="2173796" y="4939908"/>
                  </a:cubicBezTo>
                  <a:cubicBezTo>
                    <a:pt x="2211610" y="4943909"/>
                    <a:pt x="2249234" y="4948576"/>
                    <a:pt x="2286857" y="4952005"/>
                  </a:cubicBezTo>
                  <a:lnTo>
                    <a:pt x="2400109" y="4958482"/>
                  </a:lnTo>
                  <a:lnTo>
                    <a:pt x="2513267" y="4959815"/>
                  </a:lnTo>
                  <a:cubicBezTo>
                    <a:pt x="2532031" y="4960101"/>
                    <a:pt x="2550986" y="4958577"/>
                    <a:pt x="2569750" y="4958101"/>
                  </a:cubicBezTo>
                  <a:lnTo>
                    <a:pt x="2626043" y="4956386"/>
                  </a:lnTo>
                  <a:cubicBezTo>
                    <a:pt x="2644616" y="4956196"/>
                    <a:pt x="2663857" y="4954481"/>
                    <a:pt x="2682907" y="4953243"/>
                  </a:cubicBezTo>
                  <a:lnTo>
                    <a:pt x="2739962" y="4949433"/>
                  </a:lnTo>
                  <a:lnTo>
                    <a:pt x="2768441" y="4947814"/>
                  </a:lnTo>
                  <a:lnTo>
                    <a:pt x="2796731" y="4945052"/>
                  </a:lnTo>
                  <a:cubicBezTo>
                    <a:pt x="2815590" y="4943147"/>
                    <a:pt x="2834354" y="4941337"/>
                    <a:pt x="2853214" y="4939718"/>
                  </a:cubicBezTo>
                  <a:cubicBezTo>
                    <a:pt x="3003518" y="4924859"/>
                    <a:pt x="3150584" y="4901618"/>
                    <a:pt x="3293555" y="4866947"/>
                  </a:cubicBezTo>
                  <a:cubicBezTo>
                    <a:pt x="3436430" y="4832180"/>
                    <a:pt x="3575590" y="4786651"/>
                    <a:pt x="3709988" y="4726739"/>
                  </a:cubicBezTo>
                  <a:cubicBezTo>
                    <a:pt x="3743134" y="4711022"/>
                    <a:pt x="3776282" y="4694830"/>
                    <a:pt x="3809524" y="4678637"/>
                  </a:cubicBezTo>
                  <a:cubicBezTo>
                    <a:pt x="3841718" y="4660635"/>
                    <a:pt x="3874580" y="4643490"/>
                    <a:pt x="3906679" y="4624726"/>
                  </a:cubicBezTo>
                  <a:lnTo>
                    <a:pt x="3954018" y="4595198"/>
                  </a:lnTo>
                  <a:lnTo>
                    <a:pt x="3977735" y="4580339"/>
                  </a:lnTo>
                  <a:lnTo>
                    <a:pt x="3989546" y="4572910"/>
                  </a:lnTo>
                  <a:lnTo>
                    <a:pt x="4000976" y="4564814"/>
                  </a:lnTo>
                  <a:lnTo>
                    <a:pt x="4046982" y="4532619"/>
                  </a:lnTo>
                  <a:cubicBezTo>
                    <a:pt x="4062317" y="4521856"/>
                    <a:pt x="4077938" y="4511473"/>
                    <a:pt x="4092416" y="4499377"/>
                  </a:cubicBezTo>
                  <a:lnTo>
                    <a:pt x="4136708" y="4464325"/>
                  </a:lnTo>
                  <a:cubicBezTo>
                    <a:pt x="4151471" y="4452609"/>
                    <a:pt x="4166330" y="4440989"/>
                    <a:pt x="4180237" y="4428225"/>
                  </a:cubicBezTo>
                  <a:lnTo>
                    <a:pt x="4222718" y="4390601"/>
                  </a:lnTo>
                  <a:cubicBezTo>
                    <a:pt x="4236720" y="4377933"/>
                    <a:pt x="4251198" y="4365550"/>
                    <a:pt x="4264248" y="4352120"/>
                  </a:cubicBezTo>
                  <a:cubicBezTo>
                    <a:pt x="4318254" y="4299638"/>
                    <a:pt x="4369975" y="4245821"/>
                    <a:pt x="4413028" y="4189052"/>
                  </a:cubicBezTo>
                  <a:cubicBezTo>
                    <a:pt x="4458272" y="4132950"/>
                    <a:pt x="4492848" y="4073799"/>
                    <a:pt x="4522566" y="4011220"/>
                  </a:cubicBezTo>
                  <a:lnTo>
                    <a:pt x="4543425" y="3963500"/>
                  </a:lnTo>
                  <a:lnTo>
                    <a:pt x="4561332" y="3913208"/>
                  </a:lnTo>
                  <a:cubicBezTo>
                    <a:pt x="4567714" y="3896920"/>
                    <a:pt x="4572191" y="3878442"/>
                    <a:pt x="4577715" y="3861106"/>
                  </a:cubicBezTo>
                  <a:cubicBezTo>
                    <a:pt x="4582954" y="3843390"/>
                    <a:pt x="4588383" y="3826245"/>
                    <a:pt x="4593050" y="3807481"/>
                  </a:cubicBezTo>
                  <a:cubicBezTo>
                    <a:pt x="4631055" y="3660986"/>
                    <a:pt x="4663155" y="3500585"/>
                    <a:pt x="4706017" y="3343423"/>
                  </a:cubicBezTo>
                  <a:cubicBezTo>
                    <a:pt x="4748213" y="3185689"/>
                    <a:pt x="4798695" y="3030145"/>
                    <a:pt x="4854893" y="2877174"/>
                  </a:cubicBezTo>
                  <a:close/>
                </a:path>
              </a:pathLst>
            </a:custGeom>
            <a:solidFill>
              <a:schemeClr val="bg1">
                <a:alpha val="30000"/>
              </a:schemeClr>
            </a:solidFill>
            <a:ln w="9525" cap="flat">
              <a:noFill/>
              <a:prstDash val="solid"/>
              <a:miter/>
            </a:ln>
          </p:spPr>
          <p:txBody>
            <a:bodyPr rtlCol="0" anchor="ctr"/>
            <a:lstStyle/>
            <a:p>
              <a:endParaRPr lang="en-US"/>
            </a:p>
          </p:txBody>
        </p:sp>
        <p:sp useBgFill="1">
          <p:nvSpPr>
            <p:cNvPr id="96" name="Freeform: Shape 95">
              <a:extLst>
                <a:ext uri="{FF2B5EF4-FFF2-40B4-BE49-F238E27FC236}">
                  <a16:creationId xmlns:a16="http://schemas.microsoft.com/office/drawing/2014/main" id="{E6A945EF-5283-47CA-8BC5-D58171AD95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376425" y="1351535"/>
              <a:ext cx="5514403" cy="5514975"/>
            </a:xfrm>
            <a:custGeom>
              <a:avLst/>
              <a:gdLst>
                <a:gd name="connsiteX0" fmla="*/ 2757202 w 5514403"/>
                <a:gd name="connsiteY0" fmla="*/ 0 h 5514975"/>
                <a:gd name="connsiteX1" fmla="*/ 0 w 5514403"/>
                <a:gd name="connsiteY1" fmla="*/ 2757488 h 5514975"/>
                <a:gd name="connsiteX2" fmla="*/ 2757202 w 5514403"/>
                <a:gd name="connsiteY2" fmla="*/ 5514975 h 5514975"/>
                <a:gd name="connsiteX3" fmla="*/ 5514404 w 5514403"/>
                <a:gd name="connsiteY3" fmla="*/ 2757488 h 5514975"/>
                <a:gd name="connsiteX4" fmla="*/ 2757202 w 5514403"/>
                <a:gd name="connsiteY4" fmla="*/ 0 h 5514975"/>
                <a:gd name="connsiteX5" fmla="*/ 4772501 w 5514403"/>
                <a:gd name="connsiteY5" fmla="*/ 1195578 h 5514975"/>
                <a:gd name="connsiteX6" fmla="*/ 5087017 w 5514403"/>
                <a:gd name="connsiteY6" fmla="*/ 1579817 h 5514975"/>
                <a:gd name="connsiteX7" fmla="*/ 5317522 w 5514403"/>
                <a:gd name="connsiteY7" fmla="*/ 2021110 h 5514975"/>
                <a:gd name="connsiteX8" fmla="*/ 5338001 w 5514403"/>
                <a:gd name="connsiteY8" fmla="*/ 2080165 h 5514975"/>
                <a:gd name="connsiteX9" fmla="*/ 5356479 w 5514403"/>
                <a:gd name="connsiteY9" fmla="*/ 2139982 h 5514975"/>
                <a:gd name="connsiteX10" fmla="*/ 5372386 w 5514403"/>
                <a:gd name="connsiteY10" fmla="*/ 2200561 h 5514975"/>
                <a:gd name="connsiteX11" fmla="*/ 5385912 w 5514403"/>
                <a:gd name="connsiteY11" fmla="*/ 2261711 h 5514975"/>
                <a:gd name="connsiteX12" fmla="*/ 5413915 w 5514403"/>
                <a:gd name="connsiteY12" fmla="*/ 2510885 h 5514975"/>
                <a:gd name="connsiteX13" fmla="*/ 5331905 w 5514403"/>
                <a:gd name="connsiteY13" fmla="*/ 3005328 h 5514975"/>
                <a:gd name="connsiteX14" fmla="*/ 5168456 w 5514403"/>
                <a:gd name="connsiteY14" fmla="*/ 3489579 h 5514975"/>
                <a:gd name="connsiteX15" fmla="*/ 5131499 w 5514403"/>
                <a:gd name="connsiteY15" fmla="*/ 3612071 h 5514975"/>
                <a:gd name="connsiteX16" fmla="*/ 5095589 w 5514403"/>
                <a:gd name="connsiteY16" fmla="*/ 3734753 h 5514975"/>
                <a:gd name="connsiteX17" fmla="*/ 5022247 w 5514403"/>
                <a:gd name="connsiteY17" fmla="*/ 3978116 h 5514975"/>
                <a:gd name="connsiteX18" fmla="*/ 5001578 w 5514403"/>
                <a:gd name="connsiteY18" fmla="*/ 4037457 h 5514975"/>
                <a:gd name="connsiteX19" fmla="*/ 4979194 w 5514403"/>
                <a:gd name="connsiteY19" fmla="*/ 4095655 h 5514975"/>
                <a:gd name="connsiteX20" fmla="*/ 4954905 w 5514403"/>
                <a:gd name="connsiteY20" fmla="*/ 4152519 h 5514975"/>
                <a:gd name="connsiteX21" fmla="*/ 4927187 w 5514403"/>
                <a:gd name="connsiteY21" fmla="*/ 4207288 h 5514975"/>
                <a:gd name="connsiteX22" fmla="*/ 4788980 w 5514403"/>
                <a:gd name="connsiteY22" fmla="*/ 4407504 h 5514975"/>
                <a:gd name="connsiteX23" fmla="*/ 4616577 w 5514403"/>
                <a:gd name="connsiteY23" fmla="*/ 4583145 h 5514975"/>
                <a:gd name="connsiteX24" fmla="*/ 4570000 w 5514403"/>
                <a:gd name="connsiteY24" fmla="*/ 4624102 h 5514975"/>
                <a:gd name="connsiteX25" fmla="*/ 4522756 w 5514403"/>
                <a:gd name="connsiteY25" fmla="*/ 4664298 h 5514975"/>
                <a:gd name="connsiteX26" fmla="*/ 4474464 w 5514403"/>
                <a:gd name="connsiteY26" fmla="*/ 4702969 h 5514975"/>
                <a:gd name="connsiteX27" fmla="*/ 4425791 w 5514403"/>
                <a:gd name="connsiteY27" fmla="*/ 4740879 h 5514975"/>
                <a:gd name="connsiteX28" fmla="*/ 4010311 w 5514403"/>
                <a:gd name="connsiteY28" fmla="*/ 4994910 h 5514975"/>
                <a:gd name="connsiteX29" fmla="*/ 3556254 w 5514403"/>
                <a:gd name="connsiteY29" fmla="*/ 5155311 h 5514975"/>
                <a:gd name="connsiteX30" fmla="*/ 3076670 w 5514403"/>
                <a:gd name="connsiteY30" fmla="*/ 5229321 h 5514975"/>
                <a:gd name="connsiteX31" fmla="*/ 2831497 w 5514403"/>
                <a:gd name="connsiteY31" fmla="*/ 5239893 h 5514975"/>
                <a:gd name="connsiteX32" fmla="*/ 2709767 w 5514403"/>
                <a:gd name="connsiteY32" fmla="*/ 5238655 h 5514975"/>
                <a:gd name="connsiteX33" fmla="*/ 2588038 w 5514403"/>
                <a:gd name="connsiteY33" fmla="*/ 5232654 h 5514975"/>
                <a:gd name="connsiteX34" fmla="*/ 2466594 w 5514403"/>
                <a:gd name="connsiteY34" fmla="*/ 5221129 h 5514975"/>
                <a:gd name="connsiteX35" fmla="*/ 2345627 w 5514403"/>
                <a:gd name="connsiteY35" fmla="*/ 5204174 h 5514975"/>
                <a:gd name="connsiteX36" fmla="*/ 2315432 w 5514403"/>
                <a:gd name="connsiteY36" fmla="*/ 5199127 h 5514975"/>
                <a:gd name="connsiteX37" fmla="*/ 2285333 w 5514403"/>
                <a:gd name="connsiteY37" fmla="*/ 5193506 h 5514975"/>
                <a:gd name="connsiteX38" fmla="*/ 2225135 w 5514403"/>
                <a:gd name="connsiteY38" fmla="*/ 5182267 h 5514975"/>
                <a:gd name="connsiteX39" fmla="*/ 2165318 w 5514403"/>
                <a:gd name="connsiteY39" fmla="*/ 5168932 h 5514975"/>
                <a:gd name="connsiteX40" fmla="*/ 2105501 w 5514403"/>
                <a:gd name="connsiteY40" fmla="*/ 5155026 h 5514975"/>
                <a:gd name="connsiteX41" fmla="*/ 1641062 w 5514403"/>
                <a:gd name="connsiteY41" fmla="*/ 4990814 h 5514975"/>
                <a:gd name="connsiteX42" fmla="*/ 843153 w 5514403"/>
                <a:gd name="connsiteY42" fmla="*/ 4403122 h 5514975"/>
                <a:gd name="connsiteX43" fmla="*/ 548735 w 5514403"/>
                <a:gd name="connsiteY43" fmla="*/ 3998024 h 5514975"/>
                <a:gd name="connsiteX44" fmla="*/ 517398 w 5514403"/>
                <a:gd name="connsiteY44" fmla="*/ 3943731 h 5514975"/>
                <a:gd name="connsiteX45" fmla="*/ 488347 w 5514403"/>
                <a:gd name="connsiteY45" fmla="*/ 3888105 h 5514975"/>
                <a:gd name="connsiteX46" fmla="*/ 460058 w 5514403"/>
                <a:gd name="connsiteY46" fmla="*/ 3832193 h 5514975"/>
                <a:gd name="connsiteX47" fmla="*/ 446723 w 5514403"/>
                <a:gd name="connsiteY47" fmla="*/ 3803809 h 5514975"/>
                <a:gd name="connsiteX48" fmla="*/ 433959 w 5514403"/>
                <a:gd name="connsiteY48" fmla="*/ 3775139 h 5514975"/>
                <a:gd name="connsiteX49" fmla="*/ 385096 w 5514403"/>
                <a:gd name="connsiteY49" fmla="*/ 3659696 h 5514975"/>
                <a:gd name="connsiteX50" fmla="*/ 362903 w 5514403"/>
                <a:gd name="connsiteY50" fmla="*/ 3601117 h 5514975"/>
                <a:gd name="connsiteX51" fmla="*/ 352044 w 5514403"/>
                <a:gd name="connsiteY51" fmla="*/ 3571780 h 5514975"/>
                <a:gd name="connsiteX52" fmla="*/ 342424 w 5514403"/>
                <a:gd name="connsiteY52" fmla="*/ 3541966 h 5514975"/>
                <a:gd name="connsiteX53" fmla="*/ 275082 w 5514403"/>
                <a:gd name="connsiteY53" fmla="*/ 3301079 h 5514975"/>
                <a:gd name="connsiteX54" fmla="*/ 262509 w 5514403"/>
                <a:gd name="connsiteY54" fmla="*/ 3239834 h 5514975"/>
                <a:gd name="connsiteX55" fmla="*/ 256223 w 5514403"/>
                <a:gd name="connsiteY55" fmla="*/ 3209258 h 5514975"/>
                <a:gd name="connsiteX56" fmla="*/ 253079 w 5514403"/>
                <a:gd name="connsiteY56" fmla="*/ 3194018 h 5514975"/>
                <a:gd name="connsiteX57" fmla="*/ 250698 w 5514403"/>
                <a:gd name="connsiteY57" fmla="*/ 3178588 h 5514975"/>
                <a:gd name="connsiteX58" fmla="*/ 232505 w 5514403"/>
                <a:gd name="connsiteY58" fmla="*/ 3055144 h 5514975"/>
                <a:gd name="connsiteX59" fmla="*/ 220694 w 5514403"/>
                <a:gd name="connsiteY59" fmla="*/ 2931128 h 5514975"/>
                <a:gd name="connsiteX60" fmla="*/ 215551 w 5514403"/>
                <a:gd name="connsiteY60" fmla="*/ 2806732 h 5514975"/>
                <a:gd name="connsiteX61" fmla="*/ 214979 w 5514403"/>
                <a:gd name="connsiteY61" fmla="*/ 2791206 h 5514975"/>
                <a:gd name="connsiteX62" fmla="*/ 215170 w 5514403"/>
                <a:gd name="connsiteY62" fmla="*/ 2775680 h 5514975"/>
                <a:gd name="connsiteX63" fmla="*/ 215551 w 5514403"/>
                <a:gd name="connsiteY63" fmla="*/ 2744629 h 5514975"/>
                <a:gd name="connsiteX64" fmla="*/ 216313 w 5514403"/>
                <a:gd name="connsiteY64" fmla="*/ 2682526 h 5514975"/>
                <a:gd name="connsiteX65" fmla="*/ 216789 w 5514403"/>
                <a:gd name="connsiteY65" fmla="*/ 2651570 h 5514975"/>
                <a:gd name="connsiteX66" fmla="*/ 218694 w 5514403"/>
                <a:gd name="connsiteY66" fmla="*/ 2621280 h 5514975"/>
                <a:gd name="connsiteX67" fmla="*/ 220504 w 5514403"/>
                <a:gd name="connsiteY67" fmla="*/ 2591086 h 5514975"/>
                <a:gd name="connsiteX68" fmla="*/ 223647 w 5514403"/>
                <a:gd name="connsiteY68" fmla="*/ 2561082 h 5514975"/>
                <a:gd name="connsiteX69" fmla="*/ 272129 w 5514403"/>
                <a:gd name="connsiteY69" fmla="*/ 2327815 h 5514975"/>
                <a:gd name="connsiteX70" fmla="*/ 365950 w 5514403"/>
                <a:gd name="connsiteY70" fmla="*/ 2111883 h 5514975"/>
                <a:gd name="connsiteX71" fmla="*/ 500539 w 5514403"/>
                <a:gd name="connsiteY71" fmla="*/ 1916621 h 5514975"/>
                <a:gd name="connsiteX72" fmla="*/ 664083 w 5514403"/>
                <a:gd name="connsiteY72" fmla="*/ 1737836 h 5514975"/>
                <a:gd name="connsiteX73" fmla="*/ 845534 w 5514403"/>
                <a:gd name="connsiteY73" fmla="*/ 1568482 h 5514975"/>
                <a:gd name="connsiteX74" fmla="*/ 1035653 w 5514403"/>
                <a:gd name="connsiteY74" fmla="*/ 1400270 h 5514975"/>
                <a:gd name="connsiteX75" fmla="*/ 1226915 w 5514403"/>
                <a:gd name="connsiteY75" fmla="*/ 1225772 h 5514975"/>
                <a:gd name="connsiteX76" fmla="*/ 1319498 w 5514403"/>
                <a:gd name="connsiteY76" fmla="*/ 1136714 h 5514975"/>
                <a:gd name="connsiteX77" fmla="*/ 1410843 w 5514403"/>
                <a:gd name="connsiteY77" fmla="*/ 1049846 h 5514975"/>
                <a:gd name="connsiteX78" fmla="*/ 1786033 w 5514403"/>
                <a:gd name="connsiteY78" fmla="*/ 726091 h 5514975"/>
                <a:gd name="connsiteX79" fmla="*/ 2191417 w 5514403"/>
                <a:gd name="connsiteY79" fmla="*/ 471202 h 5514975"/>
                <a:gd name="connsiteX80" fmla="*/ 2633186 w 5514403"/>
                <a:gd name="connsiteY80" fmla="*/ 327755 h 5514975"/>
                <a:gd name="connsiteX81" fmla="*/ 2864358 w 5514403"/>
                <a:gd name="connsiteY81" fmla="*/ 304991 h 5514975"/>
                <a:gd name="connsiteX82" fmla="*/ 2923032 w 5514403"/>
                <a:gd name="connsiteY82" fmla="*/ 304133 h 5514975"/>
                <a:gd name="connsiteX83" fmla="*/ 2982849 w 5514403"/>
                <a:gd name="connsiteY83" fmla="*/ 304895 h 5514975"/>
                <a:gd name="connsiteX84" fmla="*/ 3042476 w 5514403"/>
                <a:gd name="connsiteY84" fmla="*/ 307467 h 5514975"/>
                <a:gd name="connsiteX85" fmla="*/ 3102007 w 5514403"/>
                <a:gd name="connsiteY85" fmla="*/ 311372 h 5514975"/>
                <a:gd name="connsiteX86" fmla="*/ 3568541 w 5514403"/>
                <a:gd name="connsiteY86" fmla="*/ 398812 h 5514975"/>
                <a:gd name="connsiteX87" fmla="*/ 4006215 w 5514403"/>
                <a:gd name="connsiteY87" fmla="*/ 588264 h 5514975"/>
                <a:gd name="connsiteX88" fmla="*/ 4211479 w 5514403"/>
                <a:gd name="connsiteY88" fmla="*/ 715709 h 5514975"/>
                <a:gd name="connsiteX89" fmla="*/ 4407504 w 5514403"/>
                <a:gd name="connsiteY89" fmla="*/ 861155 h 5514975"/>
                <a:gd name="connsiteX90" fmla="*/ 4772501 w 5514403"/>
                <a:gd name="connsiteY90" fmla="*/ 1195578 h 551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4403" h="5514975">
                  <a:moveTo>
                    <a:pt x="2757202" y="0"/>
                  </a:moveTo>
                  <a:cubicBezTo>
                    <a:pt x="1234440" y="0"/>
                    <a:pt x="0" y="1234535"/>
                    <a:pt x="0" y="2757488"/>
                  </a:cubicBezTo>
                  <a:cubicBezTo>
                    <a:pt x="0" y="4280440"/>
                    <a:pt x="1234440" y="5514975"/>
                    <a:pt x="2757202" y="5514975"/>
                  </a:cubicBezTo>
                  <a:cubicBezTo>
                    <a:pt x="4279964" y="5514975"/>
                    <a:pt x="5514404" y="4280440"/>
                    <a:pt x="5514404" y="2757488"/>
                  </a:cubicBezTo>
                  <a:cubicBezTo>
                    <a:pt x="5514404" y="1234535"/>
                    <a:pt x="4279964" y="0"/>
                    <a:pt x="2757202" y="0"/>
                  </a:cubicBezTo>
                  <a:close/>
                  <a:moveTo>
                    <a:pt x="4772501" y="1195578"/>
                  </a:moveTo>
                  <a:cubicBezTo>
                    <a:pt x="4887278" y="1314545"/>
                    <a:pt x="4993768" y="1442371"/>
                    <a:pt x="5087017" y="1579817"/>
                  </a:cubicBezTo>
                  <a:cubicBezTo>
                    <a:pt x="5180171" y="1717167"/>
                    <a:pt x="5259895" y="1864519"/>
                    <a:pt x="5317522" y="2021110"/>
                  </a:cubicBezTo>
                  <a:cubicBezTo>
                    <a:pt x="5325047" y="2040541"/>
                    <a:pt x="5331428" y="2060353"/>
                    <a:pt x="5338001" y="2080165"/>
                  </a:cubicBezTo>
                  <a:cubicBezTo>
                    <a:pt x="5344859" y="2099882"/>
                    <a:pt x="5350574" y="2119884"/>
                    <a:pt x="5356479" y="2139982"/>
                  </a:cubicBezTo>
                  <a:cubicBezTo>
                    <a:pt x="5362766" y="2159889"/>
                    <a:pt x="5367433" y="2180273"/>
                    <a:pt x="5372386" y="2200561"/>
                  </a:cubicBezTo>
                  <a:cubicBezTo>
                    <a:pt x="5377720" y="2220754"/>
                    <a:pt x="5381816" y="2241233"/>
                    <a:pt x="5385912" y="2261711"/>
                  </a:cubicBezTo>
                  <a:cubicBezTo>
                    <a:pt x="5402485" y="2343626"/>
                    <a:pt x="5412201" y="2427065"/>
                    <a:pt x="5413915" y="2510885"/>
                  </a:cubicBezTo>
                  <a:cubicBezTo>
                    <a:pt x="5417915" y="2678525"/>
                    <a:pt x="5389627" y="2847118"/>
                    <a:pt x="5331905" y="3005328"/>
                  </a:cubicBezTo>
                  <a:cubicBezTo>
                    <a:pt x="5274278" y="3165634"/>
                    <a:pt x="5218557" y="3326606"/>
                    <a:pt x="5168456" y="3489579"/>
                  </a:cubicBezTo>
                  <a:lnTo>
                    <a:pt x="5131499" y="3612071"/>
                  </a:lnTo>
                  <a:lnTo>
                    <a:pt x="5095589" y="3734753"/>
                  </a:lnTo>
                  <a:cubicBezTo>
                    <a:pt x="5072063" y="3816477"/>
                    <a:pt x="5048726" y="3898392"/>
                    <a:pt x="5022247" y="3978116"/>
                  </a:cubicBezTo>
                  <a:cubicBezTo>
                    <a:pt x="5016056" y="3998309"/>
                    <a:pt x="5008817" y="4017836"/>
                    <a:pt x="5001578" y="4037457"/>
                  </a:cubicBezTo>
                  <a:cubicBezTo>
                    <a:pt x="4994148" y="4056888"/>
                    <a:pt x="4987767" y="4076891"/>
                    <a:pt x="4979194" y="4095655"/>
                  </a:cubicBezTo>
                  <a:lnTo>
                    <a:pt x="4954905" y="4152519"/>
                  </a:lnTo>
                  <a:cubicBezTo>
                    <a:pt x="4945856" y="4170903"/>
                    <a:pt x="4936522" y="4189095"/>
                    <a:pt x="4927187" y="4207288"/>
                  </a:cubicBezTo>
                  <a:cubicBezTo>
                    <a:pt x="4887849" y="4278821"/>
                    <a:pt x="4843082" y="4346163"/>
                    <a:pt x="4788980" y="4407504"/>
                  </a:cubicBezTo>
                  <a:cubicBezTo>
                    <a:pt x="4736973" y="4469988"/>
                    <a:pt x="4677347" y="4527233"/>
                    <a:pt x="4616577" y="4583145"/>
                  </a:cubicBezTo>
                  <a:cubicBezTo>
                    <a:pt x="4601814" y="4597432"/>
                    <a:pt x="4585716" y="4610576"/>
                    <a:pt x="4570000" y="4624102"/>
                  </a:cubicBezTo>
                  <a:lnTo>
                    <a:pt x="4522756" y="4664298"/>
                  </a:lnTo>
                  <a:cubicBezTo>
                    <a:pt x="4507325" y="4678014"/>
                    <a:pt x="4490752" y="4690301"/>
                    <a:pt x="4474464" y="4702969"/>
                  </a:cubicBezTo>
                  <a:lnTo>
                    <a:pt x="4425791" y="4740879"/>
                  </a:lnTo>
                  <a:cubicBezTo>
                    <a:pt x="4294632" y="4839748"/>
                    <a:pt x="4156043" y="4925759"/>
                    <a:pt x="4010311" y="4994910"/>
                  </a:cubicBezTo>
                  <a:cubicBezTo>
                    <a:pt x="3864578" y="5063871"/>
                    <a:pt x="3712559" y="5117116"/>
                    <a:pt x="3556254" y="5155311"/>
                  </a:cubicBezTo>
                  <a:cubicBezTo>
                    <a:pt x="3399949" y="5193602"/>
                    <a:pt x="3239357" y="5217128"/>
                    <a:pt x="3076670" y="5229321"/>
                  </a:cubicBezTo>
                  <a:cubicBezTo>
                    <a:pt x="2995517" y="5235607"/>
                    <a:pt x="2913126" y="5238560"/>
                    <a:pt x="2831497" y="5239893"/>
                  </a:cubicBezTo>
                  <a:cubicBezTo>
                    <a:pt x="2790920" y="5239417"/>
                    <a:pt x="2750344" y="5239798"/>
                    <a:pt x="2709767" y="5238655"/>
                  </a:cubicBezTo>
                  <a:lnTo>
                    <a:pt x="2588038" y="5232654"/>
                  </a:lnTo>
                  <a:cubicBezTo>
                    <a:pt x="2547652" y="5228558"/>
                    <a:pt x="2507171" y="5224653"/>
                    <a:pt x="2466594" y="5221129"/>
                  </a:cubicBezTo>
                  <a:cubicBezTo>
                    <a:pt x="2426208" y="5215890"/>
                    <a:pt x="2386013" y="5209794"/>
                    <a:pt x="2345627" y="5204174"/>
                  </a:cubicBezTo>
                  <a:cubicBezTo>
                    <a:pt x="2335435" y="5203031"/>
                    <a:pt x="2325434" y="5201031"/>
                    <a:pt x="2315432" y="5199127"/>
                  </a:cubicBezTo>
                  <a:lnTo>
                    <a:pt x="2285333" y="5193506"/>
                  </a:lnTo>
                  <a:lnTo>
                    <a:pt x="2225135" y="5182267"/>
                  </a:lnTo>
                  <a:cubicBezTo>
                    <a:pt x="2204942" y="5179028"/>
                    <a:pt x="2185321" y="5173409"/>
                    <a:pt x="2165318" y="5168932"/>
                  </a:cubicBezTo>
                  <a:lnTo>
                    <a:pt x="2105501" y="5155026"/>
                  </a:lnTo>
                  <a:cubicBezTo>
                    <a:pt x="1946720" y="5115211"/>
                    <a:pt x="1790986" y="5060156"/>
                    <a:pt x="1641062" y="4990814"/>
                  </a:cubicBezTo>
                  <a:cubicBezTo>
                    <a:pt x="1341215" y="4852416"/>
                    <a:pt x="1066038" y="4652391"/>
                    <a:pt x="843153" y="4403122"/>
                  </a:cubicBezTo>
                  <a:cubicBezTo>
                    <a:pt x="731520" y="4278821"/>
                    <a:pt x="632365" y="4142899"/>
                    <a:pt x="548735" y="3998024"/>
                  </a:cubicBezTo>
                  <a:lnTo>
                    <a:pt x="517398" y="3943731"/>
                  </a:lnTo>
                  <a:cubicBezTo>
                    <a:pt x="507111" y="3925538"/>
                    <a:pt x="498062" y="3906679"/>
                    <a:pt x="488347" y="3888105"/>
                  </a:cubicBezTo>
                  <a:lnTo>
                    <a:pt x="460058" y="3832193"/>
                  </a:lnTo>
                  <a:cubicBezTo>
                    <a:pt x="455200" y="3822954"/>
                    <a:pt x="450818" y="3813429"/>
                    <a:pt x="446723" y="3803809"/>
                  </a:cubicBezTo>
                  <a:lnTo>
                    <a:pt x="433959" y="3775139"/>
                  </a:lnTo>
                  <a:cubicBezTo>
                    <a:pt x="417195" y="3736848"/>
                    <a:pt x="399098" y="3699129"/>
                    <a:pt x="385096" y="3659696"/>
                  </a:cubicBezTo>
                  <a:lnTo>
                    <a:pt x="362903" y="3601117"/>
                  </a:lnTo>
                  <a:cubicBezTo>
                    <a:pt x="359283" y="3591306"/>
                    <a:pt x="355187" y="3581686"/>
                    <a:pt x="352044" y="3571780"/>
                  </a:cubicBezTo>
                  <a:lnTo>
                    <a:pt x="342424" y="3541966"/>
                  </a:lnTo>
                  <a:cubicBezTo>
                    <a:pt x="315373" y="3463004"/>
                    <a:pt x="294132" y="3382137"/>
                    <a:pt x="275082" y="3301079"/>
                  </a:cubicBezTo>
                  <a:lnTo>
                    <a:pt x="262509" y="3239834"/>
                  </a:lnTo>
                  <a:lnTo>
                    <a:pt x="256223" y="3209258"/>
                  </a:lnTo>
                  <a:lnTo>
                    <a:pt x="253079" y="3194018"/>
                  </a:lnTo>
                  <a:lnTo>
                    <a:pt x="250698" y="3178588"/>
                  </a:lnTo>
                  <a:cubicBezTo>
                    <a:pt x="244602" y="3137440"/>
                    <a:pt x="237839" y="3096387"/>
                    <a:pt x="232505" y="3055144"/>
                  </a:cubicBezTo>
                  <a:lnTo>
                    <a:pt x="220694" y="2931128"/>
                  </a:lnTo>
                  <a:cubicBezTo>
                    <a:pt x="218599" y="2889599"/>
                    <a:pt x="217361" y="2848166"/>
                    <a:pt x="215551" y="2806732"/>
                  </a:cubicBezTo>
                  <a:lnTo>
                    <a:pt x="214979" y="2791206"/>
                  </a:lnTo>
                  <a:lnTo>
                    <a:pt x="215170" y="2775680"/>
                  </a:lnTo>
                  <a:lnTo>
                    <a:pt x="215551" y="2744629"/>
                  </a:lnTo>
                  <a:lnTo>
                    <a:pt x="216313" y="2682526"/>
                  </a:lnTo>
                  <a:cubicBezTo>
                    <a:pt x="216503" y="2672239"/>
                    <a:pt x="216408" y="2661761"/>
                    <a:pt x="216789" y="2651570"/>
                  </a:cubicBezTo>
                  <a:lnTo>
                    <a:pt x="218694" y="2621280"/>
                  </a:lnTo>
                  <a:lnTo>
                    <a:pt x="220504" y="2591086"/>
                  </a:lnTo>
                  <a:lnTo>
                    <a:pt x="223647" y="2561082"/>
                  </a:lnTo>
                  <a:cubicBezTo>
                    <a:pt x="232315" y="2481263"/>
                    <a:pt x="248222" y="2402967"/>
                    <a:pt x="272129" y="2327815"/>
                  </a:cubicBezTo>
                  <a:cubicBezTo>
                    <a:pt x="296037" y="2252663"/>
                    <a:pt x="327565" y="2180463"/>
                    <a:pt x="365950" y="2111883"/>
                  </a:cubicBezTo>
                  <a:cubicBezTo>
                    <a:pt x="404146" y="2043208"/>
                    <a:pt x="450056" y="1978438"/>
                    <a:pt x="500539" y="1916621"/>
                  </a:cubicBezTo>
                  <a:cubicBezTo>
                    <a:pt x="550736" y="1854422"/>
                    <a:pt x="606171" y="1795558"/>
                    <a:pt x="664083" y="1737836"/>
                  </a:cubicBezTo>
                  <a:cubicBezTo>
                    <a:pt x="722186" y="1680210"/>
                    <a:pt x="783241" y="1624393"/>
                    <a:pt x="845534" y="1568482"/>
                  </a:cubicBezTo>
                  <a:lnTo>
                    <a:pt x="1035653" y="1400270"/>
                  </a:lnTo>
                  <a:cubicBezTo>
                    <a:pt x="1099661" y="1343597"/>
                    <a:pt x="1163765" y="1285685"/>
                    <a:pt x="1226915" y="1225772"/>
                  </a:cubicBezTo>
                  <a:lnTo>
                    <a:pt x="1319498" y="1136714"/>
                  </a:lnTo>
                  <a:cubicBezTo>
                    <a:pt x="1349883" y="1107567"/>
                    <a:pt x="1380268" y="1078611"/>
                    <a:pt x="1410843" y="1049846"/>
                  </a:cubicBezTo>
                  <a:cubicBezTo>
                    <a:pt x="1532858" y="935069"/>
                    <a:pt x="1656779" y="825056"/>
                    <a:pt x="1786033" y="726091"/>
                  </a:cubicBezTo>
                  <a:cubicBezTo>
                    <a:pt x="1915097" y="627031"/>
                    <a:pt x="2050066" y="539877"/>
                    <a:pt x="2191417" y="471202"/>
                  </a:cubicBezTo>
                  <a:cubicBezTo>
                    <a:pt x="2332863" y="402908"/>
                    <a:pt x="2480691" y="353473"/>
                    <a:pt x="2633186" y="327755"/>
                  </a:cubicBezTo>
                  <a:cubicBezTo>
                    <a:pt x="2709386" y="314992"/>
                    <a:pt x="2786539" y="307086"/>
                    <a:pt x="2864358" y="304991"/>
                  </a:cubicBezTo>
                  <a:cubicBezTo>
                    <a:pt x="2883980" y="304800"/>
                    <a:pt x="2902934" y="303657"/>
                    <a:pt x="2923032" y="304133"/>
                  </a:cubicBezTo>
                  <a:lnTo>
                    <a:pt x="2982849" y="304895"/>
                  </a:lnTo>
                  <a:lnTo>
                    <a:pt x="3042476" y="307467"/>
                  </a:lnTo>
                  <a:cubicBezTo>
                    <a:pt x="3062383" y="308324"/>
                    <a:pt x="3082099" y="310134"/>
                    <a:pt x="3102007" y="311372"/>
                  </a:cubicBezTo>
                  <a:cubicBezTo>
                    <a:pt x="3260408" y="323850"/>
                    <a:pt x="3416903" y="352616"/>
                    <a:pt x="3568541" y="398812"/>
                  </a:cubicBezTo>
                  <a:cubicBezTo>
                    <a:pt x="3720179" y="445199"/>
                    <a:pt x="3866293" y="510159"/>
                    <a:pt x="4006215" y="588264"/>
                  </a:cubicBezTo>
                  <a:cubicBezTo>
                    <a:pt x="4076224" y="627412"/>
                    <a:pt x="4144899" y="669703"/>
                    <a:pt x="4211479" y="715709"/>
                  </a:cubicBezTo>
                  <a:cubicBezTo>
                    <a:pt x="4278630" y="761048"/>
                    <a:pt x="4343686" y="810006"/>
                    <a:pt x="4407504" y="861155"/>
                  </a:cubicBezTo>
                  <a:cubicBezTo>
                    <a:pt x="4535424" y="963073"/>
                    <a:pt x="4656868" y="1076135"/>
                    <a:pt x="4772501" y="1195578"/>
                  </a:cubicBezTo>
                  <a:close/>
                </a:path>
              </a:pathLst>
            </a:custGeom>
            <a:ln w="9525" cap="flat">
              <a:noFill/>
              <a:prstDash val="solid"/>
              <a:miter/>
            </a:ln>
          </p:spPr>
          <p:txBody>
            <a:bodyPr rtlCol="0" anchor="ctr"/>
            <a:lstStyle/>
            <a:p>
              <a:endParaRPr lang="en-US" dirty="0"/>
            </a:p>
          </p:txBody>
        </p:sp>
      </p:grpSp>
      <p:pic>
        <p:nvPicPr>
          <p:cNvPr id="7" name="Picture 6" descr="Why I don’t use PECs&#10; – Sensory Classroom">
            <a:extLst>
              <a:ext uri="{FF2B5EF4-FFF2-40B4-BE49-F238E27FC236}">
                <a16:creationId xmlns:a16="http://schemas.microsoft.com/office/drawing/2014/main" id="{E46C52DD-FF82-3E9F-FCC3-6F92CA7547B0}"/>
              </a:ext>
            </a:extLst>
          </p:cNvPr>
          <p:cNvPicPr>
            <a:picLocks noChangeAspect="1"/>
          </p:cNvPicPr>
          <p:nvPr/>
        </p:nvPicPr>
        <p:blipFill>
          <a:blip r:embed="rId3">
            <a:alphaModFix/>
          </a:blip>
          <a:srcRect l="17924" r="15326" b="1"/>
          <a:stretch>
            <a:fillRect/>
          </a:stretch>
        </p:blipFill>
        <p:spPr>
          <a:xfrm>
            <a:off x="3225930" y="2624324"/>
            <a:ext cx="3316388" cy="3316386"/>
          </a:xfrm>
          <a:custGeom>
            <a:avLst/>
            <a:gdLst/>
            <a:ahLst/>
            <a:cxnLst/>
            <a:rect l="l" t="t" r="r" b="b"/>
            <a:pathLst>
              <a:path w="6057610" h="6057610">
                <a:moveTo>
                  <a:pt x="3028805" y="0"/>
                </a:moveTo>
                <a:cubicBezTo>
                  <a:pt x="4701568" y="0"/>
                  <a:pt x="6057610" y="1356042"/>
                  <a:pt x="6057610" y="3028805"/>
                </a:cubicBezTo>
                <a:cubicBezTo>
                  <a:pt x="6057610" y="4701568"/>
                  <a:pt x="4701568" y="6057610"/>
                  <a:pt x="3028805" y="6057610"/>
                </a:cubicBezTo>
                <a:cubicBezTo>
                  <a:pt x="1356042" y="6057610"/>
                  <a:pt x="0" y="4701568"/>
                  <a:pt x="0" y="3028805"/>
                </a:cubicBezTo>
                <a:cubicBezTo>
                  <a:pt x="0" y="1356042"/>
                  <a:pt x="1356042" y="0"/>
                  <a:pt x="3028805" y="0"/>
                </a:cubicBezTo>
                <a:close/>
              </a:path>
            </a:pathLst>
          </a:custGeom>
          <a:effectLst>
            <a:softEdge rad="0"/>
          </a:effectLst>
        </p:spPr>
      </p:pic>
      <p:pic>
        <p:nvPicPr>
          <p:cNvPr id="6" name="Picture 5" descr="About Us | Avondale College ECE">
            <a:extLst>
              <a:ext uri="{FF2B5EF4-FFF2-40B4-BE49-F238E27FC236}">
                <a16:creationId xmlns:a16="http://schemas.microsoft.com/office/drawing/2014/main" id="{E6EE378A-E920-69FB-FD3B-A25A6A9B77D6}"/>
              </a:ext>
            </a:extLst>
          </p:cNvPr>
          <p:cNvPicPr>
            <a:picLocks noChangeAspect="1"/>
          </p:cNvPicPr>
          <p:nvPr/>
        </p:nvPicPr>
        <p:blipFill>
          <a:blip r:embed="rId4">
            <a:alphaModFix/>
          </a:blip>
          <a:srcRect l="13075" r="-2" b="-2"/>
          <a:stretch>
            <a:fillRect/>
          </a:stretch>
        </p:blipFill>
        <p:spPr>
          <a:xfrm>
            <a:off x="20" y="6910"/>
            <a:ext cx="4377325" cy="3776782"/>
          </a:xfrm>
          <a:custGeom>
            <a:avLst/>
            <a:gdLst/>
            <a:ahLst/>
            <a:cxnLst/>
            <a:rect l="l" t="t" r="r" b="b"/>
            <a:pathLst>
              <a:path w="4443799" h="3776782">
                <a:moveTo>
                  <a:pt x="0" y="0"/>
                </a:moveTo>
                <a:lnTo>
                  <a:pt x="4164578" y="0"/>
                </a:lnTo>
                <a:lnTo>
                  <a:pt x="4238884" y="154250"/>
                </a:lnTo>
                <a:cubicBezTo>
                  <a:pt x="4370833" y="466214"/>
                  <a:pt x="4443799" y="809200"/>
                  <a:pt x="4443799" y="1169228"/>
                </a:cubicBezTo>
                <a:cubicBezTo>
                  <a:pt x="4443799" y="2609341"/>
                  <a:pt x="3276357" y="3776782"/>
                  <a:pt x="1836244" y="3776782"/>
                </a:cubicBezTo>
                <a:cubicBezTo>
                  <a:pt x="1206195" y="3776782"/>
                  <a:pt x="628337" y="3553326"/>
                  <a:pt x="177598" y="3181344"/>
                </a:cubicBezTo>
                <a:lnTo>
                  <a:pt x="0" y="3019932"/>
                </a:lnTo>
                <a:close/>
              </a:path>
            </a:pathLst>
          </a:custGeom>
          <a:effectLst>
            <a:softEdge rad="0"/>
          </a:effectLst>
        </p:spPr>
      </p:pic>
      <p:grpSp>
        <p:nvGrpSpPr>
          <p:cNvPr id="98" name="Group 97">
            <a:extLst>
              <a:ext uri="{FF2B5EF4-FFF2-40B4-BE49-F238E27FC236}">
                <a16:creationId xmlns:a16="http://schemas.microsoft.com/office/drawing/2014/main" id="{EFC6FFFA-AB2A-4812-A998-4A53F250651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938"/>
            <a:ext cx="4457647" cy="3832799"/>
            <a:chOff x="10433" y="1938"/>
            <a:chExt cx="4457647" cy="3832799"/>
          </a:xfrm>
        </p:grpSpPr>
        <p:sp>
          <p:nvSpPr>
            <p:cNvPr id="99" name="Freeform: Shape 98">
              <a:extLst>
                <a:ext uri="{FF2B5EF4-FFF2-40B4-BE49-F238E27FC236}">
                  <a16:creationId xmlns:a16="http://schemas.microsoft.com/office/drawing/2014/main" id="{31E65805-5661-43B0-87EA-AB7A8CB617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3" y="1938"/>
              <a:ext cx="4403916" cy="3820281"/>
            </a:xfrm>
            <a:custGeom>
              <a:avLst/>
              <a:gdLst>
                <a:gd name="connsiteX0" fmla="*/ 3689956 w 4403916"/>
                <a:gd name="connsiteY0" fmla="*/ 0 h 3764028"/>
                <a:gd name="connsiteX1" fmla="*/ 4028939 w 4403916"/>
                <a:gd name="connsiteY1" fmla="*/ 0 h 3764028"/>
                <a:gd name="connsiteX2" fmla="*/ 4108310 w 4403916"/>
                <a:gd name="connsiteY2" fmla="*/ 114997 h 3764028"/>
                <a:gd name="connsiteX3" fmla="*/ 4317915 w 4403916"/>
                <a:gd name="connsiteY3" fmla="*/ 555006 h 3764028"/>
                <a:gd name="connsiteX4" fmla="*/ 4403828 w 4403916"/>
                <a:gd name="connsiteY4" fmla="*/ 1046236 h 3764028"/>
                <a:gd name="connsiteX5" fmla="*/ 4382668 w 4403916"/>
                <a:gd name="connsiteY5" fmla="*/ 1299162 h 3764028"/>
                <a:gd name="connsiteX6" fmla="*/ 4315735 w 4403916"/>
                <a:gd name="connsiteY6" fmla="*/ 1544277 h 3764028"/>
                <a:gd name="connsiteX7" fmla="*/ 4171337 w 4403916"/>
                <a:gd name="connsiteY7" fmla="*/ 1963761 h 3764028"/>
                <a:gd name="connsiteX8" fmla="*/ 4139187 w 4403916"/>
                <a:gd name="connsiteY8" fmla="*/ 2070198 h 3764028"/>
                <a:gd name="connsiteX9" fmla="*/ 4108128 w 4403916"/>
                <a:gd name="connsiteY9" fmla="*/ 2177998 h 3764028"/>
                <a:gd name="connsiteX10" fmla="*/ 4077250 w 4403916"/>
                <a:gd name="connsiteY10" fmla="*/ 2287888 h 3764028"/>
                <a:gd name="connsiteX11" fmla="*/ 4061448 w 4403916"/>
                <a:gd name="connsiteY11" fmla="*/ 2343649 h 3764028"/>
                <a:gd name="connsiteX12" fmla="*/ 4044374 w 4403916"/>
                <a:gd name="connsiteY12" fmla="*/ 2400591 h 3764028"/>
                <a:gd name="connsiteX13" fmla="*/ 4025939 w 4403916"/>
                <a:gd name="connsiteY13" fmla="*/ 2458259 h 3764028"/>
                <a:gd name="connsiteX14" fmla="*/ 4005596 w 4403916"/>
                <a:gd name="connsiteY14" fmla="*/ 2516565 h 3764028"/>
                <a:gd name="connsiteX15" fmla="*/ 3982800 w 4403916"/>
                <a:gd name="connsiteY15" fmla="*/ 2575233 h 3764028"/>
                <a:gd name="connsiteX16" fmla="*/ 3956101 w 4403916"/>
                <a:gd name="connsiteY16" fmla="*/ 2633628 h 3764028"/>
                <a:gd name="connsiteX17" fmla="*/ 3821782 w 4403916"/>
                <a:gd name="connsiteY17" fmla="*/ 2851680 h 3764028"/>
                <a:gd name="connsiteX18" fmla="*/ 3660763 w 4403916"/>
                <a:gd name="connsiteY18" fmla="*/ 3038310 h 3764028"/>
                <a:gd name="connsiteX19" fmla="*/ 3618442 w 4403916"/>
                <a:gd name="connsiteY19" fmla="*/ 3081447 h 3764028"/>
                <a:gd name="connsiteX20" fmla="*/ 3575667 w 4403916"/>
                <a:gd name="connsiteY20" fmla="*/ 3124131 h 3764028"/>
                <a:gd name="connsiteX21" fmla="*/ 3531621 w 4403916"/>
                <a:gd name="connsiteY21" fmla="*/ 3165816 h 3764028"/>
                <a:gd name="connsiteX22" fmla="*/ 3487030 w 4403916"/>
                <a:gd name="connsiteY22" fmla="*/ 3207138 h 3764028"/>
                <a:gd name="connsiteX23" fmla="*/ 3441167 w 4403916"/>
                <a:gd name="connsiteY23" fmla="*/ 3247279 h 3764028"/>
                <a:gd name="connsiteX24" fmla="*/ 3394578 w 4403916"/>
                <a:gd name="connsiteY24" fmla="*/ 3286966 h 3764028"/>
                <a:gd name="connsiteX25" fmla="*/ 3382862 w 4403916"/>
                <a:gd name="connsiteY25" fmla="*/ 3296865 h 3764028"/>
                <a:gd name="connsiteX26" fmla="*/ 3370693 w 4403916"/>
                <a:gd name="connsiteY26" fmla="*/ 3306310 h 3764028"/>
                <a:gd name="connsiteX27" fmla="*/ 3346354 w 4403916"/>
                <a:gd name="connsiteY27" fmla="*/ 3325109 h 3764028"/>
                <a:gd name="connsiteX28" fmla="*/ 3297586 w 4403916"/>
                <a:gd name="connsiteY28" fmla="*/ 3362799 h 3764028"/>
                <a:gd name="connsiteX29" fmla="*/ 3196234 w 4403916"/>
                <a:gd name="connsiteY29" fmla="*/ 3433999 h 3764028"/>
                <a:gd name="connsiteX30" fmla="*/ 3090250 w 4403916"/>
                <a:gd name="connsiteY30" fmla="*/ 3499297 h 3764028"/>
                <a:gd name="connsiteX31" fmla="*/ 2628717 w 4403916"/>
                <a:gd name="connsiteY31" fmla="*/ 3690013 h 3764028"/>
                <a:gd name="connsiteX32" fmla="*/ 2139758 w 4403916"/>
                <a:gd name="connsiteY32" fmla="*/ 3761758 h 3764028"/>
                <a:gd name="connsiteX33" fmla="*/ 2078638 w 4403916"/>
                <a:gd name="connsiteY33" fmla="*/ 3763392 h 3764028"/>
                <a:gd name="connsiteX34" fmla="*/ 2048123 w 4403916"/>
                <a:gd name="connsiteY34" fmla="*/ 3764028 h 3764028"/>
                <a:gd name="connsiteX35" fmla="*/ 2017699 w 4403916"/>
                <a:gd name="connsiteY35" fmla="*/ 3763574 h 3764028"/>
                <a:gd name="connsiteX36" fmla="*/ 1956943 w 4403916"/>
                <a:gd name="connsiteY36" fmla="*/ 3762121 h 3764028"/>
                <a:gd name="connsiteX37" fmla="*/ 1896005 w 4403916"/>
                <a:gd name="connsiteY37" fmla="*/ 3759488 h 3764028"/>
                <a:gd name="connsiteX38" fmla="*/ 1773311 w 4403916"/>
                <a:gd name="connsiteY38" fmla="*/ 3749497 h 3764028"/>
                <a:gd name="connsiteX39" fmla="*/ 1651434 w 4403916"/>
                <a:gd name="connsiteY39" fmla="*/ 3733423 h 3764028"/>
                <a:gd name="connsiteX40" fmla="*/ 1530829 w 4403916"/>
                <a:gd name="connsiteY40" fmla="*/ 3711173 h 3764028"/>
                <a:gd name="connsiteX41" fmla="*/ 1411677 w 4403916"/>
                <a:gd name="connsiteY41" fmla="*/ 3683655 h 3764028"/>
                <a:gd name="connsiteX42" fmla="*/ 1294251 w 4403916"/>
                <a:gd name="connsiteY42" fmla="*/ 3650961 h 3764028"/>
                <a:gd name="connsiteX43" fmla="*/ 1236219 w 4403916"/>
                <a:gd name="connsiteY43" fmla="*/ 3632707 h 3764028"/>
                <a:gd name="connsiteX44" fmla="*/ 1178550 w 4403916"/>
                <a:gd name="connsiteY44" fmla="*/ 3613817 h 3764028"/>
                <a:gd name="connsiteX45" fmla="*/ 735362 w 4403916"/>
                <a:gd name="connsiteY45" fmla="*/ 3422375 h 3764028"/>
                <a:gd name="connsiteX46" fmla="*/ 329228 w 4403916"/>
                <a:gd name="connsiteY46" fmla="*/ 3165635 h 3764028"/>
                <a:gd name="connsiteX47" fmla="*/ 235414 w 4403916"/>
                <a:gd name="connsiteY47" fmla="*/ 3090529 h 3764028"/>
                <a:gd name="connsiteX48" fmla="*/ 145506 w 4403916"/>
                <a:gd name="connsiteY48" fmla="*/ 3010882 h 3764028"/>
                <a:gd name="connsiteX49" fmla="*/ 123437 w 4403916"/>
                <a:gd name="connsiteY49" fmla="*/ 2990539 h 3764028"/>
                <a:gd name="connsiteX50" fmla="*/ 112357 w 4403916"/>
                <a:gd name="connsiteY50" fmla="*/ 2980368 h 3764028"/>
                <a:gd name="connsiteX51" fmla="*/ 101731 w 4403916"/>
                <a:gd name="connsiteY51" fmla="*/ 2969742 h 3764028"/>
                <a:gd name="connsiteX52" fmla="*/ 59411 w 4403916"/>
                <a:gd name="connsiteY52" fmla="*/ 2927148 h 3764028"/>
                <a:gd name="connsiteX53" fmla="*/ 17180 w 4403916"/>
                <a:gd name="connsiteY53" fmla="*/ 2884374 h 3764028"/>
                <a:gd name="connsiteX54" fmla="*/ 0 w 4403916"/>
                <a:gd name="connsiteY54" fmla="*/ 2865736 h 3764028"/>
                <a:gd name="connsiteX55" fmla="*/ 0 w 4403916"/>
                <a:gd name="connsiteY55" fmla="*/ 2465769 h 3764028"/>
                <a:gd name="connsiteX56" fmla="*/ 31167 w 4403916"/>
                <a:gd name="connsiteY56" fmla="*/ 2508028 h 3764028"/>
                <a:gd name="connsiteX57" fmla="*/ 62771 w 4403916"/>
                <a:gd name="connsiteY57" fmla="*/ 2551984 h 3764028"/>
                <a:gd name="connsiteX58" fmla="*/ 96101 w 4403916"/>
                <a:gd name="connsiteY58" fmla="*/ 2594667 h 3764028"/>
                <a:gd name="connsiteX59" fmla="*/ 129249 w 4403916"/>
                <a:gd name="connsiteY59" fmla="*/ 2637533 h 3764028"/>
                <a:gd name="connsiteX60" fmla="*/ 164214 w 4403916"/>
                <a:gd name="connsiteY60" fmla="*/ 2679037 h 3764028"/>
                <a:gd name="connsiteX61" fmla="*/ 199451 w 4403916"/>
                <a:gd name="connsiteY61" fmla="*/ 2720268 h 3764028"/>
                <a:gd name="connsiteX62" fmla="*/ 236595 w 4403916"/>
                <a:gd name="connsiteY62" fmla="*/ 2759954 h 3764028"/>
                <a:gd name="connsiteX63" fmla="*/ 274284 w 4403916"/>
                <a:gd name="connsiteY63" fmla="*/ 2799097 h 3764028"/>
                <a:gd name="connsiteX64" fmla="*/ 283729 w 4403916"/>
                <a:gd name="connsiteY64" fmla="*/ 2808905 h 3764028"/>
                <a:gd name="connsiteX65" fmla="*/ 293628 w 4403916"/>
                <a:gd name="connsiteY65" fmla="*/ 2818168 h 3764028"/>
                <a:gd name="connsiteX66" fmla="*/ 313426 w 4403916"/>
                <a:gd name="connsiteY66" fmla="*/ 2836786 h 3764028"/>
                <a:gd name="connsiteX67" fmla="*/ 353113 w 4403916"/>
                <a:gd name="connsiteY67" fmla="*/ 2874021 h 3764028"/>
                <a:gd name="connsiteX68" fmla="*/ 363012 w 4403916"/>
                <a:gd name="connsiteY68" fmla="*/ 2883375 h 3764028"/>
                <a:gd name="connsiteX69" fmla="*/ 373366 w 4403916"/>
                <a:gd name="connsiteY69" fmla="*/ 2892184 h 3764028"/>
                <a:gd name="connsiteX70" fmla="*/ 393981 w 4403916"/>
                <a:gd name="connsiteY70" fmla="*/ 2909894 h 3764028"/>
                <a:gd name="connsiteX71" fmla="*/ 477624 w 4403916"/>
                <a:gd name="connsiteY71" fmla="*/ 2979641 h 3764028"/>
                <a:gd name="connsiteX72" fmla="*/ 844252 w 4403916"/>
                <a:gd name="connsiteY72" fmla="*/ 3215402 h 3764028"/>
                <a:gd name="connsiteX73" fmla="*/ 1253655 w 4403916"/>
                <a:gd name="connsiteY73" fmla="*/ 3364978 h 3764028"/>
                <a:gd name="connsiteX74" fmla="*/ 1306783 w 4403916"/>
                <a:gd name="connsiteY74" fmla="*/ 3376875 h 3764028"/>
                <a:gd name="connsiteX75" fmla="*/ 1360093 w 4403916"/>
                <a:gd name="connsiteY75" fmla="*/ 3387773 h 3764028"/>
                <a:gd name="connsiteX76" fmla="*/ 1413766 w 4403916"/>
                <a:gd name="connsiteY76" fmla="*/ 3396492 h 3764028"/>
                <a:gd name="connsiteX77" fmla="*/ 1440558 w 4403916"/>
                <a:gd name="connsiteY77" fmla="*/ 3400850 h 3764028"/>
                <a:gd name="connsiteX78" fmla="*/ 1467439 w 4403916"/>
                <a:gd name="connsiteY78" fmla="*/ 3404665 h 3764028"/>
                <a:gd name="connsiteX79" fmla="*/ 1575239 w 4403916"/>
                <a:gd name="connsiteY79" fmla="*/ 3416199 h 3764028"/>
                <a:gd name="connsiteX80" fmla="*/ 1683220 w 4403916"/>
                <a:gd name="connsiteY80" fmla="*/ 3422375 h 3764028"/>
                <a:gd name="connsiteX81" fmla="*/ 1791112 w 4403916"/>
                <a:gd name="connsiteY81" fmla="*/ 3423646 h 3764028"/>
                <a:gd name="connsiteX82" fmla="*/ 1844966 w 4403916"/>
                <a:gd name="connsiteY82" fmla="*/ 3422012 h 3764028"/>
                <a:gd name="connsiteX83" fmla="*/ 1898639 w 4403916"/>
                <a:gd name="connsiteY83" fmla="*/ 3420376 h 3764028"/>
                <a:gd name="connsiteX84" fmla="*/ 1952857 w 4403916"/>
                <a:gd name="connsiteY84" fmla="*/ 3417380 h 3764028"/>
                <a:gd name="connsiteX85" fmla="*/ 2007256 w 4403916"/>
                <a:gd name="connsiteY85" fmla="*/ 3413747 h 3764028"/>
                <a:gd name="connsiteX86" fmla="*/ 2034410 w 4403916"/>
                <a:gd name="connsiteY86" fmla="*/ 3412203 h 3764028"/>
                <a:gd name="connsiteX87" fmla="*/ 2061383 w 4403916"/>
                <a:gd name="connsiteY87" fmla="*/ 3409570 h 3764028"/>
                <a:gd name="connsiteX88" fmla="*/ 2115238 w 4403916"/>
                <a:gd name="connsiteY88" fmla="*/ 3404484 h 3764028"/>
                <a:gd name="connsiteX89" fmla="*/ 2535085 w 4403916"/>
                <a:gd name="connsiteY89" fmla="*/ 3335100 h 3764028"/>
                <a:gd name="connsiteX90" fmla="*/ 2932138 w 4403916"/>
                <a:gd name="connsiteY90" fmla="*/ 3201417 h 3764028"/>
                <a:gd name="connsiteX91" fmla="*/ 3027041 w 4403916"/>
                <a:gd name="connsiteY91" fmla="*/ 3155554 h 3764028"/>
                <a:gd name="connsiteX92" fmla="*/ 3119675 w 4403916"/>
                <a:gd name="connsiteY92" fmla="*/ 3104152 h 3764028"/>
                <a:gd name="connsiteX93" fmla="*/ 3164810 w 4403916"/>
                <a:gd name="connsiteY93" fmla="*/ 3075998 h 3764028"/>
                <a:gd name="connsiteX94" fmla="*/ 3187424 w 4403916"/>
                <a:gd name="connsiteY94" fmla="*/ 3061830 h 3764028"/>
                <a:gd name="connsiteX95" fmla="*/ 3198685 w 4403916"/>
                <a:gd name="connsiteY95" fmla="*/ 3054747 h 3764028"/>
                <a:gd name="connsiteX96" fmla="*/ 3209583 w 4403916"/>
                <a:gd name="connsiteY96" fmla="*/ 3047028 h 3764028"/>
                <a:gd name="connsiteX97" fmla="*/ 3253448 w 4403916"/>
                <a:gd name="connsiteY97" fmla="*/ 3016331 h 3764028"/>
                <a:gd name="connsiteX98" fmla="*/ 3296767 w 4403916"/>
                <a:gd name="connsiteY98" fmla="*/ 2984636 h 3764028"/>
                <a:gd name="connsiteX99" fmla="*/ 3338998 w 4403916"/>
                <a:gd name="connsiteY99" fmla="*/ 2951216 h 3764028"/>
                <a:gd name="connsiteX100" fmla="*/ 3380501 w 4403916"/>
                <a:gd name="connsiteY100" fmla="*/ 2916796 h 3764028"/>
                <a:gd name="connsiteX101" fmla="*/ 3421005 w 4403916"/>
                <a:gd name="connsiteY101" fmla="*/ 2880923 h 3764028"/>
                <a:gd name="connsiteX102" fmla="*/ 3460602 w 4403916"/>
                <a:gd name="connsiteY102" fmla="*/ 2844233 h 3764028"/>
                <a:gd name="connsiteX103" fmla="*/ 3602458 w 4403916"/>
                <a:gd name="connsiteY103" fmla="*/ 2688754 h 3764028"/>
                <a:gd name="connsiteX104" fmla="*/ 3706899 w 4403916"/>
                <a:gd name="connsiteY104" fmla="*/ 2519198 h 3764028"/>
                <a:gd name="connsiteX105" fmla="*/ 3726787 w 4403916"/>
                <a:gd name="connsiteY105" fmla="*/ 2473699 h 3764028"/>
                <a:gd name="connsiteX106" fmla="*/ 3743860 w 4403916"/>
                <a:gd name="connsiteY106" fmla="*/ 2425747 h 3764028"/>
                <a:gd name="connsiteX107" fmla="*/ 3759481 w 4403916"/>
                <a:gd name="connsiteY107" fmla="*/ 2376070 h 3764028"/>
                <a:gd name="connsiteX108" fmla="*/ 3774102 w 4403916"/>
                <a:gd name="connsiteY108" fmla="*/ 2324941 h 3764028"/>
                <a:gd name="connsiteX109" fmla="*/ 3881812 w 4403916"/>
                <a:gd name="connsiteY109" fmla="*/ 1882480 h 3764028"/>
                <a:gd name="connsiteX110" fmla="*/ 4023759 w 4403916"/>
                <a:gd name="connsiteY110" fmla="*/ 1437930 h 3764028"/>
                <a:gd name="connsiteX111" fmla="*/ 4097321 w 4403916"/>
                <a:gd name="connsiteY111" fmla="*/ 1045691 h 3764028"/>
                <a:gd name="connsiteX112" fmla="*/ 4037563 w 4403916"/>
                <a:gd name="connsiteY112" fmla="*/ 642917 h 3764028"/>
                <a:gd name="connsiteX113" fmla="*/ 3865374 w 4403916"/>
                <a:gd name="connsiteY113" fmla="*/ 257581 h 3764028"/>
                <a:gd name="connsiteX114" fmla="*/ 3748583 w 4403916"/>
                <a:gd name="connsiteY114" fmla="*/ 76400 h 3764028"/>
                <a:gd name="connsiteX115" fmla="*/ 0 w 4403916"/>
                <a:gd name="connsiteY115" fmla="*/ 0 h 3764028"/>
                <a:gd name="connsiteX116" fmla="*/ 490974 w 4403916"/>
                <a:gd name="connsiteY116" fmla="*/ 0 h 3764028"/>
                <a:gd name="connsiteX117" fmla="*/ 340218 w 4403916"/>
                <a:gd name="connsiteY117" fmla="*/ 124715 h 3764028"/>
                <a:gd name="connsiteX118" fmla="*/ 158390 w 4403916"/>
                <a:gd name="connsiteY118" fmla="*/ 262927 h 3764028"/>
                <a:gd name="connsiteX119" fmla="*/ 0 w 4403916"/>
                <a:gd name="connsiteY119" fmla="*/ 383581 h 3764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4403916" h="3764028">
                  <a:moveTo>
                    <a:pt x="3689956" y="0"/>
                  </a:moveTo>
                  <a:lnTo>
                    <a:pt x="4028939" y="0"/>
                  </a:lnTo>
                  <a:lnTo>
                    <a:pt x="4108310" y="114997"/>
                  </a:lnTo>
                  <a:cubicBezTo>
                    <a:pt x="4192952" y="252132"/>
                    <a:pt x="4264879" y="398983"/>
                    <a:pt x="4317915" y="555006"/>
                  </a:cubicBezTo>
                  <a:cubicBezTo>
                    <a:pt x="4370771" y="710848"/>
                    <a:pt x="4402375" y="877134"/>
                    <a:pt x="4403828" y="1046236"/>
                  </a:cubicBezTo>
                  <a:cubicBezTo>
                    <a:pt x="4404828" y="1130696"/>
                    <a:pt x="4397290" y="1215610"/>
                    <a:pt x="4382668" y="1299162"/>
                  </a:cubicBezTo>
                  <a:cubicBezTo>
                    <a:pt x="4367774" y="1382713"/>
                    <a:pt x="4344979" y="1464903"/>
                    <a:pt x="4315735" y="1544277"/>
                  </a:cubicBezTo>
                  <a:cubicBezTo>
                    <a:pt x="4264697" y="1683409"/>
                    <a:pt x="4215111" y="1822540"/>
                    <a:pt x="4171337" y="1963761"/>
                  </a:cubicBezTo>
                  <a:lnTo>
                    <a:pt x="4139187" y="2070198"/>
                  </a:lnTo>
                  <a:lnTo>
                    <a:pt x="4108128" y="2177998"/>
                  </a:lnTo>
                  <a:lnTo>
                    <a:pt x="4077250" y="2287888"/>
                  </a:lnTo>
                  <a:lnTo>
                    <a:pt x="4061448" y="2343649"/>
                  </a:lnTo>
                  <a:lnTo>
                    <a:pt x="4044374" y="2400591"/>
                  </a:lnTo>
                  <a:cubicBezTo>
                    <a:pt x="4039107" y="2419391"/>
                    <a:pt x="4032296" y="2439007"/>
                    <a:pt x="4025939" y="2458259"/>
                  </a:cubicBezTo>
                  <a:cubicBezTo>
                    <a:pt x="4019218" y="2477695"/>
                    <a:pt x="4013769" y="2496857"/>
                    <a:pt x="4005596" y="2516565"/>
                  </a:cubicBezTo>
                  <a:lnTo>
                    <a:pt x="3982800" y="2575233"/>
                  </a:lnTo>
                  <a:cubicBezTo>
                    <a:pt x="3974264" y="2594758"/>
                    <a:pt x="3965091" y="2614193"/>
                    <a:pt x="3956101" y="2633628"/>
                  </a:cubicBezTo>
                  <a:cubicBezTo>
                    <a:pt x="3918502" y="2710550"/>
                    <a:pt x="3873547" y="2785837"/>
                    <a:pt x="3821782" y="2851680"/>
                  </a:cubicBezTo>
                  <a:cubicBezTo>
                    <a:pt x="3771469" y="2919429"/>
                    <a:pt x="3716071" y="2979460"/>
                    <a:pt x="3660763" y="3038310"/>
                  </a:cubicBezTo>
                  <a:cubicBezTo>
                    <a:pt x="3647231" y="3053475"/>
                    <a:pt x="3632700" y="3067279"/>
                    <a:pt x="3618442" y="3081447"/>
                  </a:cubicBezTo>
                  <a:lnTo>
                    <a:pt x="3575667" y="3124131"/>
                  </a:lnTo>
                  <a:cubicBezTo>
                    <a:pt x="3561682" y="3138662"/>
                    <a:pt x="3546515" y="3152013"/>
                    <a:pt x="3531621" y="3165816"/>
                  </a:cubicBezTo>
                  <a:lnTo>
                    <a:pt x="3487030" y="3207138"/>
                  </a:lnTo>
                  <a:cubicBezTo>
                    <a:pt x="3472408" y="3221124"/>
                    <a:pt x="3456515" y="3234020"/>
                    <a:pt x="3441167" y="3247279"/>
                  </a:cubicBezTo>
                  <a:lnTo>
                    <a:pt x="3394578" y="3286966"/>
                  </a:lnTo>
                  <a:lnTo>
                    <a:pt x="3382862" y="3296865"/>
                  </a:lnTo>
                  <a:lnTo>
                    <a:pt x="3370693" y="3306310"/>
                  </a:lnTo>
                  <a:lnTo>
                    <a:pt x="3346354" y="3325109"/>
                  </a:lnTo>
                  <a:lnTo>
                    <a:pt x="3297586" y="3362799"/>
                  </a:lnTo>
                  <a:cubicBezTo>
                    <a:pt x="3264528" y="3387228"/>
                    <a:pt x="3230108" y="3410205"/>
                    <a:pt x="3196234" y="3433999"/>
                  </a:cubicBezTo>
                  <a:cubicBezTo>
                    <a:pt x="3161268" y="3456068"/>
                    <a:pt x="3125850" y="3477863"/>
                    <a:pt x="3090250" y="3499297"/>
                  </a:cubicBezTo>
                  <a:cubicBezTo>
                    <a:pt x="2946123" y="3582485"/>
                    <a:pt x="2789736" y="3647146"/>
                    <a:pt x="2628717" y="3690013"/>
                  </a:cubicBezTo>
                  <a:cubicBezTo>
                    <a:pt x="2467698" y="3733060"/>
                    <a:pt x="2302775" y="3755582"/>
                    <a:pt x="2139758" y="3761758"/>
                  </a:cubicBezTo>
                  <a:lnTo>
                    <a:pt x="2078638" y="3763392"/>
                  </a:lnTo>
                  <a:lnTo>
                    <a:pt x="2048123" y="3764028"/>
                  </a:lnTo>
                  <a:lnTo>
                    <a:pt x="2017699" y="3763574"/>
                  </a:lnTo>
                  <a:lnTo>
                    <a:pt x="1956943" y="3762121"/>
                  </a:lnTo>
                  <a:cubicBezTo>
                    <a:pt x="1936691" y="3761577"/>
                    <a:pt x="1916620" y="3761395"/>
                    <a:pt x="1896005" y="3759488"/>
                  </a:cubicBezTo>
                  <a:cubicBezTo>
                    <a:pt x="1854955" y="3756400"/>
                    <a:pt x="1814088" y="3753947"/>
                    <a:pt x="1773311" y="3749497"/>
                  </a:cubicBezTo>
                  <a:lnTo>
                    <a:pt x="1651434" y="3733423"/>
                  </a:lnTo>
                  <a:lnTo>
                    <a:pt x="1530829" y="3711173"/>
                  </a:lnTo>
                  <a:cubicBezTo>
                    <a:pt x="1490960" y="3702273"/>
                    <a:pt x="1451274" y="3692737"/>
                    <a:pt x="1411677" y="3683655"/>
                  </a:cubicBezTo>
                  <a:cubicBezTo>
                    <a:pt x="1372263" y="3673756"/>
                    <a:pt x="1333302" y="3661678"/>
                    <a:pt x="1294251" y="3650961"/>
                  </a:cubicBezTo>
                  <a:cubicBezTo>
                    <a:pt x="1274634" y="3645966"/>
                    <a:pt x="1255562" y="3638883"/>
                    <a:pt x="1236219" y="3632707"/>
                  </a:cubicBezTo>
                  <a:lnTo>
                    <a:pt x="1178550" y="3613817"/>
                  </a:lnTo>
                  <a:cubicBezTo>
                    <a:pt x="1025523" y="3561324"/>
                    <a:pt x="877309" y="3497299"/>
                    <a:pt x="735362" y="3422375"/>
                  </a:cubicBezTo>
                  <a:cubicBezTo>
                    <a:pt x="593506" y="3347359"/>
                    <a:pt x="456827" y="3262627"/>
                    <a:pt x="329228" y="3165635"/>
                  </a:cubicBezTo>
                  <a:cubicBezTo>
                    <a:pt x="296716" y="3142204"/>
                    <a:pt x="266292" y="3116049"/>
                    <a:pt x="235414" y="3090529"/>
                  </a:cubicBezTo>
                  <a:cubicBezTo>
                    <a:pt x="203992" y="3065555"/>
                    <a:pt x="175021" y="3037946"/>
                    <a:pt x="145506" y="3010882"/>
                  </a:cubicBezTo>
                  <a:lnTo>
                    <a:pt x="123437" y="2990539"/>
                  </a:lnTo>
                  <a:lnTo>
                    <a:pt x="112357" y="2980368"/>
                  </a:lnTo>
                  <a:lnTo>
                    <a:pt x="101731" y="2969742"/>
                  </a:lnTo>
                  <a:lnTo>
                    <a:pt x="59411" y="2927148"/>
                  </a:lnTo>
                  <a:cubicBezTo>
                    <a:pt x="45425" y="2912800"/>
                    <a:pt x="30713" y="2899268"/>
                    <a:pt x="17180" y="2884374"/>
                  </a:cubicBezTo>
                  <a:lnTo>
                    <a:pt x="0" y="2865736"/>
                  </a:lnTo>
                  <a:lnTo>
                    <a:pt x="0" y="2465769"/>
                  </a:lnTo>
                  <a:lnTo>
                    <a:pt x="31167" y="2508028"/>
                  </a:lnTo>
                  <a:cubicBezTo>
                    <a:pt x="41883" y="2522559"/>
                    <a:pt x="52236" y="2537361"/>
                    <a:pt x="62771" y="2551984"/>
                  </a:cubicBezTo>
                  <a:lnTo>
                    <a:pt x="96101" y="2594667"/>
                  </a:lnTo>
                  <a:lnTo>
                    <a:pt x="129249" y="2637533"/>
                  </a:lnTo>
                  <a:cubicBezTo>
                    <a:pt x="140511" y="2651700"/>
                    <a:pt x="152589" y="2665141"/>
                    <a:pt x="164214" y="2679037"/>
                  </a:cubicBezTo>
                  <a:lnTo>
                    <a:pt x="199451" y="2720268"/>
                  </a:lnTo>
                  <a:cubicBezTo>
                    <a:pt x="211257" y="2733981"/>
                    <a:pt x="224153" y="2746696"/>
                    <a:pt x="236595" y="2759954"/>
                  </a:cubicBezTo>
                  <a:lnTo>
                    <a:pt x="274284" y="2799097"/>
                  </a:lnTo>
                  <a:lnTo>
                    <a:pt x="283729" y="2808905"/>
                  </a:lnTo>
                  <a:lnTo>
                    <a:pt x="293628" y="2818168"/>
                  </a:lnTo>
                  <a:lnTo>
                    <a:pt x="313426" y="2836786"/>
                  </a:lnTo>
                  <a:lnTo>
                    <a:pt x="353113" y="2874021"/>
                  </a:lnTo>
                  <a:lnTo>
                    <a:pt x="363012" y="2883375"/>
                  </a:lnTo>
                  <a:lnTo>
                    <a:pt x="373366" y="2892184"/>
                  </a:lnTo>
                  <a:lnTo>
                    <a:pt x="393981" y="2909894"/>
                  </a:lnTo>
                  <a:cubicBezTo>
                    <a:pt x="421498" y="2933506"/>
                    <a:pt x="448562" y="2957755"/>
                    <a:pt x="477624" y="2979641"/>
                  </a:cubicBezTo>
                  <a:cubicBezTo>
                    <a:pt x="591236" y="3070186"/>
                    <a:pt x="713658" y="3150650"/>
                    <a:pt x="844252" y="3215402"/>
                  </a:cubicBezTo>
                  <a:cubicBezTo>
                    <a:pt x="974756" y="3280337"/>
                    <a:pt x="1112435" y="3330741"/>
                    <a:pt x="1253655" y="3364978"/>
                  </a:cubicBezTo>
                  <a:lnTo>
                    <a:pt x="1306783" y="3376875"/>
                  </a:lnTo>
                  <a:cubicBezTo>
                    <a:pt x="1324583" y="3380599"/>
                    <a:pt x="1342020" y="3385231"/>
                    <a:pt x="1360093" y="3387773"/>
                  </a:cubicBezTo>
                  <a:lnTo>
                    <a:pt x="1413766" y="3396492"/>
                  </a:lnTo>
                  <a:lnTo>
                    <a:pt x="1440558" y="3400850"/>
                  </a:lnTo>
                  <a:cubicBezTo>
                    <a:pt x="1449457" y="3402304"/>
                    <a:pt x="1458358" y="3403848"/>
                    <a:pt x="1467439" y="3404665"/>
                  </a:cubicBezTo>
                  <a:cubicBezTo>
                    <a:pt x="1503494" y="3408480"/>
                    <a:pt x="1539367" y="3412930"/>
                    <a:pt x="1575239" y="3416199"/>
                  </a:cubicBezTo>
                  <a:lnTo>
                    <a:pt x="1683220" y="3422375"/>
                  </a:lnTo>
                  <a:lnTo>
                    <a:pt x="1791112" y="3423646"/>
                  </a:lnTo>
                  <a:cubicBezTo>
                    <a:pt x="1809002" y="3423918"/>
                    <a:pt x="1827075" y="3422465"/>
                    <a:pt x="1844966" y="3422012"/>
                  </a:cubicBezTo>
                  <a:lnTo>
                    <a:pt x="1898639" y="3420376"/>
                  </a:lnTo>
                  <a:cubicBezTo>
                    <a:pt x="1916348" y="3420195"/>
                    <a:pt x="1934693" y="3418560"/>
                    <a:pt x="1952857" y="3417380"/>
                  </a:cubicBezTo>
                  <a:lnTo>
                    <a:pt x="2007256" y="3413747"/>
                  </a:lnTo>
                  <a:lnTo>
                    <a:pt x="2034410" y="3412203"/>
                  </a:lnTo>
                  <a:lnTo>
                    <a:pt x="2061383" y="3409570"/>
                  </a:lnTo>
                  <a:cubicBezTo>
                    <a:pt x="2079365" y="3407753"/>
                    <a:pt x="2097255" y="3406028"/>
                    <a:pt x="2115238" y="3404484"/>
                  </a:cubicBezTo>
                  <a:cubicBezTo>
                    <a:pt x="2258546" y="3390317"/>
                    <a:pt x="2398768" y="3368157"/>
                    <a:pt x="2535085" y="3335100"/>
                  </a:cubicBezTo>
                  <a:cubicBezTo>
                    <a:pt x="2671311" y="3301951"/>
                    <a:pt x="2803994" y="3258541"/>
                    <a:pt x="2932138" y="3201417"/>
                  </a:cubicBezTo>
                  <a:cubicBezTo>
                    <a:pt x="2963741" y="3186432"/>
                    <a:pt x="2995346" y="3170993"/>
                    <a:pt x="3027041" y="3155554"/>
                  </a:cubicBezTo>
                  <a:cubicBezTo>
                    <a:pt x="3057737" y="3138390"/>
                    <a:pt x="3089069" y="3122042"/>
                    <a:pt x="3119675" y="3104152"/>
                  </a:cubicBezTo>
                  <a:lnTo>
                    <a:pt x="3164810" y="3075998"/>
                  </a:lnTo>
                  <a:lnTo>
                    <a:pt x="3187424" y="3061830"/>
                  </a:lnTo>
                  <a:lnTo>
                    <a:pt x="3198685" y="3054747"/>
                  </a:lnTo>
                  <a:lnTo>
                    <a:pt x="3209583" y="3047028"/>
                  </a:lnTo>
                  <a:lnTo>
                    <a:pt x="3253448" y="3016331"/>
                  </a:lnTo>
                  <a:cubicBezTo>
                    <a:pt x="3268069" y="3006069"/>
                    <a:pt x="3282963" y="2996169"/>
                    <a:pt x="3296767" y="2984636"/>
                  </a:cubicBezTo>
                  <a:lnTo>
                    <a:pt x="3338998" y="2951216"/>
                  </a:lnTo>
                  <a:cubicBezTo>
                    <a:pt x="3353074" y="2940045"/>
                    <a:pt x="3367242" y="2928966"/>
                    <a:pt x="3380501" y="2916796"/>
                  </a:cubicBezTo>
                  <a:lnTo>
                    <a:pt x="3421005" y="2880923"/>
                  </a:lnTo>
                  <a:cubicBezTo>
                    <a:pt x="3434356" y="2868844"/>
                    <a:pt x="3448160" y="2857038"/>
                    <a:pt x="3460602" y="2844233"/>
                  </a:cubicBezTo>
                  <a:cubicBezTo>
                    <a:pt x="3512095" y="2794193"/>
                    <a:pt x="3561409" y="2742881"/>
                    <a:pt x="3602458" y="2688754"/>
                  </a:cubicBezTo>
                  <a:cubicBezTo>
                    <a:pt x="3645597" y="2635263"/>
                    <a:pt x="3678564" y="2578865"/>
                    <a:pt x="3706899" y="2519198"/>
                  </a:cubicBezTo>
                  <a:lnTo>
                    <a:pt x="3726787" y="2473699"/>
                  </a:lnTo>
                  <a:lnTo>
                    <a:pt x="3743860" y="2425747"/>
                  </a:lnTo>
                  <a:cubicBezTo>
                    <a:pt x="3749945" y="2410217"/>
                    <a:pt x="3754214" y="2392599"/>
                    <a:pt x="3759481" y="2376070"/>
                  </a:cubicBezTo>
                  <a:cubicBezTo>
                    <a:pt x="3764476" y="2359179"/>
                    <a:pt x="3769652" y="2342832"/>
                    <a:pt x="3774102" y="2324941"/>
                  </a:cubicBezTo>
                  <a:cubicBezTo>
                    <a:pt x="3810339" y="2185264"/>
                    <a:pt x="3840945" y="2032328"/>
                    <a:pt x="3881812" y="1882480"/>
                  </a:cubicBezTo>
                  <a:cubicBezTo>
                    <a:pt x="3922044" y="1732087"/>
                    <a:pt x="3970177" y="1583782"/>
                    <a:pt x="4023759" y="1437930"/>
                  </a:cubicBezTo>
                  <a:cubicBezTo>
                    <a:pt x="4070711" y="1311967"/>
                    <a:pt x="4095323" y="1179828"/>
                    <a:pt x="4097321" y="1045691"/>
                  </a:cubicBezTo>
                  <a:cubicBezTo>
                    <a:pt x="4099500" y="911554"/>
                    <a:pt x="4077796" y="775601"/>
                    <a:pt x="4037563" y="642917"/>
                  </a:cubicBezTo>
                  <a:cubicBezTo>
                    <a:pt x="3997513" y="509961"/>
                    <a:pt x="3937665" y="380910"/>
                    <a:pt x="3865374" y="257581"/>
                  </a:cubicBezTo>
                  <a:cubicBezTo>
                    <a:pt x="3829320" y="195825"/>
                    <a:pt x="3789451" y="135886"/>
                    <a:pt x="3748583" y="76400"/>
                  </a:cubicBezTo>
                  <a:close/>
                  <a:moveTo>
                    <a:pt x="0" y="0"/>
                  </a:moveTo>
                  <a:lnTo>
                    <a:pt x="490974" y="0"/>
                  </a:lnTo>
                  <a:lnTo>
                    <a:pt x="340218" y="124715"/>
                  </a:lnTo>
                  <a:cubicBezTo>
                    <a:pt x="279415" y="172712"/>
                    <a:pt x="218386" y="218189"/>
                    <a:pt x="158390" y="262927"/>
                  </a:cubicBezTo>
                  <a:lnTo>
                    <a:pt x="0" y="383581"/>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0" name="Freeform: Shape 99">
              <a:extLst>
                <a:ext uri="{FF2B5EF4-FFF2-40B4-BE49-F238E27FC236}">
                  <a16:creationId xmlns:a16="http://schemas.microsoft.com/office/drawing/2014/main" id="{753B73FA-DD70-4019-916A-C6CBE0FB80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3" y="1939"/>
              <a:ext cx="4389739" cy="3770876"/>
            </a:xfrm>
            <a:custGeom>
              <a:avLst/>
              <a:gdLst>
                <a:gd name="connsiteX0" fmla="*/ 3380673 w 4389739"/>
                <a:gd name="connsiteY0" fmla="*/ 0 h 3715351"/>
                <a:gd name="connsiteX1" fmla="*/ 4063068 w 4389739"/>
                <a:gd name="connsiteY1" fmla="*/ 0 h 3715351"/>
                <a:gd name="connsiteX2" fmla="*/ 4090590 w 4389739"/>
                <a:gd name="connsiteY2" fmla="*/ 40479 h 3715351"/>
                <a:gd name="connsiteX3" fmla="*/ 4304021 w 4389739"/>
                <a:gd name="connsiteY3" fmla="*/ 1470170 h 3715351"/>
                <a:gd name="connsiteX4" fmla="*/ 3646869 w 4389739"/>
                <a:gd name="connsiteY4" fmla="*/ 3036312 h 3715351"/>
                <a:gd name="connsiteX5" fmla="*/ 1927337 w 4389739"/>
                <a:gd name="connsiteY5" fmla="*/ 3715351 h 3715351"/>
                <a:gd name="connsiteX6" fmla="*/ 112084 w 4389739"/>
                <a:gd name="connsiteY6" fmla="*/ 2970651 h 3715351"/>
                <a:gd name="connsiteX7" fmla="*/ 0 w 4389739"/>
                <a:gd name="connsiteY7" fmla="*/ 2848883 h 3715351"/>
                <a:gd name="connsiteX8" fmla="*/ 0 w 4389739"/>
                <a:gd name="connsiteY8" fmla="*/ 1794217 h 3715351"/>
                <a:gd name="connsiteX9" fmla="*/ 50420 w 4389739"/>
                <a:gd name="connsiteY9" fmla="*/ 1930977 h 3715351"/>
                <a:gd name="connsiteX10" fmla="*/ 494879 w 4389739"/>
                <a:gd name="connsiteY10" fmla="*/ 2582861 h 3715351"/>
                <a:gd name="connsiteX11" fmla="*/ 1927428 w 4389739"/>
                <a:gd name="connsiteY11" fmla="*/ 3170539 h 3715351"/>
                <a:gd name="connsiteX12" fmla="*/ 3261622 w 4389739"/>
                <a:gd name="connsiteY12" fmla="*/ 2651065 h 3715351"/>
                <a:gd name="connsiteX13" fmla="*/ 3451249 w 4389739"/>
                <a:gd name="connsiteY13" fmla="*/ 2406495 h 3715351"/>
                <a:gd name="connsiteX14" fmla="*/ 3548513 w 4389739"/>
                <a:gd name="connsiteY14" fmla="*/ 2087000 h 3715351"/>
                <a:gd name="connsiteX15" fmla="*/ 3792812 w 4389739"/>
                <a:gd name="connsiteY15" fmla="*/ 1281544 h 3715351"/>
                <a:gd name="connsiteX16" fmla="*/ 3785001 w 4389739"/>
                <a:gd name="connsiteY16" fmla="*/ 655451 h 3715351"/>
                <a:gd name="connsiteX17" fmla="*/ 3400209 w 4389739"/>
                <a:gd name="connsiteY17" fmla="*/ 20912 h 3715351"/>
                <a:gd name="connsiteX18" fmla="*/ 0 w 4389739"/>
                <a:gd name="connsiteY18" fmla="*/ 0 h 3715351"/>
                <a:gd name="connsiteX19" fmla="*/ 740721 w 4389739"/>
                <a:gd name="connsiteY19" fmla="*/ 0 h 3715351"/>
                <a:gd name="connsiteX20" fmla="*/ 713748 w 4389739"/>
                <a:gd name="connsiteY20" fmla="*/ 26542 h 3715351"/>
                <a:gd name="connsiteX21" fmla="*/ 429308 w 4389739"/>
                <a:gd name="connsiteY21" fmla="*/ 295360 h 3715351"/>
                <a:gd name="connsiteX22" fmla="*/ 10006 w 4389739"/>
                <a:gd name="connsiteY22" fmla="*/ 732645 h 3715351"/>
                <a:gd name="connsiteX23" fmla="*/ 0 w 4389739"/>
                <a:gd name="connsiteY23" fmla="*/ 749563 h 3715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389739" h="3715351">
                  <a:moveTo>
                    <a:pt x="3380673" y="0"/>
                  </a:moveTo>
                  <a:lnTo>
                    <a:pt x="4063068" y="0"/>
                  </a:lnTo>
                  <a:lnTo>
                    <a:pt x="4090590" y="40479"/>
                  </a:lnTo>
                  <a:cubicBezTo>
                    <a:pt x="4344157" y="451833"/>
                    <a:pt x="4493920" y="955714"/>
                    <a:pt x="4304021" y="1470170"/>
                  </a:cubicBezTo>
                  <a:cubicBezTo>
                    <a:pt x="3964456" y="2390148"/>
                    <a:pt x="4114577" y="2568603"/>
                    <a:pt x="3646869" y="3036312"/>
                  </a:cubicBezTo>
                  <a:cubicBezTo>
                    <a:pt x="3179069" y="3504020"/>
                    <a:pt x="2641069" y="3715351"/>
                    <a:pt x="1927337" y="3715351"/>
                  </a:cubicBezTo>
                  <a:cubicBezTo>
                    <a:pt x="1219872" y="3715351"/>
                    <a:pt x="578794" y="3431185"/>
                    <a:pt x="112084" y="2970651"/>
                  </a:cubicBezTo>
                  <a:lnTo>
                    <a:pt x="0" y="2848883"/>
                  </a:lnTo>
                  <a:lnTo>
                    <a:pt x="0" y="1794217"/>
                  </a:lnTo>
                  <a:lnTo>
                    <a:pt x="50420" y="1930977"/>
                  </a:lnTo>
                  <a:cubicBezTo>
                    <a:pt x="154859" y="2175638"/>
                    <a:pt x="304435" y="2394961"/>
                    <a:pt x="494879" y="2582861"/>
                  </a:cubicBezTo>
                  <a:cubicBezTo>
                    <a:pt x="878944" y="2961842"/>
                    <a:pt x="1387702" y="3170539"/>
                    <a:pt x="1927428" y="3170539"/>
                  </a:cubicBezTo>
                  <a:cubicBezTo>
                    <a:pt x="2498486" y="3170539"/>
                    <a:pt x="2897536" y="3015151"/>
                    <a:pt x="3261622" y="2651065"/>
                  </a:cubicBezTo>
                  <a:cubicBezTo>
                    <a:pt x="3384679" y="2528008"/>
                    <a:pt x="3426547" y="2458352"/>
                    <a:pt x="3451249" y="2406495"/>
                  </a:cubicBezTo>
                  <a:cubicBezTo>
                    <a:pt x="3487303" y="2330845"/>
                    <a:pt x="3513004" y="2228584"/>
                    <a:pt x="3548513" y="2087000"/>
                  </a:cubicBezTo>
                  <a:cubicBezTo>
                    <a:pt x="3596102" y="1897556"/>
                    <a:pt x="3661309" y="1638000"/>
                    <a:pt x="3792812" y="1281544"/>
                  </a:cubicBezTo>
                  <a:cubicBezTo>
                    <a:pt x="3864739" y="1086651"/>
                    <a:pt x="3862196" y="881858"/>
                    <a:pt x="3785001" y="655451"/>
                  </a:cubicBezTo>
                  <a:cubicBezTo>
                    <a:pt x="3714346" y="448296"/>
                    <a:pt x="3581298" y="228882"/>
                    <a:pt x="3400209" y="20912"/>
                  </a:cubicBezTo>
                  <a:close/>
                  <a:moveTo>
                    <a:pt x="0" y="0"/>
                  </a:moveTo>
                  <a:lnTo>
                    <a:pt x="740721" y="0"/>
                  </a:lnTo>
                  <a:lnTo>
                    <a:pt x="713748" y="26542"/>
                  </a:lnTo>
                  <a:cubicBezTo>
                    <a:pt x="616755" y="123534"/>
                    <a:pt x="521488" y="210901"/>
                    <a:pt x="429308" y="295360"/>
                  </a:cubicBezTo>
                  <a:cubicBezTo>
                    <a:pt x="256302" y="453928"/>
                    <a:pt x="106908" y="590789"/>
                    <a:pt x="10006" y="732645"/>
                  </a:cubicBezTo>
                  <a:lnTo>
                    <a:pt x="0" y="749563"/>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1" name="Freeform: Shape 100">
              <a:extLst>
                <a:ext uri="{FF2B5EF4-FFF2-40B4-BE49-F238E27FC236}">
                  <a16:creationId xmlns:a16="http://schemas.microsoft.com/office/drawing/2014/main" id="{88276733-3A2F-427C-B871-7F5A438258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3" y="1939"/>
              <a:ext cx="4389701" cy="3770876"/>
            </a:xfrm>
            <a:custGeom>
              <a:avLst/>
              <a:gdLst>
                <a:gd name="connsiteX0" fmla="*/ 3499929 w 4389701"/>
                <a:gd name="connsiteY0" fmla="*/ 0 h 3715351"/>
                <a:gd name="connsiteX1" fmla="*/ 4063056 w 4389701"/>
                <a:gd name="connsiteY1" fmla="*/ 0 h 3715351"/>
                <a:gd name="connsiteX2" fmla="*/ 4090576 w 4389701"/>
                <a:gd name="connsiteY2" fmla="*/ 40479 h 3715351"/>
                <a:gd name="connsiteX3" fmla="*/ 4304020 w 4389701"/>
                <a:gd name="connsiteY3" fmla="*/ 1470170 h 3715351"/>
                <a:gd name="connsiteX4" fmla="*/ 3646868 w 4389701"/>
                <a:gd name="connsiteY4" fmla="*/ 3036312 h 3715351"/>
                <a:gd name="connsiteX5" fmla="*/ 1927336 w 4389701"/>
                <a:gd name="connsiteY5" fmla="*/ 3715351 h 3715351"/>
                <a:gd name="connsiteX6" fmla="*/ 112084 w 4389701"/>
                <a:gd name="connsiteY6" fmla="*/ 2970651 h 3715351"/>
                <a:gd name="connsiteX7" fmla="*/ 0 w 4389701"/>
                <a:gd name="connsiteY7" fmla="*/ 2848884 h 3715351"/>
                <a:gd name="connsiteX8" fmla="*/ 0 w 4389701"/>
                <a:gd name="connsiteY8" fmla="*/ 2034844 h 3715351"/>
                <a:gd name="connsiteX9" fmla="*/ 57349 w 4389701"/>
                <a:gd name="connsiteY9" fmla="*/ 2152995 h 3715351"/>
                <a:gd name="connsiteX10" fmla="*/ 430943 w 4389701"/>
                <a:gd name="connsiteY10" fmla="*/ 2647251 h 3715351"/>
                <a:gd name="connsiteX11" fmla="*/ 1927336 w 4389701"/>
                <a:gd name="connsiteY11" fmla="*/ 3261084 h 3715351"/>
                <a:gd name="connsiteX12" fmla="*/ 2712723 w 4389701"/>
                <a:gd name="connsiteY12" fmla="*/ 3128673 h 3715351"/>
                <a:gd name="connsiteX13" fmla="*/ 3325739 w 4389701"/>
                <a:gd name="connsiteY13" fmla="*/ 2715091 h 3715351"/>
                <a:gd name="connsiteX14" fmla="*/ 3533165 w 4389701"/>
                <a:gd name="connsiteY14" fmla="*/ 2445455 h 3715351"/>
                <a:gd name="connsiteX15" fmla="*/ 3636606 w 4389701"/>
                <a:gd name="connsiteY15" fmla="*/ 2108978 h 3715351"/>
                <a:gd name="connsiteX16" fmla="*/ 3877997 w 4389701"/>
                <a:gd name="connsiteY16" fmla="*/ 1312875 h 3715351"/>
                <a:gd name="connsiteX17" fmla="*/ 3871005 w 4389701"/>
                <a:gd name="connsiteY17" fmla="*/ 626026 h 3715351"/>
                <a:gd name="connsiteX18" fmla="*/ 3600818 w 4389701"/>
                <a:gd name="connsiteY18" fmla="*/ 125805 h 3715351"/>
                <a:gd name="connsiteX19" fmla="*/ 0 w 4389701"/>
                <a:gd name="connsiteY19" fmla="*/ 0 h 3715351"/>
                <a:gd name="connsiteX20" fmla="*/ 610148 w 4389701"/>
                <a:gd name="connsiteY20" fmla="*/ 0 h 3715351"/>
                <a:gd name="connsiteX21" fmla="*/ 507071 w 4389701"/>
                <a:gd name="connsiteY21" fmla="*/ 99503 h 3715351"/>
                <a:gd name="connsiteX22" fmla="*/ 367825 w 4389701"/>
                <a:gd name="connsiteY22" fmla="*/ 228156 h 3715351"/>
                <a:gd name="connsiteX23" fmla="*/ 21000 w 4389701"/>
                <a:gd name="connsiteY23" fmla="*/ 569708 h 3715351"/>
                <a:gd name="connsiteX24" fmla="*/ 0 w 4389701"/>
                <a:gd name="connsiteY24" fmla="*/ 596889 h 3715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389701" h="3715351">
                  <a:moveTo>
                    <a:pt x="3499929" y="0"/>
                  </a:moveTo>
                  <a:lnTo>
                    <a:pt x="4063056" y="0"/>
                  </a:lnTo>
                  <a:lnTo>
                    <a:pt x="4090576" y="40479"/>
                  </a:lnTo>
                  <a:cubicBezTo>
                    <a:pt x="4344122" y="451833"/>
                    <a:pt x="4493851" y="955714"/>
                    <a:pt x="4304020" y="1470170"/>
                  </a:cubicBezTo>
                  <a:cubicBezTo>
                    <a:pt x="3964455" y="2390148"/>
                    <a:pt x="4114576" y="2568603"/>
                    <a:pt x="3646868" y="3036312"/>
                  </a:cubicBezTo>
                  <a:cubicBezTo>
                    <a:pt x="3179069" y="3504020"/>
                    <a:pt x="2641068" y="3715351"/>
                    <a:pt x="1927336" y="3715351"/>
                  </a:cubicBezTo>
                  <a:cubicBezTo>
                    <a:pt x="1219872" y="3715351"/>
                    <a:pt x="578794" y="3431185"/>
                    <a:pt x="112084" y="2970651"/>
                  </a:cubicBezTo>
                  <a:lnTo>
                    <a:pt x="0" y="2848884"/>
                  </a:lnTo>
                  <a:lnTo>
                    <a:pt x="0" y="2034844"/>
                  </a:lnTo>
                  <a:lnTo>
                    <a:pt x="57349" y="2152995"/>
                  </a:lnTo>
                  <a:cubicBezTo>
                    <a:pt x="156619" y="2334426"/>
                    <a:pt x="281776" y="2500059"/>
                    <a:pt x="430943" y="2647251"/>
                  </a:cubicBezTo>
                  <a:cubicBezTo>
                    <a:pt x="832174" y="3043032"/>
                    <a:pt x="1363635" y="3261084"/>
                    <a:pt x="1927336" y="3261084"/>
                  </a:cubicBezTo>
                  <a:cubicBezTo>
                    <a:pt x="2229848" y="3261084"/>
                    <a:pt x="2486770" y="3217764"/>
                    <a:pt x="2712723" y="3128673"/>
                  </a:cubicBezTo>
                  <a:cubicBezTo>
                    <a:pt x="2934316" y="3041306"/>
                    <a:pt x="3134841" y="2905989"/>
                    <a:pt x="3325739" y="2715091"/>
                  </a:cubicBezTo>
                  <a:cubicBezTo>
                    <a:pt x="3458513" y="2582408"/>
                    <a:pt x="3505103" y="2504305"/>
                    <a:pt x="3533165" y="2445455"/>
                  </a:cubicBezTo>
                  <a:cubicBezTo>
                    <a:pt x="3573124" y="2361631"/>
                    <a:pt x="3599734" y="2255648"/>
                    <a:pt x="3636606" y="2108978"/>
                  </a:cubicBezTo>
                  <a:cubicBezTo>
                    <a:pt x="3683649" y="1921532"/>
                    <a:pt x="3748129" y="1664701"/>
                    <a:pt x="3877997" y="1312875"/>
                  </a:cubicBezTo>
                  <a:cubicBezTo>
                    <a:pt x="3957462" y="1097549"/>
                    <a:pt x="3955192" y="872957"/>
                    <a:pt x="3871005" y="626026"/>
                  </a:cubicBezTo>
                  <a:cubicBezTo>
                    <a:pt x="3815220" y="462351"/>
                    <a:pt x="3723064" y="292137"/>
                    <a:pt x="3600818" y="125805"/>
                  </a:cubicBezTo>
                  <a:close/>
                  <a:moveTo>
                    <a:pt x="0" y="0"/>
                  </a:moveTo>
                  <a:lnTo>
                    <a:pt x="610148" y="0"/>
                  </a:lnTo>
                  <a:lnTo>
                    <a:pt x="507071" y="99503"/>
                  </a:lnTo>
                  <a:cubicBezTo>
                    <a:pt x="460050" y="143606"/>
                    <a:pt x="413552" y="186244"/>
                    <a:pt x="367825" y="228156"/>
                  </a:cubicBezTo>
                  <a:cubicBezTo>
                    <a:pt x="234937" y="349874"/>
                    <a:pt x="115689" y="459178"/>
                    <a:pt x="21000" y="569708"/>
                  </a:cubicBezTo>
                  <a:lnTo>
                    <a:pt x="0" y="596889"/>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2" name="Freeform: Shape 101">
              <a:extLst>
                <a:ext uri="{FF2B5EF4-FFF2-40B4-BE49-F238E27FC236}">
                  <a16:creationId xmlns:a16="http://schemas.microsoft.com/office/drawing/2014/main" id="{C4A30C11-CB65-4FFA-A60D-499BF0DCDB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3" y="6910"/>
              <a:ext cx="4457647" cy="3827827"/>
            </a:xfrm>
            <a:custGeom>
              <a:avLst/>
              <a:gdLst>
                <a:gd name="connsiteX0" fmla="*/ 4035886 w 4457647"/>
                <a:gd name="connsiteY0" fmla="*/ 0 h 3827827"/>
                <a:gd name="connsiteX1" fmla="*/ 4194172 w 4457647"/>
                <a:gd name="connsiteY1" fmla="*/ 0 h 3827827"/>
                <a:gd name="connsiteX2" fmla="*/ 4245692 w 4457647"/>
                <a:gd name="connsiteY2" fmla="*/ 106223 h 3827827"/>
                <a:gd name="connsiteX3" fmla="*/ 4457647 w 4457647"/>
                <a:gd name="connsiteY3" fmla="*/ 1148970 h 3827827"/>
                <a:gd name="connsiteX4" fmla="*/ 1760496 w 4457647"/>
                <a:gd name="connsiteY4" fmla="*/ 3827827 h 3827827"/>
                <a:gd name="connsiteX5" fmla="*/ 44857 w 4457647"/>
                <a:gd name="connsiteY5" fmla="*/ 3216117 h 3827827"/>
                <a:gd name="connsiteX6" fmla="*/ 0 w 4457647"/>
                <a:gd name="connsiteY6" fmla="*/ 3175626 h 3827827"/>
                <a:gd name="connsiteX7" fmla="*/ 0 w 4457647"/>
                <a:gd name="connsiteY7" fmla="*/ 2859397 h 3827827"/>
                <a:gd name="connsiteX8" fmla="*/ 60826 w 4457647"/>
                <a:gd name="connsiteY8" fmla="*/ 2920142 h 3827827"/>
                <a:gd name="connsiteX9" fmla="*/ 668665 w 4457647"/>
                <a:gd name="connsiteY9" fmla="*/ 3318613 h 3827827"/>
                <a:gd name="connsiteX10" fmla="*/ 1122989 w 4457647"/>
                <a:gd name="connsiteY10" fmla="*/ 3478142 h 3827827"/>
                <a:gd name="connsiteX11" fmla="*/ 1181503 w 4457647"/>
                <a:gd name="connsiteY11" fmla="*/ 3491652 h 3827827"/>
                <a:gd name="connsiteX12" fmla="*/ 1240017 w 4457647"/>
                <a:gd name="connsiteY12" fmla="*/ 3504606 h 3827827"/>
                <a:gd name="connsiteX13" fmla="*/ 1298904 w 4457647"/>
                <a:gd name="connsiteY13" fmla="*/ 3515525 h 3827827"/>
                <a:gd name="connsiteX14" fmla="*/ 1328347 w 4457647"/>
                <a:gd name="connsiteY14" fmla="*/ 3520986 h 3827827"/>
                <a:gd name="connsiteX15" fmla="*/ 1357885 w 4457647"/>
                <a:gd name="connsiteY15" fmla="*/ 3525889 h 3827827"/>
                <a:gd name="connsiteX16" fmla="*/ 1476217 w 4457647"/>
                <a:gd name="connsiteY16" fmla="*/ 3542361 h 3827827"/>
                <a:gd name="connsiteX17" fmla="*/ 1595016 w 4457647"/>
                <a:gd name="connsiteY17" fmla="*/ 3553556 h 3827827"/>
                <a:gd name="connsiteX18" fmla="*/ 1714094 w 4457647"/>
                <a:gd name="connsiteY18" fmla="*/ 3559387 h 3827827"/>
                <a:gd name="connsiteX19" fmla="*/ 1833172 w 4457647"/>
                <a:gd name="connsiteY19" fmla="*/ 3560589 h 3827827"/>
                <a:gd name="connsiteX20" fmla="*/ 2073006 w 4457647"/>
                <a:gd name="connsiteY20" fmla="*/ 3550318 h 3827827"/>
                <a:gd name="connsiteX21" fmla="*/ 2542145 w 4457647"/>
                <a:gd name="connsiteY21" fmla="*/ 3478419 h 3827827"/>
                <a:gd name="connsiteX22" fmla="*/ 2986313 w 4457647"/>
                <a:gd name="connsiteY22" fmla="*/ 3322592 h 3827827"/>
                <a:gd name="connsiteX23" fmla="*/ 3392744 w 4457647"/>
                <a:gd name="connsiteY23" fmla="*/ 3075804 h 3827827"/>
                <a:gd name="connsiteX24" fmla="*/ 3440357 w 4457647"/>
                <a:gd name="connsiteY24" fmla="*/ 3038976 h 3827827"/>
                <a:gd name="connsiteX25" fmla="*/ 3487597 w 4457647"/>
                <a:gd name="connsiteY25" fmla="*/ 3001407 h 3827827"/>
                <a:gd name="connsiteX26" fmla="*/ 3533812 w 4457647"/>
                <a:gd name="connsiteY26" fmla="*/ 2962357 h 3827827"/>
                <a:gd name="connsiteX27" fmla="*/ 3579375 w 4457647"/>
                <a:gd name="connsiteY27" fmla="*/ 2922568 h 3827827"/>
                <a:gd name="connsiteX28" fmla="*/ 3748023 w 4457647"/>
                <a:gd name="connsiteY28" fmla="*/ 2751936 h 3827827"/>
                <a:gd name="connsiteX29" fmla="*/ 3883220 w 4457647"/>
                <a:gd name="connsiteY29" fmla="*/ 2557428 h 3827827"/>
                <a:gd name="connsiteX30" fmla="*/ 3910334 w 4457647"/>
                <a:gd name="connsiteY30" fmla="*/ 2504221 h 3827827"/>
                <a:gd name="connsiteX31" fmla="*/ 3934094 w 4457647"/>
                <a:gd name="connsiteY31" fmla="*/ 2448979 h 3827827"/>
                <a:gd name="connsiteX32" fmla="*/ 3955991 w 4457647"/>
                <a:gd name="connsiteY32" fmla="*/ 2392440 h 3827827"/>
                <a:gd name="connsiteX33" fmla="*/ 3976209 w 4457647"/>
                <a:gd name="connsiteY33" fmla="*/ 2334792 h 3827827"/>
                <a:gd name="connsiteX34" fmla="*/ 4047954 w 4457647"/>
                <a:gd name="connsiteY34" fmla="*/ 2098368 h 3827827"/>
                <a:gd name="connsiteX35" fmla="*/ 4083082 w 4457647"/>
                <a:gd name="connsiteY35" fmla="*/ 1979185 h 3827827"/>
                <a:gd name="connsiteX36" fmla="*/ 4119234 w 4457647"/>
                <a:gd name="connsiteY36" fmla="*/ 1860185 h 3827827"/>
                <a:gd name="connsiteX37" fmla="*/ 4279124 w 4457647"/>
                <a:gd name="connsiteY37" fmla="*/ 1389742 h 3827827"/>
                <a:gd name="connsiteX38" fmla="*/ 4359347 w 4457647"/>
                <a:gd name="connsiteY38" fmla="*/ 909398 h 3827827"/>
                <a:gd name="connsiteX39" fmla="*/ 4331954 w 4457647"/>
                <a:gd name="connsiteY39" fmla="*/ 667330 h 3827827"/>
                <a:gd name="connsiteX40" fmla="*/ 4318723 w 4457647"/>
                <a:gd name="connsiteY40" fmla="*/ 607924 h 3827827"/>
                <a:gd name="connsiteX41" fmla="*/ 4303162 w 4457647"/>
                <a:gd name="connsiteY41" fmla="*/ 549072 h 3827827"/>
                <a:gd name="connsiteX42" fmla="*/ 4285087 w 4457647"/>
                <a:gd name="connsiteY42" fmla="*/ 490961 h 3827827"/>
                <a:gd name="connsiteX43" fmla="*/ 4265053 w 4457647"/>
                <a:gd name="connsiteY43" fmla="*/ 433589 h 3827827"/>
                <a:gd name="connsiteX44" fmla="*/ 4039569 w 4457647"/>
                <a:gd name="connsiteY44" fmla="*/ 4880 h 3827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Lst>
              <a:rect l="l" t="t" r="r" b="b"/>
              <a:pathLst>
                <a:path w="4457647" h="3827827">
                  <a:moveTo>
                    <a:pt x="4035886" y="0"/>
                  </a:moveTo>
                  <a:lnTo>
                    <a:pt x="4194172" y="0"/>
                  </a:lnTo>
                  <a:lnTo>
                    <a:pt x="4245692" y="106223"/>
                  </a:lnTo>
                  <a:cubicBezTo>
                    <a:pt x="4382175" y="426719"/>
                    <a:pt x="4457647" y="779088"/>
                    <a:pt x="4457647" y="1148970"/>
                  </a:cubicBezTo>
                  <a:cubicBezTo>
                    <a:pt x="4457647" y="2628495"/>
                    <a:pt x="3250092" y="3827827"/>
                    <a:pt x="1760496" y="3827827"/>
                  </a:cubicBezTo>
                  <a:cubicBezTo>
                    <a:pt x="1108797" y="3827827"/>
                    <a:pt x="511083" y="3598267"/>
                    <a:pt x="44857" y="3216117"/>
                  </a:cubicBezTo>
                  <a:lnTo>
                    <a:pt x="0" y="3175626"/>
                  </a:lnTo>
                  <a:lnTo>
                    <a:pt x="0" y="2859397"/>
                  </a:lnTo>
                  <a:lnTo>
                    <a:pt x="60826" y="2920142"/>
                  </a:lnTo>
                  <a:cubicBezTo>
                    <a:pt x="242264" y="3083259"/>
                    <a:pt x="448677" y="3217775"/>
                    <a:pt x="668665" y="3318613"/>
                  </a:cubicBezTo>
                  <a:cubicBezTo>
                    <a:pt x="815323" y="3385977"/>
                    <a:pt x="967666" y="3439462"/>
                    <a:pt x="1122989" y="3478142"/>
                  </a:cubicBezTo>
                  <a:lnTo>
                    <a:pt x="1181503" y="3491652"/>
                  </a:lnTo>
                  <a:cubicBezTo>
                    <a:pt x="1201070" y="3496002"/>
                    <a:pt x="1220264" y="3501460"/>
                    <a:pt x="1240017" y="3504606"/>
                  </a:cubicBezTo>
                  <a:lnTo>
                    <a:pt x="1298904" y="3515525"/>
                  </a:lnTo>
                  <a:lnTo>
                    <a:pt x="1328347" y="3520986"/>
                  </a:lnTo>
                  <a:cubicBezTo>
                    <a:pt x="1338131" y="3522835"/>
                    <a:pt x="1347915" y="3524778"/>
                    <a:pt x="1357885" y="3525889"/>
                  </a:cubicBezTo>
                  <a:cubicBezTo>
                    <a:pt x="1397391" y="3531348"/>
                    <a:pt x="1436710" y="3537271"/>
                    <a:pt x="1476217" y="3542361"/>
                  </a:cubicBezTo>
                  <a:cubicBezTo>
                    <a:pt x="1515910" y="3545784"/>
                    <a:pt x="1555509" y="3549578"/>
                    <a:pt x="1595016" y="3553556"/>
                  </a:cubicBezTo>
                  <a:lnTo>
                    <a:pt x="1714094" y="3559387"/>
                  </a:lnTo>
                  <a:cubicBezTo>
                    <a:pt x="1753787" y="3560497"/>
                    <a:pt x="1793480" y="3560127"/>
                    <a:pt x="1833172" y="3560589"/>
                  </a:cubicBezTo>
                  <a:cubicBezTo>
                    <a:pt x="1913023" y="3559295"/>
                    <a:pt x="1993620" y="3556426"/>
                    <a:pt x="2073006" y="3550318"/>
                  </a:cubicBezTo>
                  <a:cubicBezTo>
                    <a:pt x="2232150" y="3538474"/>
                    <a:pt x="2389244" y="3515618"/>
                    <a:pt x="2542145" y="3478419"/>
                  </a:cubicBezTo>
                  <a:cubicBezTo>
                    <a:pt x="2695045" y="3441313"/>
                    <a:pt x="2843753" y="3389586"/>
                    <a:pt x="2986313" y="3322592"/>
                  </a:cubicBezTo>
                  <a:cubicBezTo>
                    <a:pt x="3128871" y="3255413"/>
                    <a:pt x="3264442" y="3171854"/>
                    <a:pt x="3392744" y="3075804"/>
                  </a:cubicBezTo>
                  <a:lnTo>
                    <a:pt x="3440357" y="3038976"/>
                  </a:lnTo>
                  <a:cubicBezTo>
                    <a:pt x="3456290" y="3026669"/>
                    <a:pt x="3472502" y="3014732"/>
                    <a:pt x="3487597" y="3001407"/>
                  </a:cubicBezTo>
                  <a:lnTo>
                    <a:pt x="3533812" y="2962357"/>
                  </a:lnTo>
                  <a:cubicBezTo>
                    <a:pt x="3549186" y="2949218"/>
                    <a:pt x="3564933" y="2936448"/>
                    <a:pt x="3579375" y="2922568"/>
                  </a:cubicBezTo>
                  <a:cubicBezTo>
                    <a:pt x="3638821" y="2868250"/>
                    <a:pt x="3697149" y="2812639"/>
                    <a:pt x="3748023" y="2751936"/>
                  </a:cubicBezTo>
                  <a:cubicBezTo>
                    <a:pt x="3800946" y="2692344"/>
                    <a:pt x="3844739" y="2626922"/>
                    <a:pt x="3883220" y="2557428"/>
                  </a:cubicBezTo>
                  <a:cubicBezTo>
                    <a:pt x="3892352" y="2539755"/>
                    <a:pt x="3901482" y="2522082"/>
                    <a:pt x="3910334" y="2504221"/>
                  </a:cubicBezTo>
                  <a:lnTo>
                    <a:pt x="3934094" y="2448979"/>
                  </a:lnTo>
                  <a:cubicBezTo>
                    <a:pt x="3942481" y="2430750"/>
                    <a:pt x="3948723" y="2411318"/>
                    <a:pt x="3955991" y="2392440"/>
                  </a:cubicBezTo>
                  <a:cubicBezTo>
                    <a:pt x="3963072" y="2373379"/>
                    <a:pt x="3970153" y="2354409"/>
                    <a:pt x="3976209" y="2334792"/>
                  </a:cubicBezTo>
                  <a:cubicBezTo>
                    <a:pt x="4002112" y="2257341"/>
                    <a:pt x="4024941" y="2177762"/>
                    <a:pt x="4047954" y="2098368"/>
                  </a:cubicBezTo>
                  <a:lnTo>
                    <a:pt x="4083082" y="1979185"/>
                  </a:lnTo>
                  <a:lnTo>
                    <a:pt x="4119234" y="1860185"/>
                  </a:lnTo>
                  <a:cubicBezTo>
                    <a:pt x="4168244" y="1701859"/>
                    <a:pt x="4222752" y="1545478"/>
                    <a:pt x="4279124" y="1389742"/>
                  </a:cubicBezTo>
                  <a:cubicBezTo>
                    <a:pt x="4335588" y="1236044"/>
                    <a:pt x="4363260" y="1072259"/>
                    <a:pt x="4359347" y="909398"/>
                  </a:cubicBezTo>
                  <a:cubicBezTo>
                    <a:pt x="4357671" y="827968"/>
                    <a:pt x="4348166" y="746909"/>
                    <a:pt x="4331954" y="667330"/>
                  </a:cubicBezTo>
                  <a:cubicBezTo>
                    <a:pt x="4327947" y="647436"/>
                    <a:pt x="4323940" y="627541"/>
                    <a:pt x="4318723" y="607924"/>
                  </a:cubicBezTo>
                  <a:cubicBezTo>
                    <a:pt x="4313877" y="588214"/>
                    <a:pt x="4309312" y="568412"/>
                    <a:pt x="4303162" y="549072"/>
                  </a:cubicBezTo>
                  <a:cubicBezTo>
                    <a:pt x="4297386" y="529547"/>
                    <a:pt x="4291795" y="510115"/>
                    <a:pt x="4285087" y="490961"/>
                  </a:cubicBezTo>
                  <a:cubicBezTo>
                    <a:pt x="4278657" y="471714"/>
                    <a:pt x="4272415" y="452466"/>
                    <a:pt x="4265053" y="433589"/>
                  </a:cubicBezTo>
                  <a:cubicBezTo>
                    <a:pt x="4208682" y="281464"/>
                    <a:pt x="4130694" y="138314"/>
                    <a:pt x="4039569" y="488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descr="Classroom Daily Routine Cards | Visual Schedule for Early Learning | Preschool, Kinder, ECEC Printable - Etsy">
            <a:extLst>
              <a:ext uri="{FF2B5EF4-FFF2-40B4-BE49-F238E27FC236}">
                <a16:creationId xmlns:a16="http://schemas.microsoft.com/office/drawing/2014/main" id="{E8366D6E-E118-4A48-806F-275CA8385AA4}"/>
              </a:ext>
            </a:extLst>
          </p:cNvPr>
          <p:cNvPicPr>
            <a:picLocks noChangeAspect="1"/>
          </p:cNvPicPr>
          <p:nvPr/>
        </p:nvPicPr>
        <p:blipFill>
          <a:blip r:embed="rId5">
            <a:alphaModFix/>
          </a:blip>
          <a:srcRect l="10118" r="12034" b="-4"/>
          <a:stretch>
            <a:fillRect/>
          </a:stretch>
        </p:blipFill>
        <p:spPr>
          <a:xfrm>
            <a:off x="-8884" y="3902285"/>
            <a:ext cx="3440586" cy="2950205"/>
          </a:xfrm>
          <a:custGeom>
            <a:avLst/>
            <a:gdLst/>
            <a:ahLst/>
            <a:cxnLst/>
            <a:rect l="l" t="t" r="r" b="b"/>
            <a:pathLst>
              <a:path w="3440586" h="2950205">
                <a:moveTo>
                  <a:pt x="1539166" y="0"/>
                </a:moveTo>
                <a:cubicBezTo>
                  <a:pt x="2589292" y="0"/>
                  <a:pt x="3440586" y="851294"/>
                  <a:pt x="3440586" y="1901419"/>
                </a:cubicBezTo>
                <a:cubicBezTo>
                  <a:pt x="3440586" y="2229583"/>
                  <a:pt x="3357452" y="2538330"/>
                  <a:pt x="3211095" y="2807749"/>
                </a:cubicBezTo>
                <a:lnTo>
                  <a:pt x="3124550" y="2950205"/>
                </a:lnTo>
                <a:lnTo>
                  <a:pt x="0" y="2950205"/>
                </a:lnTo>
                <a:lnTo>
                  <a:pt x="0" y="788141"/>
                </a:lnTo>
                <a:lnTo>
                  <a:pt x="71938" y="691940"/>
                </a:lnTo>
                <a:cubicBezTo>
                  <a:pt x="420687" y="269355"/>
                  <a:pt x="948471" y="0"/>
                  <a:pt x="1539166" y="0"/>
                </a:cubicBezTo>
                <a:close/>
              </a:path>
            </a:pathLst>
          </a:custGeom>
          <a:effectLst>
            <a:softEdge rad="0"/>
          </a:effectLst>
        </p:spPr>
      </p:pic>
      <p:grpSp>
        <p:nvGrpSpPr>
          <p:cNvPr id="104" name="Group 103">
            <a:extLst>
              <a:ext uri="{FF2B5EF4-FFF2-40B4-BE49-F238E27FC236}">
                <a16:creationId xmlns:a16="http://schemas.microsoft.com/office/drawing/2014/main" id="{17257C98-0E33-485C-9C22-40866738EE6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884" y="3881713"/>
            <a:ext cx="3462418" cy="2976353"/>
            <a:chOff x="-4021" y="3881713"/>
            <a:chExt cx="3462418" cy="2976353"/>
          </a:xfrm>
        </p:grpSpPr>
        <p:sp>
          <p:nvSpPr>
            <p:cNvPr id="105" name="Freeform: Shape 104">
              <a:extLst>
                <a:ext uri="{FF2B5EF4-FFF2-40B4-BE49-F238E27FC236}">
                  <a16:creationId xmlns:a16="http://schemas.microsoft.com/office/drawing/2014/main" id="{FCD0BE98-443D-44A6-9877-B0F14B6954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021" y="3908755"/>
              <a:ext cx="3405727" cy="2949311"/>
            </a:xfrm>
            <a:custGeom>
              <a:avLst/>
              <a:gdLst>
                <a:gd name="connsiteX0" fmla="*/ 0 w 3405727"/>
                <a:gd name="connsiteY0" fmla="*/ 2398516 h 2990629"/>
                <a:gd name="connsiteX1" fmla="*/ 34685 w 3405727"/>
                <a:gd name="connsiteY1" fmla="*/ 2518944 h 2990629"/>
                <a:gd name="connsiteX2" fmla="*/ 168103 w 3405727"/>
                <a:gd name="connsiteY2" fmla="*/ 2813843 h 2990629"/>
                <a:gd name="connsiteX3" fmla="*/ 255611 w 3405727"/>
                <a:gd name="connsiteY3" fmla="*/ 2950711 h 2990629"/>
                <a:gd name="connsiteX4" fmla="*/ 285306 w 3405727"/>
                <a:gd name="connsiteY4" fmla="*/ 2990629 h 2990629"/>
                <a:gd name="connsiteX5" fmla="*/ 29051 w 3405727"/>
                <a:gd name="connsiteY5" fmla="*/ 2990629 h 2990629"/>
                <a:gd name="connsiteX6" fmla="*/ 0 w 3405727"/>
                <a:gd name="connsiteY6" fmla="*/ 2950561 h 2990629"/>
                <a:gd name="connsiteX7" fmla="*/ 1529815 w 3405727"/>
                <a:gd name="connsiteY7" fmla="*/ 58 h 2990629"/>
                <a:gd name="connsiteX8" fmla="*/ 1710005 w 3405727"/>
                <a:gd name="connsiteY8" fmla="*/ 11336 h 2990629"/>
                <a:gd name="connsiteX9" fmla="*/ 1886680 w 3405727"/>
                <a:gd name="connsiteY9" fmla="*/ 45172 h 2990629"/>
                <a:gd name="connsiteX10" fmla="*/ 2223376 w 3405727"/>
                <a:gd name="connsiteY10" fmla="*/ 168173 h 2990629"/>
                <a:gd name="connsiteX11" fmla="*/ 2381739 w 3405727"/>
                <a:gd name="connsiteY11" fmla="*/ 252696 h 2990629"/>
                <a:gd name="connsiteX12" fmla="*/ 2532871 w 3405727"/>
                <a:gd name="connsiteY12" fmla="*/ 350089 h 2990629"/>
                <a:gd name="connsiteX13" fmla="*/ 2810322 w 3405727"/>
                <a:gd name="connsiteY13" fmla="*/ 580834 h 2990629"/>
                <a:gd name="connsiteX14" fmla="*/ 3049360 w 3405727"/>
                <a:gd name="connsiteY14" fmla="*/ 855234 h 2990629"/>
                <a:gd name="connsiteX15" fmla="*/ 3240763 w 3405727"/>
                <a:gd name="connsiteY15" fmla="*/ 1169638 h 2990629"/>
                <a:gd name="connsiteX16" fmla="*/ 3314803 w 3405727"/>
                <a:gd name="connsiteY16" fmla="*/ 1340474 h 2990629"/>
                <a:gd name="connsiteX17" fmla="*/ 3330791 w 3405727"/>
                <a:gd name="connsiteY17" fmla="*/ 1384460 h 2990629"/>
                <a:gd name="connsiteX18" fmla="*/ 3345453 w 3405727"/>
                <a:gd name="connsiteY18" fmla="*/ 1428977 h 2990629"/>
                <a:gd name="connsiteX19" fmla="*/ 3358457 w 3405727"/>
                <a:gd name="connsiteY19" fmla="*/ 1474091 h 2990629"/>
                <a:gd name="connsiteX20" fmla="*/ 3369868 w 3405727"/>
                <a:gd name="connsiteY20" fmla="*/ 1519736 h 2990629"/>
                <a:gd name="connsiteX21" fmla="*/ 3405163 w 3405727"/>
                <a:gd name="connsiteY21" fmla="*/ 1894713 h 2990629"/>
                <a:gd name="connsiteX22" fmla="*/ 3385459 w 3405727"/>
                <a:gd name="connsiteY22" fmla="*/ 2082134 h 2990629"/>
                <a:gd name="connsiteX23" fmla="*/ 3339549 w 3405727"/>
                <a:gd name="connsiteY23" fmla="*/ 2263586 h 2990629"/>
                <a:gd name="connsiteX24" fmla="*/ 3278379 w 3405727"/>
                <a:gd name="connsiteY24" fmla="*/ 2438999 h 2990629"/>
                <a:gd name="connsiteX25" fmla="*/ 3239900 w 3405727"/>
                <a:gd name="connsiteY25" fmla="*/ 2526175 h 2990629"/>
                <a:gd name="connsiteX26" fmla="*/ 3190407 w 3405727"/>
                <a:gd name="connsiteY26" fmla="*/ 2611095 h 2990629"/>
                <a:gd name="connsiteX27" fmla="*/ 3127049 w 3405727"/>
                <a:gd name="connsiteY27" fmla="*/ 2689448 h 2990629"/>
                <a:gd name="connsiteX28" fmla="*/ 3090560 w 3405727"/>
                <a:gd name="connsiteY28" fmla="*/ 2724279 h 2990629"/>
                <a:gd name="connsiteX29" fmla="*/ 3052080 w 3405727"/>
                <a:gd name="connsiteY29" fmla="*/ 2755460 h 2990629"/>
                <a:gd name="connsiteX30" fmla="*/ 2898626 w 3405727"/>
                <a:gd name="connsiteY30" fmla="*/ 2853649 h 2990629"/>
                <a:gd name="connsiteX31" fmla="*/ 2763748 w 3405727"/>
                <a:gd name="connsiteY31" fmla="*/ 2943015 h 2990629"/>
                <a:gd name="connsiteX32" fmla="*/ 2705681 w 3405727"/>
                <a:gd name="connsiteY32" fmla="*/ 2990629 h 2990629"/>
                <a:gd name="connsiteX33" fmla="*/ 2419819 w 3405727"/>
                <a:gd name="connsiteY33" fmla="*/ 2990629 h 2990629"/>
                <a:gd name="connsiteX34" fmla="*/ 2444103 w 3405727"/>
                <a:gd name="connsiteY34" fmla="*/ 2964245 h 2990629"/>
                <a:gd name="connsiteX35" fmla="*/ 2475218 w 3405727"/>
                <a:gd name="connsiteY35" fmla="*/ 2932334 h 2990629"/>
                <a:gd name="connsiteX36" fmla="*/ 2508589 w 3405727"/>
                <a:gd name="connsiteY36" fmla="*/ 2899958 h 2990629"/>
                <a:gd name="connsiteX37" fmla="*/ 2656404 w 3405727"/>
                <a:gd name="connsiteY37" fmla="*/ 2784386 h 2990629"/>
                <a:gd name="connsiteX38" fmla="*/ 2815497 w 3405727"/>
                <a:gd name="connsiteY38" fmla="*/ 2696347 h 2990629"/>
                <a:gd name="connsiteX39" fmla="*/ 2890664 w 3405727"/>
                <a:gd name="connsiteY39" fmla="*/ 2658731 h 2990629"/>
                <a:gd name="connsiteX40" fmla="*/ 2957473 w 3405727"/>
                <a:gd name="connsiteY40" fmla="*/ 2619787 h 2990629"/>
                <a:gd name="connsiteX41" fmla="*/ 3059178 w 3405727"/>
                <a:gd name="connsiteY41" fmla="*/ 2519408 h 2990629"/>
                <a:gd name="connsiteX42" fmla="*/ 3123599 w 3405727"/>
                <a:gd name="connsiteY42" fmla="*/ 2381810 h 2990629"/>
                <a:gd name="connsiteX43" fmla="*/ 3155312 w 3405727"/>
                <a:gd name="connsiteY43" fmla="*/ 2223447 h 2990629"/>
                <a:gd name="connsiteX44" fmla="*/ 3160884 w 3405727"/>
                <a:gd name="connsiteY44" fmla="*/ 2061966 h 2990629"/>
                <a:gd name="connsiteX45" fmla="*/ 3150535 w 3405727"/>
                <a:gd name="connsiteY45" fmla="*/ 1902607 h 2990629"/>
                <a:gd name="connsiteX46" fmla="*/ 3126783 w 3405727"/>
                <a:gd name="connsiteY46" fmla="*/ 1745770 h 2990629"/>
                <a:gd name="connsiteX47" fmla="*/ 3089631 w 3405727"/>
                <a:gd name="connsiteY47" fmla="*/ 1591719 h 2990629"/>
                <a:gd name="connsiteX48" fmla="*/ 2988522 w 3405727"/>
                <a:gd name="connsiteY48" fmla="*/ 1289124 h 2990629"/>
                <a:gd name="connsiteX49" fmla="*/ 2839580 w 3405727"/>
                <a:gd name="connsiteY49" fmla="*/ 1002185 h 2990629"/>
                <a:gd name="connsiteX50" fmla="*/ 2748755 w 3405727"/>
                <a:gd name="connsiteY50" fmla="*/ 866843 h 2990629"/>
                <a:gd name="connsiteX51" fmla="*/ 2647447 w 3405727"/>
                <a:gd name="connsiteY51" fmla="*/ 738401 h 2990629"/>
                <a:gd name="connsiteX52" fmla="*/ 2416172 w 3405727"/>
                <a:gd name="connsiteY52" fmla="*/ 505931 h 2990629"/>
                <a:gd name="connsiteX53" fmla="*/ 2148407 w 3405727"/>
                <a:gd name="connsiteY53" fmla="*/ 316586 h 2990629"/>
                <a:gd name="connsiteX54" fmla="*/ 2112581 w 3405727"/>
                <a:gd name="connsiteY54" fmla="*/ 296683 h 2990629"/>
                <a:gd name="connsiteX55" fmla="*/ 2076292 w 3405727"/>
                <a:gd name="connsiteY55" fmla="*/ 277708 h 2990629"/>
                <a:gd name="connsiteX56" fmla="*/ 2039404 w 3405727"/>
                <a:gd name="connsiteY56" fmla="*/ 259928 h 2990629"/>
                <a:gd name="connsiteX57" fmla="*/ 2002118 w 3405727"/>
                <a:gd name="connsiteY57" fmla="*/ 243143 h 2990629"/>
                <a:gd name="connsiteX58" fmla="*/ 1848996 w 3405727"/>
                <a:gd name="connsiteY58" fmla="*/ 186949 h 2990629"/>
                <a:gd name="connsiteX59" fmla="*/ 1690766 w 3405727"/>
                <a:gd name="connsiteY59" fmla="*/ 150592 h 2990629"/>
                <a:gd name="connsiteX60" fmla="*/ 1529815 w 3405727"/>
                <a:gd name="connsiteY60" fmla="*/ 136793 h 2990629"/>
                <a:gd name="connsiteX61" fmla="*/ 1206321 w 3405727"/>
                <a:gd name="connsiteY61" fmla="*/ 179452 h 2990629"/>
                <a:gd name="connsiteX62" fmla="*/ 906711 w 3405727"/>
                <a:gd name="connsiteY62" fmla="*/ 305307 h 2990629"/>
                <a:gd name="connsiteX63" fmla="*/ 641667 w 3405727"/>
                <a:gd name="connsiteY63" fmla="*/ 489080 h 2990629"/>
                <a:gd name="connsiteX64" fmla="*/ 520987 w 3405727"/>
                <a:gd name="connsiteY64" fmla="*/ 595165 h 2990629"/>
                <a:gd name="connsiteX65" fmla="*/ 406742 w 3405727"/>
                <a:gd name="connsiteY65" fmla="*/ 708281 h 2990629"/>
                <a:gd name="connsiteX66" fmla="*/ 68587 w 3405727"/>
                <a:gd name="connsiteY66" fmla="*/ 1254625 h 2990629"/>
                <a:gd name="connsiteX67" fmla="*/ 16050 w 3405727"/>
                <a:gd name="connsiteY67" fmla="*/ 1407357 h 2990629"/>
                <a:gd name="connsiteX68" fmla="*/ 0 w 3405727"/>
                <a:gd name="connsiteY68" fmla="*/ 1472957 h 2990629"/>
                <a:gd name="connsiteX69" fmla="*/ 0 w 3405727"/>
                <a:gd name="connsiteY69" fmla="*/ 834497 h 2990629"/>
                <a:gd name="connsiteX70" fmla="*/ 2773 w 3405727"/>
                <a:gd name="connsiteY70" fmla="*/ 829707 h 2990629"/>
                <a:gd name="connsiteX71" fmla="*/ 227746 w 3405727"/>
                <a:gd name="connsiteY71" fmla="*/ 539303 h 2990629"/>
                <a:gd name="connsiteX72" fmla="*/ 357979 w 3405727"/>
                <a:gd name="connsiteY72" fmla="*/ 409733 h 2990629"/>
                <a:gd name="connsiteX73" fmla="*/ 503273 w 3405727"/>
                <a:gd name="connsiteY73" fmla="*/ 297611 h 2990629"/>
                <a:gd name="connsiteX74" fmla="*/ 826767 w 3405727"/>
                <a:gd name="connsiteY74" fmla="*/ 129296 h 2990629"/>
                <a:gd name="connsiteX75" fmla="*/ 1174277 w 3405727"/>
                <a:gd name="connsiteY75" fmla="*/ 33296 h 2990629"/>
                <a:gd name="connsiteX76" fmla="*/ 1529815 w 3405727"/>
                <a:gd name="connsiteY76" fmla="*/ 58 h 2990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3405727" h="2990629">
                  <a:moveTo>
                    <a:pt x="0" y="2398516"/>
                  </a:moveTo>
                  <a:lnTo>
                    <a:pt x="34685" y="2518944"/>
                  </a:lnTo>
                  <a:cubicBezTo>
                    <a:pt x="69582" y="2620981"/>
                    <a:pt x="114165" y="2719966"/>
                    <a:pt x="168103" y="2813843"/>
                  </a:cubicBezTo>
                  <a:cubicBezTo>
                    <a:pt x="195171" y="2860682"/>
                    <a:pt x="224297" y="2906459"/>
                    <a:pt x="255611" y="2950711"/>
                  </a:cubicBezTo>
                  <a:lnTo>
                    <a:pt x="285306" y="2990629"/>
                  </a:lnTo>
                  <a:lnTo>
                    <a:pt x="29051" y="2990629"/>
                  </a:lnTo>
                  <a:lnTo>
                    <a:pt x="0" y="2950561"/>
                  </a:lnTo>
                  <a:close/>
                  <a:moveTo>
                    <a:pt x="1529815" y="58"/>
                  </a:moveTo>
                  <a:cubicBezTo>
                    <a:pt x="1590188" y="-539"/>
                    <a:pt x="1650429" y="3508"/>
                    <a:pt x="1710005" y="11336"/>
                  </a:cubicBezTo>
                  <a:cubicBezTo>
                    <a:pt x="1769649" y="18833"/>
                    <a:pt x="1828562" y="30576"/>
                    <a:pt x="1886680" y="45172"/>
                  </a:cubicBezTo>
                  <a:cubicBezTo>
                    <a:pt x="2002915" y="74563"/>
                    <a:pt x="2115500" y="116492"/>
                    <a:pt x="2223376" y="168173"/>
                  </a:cubicBezTo>
                  <a:cubicBezTo>
                    <a:pt x="2277248" y="194181"/>
                    <a:pt x="2330190" y="222178"/>
                    <a:pt x="2381739" y="252696"/>
                  </a:cubicBezTo>
                  <a:cubicBezTo>
                    <a:pt x="2433421" y="282949"/>
                    <a:pt x="2483909" y="315391"/>
                    <a:pt x="2532871" y="350089"/>
                  </a:cubicBezTo>
                  <a:cubicBezTo>
                    <a:pt x="2630795" y="419486"/>
                    <a:pt x="2723942" y="496312"/>
                    <a:pt x="2810322" y="580834"/>
                  </a:cubicBezTo>
                  <a:cubicBezTo>
                    <a:pt x="2896702" y="665356"/>
                    <a:pt x="2977111" y="756845"/>
                    <a:pt x="3049360" y="855234"/>
                  </a:cubicBezTo>
                  <a:cubicBezTo>
                    <a:pt x="3121873" y="953489"/>
                    <a:pt x="3185896" y="1058777"/>
                    <a:pt x="3240763" y="1169638"/>
                  </a:cubicBezTo>
                  <a:cubicBezTo>
                    <a:pt x="3267963" y="1225168"/>
                    <a:pt x="3292577" y="1282224"/>
                    <a:pt x="3314803" y="1340474"/>
                  </a:cubicBezTo>
                  <a:cubicBezTo>
                    <a:pt x="3320243" y="1355069"/>
                    <a:pt x="3325882" y="1369599"/>
                    <a:pt x="3330791" y="1384460"/>
                  </a:cubicBezTo>
                  <a:lnTo>
                    <a:pt x="3345453" y="1428977"/>
                  </a:lnTo>
                  <a:lnTo>
                    <a:pt x="3358457" y="1474091"/>
                  </a:lnTo>
                  <a:cubicBezTo>
                    <a:pt x="3362703" y="1489151"/>
                    <a:pt x="3366153" y="1504476"/>
                    <a:pt x="3369868" y="1519736"/>
                  </a:cubicBezTo>
                  <a:cubicBezTo>
                    <a:pt x="3398263" y="1642074"/>
                    <a:pt x="3408347" y="1768924"/>
                    <a:pt x="3405163" y="1894713"/>
                  </a:cubicBezTo>
                  <a:cubicBezTo>
                    <a:pt x="3403505" y="1957607"/>
                    <a:pt x="3396936" y="2020434"/>
                    <a:pt x="3385459" y="2082134"/>
                  </a:cubicBezTo>
                  <a:cubicBezTo>
                    <a:pt x="3373915" y="2143834"/>
                    <a:pt x="3357926" y="2204407"/>
                    <a:pt x="3339549" y="2263586"/>
                  </a:cubicBezTo>
                  <a:cubicBezTo>
                    <a:pt x="3321238" y="2322897"/>
                    <a:pt x="3301600" y="2380683"/>
                    <a:pt x="3278379" y="2438999"/>
                  </a:cubicBezTo>
                  <a:cubicBezTo>
                    <a:pt x="3266770" y="2468124"/>
                    <a:pt x="3254164" y="2497315"/>
                    <a:pt x="3239900" y="2526175"/>
                  </a:cubicBezTo>
                  <a:cubicBezTo>
                    <a:pt x="3225371" y="2554969"/>
                    <a:pt x="3209315" y="2583629"/>
                    <a:pt x="3190407" y="2611095"/>
                  </a:cubicBezTo>
                  <a:cubicBezTo>
                    <a:pt x="3171765" y="2638695"/>
                    <a:pt x="3150468" y="2665166"/>
                    <a:pt x="3127049" y="2689448"/>
                  </a:cubicBezTo>
                  <a:cubicBezTo>
                    <a:pt x="3115306" y="2701523"/>
                    <a:pt x="3103099" y="2713199"/>
                    <a:pt x="3090560" y="2724279"/>
                  </a:cubicBezTo>
                  <a:cubicBezTo>
                    <a:pt x="3078020" y="2735292"/>
                    <a:pt x="3065083" y="2745575"/>
                    <a:pt x="3052080" y="2755460"/>
                  </a:cubicBezTo>
                  <a:cubicBezTo>
                    <a:pt x="2999801" y="2794869"/>
                    <a:pt x="2946858" y="2824392"/>
                    <a:pt x="2898626" y="2853649"/>
                  </a:cubicBezTo>
                  <a:cubicBezTo>
                    <a:pt x="2850129" y="2882575"/>
                    <a:pt x="2805413" y="2911302"/>
                    <a:pt x="2763748" y="2943015"/>
                  </a:cubicBezTo>
                  <a:lnTo>
                    <a:pt x="2705681" y="2990629"/>
                  </a:lnTo>
                  <a:lnTo>
                    <a:pt x="2419819" y="2990629"/>
                  </a:lnTo>
                  <a:lnTo>
                    <a:pt x="2444103" y="2964245"/>
                  </a:lnTo>
                  <a:lnTo>
                    <a:pt x="2475218" y="2932334"/>
                  </a:lnTo>
                  <a:cubicBezTo>
                    <a:pt x="2485700" y="2921719"/>
                    <a:pt x="2497244" y="2910573"/>
                    <a:pt x="2508589" y="2899958"/>
                  </a:cubicBezTo>
                  <a:cubicBezTo>
                    <a:pt x="2554101" y="2857099"/>
                    <a:pt x="2604125" y="2818354"/>
                    <a:pt x="2656404" y="2784386"/>
                  </a:cubicBezTo>
                  <a:cubicBezTo>
                    <a:pt x="2708616" y="2750352"/>
                    <a:pt x="2763417" y="2721957"/>
                    <a:pt x="2815497" y="2696347"/>
                  </a:cubicBezTo>
                  <a:cubicBezTo>
                    <a:pt x="2841504" y="2683609"/>
                    <a:pt x="2866847" y="2671270"/>
                    <a:pt x="2890664" y="2658731"/>
                  </a:cubicBezTo>
                  <a:cubicBezTo>
                    <a:pt x="2914549" y="2646258"/>
                    <a:pt x="2937039" y="2633652"/>
                    <a:pt x="2957473" y="2619787"/>
                  </a:cubicBezTo>
                  <a:cubicBezTo>
                    <a:pt x="2998606" y="2592320"/>
                    <a:pt x="3031911" y="2559679"/>
                    <a:pt x="3059178" y="2519408"/>
                  </a:cubicBezTo>
                  <a:cubicBezTo>
                    <a:pt x="3086247" y="2479137"/>
                    <a:pt x="3107610" y="2432166"/>
                    <a:pt x="3123599" y="2381810"/>
                  </a:cubicBezTo>
                  <a:cubicBezTo>
                    <a:pt x="3139455" y="2331455"/>
                    <a:pt x="3149606" y="2277186"/>
                    <a:pt x="3155312" y="2223447"/>
                  </a:cubicBezTo>
                  <a:cubicBezTo>
                    <a:pt x="3160818" y="2169509"/>
                    <a:pt x="3162012" y="2115505"/>
                    <a:pt x="3160884" y="2061966"/>
                  </a:cubicBezTo>
                  <a:cubicBezTo>
                    <a:pt x="3159225" y="2008360"/>
                    <a:pt x="3155643" y="1955351"/>
                    <a:pt x="3150535" y="1902607"/>
                  </a:cubicBezTo>
                  <a:cubicBezTo>
                    <a:pt x="3145426" y="1849864"/>
                    <a:pt x="3137664" y="1797518"/>
                    <a:pt x="3126783" y="1745770"/>
                  </a:cubicBezTo>
                  <a:cubicBezTo>
                    <a:pt x="3116035" y="1693955"/>
                    <a:pt x="3103231" y="1642737"/>
                    <a:pt x="3089631" y="1591719"/>
                  </a:cubicBezTo>
                  <a:cubicBezTo>
                    <a:pt x="3062430" y="1489681"/>
                    <a:pt x="3030452" y="1387843"/>
                    <a:pt x="2988522" y="1289124"/>
                  </a:cubicBezTo>
                  <a:cubicBezTo>
                    <a:pt x="2946593" y="1190470"/>
                    <a:pt x="2896702" y="1094338"/>
                    <a:pt x="2839580" y="1002185"/>
                  </a:cubicBezTo>
                  <a:cubicBezTo>
                    <a:pt x="2810853" y="956209"/>
                    <a:pt x="2780666" y="910963"/>
                    <a:pt x="2748755" y="866843"/>
                  </a:cubicBezTo>
                  <a:cubicBezTo>
                    <a:pt x="2716843" y="822725"/>
                    <a:pt x="2682809" y="779999"/>
                    <a:pt x="2647447" y="738401"/>
                  </a:cubicBezTo>
                  <a:cubicBezTo>
                    <a:pt x="2576924" y="655007"/>
                    <a:pt x="2499566" y="576920"/>
                    <a:pt x="2416172" y="505931"/>
                  </a:cubicBezTo>
                  <a:cubicBezTo>
                    <a:pt x="2332977" y="434678"/>
                    <a:pt x="2243346" y="370855"/>
                    <a:pt x="2148407" y="316586"/>
                  </a:cubicBezTo>
                  <a:cubicBezTo>
                    <a:pt x="2136465" y="309951"/>
                    <a:pt x="2124590" y="303118"/>
                    <a:pt x="2112581" y="296683"/>
                  </a:cubicBezTo>
                  <a:lnTo>
                    <a:pt x="2076292" y="277708"/>
                  </a:lnTo>
                  <a:lnTo>
                    <a:pt x="2039404" y="259928"/>
                  </a:lnTo>
                  <a:cubicBezTo>
                    <a:pt x="2027064" y="254089"/>
                    <a:pt x="2014525" y="248782"/>
                    <a:pt x="2002118" y="243143"/>
                  </a:cubicBezTo>
                  <a:cubicBezTo>
                    <a:pt x="1952228" y="221249"/>
                    <a:pt x="1900944" y="202673"/>
                    <a:pt x="1848996" y="186949"/>
                  </a:cubicBezTo>
                  <a:cubicBezTo>
                    <a:pt x="1797049" y="171292"/>
                    <a:pt x="1744107" y="159284"/>
                    <a:pt x="1690766" y="150592"/>
                  </a:cubicBezTo>
                  <a:cubicBezTo>
                    <a:pt x="1637359" y="142034"/>
                    <a:pt x="1583554" y="137457"/>
                    <a:pt x="1529815" y="136793"/>
                  </a:cubicBezTo>
                  <a:cubicBezTo>
                    <a:pt x="1420613" y="135997"/>
                    <a:pt x="1311344" y="150393"/>
                    <a:pt x="1206321" y="179452"/>
                  </a:cubicBezTo>
                  <a:cubicBezTo>
                    <a:pt x="1101166" y="208246"/>
                    <a:pt x="1000854" y="252298"/>
                    <a:pt x="906711" y="305307"/>
                  </a:cubicBezTo>
                  <a:cubicBezTo>
                    <a:pt x="812503" y="358449"/>
                    <a:pt x="724332" y="420879"/>
                    <a:pt x="641667" y="489080"/>
                  </a:cubicBezTo>
                  <a:cubicBezTo>
                    <a:pt x="600202" y="523115"/>
                    <a:pt x="560727" y="559338"/>
                    <a:pt x="520987" y="595165"/>
                  </a:cubicBezTo>
                  <a:cubicBezTo>
                    <a:pt x="481247" y="630991"/>
                    <a:pt x="442502" y="668209"/>
                    <a:pt x="406742" y="708281"/>
                  </a:cubicBezTo>
                  <a:cubicBezTo>
                    <a:pt x="262709" y="867706"/>
                    <a:pt x="147735" y="1054199"/>
                    <a:pt x="68587" y="1254625"/>
                  </a:cubicBezTo>
                  <a:cubicBezTo>
                    <a:pt x="48783" y="1304714"/>
                    <a:pt x="31235" y="1355700"/>
                    <a:pt x="16050" y="1407357"/>
                  </a:cubicBezTo>
                  <a:lnTo>
                    <a:pt x="0" y="1472957"/>
                  </a:lnTo>
                  <a:lnTo>
                    <a:pt x="0" y="834497"/>
                  </a:lnTo>
                  <a:lnTo>
                    <a:pt x="2773" y="829707"/>
                  </a:lnTo>
                  <a:cubicBezTo>
                    <a:pt x="68952" y="726310"/>
                    <a:pt x="144252" y="628967"/>
                    <a:pt x="227746" y="539303"/>
                  </a:cubicBezTo>
                  <a:cubicBezTo>
                    <a:pt x="269676" y="494653"/>
                    <a:pt x="312534" y="450866"/>
                    <a:pt x="357979" y="409733"/>
                  </a:cubicBezTo>
                  <a:cubicBezTo>
                    <a:pt x="403426" y="368600"/>
                    <a:pt x="452719" y="331911"/>
                    <a:pt x="503273" y="297611"/>
                  </a:cubicBezTo>
                  <a:cubicBezTo>
                    <a:pt x="604581" y="229078"/>
                    <a:pt x="713717" y="172951"/>
                    <a:pt x="826767" y="129296"/>
                  </a:cubicBezTo>
                  <a:cubicBezTo>
                    <a:pt x="939817" y="85509"/>
                    <a:pt x="1056715" y="54659"/>
                    <a:pt x="1174277" y="33296"/>
                  </a:cubicBezTo>
                  <a:cubicBezTo>
                    <a:pt x="1291971" y="12000"/>
                    <a:pt x="1410860" y="986"/>
                    <a:pt x="1529815" y="58"/>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6" name="Freeform: Shape 105">
              <a:extLst>
                <a:ext uri="{FF2B5EF4-FFF2-40B4-BE49-F238E27FC236}">
                  <a16:creationId xmlns:a16="http://schemas.microsoft.com/office/drawing/2014/main" id="{AD44A17B-31B1-434F-8B3F-488316AA8A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021" y="3908755"/>
              <a:ext cx="3417890" cy="2949310"/>
            </a:xfrm>
            <a:custGeom>
              <a:avLst/>
              <a:gdLst>
                <a:gd name="connsiteX0" fmla="*/ 0 w 3417890"/>
                <a:gd name="connsiteY0" fmla="*/ 1953986 h 2966488"/>
                <a:gd name="connsiteX1" fmla="*/ 3650 w 3417890"/>
                <a:gd name="connsiteY1" fmla="*/ 2036794 h 2966488"/>
                <a:gd name="connsiteX2" fmla="*/ 97711 w 3417890"/>
                <a:gd name="connsiteY2" fmla="*/ 2451281 h 2966488"/>
                <a:gd name="connsiteX3" fmla="*/ 373570 w 3417890"/>
                <a:gd name="connsiteY3" fmla="*/ 2919471 h 2966488"/>
                <a:gd name="connsiteX4" fmla="*/ 418218 w 3417890"/>
                <a:gd name="connsiteY4" fmla="*/ 2966488 h 2966488"/>
                <a:gd name="connsiteX5" fmla="*/ 0 w 3417890"/>
                <a:gd name="connsiteY5" fmla="*/ 2966488 h 2966488"/>
                <a:gd name="connsiteX6" fmla="*/ 1526033 w 3417890"/>
                <a:gd name="connsiteY6" fmla="*/ 0 h 2966488"/>
                <a:gd name="connsiteX7" fmla="*/ 3362636 w 3417890"/>
                <a:gd name="connsiteY7" fmla="*/ 2324034 h 2966488"/>
                <a:gd name="connsiteX8" fmla="*/ 2754079 w 3417890"/>
                <a:gd name="connsiteY8" fmla="*/ 2933084 h 2966488"/>
                <a:gd name="connsiteX9" fmla="*/ 2713560 w 3417890"/>
                <a:gd name="connsiteY9" fmla="*/ 2966488 h 2966488"/>
                <a:gd name="connsiteX10" fmla="*/ 2248047 w 3417890"/>
                <a:gd name="connsiteY10" fmla="*/ 2966488 h 2966488"/>
                <a:gd name="connsiteX11" fmla="*/ 2395207 w 3417890"/>
                <a:gd name="connsiteY11" fmla="*/ 2809141 h 2966488"/>
                <a:gd name="connsiteX12" fmla="*/ 2822595 w 3417890"/>
                <a:gd name="connsiteY12" fmla="*/ 2501371 h 2966488"/>
                <a:gd name="connsiteX13" fmla="*/ 2960458 w 3417890"/>
                <a:gd name="connsiteY13" fmla="*/ 2413398 h 2966488"/>
                <a:gd name="connsiteX14" fmla="*/ 3043189 w 3417890"/>
                <a:gd name="connsiteY14" fmla="*/ 2234668 h 2966488"/>
                <a:gd name="connsiteX15" fmla="*/ 3047966 w 3417890"/>
                <a:gd name="connsiteY15" fmla="*/ 1613687 h 2966488"/>
                <a:gd name="connsiteX16" fmla="*/ 2759170 w 3417890"/>
                <a:gd name="connsiteY16" fmla="*/ 1025348 h 2966488"/>
                <a:gd name="connsiteX17" fmla="*/ 2179655 w 3417890"/>
                <a:gd name="connsiteY17" fmla="*/ 518811 h 2966488"/>
                <a:gd name="connsiteX18" fmla="*/ 1526033 w 3417890"/>
                <a:gd name="connsiteY18" fmla="*/ 331721 h 2966488"/>
                <a:gd name="connsiteX19" fmla="*/ 447145 w 3417890"/>
                <a:gd name="connsiteY19" fmla="*/ 787106 h 2966488"/>
                <a:gd name="connsiteX20" fmla="*/ 118145 w 3417890"/>
                <a:gd name="connsiteY20" fmla="*/ 1283758 h 2966488"/>
                <a:gd name="connsiteX21" fmla="*/ 4939 w 3417890"/>
                <a:gd name="connsiteY21" fmla="*/ 1736003 h 2966488"/>
                <a:gd name="connsiteX22" fmla="*/ 0 w 3417890"/>
                <a:gd name="connsiteY22" fmla="*/ 1838243 h 2966488"/>
                <a:gd name="connsiteX23" fmla="*/ 0 w 3417890"/>
                <a:gd name="connsiteY23" fmla="*/ 812148 h 2966488"/>
                <a:gd name="connsiteX24" fmla="*/ 90445 w 3417890"/>
                <a:gd name="connsiteY24" fmla="*/ 689050 h 2966488"/>
                <a:gd name="connsiteX25" fmla="*/ 1526033 w 3417890"/>
                <a:gd name="connsiteY25" fmla="*/ 0 h 2966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3417890" h="2966488">
                  <a:moveTo>
                    <a:pt x="0" y="1953986"/>
                  </a:moveTo>
                  <a:lnTo>
                    <a:pt x="3650" y="2036794"/>
                  </a:lnTo>
                  <a:cubicBezTo>
                    <a:pt x="16269" y="2179080"/>
                    <a:pt x="47754" y="2317979"/>
                    <a:pt x="97711" y="2451281"/>
                  </a:cubicBezTo>
                  <a:cubicBezTo>
                    <a:pt x="161932" y="2622780"/>
                    <a:pt x="254747" y="2780348"/>
                    <a:pt x="373570" y="2919471"/>
                  </a:cubicBezTo>
                  <a:lnTo>
                    <a:pt x="418218" y="2966488"/>
                  </a:lnTo>
                  <a:lnTo>
                    <a:pt x="0" y="2966488"/>
                  </a:lnTo>
                  <a:close/>
                  <a:moveTo>
                    <a:pt x="1526033" y="0"/>
                  </a:moveTo>
                  <a:cubicBezTo>
                    <a:pt x="2553570" y="0"/>
                    <a:pt x="3682481" y="1179399"/>
                    <a:pt x="3362636" y="2324034"/>
                  </a:cubicBezTo>
                  <a:cubicBezTo>
                    <a:pt x="3239684" y="2764061"/>
                    <a:pt x="3030076" y="2721132"/>
                    <a:pt x="2754079" y="2933084"/>
                  </a:cubicBezTo>
                  <a:lnTo>
                    <a:pt x="2713560" y="2966488"/>
                  </a:lnTo>
                  <a:lnTo>
                    <a:pt x="2248047" y="2966488"/>
                  </a:lnTo>
                  <a:lnTo>
                    <a:pt x="2395207" y="2809141"/>
                  </a:lnTo>
                  <a:cubicBezTo>
                    <a:pt x="2559076" y="2642352"/>
                    <a:pt x="2711402" y="2560882"/>
                    <a:pt x="2822595" y="2501371"/>
                  </a:cubicBezTo>
                  <a:cubicBezTo>
                    <a:pt x="2893052" y="2463621"/>
                    <a:pt x="2934252" y="2440931"/>
                    <a:pt x="2960458" y="2413398"/>
                  </a:cubicBezTo>
                  <a:cubicBezTo>
                    <a:pt x="2991242" y="2381089"/>
                    <a:pt x="3019106" y="2320915"/>
                    <a:pt x="3043189" y="2234668"/>
                  </a:cubicBezTo>
                  <a:cubicBezTo>
                    <a:pt x="3098918" y="2035171"/>
                    <a:pt x="3100511" y="1826254"/>
                    <a:pt x="3047966" y="1613687"/>
                  </a:cubicBezTo>
                  <a:cubicBezTo>
                    <a:pt x="2998075" y="1412001"/>
                    <a:pt x="2898227" y="1208590"/>
                    <a:pt x="2759170" y="1025348"/>
                  </a:cubicBezTo>
                  <a:cubicBezTo>
                    <a:pt x="2601935" y="818155"/>
                    <a:pt x="2401509" y="643007"/>
                    <a:pt x="2179655" y="518811"/>
                  </a:cubicBezTo>
                  <a:cubicBezTo>
                    <a:pt x="1960985" y="396406"/>
                    <a:pt x="1734950" y="331721"/>
                    <a:pt x="1526033" y="331721"/>
                  </a:cubicBezTo>
                  <a:cubicBezTo>
                    <a:pt x="1118813" y="331721"/>
                    <a:pt x="735676" y="493468"/>
                    <a:pt x="447145" y="787106"/>
                  </a:cubicBezTo>
                  <a:cubicBezTo>
                    <a:pt x="306164" y="930543"/>
                    <a:pt x="195502" y="1097663"/>
                    <a:pt x="118145" y="1283758"/>
                  </a:cubicBezTo>
                  <a:cubicBezTo>
                    <a:pt x="58037" y="1428405"/>
                    <a:pt x="20134" y="1579955"/>
                    <a:pt x="4939" y="1736003"/>
                  </a:cubicBezTo>
                  <a:lnTo>
                    <a:pt x="0" y="1838243"/>
                  </a:lnTo>
                  <a:lnTo>
                    <a:pt x="0" y="812148"/>
                  </a:lnTo>
                  <a:lnTo>
                    <a:pt x="90445" y="689050"/>
                  </a:lnTo>
                  <a:cubicBezTo>
                    <a:pt x="431676" y="268232"/>
                    <a:pt x="948081" y="0"/>
                    <a:pt x="1526033" y="0"/>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7" name="Freeform: Shape 106">
              <a:extLst>
                <a:ext uri="{FF2B5EF4-FFF2-40B4-BE49-F238E27FC236}">
                  <a16:creationId xmlns:a16="http://schemas.microsoft.com/office/drawing/2014/main" id="{E89C250B-5ADB-4172-AD75-5677A112C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021" y="3908755"/>
              <a:ext cx="3417890" cy="2949310"/>
            </a:xfrm>
            <a:custGeom>
              <a:avLst/>
              <a:gdLst>
                <a:gd name="connsiteX0" fmla="*/ 1526033 w 3417890"/>
                <a:gd name="connsiteY0" fmla="*/ 0 h 2966488"/>
                <a:gd name="connsiteX1" fmla="*/ 3362636 w 3417890"/>
                <a:gd name="connsiteY1" fmla="*/ 2324034 h 2966488"/>
                <a:gd name="connsiteX2" fmla="*/ 2754079 w 3417890"/>
                <a:gd name="connsiteY2" fmla="*/ 2933084 h 2966488"/>
                <a:gd name="connsiteX3" fmla="*/ 2713560 w 3417890"/>
                <a:gd name="connsiteY3" fmla="*/ 2966488 h 2966488"/>
                <a:gd name="connsiteX4" fmla="*/ 2157350 w 3417890"/>
                <a:gd name="connsiteY4" fmla="*/ 2966488 h 2966488"/>
                <a:gd name="connsiteX5" fmla="*/ 2163135 w 3417890"/>
                <a:gd name="connsiteY5" fmla="*/ 2960207 h 2966488"/>
                <a:gd name="connsiteX6" fmla="*/ 2347903 w 3417890"/>
                <a:gd name="connsiteY6" fmla="*/ 2762701 h 2966488"/>
                <a:gd name="connsiteX7" fmla="*/ 2791280 w 3417890"/>
                <a:gd name="connsiteY7" fmla="*/ 2442922 h 2966488"/>
                <a:gd name="connsiteX8" fmla="*/ 2912425 w 3417890"/>
                <a:gd name="connsiteY8" fmla="*/ 2367688 h 2966488"/>
                <a:gd name="connsiteX9" fmla="*/ 2979300 w 3417890"/>
                <a:gd name="connsiteY9" fmla="*/ 2216888 h 2966488"/>
                <a:gd name="connsiteX10" fmla="*/ 2983612 w 3417890"/>
                <a:gd name="connsiteY10" fmla="*/ 1629676 h 2966488"/>
                <a:gd name="connsiteX11" fmla="*/ 2706361 w 3417890"/>
                <a:gd name="connsiteY11" fmla="*/ 1065486 h 2966488"/>
                <a:gd name="connsiteX12" fmla="*/ 2147279 w 3417890"/>
                <a:gd name="connsiteY12" fmla="*/ 576729 h 2966488"/>
                <a:gd name="connsiteX13" fmla="*/ 1526033 w 3417890"/>
                <a:gd name="connsiteY13" fmla="*/ 398065 h 2966488"/>
                <a:gd name="connsiteX14" fmla="*/ 494515 w 3417890"/>
                <a:gd name="connsiteY14" fmla="*/ 833613 h 2966488"/>
                <a:gd name="connsiteX15" fmla="*/ 179447 w 3417890"/>
                <a:gd name="connsiteY15" fmla="*/ 1309235 h 2966488"/>
                <a:gd name="connsiteX16" fmla="*/ 63743 w 3417890"/>
                <a:gd name="connsiteY16" fmla="*/ 1893460 h 2966488"/>
                <a:gd name="connsiteX17" fmla="*/ 159809 w 3417890"/>
                <a:gd name="connsiteY17" fmla="*/ 2427994 h 2966488"/>
                <a:gd name="connsiteX18" fmla="*/ 423991 w 3417890"/>
                <a:gd name="connsiteY18" fmla="*/ 2876348 h 2966488"/>
                <a:gd name="connsiteX19" fmla="*/ 509568 w 3417890"/>
                <a:gd name="connsiteY19" fmla="*/ 2966488 h 2966488"/>
                <a:gd name="connsiteX20" fmla="*/ 0 w 3417890"/>
                <a:gd name="connsiteY20" fmla="*/ 2966488 h 2966488"/>
                <a:gd name="connsiteX21" fmla="*/ 0 w 3417890"/>
                <a:gd name="connsiteY21" fmla="*/ 812148 h 2966488"/>
                <a:gd name="connsiteX22" fmla="*/ 90445 w 3417890"/>
                <a:gd name="connsiteY22" fmla="*/ 689050 h 2966488"/>
                <a:gd name="connsiteX23" fmla="*/ 1526033 w 3417890"/>
                <a:gd name="connsiteY23" fmla="*/ 0 h 2966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417890" h="2966488">
                  <a:moveTo>
                    <a:pt x="1526033" y="0"/>
                  </a:moveTo>
                  <a:cubicBezTo>
                    <a:pt x="2553570" y="0"/>
                    <a:pt x="3682481" y="1179399"/>
                    <a:pt x="3362636" y="2324034"/>
                  </a:cubicBezTo>
                  <a:cubicBezTo>
                    <a:pt x="3239684" y="2764061"/>
                    <a:pt x="3030076" y="2721132"/>
                    <a:pt x="2754079" y="2933084"/>
                  </a:cubicBezTo>
                  <a:lnTo>
                    <a:pt x="2713560" y="2966488"/>
                  </a:lnTo>
                  <a:lnTo>
                    <a:pt x="2157350" y="2966488"/>
                  </a:lnTo>
                  <a:lnTo>
                    <a:pt x="2163135" y="2960207"/>
                  </a:lnTo>
                  <a:cubicBezTo>
                    <a:pt x="2221850" y="2895786"/>
                    <a:pt x="2282554" y="2829177"/>
                    <a:pt x="2347903" y="2762701"/>
                  </a:cubicBezTo>
                  <a:cubicBezTo>
                    <a:pt x="2518806" y="2588746"/>
                    <a:pt x="2676306" y="2504423"/>
                    <a:pt x="2791280" y="2442922"/>
                  </a:cubicBezTo>
                  <a:cubicBezTo>
                    <a:pt x="2847673" y="2412669"/>
                    <a:pt x="2892256" y="2388852"/>
                    <a:pt x="2912425" y="2367688"/>
                  </a:cubicBezTo>
                  <a:cubicBezTo>
                    <a:pt x="2934982" y="2344003"/>
                    <a:pt x="2958733" y="2290463"/>
                    <a:pt x="2979300" y="2216888"/>
                  </a:cubicBezTo>
                  <a:cubicBezTo>
                    <a:pt x="3031977" y="2028537"/>
                    <a:pt x="3033370" y="1830964"/>
                    <a:pt x="2983612" y="1629676"/>
                  </a:cubicBezTo>
                  <a:cubicBezTo>
                    <a:pt x="2935844" y="1436681"/>
                    <a:pt x="2839977" y="1241564"/>
                    <a:pt x="2706361" y="1065486"/>
                  </a:cubicBezTo>
                  <a:cubicBezTo>
                    <a:pt x="2554565" y="865525"/>
                    <a:pt x="2361238" y="696481"/>
                    <a:pt x="2147279" y="576729"/>
                  </a:cubicBezTo>
                  <a:cubicBezTo>
                    <a:pt x="1938428" y="459831"/>
                    <a:pt x="1723605" y="398065"/>
                    <a:pt x="1526033" y="398065"/>
                  </a:cubicBezTo>
                  <a:cubicBezTo>
                    <a:pt x="1136792" y="398065"/>
                    <a:pt x="770374" y="552713"/>
                    <a:pt x="494515" y="833613"/>
                  </a:cubicBezTo>
                  <a:cubicBezTo>
                    <a:pt x="359505" y="971012"/>
                    <a:pt x="253487" y="1131034"/>
                    <a:pt x="179447" y="1309235"/>
                  </a:cubicBezTo>
                  <a:cubicBezTo>
                    <a:pt x="102687" y="1494003"/>
                    <a:pt x="63743" y="1690580"/>
                    <a:pt x="63743" y="1893460"/>
                  </a:cubicBezTo>
                  <a:cubicBezTo>
                    <a:pt x="63743" y="2077897"/>
                    <a:pt x="96052" y="2257689"/>
                    <a:pt x="159809" y="2427994"/>
                  </a:cubicBezTo>
                  <a:cubicBezTo>
                    <a:pt x="221310" y="2592262"/>
                    <a:pt x="310211" y="2743063"/>
                    <a:pt x="423991" y="2876348"/>
                  </a:cubicBezTo>
                  <a:lnTo>
                    <a:pt x="509568" y="2966488"/>
                  </a:lnTo>
                  <a:lnTo>
                    <a:pt x="0" y="2966488"/>
                  </a:lnTo>
                  <a:lnTo>
                    <a:pt x="0" y="812148"/>
                  </a:lnTo>
                  <a:lnTo>
                    <a:pt x="90445" y="689050"/>
                  </a:lnTo>
                  <a:cubicBezTo>
                    <a:pt x="431676" y="268232"/>
                    <a:pt x="948081" y="0"/>
                    <a:pt x="1526033" y="0"/>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08" name="Freeform: Shape 107">
              <a:extLst>
                <a:ext uri="{FF2B5EF4-FFF2-40B4-BE49-F238E27FC236}">
                  <a16:creationId xmlns:a16="http://schemas.microsoft.com/office/drawing/2014/main" id="{0DBADFCF-E338-4B63-B2DF-02E7488329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021" y="3881713"/>
              <a:ext cx="3462418" cy="2976353"/>
            </a:xfrm>
            <a:custGeom>
              <a:avLst/>
              <a:gdLst>
                <a:gd name="connsiteX0" fmla="*/ 0 w 3462418"/>
                <a:gd name="connsiteY0" fmla="*/ 2730212 h 2993689"/>
                <a:gd name="connsiteX1" fmla="*/ 55451 w 3462418"/>
                <a:gd name="connsiteY1" fmla="*/ 2830720 h 2993689"/>
                <a:gd name="connsiteX2" fmla="*/ 152058 w 3462418"/>
                <a:gd name="connsiteY2" fmla="*/ 2972167 h 2993689"/>
                <a:gd name="connsiteX3" fmla="*/ 170061 w 3462418"/>
                <a:gd name="connsiteY3" fmla="*/ 2993689 h 2993689"/>
                <a:gd name="connsiteX4" fmla="*/ 0 w 3462418"/>
                <a:gd name="connsiteY4" fmla="*/ 2993689 h 2993689"/>
                <a:gd name="connsiteX5" fmla="*/ 1541758 w 3462418"/>
                <a:gd name="connsiteY5" fmla="*/ 0 h 2993689"/>
                <a:gd name="connsiteX6" fmla="*/ 3462418 w 3462418"/>
                <a:gd name="connsiteY6" fmla="*/ 1920662 h 2993689"/>
                <a:gd name="connsiteX7" fmla="*/ 3230610 w 3462418"/>
                <a:gd name="connsiteY7" fmla="*/ 2836173 h 2993689"/>
                <a:gd name="connsiteX8" fmla="*/ 3134917 w 3462418"/>
                <a:gd name="connsiteY8" fmla="*/ 2993689 h 2993689"/>
                <a:gd name="connsiteX9" fmla="*/ 2620198 w 3462418"/>
                <a:gd name="connsiteY9" fmla="*/ 2993689 h 2993689"/>
                <a:gd name="connsiteX10" fmla="*/ 2647978 w 3462418"/>
                <a:gd name="connsiteY10" fmla="*/ 2965249 h 2993689"/>
                <a:gd name="connsiteX11" fmla="*/ 2948384 w 3462418"/>
                <a:gd name="connsiteY11" fmla="*/ 2745916 h 2993689"/>
                <a:gd name="connsiteX12" fmla="*/ 3099450 w 3462418"/>
                <a:gd name="connsiteY12" fmla="*/ 2653232 h 2993689"/>
                <a:gd name="connsiteX13" fmla="*/ 3212964 w 3462418"/>
                <a:gd name="connsiteY13" fmla="*/ 2536069 h 2993689"/>
                <a:gd name="connsiteX14" fmla="*/ 3283488 w 3462418"/>
                <a:gd name="connsiteY14" fmla="*/ 2387060 h 2993689"/>
                <a:gd name="connsiteX15" fmla="*/ 3325484 w 3462418"/>
                <a:gd name="connsiteY15" fmla="*/ 2221531 h 2993689"/>
                <a:gd name="connsiteX16" fmla="*/ 3332716 w 3462418"/>
                <a:gd name="connsiteY16" fmla="*/ 2179270 h 2993689"/>
                <a:gd name="connsiteX17" fmla="*/ 3338819 w 3462418"/>
                <a:gd name="connsiteY17" fmla="*/ 2136943 h 2993689"/>
                <a:gd name="connsiteX18" fmla="*/ 3343397 w 3462418"/>
                <a:gd name="connsiteY18" fmla="*/ 2094483 h 2993689"/>
                <a:gd name="connsiteX19" fmla="*/ 3346714 w 3462418"/>
                <a:gd name="connsiteY19" fmla="*/ 2051956 h 2993689"/>
                <a:gd name="connsiteX20" fmla="*/ 3348572 w 3462418"/>
                <a:gd name="connsiteY20" fmla="*/ 1881717 h 2993689"/>
                <a:gd name="connsiteX21" fmla="*/ 3345985 w 3462418"/>
                <a:gd name="connsiteY21" fmla="*/ 1839257 h 2993689"/>
                <a:gd name="connsiteX22" fmla="*/ 3342070 w 3462418"/>
                <a:gd name="connsiteY22" fmla="*/ 1796929 h 2993689"/>
                <a:gd name="connsiteX23" fmla="*/ 3337227 w 3462418"/>
                <a:gd name="connsiteY23" fmla="*/ 1754668 h 2993689"/>
                <a:gd name="connsiteX24" fmla="*/ 3331256 w 3462418"/>
                <a:gd name="connsiteY24" fmla="*/ 1712540 h 2993689"/>
                <a:gd name="connsiteX25" fmla="*/ 3296492 w 3462418"/>
                <a:gd name="connsiteY25" fmla="*/ 1545817 h 2993689"/>
                <a:gd name="connsiteX26" fmla="*/ 3179195 w 3462418"/>
                <a:gd name="connsiteY26" fmla="*/ 1224313 h 2993689"/>
                <a:gd name="connsiteX27" fmla="*/ 3099716 w 3462418"/>
                <a:gd name="connsiteY27" fmla="*/ 1071125 h 2993689"/>
                <a:gd name="connsiteX28" fmla="*/ 3008160 w 3462418"/>
                <a:gd name="connsiteY28" fmla="*/ 923576 h 2993689"/>
                <a:gd name="connsiteX29" fmla="*/ 2905327 w 3462418"/>
                <a:gd name="connsiteY29" fmla="*/ 782330 h 2993689"/>
                <a:gd name="connsiteX30" fmla="*/ 2791481 w 3462418"/>
                <a:gd name="connsiteY30" fmla="*/ 648448 h 2993689"/>
                <a:gd name="connsiteX31" fmla="*/ 2667418 w 3462418"/>
                <a:gd name="connsiteY31" fmla="*/ 522526 h 2993689"/>
                <a:gd name="connsiteX32" fmla="*/ 2532739 w 3462418"/>
                <a:gd name="connsiteY32" fmla="*/ 406557 h 2993689"/>
                <a:gd name="connsiteX33" fmla="*/ 2388109 w 3462418"/>
                <a:gd name="connsiteY33" fmla="*/ 301601 h 2993689"/>
                <a:gd name="connsiteX34" fmla="*/ 2233527 w 3462418"/>
                <a:gd name="connsiteY34" fmla="*/ 210377 h 2993689"/>
                <a:gd name="connsiteX35" fmla="*/ 2069922 w 3462418"/>
                <a:gd name="connsiteY35" fmla="*/ 134811 h 2993689"/>
                <a:gd name="connsiteX36" fmla="*/ 1898423 w 3462418"/>
                <a:gd name="connsiteY36" fmla="*/ 77623 h 2993689"/>
                <a:gd name="connsiteX37" fmla="*/ 1540032 w 3462418"/>
                <a:gd name="connsiteY37" fmla="*/ 28926 h 2993689"/>
                <a:gd name="connsiteX38" fmla="*/ 1179784 w 3462418"/>
                <a:gd name="connsiteY38" fmla="*/ 68866 h 2993689"/>
                <a:gd name="connsiteX39" fmla="*/ 1168705 w 3462418"/>
                <a:gd name="connsiteY39" fmla="*/ 71121 h 2993689"/>
                <a:gd name="connsiteX40" fmla="*/ 1157758 w 3462418"/>
                <a:gd name="connsiteY40" fmla="*/ 73908 h 2993689"/>
                <a:gd name="connsiteX41" fmla="*/ 1135798 w 3462418"/>
                <a:gd name="connsiteY41" fmla="*/ 79547 h 2993689"/>
                <a:gd name="connsiteX42" fmla="*/ 1092011 w 3462418"/>
                <a:gd name="connsiteY42" fmla="*/ 90958 h 2993689"/>
                <a:gd name="connsiteX43" fmla="*/ 1048754 w 3462418"/>
                <a:gd name="connsiteY43" fmla="*/ 104028 h 2993689"/>
                <a:gd name="connsiteX44" fmla="*/ 1005763 w 3462418"/>
                <a:gd name="connsiteY44" fmla="*/ 117827 h 2993689"/>
                <a:gd name="connsiteX45" fmla="*/ 963303 w 3462418"/>
                <a:gd name="connsiteY45" fmla="*/ 133153 h 2993689"/>
                <a:gd name="connsiteX46" fmla="*/ 921175 w 3462418"/>
                <a:gd name="connsiteY46" fmla="*/ 149142 h 2993689"/>
                <a:gd name="connsiteX47" fmla="*/ 879776 w 3462418"/>
                <a:gd name="connsiteY47" fmla="*/ 166789 h 2993689"/>
                <a:gd name="connsiteX48" fmla="*/ 838709 w 3462418"/>
                <a:gd name="connsiteY48" fmla="*/ 185034 h 2993689"/>
                <a:gd name="connsiteX49" fmla="*/ 274453 w 3462418"/>
                <a:gd name="connsiteY49" fmla="*/ 607845 h 2993689"/>
                <a:gd name="connsiteX50" fmla="*/ 67351 w 3462418"/>
                <a:gd name="connsiteY50" fmla="*/ 886581 h 2993689"/>
                <a:gd name="connsiteX51" fmla="*/ 0 w 3462418"/>
                <a:gd name="connsiteY51" fmla="*/ 1008513 h 2993689"/>
                <a:gd name="connsiteX52" fmla="*/ 0 w 3462418"/>
                <a:gd name="connsiteY52" fmla="*/ 778734 h 2993689"/>
                <a:gd name="connsiteX53" fmla="*/ 59674 w 3462418"/>
                <a:gd name="connsiteY53" fmla="*/ 698933 h 2993689"/>
                <a:gd name="connsiteX54" fmla="*/ 1541758 w 3462418"/>
                <a:gd name="connsiteY54" fmla="*/ 0 h 2993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3462418" h="2993689">
                  <a:moveTo>
                    <a:pt x="0" y="2730212"/>
                  </a:moveTo>
                  <a:lnTo>
                    <a:pt x="55451" y="2830720"/>
                  </a:lnTo>
                  <a:cubicBezTo>
                    <a:pt x="85331" y="2879308"/>
                    <a:pt x="117557" y="2926541"/>
                    <a:pt x="152058" y="2972167"/>
                  </a:cubicBezTo>
                  <a:lnTo>
                    <a:pt x="170061" y="2993689"/>
                  </a:lnTo>
                  <a:lnTo>
                    <a:pt x="0" y="2993689"/>
                  </a:lnTo>
                  <a:close/>
                  <a:moveTo>
                    <a:pt x="1541758" y="0"/>
                  </a:moveTo>
                  <a:cubicBezTo>
                    <a:pt x="2602533" y="0"/>
                    <a:pt x="3462418" y="859886"/>
                    <a:pt x="3462418" y="1920662"/>
                  </a:cubicBezTo>
                  <a:cubicBezTo>
                    <a:pt x="3462418" y="2252154"/>
                    <a:pt x="3378445" y="2564028"/>
                    <a:pt x="3230610" y="2836173"/>
                  </a:cubicBezTo>
                  <a:lnTo>
                    <a:pt x="3134917" y="2993689"/>
                  </a:lnTo>
                  <a:lnTo>
                    <a:pt x="2620198" y="2993689"/>
                  </a:lnTo>
                  <a:lnTo>
                    <a:pt x="2647978" y="2965249"/>
                  </a:lnTo>
                  <a:cubicBezTo>
                    <a:pt x="2735818" y="2877741"/>
                    <a:pt x="2841305" y="2805691"/>
                    <a:pt x="2948384" y="2745916"/>
                  </a:cubicBezTo>
                  <a:cubicBezTo>
                    <a:pt x="3001393" y="2715397"/>
                    <a:pt x="3054004" y="2686803"/>
                    <a:pt x="3099450" y="2653232"/>
                  </a:cubicBezTo>
                  <a:cubicBezTo>
                    <a:pt x="3145094" y="2619862"/>
                    <a:pt x="3183242" y="2581382"/>
                    <a:pt x="3212964" y="2536069"/>
                  </a:cubicBezTo>
                  <a:cubicBezTo>
                    <a:pt x="3243151" y="2491221"/>
                    <a:pt x="3265509" y="2440334"/>
                    <a:pt x="3283488" y="2387060"/>
                  </a:cubicBezTo>
                  <a:cubicBezTo>
                    <a:pt x="3301468" y="2333786"/>
                    <a:pt x="3314869" y="2277725"/>
                    <a:pt x="3325484" y="2221531"/>
                  </a:cubicBezTo>
                  <a:cubicBezTo>
                    <a:pt x="3327872" y="2207400"/>
                    <a:pt x="3330725" y="2193401"/>
                    <a:pt x="3332716" y="2179270"/>
                  </a:cubicBezTo>
                  <a:lnTo>
                    <a:pt x="3338819" y="2136943"/>
                  </a:lnTo>
                  <a:lnTo>
                    <a:pt x="3343397" y="2094483"/>
                  </a:lnTo>
                  <a:cubicBezTo>
                    <a:pt x="3345122" y="2080351"/>
                    <a:pt x="3345520" y="2066088"/>
                    <a:pt x="3346714" y="2051956"/>
                  </a:cubicBezTo>
                  <a:cubicBezTo>
                    <a:pt x="3350761" y="1995232"/>
                    <a:pt x="3350828" y="1938376"/>
                    <a:pt x="3348572" y="1881717"/>
                  </a:cubicBezTo>
                  <a:lnTo>
                    <a:pt x="3345985" y="1839257"/>
                  </a:lnTo>
                  <a:cubicBezTo>
                    <a:pt x="3344857" y="1825126"/>
                    <a:pt x="3343330" y="1811061"/>
                    <a:pt x="3342070" y="1796929"/>
                  </a:cubicBezTo>
                  <a:cubicBezTo>
                    <a:pt x="3340943" y="1782798"/>
                    <a:pt x="3338819" y="1768733"/>
                    <a:pt x="3337227" y="1754668"/>
                  </a:cubicBezTo>
                  <a:cubicBezTo>
                    <a:pt x="3335767" y="1740537"/>
                    <a:pt x="3333445" y="1726538"/>
                    <a:pt x="3331256" y="1712540"/>
                  </a:cubicBezTo>
                  <a:cubicBezTo>
                    <a:pt x="3322366" y="1656479"/>
                    <a:pt x="3310756" y="1600883"/>
                    <a:pt x="3296492" y="1545817"/>
                  </a:cubicBezTo>
                  <a:cubicBezTo>
                    <a:pt x="3267300" y="1435885"/>
                    <a:pt x="3227892" y="1328275"/>
                    <a:pt x="3179195" y="1224313"/>
                  </a:cubicBezTo>
                  <a:cubicBezTo>
                    <a:pt x="3154781" y="1172433"/>
                    <a:pt x="3128309" y="1121281"/>
                    <a:pt x="3099716" y="1071125"/>
                  </a:cubicBezTo>
                  <a:cubicBezTo>
                    <a:pt x="3071386" y="1020837"/>
                    <a:pt x="3040603" y="971742"/>
                    <a:pt x="3008160" y="923576"/>
                  </a:cubicBezTo>
                  <a:cubicBezTo>
                    <a:pt x="2975784" y="875344"/>
                    <a:pt x="2941219" y="828439"/>
                    <a:pt x="2905327" y="782330"/>
                  </a:cubicBezTo>
                  <a:cubicBezTo>
                    <a:pt x="2869170" y="736486"/>
                    <a:pt x="2831155" y="691836"/>
                    <a:pt x="2791481" y="648448"/>
                  </a:cubicBezTo>
                  <a:cubicBezTo>
                    <a:pt x="2751740" y="605191"/>
                    <a:pt x="2710674" y="562797"/>
                    <a:pt x="2667418" y="522526"/>
                  </a:cubicBezTo>
                  <a:cubicBezTo>
                    <a:pt x="2624227" y="482189"/>
                    <a:pt x="2579313" y="443444"/>
                    <a:pt x="2532739" y="406557"/>
                  </a:cubicBezTo>
                  <a:cubicBezTo>
                    <a:pt x="2486165" y="369669"/>
                    <a:pt x="2437999" y="334441"/>
                    <a:pt x="2388109" y="301601"/>
                  </a:cubicBezTo>
                  <a:cubicBezTo>
                    <a:pt x="2338085" y="269026"/>
                    <a:pt x="2286669" y="238176"/>
                    <a:pt x="2233527" y="210377"/>
                  </a:cubicBezTo>
                  <a:cubicBezTo>
                    <a:pt x="2180451" y="182447"/>
                    <a:pt x="2125983" y="156771"/>
                    <a:pt x="2069922" y="134811"/>
                  </a:cubicBezTo>
                  <a:cubicBezTo>
                    <a:pt x="2013994" y="112520"/>
                    <a:pt x="1956739" y="93213"/>
                    <a:pt x="1898423" y="77623"/>
                  </a:cubicBezTo>
                  <a:cubicBezTo>
                    <a:pt x="1781856" y="46242"/>
                    <a:pt x="1661044" y="28794"/>
                    <a:pt x="1540032" y="28926"/>
                  </a:cubicBezTo>
                  <a:cubicBezTo>
                    <a:pt x="1418821" y="29325"/>
                    <a:pt x="1297744" y="42660"/>
                    <a:pt x="1179784" y="68866"/>
                  </a:cubicBezTo>
                  <a:lnTo>
                    <a:pt x="1168705" y="71121"/>
                  </a:lnTo>
                  <a:lnTo>
                    <a:pt x="1157758" y="73908"/>
                  </a:lnTo>
                  <a:lnTo>
                    <a:pt x="1135798" y="79547"/>
                  </a:lnTo>
                  <a:lnTo>
                    <a:pt x="1092011" y="90958"/>
                  </a:lnTo>
                  <a:cubicBezTo>
                    <a:pt x="1077349" y="94408"/>
                    <a:pt x="1063151" y="99582"/>
                    <a:pt x="1048754" y="104028"/>
                  </a:cubicBezTo>
                  <a:lnTo>
                    <a:pt x="1005763" y="117827"/>
                  </a:lnTo>
                  <a:cubicBezTo>
                    <a:pt x="991300" y="122139"/>
                    <a:pt x="977434" y="127978"/>
                    <a:pt x="963303" y="133153"/>
                  </a:cubicBezTo>
                  <a:lnTo>
                    <a:pt x="921175" y="149142"/>
                  </a:lnTo>
                  <a:cubicBezTo>
                    <a:pt x="907043" y="154184"/>
                    <a:pt x="893509" y="160818"/>
                    <a:pt x="879776" y="166789"/>
                  </a:cubicBezTo>
                  <a:lnTo>
                    <a:pt x="838709" y="185034"/>
                  </a:lnTo>
                  <a:cubicBezTo>
                    <a:pt x="621233" y="286209"/>
                    <a:pt x="429764" y="433957"/>
                    <a:pt x="274453" y="607845"/>
                  </a:cubicBezTo>
                  <a:cubicBezTo>
                    <a:pt x="196565" y="694822"/>
                    <a:pt x="127434" y="788301"/>
                    <a:pt x="67351" y="886581"/>
                  </a:cubicBezTo>
                  <a:lnTo>
                    <a:pt x="0" y="1008513"/>
                  </a:lnTo>
                  <a:lnTo>
                    <a:pt x="0" y="778734"/>
                  </a:lnTo>
                  <a:lnTo>
                    <a:pt x="59674" y="698933"/>
                  </a:lnTo>
                  <a:cubicBezTo>
                    <a:pt x="411948" y="272073"/>
                    <a:pt x="945071" y="0"/>
                    <a:pt x="1541758"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10" name="Group 109">
            <a:extLst>
              <a:ext uri="{FF2B5EF4-FFF2-40B4-BE49-F238E27FC236}">
                <a16:creationId xmlns:a16="http://schemas.microsoft.com/office/drawing/2014/main" id="{05F16C50-F398-4082-942C-098B046B43F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13756" y="2598821"/>
            <a:ext cx="3339065" cy="3401889"/>
            <a:chOff x="3224685" y="2598821"/>
            <a:chExt cx="3339065" cy="3401889"/>
          </a:xfrm>
        </p:grpSpPr>
        <p:sp>
          <p:nvSpPr>
            <p:cNvPr id="111" name="Freeform: Shape 110">
              <a:extLst>
                <a:ext uri="{FF2B5EF4-FFF2-40B4-BE49-F238E27FC236}">
                  <a16:creationId xmlns:a16="http://schemas.microsoft.com/office/drawing/2014/main" id="{16DC8D47-7123-4497-B7D1-7690338442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42294" y="2705797"/>
              <a:ext cx="3254181" cy="3187937"/>
            </a:xfrm>
            <a:custGeom>
              <a:avLst/>
              <a:gdLst>
                <a:gd name="connsiteX0" fmla="*/ 3016472 w 5391150"/>
                <a:gd name="connsiteY0" fmla="*/ 571500 h 5123497"/>
                <a:gd name="connsiteX1" fmla="*/ 3774758 w 5391150"/>
                <a:gd name="connsiteY1" fmla="*/ 729234 h 5123497"/>
                <a:gd name="connsiteX2" fmla="*/ 4324255 w 5391150"/>
                <a:gd name="connsiteY2" fmla="*/ 1153573 h 5123497"/>
                <a:gd name="connsiteX3" fmla="*/ 4819650 w 5391150"/>
                <a:gd name="connsiteY3" fmla="*/ 2684336 h 5123497"/>
                <a:gd name="connsiteX4" fmla="*/ 4609719 w 5391150"/>
                <a:gd name="connsiteY4" fmla="*/ 3278029 h 5123497"/>
                <a:gd name="connsiteX5" fmla="*/ 3943350 w 5391150"/>
                <a:gd name="connsiteY5" fmla="*/ 3869912 h 5123497"/>
                <a:gd name="connsiteX6" fmla="*/ 3792760 w 5391150"/>
                <a:gd name="connsiteY6" fmla="*/ 3986594 h 5123497"/>
                <a:gd name="connsiteX7" fmla="*/ 3182779 w 5391150"/>
                <a:gd name="connsiteY7" fmla="*/ 4406551 h 5123497"/>
                <a:gd name="connsiteX8" fmla="*/ 2617946 w 5391150"/>
                <a:gd name="connsiteY8" fmla="*/ 4551998 h 5123497"/>
                <a:gd name="connsiteX9" fmla="*/ 1739837 w 5391150"/>
                <a:gd name="connsiteY9" fmla="*/ 4323588 h 5123497"/>
                <a:gd name="connsiteX10" fmla="*/ 1071944 w 5391150"/>
                <a:gd name="connsiteY10" fmla="*/ 3641789 h 5123497"/>
                <a:gd name="connsiteX11" fmla="*/ 896874 w 5391150"/>
                <a:gd name="connsiteY11" fmla="*/ 3395567 h 5123497"/>
                <a:gd name="connsiteX12" fmla="*/ 571500 w 5391150"/>
                <a:gd name="connsiteY12" fmla="*/ 2684336 h 5123497"/>
                <a:gd name="connsiteX13" fmla="*/ 768572 w 5391150"/>
                <a:gd name="connsiteY13" fmla="*/ 1901571 h 5123497"/>
                <a:gd name="connsiteX14" fmla="*/ 1318546 w 5391150"/>
                <a:gd name="connsiteY14" fmla="*/ 1220153 h 5123497"/>
                <a:gd name="connsiteX15" fmla="*/ 2118646 w 5391150"/>
                <a:gd name="connsiteY15" fmla="*/ 744284 h 5123497"/>
                <a:gd name="connsiteX16" fmla="*/ 3016472 w 5391150"/>
                <a:gd name="connsiteY16" fmla="*/ 571500 h 5123497"/>
                <a:gd name="connsiteX17" fmla="*/ 3016472 w 5391150"/>
                <a:gd name="connsiteY17" fmla="*/ 0 h 5123497"/>
                <a:gd name="connsiteX18" fmla="*/ 0 w 5391150"/>
                <a:gd name="connsiteY18" fmla="*/ 2684336 h 5123497"/>
                <a:gd name="connsiteX19" fmla="*/ 599027 w 5391150"/>
                <a:gd name="connsiteY19" fmla="*/ 3962591 h 5123497"/>
                <a:gd name="connsiteX20" fmla="*/ 2617946 w 5391150"/>
                <a:gd name="connsiteY20" fmla="*/ 5123498 h 5123497"/>
                <a:gd name="connsiteX21" fmla="*/ 4144709 w 5391150"/>
                <a:gd name="connsiteY21" fmla="*/ 4436840 h 5123497"/>
                <a:gd name="connsiteX22" fmla="*/ 5391150 w 5391150"/>
                <a:gd name="connsiteY22" fmla="*/ 2684336 h 5123497"/>
                <a:gd name="connsiteX23" fmla="*/ 3016472 w 5391150"/>
                <a:gd name="connsiteY23" fmla="*/ 0 h 5123497"/>
                <a:gd name="connsiteX24" fmla="*/ 3016472 w 5391150"/>
                <a:gd name="connsiteY24" fmla="*/ 0 h 5123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391150" h="5123497">
                  <a:moveTo>
                    <a:pt x="3016472" y="571500"/>
                  </a:moveTo>
                  <a:cubicBezTo>
                    <a:pt x="3294316" y="571500"/>
                    <a:pt x="3549491" y="624554"/>
                    <a:pt x="3774758" y="729234"/>
                  </a:cubicBezTo>
                  <a:cubicBezTo>
                    <a:pt x="3985165" y="826961"/>
                    <a:pt x="4169950" y="969740"/>
                    <a:pt x="4324255" y="1153573"/>
                  </a:cubicBezTo>
                  <a:cubicBezTo>
                    <a:pt x="4643723" y="1534287"/>
                    <a:pt x="4819650" y="2077974"/>
                    <a:pt x="4819650" y="2684336"/>
                  </a:cubicBezTo>
                  <a:cubicBezTo>
                    <a:pt x="4819650" y="2915317"/>
                    <a:pt x="4756881" y="3092863"/>
                    <a:pt x="4609719" y="3278029"/>
                  </a:cubicBezTo>
                  <a:cubicBezTo>
                    <a:pt x="4450080" y="3478911"/>
                    <a:pt x="4203954" y="3668840"/>
                    <a:pt x="3943350" y="3869912"/>
                  </a:cubicBezTo>
                  <a:cubicBezTo>
                    <a:pt x="3894296" y="3907727"/>
                    <a:pt x="3843623" y="3946875"/>
                    <a:pt x="3792760" y="3986594"/>
                  </a:cubicBezTo>
                  <a:cubicBezTo>
                    <a:pt x="3575876" y="4156043"/>
                    <a:pt x="3380328" y="4304634"/>
                    <a:pt x="3182779" y="4406551"/>
                  </a:cubicBezTo>
                  <a:cubicBezTo>
                    <a:pt x="2990374" y="4505802"/>
                    <a:pt x="2810923" y="4551998"/>
                    <a:pt x="2617946" y="4551998"/>
                  </a:cubicBezTo>
                  <a:cubicBezTo>
                    <a:pt x="2277904" y="4551998"/>
                    <a:pt x="1990630" y="4477322"/>
                    <a:pt x="1739837" y="4323588"/>
                  </a:cubicBezTo>
                  <a:cubicBezTo>
                    <a:pt x="1503236" y="4178618"/>
                    <a:pt x="1284827" y="3955542"/>
                    <a:pt x="1071944" y="3641789"/>
                  </a:cubicBezTo>
                  <a:cubicBezTo>
                    <a:pt x="1011746" y="3553111"/>
                    <a:pt x="953357" y="3473006"/>
                    <a:pt x="896874" y="3395567"/>
                  </a:cubicBezTo>
                  <a:cubicBezTo>
                    <a:pt x="671227" y="3086195"/>
                    <a:pt x="571500" y="2938653"/>
                    <a:pt x="571500" y="2684336"/>
                  </a:cubicBezTo>
                  <a:cubicBezTo>
                    <a:pt x="571500" y="2418207"/>
                    <a:pt x="637794" y="2154841"/>
                    <a:pt x="768572" y="1901571"/>
                  </a:cubicBezTo>
                  <a:cubicBezTo>
                    <a:pt x="895922" y="1654969"/>
                    <a:pt x="1086041" y="1419320"/>
                    <a:pt x="1318546" y="1220153"/>
                  </a:cubicBezTo>
                  <a:cubicBezTo>
                    <a:pt x="1551337" y="1020699"/>
                    <a:pt x="1828038" y="856107"/>
                    <a:pt x="2118646" y="744284"/>
                  </a:cubicBezTo>
                  <a:cubicBezTo>
                    <a:pt x="2412397" y="631222"/>
                    <a:pt x="2722912" y="571500"/>
                    <a:pt x="3016472" y="571500"/>
                  </a:cubicBezTo>
                  <a:moveTo>
                    <a:pt x="3016472" y="0"/>
                  </a:moveTo>
                  <a:cubicBezTo>
                    <a:pt x="1518952" y="0"/>
                    <a:pt x="0" y="1201769"/>
                    <a:pt x="0" y="2684336"/>
                  </a:cubicBezTo>
                  <a:cubicBezTo>
                    <a:pt x="0" y="3240310"/>
                    <a:pt x="308324" y="3534156"/>
                    <a:pt x="599027" y="3962591"/>
                  </a:cubicBezTo>
                  <a:cubicBezTo>
                    <a:pt x="1083469" y="4676680"/>
                    <a:pt x="1687544" y="5123498"/>
                    <a:pt x="2617946" y="5123498"/>
                  </a:cubicBezTo>
                  <a:cubicBezTo>
                    <a:pt x="3245358" y="5123498"/>
                    <a:pt x="3686651" y="4794790"/>
                    <a:pt x="4144709" y="4436840"/>
                  </a:cubicBezTo>
                  <a:cubicBezTo>
                    <a:pt x="4773549" y="3945446"/>
                    <a:pt x="5391150" y="3542157"/>
                    <a:pt x="5391150" y="2684336"/>
                  </a:cubicBezTo>
                  <a:cubicBezTo>
                    <a:pt x="5391150" y="1201769"/>
                    <a:pt x="4505230" y="0"/>
                    <a:pt x="3016472" y="0"/>
                  </a:cubicBezTo>
                  <a:lnTo>
                    <a:pt x="3016472" y="0"/>
                  </a:lnTo>
                  <a:close/>
                </a:path>
              </a:pathLst>
            </a:custGeom>
            <a:solidFill>
              <a:schemeClr val="bg1">
                <a:alpha val="20000"/>
              </a:schemeClr>
            </a:solid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6D9EAF00-1329-4886-AF49-52D59ECE4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24685" y="2705797"/>
              <a:ext cx="3271790" cy="3187937"/>
            </a:xfrm>
            <a:custGeom>
              <a:avLst/>
              <a:gdLst>
                <a:gd name="connsiteX0" fmla="*/ 3016472 w 5391150"/>
                <a:gd name="connsiteY0" fmla="*/ 476250 h 5123497"/>
                <a:gd name="connsiteX1" fmla="*/ 3814953 w 5391150"/>
                <a:gd name="connsiteY1" fmla="*/ 642842 h 5123497"/>
                <a:gd name="connsiteX2" fmla="*/ 4397312 w 5391150"/>
                <a:gd name="connsiteY2" fmla="*/ 1092327 h 5123497"/>
                <a:gd name="connsiteX3" fmla="*/ 4914900 w 5391150"/>
                <a:gd name="connsiteY3" fmla="*/ 2684336 h 5123497"/>
                <a:gd name="connsiteX4" fmla="*/ 4684300 w 5391150"/>
                <a:gd name="connsiteY4" fmla="*/ 3337275 h 5123497"/>
                <a:gd name="connsiteX5" fmla="*/ 4001548 w 5391150"/>
                <a:gd name="connsiteY5" fmla="*/ 3945255 h 5123497"/>
                <a:gd name="connsiteX6" fmla="*/ 3851434 w 5391150"/>
                <a:gd name="connsiteY6" fmla="*/ 4061555 h 5123497"/>
                <a:gd name="connsiteX7" fmla="*/ 2617946 w 5391150"/>
                <a:gd name="connsiteY7" fmla="*/ 4647248 h 5123497"/>
                <a:gd name="connsiteX8" fmla="*/ 993077 w 5391150"/>
                <a:gd name="connsiteY8" fmla="*/ 3695224 h 5123497"/>
                <a:gd name="connsiteX9" fmla="*/ 819912 w 5391150"/>
                <a:gd name="connsiteY9" fmla="*/ 3451670 h 5123497"/>
                <a:gd name="connsiteX10" fmla="*/ 476250 w 5391150"/>
                <a:gd name="connsiteY10" fmla="*/ 2684336 h 5123497"/>
                <a:gd name="connsiteX11" fmla="*/ 683895 w 5391150"/>
                <a:gd name="connsiteY11" fmla="*/ 1857947 h 5123497"/>
                <a:gd name="connsiteX12" fmla="*/ 1256538 w 5391150"/>
                <a:gd name="connsiteY12" fmla="*/ 1147858 h 5123497"/>
                <a:gd name="connsiteX13" fmla="*/ 2084451 w 5391150"/>
                <a:gd name="connsiteY13" fmla="*/ 655415 h 5123497"/>
                <a:gd name="connsiteX14" fmla="*/ 3016472 w 5391150"/>
                <a:gd name="connsiteY14" fmla="*/ 476250 h 5123497"/>
                <a:gd name="connsiteX15" fmla="*/ 3016472 w 5391150"/>
                <a:gd name="connsiteY15" fmla="*/ 0 h 5123497"/>
                <a:gd name="connsiteX16" fmla="*/ 0 w 5391150"/>
                <a:gd name="connsiteY16" fmla="*/ 2684336 h 5123497"/>
                <a:gd name="connsiteX17" fmla="*/ 599027 w 5391150"/>
                <a:gd name="connsiteY17" fmla="*/ 3962591 h 5123497"/>
                <a:gd name="connsiteX18" fmla="*/ 2617946 w 5391150"/>
                <a:gd name="connsiteY18" fmla="*/ 5123498 h 5123497"/>
                <a:gd name="connsiteX19" fmla="*/ 4144709 w 5391150"/>
                <a:gd name="connsiteY19" fmla="*/ 4436840 h 5123497"/>
                <a:gd name="connsiteX20" fmla="*/ 5391150 w 5391150"/>
                <a:gd name="connsiteY20" fmla="*/ 2684336 h 5123497"/>
                <a:gd name="connsiteX21" fmla="*/ 3016472 w 5391150"/>
                <a:gd name="connsiteY21" fmla="*/ 0 h 5123497"/>
                <a:gd name="connsiteX22" fmla="*/ 3016472 w 5391150"/>
                <a:gd name="connsiteY22" fmla="*/ 0 h 5123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5391150" h="5123497">
                  <a:moveTo>
                    <a:pt x="3016472" y="476250"/>
                  </a:moveTo>
                  <a:cubicBezTo>
                    <a:pt x="3308318" y="476250"/>
                    <a:pt x="3576923" y="532352"/>
                    <a:pt x="3814953" y="642842"/>
                  </a:cubicBezTo>
                  <a:cubicBezTo>
                    <a:pt x="4038029" y="746474"/>
                    <a:pt x="4233958" y="897731"/>
                    <a:pt x="4397312" y="1092327"/>
                  </a:cubicBezTo>
                  <a:cubicBezTo>
                    <a:pt x="4731068" y="1490186"/>
                    <a:pt x="4914900" y="2055590"/>
                    <a:pt x="4914900" y="2684336"/>
                  </a:cubicBezTo>
                  <a:cubicBezTo>
                    <a:pt x="4914900" y="2935224"/>
                    <a:pt x="4843749" y="3136583"/>
                    <a:pt x="4684300" y="3337275"/>
                  </a:cubicBezTo>
                  <a:cubicBezTo>
                    <a:pt x="4517517" y="3547205"/>
                    <a:pt x="4266915" y="3740563"/>
                    <a:pt x="4001548" y="3945255"/>
                  </a:cubicBezTo>
                  <a:cubicBezTo>
                    <a:pt x="3952589" y="3982974"/>
                    <a:pt x="3902012" y="4022027"/>
                    <a:pt x="3851434" y="4061555"/>
                  </a:cubicBezTo>
                  <a:cubicBezTo>
                    <a:pt x="3398711" y="4415314"/>
                    <a:pt x="3068288" y="4647248"/>
                    <a:pt x="2617946" y="4647248"/>
                  </a:cubicBezTo>
                  <a:cubicBezTo>
                    <a:pt x="1931765" y="4647248"/>
                    <a:pt x="1445800" y="4362545"/>
                    <a:pt x="993077" y="3695224"/>
                  </a:cubicBezTo>
                  <a:cubicBezTo>
                    <a:pt x="933831" y="3607880"/>
                    <a:pt x="875919" y="3528441"/>
                    <a:pt x="819912" y="3451670"/>
                  </a:cubicBezTo>
                  <a:cubicBezTo>
                    <a:pt x="587788" y="3133439"/>
                    <a:pt x="476250" y="2967895"/>
                    <a:pt x="476250" y="2684336"/>
                  </a:cubicBezTo>
                  <a:cubicBezTo>
                    <a:pt x="476250" y="2402872"/>
                    <a:pt x="546164" y="2124837"/>
                    <a:pt x="683895" y="1857947"/>
                  </a:cubicBezTo>
                  <a:cubicBezTo>
                    <a:pt x="818674" y="1596866"/>
                    <a:pt x="1011365" y="1357884"/>
                    <a:pt x="1256538" y="1147858"/>
                  </a:cubicBezTo>
                  <a:cubicBezTo>
                    <a:pt x="1497521" y="941356"/>
                    <a:pt x="1783747" y="771049"/>
                    <a:pt x="2084451" y="655415"/>
                  </a:cubicBezTo>
                  <a:cubicBezTo>
                    <a:pt x="2393347" y="536448"/>
                    <a:pt x="2707005" y="476250"/>
                    <a:pt x="3016472" y="476250"/>
                  </a:cubicBezTo>
                  <a:moveTo>
                    <a:pt x="3016472" y="0"/>
                  </a:moveTo>
                  <a:cubicBezTo>
                    <a:pt x="1518952" y="0"/>
                    <a:pt x="0" y="1201769"/>
                    <a:pt x="0" y="2684336"/>
                  </a:cubicBezTo>
                  <a:cubicBezTo>
                    <a:pt x="0" y="3240310"/>
                    <a:pt x="308324" y="3534156"/>
                    <a:pt x="599027" y="3962591"/>
                  </a:cubicBezTo>
                  <a:cubicBezTo>
                    <a:pt x="1083469" y="4676680"/>
                    <a:pt x="1687544" y="5123498"/>
                    <a:pt x="2617946" y="5123498"/>
                  </a:cubicBezTo>
                  <a:cubicBezTo>
                    <a:pt x="3245358" y="5123498"/>
                    <a:pt x="3686651" y="4794790"/>
                    <a:pt x="4144709" y="4436840"/>
                  </a:cubicBezTo>
                  <a:cubicBezTo>
                    <a:pt x="4773549" y="3945446"/>
                    <a:pt x="5391150" y="3542157"/>
                    <a:pt x="5391150" y="2684336"/>
                  </a:cubicBezTo>
                  <a:cubicBezTo>
                    <a:pt x="5391150" y="1201769"/>
                    <a:pt x="4505230" y="0"/>
                    <a:pt x="3016472" y="0"/>
                  </a:cubicBezTo>
                  <a:lnTo>
                    <a:pt x="3016472" y="0"/>
                  </a:lnTo>
                  <a:close/>
                </a:path>
              </a:pathLst>
            </a:custGeom>
            <a:solidFill>
              <a:schemeClr val="bg1">
                <a:alpha val="20000"/>
              </a:schemeClr>
            </a:solid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D86049FB-0264-4F59-9D62-6436901437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42295" y="2683818"/>
              <a:ext cx="3271790" cy="3231975"/>
            </a:xfrm>
            <a:custGeom>
              <a:avLst/>
              <a:gdLst>
                <a:gd name="connsiteX0" fmla="*/ 0 w 5419747"/>
                <a:gd name="connsiteY0" fmla="*/ 2700514 h 5194273"/>
                <a:gd name="connsiteX1" fmla="*/ 52864 w 5419747"/>
                <a:gd name="connsiteY1" fmla="*/ 2193498 h 5194273"/>
                <a:gd name="connsiteX2" fmla="*/ 211741 w 5419747"/>
                <a:gd name="connsiteY2" fmla="*/ 1707723 h 5194273"/>
                <a:gd name="connsiteX3" fmla="*/ 807434 w 5419747"/>
                <a:gd name="connsiteY3" fmla="*/ 882763 h 5194273"/>
                <a:gd name="connsiteX4" fmla="*/ 1202436 w 5419747"/>
                <a:gd name="connsiteY4" fmla="*/ 559580 h 5194273"/>
                <a:gd name="connsiteX5" fmla="*/ 1643920 w 5419747"/>
                <a:gd name="connsiteY5" fmla="*/ 302976 h 5194273"/>
                <a:gd name="connsiteX6" fmla="*/ 2623947 w 5419747"/>
                <a:gd name="connsiteY6" fmla="*/ 19989 h 5194273"/>
                <a:gd name="connsiteX7" fmla="*/ 3136868 w 5419747"/>
                <a:gd name="connsiteY7" fmla="*/ 5034 h 5194273"/>
                <a:gd name="connsiteX8" fmla="*/ 3645408 w 5419747"/>
                <a:gd name="connsiteY8" fmla="*/ 83997 h 5194273"/>
                <a:gd name="connsiteX9" fmla="*/ 4129278 w 5419747"/>
                <a:gd name="connsiteY9" fmla="*/ 267258 h 5194273"/>
                <a:gd name="connsiteX10" fmla="*/ 4557998 w 5419747"/>
                <a:gd name="connsiteY10" fmla="*/ 558627 h 5194273"/>
                <a:gd name="connsiteX11" fmla="*/ 4900803 w 5419747"/>
                <a:gd name="connsiteY11" fmla="*/ 944676 h 5194273"/>
                <a:gd name="connsiteX12" fmla="*/ 4937760 w 5419747"/>
                <a:gd name="connsiteY12" fmla="*/ 997444 h 5194273"/>
                <a:gd name="connsiteX13" fmla="*/ 4973193 w 5419747"/>
                <a:gd name="connsiteY13" fmla="*/ 1051165 h 5194273"/>
                <a:gd name="connsiteX14" fmla="*/ 5007578 w 5419747"/>
                <a:gd name="connsiteY14" fmla="*/ 1105458 h 5194273"/>
                <a:gd name="connsiteX15" fmla="*/ 5040726 w 5419747"/>
                <a:gd name="connsiteY15" fmla="*/ 1160512 h 5194273"/>
                <a:gd name="connsiteX16" fmla="*/ 5161788 w 5419747"/>
                <a:gd name="connsiteY16" fmla="*/ 1387017 h 5194273"/>
                <a:gd name="connsiteX17" fmla="*/ 5327523 w 5419747"/>
                <a:gd name="connsiteY17" fmla="*/ 1870887 h 5194273"/>
                <a:gd name="connsiteX18" fmla="*/ 5366385 w 5419747"/>
                <a:gd name="connsiteY18" fmla="*/ 2122632 h 5194273"/>
                <a:gd name="connsiteX19" fmla="*/ 5391626 w 5419747"/>
                <a:gd name="connsiteY19" fmla="*/ 2374569 h 5194273"/>
                <a:gd name="connsiteX20" fmla="*/ 5411724 w 5419747"/>
                <a:gd name="connsiteY20" fmla="*/ 2626505 h 5194273"/>
                <a:gd name="connsiteX21" fmla="*/ 5415820 w 5419747"/>
                <a:gd name="connsiteY21" fmla="*/ 2689656 h 5194273"/>
                <a:gd name="connsiteX22" fmla="*/ 5417630 w 5419747"/>
                <a:gd name="connsiteY22" fmla="*/ 2722136 h 5194273"/>
                <a:gd name="connsiteX23" fmla="*/ 5418963 w 5419747"/>
                <a:gd name="connsiteY23" fmla="*/ 2755188 h 5194273"/>
                <a:gd name="connsiteX24" fmla="*/ 5417153 w 5419747"/>
                <a:gd name="connsiteY24" fmla="*/ 2888347 h 5194273"/>
                <a:gd name="connsiteX25" fmla="*/ 5281517 w 5419747"/>
                <a:gd name="connsiteY25" fmla="*/ 3411365 h 5194273"/>
                <a:gd name="connsiteX26" fmla="*/ 4980052 w 5419747"/>
                <a:gd name="connsiteY26" fmla="*/ 3855516 h 5194273"/>
                <a:gd name="connsiteX27" fmla="*/ 4796314 w 5419747"/>
                <a:gd name="connsiteY27" fmla="*/ 4040682 h 5194273"/>
                <a:gd name="connsiteX28" fmla="*/ 4604766 w 5419747"/>
                <a:gd name="connsiteY28" fmla="*/ 4208989 h 5194273"/>
                <a:gd name="connsiteX29" fmla="*/ 4215670 w 5419747"/>
                <a:gd name="connsiteY29" fmla="*/ 4512265 h 5194273"/>
                <a:gd name="connsiteX30" fmla="*/ 4117753 w 5419747"/>
                <a:gd name="connsiteY30" fmla="*/ 4586274 h 5194273"/>
                <a:gd name="connsiteX31" fmla="*/ 4017169 w 5419747"/>
                <a:gd name="connsiteY31" fmla="*/ 4660759 h 5194273"/>
                <a:gd name="connsiteX32" fmla="*/ 3914108 w 5419747"/>
                <a:gd name="connsiteY32" fmla="*/ 4734292 h 5194273"/>
                <a:gd name="connsiteX33" fmla="*/ 3807809 w 5419747"/>
                <a:gd name="connsiteY33" fmla="*/ 4805730 h 5194273"/>
                <a:gd name="connsiteX34" fmla="*/ 3584639 w 5419747"/>
                <a:gd name="connsiteY34" fmla="*/ 4939842 h 5194273"/>
                <a:gd name="connsiteX35" fmla="*/ 3344609 w 5419747"/>
                <a:gd name="connsiteY35" fmla="*/ 5053856 h 5194273"/>
                <a:gd name="connsiteX36" fmla="*/ 2822258 w 5419747"/>
                <a:gd name="connsiteY36" fmla="*/ 5185015 h 5194273"/>
                <a:gd name="connsiteX37" fmla="*/ 2687765 w 5419747"/>
                <a:gd name="connsiteY37" fmla="*/ 5193493 h 5194273"/>
                <a:gd name="connsiteX38" fmla="*/ 2654141 w 5419747"/>
                <a:gd name="connsiteY38" fmla="*/ 5194254 h 5194273"/>
                <a:gd name="connsiteX39" fmla="*/ 2620613 w 5419747"/>
                <a:gd name="connsiteY39" fmla="*/ 5194064 h 5194273"/>
                <a:gd name="connsiteX40" fmla="*/ 2587181 w 5419747"/>
                <a:gd name="connsiteY40" fmla="*/ 5193683 h 5194273"/>
                <a:gd name="connsiteX41" fmla="*/ 2554700 w 5419747"/>
                <a:gd name="connsiteY41" fmla="*/ 5192445 h 5194273"/>
                <a:gd name="connsiteX42" fmla="*/ 2295239 w 5419747"/>
                <a:gd name="connsiteY42" fmla="*/ 5171776 h 5194273"/>
                <a:gd name="connsiteX43" fmla="*/ 2037398 w 5419747"/>
                <a:gd name="connsiteY43" fmla="*/ 5126246 h 5194273"/>
                <a:gd name="connsiteX44" fmla="*/ 1784128 w 5419747"/>
                <a:gd name="connsiteY44" fmla="*/ 5054904 h 5194273"/>
                <a:gd name="connsiteX45" fmla="*/ 1299305 w 5419747"/>
                <a:gd name="connsiteY45" fmla="*/ 4840401 h 5194273"/>
                <a:gd name="connsiteX46" fmla="*/ 890683 w 5419747"/>
                <a:gd name="connsiteY46" fmla="*/ 4506454 h 5194273"/>
                <a:gd name="connsiteX47" fmla="*/ 725043 w 5419747"/>
                <a:gd name="connsiteY47" fmla="*/ 4305477 h 5194273"/>
                <a:gd name="connsiteX48" fmla="*/ 580358 w 5419747"/>
                <a:gd name="connsiteY48" fmla="*/ 4092688 h 5194273"/>
                <a:gd name="connsiteX49" fmla="*/ 546545 w 5419747"/>
                <a:gd name="connsiteY49" fmla="*/ 4038491 h 5194273"/>
                <a:gd name="connsiteX50" fmla="*/ 514255 w 5419747"/>
                <a:gd name="connsiteY50" fmla="*/ 3985913 h 5194273"/>
                <a:gd name="connsiteX51" fmla="*/ 450533 w 5419747"/>
                <a:gd name="connsiteY51" fmla="*/ 3883995 h 5194273"/>
                <a:gd name="connsiteX52" fmla="*/ 318516 w 5419747"/>
                <a:gd name="connsiteY52" fmla="*/ 3675779 h 5194273"/>
                <a:gd name="connsiteX53" fmla="*/ 189643 w 5419747"/>
                <a:gd name="connsiteY53" fmla="*/ 3455656 h 5194273"/>
                <a:gd name="connsiteX54" fmla="*/ 131540 w 5419747"/>
                <a:gd name="connsiteY54" fmla="*/ 3338975 h 5194273"/>
                <a:gd name="connsiteX55" fmla="*/ 82201 w 5419747"/>
                <a:gd name="connsiteY55" fmla="*/ 3216864 h 5194273"/>
                <a:gd name="connsiteX56" fmla="*/ 44387 w 5419747"/>
                <a:gd name="connsiteY56" fmla="*/ 3090182 h 5194273"/>
                <a:gd name="connsiteX57" fmla="*/ 30289 w 5419747"/>
                <a:gd name="connsiteY57" fmla="*/ 3025602 h 5194273"/>
                <a:gd name="connsiteX58" fmla="*/ 24098 w 5419747"/>
                <a:gd name="connsiteY58" fmla="*/ 2993217 h 5194273"/>
                <a:gd name="connsiteX59" fmla="*/ 18955 w 5419747"/>
                <a:gd name="connsiteY59" fmla="*/ 2960737 h 5194273"/>
                <a:gd name="connsiteX60" fmla="*/ 0 w 5419747"/>
                <a:gd name="connsiteY60" fmla="*/ 2700514 h 5194273"/>
                <a:gd name="connsiteX61" fmla="*/ 155162 w 5419747"/>
                <a:gd name="connsiteY61" fmla="*/ 2700514 h 5194273"/>
                <a:gd name="connsiteX62" fmla="*/ 181642 w 5419747"/>
                <a:gd name="connsiteY62" fmla="*/ 2929305 h 5194273"/>
                <a:gd name="connsiteX63" fmla="*/ 259842 w 5419747"/>
                <a:gd name="connsiteY63" fmla="*/ 3143331 h 5194273"/>
                <a:gd name="connsiteX64" fmla="*/ 314420 w 5419747"/>
                <a:gd name="connsiteY64" fmla="*/ 3244106 h 5194273"/>
                <a:gd name="connsiteX65" fmla="*/ 377095 w 5419747"/>
                <a:gd name="connsiteY65" fmla="*/ 3341642 h 5194273"/>
                <a:gd name="connsiteX66" fmla="*/ 521875 w 5419747"/>
                <a:gd name="connsiteY66" fmla="*/ 3530142 h 5194273"/>
                <a:gd name="connsiteX67" fmla="*/ 678561 w 5419747"/>
                <a:gd name="connsiteY67" fmla="*/ 3720070 h 5194273"/>
                <a:gd name="connsiteX68" fmla="*/ 756476 w 5419747"/>
                <a:gd name="connsiteY68" fmla="*/ 3819225 h 5194273"/>
                <a:gd name="connsiteX69" fmla="*/ 793909 w 5419747"/>
                <a:gd name="connsiteY69" fmla="*/ 3867898 h 5194273"/>
                <a:gd name="connsiteX70" fmla="*/ 830580 w 5419747"/>
                <a:gd name="connsiteY70" fmla="*/ 3914475 h 5194273"/>
                <a:gd name="connsiteX71" fmla="*/ 1145667 w 5419747"/>
                <a:gd name="connsiteY71" fmla="*/ 4258709 h 5194273"/>
                <a:gd name="connsiteX72" fmla="*/ 1313212 w 5419747"/>
                <a:gd name="connsiteY72" fmla="*/ 4413585 h 5194273"/>
                <a:gd name="connsiteX73" fmla="*/ 1488662 w 5419747"/>
                <a:gd name="connsiteY73" fmla="*/ 4556365 h 5194273"/>
                <a:gd name="connsiteX74" fmla="*/ 1880616 w 5419747"/>
                <a:gd name="connsiteY74" fmla="*/ 4782203 h 5194273"/>
                <a:gd name="connsiteX75" fmla="*/ 2099882 w 5419747"/>
                <a:gd name="connsiteY75" fmla="*/ 4846020 h 5194273"/>
                <a:gd name="connsiteX76" fmla="*/ 2156079 w 5419747"/>
                <a:gd name="connsiteY76" fmla="*/ 4857260 h 5194273"/>
                <a:gd name="connsiteX77" fmla="*/ 2212753 w 5419747"/>
                <a:gd name="connsiteY77" fmla="*/ 4866690 h 5194273"/>
                <a:gd name="connsiteX78" fmla="*/ 2327148 w 5419747"/>
                <a:gd name="connsiteY78" fmla="*/ 4880215 h 5194273"/>
                <a:gd name="connsiteX79" fmla="*/ 2384679 w 5419747"/>
                <a:gd name="connsiteY79" fmla="*/ 4884597 h 5194273"/>
                <a:gd name="connsiteX80" fmla="*/ 2442401 w 5419747"/>
                <a:gd name="connsiteY80" fmla="*/ 4887645 h 5194273"/>
                <a:gd name="connsiteX81" fmla="*/ 2500313 w 5419747"/>
                <a:gd name="connsiteY81" fmla="*/ 4888978 h 5194273"/>
                <a:gd name="connsiteX82" fmla="*/ 2558320 w 5419747"/>
                <a:gd name="connsiteY82" fmla="*/ 4888693 h 5194273"/>
                <a:gd name="connsiteX83" fmla="*/ 2587371 w 5419747"/>
                <a:gd name="connsiteY83" fmla="*/ 4888407 h 5194273"/>
                <a:gd name="connsiteX84" fmla="*/ 2615374 w 5419747"/>
                <a:gd name="connsiteY84" fmla="*/ 4887168 h 5194273"/>
                <a:gd name="connsiteX85" fmla="*/ 2643283 w 5419747"/>
                <a:gd name="connsiteY85" fmla="*/ 4885740 h 5194273"/>
                <a:gd name="connsiteX86" fmla="*/ 2671096 w 5419747"/>
                <a:gd name="connsiteY86" fmla="*/ 4883454 h 5194273"/>
                <a:gd name="connsiteX87" fmla="*/ 2781395 w 5419747"/>
                <a:gd name="connsiteY87" fmla="*/ 4869833 h 5194273"/>
                <a:gd name="connsiteX88" fmla="*/ 3201543 w 5419747"/>
                <a:gd name="connsiteY88" fmla="*/ 4731911 h 5194273"/>
                <a:gd name="connsiteX89" fmla="*/ 3589687 w 5419747"/>
                <a:gd name="connsiteY89" fmla="*/ 4490071 h 5194273"/>
                <a:gd name="connsiteX90" fmla="*/ 3683794 w 5419747"/>
                <a:gd name="connsiteY90" fmla="*/ 4419015 h 5194273"/>
                <a:gd name="connsiteX91" fmla="*/ 3777901 w 5419747"/>
                <a:gd name="connsiteY91" fmla="*/ 4345577 h 5194273"/>
                <a:gd name="connsiteX92" fmla="*/ 3968496 w 5419747"/>
                <a:gd name="connsiteY92" fmla="*/ 4193177 h 5194273"/>
                <a:gd name="connsiteX93" fmla="*/ 4360259 w 5419747"/>
                <a:gd name="connsiteY93" fmla="*/ 3898188 h 5194273"/>
                <a:gd name="connsiteX94" fmla="*/ 4725257 w 5419747"/>
                <a:gd name="connsiteY94" fmla="*/ 3604818 h 5194273"/>
                <a:gd name="connsiteX95" fmla="*/ 5017103 w 5419747"/>
                <a:gd name="connsiteY95" fmla="*/ 3268585 h 5194273"/>
                <a:gd name="connsiteX96" fmla="*/ 5116544 w 5419747"/>
                <a:gd name="connsiteY96" fmla="*/ 3073132 h 5194273"/>
                <a:gd name="connsiteX97" fmla="*/ 5177124 w 5419747"/>
                <a:gd name="connsiteY97" fmla="*/ 2859582 h 5194273"/>
                <a:gd name="connsiteX98" fmla="*/ 5193887 w 5419747"/>
                <a:gd name="connsiteY98" fmla="*/ 2747568 h 5194273"/>
                <a:gd name="connsiteX99" fmla="*/ 5196650 w 5419747"/>
                <a:gd name="connsiteY99" fmla="*/ 2719183 h 5194273"/>
                <a:gd name="connsiteX100" fmla="*/ 5198745 w 5419747"/>
                <a:gd name="connsiteY100" fmla="*/ 2690227 h 5194273"/>
                <a:gd name="connsiteX101" fmla="*/ 5201793 w 5419747"/>
                <a:gd name="connsiteY101" fmla="*/ 2630410 h 5194273"/>
                <a:gd name="connsiteX102" fmla="*/ 5196555 w 5419747"/>
                <a:gd name="connsiteY102" fmla="*/ 2391238 h 5194273"/>
                <a:gd name="connsiteX103" fmla="*/ 5162931 w 5419747"/>
                <a:gd name="connsiteY103" fmla="*/ 2155017 h 5194273"/>
                <a:gd name="connsiteX104" fmla="*/ 5105876 w 5419747"/>
                <a:gd name="connsiteY104" fmla="*/ 1924512 h 5194273"/>
                <a:gd name="connsiteX105" fmla="*/ 4958525 w 5419747"/>
                <a:gd name="connsiteY105" fmla="*/ 1477314 h 5194273"/>
                <a:gd name="connsiteX106" fmla="*/ 4858131 w 5419747"/>
                <a:gd name="connsiteY106" fmla="*/ 1265001 h 5194273"/>
                <a:gd name="connsiteX107" fmla="*/ 4828890 w 5419747"/>
                <a:gd name="connsiteY107" fmla="*/ 1214138 h 5194273"/>
                <a:gd name="connsiteX108" fmla="*/ 4798124 w 5419747"/>
                <a:gd name="connsiteY108" fmla="*/ 1164227 h 5194273"/>
                <a:gd name="connsiteX109" fmla="*/ 4765548 w 5419747"/>
                <a:gd name="connsiteY109" fmla="*/ 1115459 h 5194273"/>
                <a:gd name="connsiteX110" fmla="*/ 4731544 w 5419747"/>
                <a:gd name="connsiteY110" fmla="*/ 1067739 h 5194273"/>
                <a:gd name="connsiteX111" fmla="*/ 4409599 w 5419747"/>
                <a:gd name="connsiteY111" fmla="*/ 731792 h 5194273"/>
                <a:gd name="connsiteX112" fmla="*/ 4022027 w 5419747"/>
                <a:gd name="connsiteY112" fmla="*/ 478617 h 5194273"/>
                <a:gd name="connsiteX113" fmla="*/ 3585877 w 5419747"/>
                <a:gd name="connsiteY113" fmla="*/ 319645 h 5194273"/>
                <a:gd name="connsiteX114" fmla="*/ 3123057 w 5419747"/>
                <a:gd name="connsiteY114" fmla="*/ 253732 h 5194273"/>
                <a:gd name="connsiteX115" fmla="*/ 2654046 w 5419747"/>
                <a:gd name="connsiteY115" fmla="*/ 270496 h 5194273"/>
                <a:gd name="connsiteX116" fmla="*/ 2193703 w 5419747"/>
                <a:gd name="connsiteY116" fmla="*/ 367270 h 5194273"/>
                <a:gd name="connsiteX117" fmla="*/ 1753362 w 5419747"/>
                <a:gd name="connsiteY117" fmla="*/ 535672 h 5194273"/>
                <a:gd name="connsiteX118" fmla="*/ 966502 w 5419747"/>
                <a:gd name="connsiteY118" fmla="*/ 1053070 h 5194273"/>
                <a:gd name="connsiteX119" fmla="*/ 644843 w 5419747"/>
                <a:gd name="connsiteY119" fmla="*/ 1398351 h 5194273"/>
                <a:gd name="connsiteX120" fmla="*/ 390525 w 5419747"/>
                <a:gd name="connsiteY120" fmla="*/ 1794877 h 5194273"/>
                <a:gd name="connsiteX121" fmla="*/ 217932 w 5419747"/>
                <a:gd name="connsiteY121" fmla="*/ 2233218 h 5194273"/>
                <a:gd name="connsiteX122" fmla="*/ 155162 w 5419747"/>
                <a:gd name="connsiteY122" fmla="*/ 2700514 h 5194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5419747" h="5194273">
                  <a:moveTo>
                    <a:pt x="0" y="2700514"/>
                  </a:moveTo>
                  <a:cubicBezTo>
                    <a:pt x="476" y="2530493"/>
                    <a:pt x="18193" y="2360472"/>
                    <a:pt x="52864" y="2193498"/>
                  </a:cubicBezTo>
                  <a:cubicBezTo>
                    <a:pt x="87440" y="2026620"/>
                    <a:pt x="140399" y="1862981"/>
                    <a:pt x="211741" y="1707723"/>
                  </a:cubicBezTo>
                  <a:cubicBezTo>
                    <a:pt x="355092" y="1397208"/>
                    <a:pt x="562832" y="1119364"/>
                    <a:pt x="807434" y="882763"/>
                  </a:cubicBezTo>
                  <a:cubicBezTo>
                    <a:pt x="930021" y="764463"/>
                    <a:pt x="1062514" y="656544"/>
                    <a:pt x="1202436" y="559580"/>
                  </a:cubicBezTo>
                  <a:cubicBezTo>
                    <a:pt x="1342549" y="462711"/>
                    <a:pt x="1489996" y="376414"/>
                    <a:pt x="1643920" y="302976"/>
                  </a:cubicBezTo>
                  <a:cubicBezTo>
                    <a:pt x="1952149" y="157149"/>
                    <a:pt x="2284000" y="60756"/>
                    <a:pt x="2623947" y="19989"/>
                  </a:cubicBezTo>
                  <a:cubicBezTo>
                    <a:pt x="2793873" y="-109"/>
                    <a:pt x="2966276" y="-4967"/>
                    <a:pt x="3136868" y="5034"/>
                  </a:cubicBezTo>
                  <a:cubicBezTo>
                    <a:pt x="3307747" y="15417"/>
                    <a:pt x="3478530" y="40848"/>
                    <a:pt x="3645408" y="83997"/>
                  </a:cubicBezTo>
                  <a:cubicBezTo>
                    <a:pt x="3812286" y="127050"/>
                    <a:pt x="3975259" y="188010"/>
                    <a:pt x="4129278" y="267258"/>
                  </a:cubicBezTo>
                  <a:cubicBezTo>
                    <a:pt x="4283107" y="346506"/>
                    <a:pt x="4428744" y="443375"/>
                    <a:pt x="4557998" y="558627"/>
                  </a:cubicBezTo>
                  <a:cubicBezTo>
                    <a:pt x="4687348" y="673785"/>
                    <a:pt x="4801076" y="804944"/>
                    <a:pt x="4900803" y="944676"/>
                  </a:cubicBezTo>
                  <a:lnTo>
                    <a:pt x="4937760" y="997444"/>
                  </a:lnTo>
                  <a:lnTo>
                    <a:pt x="4973193" y="1051165"/>
                  </a:lnTo>
                  <a:cubicBezTo>
                    <a:pt x="4984623" y="1069263"/>
                    <a:pt x="4996339" y="1087265"/>
                    <a:pt x="5007578" y="1105458"/>
                  </a:cubicBezTo>
                  <a:lnTo>
                    <a:pt x="5040726" y="1160512"/>
                  </a:lnTo>
                  <a:cubicBezTo>
                    <a:pt x="5084064" y="1234426"/>
                    <a:pt x="5124926" y="1309769"/>
                    <a:pt x="5161788" y="1387017"/>
                  </a:cubicBezTo>
                  <a:cubicBezTo>
                    <a:pt x="5235702" y="1541512"/>
                    <a:pt x="5292661" y="1704104"/>
                    <a:pt x="5327523" y="1870887"/>
                  </a:cubicBezTo>
                  <a:cubicBezTo>
                    <a:pt x="5344859" y="1954326"/>
                    <a:pt x="5356955" y="2038431"/>
                    <a:pt x="5366385" y="2122632"/>
                  </a:cubicBezTo>
                  <a:cubicBezTo>
                    <a:pt x="5376005" y="2206738"/>
                    <a:pt x="5383720" y="2290749"/>
                    <a:pt x="5391626" y="2374569"/>
                  </a:cubicBezTo>
                  <a:cubicBezTo>
                    <a:pt x="5399152" y="2458484"/>
                    <a:pt x="5405819" y="2542399"/>
                    <a:pt x="5411724" y="2626505"/>
                  </a:cubicBezTo>
                  <a:lnTo>
                    <a:pt x="5415820" y="2689656"/>
                  </a:lnTo>
                  <a:cubicBezTo>
                    <a:pt x="5416582" y="2700038"/>
                    <a:pt x="5417058" y="2711182"/>
                    <a:pt x="5417630" y="2722136"/>
                  </a:cubicBezTo>
                  <a:cubicBezTo>
                    <a:pt x="5418202" y="2733090"/>
                    <a:pt x="5418773" y="2744139"/>
                    <a:pt x="5418963" y="2755188"/>
                  </a:cubicBezTo>
                  <a:cubicBezTo>
                    <a:pt x="5420392" y="2799289"/>
                    <a:pt x="5419916" y="2843770"/>
                    <a:pt x="5417153" y="2888347"/>
                  </a:cubicBezTo>
                  <a:cubicBezTo>
                    <a:pt x="5406867" y="3066750"/>
                    <a:pt x="5358956" y="3246487"/>
                    <a:pt x="5281517" y="3411365"/>
                  </a:cubicBezTo>
                  <a:cubicBezTo>
                    <a:pt x="5204270" y="3576719"/>
                    <a:pt x="5097780" y="3725118"/>
                    <a:pt x="4980052" y="3855516"/>
                  </a:cubicBezTo>
                  <a:cubicBezTo>
                    <a:pt x="4921186" y="3920952"/>
                    <a:pt x="4859369" y="3982293"/>
                    <a:pt x="4796314" y="4040682"/>
                  </a:cubicBezTo>
                  <a:cubicBezTo>
                    <a:pt x="4733258" y="4099070"/>
                    <a:pt x="4669346" y="4155267"/>
                    <a:pt x="4604766" y="4208989"/>
                  </a:cubicBezTo>
                  <a:cubicBezTo>
                    <a:pt x="4475893" y="4316907"/>
                    <a:pt x="4344162" y="4415300"/>
                    <a:pt x="4215670" y="4512265"/>
                  </a:cubicBezTo>
                  <a:lnTo>
                    <a:pt x="4117753" y="4586274"/>
                  </a:lnTo>
                  <a:cubicBezTo>
                    <a:pt x="4084606" y="4611134"/>
                    <a:pt x="4051173" y="4636185"/>
                    <a:pt x="4017169" y="4660759"/>
                  </a:cubicBezTo>
                  <a:cubicBezTo>
                    <a:pt x="3983260" y="4685429"/>
                    <a:pt x="3948970" y="4710003"/>
                    <a:pt x="3914108" y="4734292"/>
                  </a:cubicBezTo>
                  <a:cubicBezTo>
                    <a:pt x="3879152" y="4758390"/>
                    <a:pt x="3843909" y="4782298"/>
                    <a:pt x="3807809" y="4805730"/>
                  </a:cubicBezTo>
                  <a:cubicBezTo>
                    <a:pt x="3735991" y="4852688"/>
                    <a:pt x="3661886" y="4898218"/>
                    <a:pt x="3584639" y="4939842"/>
                  </a:cubicBezTo>
                  <a:cubicBezTo>
                    <a:pt x="3507486" y="4981656"/>
                    <a:pt x="3427666" y="5020518"/>
                    <a:pt x="3344609" y="5053856"/>
                  </a:cubicBezTo>
                  <a:cubicBezTo>
                    <a:pt x="3179255" y="5121484"/>
                    <a:pt x="3001613" y="5167108"/>
                    <a:pt x="2822258" y="5185015"/>
                  </a:cubicBezTo>
                  <a:cubicBezTo>
                    <a:pt x="2777395" y="5189302"/>
                    <a:pt x="2732532" y="5192540"/>
                    <a:pt x="2687765" y="5193493"/>
                  </a:cubicBezTo>
                  <a:lnTo>
                    <a:pt x="2654141" y="5194254"/>
                  </a:lnTo>
                  <a:cubicBezTo>
                    <a:pt x="2642997" y="5194350"/>
                    <a:pt x="2631758" y="5194064"/>
                    <a:pt x="2620613" y="5194064"/>
                  </a:cubicBezTo>
                  <a:lnTo>
                    <a:pt x="2587181" y="5193683"/>
                  </a:lnTo>
                  <a:lnTo>
                    <a:pt x="2554700" y="5192445"/>
                  </a:lnTo>
                  <a:cubicBezTo>
                    <a:pt x="2468213" y="5189683"/>
                    <a:pt x="2381536" y="5182824"/>
                    <a:pt x="2295239" y="5171776"/>
                  </a:cubicBezTo>
                  <a:cubicBezTo>
                    <a:pt x="2208848" y="5161298"/>
                    <a:pt x="2122646" y="5146249"/>
                    <a:pt x="2037398" y="5126246"/>
                  </a:cubicBezTo>
                  <a:cubicBezTo>
                    <a:pt x="1952244" y="5106053"/>
                    <a:pt x="1867757" y="5082146"/>
                    <a:pt x="1784128" y="5054904"/>
                  </a:cubicBezTo>
                  <a:cubicBezTo>
                    <a:pt x="1617155" y="4999945"/>
                    <a:pt x="1452086" y="4931555"/>
                    <a:pt x="1299305" y="4840401"/>
                  </a:cubicBezTo>
                  <a:cubicBezTo>
                    <a:pt x="1146429" y="4749437"/>
                    <a:pt x="1009936" y="4634089"/>
                    <a:pt x="890683" y="4506454"/>
                  </a:cubicBezTo>
                  <a:cubicBezTo>
                    <a:pt x="830771" y="4442732"/>
                    <a:pt x="776288" y="4374914"/>
                    <a:pt x="725043" y="4305477"/>
                  </a:cubicBezTo>
                  <a:cubicBezTo>
                    <a:pt x="674084" y="4235754"/>
                    <a:pt x="625602" y="4164983"/>
                    <a:pt x="580358" y="4092688"/>
                  </a:cubicBezTo>
                  <a:cubicBezTo>
                    <a:pt x="568738" y="4074781"/>
                    <a:pt x="557784" y="4056589"/>
                    <a:pt x="546545" y="4038491"/>
                  </a:cubicBezTo>
                  <a:lnTo>
                    <a:pt x="514255" y="3985913"/>
                  </a:lnTo>
                  <a:cubicBezTo>
                    <a:pt x="493586" y="3951909"/>
                    <a:pt x="472154" y="3918190"/>
                    <a:pt x="450533" y="3883995"/>
                  </a:cubicBezTo>
                  <a:lnTo>
                    <a:pt x="318516" y="3675779"/>
                  </a:lnTo>
                  <a:cubicBezTo>
                    <a:pt x="274225" y="3604818"/>
                    <a:pt x="230505" y="3531761"/>
                    <a:pt x="189643" y="3455656"/>
                  </a:cubicBezTo>
                  <a:cubicBezTo>
                    <a:pt x="169259" y="3417556"/>
                    <a:pt x="149543" y="3378789"/>
                    <a:pt x="131540" y="3338975"/>
                  </a:cubicBezTo>
                  <a:cubicBezTo>
                    <a:pt x="113633" y="3299065"/>
                    <a:pt x="96965" y="3258393"/>
                    <a:pt x="82201" y="3216864"/>
                  </a:cubicBezTo>
                  <a:cubicBezTo>
                    <a:pt x="67723" y="3175240"/>
                    <a:pt x="54864" y="3133044"/>
                    <a:pt x="44387" y="3090182"/>
                  </a:cubicBezTo>
                  <a:cubicBezTo>
                    <a:pt x="39434" y="3068751"/>
                    <a:pt x="34385" y="3047224"/>
                    <a:pt x="30289" y="3025602"/>
                  </a:cubicBezTo>
                  <a:lnTo>
                    <a:pt x="24098" y="2993217"/>
                  </a:lnTo>
                  <a:lnTo>
                    <a:pt x="18955" y="2960737"/>
                  </a:lnTo>
                  <a:cubicBezTo>
                    <a:pt x="5620" y="2874060"/>
                    <a:pt x="0" y="2786906"/>
                    <a:pt x="0" y="2700514"/>
                  </a:cubicBezTo>
                  <a:close/>
                  <a:moveTo>
                    <a:pt x="155162" y="2700514"/>
                  </a:moveTo>
                  <a:cubicBezTo>
                    <a:pt x="156019" y="2778048"/>
                    <a:pt x="163640" y="2855010"/>
                    <a:pt x="181642" y="2929305"/>
                  </a:cubicBezTo>
                  <a:cubicBezTo>
                    <a:pt x="199358" y="3003695"/>
                    <a:pt x="226886" y="3074847"/>
                    <a:pt x="259842" y="3143331"/>
                  </a:cubicBezTo>
                  <a:cubicBezTo>
                    <a:pt x="276511" y="3177526"/>
                    <a:pt x="294989" y="3211054"/>
                    <a:pt x="314420" y="3244106"/>
                  </a:cubicBezTo>
                  <a:cubicBezTo>
                    <a:pt x="334137" y="3277063"/>
                    <a:pt x="355187" y="3309543"/>
                    <a:pt x="377095" y="3341642"/>
                  </a:cubicBezTo>
                  <a:cubicBezTo>
                    <a:pt x="421481" y="3405650"/>
                    <a:pt x="470821" y="3467753"/>
                    <a:pt x="521875" y="3530142"/>
                  </a:cubicBezTo>
                  <a:cubicBezTo>
                    <a:pt x="572929" y="3592626"/>
                    <a:pt x="626269" y="3655110"/>
                    <a:pt x="678561" y="3720070"/>
                  </a:cubicBezTo>
                  <a:cubicBezTo>
                    <a:pt x="704755" y="3752455"/>
                    <a:pt x="730663" y="3785602"/>
                    <a:pt x="756476" y="3819225"/>
                  </a:cubicBezTo>
                  <a:lnTo>
                    <a:pt x="793909" y="3867898"/>
                  </a:lnTo>
                  <a:cubicBezTo>
                    <a:pt x="806196" y="3883424"/>
                    <a:pt x="817912" y="3899331"/>
                    <a:pt x="830580" y="3914475"/>
                  </a:cubicBezTo>
                  <a:cubicBezTo>
                    <a:pt x="929450" y="4037729"/>
                    <a:pt x="1036701" y="4151172"/>
                    <a:pt x="1145667" y="4258709"/>
                  </a:cubicBezTo>
                  <a:cubicBezTo>
                    <a:pt x="1200436" y="4312240"/>
                    <a:pt x="1256157" y="4363960"/>
                    <a:pt x="1313212" y="4413585"/>
                  </a:cubicBezTo>
                  <a:cubicBezTo>
                    <a:pt x="1370267" y="4463211"/>
                    <a:pt x="1428369" y="4511217"/>
                    <a:pt x="1488662" y="4556365"/>
                  </a:cubicBezTo>
                  <a:cubicBezTo>
                    <a:pt x="1608773" y="4646853"/>
                    <a:pt x="1738313" y="4727720"/>
                    <a:pt x="1880616" y="4782203"/>
                  </a:cubicBezTo>
                  <a:cubicBezTo>
                    <a:pt x="1951577" y="4809445"/>
                    <a:pt x="2025110" y="4830304"/>
                    <a:pt x="2099882" y="4846020"/>
                  </a:cubicBezTo>
                  <a:cubicBezTo>
                    <a:pt x="2118646" y="4849735"/>
                    <a:pt x="2137220" y="4854022"/>
                    <a:pt x="2156079" y="4857260"/>
                  </a:cubicBezTo>
                  <a:lnTo>
                    <a:pt x="2212753" y="4866690"/>
                  </a:lnTo>
                  <a:cubicBezTo>
                    <a:pt x="2250758" y="4871738"/>
                    <a:pt x="2288762" y="4877072"/>
                    <a:pt x="2327148" y="4880215"/>
                  </a:cubicBezTo>
                  <a:cubicBezTo>
                    <a:pt x="2346293" y="4882025"/>
                    <a:pt x="2365439" y="4883740"/>
                    <a:pt x="2384679" y="4884597"/>
                  </a:cubicBezTo>
                  <a:cubicBezTo>
                    <a:pt x="2403920" y="4885549"/>
                    <a:pt x="2423065" y="4887073"/>
                    <a:pt x="2442401" y="4887645"/>
                  </a:cubicBezTo>
                  <a:lnTo>
                    <a:pt x="2500313" y="4888978"/>
                  </a:lnTo>
                  <a:cubicBezTo>
                    <a:pt x="2519553" y="4889454"/>
                    <a:pt x="2538984" y="4888788"/>
                    <a:pt x="2558320" y="4888693"/>
                  </a:cubicBezTo>
                  <a:lnTo>
                    <a:pt x="2587371" y="4888407"/>
                  </a:lnTo>
                  <a:cubicBezTo>
                    <a:pt x="2596801" y="4888121"/>
                    <a:pt x="2606040" y="4887549"/>
                    <a:pt x="2615374" y="4887168"/>
                  </a:cubicBezTo>
                  <a:cubicBezTo>
                    <a:pt x="2624709" y="4886692"/>
                    <a:pt x="2634044" y="4886406"/>
                    <a:pt x="2643283" y="4885740"/>
                  </a:cubicBezTo>
                  <a:lnTo>
                    <a:pt x="2671096" y="4883454"/>
                  </a:lnTo>
                  <a:cubicBezTo>
                    <a:pt x="2708148" y="4880501"/>
                    <a:pt x="2744915" y="4875548"/>
                    <a:pt x="2781395" y="4869833"/>
                  </a:cubicBezTo>
                  <a:cubicBezTo>
                    <a:pt x="2927414" y="4845640"/>
                    <a:pt x="3067812" y="4798300"/>
                    <a:pt x="3201543" y="4731911"/>
                  </a:cubicBezTo>
                  <a:cubicBezTo>
                    <a:pt x="3335750" y="4666284"/>
                    <a:pt x="3463481" y="4582273"/>
                    <a:pt x="3589687" y="4490071"/>
                  </a:cubicBezTo>
                  <a:cubicBezTo>
                    <a:pt x="3621215" y="4467116"/>
                    <a:pt x="3652552" y="4443208"/>
                    <a:pt x="3683794" y="4419015"/>
                  </a:cubicBezTo>
                  <a:cubicBezTo>
                    <a:pt x="3715226" y="4394917"/>
                    <a:pt x="3746564" y="4370437"/>
                    <a:pt x="3777901" y="4345577"/>
                  </a:cubicBezTo>
                  <a:lnTo>
                    <a:pt x="3968496" y="4193177"/>
                  </a:lnTo>
                  <a:cubicBezTo>
                    <a:pt x="4099274" y="4089450"/>
                    <a:pt x="4231291" y="3992866"/>
                    <a:pt x="4360259" y="3898188"/>
                  </a:cubicBezTo>
                  <a:cubicBezTo>
                    <a:pt x="4489133" y="3803509"/>
                    <a:pt x="4613148" y="3707878"/>
                    <a:pt x="4725257" y="3604818"/>
                  </a:cubicBezTo>
                  <a:cubicBezTo>
                    <a:pt x="4837367" y="3501948"/>
                    <a:pt x="4938617" y="3392315"/>
                    <a:pt x="5017103" y="3268585"/>
                  </a:cubicBezTo>
                  <a:cubicBezTo>
                    <a:pt x="5056346" y="3206768"/>
                    <a:pt x="5089874" y="3141617"/>
                    <a:pt x="5116544" y="3073132"/>
                  </a:cubicBezTo>
                  <a:cubicBezTo>
                    <a:pt x="5143405" y="3004743"/>
                    <a:pt x="5162741" y="2933115"/>
                    <a:pt x="5177124" y="2859582"/>
                  </a:cubicBezTo>
                  <a:cubicBezTo>
                    <a:pt x="5184268" y="2822815"/>
                    <a:pt x="5189982" y="2785382"/>
                    <a:pt x="5193887" y="2747568"/>
                  </a:cubicBezTo>
                  <a:cubicBezTo>
                    <a:pt x="5195030" y="2738138"/>
                    <a:pt x="5195792" y="2728613"/>
                    <a:pt x="5196650" y="2719183"/>
                  </a:cubicBezTo>
                  <a:cubicBezTo>
                    <a:pt x="5197411" y="2709658"/>
                    <a:pt x="5198364" y="2700324"/>
                    <a:pt x="5198745" y="2690227"/>
                  </a:cubicBezTo>
                  <a:lnTo>
                    <a:pt x="5201793" y="2630410"/>
                  </a:lnTo>
                  <a:cubicBezTo>
                    <a:pt x="5204555" y="2550591"/>
                    <a:pt x="5202841" y="2470676"/>
                    <a:pt x="5196555" y="2391238"/>
                  </a:cubicBezTo>
                  <a:cubicBezTo>
                    <a:pt x="5190458" y="2311704"/>
                    <a:pt x="5178743" y="2232837"/>
                    <a:pt x="5162931" y="2155017"/>
                  </a:cubicBezTo>
                  <a:cubicBezTo>
                    <a:pt x="5146929" y="2077198"/>
                    <a:pt x="5126927" y="2000427"/>
                    <a:pt x="5105876" y="1924512"/>
                  </a:cubicBezTo>
                  <a:cubicBezTo>
                    <a:pt x="5063871" y="1772589"/>
                    <a:pt x="5017485" y="1622665"/>
                    <a:pt x="4958525" y="1477314"/>
                  </a:cubicBezTo>
                  <a:cubicBezTo>
                    <a:pt x="4928997" y="1404733"/>
                    <a:pt x="4896041" y="1333486"/>
                    <a:pt x="4858131" y="1265001"/>
                  </a:cubicBezTo>
                  <a:cubicBezTo>
                    <a:pt x="4848892" y="1247761"/>
                    <a:pt x="4838700" y="1230997"/>
                    <a:pt x="4828890" y="1214138"/>
                  </a:cubicBezTo>
                  <a:cubicBezTo>
                    <a:pt x="4818793" y="1197374"/>
                    <a:pt x="4808315" y="1180896"/>
                    <a:pt x="4798124" y="1164227"/>
                  </a:cubicBezTo>
                  <a:lnTo>
                    <a:pt x="4765548" y="1115459"/>
                  </a:lnTo>
                  <a:lnTo>
                    <a:pt x="4731544" y="1067739"/>
                  </a:lnTo>
                  <a:cubicBezTo>
                    <a:pt x="4638485" y="942294"/>
                    <a:pt x="4529233" y="830090"/>
                    <a:pt x="4409599" y="731792"/>
                  </a:cubicBezTo>
                  <a:cubicBezTo>
                    <a:pt x="4290251" y="633208"/>
                    <a:pt x="4160615" y="547483"/>
                    <a:pt x="4022027" y="478617"/>
                  </a:cubicBezTo>
                  <a:cubicBezTo>
                    <a:pt x="3883533" y="409561"/>
                    <a:pt x="3736943" y="356602"/>
                    <a:pt x="3585877" y="319645"/>
                  </a:cubicBezTo>
                  <a:cubicBezTo>
                    <a:pt x="3434810" y="282593"/>
                    <a:pt x="3279553" y="261257"/>
                    <a:pt x="3123057" y="253732"/>
                  </a:cubicBezTo>
                  <a:cubicBezTo>
                    <a:pt x="2966276" y="245826"/>
                    <a:pt x="2809685" y="251065"/>
                    <a:pt x="2654046" y="270496"/>
                  </a:cubicBezTo>
                  <a:cubicBezTo>
                    <a:pt x="2498503" y="290022"/>
                    <a:pt x="2344388" y="322693"/>
                    <a:pt x="2193703" y="367270"/>
                  </a:cubicBezTo>
                  <a:cubicBezTo>
                    <a:pt x="2042922" y="411657"/>
                    <a:pt x="1895856" y="469092"/>
                    <a:pt x="1753362" y="535672"/>
                  </a:cubicBezTo>
                  <a:cubicBezTo>
                    <a:pt x="1467517" y="667403"/>
                    <a:pt x="1200626" y="842091"/>
                    <a:pt x="966502" y="1053070"/>
                  </a:cubicBezTo>
                  <a:cubicBezTo>
                    <a:pt x="849821" y="1158893"/>
                    <a:pt x="741712" y="1274336"/>
                    <a:pt x="644843" y="1398351"/>
                  </a:cubicBezTo>
                  <a:cubicBezTo>
                    <a:pt x="547783" y="1522176"/>
                    <a:pt x="462153" y="1654955"/>
                    <a:pt x="390525" y="1794877"/>
                  </a:cubicBezTo>
                  <a:cubicBezTo>
                    <a:pt x="318897" y="1934704"/>
                    <a:pt x="259271" y="2081103"/>
                    <a:pt x="217932" y="2233218"/>
                  </a:cubicBezTo>
                  <a:cubicBezTo>
                    <a:pt x="176594" y="2384951"/>
                    <a:pt x="155067" y="2542685"/>
                    <a:pt x="155162" y="2700514"/>
                  </a:cubicBezTo>
                  <a:close/>
                </a:path>
              </a:pathLst>
            </a:custGeom>
            <a:solidFill>
              <a:schemeClr val="bg1">
                <a:alpha val="30000"/>
              </a:schemeClr>
            </a:solidFill>
            <a:ln w="9525" cap="flat">
              <a:noFill/>
              <a:prstDash val="solid"/>
              <a:miter/>
            </a:ln>
          </p:spPr>
          <p:txBody>
            <a:bodyPr rtlCol="0" anchor="ctr"/>
            <a:lstStyle/>
            <a:p>
              <a:endParaRPr lang="en-US"/>
            </a:p>
          </p:txBody>
        </p:sp>
        <p:sp useBgFill="1">
          <p:nvSpPr>
            <p:cNvPr id="114" name="Freeform: Shape 113">
              <a:extLst>
                <a:ext uri="{FF2B5EF4-FFF2-40B4-BE49-F238E27FC236}">
                  <a16:creationId xmlns:a16="http://schemas.microsoft.com/office/drawing/2014/main" id="{1EBD7950-2F60-42E5-B00A-DB0131FA34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24685" y="2598821"/>
              <a:ext cx="3339065" cy="3401889"/>
            </a:xfrm>
            <a:custGeom>
              <a:avLst/>
              <a:gdLst>
                <a:gd name="connsiteX0" fmla="*/ 2733675 w 5467350"/>
                <a:gd name="connsiteY0" fmla="*/ 0 h 5467350"/>
                <a:gd name="connsiteX1" fmla="*/ 0 w 5467350"/>
                <a:gd name="connsiteY1" fmla="*/ 2733675 h 5467350"/>
                <a:gd name="connsiteX2" fmla="*/ 2733675 w 5467350"/>
                <a:gd name="connsiteY2" fmla="*/ 5467350 h 5467350"/>
                <a:gd name="connsiteX3" fmla="*/ 5467350 w 5467350"/>
                <a:gd name="connsiteY3" fmla="*/ 2733675 h 5467350"/>
                <a:gd name="connsiteX4" fmla="*/ 2733675 w 5467350"/>
                <a:gd name="connsiteY4" fmla="*/ 0 h 5467350"/>
                <a:gd name="connsiteX5" fmla="*/ 4922615 w 5467350"/>
                <a:gd name="connsiteY5" fmla="*/ 1317212 h 5467350"/>
                <a:gd name="connsiteX6" fmla="*/ 4979765 w 5467350"/>
                <a:gd name="connsiteY6" fmla="*/ 1430941 h 5467350"/>
                <a:gd name="connsiteX7" fmla="*/ 5031105 w 5467350"/>
                <a:gd name="connsiteY7" fmla="*/ 1547146 h 5467350"/>
                <a:gd name="connsiteX8" fmla="*/ 5185029 w 5467350"/>
                <a:gd name="connsiteY8" fmla="*/ 2031873 h 5467350"/>
                <a:gd name="connsiteX9" fmla="*/ 5261610 w 5467350"/>
                <a:gd name="connsiteY9" fmla="*/ 2535079 h 5467350"/>
                <a:gd name="connsiteX10" fmla="*/ 5274183 w 5467350"/>
                <a:gd name="connsiteY10" fmla="*/ 2789206 h 5467350"/>
                <a:gd name="connsiteX11" fmla="*/ 5274755 w 5467350"/>
                <a:gd name="connsiteY11" fmla="*/ 2834831 h 5467350"/>
                <a:gd name="connsiteX12" fmla="*/ 5274850 w 5467350"/>
                <a:gd name="connsiteY12" fmla="*/ 2853023 h 5467350"/>
                <a:gd name="connsiteX13" fmla="*/ 5274564 w 5467350"/>
                <a:gd name="connsiteY13" fmla="*/ 2910554 h 5467350"/>
                <a:gd name="connsiteX14" fmla="*/ 5274469 w 5467350"/>
                <a:gd name="connsiteY14" fmla="*/ 2915222 h 5467350"/>
                <a:gd name="connsiteX15" fmla="*/ 5267325 w 5467350"/>
                <a:gd name="connsiteY15" fmla="*/ 3035713 h 5467350"/>
                <a:gd name="connsiteX16" fmla="*/ 5141119 w 5467350"/>
                <a:gd name="connsiteY16" fmla="*/ 3487674 h 5467350"/>
                <a:gd name="connsiteX17" fmla="*/ 5020342 w 5467350"/>
                <a:gd name="connsiteY17" fmla="*/ 3689509 h 5467350"/>
                <a:gd name="connsiteX18" fmla="*/ 4867656 w 5467350"/>
                <a:gd name="connsiteY18" fmla="*/ 3874865 h 5467350"/>
                <a:gd name="connsiteX19" fmla="*/ 4498467 w 5467350"/>
                <a:gd name="connsiteY19" fmla="*/ 4210907 h 5467350"/>
                <a:gd name="connsiteX20" fmla="*/ 4260723 w 5467350"/>
                <a:gd name="connsiteY20" fmla="*/ 4398359 h 5467350"/>
                <a:gd name="connsiteX21" fmla="*/ 4088130 w 5467350"/>
                <a:gd name="connsiteY21" fmla="*/ 4533519 h 5467350"/>
                <a:gd name="connsiteX22" fmla="*/ 3985736 w 5467350"/>
                <a:gd name="connsiteY22" fmla="*/ 4615434 h 5467350"/>
                <a:gd name="connsiteX23" fmla="*/ 3885343 w 5467350"/>
                <a:gd name="connsiteY23" fmla="*/ 4693730 h 5467350"/>
                <a:gd name="connsiteX24" fmla="*/ 3681984 w 5467350"/>
                <a:gd name="connsiteY24" fmla="*/ 4841463 h 5467350"/>
                <a:gd name="connsiteX25" fmla="*/ 3473958 w 5467350"/>
                <a:gd name="connsiteY25" fmla="*/ 4971383 h 5467350"/>
                <a:gd name="connsiteX26" fmla="*/ 3259550 w 5467350"/>
                <a:gd name="connsiteY26" fmla="*/ 5077683 h 5467350"/>
                <a:gd name="connsiteX27" fmla="*/ 2808065 w 5467350"/>
                <a:gd name="connsiteY27" fmla="*/ 5199698 h 5467350"/>
                <a:gd name="connsiteX28" fmla="*/ 2691289 w 5467350"/>
                <a:gd name="connsiteY28" fmla="*/ 5209889 h 5467350"/>
                <a:gd name="connsiteX29" fmla="*/ 2661476 w 5467350"/>
                <a:gd name="connsiteY29" fmla="*/ 5211414 h 5467350"/>
                <a:gd name="connsiteX30" fmla="*/ 2631853 w 5467350"/>
                <a:gd name="connsiteY30" fmla="*/ 5212176 h 5467350"/>
                <a:gd name="connsiteX31" fmla="*/ 2631567 w 5467350"/>
                <a:gd name="connsiteY31" fmla="*/ 5212176 h 5467350"/>
                <a:gd name="connsiteX32" fmla="*/ 2631281 w 5467350"/>
                <a:gd name="connsiteY32" fmla="*/ 5212176 h 5467350"/>
                <a:gd name="connsiteX33" fmla="*/ 2599754 w 5467350"/>
                <a:gd name="connsiteY33" fmla="*/ 5212652 h 5467350"/>
                <a:gd name="connsiteX34" fmla="*/ 2583561 w 5467350"/>
                <a:gd name="connsiteY34" fmla="*/ 5212556 h 5467350"/>
                <a:gd name="connsiteX35" fmla="*/ 2571274 w 5467350"/>
                <a:gd name="connsiteY35" fmla="*/ 5212556 h 5467350"/>
                <a:gd name="connsiteX36" fmla="*/ 2326577 w 5467350"/>
                <a:gd name="connsiteY36" fmla="*/ 5201889 h 5467350"/>
                <a:gd name="connsiteX37" fmla="*/ 2208371 w 5467350"/>
                <a:gd name="connsiteY37" fmla="*/ 5188458 h 5467350"/>
                <a:gd name="connsiteX38" fmla="*/ 2090642 w 5467350"/>
                <a:gd name="connsiteY38" fmla="*/ 5168646 h 5467350"/>
                <a:gd name="connsiteX39" fmla="*/ 1858613 w 5467350"/>
                <a:gd name="connsiteY39" fmla="*/ 5108544 h 5467350"/>
                <a:gd name="connsiteX40" fmla="*/ 1636395 w 5467350"/>
                <a:gd name="connsiteY40" fmla="*/ 5021676 h 5467350"/>
                <a:gd name="connsiteX41" fmla="*/ 1636205 w 5467350"/>
                <a:gd name="connsiteY41" fmla="*/ 5021580 h 5467350"/>
                <a:gd name="connsiteX42" fmla="*/ 1636014 w 5467350"/>
                <a:gd name="connsiteY42" fmla="*/ 5021485 h 5467350"/>
                <a:gd name="connsiteX43" fmla="*/ 1425512 w 5467350"/>
                <a:gd name="connsiteY43" fmla="*/ 4906518 h 5467350"/>
                <a:gd name="connsiteX44" fmla="*/ 1043273 w 5467350"/>
                <a:gd name="connsiteY44" fmla="*/ 4599528 h 5467350"/>
                <a:gd name="connsiteX45" fmla="*/ 872395 w 5467350"/>
                <a:gd name="connsiteY45" fmla="*/ 4414933 h 5467350"/>
                <a:gd name="connsiteX46" fmla="*/ 797909 w 5467350"/>
                <a:gd name="connsiteY46" fmla="*/ 4324636 h 5467350"/>
                <a:gd name="connsiteX47" fmla="*/ 791623 w 5467350"/>
                <a:gd name="connsiteY47" fmla="*/ 4316825 h 5467350"/>
                <a:gd name="connsiteX48" fmla="*/ 779145 w 5467350"/>
                <a:gd name="connsiteY48" fmla="*/ 4300728 h 5467350"/>
                <a:gd name="connsiteX49" fmla="*/ 714470 w 5467350"/>
                <a:gd name="connsiteY49" fmla="*/ 4215480 h 5467350"/>
                <a:gd name="connsiteX50" fmla="*/ 714280 w 5467350"/>
                <a:gd name="connsiteY50" fmla="*/ 4215289 h 5467350"/>
                <a:gd name="connsiteX51" fmla="*/ 714089 w 5467350"/>
                <a:gd name="connsiteY51" fmla="*/ 4215098 h 5467350"/>
                <a:gd name="connsiteX52" fmla="*/ 677132 w 5467350"/>
                <a:gd name="connsiteY52" fmla="*/ 4164806 h 5467350"/>
                <a:gd name="connsiteX53" fmla="*/ 635889 w 5467350"/>
                <a:gd name="connsiteY53" fmla="*/ 4108799 h 5467350"/>
                <a:gd name="connsiteX54" fmla="*/ 555212 w 5467350"/>
                <a:gd name="connsiteY54" fmla="*/ 4003358 h 5467350"/>
                <a:gd name="connsiteX55" fmla="*/ 491395 w 5467350"/>
                <a:gd name="connsiteY55" fmla="*/ 3921538 h 5467350"/>
                <a:gd name="connsiteX56" fmla="*/ 394907 w 5467350"/>
                <a:gd name="connsiteY56" fmla="*/ 3796760 h 5467350"/>
                <a:gd name="connsiteX57" fmla="*/ 318421 w 5467350"/>
                <a:gd name="connsiteY57" fmla="*/ 3692938 h 5467350"/>
                <a:gd name="connsiteX58" fmla="*/ 247650 w 5467350"/>
                <a:gd name="connsiteY58" fmla="*/ 3587115 h 5467350"/>
                <a:gd name="connsiteX59" fmla="*/ 183833 w 5467350"/>
                <a:gd name="connsiteY59" fmla="*/ 3478054 h 5467350"/>
                <a:gd name="connsiteX60" fmla="*/ 183642 w 5467350"/>
                <a:gd name="connsiteY60" fmla="*/ 3477673 h 5467350"/>
                <a:gd name="connsiteX61" fmla="*/ 183452 w 5467350"/>
                <a:gd name="connsiteY61" fmla="*/ 3477292 h 5467350"/>
                <a:gd name="connsiteX62" fmla="*/ 161925 w 5467350"/>
                <a:gd name="connsiteY62" fmla="*/ 3435572 h 5467350"/>
                <a:gd name="connsiteX63" fmla="*/ 155067 w 5467350"/>
                <a:gd name="connsiteY63" fmla="*/ 3421761 h 5467350"/>
                <a:gd name="connsiteX64" fmla="*/ 147542 w 5467350"/>
                <a:gd name="connsiteY64" fmla="*/ 3405378 h 5467350"/>
                <a:gd name="connsiteX65" fmla="*/ 129540 w 5467350"/>
                <a:gd name="connsiteY65" fmla="*/ 3364992 h 5467350"/>
                <a:gd name="connsiteX66" fmla="*/ 129350 w 5467350"/>
                <a:gd name="connsiteY66" fmla="*/ 3364611 h 5467350"/>
                <a:gd name="connsiteX67" fmla="*/ 129159 w 5467350"/>
                <a:gd name="connsiteY67" fmla="*/ 3364230 h 5467350"/>
                <a:gd name="connsiteX68" fmla="*/ 54769 w 5467350"/>
                <a:gd name="connsiteY68" fmla="*/ 3125343 h 5467350"/>
                <a:gd name="connsiteX69" fmla="*/ 30385 w 5467350"/>
                <a:gd name="connsiteY69" fmla="*/ 2875407 h 5467350"/>
                <a:gd name="connsiteX70" fmla="*/ 89059 w 5467350"/>
                <a:gd name="connsiteY70" fmla="*/ 2368487 h 5467350"/>
                <a:gd name="connsiteX71" fmla="*/ 161544 w 5467350"/>
                <a:gd name="connsiteY71" fmla="*/ 2123885 h 5467350"/>
                <a:gd name="connsiteX72" fmla="*/ 161735 w 5467350"/>
                <a:gd name="connsiteY72" fmla="*/ 2123504 h 5467350"/>
                <a:gd name="connsiteX73" fmla="*/ 161830 w 5467350"/>
                <a:gd name="connsiteY73" fmla="*/ 2123123 h 5467350"/>
                <a:gd name="connsiteX74" fmla="*/ 175736 w 5467350"/>
                <a:gd name="connsiteY74" fmla="*/ 2085499 h 5467350"/>
                <a:gd name="connsiteX75" fmla="*/ 184118 w 5467350"/>
                <a:gd name="connsiteY75" fmla="*/ 2063496 h 5467350"/>
                <a:gd name="connsiteX76" fmla="*/ 205835 w 5467350"/>
                <a:gd name="connsiteY76" fmla="*/ 2009299 h 5467350"/>
                <a:gd name="connsiteX77" fmla="*/ 207740 w 5467350"/>
                <a:gd name="connsiteY77" fmla="*/ 2004727 h 5467350"/>
                <a:gd name="connsiteX78" fmla="*/ 220123 w 5467350"/>
                <a:gd name="connsiteY78" fmla="*/ 1975580 h 5467350"/>
                <a:gd name="connsiteX79" fmla="*/ 233267 w 5467350"/>
                <a:gd name="connsiteY79" fmla="*/ 1946529 h 5467350"/>
                <a:gd name="connsiteX80" fmla="*/ 260033 w 5467350"/>
                <a:gd name="connsiteY80" fmla="*/ 1889189 h 5467350"/>
                <a:gd name="connsiteX81" fmla="*/ 260128 w 5467350"/>
                <a:gd name="connsiteY81" fmla="*/ 1888903 h 5467350"/>
                <a:gd name="connsiteX82" fmla="*/ 260223 w 5467350"/>
                <a:gd name="connsiteY82" fmla="*/ 1888617 h 5467350"/>
                <a:gd name="connsiteX83" fmla="*/ 382238 w 5467350"/>
                <a:gd name="connsiteY83" fmla="*/ 1665446 h 5467350"/>
                <a:gd name="connsiteX84" fmla="*/ 525590 w 5467350"/>
                <a:gd name="connsiteY84" fmla="*/ 1456373 h 5467350"/>
                <a:gd name="connsiteX85" fmla="*/ 862394 w 5467350"/>
                <a:gd name="connsiteY85" fmla="*/ 1080611 h 5467350"/>
                <a:gd name="connsiteX86" fmla="*/ 1051465 w 5467350"/>
                <a:gd name="connsiteY86" fmla="*/ 914686 h 5467350"/>
                <a:gd name="connsiteX87" fmla="*/ 1100042 w 5467350"/>
                <a:gd name="connsiteY87" fmla="*/ 875919 h 5467350"/>
                <a:gd name="connsiteX88" fmla="*/ 1108424 w 5467350"/>
                <a:gd name="connsiteY88" fmla="*/ 869347 h 5467350"/>
                <a:gd name="connsiteX89" fmla="*/ 1149858 w 5467350"/>
                <a:gd name="connsiteY89" fmla="*/ 837629 h 5467350"/>
                <a:gd name="connsiteX90" fmla="*/ 1150049 w 5467350"/>
                <a:gd name="connsiteY90" fmla="*/ 837438 h 5467350"/>
                <a:gd name="connsiteX91" fmla="*/ 1150239 w 5467350"/>
                <a:gd name="connsiteY91" fmla="*/ 837248 h 5467350"/>
                <a:gd name="connsiteX92" fmla="*/ 1251204 w 5467350"/>
                <a:gd name="connsiteY92" fmla="*/ 763429 h 5467350"/>
                <a:gd name="connsiteX93" fmla="*/ 1678305 w 5467350"/>
                <a:gd name="connsiteY93" fmla="*/ 507016 h 5467350"/>
                <a:gd name="connsiteX94" fmla="*/ 1903476 w 5467350"/>
                <a:gd name="connsiteY94" fmla="*/ 402622 h 5467350"/>
                <a:gd name="connsiteX95" fmla="*/ 2135410 w 5467350"/>
                <a:gd name="connsiteY95" fmla="*/ 316325 h 5467350"/>
                <a:gd name="connsiteX96" fmla="*/ 2373059 w 5467350"/>
                <a:gd name="connsiteY96" fmla="*/ 248698 h 5467350"/>
                <a:gd name="connsiteX97" fmla="*/ 2615089 w 5467350"/>
                <a:gd name="connsiteY97" fmla="*/ 201454 h 5467350"/>
                <a:gd name="connsiteX98" fmla="*/ 3000566 w 5467350"/>
                <a:gd name="connsiteY98" fmla="*/ 172784 h 5467350"/>
                <a:gd name="connsiteX99" fmla="*/ 3107436 w 5467350"/>
                <a:gd name="connsiteY99" fmla="*/ 175069 h 5467350"/>
                <a:gd name="connsiteX100" fmla="*/ 3352229 w 5467350"/>
                <a:gd name="connsiteY100" fmla="*/ 196406 h 5467350"/>
                <a:gd name="connsiteX101" fmla="*/ 3594926 w 5467350"/>
                <a:gd name="connsiteY101" fmla="*/ 243935 h 5467350"/>
                <a:gd name="connsiteX102" fmla="*/ 4058412 w 5467350"/>
                <a:gd name="connsiteY102" fmla="*/ 423482 h 5467350"/>
                <a:gd name="connsiteX103" fmla="*/ 4270915 w 5467350"/>
                <a:gd name="connsiteY103" fmla="*/ 556165 h 5467350"/>
                <a:gd name="connsiteX104" fmla="*/ 4465225 w 5467350"/>
                <a:gd name="connsiteY104" fmla="*/ 715328 h 5467350"/>
                <a:gd name="connsiteX105" fmla="*/ 4791742 w 5467350"/>
                <a:gd name="connsiteY105" fmla="*/ 1099566 h 5467350"/>
                <a:gd name="connsiteX106" fmla="*/ 4922615 w 5467350"/>
                <a:gd name="connsiteY106" fmla="*/ 1317212 h 5467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Lst>
              <a:rect l="l" t="t" r="r" b="b"/>
              <a:pathLst>
                <a:path w="5467350" h="5467350">
                  <a:moveTo>
                    <a:pt x="2733675" y="0"/>
                  </a:moveTo>
                  <a:cubicBezTo>
                    <a:pt x="1223867" y="0"/>
                    <a:pt x="0" y="1223867"/>
                    <a:pt x="0" y="2733675"/>
                  </a:cubicBezTo>
                  <a:cubicBezTo>
                    <a:pt x="0" y="4243483"/>
                    <a:pt x="1223867" y="5467350"/>
                    <a:pt x="2733675" y="5467350"/>
                  </a:cubicBezTo>
                  <a:cubicBezTo>
                    <a:pt x="4243483" y="5467350"/>
                    <a:pt x="5467350" y="4243483"/>
                    <a:pt x="5467350" y="2733675"/>
                  </a:cubicBezTo>
                  <a:cubicBezTo>
                    <a:pt x="5467350" y="1223867"/>
                    <a:pt x="4243483" y="0"/>
                    <a:pt x="2733675" y="0"/>
                  </a:cubicBezTo>
                  <a:close/>
                  <a:moveTo>
                    <a:pt x="4922615" y="1317212"/>
                  </a:moveTo>
                  <a:cubicBezTo>
                    <a:pt x="4943189" y="1356170"/>
                    <a:pt x="4962430" y="1394365"/>
                    <a:pt x="4979765" y="1430941"/>
                  </a:cubicBezTo>
                  <a:cubicBezTo>
                    <a:pt x="4997482" y="1468755"/>
                    <a:pt x="5014817" y="1507903"/>
                    <a:pt x="5031105" y="1547146"/>
                  </a:cubicBezTo>
                  <a:cubicBezTo>
                    <a:pt x="5093875" y="1697641"/>
                    <a:pt x="5145691" y="1860709"/>
                    <a:pt x="5185029" y="2031873"/>
                  </a:cubicBezTo>
                  <a:cubicBezTo>
                    <a:pt x="5220939" y="2188464"/>
                    <a:pt x="5246656" y="2357723"/>
                    <a:pt x="5261610" y="2535079"/>
                  </a:cubicBezTo>
                  <a:cubicBezTo>
                    <a:pt x="5268278" y="2616803"/>
                    <a:pt x="5272564" y="2702338"/>
                    <a:pt x="5274183" y="2789206"/>
                  </a:cubicBezTo>
                  <a:cubicBezTo>
                    <a:pt x="5274660" y="2804541"/>
                    <a:pt x="5274755" y="2819876"/>
                    <a:pt x="5274755" y="2834831"/>
                  </a:cubicBezTo>
                  <a:cubicBezTo>
                    <a:pt x="5274755" y="2840927"/>
                    <a:pt x="5274850" y="2846928"/>
                    <a:pt x="5274850" y="2853023"/>
                  </a:cubicBezTo>
                  <a:cubicBezTo>
                    <a:pt x="5275136" y="2872740"/>
                    <a:pt x="5274850" y="2891885"/>
                    <a:pt x="5274564" y="2910554"/>
                  </a:cubicBezTo>
                  <a:lnTo>
                    <a:pt x="5274469" y="2915222"/>
                  </a:lnTo>
                  <a:cubicBezTo>
                    <a:pt x="5273421" y="2956751"/>
                    <a:pt x="5271040" y="2997422"/>
                    <a:pt x="5267325" y="3035713"/>
                  </a:cubicBezTo>
                  <a:cubicBezTo>
                    <a:pt x="5251514" y="3197066"/>
                    <a:pt x="5209032" y="3349181"/>
                    <a:pt x="5141119" y="3487674"/>
                  </a:cubicBezTo>
                  <a:cubicBezTo>
                    <a:pt x="5108639" y="3554730"/>
                    <a:pt x="5069205" y="3620643"/>
                    <a:pt x="5020342" y="3689509"/>
                  </a:cubicBezTo>
                  <a:cubicBezTo>
                    <a:pt x="4977003" y="3750088"/>
                    <a:pt x="4926997" y="3810762"/>
                    <a:pt x="4867656" y="3874865"/>
                  </a:cubicBezTo>
                  <a:cubicBezTo>
                    <a:pt x="4770215" y="3979450"/>
                    <a:pt x="4656297" y="4083177"/>
                    <a:pt x="4498467" y="4210907"/>
                  </a:cubicBezTo>
                  <a:cubicBezTo>
                    <a:pt x="4420839" y="4273773"/>
                    <a:pt x="4339400" y="4337114"/>
                    <a:pt x="4260723" y="4398359"/>
                  </a:cubicBezTo>
                  <a:cubicBezTo>
                    <a:pt x="4204240" y="4442365"/>
                    <a:pt x="4145756" y="4487799"/>
                    <a:pt x="4088130" y="4533519"/>
                  </a:cubicBezTo>
                  <a:lnTo>
                    <a:pt x="3985736" y="4615434"/>
                  </a:lnTo>
                  <a:cubicBezTo>
                    <a:pt x="3953828" y="4640675"/>
                    <a:pt x="3919442" y="4667822"/>
                    <a:pt x="3885343" y="4693730"/>
                  </a:cubicBezTo>
                  <a:cubicBezTo>
                    <a:pt x="3807619" y="4752975"/>
                    <a:pt x="3742944" y="4799933"/>
                    <a:pt x="3681984" y="4841463"/>
                  </a:cubicBezTo>
                  <a:cubicBezTo>
                    <a:pt x="3607880" y="4891945"/>
                    <a:pt x="3539871" y="4934426"/>
                    <a:pt x="3473958" y="4971383"/>
                  </a:cubicBezTo>
                  <a:cubicBezTo>
                    <a:pt x="3397377" y="5014627"/>
                    <a:pt x="3327273" y="5049393"/>
                    <a:pt x="3259550" y="5077683"/>
                  </a:cubicBezTo>
                  <a:cubicBezTo>
                    <a:pt x="3111913" y="5140071"/>
                    <a:pt x="2959989" y="5181124"/>
                    <a:pt x="2808065" y="5199698"/>
                  </a:cubicBezTo>
                  <a:cubicBezTo>
                    <a:pt x="2761298" y="5205222"/>
                    <a:pt x="2725198" y="5208365"/>
                    <a:pt x="2691289" y="5209889"/>
                  </a:cubicBezTo>
                  <a:lnTo>
                    <a:pt x="2661476" y="5211414"/>
                  </a:lnTo>
                  <a:lnTo>
                    <a:pt x="2631853" y="5212176"/>
                  </a:lnTo>
                  <a:lnTo>
                    <a:pt x="2631567" y="5212176"/>
                  </a:lnTo>
                  <a:lnTo>
                    <a:pt x="2631281" y="5212176"/>
                  </a:lnTo>
                  <a:cubicBezTo>
                    <a:pt x="2622518" y="5212556"/>
                    <a:pt x="2612803" y="5212652"/>
                    <a:pt x="2599754" y="5212652"/>
                  </a:cubicBezTo>
                  <a:cubicBezTo>
                    <a:pt x="2594324" y="5212652"/>
                    <a:pt x="2588990" y="5212652"/>
                    <a:pt x="2583561" y="5212556"/>
                  </a:cubicBezTo>
                  <a:lnTo>
                    <a:pt x="2571274" y="5212556"/>
                  </a:lnTo>
                  <a:cubicBezTo>
                    <a:pt x="2483644" y="5212366"/>
                    <a:pt x="2403634" y="5208937"/>
                    <a:pt x="2326577" y="5201889"/>
                  </a:cubicBezTo>
                  <a:cubicBezTo>
                    <a:pt x="2286286" y="5198269"/>
                    <a:pt x="2246471" y="5193793"/>
                    <a:pt x="2208371" y="5188458"/>
                  </a:cubicBezTo>
                  <a:cubicBezTo>
                    <a:pt x="2167795" y="5182743"/>
                    <a:pt x="2128076" y="5176076"/>
                    <a:pt x="2090642" y="5168646"/>
                  </a:cubicBezTo>
                  <a:cubicBezTo>
                    <a:pt x="2009299" y="5152168"/>
                    <a:pt x="1931194" y="5131880"/>
                    <a:pt x="1858613" y="5108544"/>
                  </a:cubicBezTo>
                  <a:cubicBezTo>
                    <a:pt x="1779746" y="5083207"/>
                    <a:pt x="1704975" y="5053965"/>
                    <a:pt x="1636395" y="5021676"/>
                  </a:cubicBezTo>
                  <a:lnTo>
                    <a:pt x="1636205" y="5021580"/>
                  </a:lnTo>
                  <a:lnTo>
                    <a:pt x="1636014" y="5021485"/>
                  </a:lnTo>
                  <a:cubicBezTo>
                    <a:pt x="1568577" y="4990719"/>
                    <a:pt x="1499807" y="4953096"/>
                    <a:pt x="1425512" y="4906518"/>
                  </a:cubicBezTo>
                  <a:cubicBezTo>
                    <a:pt x="1294257" y="4823556"/>
                    <a:pt x="1165574" y="4720209"/>
                    <a:pt x="1043273" y="4599528"/>
                  </a:cubicBezTo>
                  <a:cubicBezTo>
                    <a:pt x="985838" y="4542568"/>
                    <a:pt x="928307" y="4480465"/>
                    <a:pt x="872395" y="4414933"/>
                  </a:cubicBezTo>
                  <a:cubicBezTo>
                    <a:pt x="846963" y="4385501"/>
                    <a:pt x="822103" y="4354545"/>
                    <a:pt x="797909" y="4324636"/>
                  </a:cubicBezTo>
                  <a:lnTo>
                    <a:pt x="791623" y="4316825"/>
                  </a:lnTo>
                  <a:lnTo>
                    <a:pt x="779145" y="4300728"/>
                  </a:lnTo>
                  <a:cubicBezTo>
                    <a:pt x="757619" y="4272915"/>
                    <a:pt x="735330" y="4244150"/>
                    <a:pt x="714470" y="4215480"/>
                  </a:cubicBezTo>
                  <a:lnTo>
                    <a:pt x="714280" y="4215289"/>
                  </a:lnTo>
                  <a:lnTo>
                    <a:pt x="714089" y="4215098"/>
                  </a:lnTo>
                  <a:cubicBezTo>
                    <a:pt x="701993" y="4199001"/>
                    <a:pt x="689896" y="4182332"/>
                    <a:pt x="677132" y="4164806"/>
                  </a:cubicBezTo>
                  <a:cubicBezTo>
                    <a:pt x="663702" y="4146328"/>
                    <a:pt x="649796" y="4127183"/>
                    <a:pt x="635889" y="4108799"/>
                  </a:cubicBezTo>
                  <a:cubicBezTo>
                    <a:pt x="606647" y="4069842"/>
                    <a:pt x="577406" y="4032028"/>
                    <a:pt x="555212" y="4003358"/>
                  </a:cubicBezTo>
                  <a:cubicBezTo>
                    <a:pt x="534067" y="3975926"/>
                    <a:pt x="512350" y="3948303"/>
                    <a:pt x="491395" y="3921538"/>
                  </a:cubicBezTo>
                  <a:cubicBezTo>
                    <a:pt x="459486" y="3880771"/>
                    <a:pt x="426434" y="3838575"/>
                    <a:pt x="394907" y="3796760"/>
                  </a:cubicBezTo>
                  <a:cubicBezTo>
                    <a:pt x="370142" y="3763804"/>
                    <a:pt x="343853" y="3728752"/>
                    <a:pt x="318421" y="3692938"/>
                  </a:cubicBezTo>
                  <a:cubicBezTo>
                    <a:pt x="291370" y="3653981"/>
                    <a:pt x="268796" y="3620929"/>
                    <a:pt x="247650" y="3587115"/>
                  </a:cubicBezTo>
                  <a:cubicBezTo>
                    <a:pt x="220504" y="3544157"/>
                    <a:pt x="200882" y="3510534"/>
                    <a:pt x="183833" y="3478054"/>
                  </a:cubicBezTo>
                  <a:lnTo>
                    <a:pt x="183642" y="3477673"/>
                  </a:lnTo>
                  <a:lnTo>
                    <a:pt x="183452" y="3477292"/>
                  </a:lnTo>
                  <a:cubicBezTo>
                    <a:pt x="176022" y="3463766"/>
                    <a:pt x="169164" y="3450050"/>
                    <a:pt x="161925" y="3435572"/>
                  </a:cubicBezTo>
                  <a:cubicBezTo>
                    <a:pt x="159639" y="3431000"/>
                    <a:pt x="157353" y="3426428"/>
                    <a:pt x="155067" y="3421761"/>
                  </a:cubicBezTo>
                  <a:cubicBezTo>
                    <a:pt x="152591" y="3416237"/>
                    <a:pt x="150019" y="3410807"/>
                    <a:pt x="147542" y="3405378"/>
                  </a:cubicBezTo>
                  <a:cubicBezTo>
                    <a:pt x="141065" y="3391472"/>
                    <a:pt x="134969" y="3378327"/>
                    <a:pt x="129540" y="3364992"/>
                  </a:cubicBezTo>
                  <a:lnTo>
                    <a:pt x="129350" y="3364611"/>
                  </a:lnTo>
                  <a:lnTo>
                    <a:pt x="129159" y="3364230"/>
                  </a:lnTo>
                  <a:cubicBezTo>
                    <a:pt x="97155" y="3290126"/>
                    <a:pt x="72200" y="3209735"/>
                    <a:pt x="54769" y="3125343"/>
                  </a:cubicBezTo>
                  <a:cubicBezTo>
                    <a:pt x="39148" y="3045619"/>
                    <a:pt x="30956" y="2961323"/>
                    <a:pt x="30385" y="2875407"/>
                  </a:cubicBezTo>
                  <a:cubicBezTo>
                    <a:pt x="30290" y="2705576"/>
                    <a:pt x="50102" y="2534984"/>
                    <a:pt x="89059" y="2368487"/>
                  </a:cubicBezTo>
                  <a:cubicBezTo>
                    <a:pt x="107728" y="2287619"/>
                    <a:pt x="132112" y="2205323"/>
                    <a:pt x="161544" y="2123885"/>
                  </a:cubicBezTo>
                  <a:lnTo>
                    <a:pt x="161735" y="2123504"/>
                  </a:lnTo>
                  <a:lnTo>
                    <a:pt x="161830" y="2123123"/>
                  </a:lnTo>
                  <a:cubicBezTo>
                    <a:pt x="166021" y="2110740"/>
                    <a:pt x="170688" y="2098453"/>
                    <a:pt x="175736" y="2085499"/>
                  </a:cubicBezTo>
                  <a:cubicBezTo>
                    <a:pt x="178594" y="2078164"/>
                    <a:pt x="181356" y="2070830"/>
                    <a:pt x="184118" y="2063496"/>
                  </a:cubicBezTo>
                  <a:cubicBezTo>
                    <a:pt x="190786" y="2045494"/>
                    <a:pt x="198120" y="2027873"/>
                    <a:pt x="205835" y="2009299"/>
                  </a:cubicBezTo>
                  <a:lnTo>
                    <a:pt x="207740" y="2004727"/>
                  </a:lnTo>
                  <a:lnTo>
                    <a:pt x="220123" y="1975580"/>
                  </a:lnTo>
                  <a:lnTo>
                    <a:pt x="233267" y="1946529"/>
                  </a:lnTo>
                  <a:cubicBezTo>
                    <a:pt x="240983" y="1929289"/>
                    <a:pt x="250127" y="1909096"/>
                    <a:pt x="260033" y="1889189"/>
                  </a:cubicBezTo>
                  <a:lnTo>
                    <a:pt x="260128" y="1888903"/>
                  </a:lnTo>
                  <a:lnTo>
                    <a:pt x="260223" y="1888617"/>
                  </a:lnTo>
                  <a:cubicBezTo>
                    <a:pt x="293751" y="1818513"/>
                    <a:pt x="333661" y="1745552"/>
                    <a:pt x="382238" y="1665446"/>
                  </a:cubicBezTo>
                  <a:cubicBezTo>
                    <a:pt x="425577" y="1595533"/>
                    <a:pt x="473869" y="1525143"/>
                    <a:pt x="525590" y="1456373"/>
                  </a:cubicBezTo>
                  <a:cubicBezTo>
                    <a:pt x="625507" y="1323594"/>
                    <a:pt x="738759" y="1197197"/>
                    <a:pt x="862394" y="1080611"/>
                  </a:cubicBezTo>
                  <a:cubicBezTo>
                    <a:pt x="919163" y="1026700"/>
                    <a:pt x="980980" y="972407"/>
                    <a:pt x="1051465" y="914686"/>
                  </a:cubicBezTo>
                  <a:cubicBezTo>
                    <a:pt x="1065657" y="903065"/>
                    <a:pt x="1082421" y="889349"/>
                    <a:pt x="1100042" y="875919"/>
                  </a:cubicBezTo>
                  <a:lnTo>
                    <a:pt x="1108424" y="869347"/>
                  </a:lnTo>
                  <a:cubicBezTo>
                    <a:pt x="1121950" y="858774"/>
                    <a:pt x="1135952" y="847915"/>
                    <a:pt x="1149858" y="837629"/>
                  </a:cubicBezTo>
                  <a:lnTo>
                    <a:pt x="1150049" y="837438"/>
                  </a:lnTo>
                  <a:lnTo>
                    <a:pt x="1150239" y="837248"/>
                  </a:lnTo>
                  <a:cubicBezTo>
                    <a:pt x="1186625" y="809339"/>
                    <a:pt x="1223296" y="783146"/>
                    <a:pt x="1251204" y="763429"/>
                  </a:cubicBezTo>
                  <a:cubicBezTo>
                    <a:pt x="1386554" y="668560"/>
                    <a:pt x="1530287" y="582359"/>
                    <a:pt x="1678305" y="507016"/>
                  </a:cubicBezTo>
                  <a:cubicBezTo>
                    <a:pt x="1751933" y="469583"/>
                    <a:pt x="1827657" y="434435"/>
                    <a:pt x="1903476" y="402622"/>
                  </a:cubicBezTo>
                  <a:cubicBezTo>
                    <a:pt x="1979009" y="371094"/>
                    <a:pt x="2057019" y="342043"/>
                    <a:pt x="2135410" y="316325"/>
                  </a:cubicBezTo>
                  <a:cubicBezTo>
                    <a:pt x="2210372" y="291656"/>
                    <a:pt x="2290382" y="268891"/>
                    <a:pt x="2373059" y="248698"/>
                  </a:cubicBezTo>
                  <a:cubicBezTo>
                    <a:pt x="2449925" y="230219"/>
                    <a:pt x="2531364" y="214313"/>
                    <a:pt x="2615089" y="201454"/>
                  </a:cubicBezTo>
                  <a:cubicBezTo>
                    <a:pt x="2743772" y="182404"/>
                    <a:pt x="2873597" y="172784"/>
                    <a:pt x="3000566" y="172784"/>
                  </a:cubicBezTo>
                  <a:cubicBezTo>
                    <a:pt x="3036094" y="172784"/>
                    <a:pt x="3072003" y="173546"/>
                    <a:pt x="3107436" y="175069"/>
                  </a:cubicBezTo>
                  <a:cubicBezTo>
                    <a:pt x="3189828" y="178118"/>
                    <a:pt x="3272123" y="185261"/>
                    <a:pt x="3352229" y="196406"/>
                  </a:cubicBezTo>
                  <a:cubicBezTo>
                    <a:pt x="3434620" y="207931"/>
                    <a:pt x="3516249" y="223933"/>
                    <a:pt x="3594926" y="243935"/>
                  </a:cubicBezTo>
                  <a:cubicBezTo>
                    <a:pt x="3759613" y="285750"/>
                    <a:pt x="3915537" y="346139"/>
                    <a:pt x="4058412" y="423482"/>
                  </a:cubicBezTo>
                  <a:cubicBezTo>
                    <a:pt x="4128230" y="460820"/>
                    <a:pt x="4199668" y="505397"/>
                    <a:pt x="4270915" y="556165"/>
                  </a:cubicBezTo>
                  <a:cubicBezTo>
                    <a:pt x="4337971" y="604552"/>
                    <a:pt x="4403408" y="658178"/>
                    <a:pt x="4465225" y="715328"/>
                  </a:cubicBezTo>
                  <a:cubicBezTo>
                    <a:pt x="4587621" y="829342"/>
                    <a:pt x="4697540" y="958691"/>
                    <a:pt x="4791742" y="1099566"/>
                  </a:cubicBezTo>
                  <a:cubicBezTo>
                    <a:pt x="4840129" y="1171004"/>
                    <a:pt x="4883944" y="1244156"/>
                    <a:pt x="4922615" y="1317212"/>
                  </a:cubicBezTo>
                  <a:close/>
                </a:path>
              </a:pathLst>
            </a:custGeom>
            <a:ln w="9525"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F2FA8BB9-26AC-A343-6417-1108151E6A3D}"/>
              </a:ext>
            </a:extLst>
          </p:cNvPr>
          <p:cNvSpPr>
            <a:spLocks noGrp="1"/>
          </p:cNvSpPr>
          <p:nvPr>
            <p:ph idx="1"/>
          </p:nvPr>
        </p:nvSpPr>
        <p:spPr>
          <a:xfrm>
            <a:off x="7030720" y="2079242"/>
            <a:ext cx="4571999" cy="4402838"/>
          </a:xfrm>
        </p:spPr>
        <p:txBody>
          <a:bodyPr anchor="ctr">
            <a:normAutofit lnSpcReduction="10000"/>
          </a:bodyPr>
          <a:lstStyle/>
          <a:p>
            <a:pPr marL="0" indent="0">
              <a:buNone/>
            </a:pPr>
            <a:r>
              <a:rPr lang="en-GB" sz="1400" b="1">
                <a:solidFill>
                  <a:schemeClr val="tx2"/>
                </a:solidFill>
                <a:latin typeface="Arial" panose="020B0604020202020204" pitchFamily="34" charset="0"/>
                <a:cs typeface="Arial" panose="020B0604020202020204" pitchFamily="34" charset="0"/>
              </a:rPr>
              <a:t>1. Build trust</a:t>
            </a:r>
            <a:endParaRPr lang="en-GB" sz="1400">
              <a:solidFill>
                <a:schemeClr val="tx2"/>
              </a:solidFill>
              <a:latin typeface="Arial" panose="020B0604020202020204" pitchFamily="34" charset="0"/>
              <a:cs typeface="Arial" panose="020B0604020202020204" pitchFamily="34" charset="0"/>
            </a:endParaRPr>
          </a:p>
          <a:p>
            <a:pPr marL="0" indent="0">
              <a:buNone/>
            </a:pPr>
            <a:r>
              <a:rPr lang="en-GB" sz="1400">
                <a:solidFill>
                  <a:schemeClr val="tx2"/>
                </a:solidFill>
                <a:latin typeface="Arial" panose="020B0604020202020204" pitchFamily="34" charset="0"/>
                <a:cs typeface="Arial" panose="020B0604020202020204" pitchFamily="34" charset="0"/>
              </a:rPr>
              <a:t>Give Shona a familiar member of staff who helps her feel safe.</a:t>
            </a:r>
          </a:p>
          <a:p>
            <a:pPr marL="0" indent="0">
              <a:buNone/>
            </a:pPr>
            <a:endParaRPr lang="en-GB" sz="1400" b="1">
              <a:solidFill>
                <a:schemeClr val="tx2"/>
              </a:solidFill>
              <a:latin typeface="Arial" panose="020B0604020202020204" pitchFamily="34" charset="0"/>
              <a:cs typeface="Arial" panose="020B0604020202020204" pitchFamily="34" charset="0"/>
            </a:endParaRPr>
          </a:p>
          <a:p>
            <a:pPr marL="0" indent="0">
              <a:buNone/>
            </a:pPr>
            <a:r>
              <a:rPr lang="en-GB" sz="1400" b="1">
                <a:solidFill>
                  <a:schemeClr val="tx2"/>
                </a:solidFill>
                <a:latin typeface="Arial" panose="020B0604020202020204" pitchFamily="34" charset="0"/>
                <a:cs typeface="Arial" panose="020B0604020202020204" pitchFamily="34" charset="0"/>
              </a:rPr>
              <a:t>2. Keep routines predictable</a:t>
            </a:r>
            <a:endParaRPr lang="en-GB" sz="1400">
              <a:solidFill>
                <a:schemeClr val="tx2"/>
              </a:solidFill>
              <a:latin typeface="Arial" panose="020B0604020202020204" pitchFamily="34" charset="0"/>
              <a:cs typeface="Arial" panose="020B0604020202020204" pitchFamily="34" charset="0"/>
            </a:endParaRPr>
          </a:p>
          <a:p>
            <a:pPr marL="0" indent="0">
              <a:buNone/>
            </a:pPr>
            <a:r>
              <a:rPr lang="en-GB" sz="1400">
                <a:solidFill>
                  <a:schemeClr val="tx2"/>
                </a:solidFill>
                <a:latin typeface="Arial" panose="020B0604020202020204" pitchFamily="34" charset="0"/>
                <a:cs typeface="Arial" panose="020B0604020202020204" pitchFamily="34" charset="0"/>
              </a:rPr>
              <a:t>Use picture cards and a familiar goodbye routine.</a:t>
            </a:r>
          </a:p>
          <a:p>
            <a:pPr marL="0" indent="0">
              <a:buNone/>
            </a:pPr>
            <a:endParaRPr lang="en-GB" sz="1400" b="1">
              <a:solidFill>
                <a:schemeClr val="tx2"/>
              </a:solidFill>
              <a:latin typeface="Arial" panose="020B0604020202020204" pitchFamily="34" charset="0"/>
              <a:cs typeface="Arial" panose="020B0604020202020204" pitchFamily="34" charset="0"/>
            </a:endParaRPr>
          </a:p>
          <a:p>
            <a:pPr marL="0" indent="0">
              <a:buNone/>
            </a:pPr>
            <a:r>
              <a:rPr lang="en-GB" sz="1400" b="1">
                <a:solidFill>
                  <a:schemeClr val="tx2"/>
                </a:solidFill>
                <a:latin typeface="Arial" panose="020B0604020202020204" pitchFamily="34" charset="0"/>
                <a:cs typeface="Arial" panose="020B0604020202020204" pitchFamily="34" charset="0"/>
              </a:rPr>
              <a:t>3. Encourage play gradually</a:t>
            </a:r>
            <a:endParaRPr lang="en-GB" sz="1400">
              <a:solidFill>
                <a:schemeClr val="tx2"/>
              </a:solidFill>
              <a:latin typeface="Arial" panose="020B0604020202020204" pitchFamily="34" charset="0"/>
              <a:cs typeface="Arial" panose="020B0604020202020204" pitchFamily="34" charset="0"/>
            </a:endParaRPr>
          </a:p>
          <a:p>
            <a:pPr marL="0" indent="0">
              <a:buNone/>
            </a:pPr>
            <a:r>
              <a:rPr lang="en-GB" sz="1400">
                <a:solidFill>
                  <a:schemeClr val="tx2"/>
                </a:solidFill>
                <a:latin typeface="Arial" panose="020B0604020202020204" pitchFamily="34" charset="0"/>
                <a:cs typeface="Arial" panose="020B0604020202020204" pitchFamily="34" charset="0"/>
              </a:rPr>
              <a:t>Start with one child before introducing small groups.</a:t>
            </a:r>
          </a:p>
          <a:p>
            <a:pPr marL="0" indent="0">
              <a:buNone/>
            </a:pPr>
            <a:endParaRPr lang="en-GB" sz="1400" b="1">
              <a:solidFill>
                <a:schemeClr val="tx2"/>
              </a:solidFill>
              <a:latin typeface="Arial" panose="020B0604020202020204" pitchFamily="34" charset="0"/>
              <a:cs typeface="Arial" panose="020B0604020202020204" pitchFamily="34" charset="0"/>
            </a:endParaRPr>
          </a:p>
          <a:p>
            <a:pPr marL="0" indent="0">
              <a:buNone/>
            </a:pPr>
            <a:r>
              <a:rPr lang="en-GB" sz="1400" b="1">
                <a:solidFill>
                  <a:schemeClr val="tx2"/>
                </a:solidFill>
                <a:latin typeface="Arial" panose="020B0604020202020204" pitchFamily="34" charset="0"/>
                <a:cs typeface="Arial" panose="020B0604020202020204" pitchFamily="34" charset="0"/>
              </a:rPr>
              <a:t>4. Support communication</a:t>
            </a:r>
            <a:endParaRPr lang="en-GB" sz="1400">
              <a:solidFill>
                <a:schemeClr val="tx2"/>
              </a:solidFill>
              <a:latin typeface="Arial" panose="020B0604020202020204" pitchFamily="34" charset="0"/>
              <a:cs typeface="Arial" panose="020B0604020202020204" pitchFamily="34" charset="0"/>
            </a:endParaRPr>
          </a:p>
          <a:p>
            <a:pPr marL="0" indent="0">
              <a:buNone/>
            </a:pPr>
            <a:r>
              <a:rPr lang="en-GB" sz="1400">
                <a:solidFill>
                  <a:schemeClr val="tx2"/>
                </a:solidFill>
                <a:latin typeface="Arial" panose="020B0604020202020204" pitchFamily="34" charset="0"/>
                <a:cs typeface="Arial" panose="020B0604020202020204" pitchFamily="34" charset="0"/>
              </a:rPr>
              <a:t>Use simple words, pictures and gestures to help Shona express herself.</a:t>
            </a:r>
          </a:p>
          <a:p>
            <a:pPr marL="0" indent="0">
              <a:buNone/>
            </a:pPr>
            <a:endParaRPr lang="en-GB" sz="1300"/>
          </a:p>
          <a:p>
            <a:pPr marL="0" indent="0">
              <a:buNone/>
            </a:pPr>
            <a:r>
              <a:rPr lang="en-GB" sz="1300"/>
              <a:t>            (Ainsworth et al., 1978; Sroufe, 2005)</a:t>
            </a:r>
            <a:endParaRPr lang="en-GB" sz="1300">
              <a:solidFill>
                <a:schemeClr val="tx2"/>
              </a:solidFill>
            </a:endParaRPr>
          </a:p>
          <a:p>
            <a:endParaRPr lang="en-US" sz="1600">
              <a:solidFill>
                <a:schemeClr val="tx2"/>
              </a:solidFill>
            </a:endParaRPr>
          </a:p>
        </p:txBody>
      </p:sp>
    </p:spTree>
    <p:extLst>
      <p:ext uri="{BB962C8B-B14F-4D97-AF65-F5344CB8AC3E}">
        <p14:creationId xmlns:p14="http://schemas.microsoft.com/office/powerpoint/2010/main" val="42284447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AB2DB72-6608-5724-DC11-F22C6679F798}"/>
              </a:ext>
            </a:extLst>
          </p:cNvPr>
          <p:cNvSpPr>
            <a:spLocks noGrp="1"/>
          </p:cNvSpPr>
          <p:nvPr>
            <p:ph idx="1"/>
          </p:nvPr>
        </p:nvSpPr>
        <p:spPr>
          <a:xfrm>
            <a:off x="838200" y="1104264"/>
            <a:ext cx="10845800" cy="5184775"/>
          </a:xfrm>
        </p:spPr>
        <p:txBody>
          <a:bodyPr>
            <a:normAutofit fontScale="92500" lnSpcReduction="10000"/>
          </a:bodyPr>
          <a:lstStyle/>
          <a:p>
            <a:r>
              <a:rPr lang="en-GB"/>
              <a:t>There are four main ways we can support Shona at nursery.</a:t>
            </a:r>
          </a:p>
          <a:p>
            <a:r>
              <a:rPr lang="en-GB"/>
              <a:t>First, we can build trust by giving her a familiar member of staff who helps her feel safe.</a:t>
            </a:r>
          </a:p>
          <a:p>
            <a:r>
              <a:rPr lang="en-GB"/>
              <a:t>Second, we can keep her routine the same each day, so she knows what to expect.</a:t>
            </a:r>
          </a:p>
          <a:p>
            <a:r>
              <a:rPr lang="en-GB"/>
              <a:t>Third, we can encourage her to play with one child at a time before moving on to larger groups.</a:t>
            </a:r>
          </a:p>
          <a:p>
            <a:r>
              <a:rPr lang="en-GB"/>
              <a:t>Finally, we can use simple words, pictures and gestures to help her communicate her feelings and needs.</a:t>
            </a:r>
          </a:p>
          <a:p>
            <a:r>
              <a:rPr lang="en-GB"/>
              <a:t>These strategies can help Shona feel safer, become more confident and settle into nursery at her own pace.  </a:t>
            </a:r>
          </a:p>
          <a:p>
            <a:pPr marL="0" indent="0">
              <a:buNone/>
            </a:pPr>
            <a:endParaRPr lang="en-GB"/>
          </a:p>
          <a:p>
            <a:pPr marL="0" indent="0">
              <a:buNone/>
            </a:pPr>
            <a:r>
              <a:rPr lang="en-GB"/>
              <a:t>(Ainsworth et al., 1978; Sroufe, 2005)</a:t>
            </a:r>
          </a:p>
          <a:p>
            <a:endParaRPr lang="en-GB"/>
          </a:p>
          <a:p>
            <a:endParaRPr lang="en-GB"/>
          </a:p>
          <a:p>
            <a:endParaRPr lang="en-US"/>
          </a:p>
        </p:txBody>
      </p:sp>
    </p:spTree>
    <p:extLst>
      <p:ext uri="{BB962C8B-B14F-4D97-AF65-F5344CB8AC3E}">
        <p14:creationId xmlns:p14="http://schemas.microsoft.com/office/powerpoint/2010/main" val="18475551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E624D2-CD30-3612-D6D3-3E3C276BE2C2}"/>
              </a:ext>
            </a:extLst>
          </p:cNvPr>
          <p:cNvSpPr>
            <a:spLocks noGrp="1"/>
          </p:cNvSpPr>
          <p:nvPr>
            <p:ph type="title"/>
          </p:nvPr>
        </p:nvSpPr>
        <p:spPr>
          <a:xfrm>
            <a:off x="630936" y="640080"/>
            <a:ext cx="4818888" cy="1481328"/>
          </a:xfrm>
        </p:spPr>
        <p:txBody>
          <a:bodyPr anchor="b">
            <a:normAutofit/>
          </a:bodyPr>
          <a:lstStyle/>
          <a:p>
            <a:r>
              <a:rPr lang="en-GB" sz="5000" b="1"/>
              <a:t>Slide 6 — Nature and nurture</a:t>
            </a:r>
            <a:r>
              <a:rPr lang="en-GB" sz="5000"/>
              <a:t> </a:t>
            </a:r>
            <a:endParaRPr lang="en-US" sz="5000"/>
          </a:p>
        </p:txBody>
      </p:sp>
      <p:sp>
        <p:nvSpPr>
          <p:cNvPr id="45"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Content Placeholder 7">
            <a:extLst>
              <a:ext uri="{FF2B5EF4-FFF2-40B4-BE49-F238E27FC236}">
                <a16:creationId xmlns:a16="http://schemas.microsoft.com/office/drawing/2014/main" id="{AA171CC1-98EE-6E9F-2312-43C21ECD7544}"/>
              </a:ext>
            </a:extLst>
          </p:cNvPr>
          <p:cNvSpPr>
            <a:spLocks noGrp="1"/>
          </p:cNvSpPr>
          <p:nvPr>
            <p:ph idx="1"/>
          </p:nvPr>
        </p:nvSpPr>
        <p:spPr>
          <a:xfrm>
            <a:off x="630936" y="2660904"/>
            <a:ext cx="4818888" cy="3547872"/>
          </a:xfrm>
        </p:spPr>
        <p:txBody>
          <a:bodyPr>
            <a:normAutofit/>
          </a:bodyPr>
          <a:lstStyle/>
          <a:p>
            <a:pPr marL="0" indent="0" fontAlgn="base">
              <a:buNone/>
            </a:pPr>
            <a:endParaRPr lang="en-GB" sz="1200" b="1">
              <a:latin typeface="Arial" panose="020B0604020202020204" pitchFamily="34" charset="0"/>
              <a:cs typeface="Arial" panose="020B0604020202020204" pitchFamily="34" charset="0"/>
            </a:endParaRPr>
          </a:p>
          <a:p>
            <a:pPr marL="0" indent="0" fontAlgn="base">
              <a:buNone/>
            </a:pPr>
            <a:r>
              <a:rPr lang="en-GB" sz="1200" b="1">
                <a:latin typeface="Arial" panose="020B0604020202020204" pitchFamily="34" charset="0"/>
                <a:cs typeface="Arial" panose="020B0604020202020204" pitchFamily="34" charset="0"/>
              </a:rPr>
              <a:t>Nature </a:t>
            </a:r>
          </a:p>
          <a:p>
            <a:pPr lvl="0" fontAlgn="base"/>
            <a:r>
              <a:rPr lang="en-GB" sz="1600">
                <a:latin typeface="Arial" panose="020B0604020202020204" pitchFamily="34" charset="0"/>
                <a:cs typeface="Arial" panose="020B0604020202020204" pitchFamily="34" charset="0"/>
              </a:rPr>
              <a:t>Shona’s natural personality and temperament. </a:t>
            </a:r>
          </a:p>
          <a:p>
            <a:pPr marL="0" lvl="0" indent="0" fontAlgn="base">
              <a:buNone/>
            </a:pPr>
            <a:endParaRPr lang="en-GB" sz="1600">
              <a:latin typeface="Arial" panose="020B0604020202020204" pitchFamily="34" charset="0"/>
              <a:cs typeface="Arial" panose="020B0604020202020204" pitchFamily="34" charset="0"/>
            </a:endParaRPr>
          </a:p>
          <a:p>
            <a:pPr marL="0" indent="0" fontAlgn="base">
              <a:buNone/>
            </a:pPr>
            <a:r>
              <a:rPr lang="en-GB" sz="1200" b="1">
                <a:latin typeface="Arial" panose="020B0604020202020204" pitchFamily="34" charset="0"/>
                <a:cs typeface="Arial" panose="020B0604020202020204" pitchFamily="34" charset="0"/>
              </a:rPr>
              <a:t>Nurture </a:t>
            </a:r>
          </a:p>
          <a:p>
            <a:pPr lvl="0" fontAlgn="base"/>
            <a:r>
              <a:rPr lang="en-GB" sz="1600">
                <a:latin typeface="Arial" panose="020B0604020202020204" pitchFamily="34" charset="0"/>
                <a:cs typeface="Arial" panose="020B0604020202020204" pitchFamily="34" charset="0"/>
              </a:rPr>
              <a:t>Relationships with carers. </a:t>
            </a:r>
          </a:p>
          <a:p>
            <a:pPr lvl="0" fontAlgn="base"/>
            <a:r>
              <a:rPr lang="en-GB" sz="1600">
                <a:latin typeface="Arial" panose="020B0604020202020204" pitchFamily="34" charset="0"/>
                <a:cs typeface="Arial" panose="020B0604020202020204" pitchFamily="34" charset="0"/>
              </a:rPr>
              <a:t>Experiences at home and nursery. </a:t>
            </a:r>
          </a:p>
          <a:p>
            <a:pPr lvl="0" fontAlgn="base"/>
            <a:r>
              <a:rPr lang="en-GB" sz="1600">
                <a:latin typeface="Arial" panose="020B0604020202020204" pitchFamily="34" charset="0"/>
                <a:cs typeface="Arial" panose="020B0604020202020204" pitchFamily="34" charset="0"/>
              </a:rPr>
              <a:t>Consistent routines and emotional support. </a:t>
            </a:r>
          </a:p>
          <a:p>
            <a:pPr marL="0" lvl="0" indent="0" fontAlgn="base">
              <a:buNone/>
            </a:pPr>
            <a:endParaRPr lang="en-GB" sz="1600">
              <a:latin typeface="Arial" panose="020B0604020202020204" pitchFamily="34" charset="0"/>
              <a:cs typeface="Arial" panose="020B0604020202020204" pitchFamily="34" charset="0"/>
            </a:endParaRPr>
          </a:p>
          <a:p>
            <a:pPr marL="0" indent="0" fontAlgn="base">
              <a:buNone/>
            </a:pPr>
            <a:r>
              <a:rPr lang="en-GB" sz="1200">
                <a:latin typeface="Arial" panose="020B0604020202020204" pitchFamily="34" charset="0"/>
                <a:cs typeface="Arial" panose="020B0604020202020204" pitchFamily="34" charset="0"/>
              </a:rPr>
              <a:t>           (Bowlby, 1969; Bretherton, 1992) </a:t>
            </a:r>
          </a:p>
          <a:p>
            <a:endParaRPr lang="en-US" sz="2200"/>
          </a:p>
        </p:txBody>
      </p:sp>
      <p:pic>
        <p:nvPicPr>
          <p:cNvPr id="4" name="Content Placeholder 3" descr="Адаптация ребенка в детском саду: пошаговый алгоритм воспитателя и памятка для родителей">
            <a:extLst>
              <a:ext uri="{FF2B5EF4-FFF2-40B4-BE49-F238E27FC236}">
                <a16:creationId xmlns:a16="http://schemas.microsoft.com/office/drawing/2014/main" id="{63DF59FE-A941-ACB4-53D5-D8D635CBF429}"/>
              </a:ext>
            </a:extLst>
          </p:cNvPr>
          <p:cNvPicPr>
            <a:picLocks noChangeAspect="1"/>
          </p:cNvPicPr>
          <p:nvPr/>
        </p:nvPicPr>
        <p:blipFill>
          <a:blip r:embed="rId2"/>
          <a:srcRect l="20161" r="27407" b="-2"/>
          <a:stretch>
            <a:fillRect/>
          </a:stretch>
        </p:blipFill>
        <p:spPr>
          <a:xfrm>
            <a:off x="6145488" y="640080"/>
            <a:ext cx="5366088" cy="5577840"/>
          </a:xfrm>
          <a:prstGeom prst="rect">
            <a:avLst/>
          </a:prstGeom>
        </p:spPr>
      </p:pic>
    </p:spTree>
    <p:extLst>
      <p:ext uri="{BB962C8B-B14F-4D97-AF65-F5344CB8AC3E}">
        <p14:creationId xmlns:p14="http://schemas.microsoft.com/office/powerpoint/2010/main" val="25430139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B9AA97F-707F-E42A-36DA-406C75BDA266}"/>
              </a:ext>
            </a:extLst>
          </p:cNvPr>
          <p:cNvSpPr>
            <a:spLocks noGrp="1"/>
          </p:cNvSpPr>
          <p:nvPr>
            <p:ph idx="1"/>
          </p:nvPr>
        </p:nvSpPr>
        <p:spPr/>
        <p:txBody>
          <a:bodyPr>
            <a:normAutofit fontScale="92500" lnSpcReduction="10000"/>
          </a:bodyPr>
          <a:lstStyle/>
          <a:p>
            <a:r>
              <a:rPr lang="en-GB"/>
              <a:t>Both nature and nurture can affect Shona’s development.</a:t>
            </a:r>
          </a:p>
          <a:p>
            <a:r>
              <a:rPr lang="en-GB"/>
              <a:t>Nature is about her natural personality and how she reacts to new situations.</a:t>
            </a:r>
          </a:p>
          <a:p>
            <a:r>
              <a:rPr lang="en-GB"/>
              <a:t>Nurture is about her experiences, her relationships with others, and the support she receives.</a:t>
            </a:r>
          </a:p>
          <a:p>
            <a:r>
              <a:rPr lang="en-GB"/>
              <a:t>For example, Shona might naturally be shy or nervous around new people. Having a familiar member of staff and a regular routine could help her feel safer at nursery.</a:t>
            </a:r>
          </a:p>
          <a:p>
            <a:r>
              <a:rPr lang="en-GB"/>
              <a:t>We should not blame her family or assume anything is wrong with her. Every child is different, and both nature and nurture play a part in their development.</a:t>
            </a:r>
          </a:p>
          <a:p>
            <a:endParaRPr lang="en-US"/>
          </a:p>
        </p:txBody>
      </p:sp>
    </p:spTree>
    <p:extLst>
      <p:ext uri="{BB962C8B-B14F-4D97-AF65-F5344CB8AC3E}">
        <p14:creationId xmlns:p14="http://schemas.microsoft.com/office/powerpoint/2010/main" val="7231901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B3E6A-4DA4-316D-E31D-B72B8D52AA35}"/>
              </a:ext>
            </a:extLst>
          </p:cNvPr>
          <p:cNvSpPr>
            <a:spLocks noGrp="1"/>
          </p:cNvSpPr>
          <p:nvPr>
            <p:ph type="title"/>
          </p:nvPr>
        </p:nvSpPr>
        <p:spPr/>
        <p:txBody>
          <a:bodyPr>
            <a:normAutofit/>
          </a:bodyPr>
          <a:lstStyle/>
          <a:p>
            <a:r>
              <a:rPr lang="en-GB" b="1"/>
              <a:t>Slide 7 — Strengths and weakness </a:t>
            </a:r>
            <a:br>
              <a:rPr lang="en-GB" b="1"/>
            </a:br>
            <a:endParaRPr lang="en-US"/>
          </a:p>
        </p:txBody>
      </p:sp>
      <p:sp>
        <p:nvSpPr>
          <p:cNvPr id="3" name="Content Placeholder 2">
            <a:extLst>
              <a:ext uri="{FF2B5EF4-FFF2-40B4-BE49-F238E27FC236}">
                <a16:creationId xmlns:a16="http://schemas.microsoft.com/office/drawing/2014/main" id="{78E884BD-677E-24E9-CF03-F40AD607DBC4}"/>
              </a:ext>
            </a:extLst>
          </p:cNvPr>
          <p:cNvSpPr>
            <a:spLocks noGrp="1"/>
          </p:cNvSpPr>
          <p:nvPr>
            <p:ph idx="1"/>
          </p:nvPr>
        </p:nvSpPr>
        <p:spPr/>
        <p:txBody>
          <a:bodyPr>
            <a:normAutofit fontScale="85000" lnSpcReduction="20000"/>
          </a:bodyPr>
          <a:lstStyle/>
          <a:p>
            <a:r>
              <a:rPr lang="en-GB" b="1"/>
              <a:t>Strengths</a:t>
            </a:r>
          </a:p>
          <a:p>
            <a:pPr lvl="0"/>
            <a:r>
              <a:rPr lang="en-GB"/>
              <a:t>Shows the importance of emotional security.</a:t>
            </a:r>
          </a:p>
          <a:p>
            <a:pPr lvl="0"/>
            <a:r>
              <a:rPr lang="en-GB"/>
              <a:t>Helps us understand why children need comfort and reassurance.</a:t>
            </a:r>
          </a:p>
          <a:p>
            <a:pPr lvl="0"/>
            <a:r>
              <a:rPr lang="en-GB"/>
              <a:t>Helps nursery staff build trusting relationships with children.</a:t>
            </a:r>
          </a:p>
          <a:p>
            <a:r>
              <a:rPr lang="en-GB" b="1"/>
              <a:t>Weakness</a:t>
            </a:r>
          </a:p>
          <a:p>
            <a:pPr lvl="0"/>
            <a:r>
              <a:rPr lang="en-GB"/>
              <a:t>Does not explain every part of a child’s development, such as language difficulties.</a:t>
            </a:r>
          </a:p>
          <a:p>
            <a:pPr lvl="0"/>
            <a:r>
              <a:rPr lang="en-GB"/>
              <a:t>Does not fully consider temperament, culture and different life experiences.</a:t>
            </a:r>
          </a:p>
          <a:p>
            <a:pPr lvl="0"/>
            <a:r>
              <a:rPr lang="en-GB"/>
              <a:t>A child getting upset when separated from their carer does not automatically mean they have an insecure attachment.</a:t>
            </a:r>
          </a:p>
          <a:p>
            <a:pPr lvl="0"/>
            <a:endParaRPr lang="en-GB"/>
          </a:p>
          <a:p>
            <a:pPr marL="0" indent="0">
              <a:buNone/>
            </a:pPr>
            <a:r>
              <a:rPr lang="en-GB" b="1"/>
              <a:t>           </a:t>
            </a:r>
            <a:r>
              <a:rPr lang="en-GB"/>
              <a:t>(Bretherton, 1992; Verhage et al., 2016)</a:t>
            </a:r>
          </a:p>
          <a:p>
            <a:endParaRPr lang="en-US"/>
          </a:p>
        </p:txBody>
      </p:sp>
    </p:spTree>
    <p:extLst>
      <p:ext uri="{BB962C8B-B14F-4D97-AF65-F5344CB8AC3E}">
        <p14:creationId xmlns:p14="http://schemas.microsoft.com/office/powerpoint/2010/main" val="34058019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E576378-AAF4-7585-A240-8D8EED99D8CA}"/>
              </a:ext>
            </a:extLst>
          </p:cNvPr>
          <p:cNvSpPr>
            <a:spLocks noGrp="1"/>
          </p:cNvSpPr>
          <p:nvPr>
            <p:ph idx="1"/>
          </p:nvPr>
        </p:nvSpPr>
        <p:spPr>
          <a:xfrm>
            <a:off x="822960" y="690880"/>
            <a:ext cx="10530840" cy="5486083"/>
          </a:xfrm>
        </p:spPr>
        <p:txBody>
          <a:bodyPr>
            <a:normAutofit/>
          </a:bodyPr>
          <a:lstStyle/>
          <a:p>
            <a:r>
              <a:rPr lang="en-GB">
                <a:effectLst/>
              </a:rPr>
              <a:t>One strength of Bowlby’s theory is that it shows how important it is for children to feel safe and secure. This helps us understand why Shona might need extra comfort and reassurance at nursery.</a:t>
            </a:r>
          </a:p>
          <a:p>
            <a:r>
              <a:rPr lang="en-GB">
                <a:effectLst/>
              </a:rPr>
              <a:t>However, the theory has some weakness. It does not explain every difficulty Shona experiences, such as her limited speech or problems joining in with group play.</a:t>
            </a:r>
          </a:p>
          <a:p>
            <a:r>
              <a:rPr lang="en-GB">
                <a:effectLst/>
              </a:rPr>
              <a:t>We also need to consider her personality, culture and experiences. We cannot judge her attachment just by looking at her behaviour.</a:t>
            </a:r>
          </a:p>
          <a:p>
            <a:r>
              <a:rPr lang="en-GB">
                <a:effectLst/>
              </a:rPr>
              <a:t>Overall, attachment theory is useful, but we should also use observations and other information to understand Shona’s individual needs.”</a:t>
            </a:r>
          </a:p>
          <a:p>
            <a:pPr marL="0" indent="0">
              <a:buNone/>
            </a:pPr>
            <a:endParaRPr lang="en-US"/>
          </a:p>
        </p:txBody>
      </p:sp>
    </p:spTree>
    <p:extLst>
      <p:ext uri="{BB962C8B-B14F-4D97-AF65-F5344CB8AC3E}">
        <p14:creationId xmlns:p14="http://schemas.microsoft.com/office/powerpoint/2010/main" val="31243061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 name="Rectangle 81">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542A9E-8FA9-84EC-6C79-ED0ED676CC2B}"/>
              </a:ext>
            </a:extLst>
          </p:cNvPr>
          <p:cNvSpPr>
            <a:spLocks noGrp="1"/>
          </p:cNvSpPr>
          <p:nvPr>
            <p:ph type="title"/>
          </p:nvPr>
        </p:nvSpPr>
        <p:spPr>
          <a:xfrm>
            <a:off x="793662" y="386930"/>
            <a:ext cx="10066122" cy="1298448"/>
          </a:xfrm>
        </p:spPr>
        <p:txBody>
          <a:bodyPr anchor="b">
            <a:normAutofit/>
          </a:bodyPr>
          <a:lstStyle/>
          <a:p>
            <a:r>
              <a:rPr lang="en-GB" sz="4100" b="1"/>
              <a:t>Slide 8 — Conclusion</a:t>
            </a:r>
            <a:r>
              <a:rPr lang="en-GB" sz="4100"/>
              <a:t> </a:t>
            </a:r>
            <a:br>
              <a:rPr lang="en-GB" sz="4100"/>
            </a:br>
            <a:endParaRPr lang="en-US" sz="4100"/>
          </a:p>
        </p:txBody>
      </p:sp>
      <p:sp>
        <p:nvSpPr>
          <p:cNvPr id="83" name="Rectangle 8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Rectangle 8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Content Placeholder 7">
            <a:extLst>
              <a:ext uri="{FF2B5EF4-FFF2-40B4-BE49-F238E27FC236}">
                <a16:creationId xmlns:a16="http://schemas.microsoft.com/office/drawing/2014/main" id="{85C8F32A-FEE4-2555-751E-42834967A62C}"/>
              </a:ext>
            </a:extLst>
          </p:cNvPr>
          <p:cNvSpPr>
            <a:spLocks noGrp="1"/>
          </p:cNvSpPr>
          <p:nvPr>
            <p:ph idx="1"/>
          </p:nvPr>
        </p:nvSpPr>
        <p:spPr>
          <a:xfrm>
            <a:off x="793661" y="2599509"/>
            <a:ext cx="4530898" cy="3639450"/>
          </a:xfrm>
        </p:spPr>
        <p:txBody>
          <a:bodyPr anchor="ctr">
            <a:normAutofit/>
          </a:bodyPr>
          <a:lstStyle/>
          <a:p>
            <a:pPr fontAlgn="base"/>
            <a:r>
              <a:rPr lang="en-GB" sz="1700"/>
              <a:t>Key message </a:t>
            </a:r>
          </a:p>
          <a:p>
            <a:pPr lvl="0" fontAlgn="base"/>
            <a:r>
              <a:rPr lang="en-GB" sz="1700"/>
              <a:t>Shona may need additional reassurance while settling into nursery. </a:t>
            </a:r>
          </a:p>
          <a:p>
            <a:pPr lvl="0" fontAlgn="base"/>
            <a:r>
              <a:rPr lang="en-GB" sz="1700"/>
              <a:t>A trusting relationship can help her feel safe. </a:t>
            </a:r>
          </a:p>
          <a:p>
            <a:pPr lvl="0" fontAlgn="base"/>
            <a:r>
              <a:rPr lang="en-GB" sz="1700"/>
              <a:t>Predictable routines and communication support can build confidence. </a:t>
            </a:r>
          </a:p>
          <a:p>
            <a:pPr lvl="0" fontAlgn="base"/>
            <a:r>
              <a:rPr lang="en-GB" sz="1700"/>
              <a:t>Small-group play can help her develop social skills gradually. </a:t>
            </a:r>
          </a:p>
          <a:p>
            <a:pPr lvl="0" fontAlgn="base"/>
            <a:r>
              <a:rPr lang="en-GB" sz="1700"/>
              <a:t>Support should be individualised and reviewed with her family. </a:t>
            </a:r>
          </a:p>
          <a:p>
            <a:endParaRPr lang="en-US" sz="1700"/>
          </a:p>
        </p:txBody>
      </p:sp>
      <p:pic>
        <p:nvPicPr>
          <p:cNvPr id="4" name="Content Placeholder 3" descr="Busy Bee Daycare - Hazleton, PA">
            <a:extLst>
              <a:ext uri="{FF2B5EF4-FFF2-40B4-BE49-F238E27FC236}">
                <a16:creationId xmlns:a16="http://schemas.microsoft.com/office/drawing/2014/main" id="{82956145-C2F7-2FEF-C049-43BE10D3ABB1}"/>
              </a:ext>
            </a:extLst>
          </p:cNvPr>
          <p:cNvPicPr>
            <a:picLocks noChangeAspect="1"/>
          </p:cNvPicPr>
          <p:nvPr/>
        </p:nvPicPr>
        <p:blipFill>
          <a:blip r:embed="rId2"/>
          <a:srcRect l="12913" r="9434" b="-3"/>
          <a:stretch>
            <a:fillRect/>
          </a:stretch>
        </p:blipFill>
        <p:spPr>
          <a:xfrm>
            <a:off x="5911532" y="2484255"/>
            <a:ext cx="5150277" cy="3714244"/>
          </a:xfrm>
          <a:prstGeom prst="rect">
            <a:avLst/>
          </a:prstGeom>
        </p:spPr>
      </p:pic>
      <p:sp>
        <p:nvSpPr>
          <p:cNvPr id="86" name="Rectangle 85">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313837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90BCCA9-F143-9B43-28DF-3E6D0E9FA91D}"/>
              </a:ext>
            </a:extLst>
          </p:cNvPr>
          <p:cNvSpPr>
            <a:spLocks noGrp="1"/>
          </p:cNvSpPr>
          <p:nvPr>
            <p:ph idx="1"/>
          </p:nvPr>
        </p:nvSpPr>
        <p:spPr>
          <a:xfrm>
            <a:off x="909320" y="982345"/>
            <a:ext cx="10515600" cy="4351338"/>
          </a:xfrm>
        </p:spPr>
        <p:txBody>
          <a:bodyPr/>
          <a:lstStyle/>
          <a:p>
            <a:r>
              <a:rPr lang="en-GB"/>
              <a:t>To conclude, Bowlby’s attachment theory helps us understand why Shona may need extra comfort and reassurance when starting nursery.</a:t>
            </a:r>
          </a:p>
          <a:p>
            <a:r>
              <a:rPr lang="en-GB"/>
              <a:t>We can support her by building trust, keeping routines consistent and helping her communicate and play with other children.</a:t>
            </a:r>
          </a:p>
          <a:p>
            <a:r>
              <a:rPr lang="en-GB"/>
              <a:t>Most importantly, we need to be patient, work with her family and remember that every child develops at their own pace.</a:t>
            </a:r>
          </a:p>
          <a:p>
            <a:r>
              <a:rPr lang="en-GB"/>
              <a:t>Thank you for listening to my presentation.</a:t>
            </a:r>
          </a:p>
          <a:p>
            <a:pPr marL="0" indent="0">
              <a:buNone/>
            </a:pPr>
            <a:endParaRPr lang="en-US"/>
          </a:p>
          <a:p>
            <a:pPr marL="0" indent="0">
              <a:buNone/>
            </a:pPr>
            <a:endParaRPr lang="en-US"/>
          </a:p>
        </p:txBody>
      </p:sp>
    </p:spTree>
    <p:extLst>
      <p:ext uri="{BB962C8B-B14F-4D97-AF65-F5344CB8AC3E}">
        <p14:creationId xmlns:p14="http://schemas.microsoft.com/office/powerpoint/2010/main" val="18216304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D5AD0-F7C1-F3B3-24CE-E7BB6ECCABE9}"/>
              </a:ext>
            </a:extLst>
          </p:cNvPr>
          <p:cNvSpPr>
            <a:spLocks noGrp="1"/>
          </p:cNvSpPr>
          <p:nvPr>
            <p:ph type="title"/>
          </p:nvPr>
        </p:nvSpPr>
        <p:spPr/>
        <p:txBody>
          <a:bodyPr/>
          <a:lstStyle/>
          <a:p>
            <a:r>
              <a:rPr lang="en-GB" b="1"/>
              <a:t>Slide 9 — Reference list</a:t>
            </a:r>
            <a:r>
              <a:rPr lang="en-GB"/>
              <a:t> </a:t>
            </a:r>
            <a:endParaRPr lang="en-US"/>
          </a:p>
        </p:txBody>
      </p:sp>
      <p:sp>
        <p:nvSpPr>
          <p:cNvPr id="3" name="Content Placeholder 2">
            <a:extLst>
              <a:ext uri="{FF2B5EF4-FFF2-40B4-BE49-F238E27FC236}">
                <a16:creationId xmlns:a16="http://schemas.microsoft.com/office/drawing/2014/main" id="{F53C7A22-D39B-51E5-D72B-388B54F96414}"/>
              </a:ext>
            </a:extLst>
          </p:cNvPr>
          <p:cNvSpPr>
            <a:spLocks noGrp="1"/>
          </p:cNvSpPr>
          <p:nvPr>
            <p:ph idx="1"/>
          </p:nvPr>
        </p:nvSpPr>
        <p:spPr/>
        <p:txBody>
          <a:bodyPr>
            <a:normAutofit fontScale="70000" lnSpcReduction="20000"/>
          </a:bodyPr>
          <a:lstStyle/>
          <a:p>
            <a:pPr marL="0" indent="0" fontAlgn="base">
              <a:buNone/>
            </a:pPr>
            <a:r>
              <a:rPr lang="en-GB" sz="1600">
                <a:latin typeface="Arial" panose="020B0604020202020204" pitchFamily="34" charset="0"/>
                <a:cs typeface="Arial" panose="020B0604020202020204" pitchFamily="34" charset="0"/>
                <a:hlinkClick r:id="rId2"/>
              </a:rPr>
              <a:t>https://www.google.co.uk/books/edition/Patterns_of_Attachment/wK4BCgAAQBAJ?hl=en&amp;gbpv=1&amp;dq=inauthor:%22Mary+D.+Salter+Ainsworth%22&amp;printsec=frontcover</a:t>
            </a:r>
            <a:r>
              <a:rPr lang="en-GB" sz="1600">
                <a:latin typeface="Arial" panose="020B0604020202020204" pitchFamily="34" charset="0"/>
                <a:cs typeface="Arial" panose="020B0604020202020204" pitchFamily="34" charset="0"/>
              </a:rPr>
              <a:t>   </a:t>
            </a:r>
          </a:p>
          <a:p>
            <a:pPr marL="0" indent="0" fontAlgn="base">
              <a:buNone/>
            </a:pPr>
            <a:endParaRPr lang="en-GB" sz="1600">
              <a:latin typeface="Arial" panose="020B0604020202020204" pitchFamily="34" charset="0"/>
              <a:cs typeface="Arial" panose="020B0604020202020204" pitchFamily="34" charset="0"/>
            </a:endParaRPr>
          </a:p>
          <a:p>
            <a:pPr marL="0" indent="0" fontAlgn="base">
              <a:buNone/>
            </a:pPr>
            <a:r>
              <a:rPr lang="en-GB" sz="1600">
                <a:latin typeface="Arial" panose="020B0604020202020204" pitchFamily="34" charset="0"/>
                <a:cs typeface="Arial" panose="020B0604020202020204" pitchFamily="34" charset="0"/>
                <a:hlinkClick r:id="rId3"/>
              </a:rPr>
              <a:t>https://mindsplain.com/wp-content/uploads/2020/08/ATTACHMENT_AND_LOSS_VOLUME_I_ATTACHMENT.pdf</a:t>
            </a:r>
            <a:endParaRPr lang="en-GB" sz="1600">
              <a:latin typeface="Arial" panose="020B0604020202020204" pitchFamily="34" charset="0"/>
              <a:cs typeface="Arial" panose="020B0604020202020204" pitchFamily="34" charset="0"/>
            </a:endParaRPr>
          </a:p>
          <a:p>
            <a:pPr marL="0" indent="0" fontAlgn="base">
              <a:buNone/>
            </a:pPr>
            <a:endParaRPr lang="en-GB" sz="1600">
              <a:latin typeface="Arial" panose="020B0604020202020204" pitchFamily="34" charset="0"/>
              <a:cs typeface="Arial" panose="020B0604020202020204" pitchFamily="34" charset="0"/>
            </a:endParaRPr>
          </a:p>
          <a:p>
            <a:pPr marL="0" indent="0" fontAlgn="base">
              <a:buNone/>
            </a:pPr>
            <a:r>
              <a:rPr lang="en-GB" sz="1600">
                <a:latin typeface="Arial" panose="020B0604020202020204" pitchFamily="34" charset="0"/>
                <a:cs typeface="Arial" panose="020B0604020202020204" pitchFamily="34" charset="0"/>
                <a:hlinkClick r:id="rId4"/>
              </a:rPr>
              <a:t>https://books.google.co.uk/books?hl=en&amp;lr=&amp;id=465cNtjRJeAC&amp;oi=fnd&amp;pg=PR9&amp;dq=Bowlby,+J.+(1988)+A+Secure+Base:+Parent-Child+Attachment+and+Healthy+Human+Development.+London:+Routledge.&amp;ots=R7kDlgymoz&amp;sig=kPVgovwTUmPMfEFLR0pcu5IiDYw</a:t>
            </a:r>
            <a:endParaRPr lang="en-GB" sz="1600">
              <a:latin typeface="Arial" panose="020B0604020202020204" pitchFamily="34" charset="0"/>
              <a:cs typeface="Arial" panose="020B0604020202020204" pitchFamily="34" charset="0"/>
            </a:endParaRPr>
          </a:p>
          <a:p>
            <a:pPr marL="0" indent="0" fontAlgn="base">
              <a:buNone/>
            </a:pPr>
            <a:endParaRPr lang="en-GB" sz="1600">
              <a:latin typeface="Arial" panose="020B0604020202020204" pitchFamily="34" charset="0"/>
              <a:cs typeface="Arial" panose="020B0604020202020204" pitchFamily="34" charset="0"/>
            </a:endParaRPr>
          </a:p>
          <a:p>
            <a:pPr marL="0" indent="0" fontAlgn="base">
              <a:buNone/>
            </a:pPr>
            <a:r>
              <a:rPr lang="en-GB" sz="1700">
                <a:latin typeface="Arial" panose="020B0604020202020204" pitchFamily="34" charset="0"/>
                <a:cs typeface="Arial" panose="020B0604020202020204" pitchFamily="34" charset="0"/>
                <a:hlinkClick r:id="rId5"/>
              </a:rPr>
              <a:t>https://psychology.psy.sunysb.edu/attachment/online/inge_origins%20DP1992.pdf</a:t>
            </a:r>
            <a:endParaRPr lang="en-GB" sz="1700">
              <a:latin typeface="Arial" panose="020B0604020202020204" pitchFamily="34" charset="0"/>
              <a:cs typeface="Arial" panose="020B0604020202020204" pitchFamily="34" charset="0"/>
            </a:endParaRPr>
          </a:p>
          <a:p>
            <a:pPr marL="0" indent="0" fontAlgn="base">
              <a:buNone/>
            </a:pPr>
            <a:endParaRPr lang="en-GB" sz="1700">
              <a:latin typeface="Arial" panose="020B0604020202020204" pitchFamily="34" charset="0"/>
              <a:cs typeface="Arial" panose="020B0604020202020204" pitchFamily="34" charset="0"/>
            </a:endParaRPr>
          </a:p>
          <a:p>
            <a:pPr marL="0" indent="0" fontAlgn="base">
              <a:buNone/>
            </a:pPr>
            <a:r>
              <a:rPr lang="en-GB" sz="1700">
                <a:latin typeface="Arial" panose="020B0604020202020204" pitchFamily="34" charset="0"/>
                <a:cs typeface="Arial" panose="020B0604020202020204" pitchFamily="34" charset="0"/>
                <a:hlinkClick r:id="rId6"/>
              </a:rPr>
              <a:t>https://books.google.co.uk/books?hl=en&amp;lr=&amp;id=w9EDGhyXYGoC&amp;oi=fnd&amp;pg=PR11&amp;dq=info:MqlSAHMvBZQJ:scholar.google.com&amp;ots=mLMoHcVGOR&amp;sig=1K63ThxDEtRF_2fDcCXx0ScO6MY&amp;redir_esc=y - v=onepage&amp;q&amp;f=false</a:t>
            </a:r>
            <a:endParaRPr lang="en-GB" sz="1700">
              <a:latin typeface="Arial" panose="020B0604020202020204" pitchFamily="34" charset="0"/>
              <a:cs typeface="Arial" panose="020B0604020202020204" pitchFamily="34" charset="0"/>
            </a:endParaRPr>
          </a:p>
          <a:p>
            <a:pPr marL="0" indent="0" fontAlgn="base">
              <a:buNone/>
            </a:pPr>
            <a:endParaRPr lang="en-GB" sz="1700">
              <a:latin typeface="Arial" panose="020B0604020202020204" pitchFamily="34" charset="0"/>
              <a:cs typeface="Arial" panose="020B0604020202020204" pitchFamily="34" charset="0"/>
            </a:endParaRPr>
          </a:p>
          <a:p>
            <a:pPr marL="0" indent="0" fontAlgn="base">
              <a:buNone/>
            </a:pPr>
            <a:r>
              <a:rPr lang="en-GB" sz="1600">
                <a:latin typeface="Arial" panose="020B0604020202020204" pitchFamily="34" charset="0"/>
                <a:cs typeface="Arial" panose="020B0604020202020204" pitchFamily="34" charset="0"/>
                <a:hlinkClick r:id="rId7"/>
              </a:rPr>
              <a:t>https://www.routledge.com/Attachment-Climate-Crisis-and-the-Natural-World-The-John-Bowlby-Memorial-Conference-Monograph-2024/Cundy/p/book/9781041227847</a:t>
            </a:r>
            <a:endParaRPr lang="en-GB" sz="1600">
              <a:latin typeface="Arial" panose="020B0604020202020204" pitchFamily="34" charset="0"/>
              <a:cs typeface="Arial" panose="020B0604020202020204" pitchFamily="34" charset="0"/>
            </a:endParaRPr>
          </a:p>
          <a:p>
            <a:pPr marL="0" indent="0" fontAlgn="base">
              <a:buNone/>
            </a:pPr>
            <a:endParaRPr lang="en-GB" sz="1600">
              <a:latin typeface="Arial" panose="020B0604020202020204" pitchFamily="34" charset="0"/>
              <a:cs typeface="Arial" panose="020B0604020202020204" pitchFamily="34" charset="0"/>
            </a:endParaRPr>
          </a:p>
          <a:p>
            <a:pPr marL="0" indent="0" fontAlgn="base">
              <a:buNone/>
            </a:pPr>
            <a:r>
              <a:rPr lang="en-GB" sz="1600">
                <a:latin typeface="Arial" panose="020B0604020202020204" pitchFamily="34" charset="0"/>
                <a:cs typeface="Arial" panose="020B0604020202020204" pitchFamily="34" charset="0"/>
                <a:hlinkClick r:id="rId8"/>
              </a:rPr>
              <a:t>https://books.google.co.uk/books/about/Patterns_of_Attachment.html?id=PKA2vgAACAAJ&amp;redir_esc=y</a:t>
            </a:r>
            <a:endParaRPr lang="en-GB" sz="1600">
              <a:latin typeface="Arial" panose="020B0604020202020204" pitchFamily="34" charset="0"/>
              <a:cs typeface="Arial" panose="020B0604020202020204" pitchFamily="34" charset="0"/>
            </a:endParaRPr>
          </a:p>
          <a:p>
            <a:pPr marL="0" indent="0" fontAlgn="base">
              <a:buNone/>
            </a:pPr>
            <a:endParaRPr lang="en-GB" sz="1600">
              <a:latin typeface="Arial" panose="020B0604020202020204" pitchFamily="34" charset="0"/>
              <a:cs typeface="Arial" panose="020B0604020202020204" pitchFamily="34" charset="0"/>
            </a:endParaRPr>
          </a:p>
          <a:p>
            <a:pPr marL="0" indent="0" fontAlgn="base">
              <a:buNone/>
            </a:pPr>
            <a:r>
              <a:rPr lang="en-GB" sz="1600">
                <a:latin typeface="Arial" panose="020B0604020202020204" pitchFamily="34" charset="0"/>
                <a:cs typeface="Arial" panose="020B0604020202020204" pitchFamily="34" charset="0"/>
                <a:hlinkClick r:id="rId9"/>
              </a:rPr>
              <a:t>https://help-for-early-years-providers.education.gov.uk/areas-of-learning/personal-social-and-emotional-development/relationships</a:t>
            </a:r>
            <a:endParaRPr lang="en-GB" sz="1600">
              <a:latin typeface="Arial" panose="020B0604020202020204" pitchFamily="34" charset="0"/>
              <a:cs typeface="Arial" panose="020B0604020202020204" pitchFamily="34" charset="0"/>
            </a:endParaRPr>
          </a:p>
          <a:p>
            <a:pPr marL="0" indent="0" fontAlgn="base">
              <a:buNone/>
            </a:pPr>
            <a:endParaRPr lang="en-GB" sz="1600">
              <a:latin typeface="Arial" panose="020B0604020202020204" pitchFamily="34" charset="0"/>
              <a:cs typeface="Arial" panose="020B0604020202020204" pitchFamily="34" charset="0"/>
            </a:endParaRPr>
          </a:p>
          <a:p>
            <a:pPr marL="0" indent="0" fontAlgn="base">
              <a:buNone/>
            </a:pPr>
            <a:endParaRPr lang="en-GB" sz="16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986950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322</TotalTime>
  <Words>1646</Words>
  <Application>Microsoft Macintosh PowerPoint</Application>
  <PresentationFormat>Widescreen</PresentationFormat>
  <Paragraphs>111</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Aptos</vt:lpstr>
      <vt:lpstr>Aptos Display</vt:lpstr>
      <vt:lpstr>Arial</vt:lpstr>
      <vt:lpstr>Office Theme</vt:lpstr>
      <vt:lpstr>Slide-1 Title   Understanding Shona’s Development Through Bowlby’s Attachment Theory   Student Name:- Aneesha Zaman  Student Number:- 2527063 Lecturer Wafa Nasir      Hello Today, I’m going to talk about Bowlby’s attachment theory and how it can help us understand and support a three-year-old child called Shona. Shona has recently started nursery. She becomes upset when separated from her carers, finds it difficult to communicate with words, and struggles to join in with other children during play. In this presentation, I will explain Bowlby’s theory in simple terms, look at how it relates to Shona, and discuss ways nursery staff can support her. I will also talk about how both nature and nurture affect children’s development  and consider the strengths and weaknesses of Bowlby’s theory. </vt:lpstr>
      <vt:lpstr>Slide-2 Understanding Shona’s Situation</vt:lpstr>
      <vt:lpstr>Slide 3 — What is Bowlby’s attachment theory? </vt:lpstr>
      <vt:lpstr>Slide 4 — Applying the theory to Shona </vt:lpstr>
      <vt:lpstr>Slide 5 — Strategies to support Shona </vt:lpstr>
      <vt:lpstr>PowerPoint Presentation</vt:lpstr>
      <vt:lpstr>Slide 6 — Nature and nurture </vt:lpstr>
      <vt:lpstr>PowerPoint Presentation</vt:lpstr>
      <vt:lpstr>Slide 7 — Strengths and weakness  </vt:lpstr>
      <vt:lpstr>PowerPoint Presentation</vt:lpstr>
      <vt:lpstr>Slide 8 — Conclusion  </vt:lpstr>
      <vt:lpstr>PowerPoint Presentation</vt:lpstr>
      <vt:lpstr>Slide 9 — 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Aneesha Zaman (2527063)</dc:creator>
  <cp:lastModifiedBy>Aneesha Zaman (2527063)</cp:lastModifiedBy>
  <cp:revision>2</cp:revision>
  <dcterms:created xsi:type="dcterms:W3CDTF">2026-10-11T23:20:09Z</dcterms:created>
  <dcterms:modified xsi:type="dcterms:W3CDTF">2026-10-12T04:42:57Z</dcterms:modified>
</cp:coreProperties>
</file>