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21"/>
  </p:notesMasterIdLst>
  <p:sldIdLst>
    <p:sldId id="256" r:id="rId2"/>
    <p:sldId id="281" r:id="rId3"/>
    <p:sldId id="257" r:id="rId4"/>
    <p:sldId id="258" r:id="rId5"/>
    <p:sldId id="259" r:id="rId6"/>
    <p:sldId id="260" r:id="rId7"/>
    <p:sldId id="282" r:id="rId8"/>
    <p:sldId id="261" r:id="rId9"/>
    <p:sldId id="262" r:id="rId10"/>
    <p:sldId id="274" r:id="rId11"/>
    <p:sldId id="275" r:id="rId12"/>
    <p:sldId id="276" r:id="rId13"/>
    <p:sldId id="277" r:id="rId14"/>
    <p:sldId id="283" r:id="rId15"/>
    <p:sldId id="278" r:id="rId16"/>
    <p:sldId id="284" r:id="rId17"/>
    <p:sldId id="279" r:id="rId18"/>
    <p:sldId id="280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00275E-276B-454B-8B7B-830CDE7D03F1}" v="17" dt="2021-12-17T09:33:43.2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1498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nziana Mada" userId="991b0227ad82988e" providerId="LiveId" clId="{42F11D20-51B9-499E-9358-015B58BAA44D}"/>
    <pc:docChg chg="custSel modSld">
      <pc:chgData name="Sinziana Mada" userId="991b0227ad82988e" providerId="LiveId" clId="{42F11D20-51B9-499E-9358-015B58BAA44D}" dt="2021-12-12T10:03:19.601" v="171"/>
      <pc:docMkLst>
        <pc:docMk/>
      </pc:docMkLst>
      <pc:sldChg chg="modSp mod">
        <pc:chgData name="Sinziana Mada" userId="991b0227ad82988e" providerId="LiveId" clId="{42F11D20-51B9-499E-9358-015B58BAA44D}" dt="2021-12-12T09:56:04.361" v="127" actId="20577"/>
        <pc:sldMkLst>
          <pc:docMk/>
          <pc:sldMk cId="0" sldId="256"/>
        </pc:sldMkLst>
        <pc:spChg chg="mod">
          <ac:chgData name="Sinziana Mada" userId="991b0227ad82988e" providerId="LiveId" clId="{42F11D20-51B9-499E-9358-015B58BAA44D}" dt="2021-12-12T09:56:04.361" v="127" actId="20577"/>
          <ac:spMkLst>
            <pc:docMk/>
            <pc:sldMk cId="0" sldId="256"/>
            <ac:spMk id="3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1:29.340" v="146"/>
        <pc:sldMkLst>
          <pc:docMk/>
          <pc:sldMk cId="0" sldId="257"/>
        </pc:sldMkLst>
        <pc:spChg chg="del mod">
          <ac:chgData name="Sinziana Mada" userId="991b0227ad82988e" providerId="LiveId" clId="{42F11D20-51B9-499E-9358-015B58BAA44D}" dt="2021-12-12T10:01:29.340" v="146"/>
          <ac:spMkLst>
            <pc:docMk/>
            <pc:sldMk cId="0" sldId="257"/>
            <ac:spMk id="6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1:02.665" v="140"/>
        <pc:sldMkLst>
          <pc:docMk/>
          <pc:sldMk cId="0" sldId="258"/>
        </pc:sldMkLst>
        <pc:spChg chg="del mod">
          <ac:chgData name="Sinziana Mada" userId="991b0227ad82988e" providerId="LiveId" clId="{42F11D20-51B9-499E-9358-015B58BAA44D}" dt="2021-12-12T10:01:02.665" v="140"/>
          <ac:spMkLst>
            <pc:docMk/>
            <pc:sldMk cId="0" sldId="258"/>
            <ac:spMk id="6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1:20.660" v="143"/>
        <pc:sldMkLst>
          <pc:docMk/>
          <pc:sldMk cId="0" sldId="259"/>
        </pc:sldMkLst>
        <pc:spChg chg="del mod">
          <ac:chgData name="Sinziana Mada" userId="991b0227ad82988e" providerId="LiveId" clId="{42F11D20-51B9-499E-9358-015B58BAA44D}" dt="2021-12-12T10:01:20.660" v="143"/>
          <ac:spMkLst>
            <pc:docMk/>
            <pc:sldMk cId="0" sldId="259"/>
            <ac:spMk id="6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2:01.771" v="149"/>
        <pc:sldMkLst>
          <pc:docMk/>
          <pc:sldMk cId="0" sldId="260"/>
        </pc:sldMkLst>
        <pc:spChg chg="del mod">
          <ac:chgData name="Sinziana Mada" userId="991b0227ad82988e" providerId="LiveId" clId="{42F11D20-51B9-499E-9358-015B58BAA44D}" dt="2021-12-12T10:02:01.771" v="149"/>
          <ac:spMkLst>
            <pc:docMk/>
            <pc:sldMk cId="0" sldId="260"/>
            <ac:spMk id="6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2:10.416" v="152"/>
        <pc:sldMkLst>
          <pc:docMk/>
          <pc:sldMk cId="0" sldId="261"/>
        </pc:sldMkLst>
        <pc:spChg chg="del mod">
          <ac:chgData name="Sinziana Mada" userId="991b0227ad82988e" providerId="LiveId" clId="{42F11D20-51B9-499E-9358-015B58BAA44D}" dt="2021-12-12T10:02:10.416" v="152"/>
          <ac:spMkLst>
            <pc:docMk/>
            <pc:sldMk cId="0" sldId="261"/>
            <ac:spMk id="5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2:25.084" v="155"/>
        <pc:sldMkLst>
          <pc:docMk/>
          <pc:sldMk cId="0" sldId="274"/>
        </pc:sldMkLst>
        <pc:spChg chg="del mod">
          <ac:chgData name="Sinziana Mada" userId="991b0227ad82988e" providerId="LiveId" clId="{42F11D20-51B9-499E-9358-015B58BAA44D}" dt="2021-12-12T10:02:25.084" v="155"/>
          <ac:spMkLst>
            <pc:docMk/>
            <pc:sldMk cId="0" sldId="274"/>
            <ac:spMk id="5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2:35.827" v="159"/>
        <pc:sldMkLst>
          <pc:docMk/>
          <pc:sldMk cId="0" sldId="275"/>
        </pc:sldMkLst>
        <pc:spChg chg="del mod">
          <ac:chgData name="Sinziana Mada" userId="991b0227ad82988e" providerId="LiveId" clId="{42F11D20-51B9-499E-9358-015B58BAA44D}" dt="2021-12-12T10:02:35.827" v="159"/>
          <ac:spMkLst>
            <pc:docMk/>
            <pc:sldMk cId="0" sldId="275"/>
            <ac:spMk id="7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2:49.262" v="162"/>
        <pc:sldMkLst>
          <pc:docMk/>
          <pc:sldMk cId="0" sldId="276"/>
        </pc:sldMkLst>
        <pc:spChg chg="del mod">
          <ac:chgData name="Sinziana Mada" userId="991b0227ad82988e" providerId="LiveId" clId="{42F11D20-51B9-499E-9358-015B58BAA44D}" dt="2021-12-12T10:02:49.262" v="162"/>
          <ac:spMkLst>
            <pc:docMk/>
            <pc:sldMk cId="0" sldId="276"/>
            <ac:spMk id="7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2:55.979" v="165"/>
        <pc:sldMkLst>
          <pc:docMk/>
          <pc:sldMk cId="0" sldId="277"/>
        </pc:sldMkLst>
        <pc:spChg chg="del mod">
          <ac:chgData name="Sinziana Mada" userId="991b0227ad82988e" providerId="LiveId" clId="{42F11D20-51B9-499E-9358-015B58BAA44D}" dt="2021-12-12T10:02:55.979" v="165"/>
          <ac:spMkLst>
            <pc:docMk/>
            <pc:sldMk cId="0" sldId="277"/>
            <ac:spMk id="7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3:06.036" v="168"/>
        <pc:sldMkLst>
          <pc:docMk/>
          <pc:sldMk cId="0" sldId="278"/>
        </pc:sldMkLst>
        <pc:spChg chg="del mod">
          <ac:chgData name="Sinziana Mada" userId="991b0227ad82988e" providerId="LiveId" clId="{42F11D20-51B9-499E-9358-015B58BAA44D}" dt="2021-12-12T10:03:06.036" v="168"/>
          <ac:spMkLst>
            <pc:docMk/>
            <pc:sldMk cId="0" sldId="278"/>
            <ac:spMk id="7" creationId="{00000000-0000-0000-0000-000000000000}"/>
          </ac:spMkLst>
        </pc:spChg>
      </pc:sldChg>
      <pc:sldChg chg="delSp modSp mod">
        <pc:chgData name="Sinziana Mada" userId="991b0227ad82988e" providerId="LiveId" clId="{42F11D20-51B9-499E-9358-015B58BAA44D}" dt="2021-12-12T10:03:19.601" v="171"/>
        <pc:sldMkLst>
          <pc:docMk/>
          <pc:sldMk cId="0" sldId="279"/>
        </pc:sldMkLst>
        <pc:spChg chg="del mod">
          <ac:chgData name="Sinziana Mada" userId="991b0227ad82988e" providerId="LiveId" clId="{42F11D20-51B9-499E-9358-015B58BAA44D}" dt="2021-12-12T10:03:19.601" v="171"/>
          <ac:spMkLst>
            <pc:docMk/>
            <pc:sldMk cId="0" sldId="279"/>
            <ac:spMk id="5" creationId="{00000000-0000-0000-0000-000000000000}"/>
          </ac:spMkLst>
        </pc:spChg>
      </pc:sldChg>
    </pc:docChg>
  </pc:docChgLst>
  <pc:docChgLst>
    <pc:chgData name="Sinziana Mada" userId="991b0227ad82988e" providerId="LiveId" clId="{8700275E-276B-454B-8B7B-830CDE7D03F1}"/>
    <pc:docChg chg="undo custSel addSld delSld modSld sldOrd">
      <pc:chgData name="Sinziana Mada" userId="991b0227ad82988e" providerId="LiveId" clId="{8700275E-276B-454B-8B7B-830CDE7D03F1}" dt="2021-12-17T09:35:06.642" v="1463" actId="478"/>
      <pc:docMkLst>
        <pc:docMk/>
      </pc:docMkLst>
      <pc:sldChg chg="addSp delSp modSp mod setBg setClrOvrMap">
        <pc:chgData name="Sinziana Mada" userId="991b0227ad82988e" providerId="LiveId" clId="{8700275E-276B-454B-8B7B-830CDE7D03F1}" dt="2021-12-17T08:25:53.305" v="49" actId="14100"/>
        <pc:sldMkLst>
          <pc:docMk/>
          <pc:sldMk cId="0" sldId="256"/>
        </pc:sldMkLst>
        <pc:spChg chg="mod">
          <ac:chgData name="Sinziana Mada" userId="991b0227ad82988e" providerId="LiveId" clId="{8700275E-276B-454B-8B7B-830CDE7D03F1}" dt="2021-12-17T08:19:45.156" v="4" actId="26606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Sinziana Mada" userId="991b0227ad82988e" providerId="LiveId" clId="{8700275E-276B-454B-8B7B-830CDE7D03F1}" dt="2021-12-17T08:19:45.156" v="4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Sinziana Mada" userId="991b0227ad82988e" providerId="LiveId" clId="{8700275E-276B-454B-8B7B-830CDE7D03F1}" dt="2021-12-17T08:19:45.156" v="4" actId="26606"/>
          <ac:spMkLst>
            <pc:docMk/>
            <pc:sldMk cId="0" sldId="256"/>
            <ac:spMk id="14" creationId="{4AC0CD9D-7610-4620-93B4-798CCD9AB581}"/>
          </ac:spMkLst>
        </pc:spChg>
        <pc:spChg chg="add del">
          <ac:chgData name="Sinziana Mada" userId="991b0227ad82988e" providerId="LiveId" clId="{8700275E-276B-454B-8B7B-830CDE7D03F1}" dt="2021-12-17T08:19:45.156" v="4" actId="26606"/>
          <ac:spMkLst>
            <pc:docMk/>
            <pc:sldMk cId="0" sldId="256"/>
            <ac:spMk id="20" creationId="{DE4D62F9-188E-4530-84C2-24BDEE4BEB82}"/>
          </ac:spMkLst>
        </pc:spChg>
        <pc:spChg chg="add del">
          <ac:chgData name="Sinziana Mada" userId="991b0227ad82988e" providerId="LiveId" clId="{8700275E-276B-454B-8B7B-830CDE7D03F1}" dt="2021-12-17T08:19:45.156" v="4" actId="26606"/>
          <ac:spMkLst>
            <pc:docMk/>
            <pc:sldMk cId="0" sldId="256"/>
            <ac:spMk id="22" creationId="{B4AAD3FD-83A5-4B89-9F8F-01B8870865BE}"/>
          </ac:spMkLst>
        </pc:spChg>
        <pc:spChg chg="add del">
          <ac:chgData name="Sinziana Mada" userId="991b0227ad82988e" providerId="LiveId" clId="{8700275E-276B-454B-8B7B-830CDE7D03F1}" dt="2021-12-17T08:19:45.156" v="4" actId="26606"/>
          <ac:spMkLst>
            <pc:docMk/>
            <pc:sldMk cId="0" sldId="256"/>
            <ac:spMk id="24" creationId="{61752F1D-FC0F-4103-9584-630E643CCDA6}"/>
          </ac:spMkLst>
        </pc:spChg>
        <pc:spChg chg="add del">
          <ac:chgData name="Sinziana Mada" userId="991b0227ad82988e" providerId="LiveId" clId="{8700275E-276B-454B-8B7B-830CDE7D03F1}" dt="2021-12-17T08:19:45.156" v="4" actId="26606"/>
          <ac:spMkLst>
            <pc:docMk/>
            <pc:sldMk cId="0" sldId="256"/>
            <ac:spMk id="26" creationId="{70151CB7-E7DE-4917-B831-01DF9CE01306}"/>
          </ac:spMkLst>
        </pc:spChg>
        <pc:spChg chg="add del">
          <ac:chgData name="Sinziana Mada" userId="991b0227ad82988e" providerId="LiveId" clId="{8700275E-276B-454B-8B7B-830CDE7D03F1}" dt="2021-12-17T08:19:45.156" v="4" actId="26606"/>
          <ac:spMkLst>
            <pc:docMk/>
            <pc:sldMk cId="0" sldId="256"/>
            <ac:spMk id="28" creationId="{A92A1116-1C84-41DF-B803-1F7B0883EC82}"/>
          </ac:spMkLst>
        </pc:spChg>
        <pc:picChg chg="mod">
          <ac:chgData name="Sinziana Mada" userId="991b0227ad82988e" providerId="LiveId" clId="{8700275E-276B-454B-8B7B-830CDE7D03F1}" dt="2021-12-17T08:25:53.305" v="49" actId="14100"/>
          <ac:picMkLst>
            <pc:docMk/>
            <pc:sldMk cId="0" sldId="256"/>
            <ac:picMk id="5" creationId="{704060BB-37BA-42DE-BF3A-3385375287F9}"/>
          </ac:picMkLst>
        </pc:picChg>
        <pc:picChg chg="add del">
          <ac:chgData name="Sinziana Mada" userId="991b0227ad82988e" providerId="LiveId" clId="{8700275E-276B-454B-8B7B-830CDE7D03F1}" dt="2021-12-17T08:19:45.156" v="4" actId="26606"/>
          <ac:picMkLst>
            <pc:docMk/>
            <pc:sldMk cId="0" sldId="256"/>
            <ac:picMk id="10" creationId="{41B68C77-138E-4BF7-A276-BD0C78A4219F}"/>
          </ac:picMkLst>
        </pc:picChg>
        <pc:picChg chg="add del">
          <ac:chgData name="Sinziana Mada" userId="991b0227ad82988e" providerId="LiveId" clId="{8700275E-276B-454B-8B7B-830CDE7D03F1}" dt="2021-12-17T08:19:45.156" v="4" actId="26606"/>
          <ac:picMkLst>
            <pc:docMk/>
            <pc:sldMk cId="0" sldId="256"/>
            <ac:picMk id="12" creationId="{7C268552-D473-46ED-B1B8-422042C4DEF1}"/>
          </ac:picMkLst>
        </pc:picChg>
        <pc:picChg chg="add del">
          <ac:chgData name="Sinziana Mada" userId="991b0227ad82988e" providerId="LiveId" clId="{8700275E-276B-454B-8B7B-830CDE7D03F1}" dt="2021-12-17T08:19:45.156" v="4" actId="26606"/>
          <ac:picMkLst>
            <pc:docMk/>
            <pc:sldMk cId="0" sldId="256"/>
            <ac:picMk id="16" creationId="{B9238B3E-24AA-439A-B527-6C5DF6D72145}"/>
          </ac:picMkLst>
        </pc:picChg>
        <pc:picChg chg="add del">
          <ac:chgData name="Sinziana Mada" userId="991b0227ad82988e" providerId="LiveId" clId="{8700275E-276B-454B-8B7B-830CDE7D03F1}" dt="2021-12-17T08:19:45.156" v="4" actId="26606"/>
          <ac:picMkLst>
            <pc:docMk/>
            <pc:sldMk cId="0" sldId="256"/>
            <ac:picMk id="18" creationId="{69F01145-BEA3-4CBF-AA21-10077B948CA8}"/>
          </ac:picMkLst>
        </pc:picChg>
      </pc:sldChg>
      <pc:sldChg chg="modSp mod">
        <pc:chgData name="Sinziana Mada" userId="991b0227ad82988e" providerId="LiveId" clId="{8700275E-276B-454B-8B7B-830CDE7D03F1}" dt="2021-12-17T08:29:09.988" v="95" actId="20577"/>
        <pc:sldMkLst>
          <pc:docMk/>
          <pc:sldMk cId="0" sldId="257"/>
        </pc:sldMkLst>
        <pc:spChg chg="mod">
          <ac:chgData name="Sinziana Mada" userId="991b0227ad82988e" providerId="LiveId" clId="{8700275E-276B-454B-8B7B-830CDE7D03F1}" dt="2021-12-17T08:29:09.988" v="95" actId="20577"/>
          <ac:spMkLst>
            <pc:docMk/>
            <pc:sldMk cId="0" sldId="257"/>
            <ac:spMk id="3" creationId="{00000000-0000-0000-0000-000000000000}"/>
          </ac:spMkLst>
        </pc:spChg>
      </pc:sldChg>
      <pc:sldChg chg="delSp modSp mod">
        <pc:chgData name="Sinziana Mada" userId="991b0227ad82988e" providerId="LiveId" clId="{8700275E-276B-454B-8B7B-830CDE7D03F1}" dt="2021-12-17T09:35:06.642" v="1463" actId="478"/>
        <pc:sldMkLst>
          <pc:docMk/>
          <pc:sldMk cId="0" sldId="262"/>
        </pc:sldMkLst>
        <pc:spChg chg="del mod">
          <ac:chgData name="Sinziana Mada" userId="991b0227ad82988e" providerId="LiveId" clId="{8700275E-276B-454B-8B7B-830CDE7D03F1}" dt="2021-12-17T09:35:06.642" v="1463" actId="478"/>
          <ac:spMkLst>
            <pc:docMk/>
            <pc:sldMk cId="0" sldId="262"/>
            <ac:spMk id="6" creationId="{00000000-0000-0000-0000-000000000000}"/>
          </ac:spMkLst>
        </pc:spChg>
      </pc:sldChg>
      <pc:sldChg chg="modSp">
        <pc:chgData name="Sinziana Mada" userId="991b0227ad82988e" providerId="LiveId" clId="{8700275E-276B-454B-8B7B-830CDE7D03F1}" dt="2021-12-17T08:27:26.217" v="55"/>
        <pc:sldMkLst>
          <pc:docMk/>
          <pc:sldMk cId="0" sldId="274"/>
        </pc:sldMkLst>
        <pc:spChg chg="mod">
          <ac:chgData name="Sinziana Mada" userId="991b0227ad82988e" providerId="LiveId" clId="{8700275E-276B-454B-8B7B-830CDE7D03F1}" dt="2021-12-17T08:27:26.217" v="55"/>
          <ac:spMkLst>
            <pc:docMk/>
            <pc:sldMk cId="0" sldId="274"/>
            <ac:spMk id="3" creationId="{00000000-0000-0000-0000-000000000000}"/>
          </ac:spMkLst>
        </pc:spChg>
      </pc:sldChg>
      <pc:sldChg chg="modSp">
        <pc:chgData name="Sinziana Mada" userId="991b0227ad82988e" providerId="LiveId" clId="{8700275E-276B-454B-8B7B-830CDE7D03F1}" dt="2021-12-17T08:27:26.217" v="55"/>
        <pc:sldMkLst>
          <pc:docMk/>
          <pc:sldMk cId="0" sldId="275"/>
        </pc:sldMkLst>
        <pc:spChg chg="mod">
          <ac:chgData name="Sinziana Mada" userId="991b0227ad82988e" providerId="LiveId" clId="{8700275E-276B-454B-8B7B-830CDE7D03F1}" dt="2021-12-17T08:27:26.217" v="55"/>
          <ac:spMkLst>
            <pc:docMk/>
            <pc:sldMk cId="0" sldId="275"/>
            <ac:spMk id="4" creationId="{00000000-0000-0000-0000-000000000000}"/>
          </ac:spMkLst>
        </pc:spChg>
      </pc:sldChg>
      <pc:sldChg chg="delSp modSp mod">
        <pc:chgData name="Sinziana Mada" userId="991b0227ad82988e" providerId="LiveId" clId="{8700275E-276B-454B-8B7B-830CDE7D03F1}" dt="2021-12-17T09:03:26.886" v="872" actId="478"/>
        <pc:sldMkLst>
          <pc:docMk/>
          <pc:sldMk cId="0" sldId="276"/>
        </pc:sldMkLst>
        <pc:spChg chg="mod">
          <ac:chgData name="Sinziana Mada" userId="991b0227ad82988e" providerId="LiveId" clId="{8700275E-276B-454B-8B7B-830CDE7D03F1}" dt="2021-12-17T08:27:26.217" v="55"/>
          <ac:spMkLst>
            <pc:docMk/>
            <pc:sldMk cId="0" sldId="276"/>
            <ac:spMk id="4" creationId="{00000000-0000-0000-0000-000000000000}"/>
          </ac:spMkLst>
        </pc:spChg>
        <pc:picChg chg="del mod">
          <ac:chgData name="Sinziana Mada" userId="991b0227ad82988e" providerId="LiveId" clId="{8700275E-276B-454B-8B7B-830CDE7D03F1}" dt="2021-12-17T09:03:26.886" v="872" actId="478"/>
          <ac:picMkLst>
            <pc:docMk/>
            <pc:sldMk cId="0" sldId="276"/>
            <ac:picMk id="3" creationId="{4F95C4A6-0D8D-46FD-BFBA-7EC00E4B3CCE}"/>
          </ac:picMkLst>
        </pc:picChg>
      </pc:sldChg>
      <pc:sldChg chg="modSp">
        <pc:chgData name="Sinziana Mada" userId="991b0227ad82988e" providerId="LiveId" clId="{8700275E-276B-454B-8B7B-830CDE7D03F1}" dt="2021-12-17T08:27:26.217" v="55"/>
        <pc:sldMkLst>
          <pc:docMk/>
          <pc:sldMk cId="0" sldId="277"/>
        </pc:sldMkLst>
        <pc:spChg chg="mod">
          <ac:chgData name="Sinziana Mada" userId="991b0227ad82988e" providerId="LiveId" clId="{8700275E-276B-454B-8B7B-830CDE7D03F1}" dt="2021-12-17T08:27:26.217" v="55"/>
          <ac:spMkLst>
            <pc:docMk/>
            <pc:sldMk cId="0" sldId="277"/>
            <ac:spMk id="4" creationId="{00000000-0000-0000-0000-000000000000}"/>
          </ac:spMkLst>
        </pc:spChg>
      </pc:sldChg>
      <pc:sldChg chg="modSp">
        <pc:chgData name="Sinziana Mada" userId="991b0227ad82988e" providerId="LiveId" clId="{8700275E-276B-454B-8B7B-830CDE7D03F1}" dt="2021-12-17T08:27:26.217" v="55"/>
        <pc:sldMkLst>
          <pc:docMk/>
          <pc:sldMk cId="0" sldId="278"/>
        </pc:sldMkLst>
        <pc:spChg chg="mod">
          <ac:chgData name="Sinziana Mada" userId="991b0227ad82988e" providerId="LiveId" clId="{8700275E-276B-454B-8B7B-830CDE7D03F1}" dt="2021-12-17T08:27:26.217" v="55"/>
          <ac:spMkLst>
            <pc:docMk/>
            <pc:sldMk cId="0" sldId="278"/>
            <ac:spMk id="4" creationId="{00000000-0000-0000-0000-000000000000}"/>
          </ac:spMkLst>
        </pc:spChg>
      </pc:sldChg>
      <pc:sldChg chg="modSp">
        <pc:chgData name="Sinziana Mada" userId="991b0227ad82988e" providerId="LiveId" clId="{8700275E-276B-454B-8B7B-830CDE7D03F1}" dt="2021-12-17T08:27:26.217" v="55"/>
        <pc:sldMkLst>
          <pc:docMk/>
          <pc:sldMk cId="0" sldId="279"/>
        </pc:sldMkLst>
        <pc:spChg chg="mod">
          <ac:chgData name="Sinziana Mada" userId="991b0227ad82988e" providerId="LiveId" clId="{8700275E-276B-454B-8B7B-830CDE7D03F1}" dt="2021-12-17T08:27:26.217" v="55"/>
          <ac:spMkLst>
            <pc:docMk/>
            <pc:sldMk cId="0" sldId="279"/>
            <ac:spMk id="3" creationId="{00000000-0000-0000-0000-000000000000}"/>
          </ac:spMkLst>
        </pc:spChg>
      </pc:sldChg>
      <pc:sldChg chg="modSp">
        <pc:chgData name="Sinziana Mada" userId="991b0227ad82988e" providerId="LiveId" clId="{8700275E-276B-454B-8B7B-830CDE7D03F1}" dt="2021-12-17T08:27:26.217" v="55"/>
        <pc:sldMkLst>
          <pc:docMk/>
          <pc:sldMk cId="0" sldId="280"/>
        </pc:sldMkLst>
        <pc:spChg chg="mod">
          <ac:chgData name="Sinziana Mada" userId="991b0227ad82988e" providerId="LiveId" clId="{8700275E-276B-454B-8B7B-830CDE7D03F1}" dt="2021-12-17T08:27:26.217" v="55"/>
          <ac:spMkLst>
            <pc:docMk/>
            <pc:sldMk cId="0" sldId="280"/>
            <ac:spMk id="3" creationId="{00000000-0000-0000-0000-000000000000}"/>
          </ac:spMkLst>
        </pc:spChg>
      </pc:sldChg>
      <pc:sldChg chg="modSp mod">
        <pc:chgData name="Sinziana Mada" userId="991b0227ad82988e" providerId="LiveId" clId="{8700275E-276B-454B-8B7B-830CDE7D03F1}" dt="2021-12-17T09:34:33.946" v="1460" actId="113"/>
        <pc:sldMkLst>
          <pc:docMk/>
          <pc:sldMk cId="728883017" sldId="281"/>
        </pc:sldMkLst>
        <pc:spChg chg="mod">
          <ac:chgData name="Sinziana Mada" userId="991b0227ad82988e" providerId="LiveId" clId="{8700275E-276B-454B-8B7B-830CDE7D03F1}" dt="2021-12-17T08:28:54.738" v="69" actId="255"/>
          <ac:spMkLst>
            <pc:docMk/>
            <pc:sldMk cId="728883017" sldId="281"/>
            <ac:spMk id="2" creationId="{C56E794D-96E0-4DDF-97A6-3E28A4CC1F06}"/>
          </ac:spMkLst>
        </pc:spChg>
        <pc:spChg chg="mod">
          <ac:chgData name="Sinziana Mada" userId="991b0227ad82988e" providerId="LiveId" clId="{8700275E-276B-454B-8B7B-830CDE7D03F1}" dt="2021-12-17T09:34:33.946" v="1460" actId="113"/>
          <ac:spMkLst>
            <pc:docMk/>
            <pc:sldMk cId="728883017" sldId="281"/>
            <ac:spMk id="3" creationId="{6D890B16-CE8D-4EB8-8AB8-F408C0840165}"/>
          </ac:spMkLst>
        </pc:spChg>
      </pc:sldChg>
      <pc:sldChg chg="addSp delSp modSp new mod ord modNotesTx">
        <pc:chgData name="Sinziana Mada" userId="991b0227ad82988e" providerId="LiveId" clId="{8700275E-276B-454B-8B7B-830CDE7D03F1}" dt="2021-12-17T09:31:23.645" v="1420" actId="27636"/>
        <pc:sldMkLst>
          <pc:docMk/>
          <pc:sldMk cId="3694887285" sldId="282"/>
        </pc:sldMkLst>
        <pc:spChg chg="mod">
          <ac:chgData name="Sinziana Mada" userId="991b0227ad82988e" providerId="LiveId" clId="{8700275E-276B-454B-8B7B-830CDE7D03F1}" dt="2021-12-17T09:05:20.346" v="874" actId="1076"/>
          <ac:spMkLst>
            <pc:docMk/>
            <pc:sldMk cId="3694887285" sldId="282"/>
            <ac:spMk id="2" creationId="{5435E3D6-A9F5-4C3F-A928-C959D6C608C0}"/>
          </ac:spMkLst>
        </pc:spChg>
        <pc:spChg chg="del">
          <ac:chgData name="Sinziana Mada" userId="991b0227ad82988e" providerId="LiveId" clId="{8700275E-276B-454B-8B7B-830CDE7D03F1}" dt="2021-12-17T08:43:15.587" v="154" actId="931"/>
          <ac:spMkLst>
            <pc:docMk/>
            <pc:sldMk cId="3694887285" sldId="282"/>
            <ac:spMk id="3" creationId="{ECF4451F-E501-4107-8EE2-BD11A734BDC9}"/>
          </ac:spMkLst>
        </pc:spChg>
        <pc:spChg chg="add del mod">
          <ac:chgData name="Sinziana Mada" userId="991b0227ad82988e" providerId="LiveId" clId="{8700275E-276B-454B-8B7B-830CDE7D03F1}" dt="2021-12-17T08:44:20.360" v="161" actId="931"/>
          <ac:spMkLst>
            <pc:docMk/>
            <pc:sldMk cId="3694887285" sldId="282"/>
            <ac:spMk id="7" creationId="{479C6AB0-6B4D-40BD-BAE8-72EF3515408C}"/>
          </ac:spMkLst>
        </pc:spChg>
        <pc:spChg chg="add mod">
          <ac:chgData name="Sinziana Mada" userId="991b0227ad82988e" providerId="LiveId" clId="{8700275E-276B-454B-8B7B-830CDE7D03F1}" dt="2021-12-17T09:31:23.645" v="1420" actId="27636"/>
          <ac:spMkLst>
            <pc:docMk/>
            <pc:sldMk cId="3694887285" sldId="282"/>
            <ac:spMk id="11" creationId="{F1B6E78C-A7D5-4AD2-A2D7-9CDF6EF6D409}"/>
          </ac:spMkLst>
        </pc:spChg>
        <pc:picChg chg="add del mod">
          <ac:chgData name="Sinziana Mada" userId="991b0227ad82988e" providerId="LiveId" clId="{8700275E-276B-454B-8B7B-830CDE7D03F1}" dt="2021-12-17T08:44:00.198" v="160" actId="478"/>
          <ac:picMkLst>
            <pc:docMk/>
            <pc:sldMk cId="3694887285" sldId="282"/>
            <ac:picMk id="5" creationId="{39829CBF-E09A-48B0-AE4F-CCA09F9871C5}"/>
          </ac:picMkLst>
        </pc:picChg>
        <pc:picChg chg="add del mod">
          <ac:chgData name="Sinziana Mada" userId="991b0227ad82988e" providerId="LiveId" clId="{8700275E-276B-454B-8B7B-830CDE7D03F1}" dt="2021-12-17T08:44:36.237" v="163" actId="478"/>
          <ac:picMkLst>
            <pc:docMk/>
            <pc:sldMk cId="3694887285" sldId="282"/>
            <ac:picMk id="9" creationId="{BA9CB823-A04A-40E0-BCAC-A1BC1E3CD261}"/>
          </ac:picMkLst>
        </pc:picChg>
        <pc:picChg chg="add mod">
          <ac:chgData name="Sinziana Mada" userId="991b0227ad82988e" providerId="LiveId" clId="{8700275E-276B-454B-8B7B-830CDE7D03F1}" dt="2021-12-17T08:56:55.793" v="812" actId="1076"/>
          <ac:picMkLst>
            <pc:docMk/>
            <pc:sldMk cId="3694887285" sldId="282"/>
            <ac:picMk id="13" creationId="{32DBE724-2478-4654-A58F-0435EBAC206A}"/>
          </ac:picMkLst>
        </pc:picChg>
      </pc:sldChg>
      <pc:sldChg chg="addSp delSp modSp new mod ord">
        <pc:chgData name="Sinziana Mada" userId="991b0227ad82988e" providerId="LiveId" clId="{8700275E-276B-454B-8B7B-830CDE7D03F1}" dt="2021-12-17T09:34:10.290" v="1458"/>
        <pc:sldMkLst>
          <pc:docMk/>
          <pc:sldMk cId="2672222680" sldId="283"/>
        </pc:sldMkLst>
        <pc:spChg chg="mod">
          <ac:chgData name="Sinziana Mada" userId="991b0227ad82988e" providerId="LiveId" clId="{8700275E-276B-454B-8B7B-830CDE7D03F1}" dt="2021-12-17T09:27:42.354" v="1407" actId="1076"/>
          <ac:spMkLst>
            <pc:docMk/>
            <pc:sldMk cId="2672222680" sldId="283"/>
            <ac:spMk id="2" creationId="{66574E29-1520-43F0-9EF5-D4CCCC8DE5C4}"/>
          </ac:spMkLst>
        </pc:spChg>
        <pc:spChg chg="mod">
          <ac:chgData name="Sinziana Mada" userId="991b0227ad82988e" providerId="LiveId" clId="{8700275E-276B-454B-8B7B-830CDE7D03F1}" dt="2021-12-17T09:30:43.733" v="1418" actId="113"/>
          <ac:spMkLst>
            <pc:docMk/>
            <pc:sldMk cId="2672222680" sldId="283"/>
            <ac:spMk id="3" creationId="{78532682-9307-477E-823E-C60A5245570B}"/>
          </ac:spMkLst>
        </pc:spChg>
        <pc:graphicFrameChg chg="add del mod modGraphic">
          <ac:chgData name="Sinziana Mada" userId="991b0227ad82988e" providerId="LiveId" clId="{8700275E-276B-454B-8B7B-830CDE7D03F1}" dt="2021-12-17T09:29:22.245" v="1410" actId="1032"/>
          <ac:graphicFrameMkLst>
            <pc:docMk/>
            <pc:sldMk cId="2672222680" sldId="283"/>
            <ac:graphicFrameMk id="6" creationId="{EDA04C05-A059-4AFE-B1AF-B01C9F05839C}"/>
          </ac:graphicFrameMkLst>
        </pc:graphicFrameChg>
      </pc:sldChg>
      <pc:sldChg chg="new del">
        <pc:chgData name="Sinziana Mada" userId="991b0227ad82988e" providerId="LiveId" clId="{8700275E-276B-454B-8B7B-830CDE7D03F1}" dt="2021-12-17T09:02:15.622" v="870" actId="2696"/>
        <pc:sldMkLst>
          <pc:docMk/>
          <pc:sldMk cId="4230985994" sldId="283"/>
        </pc:sldMkLst>
      </pc:sldChg>
      <pc:sldChg chg="addSp delSp modSp new mod">
        <pc:chgData name="Sinziana Mada" userId="991b0227ad82988e" providerId="LiveId" clId="{8700275E-276B-454B-8B7B-830CDE7D03F1}" dt="2021-12-17T09:33:47.770" v="1456" actId="962"/>
        <pc:sldMkLst>
          <pc:docMk/>
          <pc:sldMk cId="2322647051" sldId="284"/>
        </pc:sldMkLst>
        <pc:spChg chg="mod">
          <ac:chgData name="Sinziana Mada" userId="991b0227ad82988e" providerId="LiveId" clId="{8700275E-276B-454B-8B7B-830CDE7D03F1}" dt="2021-12-17T09:33:29.604" v="1452" actId="20577"/>
          <ac:spMkLst>
            <pc:docMk/>
            <pc:sldMk cId="2322647051" sldId="284"/>
            <ac:spMk id="2" creationId="{AA28BB94-5D1E-46AD-ABF7-B6C55DC0D22A}"/>
          </ac:spMkLst>
        </pc:spChg>
        <pc:spChg chg="del">
          <ac:chgData name="Sinziana Mada" userId="991b0227ad82988e" providerId="LiveId" clId="{8700275E-276B-454B-8B7B-830CDE7D03F1}" dt="2021-12-17T09:33:43.265" v="1453" actId="931"/>
          <ac:spMkLst>
            <pc:docMk/>
            <pc:sldMk cId="2322647051" sldId="284"/>
            <ac:spMk id="3" creationId="{23B59A0A-A3A3-4D29-830D-7EB19061F368}"/>
          </ac:spMkLst>
        </pc:spChg>
        <pc:picChg chg="add mod">
          <ac:chgData name="Sinziana Mada" userId="991b0227ad82988e" providerId="LiveId" clId="{8700275E-276B-454B-8B7B-830CDE7D03F1}" dt="2021-12-17T09:33:47.770" v="1456" actId="962"/>
          <ac:picMkLst>
            <pc:docMk/>
            <pc:sldMk cId="2322647051" sldId="284"/>
            <ac:picMk id="5" creationId="{8E221073-D917-45D3-BE0C-A45A7452100D}"/>
          </ac:picMkLst>
        </pc:picChg>
      </pc:sldChg>
      <pc:sldChg chg="addSp delSp modSp new del mod">
        <pc:chgData name="Sinziana Mada" userId="991b0227ad82988e" providerId="LiveId" clId="{8700275E-276B-454B-8B7B-830CDE7D03F1}" dt="2021-12-17T09:18:53.579" v="884" actId="2696"/>
        <pc:sldMkLst>
          <pc:docMk/>
          <pc:sldMk cId="3880140580" sldId="284"/>
        </pc:sldMkLst>
        <pc:spChg chg="add del">
          <ac:chgData name="Sinziana Mada" userId="991b0227ad82988e" providerId="LiveId" clId="{8700275E-276B-454B-8B7B-830CDE7D03F1}" dt="2021-12-17T09:14:13.676" v="880" actId="1032"/>
          <ac:spMkLst>
            <pc:docMk/>
            <pc:sldMk cId="3880140580" sldId="284"/>
            <ac:spMk id="4" creationId="{B9D8980B-CFF6-4CF2-9342-3C3C6C407882}"/>
          </ac:spMkLst>
        </pc:spChg>
        <pc:graphicFrameChg chg="add del modGraphic">
          <ac:chgData name="Sinziana Mada" userId="991b0227ad82988e" providerId="LiveId" clId="{8700275E-276B-454B-8B7B-830CDE7D03F1}" dt="2021-12-17T09:14:13.676" v="880" actId="1032"/>
          <ac:graphicFrameMkLst>
            <pc:docMk/>
            <pc:sldMk cId="3880140580" sldId="284"/>
            <ac:graphicFrameMk id="7" creationId="{C4AAF6DC-E90B-4F9C-B779-BE57757DAB9B}"/>
          </ac:graphicFrameMkLst>
        </pc:graphicFrameChg>
      </pc:sldChg>
      <pc:sldChg chg="addSp delSp modSp new del mod">
        <pc:chgData name="Sinziana Mada" userId="991b0227ad82988e" providerId="LiveId" clId="{8700275E-276B-454B-8B7B-830CDE7D03F1}" dt="2021-12-17T09:18:31.634" v="883" actId="2696"/>
        <pc:sldMkLst>
          <pc:docMk/>
          <pc:sldMk cId="400000432" sldId="285"/>
        </pc:sldMkLst>
        <pc:spChg chg="del">
          <ac:chgData name="Sinziana Mada" userId="991b0227ad82988e" providerId="LiveId" clId="{8700275E-276B-454B-8B7B-830CDE7D03F1}" dt="2021-12-17T09:14:26.239" v="881" actId="1032"/>
          <ac:spMkLst>
            <pc:docMk/>
            <pc:sldMk cId="400000432" sldId="285"/>
            <ac:spMk id="3" creationId="{918F4926-AF4F-482D-B25A-E0EDF10B2498}"/>
          </ac:spMkLst>
        </pc:spChg>
        <pc:graphicFrameChg chg="add mod modGraphic">
          <ac:chgData name="Sinziana Mada" userId="991b0227ad82988e" providerId="LiveId" clId="{8700275E-276B-454B-8B7B-830CDE7D03F1}" dt="2021-12-17T09:17:53.422" v="882"/>
          <ac:graphicFrameMkLst>
            <pc:docMk/>
            <pc:sldMk cId="400000432" sldId="285"/>
            <ac:graphicFrameMk id="4" creationId="{88B734FD-052E-4B4C-811F-21FC044E018C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2D79F-CEFC-4C96-857F-141DAA0371B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3F4F25-4984-4F29-B7DE-933494CEA32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that digital development speed has been steadily arranging impulse for many years. </a:t>
            </a: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that Unilever has been chosen in order to identify the modern technology used in this organization in this research.</a:t>
            </a:r>
          </a:p>
          <a:p>
            <a:pPr algn="just">
              <a:lnSpc>
                <a:spcPct val="150000"/>
              </a:lnSpc>
            </a:pPr>
            <a:endParaRPr lang="en-US" sz="1200" b="0" i="0" u="none" strike="noStrike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that various products such as condiments, food, ice cream, air and water purifiers, beauty products, tea and coffee, and personal care products have been manufactured by Unilever. 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that Unilever activates testing of operational switching through the use of VR technology in its production facilities.</a:t>
            </a:r>
          </a:p>
          <a:p>
            <a:pPr marL="0" marR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present the history of the company.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7399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that Unilever has been faced with several challenges in its workplace operation.</a:t>
            </a:r>
          </a:p>
          <a:p>
            <a:pPr marL="0" marR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that market communication was fragmented due to unavailability of communication technologies within the workplace.</a:t>
            </a:r>
          </a:p>
          <a:p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that Virtual Reality technology permits Unilever in order to improve its workplace operation.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the modern technology insights of Unilever.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the impact of modern technology in global industry.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the modern technology impact on Unilever.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the learning outcomes of modern technology as per the case study of digital skills.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slide represents that digital skills enhance job candidates in order to get various jobs in the information technology sector.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F4F25-4984-4F29-B7DE-933494CEA32C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392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357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92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43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416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05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201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841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141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714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3506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16642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5646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1357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365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9943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511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24400E9E-1CAF-4782-A093-D18A86BC50CA}" type="datetimeFigureOut">
              <a:rPr lang="en-US" smtClean="0"/>
              <a:pPr/>
              <a:t>12/17/2021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97218543-6105-4DEE-9761-DA9A3492D9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347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derekeb/top-educational-virtual-reality-experiences-ae323d04951e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f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600" y="838201"/>
            <a:ext cx="7543800" cy="464820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br>
              <a:rPr lang="en-US" sz="40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en-US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90600" y="1905000"/>
            <a:ext cx="81534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endParaRPr lang="en-IN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endParaRPr lang="en-IN" sz="28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IN" sz="32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DIGITAL SKILLS AND RESEARCH METHODS</a:t>
            </a:r>
          </a:p>
          <a:p>
            <a:pPr algn="ctr"/>
            <a:endParaRPr lang="en-GB" sz="2400">
              <a:latin typeface="Times New Roman" pitchFamily="18" charset="0"/>
              <a:cs typeface="Times New Roman" pitchFamily="18" charset="0"/>
            </a:endParaRPr>
          </a:p>
          <a:p>
            <a:r>
              <a:rPr lang="ro-RO" sz="2400">
                <a:latin typeface="Times New Roman" pitchFamily="18" charset="0"/>
                <a:cs typeface="Times New Roman" pitchFamily="18" charset="0"/>
              </a:rPr>
              <a:t>GL</a:t>
            </a:r>
            <a:r>
              <a:rPr lang="en-GB" sz="2400">
                <a:latin typeface="Times New Roman" pitchFamily="18" charset="0"/>
                <a:cs typeface="Times New Roman" pitchFamily="18" charset="0"/>
              </a:rPr>
              <a:t>: 	Sinziana Madalina Ifrim:		2112859</a:t>
            </a:r>
            <a:endParaRPr lang="en-IN" sz="240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2400">
                <a:latin typeface="Times New Roman" pitchFamily="18" charset="0"/>
                <a:cs typeface="Times New Roman" pitchFamily="18" charset="0"/>
              </a:rPr>
              <a:t>	Veronica Capatina:			2113726</a:t>
            </a:r>
          </a:p>
          <a:p>
            <a:endParaRPr lang="en-IN" sz="240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Sun, 19</a:t>
            </a:r>
            <a:r>
              <a:rPr lang="en-IN" sz="2000" b="1" baseline="30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IN" sz="2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2021</a:t>
            </a:r>
          </a:p>
          <a:p>
            <a:endParaRPr lang="en-US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04060BB-37BA-42DE-BF3A-3385375287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854" y="18068"/>
            <a:ext cx="9125146" cy="3352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E794D-96E0-4DDF-97A6-3E28A4CC1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90B16-CE8D-4EB8-8AB8-F408C0840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295400"/>
            <a:ext cx="7498080" cy="52548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 dirty="0"/>
              <a:t> </a:t>
            </a:r>
          </a:p>
          <a:p>
            <a:pPr marL="0" indent="0">
              <a:buNone/>
            </a:pPr>
            <a:r>
              <a:rPr lang="ro-RO" sz="2000" dirty="0"/>
              <a:t>  </a:t>
            </a:r>
          </a:p>
          <a:p>
            <a:r>
              <a:rPr lang="ro-RO" sz="2000" dirty="0" err="1"/>
              <a:t>Introduction</a:t>
            </a:r>
            <a:r>
              <a:rPr lang="ro-RO" sz="2000" dirty="0"/>
              <a:t> </a:t>
            </a:r>
          </a:p>
          <a:p>
            <a:pPr marL="0" indent="0">
              <a:buNone/>
            </a:pPr>
            <a:endParaRPr lang="ro-RO" sz="2000" dirty="0"/>
          </a:p>
          <a:p>
            <a:r>
              <a:rPr lang="en-GB" sz="2000" dirty="0"/>
              <a:t>Background of the </a:t>
            </a:r>
            <a:r>
              <a:rPr lang="en-GB" sz="2000" dirty="0">
                <a:solidFill>
                  <a:schemeClr val="tx1"/>
                </a:solidFill>
              </a:rPr>
              <a:t>organisation</a:t>
            </a:r>
            <a:endParaRPr lang="en-GB" sz="2000" dirty="0"/>
          </a:p>
          <a:p>
            <a:pPr marL="82296" indent="0">
              <a:buNone/>
            </a:pPr>
            <a:endParaRPr lang="en-GB" sz="2000" dirty="0"/>
          </a:p>
          <a:p>
            <a:r>
              <a:rPr lang="en-GB" sz="2000" dirty="0"/>
              <a:t>The challenge(s) before the introduction of </a:t>
            </a:r>
            <a:r>
              <a:rPr lang="en-GB" sz="2000" dirty="0">
                <a:solidFill>
                  <a:schemeClr val="tx1"/>
                </a:solidFill>
              </a:rPr>
              <a:t>modern technology</a:t>
            </a:r>
          </a:p>
          <a:p>
            <a:pPr marL="82296" indent="0">
              <a:buNone/>
            </a:pPr>
            <a:endParaRPr lang="en-GB" sz="2000" dirty="0"/>
          </a:p>
          <a:p>
            <a:r>
              <a:rPr lang="en-GB" sz="2000" dirty="0"/>
              <a:t>Insights to the </a:t>
            </a:r>
            <a:r>
              <a:rPr lang="en-GB" sz="2000" dirty="0">
                <a:solidFill>
                  <a:schemeClr val="tx1"/>
                </a:solidFill>
              </a:rPr>
              <a:t>modern technology </a:t>
            </a:r>
            <a:r>
              <a:rPr lang="en-GB" sz="2000" dirty="0"/>
              <a:t>introduced</a:t>
            </a:r>
          </a:p>
          <a:p>
            <a:pPr marL="82296" indent="0">
              <a:buNone/>
            </a:pPr>
            <a:endParaRPr lang="en-GB" sz="2000" dirty="0"/>
          </a:p>
          <a:p>
            <a:r>
              <a:rPr lang="en-GB" sz="2000" dirty="0"/>
              <a:t>The impact of the </a:t>
            </a:r>
            <a:r>
              <a:rPr lang="en-GB" sz="2000" dirty="0">
                <a:solidFill>
                  <a:schemeClr val="tx1"/>
                </a:solidFill>
              </a:rPr>
              <a:t>technology</a:t>
            </a:r>
            <a:r>
              <a:rPr lang="en-GB" sz="2000" dirty="0"/>
              <a:t> introduced</a:t>
            </a:r>
          </a:p>
          <a:p>
            <a:pPr marL="82296" indent="0">
              <a:buNone/>
            </a:pPr>
            <a:endParaRPr lang="en-GB" sz="2000" dirty="0"/>
          </a:p>
          <a:p>
            <a:r>
              <a:rPr lang="en-GB" sz="2000" dirty="0"/>
              <a:t>Lessons that can be drawn</a:t>
            </a:r>
          </a:p>
        </p:txBody>
      </p:sp>
    </p:spTree>
    <p:extLst>
      <p:ext uri="{BB962C8B-B14F-4D97-AF65-F5344CB8AC3E}">
        <p14:creationId xmlns:p14="http://schemas.microsoft.com/office/powerpoint/2010/main" val="728883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435608" y="274638"/>
            <a:ext cx="6412992" cy="114300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752600"/>
            <a:ext cx="3048000" cy="4602163"/>
          </a:xfrm>
        </p:spPr>
        <p:txBody>
          <a:bodyPr>
            <a:norm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Font typeface="Arial"/>
              <a:buChar char="●"/>
            </a:pPr>
            <a:r>
              <a:rPr lang="en-US" sz="2000" dirty="0">
                <a:latin typeface="Times New Roman"/>
                <a:ea typeface="Times New Roman"/>
              </a:rPr>
              <a:t>Digital skills are the actuality of the world</a:t>
            </a:r>
            <a:r>
              <a:rPr lang="ro-RO" sz="2000" dirty="0">
                <a:latin typeface="Times New Roman"/>
                <a:ea typeface="Times New Roman"/>
              </a:rPr>
              <a:t>.</a:t>
            </a:r>
            <a:endParaRPr lang="en-US" sz="2000" dirty="0">
              <a:latin typeface="Times New Roman"/>
              <a:ea typeface="Times New Roman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000" dirty="0">
                <a:latin typeface="Times New Roman"/>
                <a:ea typeface="Times New Roman"/>
              </a:rPr>
              <a:t> </a:t>
            </a:r>
            <a:endParaRPr lang="en-US" sz="2000" dirty="0">
              <a:latin typeface="Arial"/>
              <a:ea typeface="Arial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Arial"/>
              <a:buChar char="●"/>
            </a:pPr>
            <a:r>
              <a:rPr lang="en-US" sz="2000" dirty="0">
                <a:latin typeface="Times New Roman"/>
                <a:ea typeface="Times New Roman"/>
              </a:rPr>
              <a:t>It connects each aspect of human lives in a path unparalleled even before twenty years. </a:t>
            </a:r>
            <a:endParaRPr lang="en-US" sz="2000" dirty="0">
              <a:latin typeface="Arial"/>
              <a:ea typeface="Arial"/>
            </a:endParaRPr>
          </a:p>
        </p:txBody>
      </p:sp>
      <p:pic>
        <p:nvPicPr>
          <p:cNvPr id="7" name="Picture 6" descr="Ng2DiaqDaK64l2cgKMssmm43Kr24Uo6C4Uuw7UyOTp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5800" y="1981200"/>
            <a:ext cx="4245491" cy="289776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447800"/>
            <a:ext cx="3733800" cy="4525963"/>
          </a:xfrm>
        </p:spPr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Unilever is a “consumer goods” company and its base of operation is situated in London (Unilever, 2021).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This company has 400 brands such as Dove, Magnum,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Lux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Kwality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Walls, Lipton and so on.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200" b="0" i="0" u="none" strike="noStrike" kern="1200" cap="none" spc="0" normalizeH="0" baseline="0" noProof="0" dirty="0">
                <a:ln>
                  <a:noFill/>
                </a:ln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Organization Background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5" name="Picture 4" descr="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0" y="1524000"/>
            <a:ext cx="3562350" cy="356235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371600"/>
            <a:ext cx="3505200" cy="5257800"/>
          </a:xfrm>
        </p:spPr>
        <p:txBody>
          <a:bodyPr>
            <a:noAutofit/>
          </a:bodyPr>
          <a:lstStyle/>
          <a:p>
            <a:pPr algn="just">
              <a:lnSpc>
                <a:spcPct val="22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It mainly segmented into three divisions that are “Home Care”, “Food and Refreshments” and “Beauty and Personal Care”. </a:t>
            </a:r>
          </a:p>
          <a:p>
            <a:pPr algn="just">
              <a:lnSpc>
                <a:spcPct val="22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Unilever is able to track physical citations.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200" b="0" i="0" u="none" strike="noStrike" kern="1200" cap="none" spc="0" normalizeH="0" baseline="0" noProof="0" dirty="0">
                <a:ln>
                  <a:noFill/>
                </a:ln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Organization Background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" name="Picture 6" descr="Unilever-Multi-brand-Strateg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2286000"/>
            <a:ext cx="4191110" cy="254496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600200"/>
            <a:ext cx="3352800" cy="4525963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Unilever uses Virtual Reality technology in its factories.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It can be done through utilizing data streaming from censored-electronic devices.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3200" b="0" i="0" u="none" strike="noStrike" kern="1200" cap="none" spc="0" normalizeH="0" baseline="0" noProof="0" dirty="0">
                <a:ln>
                  <a:noFill/>
                </a:ln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Organization Background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" name="Picture 6" descr="VR_for_Marketers_cli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0" y="2438400"/>
            <a:ext cx="3938588" cy="227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5E3D6-A9F5-4C3F-A928-C959D6C60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46273"/>
            <a:ext cx="7886700" cy="1325563"/>
          </a:xfrm>
        </p:spPr>
        <p:txBody>
          <a:bodyPr>
            <a:normAutofit/>
          </a:bodyPr>
          <a:lstStyle/>
          <a:p>
            <a:r>
              <a:rPr lang="ro-RO" sz="3200" dirty="0" err="1"/>
              <a:t>History</a:t>
            </a:r>
            <a:r>
              <a:rPr lang="ro-RO" sz="3200" dirty="0"/>
              <a:t> of </a:t>
            </a:r>
            <a:r>
              <a:rPr lang="ro-RO" sz="3200" dirty="0" err="1"/>
              <a:t>the</a:t>
            </a:r>
            <a:r>
              <a:rPr lang="ro-RO" sz="3200" dirty="0"/>
              <a:t> company</a:t>
            </a:r>
            <a:r>
              <a:rPr lang="en-GB" sz="3200" dirty="0"/>
              <a:t>  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1B6E78C-A7D5-4AD2-A2D7-9CDF6EF6D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ro-RO" sz="2000" dirty="0"/>
              <a:t>In </a:t>
            </a:r>
            <a:r>
              <a:rPr lang="ro-RO" sz="2000" dirty="0" err="1"/>
              <a:t>the</a:t>
            </a:r>
            <a:r>
              <a:rPr lang="ro-RO" sz="2000" dirty="0"/>
              <a:t> </a:t>
            </a:r>
            <a:r>
              <a:rPr lang="ro-RO" sz="2000" dirty="0" err="1"/>
              <a:t>early</a:t>
            </a:r>
            <a:r>
              <a:rPr lang="ro-RO" sz="2000" dirty="0"/>
              <a:t> 1870</a:t>
            </a:r>
            <a:r>
              <a:rPr lang="en-GB" sz="2000" dirty="0"/>
              <a:t>’s at the Netherlands, Jurgens and Van den Bergh became interested in a new products made from beef fat and milk. ( 1898 – Vitello )</a:t>
            </a:r>
          </a:p>
          <a:p>
            <a:r>
              <a:rPr lang="en-GB" sz="2000" dirty="0"/>
              <a:t>1884 – Lever &amp; Co starts </a:t>
            </a:r>
            <a:r>
              <a:rPr lang="en-GB" sz="2000" dirty="0" err="1"/>
              <a:t>producting</a:t>
            </a:r>
            <a:r>
              <a:rPr lang="en-GB" sz="2000" dirty="0"/>
              <a:t> Sunlight soap (1890- Lever Brothers Ltd. )</a:t>
            </a:r>
          </a:p>
          <a:p>
            <a:r>
              <a:rPr lang="en-GB" sz="2000" dirty="0"/>
              <a:t>1886 – </a:t>
            </a:r>
            <a:r>
              <a:rPr lang="en-GB" sz="2000" dirty="0" err="1"/>
              <a:t>Knarr</a:t>
            </a:r>
            <a:r>
              <a:rPr lang="en-GB" sz="2000" dirty="0"/>
              <a:t> launches soup tablets with meat extract.</a:t>
            </a:r>
          </a:p>
          <a:p>
            <a:r>
              <a:rPr lang="en-GB" sz="2000" dirty="0"/>
              <a:t>1913 – Leading businesses in Europe join forces to create in the Whale oil pool.</a:t>
            </a:r>
          </a:p>
          <a:p>
            <a:r>
              <a:rPr lang="en-GB" sz="2000" dirty="0"/>
              <a:t>1927 – Jurgens and Van den Bergh create Margarine </a:t>
            </a:r>
            <a:r>
              <a:rPr lang="en-GB" sz="2000" dirty="0" err="1"/>
              <a:t>unie</a:t>
            </a:r>
            <a:r>
              <a:rPr lang="en-GB" sz="2000" dirty="0"/>
              <a:t> – the Margarine Union </a:t>
            </a:r>
          </a:p>
          <a:p>
            <a:r>
              <a:rPr lang="en-GB" sz="2000" dirty="0"/>
              <a:t>1929 – Lever Brothers and Margarine Union sign on agreement to create Unilever.</a:t>
            </a:r>
          </a:p>
        </p:txBody>
      </p:sp>
      <p:pic>
        <p:nvPicPr>
          <p:cNvPr id="13" name="Picture 12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32DBE724-2478-4654-A58F-0435EBAC2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148432"/>
            <a:ext cx="2733675" cy="160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887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28600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Challenges before modern technology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43000"/>
            <a:ext cx="4191000" cy="4525963"/>
          </a:xfrm>
        </p:spPr>
        <p:txBody>
          <a:bodyPr>
            <a:noAutofit/>
          </a:bodyPr>
          <a:lstStyle/>
          <a:p>
            <a:pPr algn="just" fontAlgn="base">
              <a:lnSpc>
                <a:spcPct val="20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According to the views of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Iordache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000" i="1" dirty="0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. (2017), there are various challenges faced by Unilever before introducing modern technology.</a:t>
            </a:r>
          </a:p>
          <a:p>
            <a:pPr algn="just" fontAlgn="base">
              <a:lnSpc>
                <a:spcPct val="20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These challenges are: data security, cloud computing, liabilities related to social media, virtual currency and so on.</a:t>
            </a:r>
          </a:p>
          <a:p>
            <a:pPr fontAlgn="base">
              <a:lnSpc>
                <a:spcPct val="200000"/>
              </a:lnSpc>
            </a:pPr>
            <a:endParaRPr lang="en-US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5" descr="downloa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600" y="2514600"/>
            <a:ext cx="3657600" cy="23622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19200" y="228600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Challenges before modern technology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676400"/>
            <a:ext cx="4343400" cy="4525963"/>
          </a:xfrm>
        </p:spPr>
        <p:txBody>
          <a:bodyPr>
            <a:normAutofit/>
          </a:bodyPr>
          <a:lstStyle/>
          <a:p>
            <a:pPr algn="just" fontAlgn="base">
              <a:lnSpc>
                <a:spcPct val="20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Apart from these, network coverage was another challenge before introducing modern technology</a:t>
            </a:r>
          </a:p>
          <a:p>
            <a:pPr algn="just" fontAlgn="base">
              <a:lnSpc>
                <a:spcPct val="20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Market cooperation is another challenge that has been faced by Unilever before implementing modern technology.</a:t>
            </a:r>
          </a:p>
        </p:txBody>
      </p:sp>
      <p:pic>
        <p:nvPicPr>
          <p:cNvPr id="7" name="Picture 6" descr="imag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800" y="2057400"/>
            <a:ext cx="3056196" cy="27813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 Technology Insights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66800" y="1447800"/>
            <a:ext cx="3276600" cy="480060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Unilever uses Virtual Reality technology that supports it in various workplace operations.</a:t>
            </a:r>
          </a:p>
          <a:p>
            <a:pPr lvl="0" algn="just">
              <a:lnSpc>
                <a:spcPct val="150000"/>
              </a:lnSpc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This modern technology helps in work collaboration within the workplace of Unilever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24400" y="2133600"/>
            <a:ext cx="3913333" cy="2713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 Technology Insights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1066800" y="1447800"/>
            <a:ext cx="3276600" cy="480060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VR Technology helps Unilever in its training and recruitment operations as well as pain management.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As cited by van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Laar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000" i="1" dirty="0">
                <a:latin typeface="Times New Roman" pitchFamily="18" charset="0"/>
                <a:cs typeface="Times New Roman" pitchFamily="18" charset="0"/>
              </a:rPr>
              <a:t>et al.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(2018), the corporate sector has greatly profited from this modern technology.</a:t>
            </a:r>
          </a:p>
        </p:txBody>
      </p:sp>
      <p:pic>
        <p:nvPicPr>
          <p:cNvPr id="8" name="Picture 7" descr="pic1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5400" y="1524000"/>
            <a:ext cx="3733800" cy="374541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Impact</a:t>
            </a:r>
            <a:r>
              <a:rPr lang="en-US" sz="3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of the modern technology</a:t>
            </a: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1066800" y="1447800"/>
            <a:ext cx="3048000" cy="480060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Modern technology helps businesses and humans to make digital models.</a:t>
            </a:r>
          </a:p>
          <a:p>
            <a:pPr lvl="0" algn="just">
              <a:lnSpc>
                <a:spcPct val="150000"/>
              </a:lnSpc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These models help in accelerating workplace operations.</a:t>
            </a:r>
          </a:p>
        </p:txBody>
      </p:sp>
      <p:pic>
        <p:nvPicPr>
          <p:cNvPr id="8" name="Picture 7" descr="20210805_Impact_5-Advanced-Tech-Examples-Blog_Data-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1524000"/>
            <a:ext cx="4037072" cy="323542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Impact of the modern technology</a:t>
            </a: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1066800" y="1447800"/>
            <a:ext cx="3048000" cy="480060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Modern technology impacted Unilever's productivity and organizational performance.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It helps the company on its new product development.</a:t>
            </a:r>
          </a:p>
        </p:txBody>
      </p:sp>
      <p:pic>
        <p:nvPicPr>
          <p:cNvPr id="8" name="Picture 7" descr="20210805_Impact_5-Advanced-Tech-Examples-Blog_Data-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600" y="1676400"/>
            <a:ext cx="4423078" cy="324802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74E29-1520-43F0-9EF5-D4CCCC8DE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63789"/>
            <a:ext cx="7886700" cy="794370"/>
          </a:xfrm>
        </p:spPr>
        <p:txBody>
          <a:bodyPr>
            <a:normAutofit/>
          </a:bodyPr>
          <a:lstStyle/>
          <a:p>
            <a:r>
              <a:rPr lang="en-GB" sz="3200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32682-9307-477E-823E-C60A52455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324" y="990600"/>
            <a:ext cx="7886699" cy="5638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Strengths </a:t>
            </a:r>
          </a:p>
          <a:p>
            <a:pPr marL="0" indent="0">
              <a:buNone/>
            </a:pPr>
            <a:r>
              <a:rPr lang="en-GB" sz="1600" dirty="0"/>
              <a:t> 1.   Operates around many countries</a:t>
            </a:r>
          </a:p>
          <a:p>
            <a:pPr marL="0" indent="0">
              <a:buNone/>
            </a:pPr>
            <a:r>
              <a:rPr lang="en-GB" sz="1600" dirty="0"/>
              <a:t>2.    Strong portfolio of brands </a:t>
            </a:r>
          </a:p>
          <a:p>
            <a:pPr marL="0" indent="0">
              <a:buNone/>
            </a:pPr>
            <a:r>
              <a:rPr lang="en-GB" sz="1600" dirty="0"/>
              <a:t>3.    Diversified product range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Weaknesses </a:t>
            </a:r>
          </a:p>
          <a:p>
            <a:pPr marL="457200" indent="-457200">
              <a:buAutoNum type="arabicPeriod"/>
            </a:pPr>
            <a:r>
              <a:rPr lang="en-GB" sz="1600" dirty="0"/>
              <a:t>Slow sales growth compared with the competitors</a:t>
            </a:r>
          </a:p>
          <a:p>
            <a:pPr marL="457200" indent="-457200">
              <a:buAutoNum type="arabicPeriod"/>
            </a:pPr>
            <a:r>
              <a:rPr lang="en-GB" sz="1600" dirty="0"/>
              <a:t> Low cash flow, high operation cost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Opportunities </a:t>
            </a:r>
          </a:p>
          <a:p>
            <a:pPr marL="457200" indent="-457200">
              <a:buAutoNum type="arabicPeriod"/>
            </a:pPr>
            <a:r>
              <a:rPr lang="en-GB" sz="1600" dirty="0"/>
              <a:t>Move operations to developing countries</a:t>
            </a:r>
          </a:p>
          <a:p>
            <a:pPr marL="457200" indent="-457200">
              <a:buAutoNum type="arabicPeriod"/>
            </a:pPr>
            <a:r>
              <a:rPr lang="en-GB" sz="1600" dirty="0"/>
              <a:t>High market share </a:t>
            </a:r>
          </a:p>
          <a:p>
            <a:pPr marL="457200" indent="-457200">
              <a:buAutoNum type="arabicPeriod"/>
            </a:pPr>
            <a:r>
              <a:rPr lang="en-GB" sz="1600" dirty="0" err="1"/>
              <a:t>Icreasing</a:t>
            </a:r>
            <a:r>
              <a:rPr lang="en-GB" sz="1600" dirty="0"/>
              <a:t> need for healthy products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 err="1"/>
              <a:t>Theats</a:t>
            </a:r>
            <a:r>
              <a:rPr lang="en-GB" sz="1600" b="1" dirty="0"/>
              <a:t> </a:t>
            </a:r>
          </a:p>
          <a:p>
            <a:pPr marL="457200" indent="-457200">
              <a:buAutoNum type="arabicPeriod"/>
            </a:pPr>
            <a:r>
              <a:rPr lang="en-GB" sz="1600" dirty="0"/>
              <a:t>Strong competitors </a:t>
            </a:r>
          </a:p>
          <a:p>
            <a:pPr marL="457200" indent="-457200">
              <a:buAutoNum type="arabicPeriod"/>
            </a:pPr>
            <a:r>
              <a:rPr lang="en-GB" sz="1600" dirty="0"/>
              <a:t>Increasing store brand </a:t>
            </a:r>
          </a:p>
          <a:p>
            <a:pPr marL="457200" indent="-457200">
              <a:buAutoNum type="arabicPeriod"/>
            </a:pPr>
            <a:r>
              <a:rPr lang="en-GB" sz="1600" dirty="0"/>
              <a:t>Company’s image destroyed</a:t>
            </a:r>
          </a:p>
        </p:txBody>
      </p:sp>
    </p:spTree>
    <p:extLst>
      <p:ext uri="{BB962C8B-B14F-4D97-AF65-F5344CB8AC3E}">
        <p14:creationId xmlns:p14="http://schemas.microsoft.com/office/powerpoint/2010/main" val="26722226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Lessons</a:t>
            </a: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>
          <a:xfrm>
            <a:off x="1066800" y="1828800"/>
            <a:ext cx="3505200" cy="441960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“Search Engine Marketing” can be learned by digital skills in the workplaces</a:t>
            </a:r>
          </a:p>
          <a:p>
            <a:pPr lvl="0" algn="just">
              <a:lnSpc>
                <a:spcPct val="150000"/>
              </a:lnSpc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Data analytics is another learning outcome of modern technology use in Unilever.</a:t>
            </a:r>
          </a:p>
        </p:txBody>
      </p:sp>
      <p:pic>
        <p:nvPicPr>
          <p:cNvPr id="8" name="Picture 7" descr="downloa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1828800"/>
            <a:ext cx="3716724" cy="310991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8BB94-5D1E-46AD-ABF7-B6C55DC0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</a:t>
            </a:r>
            <a:r>
              <a:rPr lang="en-GB" dirty="0" err="1"/>
              <a:t>partneships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8E221073-D917-45D3-BE0C-A45A745210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1447800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23226470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Conclusio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n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19200" y="1447800"/>
            <a:ext cx="3517392" cy="480060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It can be concluded that Digital skills help employees to make their career stronger.</a:t>
            </a:r>
          </a:p>
          <a:p>
            <a:pPr lvl="0" algn="just">
              <a:lnSpc>
                <a:spcPct val="150000"/>
              </a:lnSpc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It supports them in communicating online by using social media platform and websites during work from home</a:t>
            </a:r>
          </a:p>
        </p:txBody>
      </p:sp>
      <p:pic>
        <p:nvPicPr>
          <p:cNvPr id="6" name="Picture 5" descr="7-digital-literacy-skills-infographics-thumb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0" y="2286000"/>
            <a:ext cx="3956538" cy="24384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Reference list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35608" y="1676400"/>
            <a:ext cx="6946392" cy="4572000"/>
          </a:xfrm>
        </p:spPr>
        <p:txBody>
          <a:bodyPr>
            <a:normAutofit/>
          </a:bodyPr>
          <a:lstStyle/>
          <a:p>
            <a:pPr algn="just"/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Iordache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C.,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Mariën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I. and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Baelden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D., 2017. Developing digital skills and competences: A quick-scan analysis of 13 digital literacy models. Italian Journal of Sociology of Education, 9(1).</a:t>
            </a:r>
          </a:p>
          <a:p>
            <a:pPr algn="just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Unilever, 2021, COP26 - Together For Our Planet, available at: https://www.unilever.co.uk/ [Accessed on 3rd December, 2021]</a:t>
            </a:r>
          </a:p>
          <a:p>
            <a:pPr algn="just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van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Laar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E., van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Deursen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A.J., van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Dijk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J.A. and de 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Haan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, J., 2018. 21st-century digital skills instrument aimed at working professionals: Conceptual development and empirical validation. </a:t>
            </a:r>
            <a:r>
              <a:rPr lang="en-US" sz="2000" dirty="0" err="1">
                <a:latin typeface="Times New Roman" pitchFamily="18" charset="0"/>
                <a:cs typeface="Times New Roman" pitchFamily="18" charset="0"/>
              </a:rPr>
              <a:t>Telematics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and Informatics, 35(8), pp.2184-2200.</a:t>
            </a:r>
          </a:p>
          <a:p>
            <a:pPr algn="just"/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" y="419100"/>
            <a:ext cx="8115300" cy="601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224</TotalTime>
  <Words>992</Words>
  <Application>Microsoft Office PowerPoint</Application>
  <PresentationFormat>On-screen Show (4:3)</PresentationFormat>
  <Paragraphs>121</Paragraphs>
  <Slides>19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Corbel</vt:lpstr>
      <vt:lpstr>Times New Roman</vt:lpstr>
      <vt:lpstr>Depth</vt:lpstr>
      <vt:lpstr> </vt:lpstr>
      <vt:lpstr>Agenda</vt:lpstr>
      <vt:lpstr>Introduction</vt:lpstr>
      <vt:lpstr>PowerPoint Presentation</vt:lpstr>
      <vt:lpstr>PowerPoint Presentation</vt:lpstr>
      <vt:lpstr>PowerPoint Presentation</vt:lpstr>
      <vt:lpstr>History of the company   </vt:lpstr>
      <vt:lpstr>Challenges before modern technology</vt:lpstr>
      <vt:lpstr>Challenges before modern technology</vt:lpstr>
      <vt:lpstr>Modern Technology Insights</vt:lpstr>
      <vt:lpstr>Modern Technology Insights</vt:lpstr>
      <vt:lpstr>Impact of the modern technology</vt:lpstr>
      <vt:lpstr>Impact of the modern technology</vt:lpstr>
      <vt:lpstr>Swot Analysis</vt:lpstr>
      <vt:lpstr>Lessons</vt:lpstr>
      <vt:lpstr>Customer partneships </vt:lpstr>
      <vt:lpstr>Conclusion 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Sinziana Mada</cp:lastModifiedBy>
  <cp:revision>88</cp:revision>
  <dcterms:created xsi:type="dcterms:W3CDTF">2021-10-26T06:18:37Z</dcterms:created>
  <dcterms:modified xsi:type="dcterms:W3CDTF">2021-12-17T09:35:10Z</dcterms:modified>
</cp:coreProperties>
</file>