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2" r:id="rId4"/>
  </p:sldMasterIdLst>
  <p:notesMasterIdLst>
    <p:notesMasterId r:id="rId17"/>
  </p:notesMasterIdLst>
  <p:sldIdLst>
    <p:sldId id="274" r:id="rId5"/>
    <p:sldId id="263" r:id="rId6"/>
    <p:sldId id="283" r:id="rId7"/>
    <p:sldId id="281" r:id="rId8"/>
    <p:sldId id="265" r:id="rId9"/>
    <p:sldId id="276" r:id="rId10"/>
    <p:sldId id="285" r:id="rId11"/>
    <p:sldId id="282" r:id="rId12"/>
    <p:sldId id="284" r:id="rId13"/>
    <p:sldId id="280" r:id="rId14"/>
    <p:sldId id="273" r:id="rId15"/>
    <p:sldId id="25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AB900"/>
    <a:srgbClr val="FFFFFF"/>
    <a:srgbClr val="F39307"/>
    <a:srgbClr val="5959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7CE84F3-28C3-443E-9E96-99CF82512B7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712" autoAdjust="0"/>
  </p:normalViewPr>
  <p:slideViewPr>
    <p:cSldViewPr snapToGrid="0">
      <p:cViewPr varScale="1">
        <p:scale>
          <a:sx n="104" d="100"/>
          <a:sy n="104" d="100"/>
        </p:scale>
        <p:origin x="72" y="300"/>
      </p:cViewPr>
      <p:guideLst/>
    </p:cSldViewPr>
  </p:slideViewPr>
  <p:outlineViewPr>
    <p:cViewPr>
      <p:scale>
        <a:sx n="33" d="100"/>
        <a:sy n="33" d="100"/>
      </p:scale>
      <p:origin x="0" y="-229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2E9404-0252-4823-AD24-A092A5EE9433}" type="datetimeFigureOut">
              <a:rPr lang="en-US" smtClean="0"/>
              <a:t>4/4/2019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972E0-5198-46C6-8EFE-44A646AD96EF}" type="slidenum">
              <a:rPr lang="en-US" smtClean="0"/>
              <a:t>‹#›</a:t>
            </a:fld>
            <a:endParaRPr lang="en-US" dirty="0"/>
          </a:p>
        </p:txBody>
      </p:sp>
    </p:spTree>
    <p:extLst>
      <p:ext uri="{BB962C8B-B14F-4D97-AF65-F5344CB8AC3E}">
        <p14:creationId xmlns:p14="http://schemas.microsoft.com/office/powerpoint/2010/main" val="2935691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template for students to design a field trip to a location for other students to view. Includes directions to the student of what to include on each slide and what content should be considered. </a:t>
            </a:r>
          </a:p>
        </p:txBody>
      </p:sp>
      <p:sp>
        <p:nvSpPr>
          <p:cNvPr id="4" name="Slide Number Placeholder 3"/>
          <p:cNvSpPr>
            <a:spLocks noGrp="1"/>
          </p:cNvSpPr>
          <p:nvPr>
            <p:ph type="sldNum" sz="quarter" idx="10"/>
          </p:nvPr>
        </p:nvSpPr>
        <p:spPr/>
        <p:txBody>
          <a:bodyPr/>
          <a:lstStyle/>
          <a:p>
            <a:fld id="{75F972E0-5198-46C6-8EFE-44A646AD96EF}" type="slidenum">
              <a:rPr lang="en-US" smtClean="0"/>
              <a:t>1</a:t>
            </a:fld>
            <a:endParaRPr lang="en-US" dirty="0"/>
          </a:p>
        </p:txBody>
      </p:sp>
    </p:spTree>
    <p:extLst>
      <p:ext uri="{BB962C8B-B14F-4D97-AF65-F5344CB8AC3E}">
        <p14:creationId xmlns:p14="http://schemas.microsoft.com/office/powerpoint/2010/main" val="1644345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F972E0-5198-46C6-8EFE-44A646AD96EF}" type="slidenum">
              <a:rPr lang="en-US" smtClean="0"/>
              <a:t>11</a:t>
            </a:fld>
            <a:endParaRPr lang="en-US" dirty="0"/>
          </a:p>
        </p:txBody>
      </p:sp>
    </p:spTree>
    <p:extLst>
      <p:ext uri="{BB962C8B-B14F-4D97-AF65-F5344CB8AC3E}">
        <p14:creationId xmlns:p14="http://schemas.microsoft.com/office/powerpoint/2010/main" val="4037096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lvl1pPr>
              <a:defRPr>
                <a:solidFill>
                  <a:schemeClr val="bg1"/>
                </a:solidFill>
              </a:defRPr>
            </a:lvl1pPr>
          </a:lstStyle>
          <a:p>
            <a:fld id="{38386F08-408F-4BD2-A5F9-1FF72E18D3C3}" type="datetimeFigureOut">
              <a:rPr lang="en-US" noProof="0" smtClean="0"/>
              <a:pPr/>
              <a:t>4/4/2019</a:t>
            </a:fld>
            <a:endParaRPr lang="en-US" noProof="0"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lvl1pPr>
              <a:defRPr>
                <a:solidFill>
                  <a:schemeClr val="bg1"/>
                </a:solidFill>
              </a:defRPr>
            </a:lvl1pPr>
          </a:lstStyle>
          <a:p>
            <a:fld id="{42F0A33C-B6D6-454E-A4EA-5198AC78DEE3}" type="slidenum">
              <a:rPr lang="en-US" noProof="0" smtClean="0"/>
              <a:pPr/>
              <a:t>‹#›</a:t>
            </a:fld>
            <a:endParaRPr lang="en-US" noProof="0" dirty="0"/>
          </a:p>
        </p:txBody>
      </p:sp>
      <p:sp>
        <p:nvSpPr>
          <p:cNvPr id="17" name="Text Placeholder 16">
            <a:extLst>
              <a:ext uri="{FF2B5EF4-FFF2-40B4-BE49-F238E27FC236}">
                <a16:creationId xmlns:a16="http://schemas.microsoft.com/office/drawing/2014/main" id="{B941F392-55E3-4875-A0A8-7C2B611343C6}"/>
              </a:ext>
            </a:extLst>
          </p:cNvPr>
          <p:cNvSpPr>
            <a:spLocks noGrp="1"/>
          </p:cNvSpPr>
          <p:nvPr>
            <p:ph type="body" sz="quarter" idx="13"/>
          </p:nvPr>
        </p:nvSpPr>
        <p:spPr>
          <a:xfrm>
            <a:off x="10165359" y="599983"/>
            <a:ext cx="638175" cy="539750"/>
          </a:xfrm>
        </p:spPr>
        <p:txBody>
          <a:bodyPr anchor="ctr" anchorCtr="0">
            <a:noAutofit/>
          </a:bodyPr>
          <a:lstStyle>
            <a:lvl1pPr marL="0" indent="0" algn="ctr">
              <a:buNone/>
              <a:defRPr sz="2800">
                <a:solidFill>
                  <a:schemeClr val="bg1"/>
                </a:solidFill>
              </a:defRPr>
            </a:lvl1pPr>
            <a:lvl2pPr marL="228600" indent="0" algn="ctr">
              <a:buNone/>
              <a:defRPr sz="2800">
                <a:solidFill>
                  <a:schemeClr val="bg1"/>
                </a:solidFill>
              </a:defRPr>
            </a:lvl2pPr>
            <a:lvl3pPr marL="457200" indent="0" algn="ctr">
              <a:buNone/>
              <a:defRPr sz="2800">
                <a:solidFill>
                  <a:schemeClr val="bg1"/>
                </a:solidFill>
              </a:defRPr>
            </a:lvl3pPr>
            <a:lvl4pPr marL="685800" indent="0" algn="ctr">
              <a:buNone/>
              <a:defRPr sz="2800">
                <a:solidFill>
                  <a:schemeClr val="bg1"/>
                </a:solidFill>
              </a:defRPr>
            </a:lvl4pPr>
            <a:lvl5pPr marL="914400" indent="0" algn="ctr">
              <a:buNone/>
              <a:defRPr sz="28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8" name="Text Placeholder 16">
            <a:extLst>
              <a:ext uri="{FF2B5EF4-FFF2-40B4-BE49-F238E27FC236}">
                <a16:creationId xmlns:a16="http://schemas.microsoft.com/office/drawing/2014/main" id="{792D370F-01D2-4F21-BE9F-9951674A658E}"/>
              </a:ext>
            </a:extLst>
          </p:cNvPr>
          <p:cNvSpPr>
            <a:spLocks noGrp="1"/>
          </p:cNvSpPr>
          <p:nvPr>
            <p:ph type="body" sz="quarter" idx="14"/>
          </p:nvPr>
        </p:nvSpPr>
        <p:spPr>
          <a:xfrm>
            <a:off x="10805594" y="1242501"/>
            <a:ext cx="638175" cy="539750"/>
          </a:xfrm>
        </p:spPr>
        <p:txBody>
          <a:bodyPr anchor="ctr" anchorCtr="0">
            <a:noAutofit/>
          </a:bodyPr>
          <a:lstStyle>
            <a:lvl1pPr marL="0" indent="0" algn="ctr">
              <a:buNone/>
              <a:defRPr sz="2800">
                <a:solidFill>
                  <a:schemeClr val="bg1"/>
                </a:solidFill>
              </a:defRPr>
            </a:lvl1pPr>
            <a:lvl2pPr marL="228600" indent="0" algn="ctr">
              <a:buNone/>
              <a:defRPr sz="2800">
                <a:solidFill>
                  <a:schemeClr val="bg1"/>
                </a:solidFill>
              </a:defRPr>
            </a:lvl2pPr>
            <a:lvl3pPr marL="457200" indent="0" algn="ctr">
              <a:buNone/>
              <a:defRPr sz="2800">
                <a:solidFill>
                  <a:schemeClr val="bg1"/>
                </a:solidFill>
              </a:defRPr>
            </a:lvl3pPr>
            <a:lvl4pPr marL="685800" indent="0" algn="ctr">
              <a:buNone/>
              <a:defRPr sz="2800">
                <a:solidFill>
                  <a:schemeClr val="bg1"/>
                </a:solidFill>
              </a:defRPr>
            </a:lvl4pPr>
            <a:lvl5pPr marL="914400" indent="0" algn="ctr">
              <a:buNone/>
              <a:defRPr sz="28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9" name="Text Placeholder 16">
            <a:extLst>
              <a:ext uri="{FF2B5EF4-FFF2-40B4-BE49-F238E27FC236}">
                <a16:creationId xmlns:a16="http://schemas.microsoft.com/office/drawing/2014/main" id="{F0D26AC6-BA38-4193-A559-922728758354}"/>
              </a:ext>
            </a:extLst>
          </p:cNvPr>
          <p:cNvSpPr>
            <a:spLocks noGrp="1"/>
          </p:cNvSpPr>
          <p:nvPr>
            <p:ph type="body" sz="quarter" idx="15"/>
          </p:nvPr>
        </p:nvSpPr>
        <p:spPr>
          <a:xfrm>
            <a:off x="10165359" y="1885019"/>
            <a:ext cx="638175" cy="539750"/>
          </a:xfrm>
        </p:spPr>
        <p:txBody>
          <a:bodyPr anchor="ctr" anchorCtr="0">
            <a:noAutofit/>
          </a:bodyPr>
          <a:lstStyle>
            <a:lvl1pPr marL="0" indent="0" algn="ctr">
              <a:buNone/>
              <a:defRPr sz="2800">
                <a:solidFill>
                  <a:schemeClr val="bg1"/>
                </a:solidFill>
              </a:defRPr>
            </a:lvl1pPr>
            <a:lvl2pPr marL="228600" indent="0" algn="ctr">
              <a:buNone/>
              <a:defRPr sz="2800"/>
            </a:lvl2pPr>
            <a:lvl3pPr marL="457200" indent="0" algn="ctr">
              <a:buNone/>
              <a:defRPr sz="2800"/>
            </a:lvl3pPr>
            <a:lvl4pPr marL="685800" indent="0" algn="ctr">
              <a:buNone/>
              <a:defRPr sz="2800"/>
            </a:lvl4pPr>
            <a:lvl5pPr marL="914400" indent="0" algn="ctr">
              <a:buNone/>
              <a:defRPr sz="2800"/>
            </a:lvl5pPr>
          </a:lstStyle>
          <a:p>
            <a:pPr lvl="0"/>
            <a:r>
              <a:rPr lang="en-US" noProof="0" smtClean="0"/>
              <a:t>Edit Master text styles</a:t>
            </a:r>
          </a:p>
        </p:txBody>
      </p:sp>
      <p:sp>
        <p:nvSpPr>
          <p:cNvPr id="20" name="Text Placeholder 16">
            <a:extLst>
              <a:ext uri="{FF2B5EF4-FFF2-40B4-BE49-F238E27FC236}">
                <a16:creationId xmlns:a16="http://schemas.microsoft.com/office/drawing/2014/main" id="{E8BC1B5E-B477-4CD0-996D-5614FE4B3FE9}"/>
              </a:ext>
            </a:extLst>
          </p:cNvPr>
          <p:cNvSpPr>
            <a:spLocks noGrp="1"/>
          </p:cNvSpPr>
          <p:nvPr>
            <p:ph type="body" sz="quarter" idx="16"/>
          </p:nvPr>
        </p:nvSpPr>
        <p:spPr>
          <a:xfrm>
            <a:off x="9527184" y="1238157"/>
            <a:ext cx="638175" cy="539750"/>
          </a:xfrm>
        </p:spPr>
        <p:txBody>
          <a:bodyPr anchor="ctr" anchorCtr="0">
            <a:noAutofit/>
          </a:bodyPr>
          <a:lstStyle>
            <a:lvl1pPr marL="0" indent="0" algn="ctr">
              <a:buNone/>
              <a:defRPr sz="2800">
                <a:solidFill>
                  <a:schemeClr val="bg1"/>
                </a:solidFill>
              </a:defRPr>
            </a:lvl1pPr>
            <a:lvl2pPr marL="228600" indent="0" algn="ctr">
              <a:buNone/>
              <a:defRPr sz="2800"/>
            </a:lvl2pPr>
            <a:lvl3pPr marL="457200" indent="0" algn="ctr">
              <a:buNone/>
              <a:defRPr sz="2800"/>
            </a:lvl3pPr>
            <a:lvl4pPr marL="685800" indent="0" algn="ctr">
              <a:buNone/>
              <a:defRPr sz="2800"/>
            </a:lvl4pPr>
            <a:lvl5pPr marL="914400" indent="0" algn="ctr">
              <a:buNone/>
              <a:defRPr sz="2800"/>
            </a:lvl5pPr>
          </a:lstStyle>
          <a:p>
            <a:pPr lvl="0"/>
            <a:r>
              <a:rPr lang="en-US" noProof="0" smtClean="0"/>
              <a:t>Edit Master text styles</a:t>
            </a:r>
          </a:p>
        </p:txBody>
      </p:sp>
      <p:sp>
        <p:nvSpPr>
          <p:cNvPr id="2" name="Title 1"/>
          <p:cNvSpPr>
            <a:spLocks noGrp="1"/>
          </p:cNvSpPr>
          <p:nvPr>
            <p:ph type="ctrTitle" hasCustomPrompt="1"/>
          </p:nvPr>
        </p:nvSpPr>
        <p:spPr bwMode="blackWhite">
          <a:xfrm>
            <a:off x="4311650" y="1512376"/>
            <a:ext cx="3568700" cy="1809943"/>
          </a:xfrm>
          <a:noFill/>
          <a:ln w="38100">
            <a:noFill/>
          </a:ln>
        </p:spPr>
        <p:txBody>
          <a:bodyPr lIns="274320" rIns="274320" anchor="ctr" anchorCtr="0">
            <a:normAutofit/>
          </a:bodyPr>
          <a:lstStyle>
            <a:lvl1pPr algn="ctr">
              <a:defRPr sz="3800" cap="none" baseline="0">
                <a:solidFill>
                  <a:schemeClr val="tx1"/>
                </a:solidFill>
                <a:latin typeface="+mj-lt"/>
                <a:ea typeface="Verdana" panose="020B0604030504040204" pitchFamily="34" charset="0"/>
              </a:defRPr>
            </a:lvl1pPr>
          </a:lstStyle>
          <a:p>
            <a:r>
              <a:rPr lang="en-US" noProof="0"/>
              <a:t>Click to edit master title style</a:t>
            </a:r>
          </a:p>
        </p:txBody>
      </p:sp>
      <p:sp>
        <p:nvSpPr>
          <p:cNvPr id="3" name="Subtitle 2"/>
          <p:cNvSpPr>
            <a:spLocks noGrp="1"/>
          </p:cNvSpPr>
          <p:nvPr>
            <p:ph type="subTitle" idx="1"/>
          </p:nvPr>
        </p:nvSpPr>
        <p:spPr>
          <a:xfrm>
            <a:off x="4311650" y="3322319"/>
            <a:ext cx="3568700" cy="2023304"/>
          </a:xfrm>
          <a:noFill/>
        </p:spPr>
        <p:txBody>
          <a:bodyPr anchor="ctr" anchorCtr="0">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Tree>
    <p:extLst>
      <p:ext uri="{BB962C8B-B14F-4D97-AF65-F5344CB8AC3E}">
        <p14:creationId xmlns:p14="http://schemas.microsoft.com/office/powerpoint/2010/main" val="1715302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
          <a:xfrm>
            <a:off x="688624" y="594360"/>
            <a:ext cx="10893775" cy="1962150"/>
          </a:xfrm>
          <a:noFill/>
          <a:ln w="38100">
            <a:solidFill>
              <a:schemeClr val="bg1"/>
            </a:solidFill>
          </a:ln>
        </p:spPr>
        <p:txBody>
          <a:bodyPr lIns="72000" tIns="72000" rIns="72000" bIns="72000" anchor="t" anchorCtr="0">
            <a:normAutofit/>
          </a:bodyPr>
          <a:lstStyle>
            <a:lvl1pPr algn="l">
              <a:defRPr sz="4000" cap="none" spc="0" baseline="0">
                <a:solidFill>
                  <a:schemeClr val="tx2">
                    <a:lumMod val="50000"/>
                  </a:schemeClr>
                </a:solidFill>
              </a:defRPr>
            </a:lvl1pPr>
          </a:lstStyle>
          <a:p>
            <a:r>
              <a:rPr lang="en-US" noProof="0"/>
              <a:t>Click to edit master title style</a:t>
            </a:r>
          </a:p>
        </p:txBody>
      </p:sp>
      <p:sp>
        <p:nvSpPr>
          <p:cNvPr id="3" name="Content Placeholder 2"/>
          <p:cNvSpPr>
            <a:spLocks noGrp="1"/>
          </p:cNvSpPr>
          <p:nvPr>
            <p:ph idx="1"/>
          </p:nvPr>
        </p:nvSpPr>
        <p:spPr>
          <a:xfrm>
            <a:off x="699108" y="2084071"/>
            <a:ext cx="10883292" cy="3501154"/>
          </a:xfrm>
        </p:spPr>
        <p:txBody>
          <a:bodyPr numCol="2" spcCol="108000">
            <a:normAutofit/>
          </a:bodyPr>
          <a:lstStyle>
            <a:lvl1pPr marL="228600" indent="-228600" algn="l">
              <a:buClr>
                <a:schemeClr val="accent2"/>
              </a:buClr>
              <a:buFont typeface="Wingdings" panose="05000000000000000000" pitchFamily="2" charset="2"/>
              <a:buChar char="§"/>
              <a:defRPr sz="2400">
                <a:solidFill>
                  <a:schemeClr val="tx2">
                    <a:lumMod val="50000"/>
                  </a:schemeClr>
                </a:solidFill>
              </a:defRPr>
            </a:lvl1pPr>
            <a:lvl2pPr marL="457200" indent="-228600" algn="l">
              <a:buClr>
                <a:schemeClr val="accent2"/>
              </a:buClr>
              <a:buFont typeface="Wingdings" panose="05000000000000000000" pitchFamily="2" charset="2"/>
              <a:buChar char="§"/>
              <a:defRPr sz="2400">
                <a:solidFill>
                  <a:schemeClr val="tx2">
                    <a:lumMod val="50000"/>
                  </a:schemeClr>
                </a:solidFill>
              </a:defRPr>
            </a:lvl2pPr>
            <a:lvl3pPr marL="685800" indent="-228600" algn="l">
              <a:buClr>
                <a:schemeClr val="accent2"/>
              </a:buClr>
              <a:buFont typeface="Wingdings" panose="05000000000000000000" pitchFamily="2" charset="2"/>
              <a:buChar char="§"/>
              <a:defRPr sz="2400">
                <a:solidFill>
                  <a:schemeClr val="tx2">
                    <a:lumMod val="50000"/>
                  </a:schemeClr>
                </a:solidFill>
              </a:defRPr>
            </a:lvl3pPr>
            <a:lvl4pPr marL="914400" indent="-228600" algn="l">
              <a:buClr>
                <a:schemeClr val="accent2"/>
              </a:buClr>
              <a:buFont typeface="Wingdings" panose="05000000000000000000" pitchFamily="2" charset="2"/>
              <a:buChar char="§"/>
              <a:defRPr sz="2400">
                <a:solidFill>
                  <a:schemeClr val="tx2">
                    <a:lumMod val="50000"/>
                  </a:schemeClr>
                </a:solidFill>
              </a:defRPr>
            </a:lvl4pPr>
            <a:lvl5pPr marL="1143000" indent="-228600" algn="l">
              <a:buClr>
                <a:schemeClr val="accent2"/>
              </a:buClr>
              <a:buFont typeface="Wingdings" panose="05000000000000000000" pitchFamily="2" charset="2"/>
              <a:buChar char="§"/>
              <a:defRPr sz="2400">
                <a:solidFill>
                  <a:schemeClr val="tx2">
                    <a:lumMod val="50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a:xfrm>
            <a:off x="7256090" y="6234888"/>
            <a:ext cx="2025832" cy="323968"/>
          </a:xfrm>
        </p:spPr>
        <p:txBody>
          <a:bodyPr/>
          <a:lstStyle>
            <a:lvl1pPr>
              <a:defRPr>
                <a:solidFill>
                  <a:schemeClr val="tx2">
                    <a:lumMod val="50000"/>
                  </a:schemeClr>
                </a:solidFill>
              </a:defRPr>
            </a:lvl1pPr>
          </a:lstStyle>
          <a:p>
            <a:fld id="{38386F08-408F-4BD2-A5F9-1FF72E18D3C3}" type="datetimeFigureOut">
              <a:rPr lang="en-US" noProof="0" smtClean="0"/>
              <a:pPr/>
              <a:t>4/4/2019</a:t>
            </a:fld>
            <a:endParaRPr lang="en-US" noProof="0" dirty="0"/>
          </a:p>
        </p:txBody>
      </p:sp>
      <p:sp>
        <p:nvSpPr>
          <p:cNvPr id="8" name="Footer Placeholder 7"/>
          <p:cNvSpPr>
            <a:spLocks noGrp="1"/>
          </p:cNvSpPr>
          <p:nvPr>
            <p:ph type="ftr" sz="quarter" idx="11"/>
          </p:nvPr>
        </p:nvSpPr>
        <p:spPr>
          <a:xfrm>
            <a:off x="2895599" y="6238816"/>
            <a:ext cx="4229101" cy="320040"/>
          </a:xfrm>
        </p:spPr>
        <p:txBody>
          <a:bodyPr/>
          <a:lstStyle>
            <a:lvl1pPr>
              <a:defRPr>
                <a:solidFill>
                  <a:schemeClr val="tx2">
                    <a:lumMod val="50000"/>
                  </a:schemeClr>
                </a:solidFill>
              </a:defRPr>
            </a:lvl1pPr>
          </a:lstStyle>
          <a:p>
            <a:r>
              <a:rPr lang="en-US" noProof="0" dirty="0"/>
              <a:t>Add a footer</a:t>
            </a:r>
          </a:p>
        </p:txBody>
      </p:sp>
      <p:sp>
        <p:nvSpPr>
          <p:cNvPr id="9" name="Slide Number Placeholder 8"/>
          <p:cNvSpPr>
            <a:spLocks noGrp="1"/>
          </p:cNvSpPr>
          <p:nvPr>
            <p:ph type="sldNum" sz="quarter" idx="12"/>
          </p:nvPr>
        </p:nvSpPr>
        <p:spPr>
          <a:xfrm>
            <a:off x="8916161" y="5804577"/>
            <a:ext cx="365760" cy="365760"/>
          </a:xfrm>
        </p:spPr>
        <p:txBody>
          <a:bodyPr/>
          <a:lstStyle>
            <a:lvl1pPr>
              <a:defRPr>
                <a:solidFill>
                  <a:schemeClr val="tx2">
                    <a:lumMod val="50000"/>
                  </a:schemeClr>
                </a:solidFill>
              </a:defRPr>
            </a:lvl1pPr>
          </a:lstStyle>
          <a:p>
            <a:fld id="{42F0A33C-B6D6-454E-A4EA-5198AC78DEE3}" type="slidenum">
              <a:rPr lang="en-US" noProof="0" smtClean="0"/>
              <a:pPr/>
              <a:t>‹#›</a:t>
            </a:fld>
            <a:endParaRPr lang="en-US" noProof="0" dirty="0"/>
          </a:p>
        </p:txBody>
      </p:sp>
      <p:sp>
        <p:nvSpPr>
          <p:cNvPr id="4" name="Rectangle 3">
            <a:extLst>
              <a:ext uri="{FF2B5EF4-FFF2-40B4-BE49-F238E27FC236}">
                <a16:creationId xmlns:a16="http://schemas.microsoft.com/office/drawing/2014/main" id="{DC5B8FA8-6A22-40E7-B3E9-A963C93B51FA}"/>
              </a:ext>
            </a:extLst>
          </p:cNvPr>
          <p:cNvSpPr/>
          <p:nvPr userDrawn="1"/>
        </p:nvSpPr>
        <p:spPr>
          <a:xfrm>
            <a:off x="-15240" y="2"/>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8204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Subtitle, and Three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B634A45-4F6E-4E7E-A6D7-E30CC149DF79}"/>
              </a:ext>
            </a:extLst>
          </p:cNvPr>
          <p:cNvSpPr/>
          <p:nvPr userDrawn="1"/>
        </p:nvSpPr>
        <p:spPr>
          <a:xfrm>
            <a:off x="0" y="2423160"/>
            <a:ext cx="12192000" cy="4439128"/>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13" name="Picture Placeholder 6">
            <a:extLst>
              <a:ext uri="{FF2B5EF4-FFF2-40B4-BE49-F238E27FC236}">
                <a16:creationId xmlns:a16="http://schemas.microsoft.com/office/drawing/2014/main" id="{3A725127-1EDA-41FB-9345-CD6099714027}"/>
              </a:ext>
            </a:extLst>
          </p:cNvPr>
          <p:cNvSpPr>
            <a:spLocks noGrp="1"/>
          </p:cNvSpPr>
          <p:nvPr>
            <p:ph type="pic" sz="quarter" idx="18"/>
          </p:nvPr>
        </p:nvSpPr>
        <p:spPr>
          <a:xfrm>
            <a:off x="823479" y="2952166"/>
            <a:ext cx="2880000" cy="2880000"/>
          </a:xfrm>
          <a:ln w="38100">
            <a:solidFill>
              <a:srgbClr val="FFFFFF"/>
            </a:solidFill>
          </a:ln>
        </p:spPr>
        <p:txBody>
          <a:bodyPr/>
          <a:lstStyle/>
          <a:p>
            <a:r>
              <a:rPr lang="en-US" noProof="0" smtClean="0"/>
              <a:t>Click icon to add picture</a:t>
            </a:r>
            <a:endParaRPr lang="en-US" noProof="0" dirty="0"/>
          </a:p>
        </p:txBody>
      </p:sp>
      <p:sp>
        <p:nvSpPr>
          <p:cNvPr id="15" name="Picture Placeholder 6">
            <a:extLst>
              <a:ext uri="{FF2B5EF4-FFF2-40B4-BE49-F238E27FC236}">
                <a16:creationId xmlns:a16="http://schemas.microsoft.com/office/drawing/2014/main" id="{45910403-693E-46B1-890E-692928E72B70}"/>
              </a:ext>
            </a:extLst>
          </p:cNvPr>
          <p:cNvSpPr>
            <a:spLocks noGrp="1"/>
          </p:cNvSpPr>
          <p:nvPr>
            <p:ph type="pic" sz="quarter" idx="20"/>
          </p:nvPr>
        </p:nvSpPr>
        <p:spPr>
          <a:xfrm>
            <a:off x="8488521" y="2952166"/>
            <a:ext cx="2880000" cy="2880000"/>
          </a:xfrm>
          <a:ln w="38100">
            <a:solidFill>
              <a:srgbClr val="FFFFFF"/>
            </a:solidFill>
          </a:ln>
        </p:spPr>
        <p:txBody>
          <a:bodyPr/>
          <a:lstStyle/>
          <a:p>
            <a:r>
              <a:rPr lang="en-US" noProof="0" smtClean="0"/>
              <a:t>Click icon to add picture</a:t>
            </a:r>
            <a:endParaRPr lang="en-US" noProof="0" dirty="0"/>
          </a:p>
        </p:txBody>
      </p:sp>
      <p:sp>
        <p:nvSpPr>
          <p:cNvPr id="2" name="Date Placeholder 1"/>
          <p:cNvSpPr>
            <a:spLocks noGrp="1"/>
          </p:cNvSpPr>
          <p:nvPr>
            <p:ph type="dt" sz="half" idx="10"/>
          </p:nvPr>
        </p:nvSpPr>
        <p:spPr>
          <a:xfrm>
            <a:off x="8385309" y="6238816"/>
            <a:ext cx="2753746" cy="323968"/>
          </a:xfrm>
        </p:spPr>
        <p:txBody>
          <a:bodyPr/>
          <a:lstStyle/>
          <a:p>
            <a:fld id="{38386F08-408F-4BD2-A5F9-1FF72E18D3C3}" type="datetimeFigureOut">
              <a:rPr lang="en-US" noProof="0" smtClean="0"/>
              <a:t>4/4/2019</a:t>
            </a:fld>
            <a:endParaRPr lang="en-US" noProof="0" dirty="0"/>
          </a:p>
        </p:txBody>
      </p:sp>
      <p:sp>
        <p:nvSpPr>
          <p:cNvPr id="3" name="Footer Placeholder 2"/>
          <p:cNvSpPr>
            <a:spLocks noGrp="1"/>
          </p:cNvSpPr>
          <p:nvPr>
            <p:ph type="ftr" sz="quarter" idx="11"/>
          </p:nvPr>
        </p:nvSpPr>
        <p:spPr>
          <a:xfrm>
            <a:off x="807720" y="6238816"/>
            <a:ext cx="5901189" cy="320040"/>
          </a:xfrm>
        </p:spPr>
        <p:txBody>
          <a:bodyPr/>
          <a:lstStyle/>
          <a:p>
            <a:r>
              <a:rPr lang="en-US" noProof="0" dirty="0"/>
              <a:t>Add a footer</a:t>
            </a:r>
          </a:p>
        </p:txBody>
      </p:sp>
      <p:sp>
        <p:nvSpPr>
          <p:cNvPr id="4" name="Slide Number Placeholder 3"/>
          <p:cNvSpPr>
            <a:spLocks noGrp="1"/>
          </p:cNvSpPr>
          <p:nvPr>
            <p:ph type="sldNum" sz="quarter" idx="12"/>
          </p:nvPr>
        </p:nvSpPr>
        <p:spPr>
          <a:xfrm>
            <a:off x="11322802" y="6217920"/>
            <a:ext cx="365760" cy="365760"/>
          </a:xfrm>
        </p:spPr>
        <p:txBody>
          <a:bodyPr/>
          <a:lstStyle/>
          <a:p>
            <a:fld id="{42F0A33C-B6D6-454E-A4EA-5198AC78DEE3}" type="slidenum">
              <a:rPr lang="en-US" noProof="0" smtClean="0"/>
              <a:t>‹#›</a:t>
            </a:fld>
            <a:endParaRPr lang="en-US" noProof="0" dirty="0"/>
          </a:p>
        </p:txBody>
      </p:sp>
      <p:sp>
        <p:nvSpPr>
          <p:cNvPr id="5" name="Title 4">
            <a:extLst>
              <a:ext uri="{FF2B5EF4-FFF2-40B4-BE49-F238E27FC236}">
                <a16:creationId xmlns:a16="http://schemas.microsoft.com/office/drawing/2014/main" id="{344A571C-BD72-4598-B89C-F24CC99E0066}"/>
              </a:ext>
            </a:extLst>
          </p:cNvPr>
          <p:cNvSpPr>
            <a:spLocks noGrp="1"/>
          </p:cNvSpPr>
          <p:nvPr>
            <p:ph type="title" hasCustomPrompt="1"/>
          </p:nvPr>
        </p:nvSpPr>
        <p:spPr bwMode="black">
          <a:xfrm>
            <a:off x="807747" y="289559"/>
            <a:ext cx="10564350" cy="1127761"/>
          </a:xfrm>
          <a:noFill/>
          <a:ln>
            <a:noFill/>
          </a:ln>
        </p:spPr>
        <p:txBody>
          <a:bodyPr anchor="b" anchorCtr="1"/>
          <a:lstStyle>
            <a:lvl1pPr>
              <a:defRPr cap="none"/>
            </a:lvl1pPr>
          </a:lstStyle>
          <a:p>
            <a:r>
              <a:rPr lang="en-US" noProof="0"/>
              <a:t>Click to edit master title style</a:t>
            </a:r>
          </a:p>
        </p:txBody>
      </p:sp>
      <p:sp>
        <p:nvSpPr>
          <p:cNvPr id="14" name="Picture Placeholder 6">
            <a:extLst>
              <a:ext uri="{FF2B5EF4-FFF2-40B4-BE49-F238E27FC236}">
                <a16:creationId xmlns:a16="http://schemas.microsoft.com/office/drawing/2014/main" id="{6759A834-A403-4050-9F3D-ABDDC9182E91}"/>
              </a:ext>
            </a:extLst>
          </p:cNvPr>
          <p:cNvSpPr>
            <a:spLocks noGrp="1"/>
          </p:cNvSpPr>
          <p:nvPr>
            <p:ph type="pic" sz="quarter" idx="19"/>
          </p:nvPr>
        </p:nvSpPr>
        <p:spPr>
          <a:xfrm>
            <a:off x="4656000" y="2952166"/>
            <a:ext cx="2880000" cy="2880000"/>
          </a:xfrm>
          <a:ln w="38100">
            <a:solidFill>
              <a:srgbClr val="FFFFFF"/>
            </a:solidFill>
          </a:ln>
        </p:spPr>
        <p:txBody>
          <a:bodyPr/>
          <a:lstStyle/>
          <a:p>
            <a:r>
              <a:rPr lang="en-US" noProof="0" smtClean="0"/>
              <a:t>Click icon to add picture</a:t>
            </a:r>
            <a:endParaRPr lang="en-US" noProof="0" dirty="0"/>
          </a:p>
        </p:txBody>
      </p:sp>
      <p:sp>
        <p:nvSpPr>
          <p:cNvPr id="17" name="Text Placeholder 16">
            <a:extLst>
              <a:ext uri="{FF2B5EF4-FFF2-40B4-BE49-F238E27FC236}">
                <a16:creationId xmlns:a16="http://schemas.microsoft.com/office/drawing/2014/main" id="{B0AC4720-7B75-40C4-BE31-CB8EBA0AAF8F}"/>
              </a:ext>
            </a:extLst>
          </p:cNvPr>
          <p:cNvSpPr>
            <a:spLocks noGrp="1"/>
          </p:cNvSpPr>
          <p:nvPr>
            <p:ph type="body" sz="quarter" idx="21"/>
          </p:nvPr>
        </p:nvSpPr>
        <p:spPr>
          <a:xfrm>
            <a:off x="807720" y="1493521"/>
            <a:ext cx="10561319" cy="1127762"/>
          </a:xfrm>
          <a:noFill/>
        </p:spPr>
        <p:txBody>
          <a:bodyPr anchor="t" anchorCtr="1">
            <a:noAutofit/>
          </a:bodyPr>
          <a:lstStyle>
            <a:lvl1pPr marL="0" indent="0" algn="ctr">
              <a:buFont typeface="Arial" panose="020B0604020202020204" pitchFamily="34" charset="0"/>
              <a:buNone/>
              <a:defRPr sz="2400"/>
            </a:lvl1pPr>
            <a:lvl2pPr marL="228600" indent="0" algn="ctr">
              <a:buNone/>
              <a:defRPr sz="2000"/>
            </a:lvl2pPr>
            <a:lvl3pPr marL="457200" indent="0" algn="ctr">
              <a:buNone/>
              <a:defRPr sz="2000"/>
            </a:lvl3pPr>
            <a:lvl4pPr marL="685800" indent="0" algn="ctr">
              <a:buNone/>
              <a:defRPr sz="2000"/>
            </a:lvl4pPr>
            <a:lvl5pPr marL="914400" indent="0" algn="ctr">
              <a:buNone/>
              <a:defRPr sz="2000"/>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6299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Map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5B1E50CE-2A10-414D-A44D-9CE008E33B13}"/>
              </a:ext>
            </a:extLst>
          </p:cNvPr>
          <p:cNvSpPr>
            <a:spLocks noGrp="1"/>
          </p:cNvSpPr>
          <p:nvPr>
            <p:ph type="pic" sz="quarter" idx="13"/>
          </p:nvPr>
        </p:nvSpPr>
        <p:spPr bwMode="white">
          <a:xfrm>
            <a:off x="0" y="0"/>
            <a:ext cx="12192000" cy="6858000"/>
          </a:xfrm>
          <a:solidFill>
            <a:schemeClr val="tx1"/>
          </a:solidFill>
        </p:spPr>
        <p:txBody>
          <a:bodyPr anchor="ctr" anchorCtr="0"/>
          <a:lstStyle>
            <a:lvl1pPr marL="0" indent="0" algn="ctr">
              <a:buNone/>
              <a:defRPr/>
            </a:lvl1pPr>
          </a:lstStyle>
          <a:p>
            <a:r>
              <a:rPr lang="en-US" noProof="0" smtClean="0"/>
              <a:t>Click icon to add picture</a:t>
            </a:r>
            <a:endParaRPr lang="en-US" noProof="0" dirty="0"/>
          </a:p>
        </p:txBody>
      </p:sp>
      <p:sp>
        <p:nvSpPr>
          <p:cNvPr id="11" name="Rectangle 10">
            <a:extLst>
              <a:ext uri="{FF2B5EF4-FFF2-40B4-BE49-F238E27FC236}">
                <a16:creationId xmlns:a16="http://schemas.microsoft.com/office/drawing/2014/main" id="{32BFBB01-2158-40AB-B652-ED00805909B1}"/>
              </a:ext>
            </a:extLst>
          </p:cNvPr>
          <p:cNvSpPr/>
          <p:nvPr userDrawn="1"/>
        </p:nvSpPr>
        <p:spPr>
          <a:xfrm rot="5400000">
            <a:off x="5657999" y="340659"/>
            <a:ext cx="864000" cy="12204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Date Placeholder 1"/>
          <p:cNvSpPr>
            <a:spLocks noGrp="1"/>
          </p:cNvSpPr>
          <p:nvPr>
            <p:ph type="dt" sz="half" idx="10"/>
          </p:nvPr>
        </p:nvSpPr>
        <p:spPr/>
        <p:txBody>
          <a:bodyPr/>
          <a:lstStyle>
            <a:lvl1pPr>
              <a:defRPr>
                <a:solidFill>
                  <a:schemeClr val="bg1">
                    <a:alpha val="70000"/>
                  </a:schemeClr>
                </a:solidFill>
              </a:defRPr>
            </a:lvl1pPr>
          </a:lstStyle>
          <a:p>
            <a:fld id="{38386F08-408F-4BD2-A5F9-1FF72E18D3C3}" type="datetimeFigureOut">
              <a:rPr lang="en-US" noProof="0" smtClean="0"/>
              <a:pPr/>
              <a:t>4/4/2019</a:t>
            </a:fld>
            <a:endParaRPr lang="en-US" noProof="0" dirty="0"/>
          </a:p>
        </p:txBody>
      </p:sp>
      <p:sp>
        <p:nvSpPr>
          <p:cNvPr id="3" name="Footer Placeholder 2"/>
          <p:cNvSpPr>
            <a:spLocks noGrp="1"/>
          </p:cNvSpPr>
          <p:nvPr>
            <p:ph type="ftr" sz="quarter" idx="11"/>
          </p:nvPr>
        </p:nvSpPr>
        <p:spPr>
          <a:xfrm>
            <a:off x="1251855" y="6236208"/>
            <a:ext cx="5901189" cy="320040"/>
          </a:xfrm>
        </p:spPr>
        <p:txBody>
          <a:bodyPr/>
          <a:lstStyle>
            <a:lvl1pPr>
              <a:defRPr>
                <a:solidFill>
                  <a:schemeClr val="bg1">
                    <a:alpha val="70000"/>
                  </a:schemeClr>
                </a:solidFill>
              </a:defRPr>
            </a:lvl1pPr>
          </a:lstStyle>
          <a:p>
            <a:r>
              <a:rPr lang="en-US" noProof="0" dirty="0"/>
              <a:t>Add a footer</a:t>
            </a:r>
          </a:p>
        </p:txBody>
      </p:sp>
      <p:sp>
        <p:nvSpPr>
          <p:cNvPr id="4" name="Slide Number Placeholder 3"/>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5" name="Title 4">
            <a:extLst>
              <a:ext uri="{FF2B5EF4-FFF2-40B4-BE49-F238E27FC236}">
                <a16:creationId xmlns:a16="http://schemas.microsoft.com/office/drawing/2014/main" id="{29A01CDD-F399-4646-90ED-E57A0E6099FE}"/>
              </a:ext>
            </a:extLst>
          </p:cNvPr>
          <p:cNvSpPr>
            <a:spLocks noGrp="1"/>
          </p:cNvSpPr>
          <p:nvPr>
            <p:ph type="title" hasCustomPrompt="1"/>
          </p:nvPr>
        </p:nvSpPr>
        <p:spPr bwMode="black">
          <a:xfrm>
            <a:off x="7748789" y="246231"/>
            <a:ext cx="3787891" cy="957729"/>
          </a:xfrm>
          <a:noFill/>
          <a:ln>
            <a:noFill/>
          </a:ln>
        </p:spPr>
        <p:txBody>
          <a:bodyPr anchor="b" anchorCtr="0">
            <a:normAutofit/>
          </a:bodyPr>
          <a:lstStyle>
            <a:lvl1pPr algn="r">
              <a:defRPr sz="4000" b="0" cap="none" baseline="0">
                <a:solidFill>
                  <a:schemeClr val="accent2"/>
                </a:solidFill>
              </a:defRPr>
            </a:lvl1pPr>
          </a:lstStyle>
          <a:p>
            <a:r>
              <a:rPr lang="en-US" noProof="0"/>
              <a:t>CLICK TO EDIT MASTER TITLE STYLE</a:t>
            </a:r>
          </a:p>
        </p:txBody>
      </p:sp>
      <p:sp>
        <p:nvSpPr>
          <p:cNvPr id="10" name="Text Placeholder 9">
            <a:extLst>
              <a:ext uri="{FF2B5EF4-FFF2-40B4-BE49-F238E27FC236}">
                <a16:creationId xmlns:a16="http://schemas.microsoft.com/office/drawing/2014/main" id="{C452D643-DA50-4240-9810-A9BBB9728826}"/>
              </a:ext>
            </a:extLst>
          </p:cNvPr>
          <p:cNvSpPr>
            <a:spLocks noGrp="1"/>
          </p:cNvSpPr>
          <p:nvPr>
            <p:ph type="body" sz="quarter" idx="14"/>
          </p:nvPr>
        </p:nvSpPr>
        <p:spPr>
          <a:xfrm>
            <a:off x="8092439" y="1343510"/>
            <a:ext cx="3383905" cy="4472513"/>
          </a:xfrm>
        </p:spPr>
        <p:txBody>
          <a:bodyPr>
            <a:normAutofit/>
          </a:bodyPr>
          <a:lstStyle>
            <a:lvl1pPr marL="0" indent="0" algn="r">
              <a:buNone/>
              <a:defRPr sz="2400">
                <a:solidFill>
                  <a:schemeClr val="bg1"/>
                </a:solidFill>
              </a:defRPr>
            </a:lvl1pPr>
            <a:lvl2pPr marL="228600" indent="0" algn="r">
              <a:buNone/>
              <a:defRPr sz="2000">
                <a:solidFill>
                  <a:schemeClr val="bg1"/>
                </a:solidFill>
              </a:defRPr>
            </a:lvl2pPr>
            <a:lvl3pPr marL="457200" indent="0" algn="r">
              <a:buNone/>
              <a:defRPr sz="2000">
                <a:solidFill>
                  <a:schemeClr val="bg1"/>
                </a:solidFill>
              </a:defRPr>
            </a:lvl3pPr>
            <a:lvl4pPr marL="685800" indent="0" algn="r">
              <a:buNone/>
              <a:defRPr sz="2000">
                <a:solidFill>
                  <a:schemeClr val="bg1"/>
                </a:solidFill>
              </a:defRPr>
            </a:lvl4pPr>
            <a:lvl5pPr marL="914400" indent="0" algn="r">
              <a:buNone/>
              <a:defRPr sz="20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34591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White">
          <a:xfrm>
            <a:off x="883920" y="592183"/>
            <a:ext cx="5750440" cy="1810379"/>
          </a:xfrm>
          <a:noFill/>
          <a:ln>
            <a:noFill/>
          </a:ln>
        </p:spPr>
        <p:txBody>
          <a:bodyPr lIns="0" anchor="t" anchorCtr="0">
            <a:noAutofit/>
          </a:bodyPr>
          <a:lstStyle>
            <a:lvl1pPr marL="0" indent="0" algn="l" defTabSz="0">
              <a:buFont typeface="Arial" panose="020B0604020202020204" pitchFamily="34" charset="0"/>
              <a:buNone/>
              <a:defRPr sz="4000" cap="none" spc="0" baseline="0">
                <a:solidFill>
                  <a:schemeClr val="tx1"/>
                </a:solidFill>
              </a:defRPr>
            </a:lvl1pPr>
          </a:lstStyle>
          <a:p>
            <a:r>
              <a:rPr lang="en-US" noProof="0"/>
              <a:t>Click to edit master title style</a:t>
            </a:r>
          </a:p>
        </p:txBody>
      </p:sp>
      <p:sp>
        <p:nvSpPr>
          <p:cNvPr id="3" name="Picture Placeholder 2"/>
          <p:cNvSpPr>
            <a:spLocks noGrp="1" noChangeAspect="1"/>
          </p:cNvSpPr>
          <p:nvPr>
            <p:ph type="pic" idx="1"/>
          </p:nvPr>
        </p:nvSpPr>
        <p:spPr>
          <a:xfrm>
            <a:off x="6497200" y="0"/>
            <a:ext cx="5700896"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bwMode="white">
          <a:xfrm>
            <a:off x="632071" y="2417802"/>
            <a:ext cx="5297398" cy="3710855"/>
          </a:xfrm>
        </p:spPr>
        <p:txBody>
          <a:bodyPr anchor="t" anchorCtr="1">
            <a:normAutofit/>
          </a:bodyPr>
          <a:lstStyle>
            <a:lvl1pPr marL="285750" indent="-285750" algn="l">
              <a:buClr>
                <a:schemeClr val="bg1"/>
              </a:buClr>
              <a:buFont typeface="Arial" panose="020B0604020202020204" pitchFamily="34" charset="0"/>
              <a:buChar char="•"/>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386F08-408F-4BD2-A5F9-1FF72E18D3C3}" type="datetimeFigureOut">
              <a:rPr lang="en-US" noProof="0" smtClean="0"/>
              <a:t>4/4/2019</a:t>
            </a:fld>
            <a:endParaRPr lang="en-US" noProof="0"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noProof="0" dirty="0"/>
              <a:t>Add a footer</a:t>
            </a:r>
          </a:p>
        </p:txBody>
      </p:sp>
      <p:sp>
        <p:nvSpPr>
          <p:cNvPr id="10" name="Slide Number Placeholder 9"/>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3891309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C226BE6-63BD-4193-A5B9-87DBDF176AB9}"/>
              </a:ext>
            </a:extLst>
          </p:cNvPr>
          <p:cNvSpPr/>
          <p:nvPr userDrawn="1"/>
        </p:nvSpPr>
        <p:spPr>
          <a:xfrm rot="5400000">
            <a:off x="5712000" y="-5718344"/>
            <a:ext cx="756000" cy="12204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bwMode="blackWhite">
          <a:xfrm>
            <a:off x="4175220" y="3508040"/>
            <a:ext cx="3841560" cy="3420000"/>
          </a:xfrm>
          <a:noFill/>
          <a:ln>
            <a:noFill/>
          </a:ln>
        </p:spPr>
        <p:txBody>
          <a:bodyPr anchor="ctr" anchorCtr="1">
            <a:noAutofit/>
          </a:bodyPr>
          <a:lstStyle>
            <a:lvl1pPr algn="l">
              <a:defRPr sz="2400" cap="none">
                <a:solidFill>
                  <a:schemeClr val="tx1"/>
                </a:solidFill>
              </a:defRPr>
            </a:lvl1pPr>
          </a:lstStyle>
          <a:p>
            <a:r>
              <a:rPr lang="en-US" noProof="0" smtClean="0"/>
              <a:t>Click to edit Master title style</a:t>
            </a:r>
            <a:endParaRPr lang="en-US" noProof="0"/>
          </a:p>
        </p:txBody>
      </p:sp>
      <p:sp>
        <p:nvSpPr>
          <p:cNvPr id="4" name="Text Placeholder 3"/>
          <p:cNvSpPr>
            <a:spLocks noGrp="1"/>
          </p:cNvSpPr>
          <p:nvPr>
            <p:ph type="body" sz="half" idx="2"/>
          </p:nvPr>
        </p:nvSpPr>
        <p:spPr>
          <a:xfrm>
            <a:off x="8404860" y="1005840"/>
            <a:ext cx="3497580" cy="5593080"/>
          </a:xfrm>
        </p:spPr>
        <p:txBody>
          <a:bodyPr anchor="t" anchorCtr="0">
            <a:normAutofit/>
          </a:bodyPr>
          <a:lstStyle>
            <a:lvl1pPr marL="285750" indent="-285750" algn="l">
              <a:buFont typeface="Arial" panose="020B0604020202020204" pitchFamily="34" charset="0"/>
              <a:buChar char="•"/>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8" name="Date Placeholder 7"/>
          <p:cNvSpPr>
            <a:spLocks noGrp="1"/>
          </p:cNvSpPr>
          <p:nvPr>
            <p:ph type="dt" sz="half" idx="10"/>
          </p:nvPr>
        </p:nvSpPr>
        <p:spPr>
          <a:xfrm>
            <a:off x="8629149" y="6254056"/>
            <a:ext cx="2753746" cy="323968"/>
          </a:xfrm>
        </p:spPr>
        <p:txBody>
          <a:bodyPr/>
          <a:lstStyle>
            <a:lvl1pPr>
              <a:defRPr>
                <a:solidFill>
                  <a:srgbClr val="FFFFFF"/>
                </a:solidFill>
                <a:effectLst>
                  <a:outerShdw blurRad="50800" dist="38100" dir="2700000" algn="tl" rotWithShape="0">
                    <a:prstClr val="black">
                      <a:alpha val="43000"/>
                    </a:prstClr>
                  </a:outerShdw>
                </a:effectLst>
              </a:defRPr>
            </a:lvl1pPr>
          </a:lstStyle>
          <a:p>
            <a:fld id="{38386F08-408F-4BD2-A5F9-1FF72E18D3C3}" type="datetimeFigureOut">
              <a:rPr lang="en-US" noProof="0" smtClean="0"/>
              <a:t>4/4/2019</a:t>
            </a:fld>
            <a:endParaRPr lang="en-US" noProof="0" dirty="0"/>
          </a:p>
        </p:txBody>
      </p:sp>
      <p:sp>
        <p:nvSpPr>
          <p:cNvPr id="9" name="Footer Placeholder 8"/>
          <p:cNvSpPr>
            <a:spLocks noGrp="1"/>
          </p:cNvSpPr>
          <p:nvPr>
            <p:ph type="ftr" sz="quarter" idx="11"/>
          </p:nvPr>
        </p:nvSpPr>
        <p:spPr>
          <a:xfrm>
            <a:off x="301752" y="6236208"/>
            <a:ext cx="5124797" cy="320040"/>
          </a:xfrm>
        </p:spPr>
        <p:txBody>
          <a:bodyPr/>
          <a:lstStyle>
            <a:lvl1pPr>
              <a:defRPr>
                <a:solidFill>
                  <a:srgbClr val="FFFFFF">
                    <a:alpha val="70000"/>
                  </a:srgbClr>
                </a:solidFill>
              </a:defRPr>
            </a:lvl1pPr>
          </a:lstStyle>
          <a:p>
            <a:r>
              <a:rPr lang="en-US" noProof="0" dirty="0"/>
              <a:t>Add a footer</a:t>
            </a:r>
          </a:p>
        </p:txBody>
      </p:sp>
      <p:sp>
        <p:nvSpPr>
          <p:cNvPr id="10" name="Slide Number Placeholder 9"/>
          <p:cNvSpPr>
            <a:spLocks noGrp="1"/>
          </p:cNvSpPr>
          <p:nvPr>
            <p:ph type="sldNum" sz="quarter" idx="12"/>
          </p:nvPr>
        </p:nvSpPr>
        <p:spPr>
          <a:xfrm>
            <a:off x="11566642" y="6233160"/>
            <a:ext cx="365760" cy="365760"/>
          </a:xfrm>
        </p:spPr>
        <p:txBody>
          <a:bodyPr/>
          <a:lstStyle/>
          <a:p>
            <a:fld id="{42F0A33C-B6D6-454E-A4EA-5198AC78DEE3}" type="slidenum">
              <a:rPr lang="en-US" noProof="0" smtClean="0"/>
              <a:t>‹#›</a:t>
            </a:fld>
            <a:endParaRPr lang="en-US" noProof="0" dirty="0"/>
          </a:p>
        </p:txBody>
      </p:sp>
      <p:sp>
        <p:nvSpPr>
          <p:cNvPr id="13" name="Text Placeholder 3">
            <a:extLst>
              <a:ext uri="{FF2B5EF4-FFF2-40B4-BE49-F238E27FC236}">
                <a16:creationId xmlns:a16="http://schemas.microsoft.com/office/drawing/2014/main" id="{A010B646-69BD-42FF-80B8-7A065EA6A284}"/>
              </a:ext>
            </a:extLst>
          </p:cNvPr>
          <p:cNvSpPr>
            <a:spLocks noGrp="1"/>
          </p:cNvSpPr>
          <p:nvPr>
            <p:ph type="body" sz="half" idx="15"/>
          </p:nvPr>
        </p:nvSpPr>
        <p:spPr>
          <a:xfrm>
            <a:off x="293917" y="996684"/>
            <a:ext cx="3497580" cy="5593080"/>
          </a:xfrm>
        </p:spPr>
        <p:txBody>
          <a:bodyPr anchor="t" anchorCtr="0">
            <a:normAutofit/>
          </a:bodyPr>
          <a:lstStyle>
            <a:lvl1pPr marL="285750" indent="-285750" algn="l">
              <a:buFont typeface="Arial" panose="020B0604020202020204" pitchFamily="34" charset="0"/>
              <a:buChar char="•"/>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Tree>
    <p:extLst>
      <p:ext uri="{BB962C8B-B14F-4D97-AF65-F5344CB8AC3E}">
        <p14:creationId xmlns:p14="http://schemas.microsoft.com/office/powerpoint/2010/main" val="2510544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ideo Layou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1459962" y="6324918"/>
            <a:ext cx="365760" cy="365760"/>
          </a:xfrm>
        </p:spPr>
        <p:txBody>
          <a:bodyPr/>
          <a:lstStyle/>
          <a:p>
            <a:fld id="{42F0A33C-B6D6-454E-A4EA-5198AC78DEE3}" type="slidenum">
              <a:rPr lang="en-US" smtClean="0"/>
              <a:t>‹#›</a:t>
            </a:fld>
            <a:endParaRPr lang="en-US" dirty="0"/>
          </a:p>
        </p:txBody>
      </p:sp>
      <p:sp>
        <p:nvSpPr>
          <p:cNvPr id="12" name="Title 11">
            <a:extLst>
              <a:ext uri="{FF2B5EF4-FFF2-40B4-BE49-F238E27FC236}">
                <a16:creationId xmlns:a16="http://schemas.microsoft.com/office/drawing/2014/main" id="{2B21E085-4E62-4EC9-A5F1-16523F195915}"/>
              </a:ext>
            </a:extLst>
          </p:cNvPr>
          <p:cNvSpPr>
            <a:spLocks noGrp="1"/>
          </p:cNvSpPr>
          <p:nvPr>
            <p:ph type="title" hasCustomPrompt="1"/>
          </p:nvPr>
        </p:nvSpPr>
        <p:spPr bwMode="black">
          <a:xfrm>
            <a:off x="6942215" y="426720"/>
            <a:ext cx="4699941" cy="1188720"/>
          </a:xfrm>
          <a:noFill/>
          <a:ln>
            <a:noFill/>
          </a:ln>
        </p:spPr>
        <p:txBody>
          <a:bodyPr/>
          <a:lstStyle>
            <a:lvl1pPr algn="l">
              <a:defRPr cap="none">
                <a:solidFill>
                  <a:schemeClr val="tx1"/>
                </a:solidFill>
              </a:defRPr>
            </a:lvl1pPr>
          </a:lstStyle>
          <a:p>
            <a:r>
              <a:rPr lang="en-US" dirty="0"/>
              <a:t>Click to edit master title style</a:t>
            </a:r>
          </a:p>
        </p:txBody>
      </p:sp>
      <p:sp>
        <p:nvSpPr>
          <p:cNvPr id="14" name="Text Placeholder 13">
            <a:extLst>
              <a:ext uri="{FF2B5EF4-FFF2-40B4-BE49-F238E27FC236}">
                <a16:creationId xmlns:a16="http://schemas.microsoft.com/office/drawing/2014/main" id="{FFCDFB3A-4CE3-463F-8C40-B15E3F5CFCA6}"/>
              </a:ext>
            </a:extLst>
          </p:cNvPr>
          <p:cNvSpPr>
            <a:spLocks noGrp="1"/>
          </p:cNvSpPr>
          <p:nvPr>
            <p:ph type="body" sz="quarter" idx="17"/>
          </p:nvPr>
        </p:nvSpPr>
        <p:spPr>
          <a:xfrm>
            <a:off x="7048876" y="1818152"/>
            <a:ext cx="4045844" cy="4277848"/>
          </a:xfrm>
          <a:noFill/>
        </p:spPr>
        <p:txBody>
          <a:bodyPr/>
          <a:lstStyle>
            <a:lvl1pPr marL="0" indent="0" algn="l">
              <a:buNone/>
              <a:defRPr>
                <a:solidFill>
                  <a:schemeClr val="tx1"/>
                </a:solidFill>
              </a:defRPr>
            </a:lvl1pPr>
            <a:lvl2pPr marL="228600" indent="0" algn="l">
              <a:buNone/>
              <a:defRPr>
                <a:solidFill>
                  <a:schemeClr val="tx1"/>
                </a:solidFill>
              </a:defRPr>
            </a:lvl2pPr>
            <a:lvl3pPr marL="457200" indent="0" algn="l">
              <a:buNone/>
              <a:defRPr>
                <a:solidFill>
                  <a:schemeClr val="tx1"/>
                </a:solidFill>
              </a:defRPr>
            </a:lvl3pPr>
            <a:lvl4pPr marL="685800" indent="0" algn="l">
              <a:buNone/>
              <a:defRPr>
                <a:solidFill>
                  <a:schemeClr val="tx1"/>
                </a:solidFill>
              </a:defRPr>
            </a:lvl4pPr>
            <a:lvl5pPr marL="914400" indent="0" algn="l">
              <a:buNone/>
              <a:defRPr>
                <a:solidFill>
                  <a:schemeClr val="tx1"/>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Date Placeholder 2"/>
          <p:cNvSpPr>
            <a:spLocks noGrp="1"/>
          </p:cNvSpPr>
          <p:nvPr>
            <p:ph type="dt" sz="half" idx="10"/>
          </p:nvPr>
        </p:nvSpPr>
        <p:spPr>
          <a:xfrm>
            <a:off x="8644389" y="6345814"/>
            <a:ext cx="2753746" cy="323968"/>
          </a:xfrm>
        </p:spPr>
        <p:txBody>
          <a:bodyPr/>
          <a:lstStyle/>
          <a:p>
            <a:fld id="{38386F08-408F-4BD2-A5F9-1FF72E18D3C3}" type="datetimeFigureOut">
              <a:rPr lang="en-US" smtClean="0"/>
              <a:t>4/4/2019</a:t>
            </a:fld>
            <a:endParaRPr lang="en-US" dirty="0"/>
          </a:p>
        </p:txBody>
      </p:sp>
      <p:sp>
        <p:nvSpPr>
          <p:cNvPr id="4" name="Footer Placeholder 3"/>
          <p:cNvSpPr>
            <a:spLocks noGrp="1"/>
          </p:cNvSpPr>
          <p:nvPr>
            <p:ph type="ftr" sz="quarter" idx="11"/>
          </p:nvPr>
        </p:nvSpPr>
        <p:spPr>
          <a:xfrm>
            <a:off x="457200" y="6403848"/>
            <a:ext cx="5901189" cy="320040"/>
          </a:xfrm>
        </p:spPr>
        <p:txBody>
          <a:bodyPr/>
          <a:lstStyle/>
          <a:p>
            <a:r>
              <a:rPr lang="en-ZA" dirty="0"/>
              <a:t>Add a footer</a:t>
            </a:r>
            <a:endParaRPr lang="en-US" dirty="0"/>
          </a:p>
        </p:txBody>
      </p:sp>
      <p:sp>
        <p:nvSpPr>
          <p:cNvPr id="6" name="Picture Placeholder 5">
            <a:extLst>
              <a:ext uri="{FF2B5EF4-FFF2-40B4-BE49-F238E27FC236}">
                <a16:creationId xmlns:a16="http://schemas.microsoft.com/office/drawing/2014/main" id="{7D356109-298D-4C51-9DC7-DC74594DC220}"/>
              </a:ext>
            </a:extLst>
          </p:cNvPr>
          <p:cNvSpPr>
            <a:spLocks noGrp="1"/>
          </p:cNvSpPr>
          <p:nvPr>
            <p:ph type="pic" sz="quarter" idx="18"/>
          </p:nvPr>
        </p:nvSpPr>
        <p:spPr>
          <a:xfrm>
            <a:off x="732155" y="396240"/>
            <a:ext cx="5927725" cy="5989638"/>
          </a:xfrm>
          <a:ln w="38100">
            <a:solidFill>
              <a:schemeClr val="accent2"/>
            </a:solidFill>
          </a:ln>
        </p:spPr>
        <p:txBody>
          <a:bodyPr/>
          <a:lstStyle/>
          <a:p>
            <a:r>
              <a:rPr lang="en-US" smtClean="0"/>
              <a:t>Click icon to add picture</a:t>
            </a:r>
            <a:endParaRPr lang="en-US" dirty="0"/>
          </a:p>
        </p:txBody>
      </p:sp>
      <p:sp>
        <p:nvSpPr>
          <p:cNvPr id="21" name="Rectangle 20">
            <a:extLst>
              <a:ext uri="{FF2B5EF4-FFF2-40B4-BE49-F238E27FC236}">
                <a16:creationId xmlns:a16="http://schemas.microsoft.com/office/drawing/2014/main" id="{64070FEF-D9D1-45DF-A806-9CA5B8270E72}"/>
              </a:ext>
            </a:extLst>
          </p:cNvPr>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cxnSp>
        <p:nvCxnSpPr>
          <p:cNvPr id="9" name="Straight Connector 8" descr="decorative element">
            <a:extLst>
              <a:ext uri="{FF2B5EF4-FFF2-40B4-BE49-F238E27FC236}">
                <a16:creationId xmlns:a16="http://schemas.microsoft.com/office/drawing/2014/main" id="{167C85F9-C124-4D12-B4AC-317A35D71511}"/>
              </a:ext>
              <a:ext uri="{C183D7F6-B498-43B3-948B-1728B52AA6E4}">
                <adec:decorative xmlns="" xmlns:adec="http://schemas.microsoft.com/office/drawing/2017/decorative" val="1"/>
              </a:ext>
            </a:extLst>
          </p:cNvPr>
          <p:cNvCxnSpPr>
            <a:cxnSpLocks/>
          </p:cNvCxnSpPr>
          <p:nvPr userDrawn="1"/>
        </p:nvCxnSpPr>
        <p:spPr>
          <a:xfrm>
            <a:off x="7141749" y="1720670"/>
            <a:ext cx="3780000" cy="0"/>
          </a:xfrm>
          <a:prstGeom prst="line">
            <a:avLst/>
          </a:prstGeom>
          <a:ln w="31750">
            <a:solidFill>
              <a:schemeClr val="accent2"/>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522941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Caption ">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BDE53EE8-1567-4A1C-B5FB-9243D17B161A}"/>
              </a:ext>
            </a:extLst>
          </p:cNvPr>
          <p:cNvSpPr>
            <a:spLocks noGrp="1"/>
          </p:cNvSpPr>
          <p:nvPr>
            <p:ph type="pic" sz="quarter" idx="16"/>
          </p:nvPr>
        </p:nvSpPr>
        <p:spPr>
          <a:xfrm>
            <a:off x="6096000" y="0"/>
            <a:ext cx="6096000" cy="6858000"/>
          </a:xfrm>
          <a:solidFill>
            <a:schemeClr val="tx1">
              <a:lumMod val="50000"/>
              <a:lumOff val="50000"/>
            </a:schemeClr>
          </a:solidFill>
        </p:spPr>
        <p:txBody>
          <a:bodyPr/>
          <a:lstStyle/>
          <a:p>
            <a:r>
              <a:rPr lang="en-US" noProof="0" smtClean="0"/>
              <a:t>Click icon to add picture</a:t>
            </a:r>
            <a:endParaRPr lang="en-US" noProof="0" dirty="0"/>
          </a:p>
        </p:txBody>
      </p:sp>
      <p:sp>
        <p:nvSpPr>
          <p:cNvPr id="6" name="Picture Placeholder 5">
            <a:extLst>
              <a:ext uri="{FF2B5EF4-FFF2-40B4-BE49-F238E27FC236}">
                <a16:creationId xmlns:a16="http://schemas.microsoft.com/office/drawing/2014/main" id="{145CB378-10E3-4D4E-82B7-47858EDEE57D}"/>
              </a:ext>
            </a:extLst>
          </p:cNvPr>
          <p:cNvSpPr>
            <a:spLocks noGrp="1"/>
          </p:cNvSpPr>
          <p:nvPr>
            <p:ph type="pic" sz="quarter" idx="13"/>
          </p:nvPr>
        </p:nvSpPr>
        <p:spPr>
          <a:xfrm>
            <a:off x="6662827" y="543339"/>
            <a:ext cx="5040000" cy="5765661"/>
          </a:xfrm>
          <a:ln w="38100">
            <a:solidFill>
              <a:schemeClr val="bg1"/>
            </a:solidFill>
          </a:ln>
        </p:spPr>
        <p:txBody>
          <a:bodyPr/>
          <a:lstStyle/>
          <a:p>
            <a:r>
              <a:rPr lang="en-US" noProof="0" smtClean="0"/>
              <a:t>Click icon to add picture</a:t>
            </a:r>
            <a:endParaRPr lang="en-US" noProof="0" dirty="0"/>
          </a:p>
        </p:txBody>
      </p:sp>
      <p:sp>
        <p:nvSpPr>
          <p:cNvPr id="3" name="Date Placeholder 2"/>
          <p:cNvSpPr>
            <a:spLocks noGrp="1"/>
          </p:cNvSpPr>
          <p:nvPr>
            <p:ph type="dt" sz="half" idx="10"/>
          </p:nvPr>
        </p:nvSpPr>
        <p:spPr>
          <a:xfrm>
            <a:off x="8537045" y="6358084"/>
            <a:ext cx="2753746" cy="323968"/>
          </a:xfrm>
        </p:spPr>
        <p:txBody>
          <a:bodyPr/>
          <a:lstStyle/>
          <a:p>
            <a:fld id="{38386F08-408F-4BD2-A5F9-1FF72E18D3C3}" type="datetimeFigureOut">
              <a:rPr lang="en-US" noProof="0" smtClean="0"/>
              <a:t>4/4/2019</a:t>
            </a:fld>
            <a:endParaRPr lang="en-US" noProof="0" dirty="0"/>
          </a:p>
        </p:txBody>
      </p:sp>
      <p:sp>
        <p:nvSpPr>
          <p:cNvPr id="4" name="Footer Placeholder 3"/>
          <p:cNvSpPr>
            <a:spLocks noGrp="1"/>
          </p:cNvSpPr>
          <p:nvPr>
            <p:ph type="ftr" sz="quarter" idx="11"/>
          </p:nvPr>
        </p:nvSpPr>
        <p:spPr>
          <a:xfrm>
            <a:off x="704361" y="6382908"/>
            <a:ext cx="5901189" cy="320040"/>
          </a:xfrm>
        </p:spPr>
        <p:txBody>
          <a:bodyPr/>
          <a:lstStyle/>
          <a:p>
            <a:r>
              <a:rPr lang="en-US" noProof="0" dirty="0"/>
              <a:t>Add a footer</a:t>
            </a:r>
          </a:p>
        </p:txBody>
      </p:sp>
      <p:sp>
        <p:nvSpPr>
          <p:cNvPr id="5" name="Slide Number Placeholder 4"/>
          <p:cNvSpPr>
            <a:spLocks noGrp="1"/>
          </p:cNvSpPr>
          <p:nvPr>
            <p:ph type="sldNum" sz="quarter" idx="12"/>
          </p:nvPr>
        </p:nvSpPr>
        <p:spPr>
          <a:xfrm>
            <a:off x="11474538" y="6337188"/>
            <a:ext cx="365760" cy="365760"/>
          </a:xfrm>
        </p:spPr>
        <p:txBody>
          <a:bodyPr/>
          <a:lstStyle/>
          <a:p>
            <a:fld id="{42F0A33C-B6D6-454E-A4EA-5198AC78DEE3}" type="slidenum">
              <a:rPr lang="en-US" noProof="0" smtClean="0"/>
              <a:t>‹#›</a:t>
            </a:fld>
            <a:endParaRPr lang="en-US" noProof="0" dirty="0"/>
          </a:p>
        </p:txBody>
      </p:sp>
      <p:sp>
        <p:nvSpPr>
          <p:cNvPr id="7" name="Title 6">
            <a:extLst>
              <a:ext uri="{FF2B5EF4-FFF2-40B4-BE49-F238E27FC236}">
                <a16:creationId xmlns:a16="http://schemas.microsoft.com/office/drawing/2014/main" id="{AA2BF3C7-5EFF-4508-B560-D9A68D3F7226}"/>
              </a:ext>
            </a:extLst>
          </p:cNvPr>
          <p:cNvSpPr>
            <a:spLocks noGrp="1"/>
          </p:cNvSpPr>
          <p:nvPr>
            <p:ph type="title" hasCustomPrompt="1"/>
          </p:nvPr>
        </p:nvSpPr>
        <p:spPr bwMode="gray">
          <a:xfrm>
            <a:off x="704361" y="164690"/>
            <a:ext cx="4593772" cy="2624056"/>
          </a:xfrm>
          <a:noFill/>
          <a:ln>
            <a:noFill/>
          </a:ln>
        </p:spPr>
        <p:txBody>
          <a:bodyPr anchor="t" anchorCtr="0">
            <a:noAutofit/>
          </a:bodyPr>
          <a:lstStyle>
            <a:lvl1pPr>
              <a:defRPr sz="4000" cap="none"/>
            </a:lvl1pPr>
          </a:lstStyle>
          <a:p>
            <a:r>
              <a:rPr lang="en-US" noProof="0"/>
              <a:t>Click to edit master title style</a:t>
            </a:r>
          </a:p>
        </p:txBody>
      </p:sp>
      <p:sp>
        <p:nvSpPr>
          <p:cNvPr id="9" name="Text Placeholder 8">
            <a:extLst>
              <a:ext uri="{FF2B5EF4-FFF2-40B4-BE49-F238E27FC236}">
                <a16:creationId xmlns:a16="http://schemas.microsoft.com/office/drawing/2014/main" id="{37D64B51-A9B6-4A76-949F-576993124753}"/>
              </a:ext>
            </a:extLst>
          </p:cNvPr>
          <p:cNvSpPr>
            <a:spLocks noGrp="1"/>
          </p:cNvSpPr>
          <p:nvPr>
            <p:ph type="body" sz="quarter" idx="14"/>
          </p:nvPr>
        </p:nvSpPr>
        <p:spPr>
          <a:xfrm>
            <a:off x="704361" y="3233530"/>
            <a:ext cx="4593771" cy="2902590"/>
          </a:xfrm>
        </p:spPr>
        <p:txBody>
          <a:bodyPr>
            <a:normAutofit/>
          </a:bodyPr>
          <a:lstStyle>
            <a:lvl1pPr marL="0" indent="0" algn="ctr">
              <a:buClr>
                <a:schemeClr val="bg1"/>
              </a:buClr>
              <a:buNone/>
              <a:defRPr sz="2400">
                <a:solidFill>
                  <a:schemeClr val="tx1"/>
                </a:solidFill>
              </a:defRPr>
            </a:lvl1pPr>
            <a:lvl2pPr marL="228600" indent="0" algn="ctr">
              <a:buClr>
                <a:schemeClr val="bg1"/>
              </a:buClr>
              <a:buNone/>
              <a:defRPr sz="2400">
                <a:solidFill>
                  <a:schemeClr val="tx1"/>
                </a:solidFill>
              </a:defRPr>
            </a:lvl2pPr>
            <a:lvl3pPr marL="457200" indent="0" algn="ctr">
              <a:buClr>
                <a:schemeClr val="bg1"/>
              </a:buClr>
              <a:buNone/>
              <a:defRPr sz="2400">
                <a:solidFill>
                  <a:schemeClr val="tx1"/>
                </a:solidFill>
              </a:defRPr>
            </a:lvl3pPr>
            <a:lvl4pPr marL="685800" indent="0" algn="ctr">
              <a:buClr>
                <a:schemeClr val="bg1"/>
              </a:buClr>
              <a:buNone/>
              <a:defRPr sz="2400">
                <a:solidFill>
                  <a:schemeClr val="tx1"/>
                </a:solidFill>
              </a:defRPr>
            </a:lvl4pPr>
            <a:lvl5pPr marL="914400" indent="0" algn="ctr">
              <a:buClr>
                <a:schemeClr val="bg1"/>
              </a:buClr>
              <a:buNone/>
              <a:defRPr sz="2400">
                <a:solidFill>
                  <a:schemeClr val="tx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00114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bwMode="blackWhite">
          <a:xfrm>
            <a:off x="6712900" y="407684"/>
            <a:ext cx="4910096" cy="2257167"/>
          </a:xfrm>
          <a:noFill/>
          <a:ln>
            <a:noFill/>
          </a:ln>
        </p:spPr>
        <p:txBody>
          <a:bodyPr anchor="ctr" anchorCtr="0">
            <a:normAutofit/>
          </a:bodyPr>
          <a:lstStyle>
            <a:lvl1pPr algn="l">
              <a:defRPr sz="4000">
                <a:solidFill>
                  <a:srgbClr val="262626"/>
                </a:solidFill>
              </a:defRPr>
            </a:lvl1pPr>
          </a:lstStyle>
          <a:p>
            <a:r>
              <a:rPr lang="en-US" noProof="0"/>
              <a:t>Click to edit master title style</a:t>
            </a:r>
          </a:p>
        </p:txBody>
      </p:sp>
      <p:sp>
        <p:nvSpPr>
          <p:cNvPr id="4" name="Text Placeholder 3"/>
          <p:cNvSpPr>
            <a:spLocks noGrp="1"/>
          </p:cNvSpPr>
          <p:nvPr>
            <p:ph type="body" sz="half" idx="2"/>
          </p:nvPr>
        </p:nvSpPr>
        <p:spPr bwMode="white">
          <a:xfrm>
            <a:off x="6780414" y="3019130"/>
            <a:ext cx="4584265" cy="3159033"/>
          </a:xfrm>
        </p:spPr>
        <p:txBody>
          <a:bodyPr anchor="t" anchorCtr="1">
            <a:normAutofit/>
          </a:bodyPr>
          <a:lstStyle>
            <a:lvl1pPr marL="0" indent="0" algn="l">
              <a:buNone/>
              <a:defRPr sz="2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9" name="Date Placeholder 8"/>
          <p:cNvSpPr>
            <a:spLocks noGrp="1"/>
          </p:cNvSpPr>
          <p:nvPr>
            <p:ph type="dt" sz="half" idx="10"/>
          </p:nvPr>
        </p:nvSpPr>
        <p:spPr/>
        <p:txBody>
          <a:bodyPr/>
          <a:lstStyle/>
          <a:p>
            <a:fld id="{38386F08-408F-4BD2-A5F9-1FF72E18D3C3}" type="datetimeFigureOut">
              <a:rPr lang="en-US" noProof="0" smtClean="0"/>
              <a:t>4/4/2019</a:t>
            </a:fld>
            <a:endParaRPr lang="en-US" noProof="0"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noProof="0" dirty="0"/>
              <a:t>Add a footer</a:t>
            </a:r>
          </a:p>
        </p:txBody>
      </p:sp>
      <p:sp>
        <p:nvSpPr>
          <p:cNvPr id="11" name="Slide Number Placeholder 10"/>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2" name="Content Placeholder 2">
            <a:extLst>
              <a:ext uri="{FF2B5EF4-FFF2-40B4-BE49-F238E27FC236}">
                <a16:creationId xmlns:a16="http://schemas.microsoft.com/office/drawing/2014/main" id="{1FEC71D9-8368-4022-BA35-B43400F92502}"/>
              </a:ext>
            </a:extLst>
          </p:cNvPr>
          <p:cNvSpPr>
            <a:spLocks noGrp="1"/>
          </p:cNvSpPr>
          <p:nvPr>
            <p:ph idx="1"/>
          </p:nvPr>
        </p:nvSpPr>
        <p:spPr>
          <a:xfrm>
            <a:off x="827320" y="407684"/>
            <a:ext cx="5625849" cy="577047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38916215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Final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8386F08-408F-4BD2-A5F9-1FF72E18D3C3}" type="datetimeFigureOut">
              <a:rPr lang="en-US" noProof="0" smtClean="0"/>
              <a:t>4/4/2019</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2" name="Title 1">
            <a:extLst>
              <a:ext uri="{FF2B5EF4-FFF2-40B4-BE49-F238E27FC236}">
                <a16:creationId xmlns:a16="http://schemas.microsoft.com/office/drawing/2014/main" id="{38BE4AA6-ED36-4D3B-ABD8-3BA6059C308D}"/>
              </a:ext>
            </a:extLst>
          </p:cNvPr>
          <p:cNvSpPr>
            <a:spLocks noGrp="1"/>
          </p:cNvSpPr>
          <p:nvPr>
            <p:ph type="title" hasCustomPrompt="1"/>
          </p:nvPr>
        </p:nvSpPr>
        <p:spPr bwMode="gray">
          <a:xfrm>
            <a:off x="3744516" y="1127369"/>
            <a:ext cx="4703084" cy="1188720"/>
          </a:xfrm>
          <a:noFill/>
          <a:ln>
            <a:noFill/>
          </a:ln>
        </p:spPr>
        <p:txBody>
          <a:bodyPr/>
          <a:lstStyle>
            <a:lvl1pPr marL="0" indent="0" algn="ctr">
              <a:buFont typeface="Arial" panose="020B0604020202020204" pitchFamily="34" charset="0"/>
              <a:buNone/>
              <a:defRPr cap="none"/>
            </a:lvl1pPr>
          </a:lstStyle>
          <a:p>
            <a:r>
              <a:rPr lang="en-US" noProof="0"/>
              <a:t>Click to edit master title style</a:t>
            </a:r>
          </a:p>
        </p:txBody>
      </p:sp>
      <p:sp>
        <p:nvSpPr>
          <p:cNvPr id="7" name="Text Placeholder 6">
            <a:extLst>
              <a:ext uri="{FF2B5EF4-FFF2-40B4-BE49-F238E27FC236}">
                <a16:creationId xmlns:a16="http://schemas.microsoft.com/office/drawing/2014/main" id="{D94707B9-0409-43FA-B052-6AE401D767CE}"/>
              </a:ext>
            </a:extLst>
          </p:cNvPr>
          <p:cNvSpPr>
            <a:spLocks noGrp="1"/>
          </p:cNvSpPr>
          <p:nvPr>
            <p:ph type="body" sz="quarter" idx="13"/>
          </p:nvPr>
        </p:nvSpPr>
        <p:spPr>
          <a:xfrm>
            <a:off x="3744516" y="2263081"/>
            <a:ext cx="4702968" cy="3909119"/>
          </a:xfrm>
          <a:noFill/>
          <a:ln>
            <a:noFill/>
          </a:ln>
        </p:spPr>
        <p:txBody>
          <a:bodyPr/>
          <a:lstStyle>
            <a:lvl1pPr marL="0" indent="0" algn="ctr">
              <a:buNone/>
              <a:defRPr>
                <a:solidFill>
                  <a:schemeClr val="bg1"/>
                </a:solidFill>
              </a:defRPr>
            </a:lvl1pPr>
            <a:lvl2pPr marL="228600" indent="0" algn="ctr">
              <a:buNone/>
              <a:defRPr>
                <a:solidFill>
                  <a:schemeClr val="bg1"/>
                </a:solidFill>
              </a:defRPr>
            </a:lvl2pPr>
            <a:lvl3pPr marL="457200" indent="0" algn="ctr">
              <a:buNone/>
              <a:defRPr>
                <a:solidFill>
                  <a:schemeClr val="bg1"/>
                </a:solidFill>
              </a:defRPr>
            </a:lvl3pPr>
            <a:lvl4pPr marL="685800" indent="0" algn="ctr">
              <a:buNone/>
              <a:defRPr>
                <a:solidFill>
                  <a:schemeClr val="bg1"/>
                </a:solidFill>
              </a:defRPr>
            </a:lvl4pPr>
            <a:lvl5pPr marL="914400" indent="0" algn="ctr">
              <a:buNone/>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52560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bwMode="blackWhite">
          <a:xfrm>
            <a:off x="1600200" y="2386744"/>
            <a:ext cx="8991600" cy="1645920"/>
          </a:xfrm>
          <a:noFill/>
          <a:ln w="38100">
            <a:solidFill>
              <a:srgbClr val="FFFFFF"/>
            </a:solidFill>
          </a:ln>
        </p:spPr>
        <p:txBody>
          <a:bodyPr lIns="274320" rIns="274320" anchor="ctr" anchorCtr="1">
            <a:normAutofit/>
          </a:bodyPr>
          <a:lstStyle>
            <a:lvl1pPr algn="ctr">
              <a:defRPr sz="2400">
                <a:solidFill>
                  <a:srgbClr val="262626"/>
                </a:solidFill>
              </a:defRPr>
            </a:lvl1pPr>
          </a:lstStyle>
          <a:p>
            <a:r>
              <a:rPr lang="en-US" noProof="0"/>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7" name="Date Placeholder 6"/>
          <p:cNvSpPr>
            <a:spLocks noGrp="1"/>
          </p:cNvSpPr>
          <p:nvPr>
            <p:ph type="dt" sz="half" idx="10"/>
          </p:nvPr>
        </p:nvSpPr>
        <p:spPr/>
        <p:txBody>
          <a:bodyPr/>
          <a:lstStyle/>
          <a:p>
            <a:fld id="{38386F08-408F-4BD2-A5F9-1FF72E18D3C3}" type="datetimeFigureOut">
              <a:rPr lang="en-US" noProof="0" smtClean="0"/>
              <a:t>4/4/2019</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328737422"/>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268440A-E3ED-426B-A1F8-1D7557F9584D}"/>
              </a:ext>
            </a:extLst>
          </p:cNvPr>
          <p:cNvSpPr/>
          <p:nvPr userDrawn="1"/>
        </p:nvSpPr>
        <p:spPr>
          <a:xfrm>
            <a:off x="0" y="3648173"/>
            <a:ext cx="12192000" cy="3209827"/>
          </a:xfrm>
          <a:prstGeom prst="rect">
            <a:avLst/>
          </a:prstGeom>
          <a:solidFill>
            <a:schemeClr val="tx1"/>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Title 1"/>
          <p:cNvSpPr>
            <a:spLocks noGrp="1"/>
          </p:cNvSpPr>
          <p:nvPr>
            <p:ph type="ctrTitle" hasCustomPrompt="1"/>
          </p:nvPr>
        </p:nvSpPr>
        <p:spPr bwMode="blackWhite">
          <a:xfrm>
            <a:off x="1600200" y="1887121"/>
            <a:ext cx="8991600" cy="1645920"/>
          </a:xfrm>
          <a:noFill/>
          <a:ln w="38100">
            <a:solidFill>
              <a:srgbClr val="FFFFFF"/>
            </a:solidFill>
          </a:ln>
        </p:spPr>
        <p:txBody>
          <a:bodyPr lIns="274320" rIns="274320" anchor="ctr" anchorCtr="1">
            <a:normAutofit/>
          </a:bodyPr>
          <a:lstStyle>
            <a:lvl1pPr algn="ctr">
              <a:defRPr sz="3600">
                <a:solidFill>
                  <a:schemeClr val="tx1"/>
                </a:solidFill>
              </a:defRPr>
            </a:lvl1pPr>
          </a:lstStyle>
          <a:p>
            <a:r>
              <a:rPr lang="en-US" noProof="0"/>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7" name="Date Placeholder 6"/>
          <p:cNvSpPr>
            <a:spLocks noGrp="1"/>
          </p:cNvSpPr>
          <p:nvPr>
            <p:ph type="dt" sz="half" idx="10"/>
          </p:nvPr>
        </p:nvSpPr>
        <p:spPr/>
        <p:txBody>
          <a:bodyPr/>
          <a:lstStyle>
            <a:lvl1pPr>
              <a:defRPr>
                <a:solidFill>
                  <a:schemeClr val="bg1"/>
                </a:solidFill>
              </a:defRPr>
            </a:lvl1pPr>
          </a:lstStyle>
          <a:p>
            <a:fld id="{38386F08-408F-4BD2-A5F9-1FF72E18D3C3}" type="datetimeFigureOut">
              <a:rPr lang="en-US" noProof="0" smtClean="0"/>
              <a:pPr/>
              <a:t>4/4/2019</a:t>
            </a:fld>
            <a:endParaRPr lang="en-US" noProof="0"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2249634510"/>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gray">
          <a:noFill/>
          <a:ln>
            <a:solidFill>
              <a:schemeClr val="accent2"/>
            </a:solidFill>
          </a:ln>
        </p:spPr>
        <p:txBody>
          <a:bodyPr/>
          <a:lstStyle/>
          <a:p>
            <a:r>
              <a:rPr lang="en-US" noProof="0"/>
              <a:t>Click to edit master title style</a:t>
            </a:r>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8386F08-408F-4BD2-A5F9-1FF72E18D3C3}" type="datetimeFigureOut">
              <a:rPr lang="en-US" noProof="0" smtClean="0"/>
              <a:t>4/4/2019</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0" name="Rectangle 9">
            <a:extLst>
              <a:ext uri="{FF2B5EF4-FFF2-40B4-BE49-F238E27FC236}">
                <a16:creationId xmlns:a16="http://schemas.microsoft.com/office/drawing/2014/main" id="{C0B668FB-6A04-4C02-A197-0044D616A95A}"/>
              </a:ext>
            </a:extLst>
          </p:cNvPr>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386430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bwMode="gray">
          <a:noFill/>
          <a:ln>
            <a:noFill/>
          </a:ln>
        </p:spPr>
        <p:txBody>
          <a:bodyPr/>
          <a:lstStyle/>
          <a:p>
            <a:r>
              <a:rPr lang="en-US" noProof="0"/>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338315" y="2638044"/>
            <a:ext cx="4270247" cy="3101982"/>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8" name="Date Placeholder 7"/>
          <p:cNvSpPr>
            <a:spLocks noGrp="1"/>
          </p:cNvSpPr>
          <p:nvPr>
            <p:ph type="dt" sz="half" idx="10"/>
          </p:nvPr>
        </p:nvSpPr>
        <p:spPr/>
        <p:txBody>
          <a:bodyPr/>
          <a:lstStyle/>
          <a:p>
            <a:fld id="{38386F08-408F-4BD2-A5F9-1FF72E18D3C3}" type="datetimeFigureOut">
              <a:rPr lang="en-US" noProof="0" smtClean="0"/>
              <a:t>4/4/2019</a:t>
            </a:fld>
            <a:endParaRPr lang="en-US" noProof="0" dirty="0"/>
          </a:p>
        </p:txBody>
      </p:sp>
      <p:sp>
        <p:nvSpPr>
          <p:cNvPr id="9" name="Footer Placeholder 8"/>
          <p:cNvSpPr>
            <a:spLocks noGrp="1"/>
          </p:cNvSpPr>
          <p:nvPr>
            <p:ph type="ftr" sz="quarter" idx="11"/>
          </p:nvPr>
        </p:nvSpPr>
        <p:spPr/>
        <p:txBody>
          <a:bodyPr/>
          <a:lstStyle/>
          <a:p>
            <a:r>
              <a:rPr lang="en-US" noProof="0" dirty="0"/>
              <a:t>Add a footer</a:t>
            </a:r>
          </a:p>
        </p:txBody>
      </p:sp>
      <p:sp>
        <p:nvSpPr>
          <p:cNvPr id="10" name="Slide Number Placeholder 9"/>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1" name="Rectangle 10">
            <a:extLst>
              <a:ext uri="{FF2B5EF4-FFF2-40B4-BE49-F238E27FC236}">
                <a16:creationId xmlns:a16="http://schemas.microsoft.com/office/drawing/2014/main" id="{E972FC25-236C-4A4E-83A6-4EBE36B8339C}"/>
              </a:ext>
            </a:extLst>
          </p:cNvPr>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795522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1583436" y="2313433"/>
            <a:ext cx="4270248" cy="704087"/>
          </a:xfrm>
        </p:spPr>
        <p:txBody>
          <a:bodyPr vert="horz" lIns="91440" tIns="45720" rIns="91440" bIns="45720" rtlCol="0" anchor="b">
            <a:normAutofit/>
          </a:bodyPr>
          <a:lstStyle>
            <a:lvl1pPr marL="0" indent="0">
              <a:buNone/>
              <a:defRPr lang="en-US" sz="2400" b="1" dirty="0">
                <a:solidFill>
                  <a:schemeClr val="bg1"/>
                </a:solidFill>
              </a:defRPr>
            </a:lvl1pPr>
          </a:lstStyle>
          <a:p>
            <a:pPr marL="228600" lvl="0" indent="-228600"/>
            <a:r>
              <a:rPr lang="en-US" noProof="0"/>
              <a:t>Edit Master Text Styles</a:t>
            </a:r>
          </a:p>
        </p:txBody>
      </p:sp>
      <p:sp>
        <p:nvSpPr>
          <p:cNvPr id="4" name="Content Placeholder 3"/>
          <p:cNvSpPr>
            <a:spLocks noGrp="1"/>
          </p:cNvSpPr>
          <p:nvPr>
            <p:ph sz="half" idx="2"/>
          </p:nvPr>
        </p:nvSpPr>
        <p:spPr>
          <a:xfrm>
            <a:off x="1583436" y="3143250"/>
            <a:ext cx="4270248" cy="2596776"/>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Content Placeholder 5"/>
          <p:cNvSpPr>
            <a:spLocks noGrp="1"/>
          </p:cNvSpPr>
          <p:nvPr>
            <p:ph sz="quarter" idx="4"/>
          </p:nvPr>
        </p:nvSpPr>
        <p:spPr>
          <a:xfrm>
            <a:off x="6338316" y="3143250"/>
            <a:ext cx="4253484" cy="2596776"/>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lvl1pPr>
              <a:defRPr>
                <a:solidFill>
                  <a:schemeClr val="bg1">
                    <a:alpha val="70000"/>
                  </a:schemeClr>
                </a:solidFill>
              </a:defRPr>
            </a:lvl1pPr>
          </a:lstStyle>
          <a:p>
            <a:fld id="{38386F08-408F-4BD2-A5F9-1FF72E18D3C3}" type="datetimeFigureOut">
              <a:rPr lang="en-US" noProof="0" smtClean="0"/>
              <a:pPr/>
              <a:t>4/4/2019</a:t>
            </a:fld>
            <a:endParaRPr lang="en-US" noProof="0" dirty="0"/>
          </a:p>
        </p:txBody>
      </p:sp>
      <p:sp>
        <p:nvSpPr>
          <p:cNvPr id="8" name="Footer Placeholder 7"/>
          <p:cNvSpPr>
            <a:spLocks noGrp="1"/>
          </p:cNvSpPr>
          <p:nvPr>
            <p:ph type="ftr" sz="quarter" idx="11"/>
          </p:nvPr>
        </p:nvSpPr>
        <p:spPr/>
        <p:txBody>
          <a:bodyPr/>
          <a:lstStyle>
            <a:lvl1pPr>
              <a:defRPr>
                <a:solidFill>
                  <a:schemeClr val="bg1">
                    <a:alpha val="70000"/>
                  </a:schemeClr>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p>
            <a:fld id="{42F0A33C-B6D6-454E-A4EA-5198AC78DEE3}" type="slidenum">
              <a:rPr lang="en-US" noProof="0" smtClean="0"/>
              <a:t>‹#›</a:t>
            </a:fld>
            <a:endParaRPr lang="en-US" noProof="0" dirty="0"/>
          </a:p>
        </p:txBody>
      </p:sp>
      <p:sp>
        <p:nvSpPr>
          <p:cNvPr id="10" name="Title 9"/>
          <p:cNvSpPr>
            <a:spLocks noGrp="1"/>
          </p:cNvSpPr>
          <p:nvPr>
            <p:ph type="title" hasCustomPrompt="1"/>
          </p:nvPr>
        </p:nvSpPr>
        <p:spPr bwMode="gray">
          <a:noFill/>
          <a:ln>
            <a:solidFill>
              <a:schemeClr val="bg1"/>
            </a:solidFill>
          </a:ln>
        </p:spPr>
        <p:txBody>
          <a:bodyPr/>
          <a:lstStyle/>
          <a:p>
            <a:r>
              <a:rPr lang="en-US" noProof="0"/>
              <a:t>Click to edit master title style</a:t>
            </a:r>
          </a:p>
        </p:txBody>
      </p:sp>
      <p:sp>
        <p:nvSpPr>
          <p:cNvPr id="12" name="Text Placeholder 4">
            <a:extLst>
              <a:ext uri="{FF2B5EF4-FFF2-40B4-BE49-F238E27FC236}">
                <a16:creationId xmlns:a16="http://schemas.microsoft.com/office/drawing/2014/main" id="{7CC6D812-2BC4-484A-A3B0-D751943CAC28}"/>
              </a:ext>
            </a:extLst>
          </p:cNvPr>
          <p:cNvSpPr>
            <a:spLocks noGrp="1"/>
          </p:cNvSpPr>
          <p:nvPr>
            <p:ph type="body" sz="quarter" idx="3"/>
          </p:nvPr>
        </p:nvSpPr>
        <p:spPr>
          <a:xfrm>
            <a:off x="6304927" y="2313433"/>
            <a:ext cx="4270248" cy="704088"/>
          </a:xfrm>
        </p:spPr>
        <p:txBody>
          <a:bodyPr anchor="b"/>
          <a:lstStyle>
            <a:lvl1pPr marL="0" indent="0">
              <a:buFont typeface="Arial" panose="020B0604020202020204" pitchFamily="34" charse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Tree>
    <p:extLst>
      <p:ext uri="{BB962C8B-B14F-4D97-AF65-F5344CB8AC3E}">
        <p14:creationId xmlns:p14="http://schemas.microsoft.com/office/powerpoint/2010/main" val="10744509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1459962" y="6324918"/>
            <a:ext cx="365760" cy="365760"/>
          </a:xfrm>
        </p:spPr>
        <p:txBody>
          <a:bodyPr/>
          <a:lstStyle/>
          <a:p>
            <a:fld id="{42F0A33C-B6D6-454E-A4EA-5198AC78DEE3}" type="slidenum">
              <a:rPr lang="en-US" noProof="0" smtClean="0"/>
              <a:t>‹#›</a:t>
            </a:fld>
            <a:endParaRPr lang="en-US" noProof="0" dirty="0"/>
          </a:p>
        </p:txBody>
      </p:sp>
      <p:sp>
        <p:nvSpPr>
          <p:cNvPr id="3" name="Date Placeholder 2"/>
          <p:cNvSpPr>
            <a:spLocks noGrp="1"/>
          </p:cNvSpPr>
          <p:nvPr>
            <p:ph type="dt" sz="half" idx="10"/>
          </p:nvPr>
        </p:nvSpPr>
        <p:spPr>
          <a:xfrm>
            <a:off x="8644389" y="6345814"/>
            <a:ext cx="2753746" cy="323968"/>
          </a:xfrm>
        </p:spPr>
        <p:txBody>
          <a:bodyPr/>
          <a:lstStyle/>
          <a:p>
            <a:fld id="{38386F08-408F-4BD2-A5F9-1FF72E18D3C3}" type="datetimeFigureOut">
              <a:rPr lang="en-US" noProof="0" smtClean="0"/>
              <a:t>4/4/2019</a:t>
            </a:fld>
            <a:endParaRPr lang="en-US" noProof="0" dirty="0"/>
          </a:p>
        </p:txBody>
      </p:sp>
      <p:sp>
        <p:nvSpPr>
          <p:cNvPr id="4" name="Footer Placeholder 3"/>
          <p:cNvSpPr>
            <a:spLocks noGrp="1"/>
          </p:cNvSpPr>
          <p:nvPr>
            <p:ph type="ftr" sz="quarter" idx="11"/>
          </p:nvPr>
        </p:nvSpPr>
        <p:spPr>
          <a:xfrm>
            <a:off x="457200" y="6403848"/>
            <a:ext cx="5901189" cy="320040"/>
          </a:xfrm>
        </p:spPr>
        <p:txBody>
          <a:bodyPr/>
          <a:lstStyle/>
          <a:p>
            <a:r>
              <a:rPr lang="en-US" noProof="0" dirty="0"/>
              <a:t>Add a footer</a:t>
            </a:r>
          </a:p>
        </p:txBody>
      </p:sp>
      <p:sp>
        <p:nvSpPr>
          <p:cNvPr id="21" name="Rectangle 20">
            <a:extLst>
              <a:ext uri="{FF2B5EF4-FFF2-40B4-BE49-F238E27FC236}">
                <a16:creationId xmlns:a16="http://schemas.microsoft.com/office/drawing/2014/main" id="{64070FEF-D9D1-45DF-A806-9CA5B8270E72}"/>
              </a:ext>
            </a:extLst>
          </p:cNvPr>
          <p:cNvSpPr/>
          <p:nvPr userDrawn="1"/>
        </p:nvSpPr>
        <p:spPr>
          <a:xfrm>
            <a:off x="-15240" y="-1"/>
            <a:ext cx="365760" cy="6876000"/>
          </a:xfrm>
          <a:prstGeom prst="rect">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76C8A7AD-2B2B-4A1B-8A04-1B8223844A00}"/>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2346313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8386F08-408F-4BD2-A5F9-1FF72E18D3C3}" type="datetimeFigureOut">
              <a:rPr lang="en-US" noProof="0" smtClean="0"/>
              <a:t>4/4/2019</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1930181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solidFill>
          <a:srgbClr val="FAB9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gray">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8386F08-408F-4BD2-A5F9-1FF72E18D3C3}" type="datetimeFigureOut">
              <a:rPr lang="en-US" noProof="0" smtClean="0"/>
              <a:t>4/4/2019</a:t>
            </a:fld>
            <a:endParaRPr lang="en-US" noProof="0"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2F0A33C-B6D6-454E-A4EA-5198AC78DEE3}" type="slidenum">
              <a:rPr lang="en-US" noProof="0" smtClean="0"/>
              <a:t>‹#›</a:t>
            </a:fld>
            <a:endParaRPr lang="en-US" noProof="0" dirty="0"/>
          </a:p>
        </p:txBody>
      </p:sp>
    </p:spTree>
    <p:extLst>
      <p:ext uri="{BB962C8B-B14F-4D97-AF65-F5344CB8AC3E}">
        <p14:creationId xmlns:p14="http://schemas.microsoft.com/office/powerpoint/2010/main" val="235314984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79" r:id="rId4"/>
    <p:sldLayoutId id="2147483681" r:id="rId5"/>
    <p:sldLayoutId id="2147483690" r:id="rId6"/>
    <p:sldLayoutId id="2147483666" r:id="rId7"/>
    <p:sldLayoutId id="2147483687" r:id="rId8"/>
    <p:sldLayoutId id="2147483680" r:id="rId9"/>
    <p:sldLayoutId id="2147483688" r:id="rId10"/>
    <p:sldLayoutId id="2147483673" r:id="rId11"/>
    <p:sldLayoutId id="2147483692" r:id="rId12"/>
    <p:sldLayoutId id="2147483674" r:id="rId13"/>
    <p:sldLayoutId id="2147483676" r:id="rId14"/>
    <p:sldLayoutId id="2147483677" r:id="rId15"/>
    <p:sldLayoutId id="2147483691" r:id="rId16"/>
    <p:sldLayoutId id="2147483689" r:id="rId17"/>
  </p:sldLayoutIdLst>
  <p:txStyles>
    <p:titleStyle>
      <a:lvl1pPr algn="ctr" defTabSz="914400" rtl="0" eaLnBrk="1" latinLnBrk="0" hangingPunct="1">
        <a:lnSpc>
          <a:spcPct val="90000"/>
        </a:lnSpc>
        <a:spcBef>
          <a:spcPct val="0"/>
        </a:spcBef>
        <a:buNone/>
        <a:defRPr sz="4000" kern="1200" cap="none" spc="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2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24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3.xml"/><Relationship Id="rId4" Type="http://schemas.openxmlformats.org/officeDocument/2006/relationships/image" Target="../media/image5.gif"/></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54" name="Rectangle 53" descr="decorative element">
            <a:extLst>
              <a:ext uri="{FF2B5EF4-FFF2-40B4-BE49-F238E27FC236}">
                <a16:creationId xmlns:a16="http://schemas.microsoft.com/office/drawing/2014/main" id="{73785415-E552-4742-B0A5-FC1ECF293E4F}"/>
              </a:ext>
              <a:ext uri="{C183D7F6-B498-43B3-948B-1728B52AA6E4}">
                <adec:decorative xmlns="" xmlns:adec="http://schemas.microsoft.com/office/drawing/2017/decorative" val="1"/>
              </a:ext>
            </a:extLst>
          </p:cNvPr>
          <p:cNvSpPr/>
          <p:nvPr/>
        </p:nvSpPr>
        <p:spPr>
          <a:xfrm>
            <a:off x="4311650" y="1503000"/>
            <a:ext cx="3568700" cy="3852000"/>
          </a:xfrm>
          <a:prstGeom prst="rect">
            <a:avLst/>
          </a:prstGeom>
          <a:solidFill>
            <a:schemeClr val="accent2">
              <a:alpha val="80000"/>
            </a:schemeClr>
          </a:solidFill>
          <a:ln>
            <a:noFill/>
          </a:ln>
          <a:effectLst/>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37" name="Title 36">
            <a:extLst>
              <a:ext uri="{FF2B5EF4-FFF2-40B4-BE49-F238E27FC236}">
                <a16:creationId xmlns:a16="http://schemas.microsoft.com/office/drawing/2014/main" id="{1C44CABD-3945-420B-A1E8-0D3E5F523E4E}"/>
              </a:ext>
            </a:extLst>
          </p:cNvPr>
          <p:cNvSpPr>
            <a:spLocks noGrp="1"/>
          </p:cNvSpPr>
          <p:nvPr>
            <p:ph type="ctrTitle"/>
          </p:nvPr>
        </p:nvSpPr>
        <p:spPr/>
        <p:txBody>
          <a:bodyPr>
            <a:normAutofit fontScale="90000"/>
          </a:bodyPr>
          <a:lstStyle/>
          <a:p>
            <a:r>
              <a:rPr lang="en-US" sz="4000" b="1" dirty="0" smtClean="0">
                <a:latin typeface="Tahoma" panose="020B0604030504040204" pitchFamily="34" charset="0"/>
                <a:ea typeface="Tahoma" panose="020B0604030504040204" pitchFamily="34" charset="0"/>
                <a:cs typeface="Tahoma" panose="020B0604030504040204" pitchFamily="34" charset="0"/>
              </a:rPr>
              <a:t>Ancient Egyptian Ushabti’s </a:t>
            </a:r>
            <a:endParaRPr lang="en-US" sz="4000" noProof="0" dirty="0">
              <a:latin typeface="Tahoma" panose="020B0604030504040204" pitchFamily="34" charset="0"/>
              <a:ea typeface="Tahoma" panose="020B0604030504040204" pitchFamily="34" charset="0"/>
              <a:cs typeface="Tahoma" panose="020B0604030504040204" pitchFamily="34" charset="0"/>
            </a:endParaRPr>
          </a:p>
        </p:txBody>
      </p:sp>
      <p:sp>
        <p:nvSpPr>
          <p:cNvPr id="38" name="Subtitle 37">
            <a:extLst>
              <a:ext uri="{FF2B5EF4-FFF2-40B4-BE49-F238E27FC236}">
                <a16:creationId xmlns:a16="http://schemas.microsoft.com/office/drawing/2014/main" id="{6ED6B106-CA53-428B-8BF0-1BC5768C054E}"/>
              </a:ext>
            </a:extLst>
          </p:cNvPr>
          <p:cNvSpPr>
            <a:spLocks noGrp="1"/>
          </p:cNvSpPr>
          <p:nvPr>
            <p:ph type="subTitle" idx="1"/>
          </p:nvPr>
        </p:nvSpPr>
        <p:spPr>
          <a:xfrm>
            <a:off x="4411345" y="3322319"/>
            <a:ext cx="3369310" cy="2023304"/>
          </a:xfrm>
        </p:spPr>
        <p:txBody>
          <a:bodyPr>
            <a:normAutofit/>
          </a:bodyPr>
          <a:lstStyle/>
          <a:p>
            <a:r>
              <a:rPr lang="en-US" sz="2400" noProof="0" dirty="0" smtClean="0">
                <a:solidFill>
                  <a:schemeClr val="tx1"/>
                </a:solidFill>
                <a:latin typeface="Tahoma" panose="020B0604030504040204" pitchFamily="34" charset="0"/>
                <a:ea typeface="Tahoma" panose="020B0604030504040204" pitchFamily="34" charset="0"/>
                <a:cs typeface="Tahoma" panose="020B0604030504040204" pitchFamily="34" charset="0"/>
              </a:rPr>
              <a:t>Funerary Beliefs in </a:t>
            </a:r>
            <a:r>
              <a:rPr lang="en-US" sz="2400" dirty="0" smtClean="0">
                <a:latin typeface="Tahoma" panose="020B0604030504040204" pitchFamily="34" charset="0"/>
                <a:ea typeface="Tahoma" panose="020B0604030504040204" pitchFamily="34" charset="0"/>
                <a:cs typeface="Tahoma" panose="020B0604030504040204" pitchFamily="34" charset="0"/>
              </a:rPr>
              <a:t>Ancient Egypt </a:t>
            </a:r>
          </a:p>
          <a:p>
            <a:r>
              <a:rPr lang="en-US" sz="2400" noProof="0" dirty="0" smtClean="0">
                <a:solidFill>
                  <a:schemeClr val="tx1"/>
                </a:solidFill>
                <a:latin typeface="Tahoma" panose="020B0604030504040204" pitchFamily="34" charset="0"/>
                <a:ea typeface="Tahoma" panose="020B0604030504040204" pitchFamily="34" charset="0"/>
                <a:cs typeface="Tahoma" panose="020B0604030504040204" pitchFamily="34" charset="0"/>
              </a:rPr>
              <a:t>Shannon Farnon </a:t>
            </a:r>
            <a:endParaRPr lang="en-US" sz="2400" noProof="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cxnSp>
        <p:nvCxnSpPr>
          <p:cNvPr id="27" name="Straight Connector 26" descr="decorative element">
            <a:extLst>
              <a:ext uri="{FF2B5EF4-FFF2-40B4-BE49-F238E27FC236}">
                <a16:creationId xmlns:a16="http://schemas.microsoft.com/office/drawing/2014/main" id="{AB7897E6-775C-4603-8153-D078160E1E3C}"/>
              </a:ext>
              <a:ext uri="{C183D7F6-B498-43B3-948B-1728B52AA6E4}">
                <adec:decorative xmlns="" xmlns:adec="http://schemas.microsoft.com/office/drawing/2017/decorative" val="1"/>
              </a:ext>
            </a:extLst>
          </p:cNvPr>
          <p:cNvCxnSpPr/>
          <p:nvPr/>
        </p:nvCxnSpPr>
        <p:spPr>
          <a:xfrm>
            <a:off x="4620000" y="3221408"/>
            <a:ext cx="2952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68" name="Rectangle 67" descr="decorative element">
            <a:extLst>
              <a:ext uri="{FF2B5EF4-FFF2-40B4-BE49-F238E27FC236}">
                <a16:creationId xmlns:a16="http://schemas.microsoft.com/office/drawing/2014/main" id="{7EF755C8-D22F-4585-A846-467B938E12D4}"/>
              </a:ext>
              <a:ext uri="{C183D7F6-B498-43B3-948B-1728B52AA6E4}">
                <adec:decorative xmlns="" xmlns:adec="http://schemas.microsoft.com/office/drawing/2017/decorative" val="1"/>
              </a:ext>
            </a:extLst>
          </p:cNvPr>
          <p:cNvSpPr>
            <a:spLocks noChangeAspect="1"/>
          </p:cNvSpPr>
          <p:nvPr/>
        </p:nvSpPr>
        <p:spPr>
          <a:xfrm>
            <a:off x="4242000" y="1437564"/>
            <a:ext cx="3708000" cy="3982873"/>
          </a:xfrm>
          <a:prstGeom prst="rect">
            <a:avLst/>
          </a:prstGeom>
          <a:noFill/>
          <a:ln w="31750">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2" name="TextBox 1"/>
          <p:cNvSpPr txBox="1"/>
          <p:nvPr/>
        </p:nvSpPr>
        <p:spPr>
          <a:xfrm>
            <a:off x="7185891" y="6457890"/>
            <a:ext cx="5277600" cy="400110"/>
          </a:xfrm>
          <a:prstGeom prst="rect">
            <a:avLst/>
          </a:prstGeom>
          <a:noFill/>
        </p:spPr>
        <p:txBody>
          <a:bodyPr wrap="square" rtlCol="0">
            <a:spAutoFit/>
          </a:bodyPr>
          <a:lstStyle/>
          <a:p>
            <a:r>
              <a:rPr lang="en-GB" sz="1000" dirty="0" smtClean="0"/>
              <a:t>Figure 1: Shabti’s </a:t>
            </a:r>
            <a:r>
              <a:rPr lang="en-GB" sz="1000" dirty="0"/>
              <a:t>being prepared for </a:t>
            </a:r>
            <a:r>
              <a:rPr lang="en-GB" sz="1000" dirty="0" smtClean="0"/>
              <a:t>display, Manchester Museum  </a:t>
            </a:r>
          </a:p>
          <a:p>
            <a:r>
              <a:rPr lang="en-GB" sz="1000" dirty="0" smtClean="0"/>
              <a:t>https</a:t>
            </a:r>
            <a:r>
              <a:rPr lang="en-GB" sz="1000" dirty="0"/>
              <a:t>://egyptmanchester.wordpress.com/2012/05/19/why-do-museums-collect-shabtis</a:t>
            </a:r>
            <a:r>
              <a:rPr lang="en-GB" sz="1000" dirty="0" smtClean="0"/>
              <a:t>/ </a:t>
            </a:r>
            <a:endParaRPr lang="en-GB" sz="1000" dirty="0"/>
          </a:p>
        </p:txBody>
      </p:sp>
    </p:spTree>
    <p:extLst>
      <p:ext uri="{BB962C8B-B14F-4D97-AF65-F5344CB8AC3E}">
        <p14:creationId xmlns:p14="http://schemas.microsoft.com/office/powerpoint/2010/main" val="20603454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B900"/>
        </a:solidFill>
        <a:effectLst/>
      </p:bgPr>
    </p:bg>
    <p:spTree>
      <p:nvGrpSpPr>
        <p:cNvPr id="1" name=""/>
        <p:cNvGrpSpPr/>
        <p:nvPr/>
      </p:nvGrpSpPr>
      <p:grpSpPr>
        <a:xfrm>
          <a:off x="0" y="0"/>
          <a:ext cx="0" cy="0"/>
          <a:chOff x="0" y="0"/>
          <a:chExt cx="0" cy="0"/>
        </a:xfrm>
      </p:grpSpPr>
      <p:sp>
        <p:nvSpPr>
          <p:cNvPr id="67" name="Title 66">
            <a:extLst>
              <a:ext uri="{FF2B5EF4-FFF2-40B4-BE49-F238E27FC236}">
                <a16:creationId xmlns:a16="http://schemas.microsoft.com/office/drawing/2014/main" id="{BC69CF52-F446-4370-9577-2EB5F30ED47F}"/>
              </a:ext>
            </a:extLst>
          </p:cNvPr>
          <p:cNvSpPr>
            <a:spLocks noGrp="1"/>
          </p:cNvSpPr>
          <p:nvPr>
            <p:ph type="title"/>
          </p:nvPr>
        </p:nvSpPr>
        <p:spPr>
          <a:xfrm>
            <a:off x="691290" y="575887"/>
            <a:ext cx="10893775" cy="809568"/>
          </a:xfrm>
        </p:spPr>
        <p:txBody>
          <a:bodyPr>
            <a:normAutofit/>
          </a:bodyPr>
          <a:lstStyle/>
          <a:p>
            <a:r>
              <a:rPr lang="en-US" dirty="0" smtClean="0"/>
              <a:t>What </a:t>
            </a:r>
            <a:r>
              <a:rPr lang="en-US" dirty="0" smtClean="0"/>
              <a:t>is a </a:t>
            </a:r>
            <a:r>
              <a:rPr lang="en-US" dirty="0" smtClean="0"/>
              <a:t>Shabti</a:t>
            </a:r>
            <a:r>
              <a:rPr lang="en-US" dirty="0" smtClean="0"/>
              <a:t>?</a:t>
            </a:r>
            <a:endParaRPr lang="en-US" noProof="0" dirty="0"/>
          </a:p>
        </p:txBody>
      </p:sp>
      <p:grpSp>
        <p:nvGrpSpPr>
          <p:cNvPr id="18" name="Group 17" descr="decorative element">
            <a:extLst>
              <a:ext uri="{FF2B5EF4-FFF2-40B4-BE49-F238E27FC236}">
                <a16:creationId xmlns:a16="http://schemas.microsoft.com/office/drawing/2014/main" id="{067AF930-F598-4747-9605-0A838ED20BD6}"/>
              </a:ext>
              <a:ext uri="{C183D7F6-B498-43B3-948B-1728B52AA6E4}">
                <adec:decorative xmlns="" xmlns:adec="http://schemas.microsoft.com/office/drawing/2017/decorative" val="1"/>
              </a:ext>
            </a:extLst>
          </p:cNvPr>
          <p:cNvGrpSpPr/>
          <p:nvPr/>
        </p:nvGrpSpPr>
        <p:grpSpPr>
          <a:xfrm rot="5400000" flipH="1">
            <a:off x="4743216" y="-3976630"/>
            <a:ext cx="2705567" cy="11429999"/>
            <a:chOff x="4578818" y="945960"/>
            <a:chExt cx="6880587" cy="5226241"/>
          </a:xfrm>
        </p:grpSpPr>
        <p:cxnSp>
          <p:nvCxnSpPr>
            <p:cNvPr id="19" name="Straight Connector 18">
              <a:extLst>
                <a:ext uri="{FF2B5EF4-FFF2-40B4-BE49-F238E27FC236}">
                  <a16:creationId xmlns:a16="http://schemas.microsoft.com/office/drawing/2014/main" id="{21D710A3-26CD-4F84-A4D0-36F61290B609}"/>
                </a:ext>
              </a:extLst>
            </p:cNvPr>
            <p:cNvCxnSpPr/>
            <p:nvPr/>
          </p:nvCxnSpPr>
          <p:spPr>
            <a:xfrm>
              <a:off x="4578818" y="954315"/>
              <a:ext cx="6866419"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0" name="Straight Connector 19">
              <a:extLst>
                <a:ext uri="{FF2B5EF4-FFF2-40B4-BE49-F238E27FC236}">
                  <a16:creationId xmlns:a16="http://schemas.microsoft.com/office/drawing/2014/main" id="{341FF842-56E6-401D-9231-6DA71802EEF0}"/>
                </a:ext>
              </a:extLst>
            </p:cNvPr>
            <p:cNvCxnSpPr/>
            <p:nvPr/>
          </p:nvCxnSpPr>
          <p:spPr>
            <a:xfrm>
              <a:off x="4592975" y="6172201"/>
              <a:ext cx="6866430"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1" name="Straight Connector 20">
              <a:extLst>
                <a:ext uri="{FF2B5EF4-FFF2-40B4-BE49-F238E27FC236}">
                  <a16:creationId xmlns:a16="http://schemas.microsoft.com/office/drawing/2014/main" id="{92A67031-41E7-43C9-8962-AD5A25383D24}"/>
                </a:ext>
              </a:extLst>
            </p:cNvPr>
            <p:cNvCxnSpPr>
              <a:cxnSpLocks/>
            </p:cNvCxnSpPr>
            <p:nvPr/>
          </p:nvCxnSpPr>
          <p:spPr>
            <a:xfrm rot="16200000">
              <a:off x="8817888" y="3555960"/>
              <a:ext cx="5220000" cy="0"/>
            </a:xfrm>
            <a:prstGeom prst="line">
              <a:avLst/>
            </a:prstGeom>
          </p:spPr>
          <p:style>
            <a:lnRef idx="3">
              <a:schemeClr val="accent2"/>
            </a:lnRef>
            <a:fillRef idx="0">
              <a:schemeClr val="accent2"/>
            </a:fillRef>
            <a:effectRef idx="2">
              <a:schemeClr val="accent2"/>
            </a:effectRef>
            <a:fontRef idx="minor">
              <a:schemeClr val="tx1"/>
            </a:fontRef>
          </p:style>
        </p:cxnSp>
      </p:grpSp>
      <p:sp>
        <p:nvSpPr>
          <p:cNvPr id="3" name="TextBox 2"/>
          <p:cNvSpPr txBox="1"/>
          <p:nvPr/>
        </p:nvSpPr>
        <p:spPr>
          <a:xfrm>
            <a:off x="819522" y="1591151"/>
            <a:ext cx="6209351" cy="5078313"/>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dirty="0"/>
              <a:t>A </a:t>
            </a:r>
            <a:r>
              <a:rPr lang="en-GB" dirty="0" smtClean="0"/>
              <a:t>Shabti  </a:t>
            </a:r>
            <a:r>
              <a:rPr lang="en-GB" dirty="0"/>
              <a:t>“is a type of funerary figurine which has developed during the Middle Kingdom, [where </a:t>
            </a:r>
            <a:r>
              <a:rPr lang="en-GB" dirty="0" smtClean="0"/>
              <a:t>we first </a:t>
            </a:r>
            <a:r>
              <a:rPr lang="en-GB" dirty="0"/>
              <a:t>find these examples] from models of funerary estates and funerary </a:t>
            </a:r>
            <a:r>
              <a:rPr lang="en-GB" dirty="0" smtClean="0"/>
              <a:t>statues” (</a:t>
            </a:r>
            <a:r>
              <a:rPr lang="en-GB" dirty="0"/>
              <a:t>Onderka: 2017</a:t>
            </a:r>
            <a:r>
              <a:rPr lang="en-GB" dirty="0" smtClean="0"/>
              <a:t>). </a:t>
            </a:r>
          </a:p>
          <a:p>
            <a:pPr marL="285750" indent="-285750">
              <a:lnSpc>
                <a:spcPct val="150000"/>
              </a:lnSpc>
              <a:buClr>
                <a:schemeClr val="bg1"/>
              </a:buClr>
              <a:buFont typeface="Arial" panose="020B0604020202020204" pitchFamily="34" charset="0"/>
              <a:buChar char="•"/>
            </a:pPr>
            <a:r>
              <a:rPr lang="en-GB" dirty="0" smtClean="0"/>
              <a:t>Typically discovered within individual tombs these objects can vary in size, material or number within the tomb, depending on status, time period or various other characteristics.  </a:t>
            </a:r>
          </a:p>
          <a:p>
            <a:pPr marL="285750" indent="-285750">
              <a:lnSpc>
                <a:spcPct val="150000"/>
              </a:lnSpc>
              <a:buClr>
                <a:schemeClr val="bg1"/>
              </a:buClr>
              <a:buFont typeface="Arial" panose="020B0604020202020204" pitchFamily="34" charset="0"/>
              <a:buChar char="•"/>
            </a:pPr>
            <a:r>
              <a:rPr lang="en-GB" dirty="0" smtClean="0"/>
              <a:t>Within the New Kingdom/Late Period when a Shabti was most popular, the “typical Shabti set contained 401 specimens” (Oostenrijk: n.d) one for everyday of the year along with 36 overseers.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77286" y="1563362"/>
            <a:ext cx="4030018" cy="5133892"/>
          </a:xfrm>
          <a:prstGeom prst="rect">
            <a:avLst/>
          </a:prstGeom>
        </p:spPr>
      </p:pic>
      <p:sp>
        <p:nvSpPr>
          <p:cNvPr id="6" name="TextBox 5"/>
          <p:cNvSpPr txBox="1"/>
          <p:nvPr/>
        </p:nvSpPr>
        <p:spPr>
          <a:xfrm>
            <a:off x="8811490" y="6300132"/>
            <a:ext cx="3544227" cy="369332"/>
          </a:xfrm>
          <a:prstGeom prst="rect">
            <a:avLst/>
          </a:prstGeom>
          <a:noFill/>
        </p:spPr>
        <p:txBody>
          <a:bodyPr wrap="square" rtlCol="0">
            <a:spAutoFit/>
          </a:bodyPr>
          <a:lstStyle/>
          <a:p>
            <a:r>
              <a:rPr lang="en-GB" sz="900" dirty="0">
                <a:solidFill>
                  <a:schemeClr val="bg1"/>
                </a:solidFill>
              </a:rPr>
              <a:t>Figure </a:t>
            </a:r>
            <a:r>
              <a:rPr lang="en-GB" sz="900" dirty="0" smtClean="0">
                <a:solidFill>
                  <a:schemeClr val="bg1"/>
                </a:solidFill>
              </a:rPr>
              <a:t>2: </a:t>
            </a:r>
            <a:r>
              <a:rPr lang="en-GB" sz="900" dirty="0">
                <a:solidFill>
                  <a:schemeClr val="bg1"/>
                </a:solidFill>
              </a:rPr>
              <a:t>Wood with gold foil </a:t>
            </a:r>
            <a:r>
              <a:rPr lang="en-GB" sz="900" dirty="0" smtClean="0">
                <a:solidFill>
                  <a:schemeClr val="bg1"/>
                </a:solidFill>
              </a:rPr>
              <a:t>Shabti</a:t>
            </a:r>
            <a:r>
              <a:rPr lang="en-GB" sz="900" dirty="0">
                <a:solidFill>
                  <a:schemeClr val="bg1"/>
                </a:solidFill>
              </a:rPr>
              <a:t> for </a:t>
            </a:r>
            <a:r>
              <a:rPr lang="en-GB" sz="900" dirty="0" smtClean="0">
                <a:solidFill>
                  <a:schemeClr val="bg1"/>
                </a:solidFill>
              </a:rPr>
              <a:t>Tutankhamen, http</a:t>
            </a:r>
            <a:r>
              <a:rPr lang="en-GB" sz="900" dirty="0">
                <a:solidFill>
                  <a:schemeClr val="bg1"/>
                </a:solidFill>
              </a:rPr>
              <a:t>://www.shabtis.com/Tutcloseup.php</a:t>
            </a:r>
          </a:p>
        </p:txBody>
      </p:sp>
    </p:spTree>
    <p:extLst>
      <p:ext uri="{BB962C8B-B14F-4D97-AF65-F5344CB8AC3E}">
        <p14:creationId xmlns:p14="http://schemas.microsoft.com/office/powerpoint/2010/main" val="39383138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624" y="594360"/>
            <a:ext cx="10893775" cy="1003531"/>
          </a:xfrm>
        </p:spPr>
        <p:txBody>
          <a:bodyPr/>
          <a:lstStyle/>
          <a:p>
            <a:r>
              <a:rPr lang="en-GB" dirty="0" smtClean="0"/>
              <a:t>What was the purpose of the Shabti? </a:t>
            </a:r>
            <a:endParaRPr lang="en-GB" dirty="0"/>
          </a:p>
        </p:txBody>
      </p:sp>
      <p:sp>
        <p:nvSpPr>
          <p:cNvPr id="4" name="TextBox 3"/>
          <p:cNvSpPr txBox="1"/>
          <p:nvPr/>
        </p:nvSpPr>
        <p:spPr>
          <a:xfrm>
            <a:off x="895927" y="1838037"/>
            <a:ext cx="9836727" cy="4524315"/>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dirty="0"/>
              <a:t>The main purpose of the Shabti within funerary beliefs although simple did change slightly throughout Egyptian history:</a:t>
            </a:r>
          </a:p>
          <a:p>
            <a:pPr marL="742950" lvl="1" indent="-285750">
              <a:lnSpc>
                <a:spcPct val="150000"/>
              </a:lnSpc>
              <a:buClr>
                <a:schemeClr val="bg1"/>
              </a:buClr>
              <a:buFont typeface="Arial" panose="020B0604020202020204" pitchFamily="34" charset="0"/>
              <a:buChar char="•"/>
            </a:pPr>
            <a:r>
              <a:rPr lang="en-GB" dirty="0"/>
              <a:t>In the Old Kingdom, the function of the Shabti was to be a vessel for the Ka to receive offerings of food from the relatives of the deceased (Milde: 2012). </a:t>
            </a:r>
          </a:p>
          <a:p>
            <a:pPr marL="742950" lvl="1" indent="-285750">
              <a:lnSpc>
                <a:spcPct val="150000"/>
              </a:lnSpc>
              <a:buClr>
                <a:schemeClr val="bg1"/>
              </a:buClr>
              <a:buFont typeface="Arial" panose="020B0604020202020204" pitchFamily="34" charset="0"/>
              <a:buChar char="•"/>
            </a:pPr>
            <a:r>
              <a:rPr lang="en-GB" dirty="0"/>
              <a:t>The role then progressed and the Shabti was believed to be a “personal substitute” (Megaw: 2016) of the deceased that would perform labour in the afterlife for the production of food.</a:t>
            </a:r>
          </a:p>
          <a:p>
            <a:pPr marL="742950" lvl="1" indent="-285750">
              <a:lnSpc>
                <a:spcPct val="150000"/>
              </a:lnSpc>
              <a:buClr>
                <a:schemeClr val="bg1"/>
              </a:buClr>
              <a:buFont typeface="Arial" panose="020B0604020202020204" pitchFamily="34" charset="0"/>
              <a:buChar char="•"/>
            </a:pPr>
            <a:r>
              <a:rPr lang="en-GB" dirty="0"/>
              <a:t>The last and final role that was given to the Shabti was that they were considered a servant or substitute for the deceased, therefore performing agricultural tasks for their masters in the afterlife (Onderka: 2017) </a:t>
            </a:r>
          </a:p>
          <a:p>
            <a:endParaRPr lang="en-GB" dirty="0"/>
          </a:p>
        </p:txBody>
      </p:sp>
    </p:spTree>
    <p:extLst>
      <p:ext uri="{BB962C8B-B14F-4D97-AF65-F5344CB8AC3E}">
        <p14:creationId xmlns:p14="http://schemas.microsoft.com/office/powerpoint/2010/main" val="39714954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0729" y="104845"/>
            <a:ext cx="7255598" cy="1127761"/>
          </a:xfrm>
        </p:spPr>
        <p:txBody>
          <a:bodyPr/>
          <a:lstStyle/>
          <a:p>
            <a:r>
              <a:rPr lang="en-GB" dirty="0"/>
              <a:t>Shabti, Shawabti or Ushabti??</a:t>
            </a:r>
          </a:p>
        </p:txBody>
      </p:sp>
      <p:sp>
        <p:nvSpPr>
          <p:cNvPr id="8" name="Text Placeholder 7"/>
          <p:cNvSpPr>
            <a:spLocks noGrp="1"/>
          </p:cNvSpPr>
          <p:nvPr>
            <p:ph type="body" sz="quarter" idx="21"/>
          </p:nvPr>
        </p:nvSpPr>
        <p:spPr>
          <a:xfrm>
            <a:off x="807720" y="1401161"/>
            <a:ext cx="10561319" cy="2071712"/>
          </a:xfrm>
        </p:spPr>
        <p:txBody>
          <a:bodyPr/>
          <a:lstStyle/>
          <a:p>
            <a:pPr algn="l">
              <a:lnSpc>
                <a:spcPct val="150000"/>
              </a:lnSpc>
            </a:pPr>
            <a:r>
              <a:rPr lang="en-GB" sz="1200" dirty="0">
                <a:solidFill>
                  <a:srgbClr val="000000"/>
                </a:solidFill>
              </a:rPr>
              <a:t>Although </a:t>
            </a:r>
            <a:r>
              <a:rPr lang="en-GB" sz="1200" dirty="0" smtClean="0">
                <a:solidFill>
                  <a:srgbClr val="000000"/>
                </a:solidFill>
              </a:rPr>
              <a:t>this figurine is most commonly known </a:t>
            </a:r>
            <a:r>
              <a:rPr lang="en-GB" sz="1200" dirty="0">
                <a:solidFill>
                  <a:srgbClr val="000000"/>
                </a:solidFill>
              </a:rPr>
              <a:t>as ‘Shabti’, throughout its lifespan </a:t>
            </a:r>
            <a:r>
              <a:rPr lang="en-GB" sz="1200" dirty="0" smtClean="0">
                <a:solidFill>
                  <a:srgbClr val="000000"/>
                </a:solidFill>
              </a:rPr>
              <a:t>it </a:t>
            </a:r>
            <a:r>
              <a:rPr lang="en-GB" sz="1200" dirty="0">
                <a:solidFill>
                  <a:srgbClr val="000000"/>
                </a:solidFill>
              </a:rPr>
              <a:t>has had slightly different variations depending in the time </a:t>
            </a:r>
            <a:r>
              <a:rPr lang="en-GB" sz="1200" dirty="0" smtClean="0">
                <a:solidFill>
                  <a:srgbClr val="000000"/>
                </a:solidFill>
              </a:rPr>
              <a:t>period. </a:t>
            </a:r>
            <a:endParaRPr lang="en-GB" sz="1200" dirty="0">
              <a:solidFill>
                <a:srgbClr val="000000"/>
              </a:solidFill>
            </a:endParaRPr>
          </a:p>
          <a:p>
            <a:pPr marL="171450" indent="-171450" algn="l">
              <a:lnSpc>
                <a:spcPct val="150000"/>
              </a:lnSpc>
              <a:buClr>
                <a:schemeClr val="bg1"/>
              </a:buClr>
              <a:buFont typeface="Arial" panose="020B0604020202020204" pitchFamily="34" charset="0"/>
              <a:buChar char="•"/>
            </a:pPr>
            <a:r>
              <a:rPr lang="en-GB" sz="1200" dirty="0">
                <a:solidFill>
                  <a:srgbClr val="000000"/>
                </a:solidFill>
              </a:rPr>
              <a:t>Shabti - </a:t>
            </a:r>
            <a:r>
              <a:rPr lang="en-GB" sz="1200" i="1" dirty="0">
                <a:solidFill>
                  <a:srgbClr val="000000"/>
                </a:solidFill>
              </a:rPr>
              <a:t>šbty </a:t>
            </a:r>
            <a:r>
              <a:rPr lang="en-GB" sz="1200" dirty="0" smtClean="0">
                <a:solidFill>
                  <a:srgbClr val="000000"/>
                </a:solidFill>
              </a:rPr>
              <a:t>– </a:t>
            </a:r>
            <a:r>
              <a:rPr lang="en-GB" sz="1200" dirty="0">
                <a:solidFill>
                  <a:srgbClr val="000000"/>
                </a:solidFill>
              </a:rPr>
              <a:t> </a:t>
            </a:r>
            <a:r>
              <a:rPr lang="en-GB" sz="1200" dirty="0" smtClean="0">
                <a:solidFill>
                  <a:srgbClr val="000000"/>
                </a:solidFill>
              </a:rPr>
              <a:t>occurs firstly in the twelfth/ thirteenth dynasty (Middle Kingdom) (Spanel: 1986) with simple wooden/clay mummy shaped figurines.</a:t>
            </a:r>
          </a:p>
          <a:p>
            <a:pPr marL="171450" indent="-171450" algn="l">
              <a:lnSpc>
                <a:spcPct val="150000"/>
              </a:lnSpc>
              <a:buClr>
                <a:schemeClr val="bg1"/>
              </a:buClr>
              <a:buFont typeface="Arial" panose="020B0604020202020204" pitchFamily="34" charset="0"/>
              <a:buChar char="•"/>
            </a:pPr>
            <a:r>
              <a:rPr lang="en-GB" sz="1200" dirty="0" smtClean="0">
                <a:solidFill>
                  <a:srgbClr val="000000"/>
                </a:solidFill>
              </a:rPr>
              <a:t>Shawabti </a:t>
            </a:r>
            <a:r>
              <a:rPr lang="en-GB" sz="1200" dirty="0">
                <a:solidFill>
                  <a:srgbClr val="000000"/>
                </a:solidFill>
              </a:rPr>
              <a:t>– </a:t>
            </a:r>
            <a:r>
              <a:rPr lang="en-GB" sz="1200" i="1" dirty="0">
                <a:solidFill>
                  <a:srgbClr val="000000"/>
                </a:solidFill>
              </a:rPr>
              <a:t>wšbty</a:t>
            </a:r>
            <a:r>
              <a:rPr lang="en-GB" sz="1200" dirty="0">
                <a:solidFill>
                  <a:srgbClr val="000000"/>
                </a:solidFill>
              </a:rPr>
              <a:t> </a:t>
            </a:r>
            <a:r>
              <a:rPr lang="en-GB" sz="1200" dirty="0" smtClean="0">
                <a:solidFill>
                  <a:srgbClr val="000000"/>
                </a:solidFill>
              </a:rPr>
              <a:t>– then appears in “seventeenth dynasty (New Kingdom) but </a:t>
            </a:r>
            <a:r>
              <a:rPr lang="en-GB" sz="1200" dirty="0">
                <a:solidFill>
                  <a:srgbClr val="000000"/>
                </a:solidFill>
              </a:rPr>
              <a:t>becomes popular only in the nineteenth at Deir el-Medina</a:t>
            </a:r>
            <a:r>
              <a:rPr lang="en-GB" sz="1200" dirty="0" smtClean="0">
                <a:solidFill>
                  <a:srgbClr val="000000"/>
                </a:solidFill>
              </a:rPr>
              <a:t>”. (Spanel: 1986) </a:t>
            </a:r>
            <a:endParaRPr lang="en-GB" sz="1200" dirty="0">
              <a:solidFill>
                <a:srgbClr val="000000"/>
              </a:solidFill>
            </a:endParaRPr>
          </a:p>
          <a:p>
            <a:pPr marL="171450" indent="-171450" algn="l">
              <a:lnSpc>
                <a:spcPct val="150000"/>
              </a:lnSpc>
              <a:buClr>
                <a:schemeClr val="bg1"/>
              </a:buClr>
              <a:buFont typeface="Arial" panose="020B0604020202020204" pitchFamily="34" charset="0"/>
              <a:buChar char="•"/>
            </a:pPr>
            <a:r>
              <a:rPr lang="en-GB" sz="1200" dirty="0">
                <a:solidFill>
                  <a:srgbClr val="000000"/>
                </a:solidFill>
              </a:rPr>
              <a:t>Ushabti – </a:t>
            </a:r>
            <a:r>
              <a:rPr lang="en-GB" sz="1200" i="1" dirty="0">
                <a:solidFill>
                  <a:srgbClr val="000000"/>
                </a:solidFill>
              </a:rPr>
              <a:t>šзwзbty</a:t>
            </a:r>
            <a:r>
              <a:rPr lang="en-GB" sz="1200" dirty="0">
                <a:solidFill>
                  <a:srgbClr val="000000"/>
                </a:solidFill>
              </a:rPr>
              <a:t> or </a:t>
            </a:r>
            <a:r>
              <a:rPr lang="en-GB" sz="1200" i="1" dirty="0">
                <a:solidFill>
                  <a:srgbClr val="000000"/>
                </a:solidFill>
              </a:rPr>
              <a:t>šwbty</a:t>
            </a:r>
            <a:r>
              <a:rPr lang="en-GB" sz="1200" dirty="0">
                <a:solidFill>
                  <a:srgbClr val="000000"/>
                </a:solidFill>
              </a:rPr>
              <a:t> </a:t>
            </a:r>
            <a:r>
              <a:rPr lang="en-GB" sz="1200" dirty="0" smtClean="0">
                <a:solidFill>
                  <a:srgbClr val="000000"/>
                </a:solidFill>
              </a:rPr>
              <a:t>- is </a:t>
            </a:r>
            <a:r>
              <a:rPr lang="en-GB" sz="1200" dirty="0">
                <a:solidFill>
                  <a:srgbClr val="000000"/>
                </a:solidFill>
              </a:rPr>
              <a:t>first </a:t>
            </a:r>
            <a:r>
              <a:rPr lang="en-GB" sz="1200" dirty="0" smtClean="0">
                <a:solidFill>
                  <a:srgbClr val="000000"/>
                </a:solidFill>
              </a:rPr>
              <a:t>found in the twenty-first dynasty and it is the main phrase used “throughout </a:t>
            </a:r>
            <a:r>
              <a:rPr lang="en-GB" sz="1200" dirty="0">
                <a:solidFill>
                  <a:srgbClr val="000000"/>
                </a:solidFill>
              </a:rPr>
              <a:t>the third intermediate, late and Ptolemaic period” </a:t>
            </a:r>
            <a:r>
              <a:rPr lang="en-GB" sz="1200" dirty="0" smtClean="0">
                <a:solidFill>
                  <a:srgbClr val="000000"/>
                </a:solidFill>
              </a:rPr>
              <a:t>(Spanel: 1986)</a:t>
            </a:r>
            <a:endParaRPr lang="en-GB" sz="1200" dirty="0">
              <a:solidFill>
                <a:srgbClr val="000000"/>
              </a:solidFill>
            </a:endParaRPr>
          </a:p>
          <a:p>
            <a:endParaRPr lang="en-GB" sz="1200" dirty="0"/>
          </a:p>
        </p:txBody>
      </p:sp>
      <p:pic>
        <p:nvPicPr>
          <p:cNvPr id="11" name="Picture Placeholder 10"/>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10337" b="10337"/>
          <a:stretch>
            <a:fillRect/>
          </a:stretch>
        </p:blipFill>
        <p:spPr>
          <a:xfrm>
            <a:off x="4554940" y="3641428"/>
            <a:ext cx="3066877" cy="3066877"/>
          </a:xfrm>
        </p:spPr>
      </p:pic>
      <p:pic>
        <p:nvPicPr>
          <p:cNvPr id="21" name="Picture Placeholder 20"/>
          <p:cNvPicPr>
            <a:picLocks noGrp="1" noChangeAspect="1"/>
          </p:cNvPicPr>
          <p:nvPr>
            <p:ph type="pic" sz="quarter" idx="20"/>
          </p:nvPr>
        </p:nvPicPr>
        <p:blipFill>
          <a:blip r:embed="rId3">
            <a:extLst>
              <a:ext uri="{28A0092B-C50C-407E-A947-70E740481C1C}">
                <a14:useLocalDpi xmlns:a14="http://schemas.microsoft.com/office/drawing/2010/main" val="0"/>
              </a:ext>
            </a:extLst>
          </a:blip>
          <a:stretch>
            <a:fillRect/>
          </a:stretch>
        </p:blipFill>
        <p:spPr>
          <a:xfrm>
            <a:off x="807720" y="3641428"/>
            <a:ext cx="3066877" cy="3054691"/>
          </a:xfrm>
        </p:spPr>
      </p:pic>
      <p:pic>
        <p:nvPicPr>
          <p:cNvPr id="19" name="Picture Placeholder 18"/>
          <p:cNvPicPr preferRelativeResize="0">
            <a:picLocks noGrp="1"/>
          </p:cNvPicPr>
          <p:nvPr>
            <p:ph type="pic" sz="quarter" idx="19"/>
          </p:nvPr>
        </p:nvPicPr>
        <p:blipFill>
          <a:blip r:embed="rId4">
            <a:extLst>
              <a:ext uri="{28A0092B-C50C-407E-A947-70E740481C1C}">
                <a14:useLocalDpi xmlns:a14="http://schemas.microsoft.com/office/drawing/2010/main" val="0"/>
              </a:ext>
            </a:extLst>
          </a:blip>
          <a:stretch>
            <a:fillRect/>
          </a:stretch>
        </p:blipFill>
        <p:spPr>
          <a:xfrm>
            <a:off x="8242991" y="3641428"/>
            <a:ext cx="3126048" cy="3067585"/>
          </a:xfrm>
        </p:spPr>
      </p:pic>
      <p:sp>
        <p:nvSpPr>
          <p:cNvPr id="22" name="Rectangle 21"/>
          <p:cNvSpPr/>
          <p:nvPr/>
        </p:nvSpPr>
        <p:spPr>
          <a:xfrm>
            <a:off x="807720" y="330667"/>
            <a:ext cx="10561319" cy="1012765"/>
          </a:xfrm>
          <a:prstGeom prst="rect">
            <a:avLst/>
          </a:prstGeom>
          <a:noFill/>
          <a:ln w="38100">
            <a:solidFill>
              <a:srgbClr val="FFFFFF"/>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TextBox 23"/>
          <p:cNvSpPr txBox="1"/>
          <p:nvPr/>
        </p:nvSpPr>
        <p:spPr>
          <a:xfrm>
            <a:off x="807720" y="6154307"/>
            <a:ext cx="3066877" cy="553998"/>
          </a:xfrm>
          <a:prstGeom prst="rect">
            <a:avLst/>
          </a:prstGeom>
          <a:noFill/>
        </p:spPr>
        <p:txBody>
          <a:bodyPr wrap="square" rtlCol="0">
            <a:spAutoFit/>
          </a:bodyPr>
          <a:lstStyle/>
          <a:p>
            <a:r>
              <a:rPr lang="en-GB" sz="1000" dirty="0" smtClean="0"/>
              <a:t>Figure 3: Middle Kingdom Shabti, UCL. https</a:t>
            </a:r>
            <a:r>
              <a:rPr lang="en-GB" sz="1000" dirty="0"/>
              <a:t>://</a:t>
            </a:r>
            <a:r>
              <a:rPr lang="en-GB" sz="1000" dirty="0" smtClean="0"/>
              <a:t>w ww.ucl.ac.uk/</a:t>
            </a:r>
            <a:r>
              <a:rPr lang="en-GB" sz="1000" dirty="0" err="1" smtClean="0"/>
              <a:t>museumsstatic</a:t>
            </a:r>
            <a:r>
              <a:rPr lang="en-GB" sz="1000" dirty="0" smtClean="0"/>
              <a:t>/digitalegypt/</a:t>
            </a:r>
            <a:r>
              <a:rPr lang="en-GB" sz="1000" dirty="0" err="1" smtClean="0"/>
              <a:t>burialcustoms</a:t>
            </a:r>
            <a:r>
              <a:rPr lang="en-GB" sz="1000" dirty="0" smtClean="0"/>
              <a:t>/archive/uc40168.jpg</a:t>
            </a:r>
            <a:endParaRPr lang="en-GB" sz="1000" dirty="0"/>
          </a:p>
        </p:txBody>
      </p:sp>
      <p:sp>
        <p:nvSpPr>
          <p:cNvPr id="25" name="TextBox 24"/>
          <p:cNvSpPr txBox="1"/>
          <p:nvPr/>
        </p:nvSpPr>
        <p:spPr>
          <a:xfrm>
            <a:off x="4676830" y="6142121"/>
            <a:ext cx="2944988" cy="553998"/>
          </a:xfrm>
          <a:prstGeom prst="rect">
            <a:avLst/>
          </a:prstGeom>
          <a:noFill/>
        </p:spPr>
        <p:txBody>
          <a:bodyPr wrap="square" rtlCol="0">
            <a:spAutoFit/>
          </a:bodyPr>
          <a:lstStyle/>
          <a:p>
            <a:r>
              <a:rPr lang="en-GB" sz="1000" dirty="0" smtClean="0">
                <a:solidFill>
                  <a:schemeClr val="bg1"/>
                </a:solidFill>
              </a:rPr>
              <a:t>Figure 4: </a:t>
            </a:r>
            <a:r>
              <a:rPr lang="en-GB" sz="1000" dirty="0">
                <a:solidFill>
                  <a:schemeClr val="bg1"/>
                </a:solidFill>
              </a:rPr>
              <a:t>Shabti of Seti </a:t>
            </a:r>
            <a:r>
              <a:rPr lang="en-GB" sz="1000" dirty="0" smtClean="0">
                <a:solidFill>
                  <a:schemeClr val="bg1"/>
                </a:solidFill>
              </a:rPr>
              <a:t>I, Metropolitan Museum of Art. </a:t>
            </a:r>
            <a:r>
              <a:rPr lang="en-GB" sz="1000" dirty="0">
                <a:solidFill>
                  <a:schemeClr val="bg1"/>
                </a:solidFill>
              </a:rPr>
              <a:t>https://</a:t>
            </a:r>
            <a:r>
              <a:rPr lang="en-GB" sz="1000" dirty="0" smtClean="0">
                <a:solidFill>
                  <a:schemeClr val="bg1"/>
                </a:solidFill>
              </a:rPr>
              <a:t>www.metmuseum.org/ art/collection/search/544763 </a:t>
            </a:r>
            <a:endParaRPr lang="en-GB" sz="1000" dirty="0">
              <a:solidFill>
                <a:schemeClr val="bg1"/>
              </a:solidFill>
            </a:endParaRPr>
          </a:p>
        </p:txBody>
      </p:sp>
      <p:sp>
        <p:nvSpPr>
          <p:cNvPr id="26" name="TextBox 25"/>
          <p:cNvSpPr txBox="1"/>
          <p:nvPr/>
        </p:nvSpPr>
        <p:spPr>
          <a:xfrm>
            <a:off x="8242991" y="6142121"/>
            <a:ext cx="3126047" cy="553998"/>
          </a:xfrm>
          <a:prstGeom prst="rect">
            <a:avLst/>
          </a:prstGeom>
          <a:noFill/>
        </p:spPr>
        <p:txBody>
          <a:bodyPr wrap="square" rtlCol="0">
            <a:spAutoFit/>
          </a:bodyPr>
          <a:lstStyle/>
          <a:p>
            <a:r>
              <a:rPr lang="en-GB" sz="1000" dirty="0" smtClean="0">
                <a:solidFill>
                  <a:schemeClr val="bg1"/>
                </a:solidFill>
              </a:rPr>
              <a:t>Figure 5:Late Period Shabti, UCL. </a:t>
            </a:r>
            <a:r>
              <a:rPr lang="en-GB" sz="1000" dirty="0">
                <a:solidFill>
                  <a:schemeClr val="bg1"/>
                </a:solidFill>
              </a:rPr>
              <a:t>https://</a:t>
            </a:r>
            <a:r>
              <a:rPr lang="en-GB" sz="1000" dirty="0" smtClean="0">
                <a:solidFill>
                  <a:schemeClr val="bg1"/>
                </a:solidFill>
              </a:rPr>
              <a:t>www.u cl.ac.uk/museums-static /digitalegypt/</a:t>
            </a:r>
            <a:r>
              <a:rPr lang="en-GB" sz="1000" dirty="0" err="1" smtClean="0">
                <a:solidFill>
                  <a:schemeClr val="bg1"/>
                </a:solidFill>
              </a:rPr>
              <a:t>burialcusto</a:t>
            </a:r>
            <a:r>
              <a:rPr lang="en-GB" sz="1000" dirty="0" smtClean="0">
                <a:solidFill>
                  <a:schemeClr val="bg1"/>
                </a:solidFill>
              </a:rPr>
              <a:t> </a:t>
            </a:r>
            <a:r>
              <a:rPr lang="en-GB" sz="1000" dirty="0" err="1" smtClean="0">
                <a:solidFill>
                  <a:schemeClr val="bg1"/>
                </a:solidFill>
              </a:rPr>
              <a:t>ms</a:t>
            </a:r>
            <a:r>
              <a:rPr lang="en-GB" sz="1000" dirty="0" smtClean="0">
                <a:solidFill>
                  <a:schemeClr val="bg1"/>
                </a:solidFill>
              </a:rPr>
              <a:t>/archive/uc40094a.gif</a:t>
            </a:r>
            <a:endParaRPr lang="en-GB" sz="1000" dirty="0">
              <a:solidFill>
                <a:schemeClr val="bg1"/>
              </a:solidFill>
            </a:endParaRPr>
          </a:p>
        </p:txBody>
      </p:sp>
    </p:spTree>
    <p:extLst>
      <p:ext uri="{BB962C8B-B14F-4D97-AF65-F5344CB8AC3E}">
        <p14:creationId xmlns:p14="http://schemas.microsoft.com/office/powerpoint/2010/main" val="24906747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C0AF-0C99-49B8-B848-73442FA812F7}"/>
              </a:ext>
            </a:extLst>
          </p:cNvPr>
          <p:cNvSpPr>
            <a:spLocks noGrp="1"/>
          </p:cNvSpPr>
          <p:nvPr>
            <p:ph type="title"/>
          </p:nvPr>
        </p:nvSpPr>
        <p:spPr/>
        <p:txBody>
          <a:bodyPr/>
          <a:lstStyle/>
          <a:p>
            <a:r>
              <a:rPr lang="en-US" dirty="0" smtClean="0"/>
              <a:t>My Object – Ushabti  </a:t>
            </a:r>
            <a:endParaRPr lang="en-US" noProof="0" dirty="0">
              <a:solidFill>
                <a:schemeClr val="tx1"/>
              </a:solidFill>
            </a:endParaRPr>
          </a:p>
        </p:txBody>
      </p:sp>
      <p:sp>
        <p:nvSpPr>
          <p:cNvPr id="4" name="Text Placeholder 3">
            <a:extLst>
              <a:ext uri="{FF2B5EF4-FFF2-40B4-BE49-F238E27FC236}">
                <a16:creationId xmlns:a16="http://schemas.microsoft.com/office/drawing/2014/main" id="{24F1A56A-9365-4450-94DC-F98248141D77}"/>
              </a:ext>
            </a:extLst>
          </p:cNvPr>
          <p:cNvSpPr>
            <a:spLocks noGrp="1"/>
          </p:cNvSpPr>
          <p:nvPr>
            <p:ph type="body" sz="half" idx="2"/>
          </p:nvPr>
        </p:nvSpPr>
        <p:spPr>
          <a:xfrm>
            <a:off x="493526" y="1759528"/>
            <a:ext cx="5577536" cy="4590803"/>
          </a:xfrm>
        </p:spPr>
        <p:txBody>
          <a:bodyPr>
            <a:normAutofit fontScale="70000" lnSpcReduction="20000"/>
          </a:bodyPr>
          <a:lstStyle/>
          <a:p>
            <a:pPr>
              <a:lnSpc>
                <a:spcPct val="150000"/>
              </a:lnSpc>
            </a:pPr>
            <a:r>
              <a:rPr lang="en-GB" dirty="0"/>
              <a:t>Material: Egyptian Faience (Green/Blue Glaze)</a:t>
            </a:r>
          </a:p>
          <a:p>
            <a:pPr>
              <a:lnSpc>
                <a:spcPct val="150000"/>
              </a:lnSpc>
            </a:pPr>
            <a:r>
              <a:rPr lang="en-GB" dirty="0"/>
              <a:t>Period: Late Period (26</a:t>
            </a:r>
            <a:r>
              <a:rPr lang="en-GB" baseline="30000" dirty="0"/>
              <a:t>th</a:t>
            </a:r>
            <a:r>
              <a:rPr lang="en-GB" dirty="0"/>
              <a:t> Dynasty)</a:t>
            </a:r>
          </a:p>
          <a:p>
            <a:pPr>
              <a:lnSpc>
                <a:spcPct val="150000"/>
              </a:lnSpc>
            </a:pPr>
            <a:r>
              <a:rPr lang="en-GB" dirty="0"/>
              <a:t>Provence: Unknown (Egypt)</a:t>
            </a:r>
          </a:p>
          <a:p>
            <a:pPr>
              <a:lnSpc>
                <a:spcPct val="150000"/>
              </a:lnSpc>
            </a:pPr>
            <a:r>
              <a:rPr lang="en-GB" dirty="0"/>
              <a:t>Collected by: Major Harry Hartly Southey, who was a solider/amateur collector </a:t>
            </a:r>
            <a:r>
              <a:rPr lang="en-GB" dirty="0" smtClean="0"/>
              <a:t>and </a:t>
            </a:r>
            <a:r>
              <a:rPr lang="en-GB" dirty="0" smtClean="0"/>
              <a:t>died </a:t>
            </a:r>
            <a:r>
              <a:rPr lang="en-GB" dirty="0"/>
              <a:t>in the Battle of Giza in 1917. Donated to Cyfarthfa Castle Museum by family members after his death. </a:t>
            </a:r>
          </a:p>
          <a:p>
            <a:pPr>
              <a:lnSpc>
                <a:spcPct val="150000"/>
              </a:lnSpc>
            </a:pPr>
            <a:r>
              <a:rPr lang="en-GB" dirty="0"/>
              <a:t>Dimensions: </a:t>
            </a:r>
          </a:p>
          <a:p>
            <a:pPr lvl="1">
              <a:lnSpc>
                <a:spcPct val="150000"/>
              </a:lnSpc>
            </a:pPr>
            <a:r>
              <a:rPr lang="en-GB" sz="1700" dirty="0">
                <a:solidFill>
                  <a:schemeClr val="tx1"/>
                </a:solidFill>
              </a:rPr>
              <a:t>Length: 9.5cm, </a:t>
            </a:r>
          </a:p>
          <a:p>
            <a:pPr lvl="1">
              <a:lnSpc>
                <a:spcPct val="150000"/>
              </a:lnSpc>
            </a:pPr>
            <a:r>
              <a:rPr lang="en-GB" sz="1700" dirty="0" smtClean="0">
                <a:solidFill>
                  <a:schemeClr val="tx1"/>
                </a:solidFill>
              </a:rPr>
              <a:t>Width: </a:t>
            </a:r>
            <a:r>
              <a:rPr lang="en-GB" sz="1700" dirty="0">
                <a:solidFill>
                  <a:schemeClr val="tx1"/>
                </a:solidFill>
              </a:rPr>
              <a:t>Head: 1.8cm, Shoulder/Arms: 2.9cm, Legs: 1.6cm, Feet: </a:t>
            </a:r>
            <a:r>
              <a:rPr lang="en-GB" sz="1700" dirty="0" smtClean="0">
                <a:solidFill>
                  <a:schemeClr val="tx1"/>
                </a:solidFill>
              </a:rPr>
              <a:t>1.7cm</a:t>
            </a:r>
          </a:p>
          <a:p>
            <a:pPr lvl="1">
              <a:lnSpc>
                <a:spcPct val="150000"/>
              </a:lnSpc>
            </a:pPr>
            <a:r>
              <a:rPr lang="en-GB" sz="1700" dirty="0" smtClean="0">
                <a:solidFill>
                  <a:schemeClr val="tx1"/>
                </a:solidFill>
              </a:rPr>
              <a:t>Depth: 1.9cm </a:t>
            </a:r>
            <a:r>
              <a:rPr lang="en-GB" sz="1700" dirty="0" smtClean="0">
                <a:solidFill>
                  <a:schemeClr val="tx1"/>
                </a:solidFill>
              </a:rPr>
              <a:t>  </a:t>
            </a:r>
            <a:endParaRPr lang="en-GB" sz="1700" dirty="0">
              <a:solidFill>
                <a:schemeClr val="tx1"/>
              </a:solidFill>
            </a:endParaRPr>
          </a:p>
          <a:p>
            <a:pPr marL="0" indent="0">
              <a:buNone/>
            </a:pPr>
            <a:endParaRPr lang="en-US" noProof="0" dirty="0">
              <a:solidFill>
                <a:schemeClr val="tx1"/>
              </a:solidFill>
            </a:endParaRPr>
          </a:p>
        </p:txBody>
      </p:sp>
      <p:grpSp>
        <p:nvGrpSpPr>
          <p:cNvPr id="8" name="Group 7" descr="decorative element">
            <a:extLst>
              <a:ext uri="{FF2B5EF4-FFF2-40B4-BE49-F238E27FC236}">
                <a16:creationId xmlns:a16="http://schemas.microsoft.com/office/drawing/2014/main" id="{EFE30D8E-3C8D-4EC6-9EC0-49EEC65D3D70}"/>
              </a:ext>
              <a:ext uri="{C183D7F6-B498-43B3-948B-1728B52AA6E4}">
                <adec:decorative xmlns="" xmlns:adec="http://schemas.microsoft.com/office/drawing/2017/decorative" val="1"/>
              </a:ext>
            </a:extLst>
          </p:cNvPr>
          <p:cNvGrpSpPr/>
          <p:nvPr/>
        </p:nvGrpSpPr>
        <p:grpSpPr>
          <a:xfrm flipH="1">
            <a:off x="394323" y="480290"/>
            <a:ext cx="6102876" cy="1046871"/>
            <a:chOff x="4266631" y="945960"/>
            <a:chExt cx="7178609" cy="5226240"/>
          </a:xfrm>
        </p:grpSpPr>
        <p:cxnSp>
          <p:nvCxnSpPr>
            <p:cNvPr id="9" name="Straight Connector 8">
              <a:extLst>
                <a:ext uri="{FF2B5EF4-FFF2-40B4-BE49-F238E27FC236}">
                  <a16:creationId xmlns:a16="http://schemas.microsoft.com/office/drawing/2014/main" id="{1612A650-2C8A-4D4F-8C56-7E8C716CB428}"/>
                </a:ext>
              </a:extLst>
            </p:cNvPr>
            <p:cNvCxnSpPr/>
            <p:nvPr/>
          </p:nvCxnSpPr>
          <p:spPr>
            <a:xfrm>
              <a:off x="4267200" y="960120"/>
              <a:ext cx="717804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0" name="Straight Connector 9">
              <a:extLst>
                <a:ext uri="{FF2B5EF4-FFF2-40B4-BE49-F238E27FC236}">
                  <a16:creationId xmlns:a16="http://schemas.microsoft.com/office/drawing/2014/main" id="{D87B35CA-924E-4B0B-8992-FCA9B56F0710}"/>
                </a:ext>
              </a:extLst>
            </p:cNvPr>
            <p:cNvCxnSpPr/>
            <p:nvPr/>
          </p:nvCxnSpPr>
          <p:spPr>
            <a:xfrm>
              <a:off x="4266631" y="6172200"/>
              <a:ext cx="7160477"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cxnSp>
          <p:nvCxnSpPr>
            <p:cNvPr id="11" name="Straight Connector 10">
              <a:extLst>
                <a:ext uri="{FF2B5EF4-FFF2-40B4-BE49-F238E27FC236}">
                  <a16:creationId xmlns:a16="http://schemas.microsoft.com/office/drawing/2014/main" id="{37967EA4-E543-4682-9FBC-5EB0A4DED477}"/>
                </a:ext>
              </a:extLst>
            </p:cNvPr>
            <p:cNvCxnSpPr>
              <a:cxnSpLocks/>
            </p:cNvCxnSpPr>
            <p:nvPr/>
          </p:nvCxnSpPr>
          <p:spPr>
            <a:xfrm rot="16200000">
              <a:off x="8817888" y="3555960"/>
              <a:ext cx="5220000" cy="0"/>
            </a:xfrm>
            <a:prstGeom prst="line">
              <a:avLst/>
            </a:prstGeom>
            <a:ln>
              <a:solidFill>
                <a:schemeClr val="bg1"/>
              </a:solidFill>
            </a:ln>
          </p:spPr>
          <p:style>
            <a:lnRef idx="3">
              <a:schemeClr val="accent2"/>
            </a:lnRef>
            <a:fillRef idx="0">
              <a:schemeClr val="accent2"/>
            </a:fillRef>
            <a:effectRef idx="2">
              <a:schemeClr val="accent2"/>
            </a:effectRef>
            <a:fontRef idx="minor">
              <a:schemeClr val="tx1"/>
            </a:fontRef>
          </p:style>
        </p:cxnSp>
      </p:grpSp>
      <p:pic>
        <p:nvPicPr>
          <p:cNvPr id="15" name="Picture Placeholder 14"/>
          <p:cNvPicPr>
            <a:picLocks noGrp="1" noChangeAspect="1"/>
          </p:cNvPicPr>
          <p:nvPr>
            <p:ph type="pic" idx="1"/>
          </p:nvPr>
        </p:nvPicPr>
        <p:blipFill>
          <a:blip r:embed="rId2"/>
          <a:srcRect l="4875" r="4875"/>
          <a:stretch>
            <a:fillRect/>
          </a:stretch>
        </p:blipFill>
        <p:spPr>
          <a:xfrm rot="5400000">
            <a:off x="5919788" y="579438"/>
            <a:ext cx="6858000" cy="5699125"/>
          </a:xfrm>
        </p:spPr>
      </p:pic>
      <p:sp>
        <p:nvSpPr>
          <p:cNvPr id="3" name="TextBox 2"/>
          <p:cNvSpPr txBox="1"/>
          <p:nvPr/>
        </p:nvSpPr>
        <p:spPr>
          <a:xfrm>
            <a:off x="9023927" y="6622473"/>
            <a:ext cx="3971637" cy="246221"/>
          </a:xfrm>
          <a:prstGeom prst="rect">
            <a:avLst/>
          </a:prstGeom>
          <a:noFill/>
        </p:spPr>
        <p:txBody>
          <a:bodyPr wrap="square" rtlCol="0">
            <a:spAutoFit/>
          </a:bodyPr>
          <a:lstStyle/>
          <a:p>
            <a:r>
              <a:rPr lang="en-GB" sz="1000" dirty="0" smtClean="0"/>
              <a:t>Figure 6: Ushabti Figurine. Authors own image (2019) </a:t>
            </a:r>
            <a:endParaRPr lang="en-GB" sz="1000" dirty="0"/>
          </a:p>
        </p:txBody>
      </p:sp>
    </p:spTree>
    <p:extLst>
      <p:ext uri="{BB962C8B-B14F-4D97-AF65-F5344CB8AC3E}">
        <p14:creationId xmlns:p14="http://schemas.microsoft.com/office/powerpoint/2010/main" val="2365196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B900"/>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476189" y="319966"/>
            <a:ext cx="10893775" cy="1172238"/>
          </a:xfrm>
        </p:spPr>
        <p:txBody>
          <a:bodyPr>
            <a:normAutofit fontScale="90000"/>
          </a:bodyPr>
          <a:lstStyle/>
          <a:p>
            <a:r>
              <a:rPr lang="en-GB" dirty="0" smtClean="0"/>
              <a:t>Research: Can we date this </a:t>
            </a:r>
            <a:r>
              <a:rPr lang="en-GB" dirty="0" smtClean="0"/>
              <a:t>object from key features? </a:t>
            </a:r>
            <a:endParaRPr lang="en-GB" dirty="0"/>
          </a:p>
        </p:txBody>
      </p:sp>
      <p:sp>
        <p:nvSpPr>
          <p:cNvPr id="2" name="TextBox 1"/>
          <p:cNvSpPr txBox="1"/>
          <p:nvPr/>
        </p:nvSpPr>
        <p:spPr>
          <a:xfrm>
            <a:off x="257735" y="2025331"/>
            <a:ext cx="7427348" cy="3735446"/>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sz="1600" dirty="0"/>
              <a:t>I believe this Ushabti can be dated to the </a:t>
            </a:r>
            <a:r>
              <a:rPr lang="en-GB" sz="1600" dirty="0" smtClean="0"/>
              <a:t>Late Period</a:t>
            </a:r>
            <a:r>
              <a:rPr lang="en-GB" sz="1600" dirty="0"/>
              <a:t>, more specifically 26</a:t>
            </a:r>
            <a:r>
              <a:rPr lang="en-GB" sz="1600" baseline="30000" dirty="0"/>
              <a:t>th</a:t>
            </a:r>
            <a:r>
              <a:rPr lang="en-GB" sz="1600" dirty="0"/>
              <a:t> dynasty </a:t>
            </a:r>
            <a:r>
              <a:rPr lang="en-GB" sz="1600" dirty="0" smtClean="0"/>
              <a:t>(Saite </a:t>
            </a:r>
            <a:r>
              <a:rPr lang="en-GB" sz="1600" dirty="0"/>
              <a:t>dynasty: last dynasty where Egypt is being ruled by native pharaohs) </a:t>
            </a:r>
            <a:r>
              <a:rPr lang="en-GB" sz="1600" dirty="0" smtClean="0"/>
              <a:t>for the following </a:t>
            </a:r>
            <a:r>
              <a:rPr lang="en-GB" sz="1600" dirty="0"/>
              <a:t>reasons</a:t>
            </a:r>
            <a:r>
              <a:rPr lang="en-GB" sz="1600" dirty="0" smtClean="0"/>
              <a:t>.</a:t>
            </a:r>
          </a:p>
          <a:p>
            <a:pPr marL="285750" indent="-285750">
              <a:lnSpc>
                <a:spcPct val="150000"/>
              </a:lnSpc>
              <a:buClr>
                <a:schemeClr val="bg1"/>
              </a:buClr>
              <a:buFont typeface="Arial" panose="020B0604020202020204" pitchFamily="34" charset="0"/>
              <a:buChar char="•"/>
            </a:pPr>
            <a:r>
              <a:rPr lang="en-GB" sz="1600" dirty="0" smtClean="0"/>
              <a:t>According </a:t>
            </a:r>
            <a:r>
              <a:rPr lang="en-GB" sz="1600" dirty="0"/>
              <a:t>to Milde </a:t>
            </a:r>
            <a:r>
              <a:rPr lang="en-GB" sz="1600" dirty="0" smtClean="0"/>
              <a:t>(2012), a </a:t>
            </a:r>
            <a:r>
              <a:rPr lang="en-GB" sz="1600" dirty="0"/>
              <a:t>typical Ushabti from the “Saite renaissance” was displayed with key </a:t>
            </a:r>
            <a:r>
              <a:rPr lang="en-GB" sz="1600" dirty="0" smtClean="0"/>
              <a:t>features </a:t>
            </a:r>
            <a:r>
              <a:rPr lang="en-GB" sz="1600" dirty="0"/>
              <a:t>of ancient statuary: </a:t>
            </a:r>
          </a:p>
          <a:p>
            <a:pPr marL="742950" lvl="1" indent="-285750">
              <a:lnSpc>
                <a:spcPct val="150000"/>
              </a:lnSpc>
              <a:buClr>
                <a:schemeClr val="bg1"/>
              </a:buClr>
              <a:buFont typeface="Arial" panose="020B0604020202020204" pitchFamily="34" charset="0"/>
              <a:buChar char="•"/>
            </a:pPr>
            <a:r>
              <a:rPr lang="en-GB" sz="1600" dirty="0"/>
              <a:t>Dorsal pillar </a:t>
            </a:r>
            <a:r>
              <a:rPr lang="en-GB" sz="1600" dirty="0" smtClean="0"/>
              <a:t>  </a:t>
            </a:r>
          </a:p>
          <a:p>
            <a:pPr marL="742950" lvl="1" indent="-285750">
              <a:lnSpc>
                <a:spcPct val="150000"/>
              </a:lnSpc>
              <a:buClr>
                <a:schemeClr val="bg1"/>
              </a:buClr>
              <a:buFont typeface="Arial" panose="020B0604020202020204" pitchFamily="34" charset="0"/>
              <a:buChar char="•"/>
            </a:pPr>
            <a:r>
              <a:rPr lang="en-GB" sz="1600" dirty="0" smtClean="0"/>
              <a:t>Hands </a:t>
            </a:r>
            <a:r>
              <a:rPr lang="en-GB" sz="1600" dirty="0"/>
              <a:t>grasping two </a:t>
            </a:r>
            <a:r>
              <a:rPr lang="en-GB" sz="1600" dirty="0" smtClean="0"/>
              <a:t>hoes or a hoe and </a:t>
            </a:r>
            <a:r>
              <a:rPr lang="en-GB" sz="1600" dirty="0"/>
              <a:t>pick</a:t>
            </a:r>
          </a:p>
          <a:p>
            <a:pPr marL="742950" lvl="1" indent="-285750">
              <a:lnSpc>
                <a:spcPct val="150000"/>
              </a:lnSpc>
              <a:buClr>
                <a:schemeClr val="bg1"/>
              </a:buClr>
              <a:buFont typeface="Arial" panose="020B0604020202020204" pitchFamily="34" charset="0"/>
              <a:buChar char="•"/>
            </a:pPr>
            <a:r>
              <a:rPr lang="en-GB" sz="1600" dirty="0" smtClean="0"/>
              <a:t>Basket with rope handle over the left </a:t>
            </a:r>
            <a:r>
              <a:rPr lang="en-GB" sz="1600" dirty="0"/>
              <a:t>shoulder</a:t>
            </a:r>
          </a:p>
          <a:p>
            <a:pPr marL="742950" lvl="1" indent="-285750">
              <a:lnSpc>
                <a:spcPct val="150000"/>
              </a:lnSpc>
              <a:buClr>
                <a:schemeClr val="bg1"/>
              </a:buClr>
              <a:buFont typeface="Arial" panose="020B0604020202020204" pitchFamily="34" charset="0"/>
              <a:buChar char="•"/>
            </a:pPr>
            <a:r>
              <a:rPr lang="en-GB" sz="1600" dirty="0"/>
              <a:t>Greek smile</a:t>
            </a:r>
          </a:p>
          <a:p>
            <a:pPr marL="742950" lvl="1" indent="-285750">
              <a:lnSpc>
                <a:spcPct val="150000"/>
              </a:lnSpc>
              <a:buClr>
                <a:schemeClr val="bg1"/>
              </a:buClr>
              <a:buFont typeface="Arial" panose="020B0604020202020204" pitchFamily="34" charset="0"/>
              <a:buChar char="•"/>
            </a:pPr>
            <a:r>
              <a:rPr lang="en-GB" sz="1600" dirty="0"/>
              <a:t>Long Osirian </a:t>
            </a:r>
            <a:r>
              <a:rPr lang="en-GB" sz="1600" dirty="0" smtClean="0"/>
              <a:t>beard</a:t>
            </a:r>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25590" t="39225" r="48552" b="36352"/>
          <a:stretch/>
        </p:blipFill>
        <p:spPr>
          <a:xfrm rot="5400000">
            <a:off x="9291492" y="4718024"/>
            <a:ext cx="2382975" cy="1500391"/>
          </a:xfrm>
          <a:prstGeom prst="rect">
            <a:avLst/>
          </a:prstGeom>
        </p:spPr>
      </p:pic>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25153" t="48607" r="45756" b="28048"/>
          <a:stretch/>
        </p:blipFill>
        <p:spPr>
          <a:xfrm rot="5400000">
            <a:off x="7536133" y="4716464"/>
            <a:ext cx="2382976" cy="1500391"/>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l="20811" t="33565" r="58987" b="36984"/>
          <a:stretch/>
        </p:blipFill>
        <p:spPr>
          <a:xfrm rot="5400000">
            <a:off x="7592517" y="2100297"/>
            <a:ext cx="2325177" cy="1500390"/>
          </a:xfrm>
          <a:prstGeom prst="rect">
            <a:avLst/>
          </a:prstGeom>
          <a:ln w="38100">
            <a:noFill/>
          </a:ln>
        </p:spPr>
      </p:pic>
      <p:pic>
        <p:nvPicPr>
          <p:cNvPr id="10" name="Picture 9"/>
          <p:cNvPicPr>
            <a:picLocks noChangeAspect="1"/>
          </p:cNvPicPr>
          <p:nvPr/>
        </p:nvPicPr>
        <p:blipFill rotWithShape="1">
          <a:blip r:embed="rId5">
            <a:extLst>
              <a:ext uri="{28A0092B-C50C-407E-A947-70E740481C1C}">
                <a14:useLocalDpi xmlns:a14="http://schemas.microsoft.com/office/drawing/2010/main" val="0"/>
              </a:ext>
            </a:extLst>
          </a:blip>
          <a:srcRect l="27647" t="22116" r="16460" b="18086"/>
          <a:stretch/>
        </p:blipFill>
        <p:spPr>
          <a:xfrm rot="5400000">
            <a:off x="9320680" y="2100587"/>
            <a:ext cx="2325177" cy="1499812"/>
          </a:xfrm>
          <a:prstGeom prst="rect">
            <a:avLst/>
          </a:prstGeom>
        </p:spPr>
      </p:pic>
      <p:cxnSp>
        <p:nvCxnSpPr>
          <p:cNvPr id="12" name="Straight Connector 11"/>
          <p:cNvCxnSpPr/>
          <p:nvPr/>
        </p:nvCxnSpPr>
        <p:spPr>
          <a:xfrm flipV="1">
            <a:off x="8562109" y="4968072"/>
            <a:ext cx="93173" cy="323272"/>
          </a:xfrm>
          <a:prstGeom prst="line">
            <a:avLst/>
          </a:prstGeom>
          <a:ln w="19050">
            <a:solidFill>
              <a:srgbClr val="FF0000"/>
            </a:solidFill>
          </a:ln>
        </p:spPr>
        <p:style>
          <a:lnRef idx="1">
            <a:schemeClr val="accent6"/>
          </a:lnRef>
          <a:fillRef idx="0">
            <a:schemeClr val="accent6"/>
          </a:fillRef>
          <a:effectRef idx="0">
            <a:schemeClr val="accent6"/>
          </a:effectRef>
          <a:fontRef idx="minor">
            <a:schemeClr val="tx1"/>
          </a:fontRef>
        </p:style>
      </p:cxnSp>
      <p:cxnSp>
        <p:nvCxnSpPr>
          <p:cNvPr id="14" name="Straight Connector 13"/>
          <p:cNvCxnSpPr/>
          <p:nvPr/>
        </p:nvCxnSpPr>
        <p:spPr>
          <a:xfrm>
            <a:off x="8655282" y="4946063"/>
            <a:ext cx="239336" cy="611759"/>
          </a:xfrm>
          <a:prstGeom prst="line">
            <a:avLst/>
          </a:prstGeom>
          <a:ln w="19050">
            <a:solidFill>
              <a:srgbClr val="FF0000"/>
            </a:solidFill>
          </a:ln>
        </p:spPr>
        <p:style>
          <a:lnRef idx="1">
            <a:schemeClr val="accent6"/>
          </a:lnRef>
          <a:fillRef idx="0">
            <a:schemeClr val="accent6"/>
          </a:fillRef>
          <a:effectRef idx="0">
            <a:schemeClr val="accent6"/>
          </a:effectRef>
          <a:fontRef idx="minor">
            <a:schemeClr val="tx1"/>
          </a:fontRef>
        </p:style>
      </p:cxnSp>
      <p:cxnSp>
        <p:nvCxnSpPr>
          <p:cNvPr id="17" name="Straight Connector 16"/>
          <p:cNvCxnSpPr/>
          <p:nvPr/>
        </p:nvCxnSpPr>
        <p:spPr>
          <a:xfrm flipH="1" flipV="1">
            <a:off x="8672946" y="4673590"/>
            <a:ext cx="332509" cy="683491"/>
          </a:xfrm>
          <a:prstGeom prst="line">
            <a:avLst/>
          </a:prstGeom>
          <a:ln w="19050">
            <a:solidFill>
              <a:srgbClr val="FF0000"/>
            </a:solidFill>
          </a:ln>
        </p:spPr>
        <p:style>
          <a:lnRef idx="1">
            <a:schemeClr val="accent6"/>
          </a:lnRef>
          <a:fillRef idx="0">
            <a:schemeClr val="accent6"/>
          </a:fillRef>
          <a:effectRef idx="0">
            <a:schemeClr val="accent6"/>
          </a:effectRef>
          <a:fontRef idx="minor">
            <a:schemeClr val="tx1"/>
          </a:fontRef>
        </p:style>
      </p:cxnSp>
      <p:cxnSp>
        <p:nvCxnSpPr>
          <p:cNvPr id="19" name="Straight Connector 18"/>
          <p:cNvCxnSpPr/>
          <p:nvPr/>
        </p:nvCxnSpPr>
        <p:spPr>
          <a:xfrm flipV="1">
            <a:off x="8478982" y="4681893"/>
            <a:ext cx="176300" cy="475615"/>
          </a:xfrm>
          <a:prstGeom prst="line">
            <a:avLst/>
          </a:prstGeom>
          <a:ln w="19050">
            <a:solidFill>
              <a:srgbClr val="FF0000"/>
            </a:solidFill>
          </a:ln>
        </p:spPr>
        <p:style>
          <a:lnRef idx="1">
            <a:schemeClr val="accent6"/>
          </a:lnRef>
          <a:fillRef idx="0">
            <a:schemeClr val="accent6"/>
          </a:fillRef>
          <a:effectRef idx="0">
            <a:schemeClr val="accent6"/>
          </a:effectRef>
          <a:fontRef idx="minor">
            <a:schemeClr val="tx1"/>
          </a:fontRef>
        </p:style>
      </p:cxnSp>
      <p:sp>
        <p:nvSpPr>
          <p:cNvPr id="23" name="Rectangle 22"/>
          <p:cNvSpPr/>
          <p:nvPr/>
        </p:nvSpPr>
        <p:spPr>
          <a:xfrm>
            <a:off x="8332743" y="2817121"/>
            <a:ext cx="844723" cy="893469"/>
          </a:xfrm>
          <a:prstGeom prst="rect">
            <a:avLst/>
          </a:prstGeom>
          <a:noFill/>
          <a:ln w="19050">
            <a:solidFill>
              <a:srgbClr val="FF0000"/>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Rectangle 23"/>
          <p:cNvSpPr/>
          <p:nvPr/>
        </p:nvSpPr>
        <p:spPr>
          <a:xfrm>
            <a:off x="10252136" y="1951554"/>
            <a:ext cx="508000" cy="1911928"/>
          </a:xfrm>
          <a:prstGeom prst="rect">
            <a:avLst/>
          </a:prstGeom>
          <a:noFill/>
          <a:ln w="19050">
            <a:solidFill>
              <a:srgbClr val="FF0000"/>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cxnSp>
        <p:nvCxnSpPr>
          <p:cNvPr id="26" name="Straight Connector 25"/>
          <p:cNvCxnSpPr/>
          <p:nvPr/>
        </p:nvCxnSpPr>
        <p:spPr>
          <a:xfrm flipH="1">
            <a:off x="10400088" y="4767420"/>
            <a:ext cx="240146" cy="82419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0658422" y="4738467"/>
            <a:ext cx="304800" cy="1034473"/>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10547927" y="5190829"/>
            <a:ext cx="110837" cy="427032"/>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10671422" y="5168819"/>
            <a:ext cx="159410" cy="595617"/>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35" name="Arc 34"/>
          <p:cNvSpPr/>
          <p:nvPr/>
        </p:nvSpPr>
        <p:spPr>
          <a:xfrm rot="15130531" flipH="1">
            <a:off x="10467844" y="5303865"/>
            <a:ext cx="335427" cy="173271"/>
          </a:xfrm>
          <a:prstGeom prst="arc">
            <a:avLst>
              <a:gd name="adj1" fmla="val 18512441"/>
              <a:gd name="adj2" fmla="val 1794311"/>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TextBox 35"/>
          <p:cNvSpPr txBox="1"/>
          <p:nvPr/>
        </p:nvSpPr>
        <p:spPr>
          <a:xfrm>
            <a:off x="4455127" y="6246130"/>
            <a:ext cx="3549783" cy="830997"/>
          </a:xfrm>
          <a:prstGeom prst="rect">
            <a:avLst/>
          </a:prstGeom>
          <a:noFill/>
        </p:spPr>
        <p:txBody>
          <a:bodyPr wrap="square" rtlCol="0">
            <a:spAutoFit/>
          </a:bodyPr>
          <a:lstStyle/>
          <a:p>
            <a:r>
              <a:rPr lang="en-GB" sz="900" dirty="0"/>
              <a:t>Figure </a:t>
            </a:r>
            <a:r>
              <a:rPr lang="en-GB" sz="900" dirty="0" smtClean="0"/>
              <a:t>7: A. Beard of Ushabti Figurine, B. Pillar of Ushabti Figurine, C. Pick in left hand of Ushabti Figurine, D. Hoe in right hand of Ushabti Figurine, Authors </a:t>
            </a:r>
            <a:r>
              <a:rPr lang="en-GB" sz="900" dirty="0"/>
              <a:t>own image (2019</a:t>
            </a:r>
            <a:r>
              <a:rPr lang="en-GB" sz="1000" dirty="0"/>
              <a:t>) </a:t>
            </a:r>
          </a:p>
          <a:p>
            <a:endParaRPr lang="en-GB" dirty="0"/>
          </a:p>
        </p:txBody>
      </p:sp>
      <p:sp>
        <p:nvSpPr>
          <p:cNvPr id="37" name="TextBox 36"/>
          <p:cNvSpPr txBox="1"/>
          <p:nvPr/>
        </p:nvSpPr>
        <p:spPr>
          <a:xfrm>
            <a:off x="9254836" y="3710590"/>
            <a:ext cx="250463" cy="246221"/>
          </a:xfrm>
          <a:prstGeom prst="rect">
            <a:avLst/>
          </a:prstGeom>
          <a:noFill/>
        </p:spPr>
        <p:txBody>
          <a:bodyPr wrap="square" rtlCol="0">
            <a:spAutoFit/>
          </a:bodyPr>
          <a:lstStyle/>
          <a:p>
            <a:r>
              <a:rPr lang="en-GB" sz="1000" dirty="0" smtClean="0"/>
              <a:t>A</a:t>
            </a:r>
            <a:endParaRPr lang="en-GB" sz="1000" dirty="0"/>
          </a:p>
        </p:txBody>
      </p:sp>
      <p:sp>
        <p:nvSpPr>
          <p:cNvPr id="38" name="TextBox 37"/>
          <p:cNvSpPr txBox="1"/>
          <p:nvPr/>
        </p:nvSpPr>
        <p:spPr>
          <a:xfrm>
            <a:off x="11009344" y="3745447"/>
            <a:ext cx="539132" cy="246221"/>
          </a:xfrm>
          <a:prstGeom prst="rect">
            <a:avLst/>
          </a:prstGeom>
          <a:noFill/>
        </p:spPr>
        <p:txBody>
          <a:bodyPr wrap="square" rtlCol="0">
            <a:spAutoFit/>
          </a:bodyPr>
          <a:lstStyle/>
          <a:p>
            <a:r>
              <a:rPr lang="en-GB" sz="1000" dirty="0" smtClean="0"/>
              <a:t>B</a:t>
            </a:r>
            <a:endParaRPr lang="en-GB" sz="1000" dirty="0"/>
          </a:p>
        </p:txBody>
      </p:sp>
      <p:sp>
        <p:nvSpPr>
          <p:cNvPr id="39" name="TextBox 38"/>
          <p:cNvSpPr txBox="1"/>
          <p:nvPr/>
        </p:nvSpPr>
        <p:spPr>
          <a:xfrm>
            <a:off x="9177466" y="6389123"/>
            <a:ext cx="374239" cy="246221"/>
          </a:xfrm>
          <a:prstGeom prst="rect">
            <a:avLst/>
          </a:prstGeom>
          <a:noFill/>
        </p:spPr>
        <p:txBody>
          <a:bodyPr wrap="square" rtlCol="0">
            <a:spAutoFit/>
          </a:bodyPr>
          <a:lstStyle/>
          <a:p>
            <a:r>
              <a:rPr lang="en-GB" sz="1000" dirty="0" smtClean="0"/>
              <a:t>C</a:t>
            </a:r>
            <a:endParaRPr lang="en-GB" sz="1000" dirty="0"/>
          </a:p>
        </p:txBody>
      </p:sp>
      <p:sp>
        <p:nvSpPr>
          <p:cNvPr id="40" name="TextBox 39"/>
          <p:cNvSpPr txBox="1"/>
          <p:nvPr/>
        </p:nvSpPr>
        <p:spPr>
          <a:xfrm>
            <a:off x="10950451" y="6389123"/>
            <a:ext cx="463803" cy="246221"/>
          </a:xfrm>
          <a:prstGeom prst="rect">
            <a:avLst/>
          </a:prstGeom>
          <a:noFill/>
        </p:spPr>
        <p:txBody>
          <a:bodyPr wrap="square" rtlCol="0">
            <a:spAutoFit/>
          </a:bodyPr>
          <a:lstStyle/>
          <a:p>
            <a:r>
              <a:rPr lang="en-GB" sz="1000" dirty="0" smtClean="0"/>
              <a:t>D</a:t>
            </a:r>
            <a:endParaRPr lang="en-GB" sz="1000" dirty="0"/>
          </a:p>
        </p:txBody>
      </p:sp>
    </p:spTree>
    <p:extLst>
      <p:ext uri="{BB962C8B-B14F-4D97-AF65-F5344CB8AC3E}">
        <p14:creationId xmlns:p14="http://schemas.microsoft.com/office/powerpoint/2010/main" val="37722621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624" y="594360"/>
            <a:ext cx="10893775" cy="1077422"/>
          </a:xfrm>
        </p:spPr>
        <p:txBody>
          <a:bodyPr>
            <a:normAutofit fontScale="90000"/>
          </a:bodyPr>
          <a:lstStyle/>
          <a:p>
            <a:r>
              <a:rPr lang="en-GB" dirty="0"/>
              <a:t>Research: Can we date this object </a:t>
            </a:r>
            <a:r>
              <a:rPr lang="en-GB" dirty="0" smtClean="0"/>
              <a:t>from the material?</a:t>
            </a:r>
            <a:endParaRPr lang="en-GB" dirty="0"/>
          </a:p>
        </p:txBody>
      </p:sp>
      <p:sp>
        <p:nvSpPr>
          <p:cNvPr id="4" name="TextBox 3"/>
          <p:cNvSpPr txBox="1"/>
          <p:nvPr/>
        </p:nvSpPr>
        <p:spPr>
          <a:xfrm>
            <a:off x="563418" y="1918186"/>
            <a:ext cx="10547927" cy="4939814"/>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dirty="0" smtClean="0"/>
              <a:t>The Ushabti discussed within this presentation is made from a semi precious stone, known as ‘Egyptian Faience’. </a:t>
            </a:r>
          </a:p>
          <a:p>
            <a:pPr marL="285750" indent="-285750">
              <a:lnSpc>
                <a:spcPct val="150000"/>
              </a:lnSpc>
              <a:buClr>
                <a:schemeClr val="bg1"/>
              </a:buClr>
              <a:buFont typeface="Arial" panose="020B0604020202020204" pitchFamily="34" charset="0"/>
              <a:buChar char="•"/>
            </a:pPr>
            <a:r>
              <a:rPr lang="en-GB" dirty="0" smtClean="0"/>
              <a:t>According to Nicholson (2009), the Egyptian desire for faience may have been perceived due to the desire for semi-precious stones, also it may have been desirable due to the “reflective blue colour of the sky” (Nicholson: 2009). </a:t>
            </a:r>
            <a:endParaRPr lang="en-GB" dirty="0"/>
          </a:p>
          <a:p>
            <a:pPr marL="285750" indent="-285750">
              <a:lnSpc>
                <a:spcPct val="150000"/>
              </a:lnSpc>
              <a:buClr>
                <a:schemeClr val="bg1"/>
              </a:buClr>
              <a:buFont typeface="Arial" panose="020B0604020202020204" pitchFamily="34" charset="0"/>
              <a:buChar char="•"/>
            </a:pPr>
            <a:r>
              <a:rPr lang="en-GB" dirty="0" smtClean="0"/>
              <a:t>Another </a:t>
            </a:r>
            <a:r>
              <a:rPr lang="en-GB" dirty="0"/>
              <a:t>method of dating this object is by using the colour of faience in which it was produced. In the T</a:t>
            </a:r>
            <a:r>
              <a:rPr lang="en-GB" dirty="0" smtClean="0"/>
              <a:t>wenty Fifth/Twenty Sixth Dynasty </a:t>
            </a:r>
            <a:r>
              <a:rPr lang="en-GB" dirty="0"/>
              <a:t>where a “renewed attention to traditional arts including </a:t>
            </a:r>
            <a:r>
              <a:rPr lang="en-GB" dirty="0" smtClean="0"/>
              <a:t>faience” occurred </a:t>
            </a:r>
            <a:r>
              <a:rPr lang="en-GB" dirty="0"/>
              <a:t>along with a “distinctive apple green colour” </a:t>
            </a:r>
            <a:r>
              <a:rPr lang="en-GB" dirty="0" smtClean="0"/>
              <a:t>being </a:t>
            </a:r>
            <a:r>
              <a:rPr lang="en-GB" dirty="0"/>
              <a:t>introduced to the typical blue Egyptian faience seen in previous </a:t>
            </a:r>
            <a:r>
              <a:rPr lang="en-GB" dirty="0" smtClean="0"/>
              <a:t>dynasties </a:t>
            </a:r>
            <a:r>
              <a:rPr lang="en-GB" dirty="0"/>
              <a:t>(Nicolson: 2009</a:t>
            </a:r>
            <a:r>
              <a:rPr lang="en-GB" dirty="0" smtClean="0"/>
              <a:t>).</a:t>
            </a:r>
            <a:endParaRPr lang="en-GB" dirty="0"/>
          </a:p>
          <a:p>
            <a:pPr marL="285750" indent="-285750">
              <a:lnSpc>
                <a:spcPct val="150000"/>
              </a:lnSpc>
              <a:buClr>
                <a:schemeClr val="bg1"/>
              </a:buClr>
              <a:buFont typeface="Arial" panose="020B0604020202020204" pitchFamily="34" charset="0"/>
              <a:buChar char="•"/>
            </a:pPr>
            <a:r>
              <a:rPr lang="en-GB" dirty="0" smtClean="0"/>
              <a:t>Due </a:t>
            </a:r>
            <a:r>
              <a:rPr lang="en-GB" dirty="0"/>
              <a:t>to the distinctive </a:t>
            </a:r>
            <a:r>
              <a:rPr lang="en-GB" dirty="0" smtClean="0"/>
              <a:t>blue/green </a:t>
            </a:r>
            <a:r>
              <a:rPr lang="en-GB" dirty="0"/>
              <a:t>colouring of this object and the features it possesses it </a:t>
            </a:r>
            <a:r>
              <a:rPr lang="en-GB" dirty="0" smtClean="0"/>
              <a:t>is probable that it </a:t>
            </a:r>
            <a:r>
              <a:rPr lang="en-GB" dirty="0"/>
              <a:t>was crafted in </a:t>
            </a:r>
            <a:r>
              <a:rPr lang="en-GB" dirty="0" smtClean="0"/>
              <a:t>Dynasty </a:t>
            </a:r>
            <a:r>
              <a:rPr lang="en-GB" dirty="0"/>
              <a:t>26.</a:t>
            </a:r>
          </a:p>
          <a:p>
            <a:endParaRPr lang="en-GB" dirty="0"/>
          </a:p>
        </p:txBody>
      </p:sp>
    </p:spTree>
    <p:extLst>
      <p:ext uri="{BB962C8B-B14F-4D97-AF65-F5344CB8AC3E}">
        <p14:creationId xmlns:p14="http://schemas.microsoft.com/office/powerpoint/2010/main" val="40097881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624" y="344978"/>
            <a:ext cx="10893775" cy="1123604"/>
          </a:xfrm>
        </p:spPr>
        <p:txBody>
          <a:bodyPr>
            <a:normAutofit fontScale="90000"/>
          </a:bodyPr>
          <a:lstStyle/>
          <a:p>
            <a:r>
              <a:rPr lang="en-GB" dirty="0" smtClean="0"/>
              <a:t>Research: Where </a:t>
            </a:r>
            <a:r>
              <a:rPr lang="en-GB" dirty="0"/>
              <a:t>was </a:t>
            </a:r>
            <a:r>
              <a:rPr lang="en-GB" dirty="0" smtClean="0"/>
              <a:t>this object </a:t>
            </a:r>
            <a:r>
              <a:rPr lang="en-GB" dirty="0"/>
              <a:t>found? Tomb </a:t>
            </a:r>
            <a:r>
              <a:rPr lang="en-GB" dirty="0" smtClean="0"/>
              <a:t>vs. Workshop?</a:t>
            </a:r>
            <a:endParaRPr lang="en-GB" dirty="0"/>
          </a:p>
        </p:txBody>
      </p:sp>
      <p:sp>
        <p:nvSpPr>
          <p:cNvPr id="4" name="TextBox 3"/>
          <p:cNvSpPr txBox="1"/>
          <p:nvPr/>
        </p:nvSpPr>
        <p:spPr>
          <a:xfrm>
            <a:off x="540842" y="1724054"/>
            <a:ext cx="7291593" cy="4708981"/>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sz="2000" dirty="0" smtClean="0"/>
              <a:t>On my initial inspection of the object it would be possible to suggest this object was part of a funerary assemblage due to the object being significantly well presented.</a:t>
            </a:r>
          </a:p>
          <a:p>
            <a:pPr marL="285750" indent="-285750">
              <a:lnSpc>
                <a:spcPct val="150000"/>
              </a:lnSpc>
              <a:buClr>
                <a:schemeClr val="bg1"/>
              </a:buClr>
              <a:buFont typeface="Arial" panose="020B0604020202020204" pitchFamily="34" charset="0"/>
              <a:buChar char="•"/>
            </a:pPr>
            <a:r>
              <a:rPr lang="en-GB" sz="2000" dirty="0"/>
              <a:t>H</a:t>
            </a:r>
            <a:r>
              <a:rPr lang="en-GB" sz="2000" dirty="0" smtClean="0"/>
              <a:t>owever, upon further study/analysis,  I </a:t>
            </a:r>
            <a:r>
              <a:rPr lang="en-GB" sz="2000" dirty="0"/>
              <a:t>do not believe this object came from a tomb for many </a:t>
            </a:r>
            <a:r>
              <a:rPr lang="en-GB" sz="2000" dirty="0" smtClean="0"/>
              <a:t>reasons. </a:t>
            </a:r>
          </a:p>
          <a:p>
            <a:pPr marL="285750" indent="-285750">
              <a:lnSpc>
                <a:spcPct val="150000"/>
              </a:lnSpc>
              <a:buClr>
                <a:schemeClr val="bg1"/>
              </a:buClr>
              <a:buFont typeface="Arial" panose="020B0604020202020204" pitchFamily="34" charset="0"/>
              <a:buChar char="•"/>
            </a:pPr>
            <a:r>
              <a:rPr lang="en-GB" sz="2000" dirty="0"/>
              <a:t>O</a:t>
            </a:r>
            <a:r>
              <a:rPr lang="en-GB" sz="2000" dirty="0" smtClean="0"/>
              <a:t>ne of the </a:t>
            </a:r>
            <a:r>
              <a:rPr lang="en-GB" sz="2000" dirty="0"/>
              <a:t>main reasons being there is </a:t>
            </a:r>
            <a:r>
              <a:rPr lang="en-GB" sz="2000" dirty="0" smtClean="0"/>
              <a:t>no </a:t>
            </a:r>
            <a:r>
              <a:rPr lang="en-GB" sz="2000" dirty="0"/>
              <a:t>inscription of hieroglyphic text of any kind </a:t>
            </a:r>
            <a:r>
              <a:rPr lang="en-GB" sz="2000" dirty="0" smtClean="0"/>
              <a:t>found, and typically within </a:t>
            </a:r>
            <a:r>
              <a:rPr lang="en-GB" sz="2000" dirty="0"/>
              <a:t>the afterlife beliefs of Ancient Egypt the text </a:t>
            </a:r>
            <a:r>
              <a:rPr lang="en-GB" sz="2000" dirty="0" smtClean="0"/>
              <a:t>(spell and/or names and titles) found </a:t>
            </a:r>
            <a:r>
              <a:rPr lang="en-GB" sz="2000" dirty="0"/>
              <a:t>on </a:t>
            </a:r>
            <a:r>
              <a:rPr lang="en-GB" sz="2000" dirty="0" smtClean="0"/>
              <a:t>these objects is </a:t>
            </a:r>
            <a:r>
              <a:rPr lang="en-GB" sz="2000" dirty="0"/>
              <a:t>what gave it magical </a:t>
            </a:r>
            <a:r>
              <a:rPr lang="en-GB" sz="2000" dirty="0" smtClean="0"/>
              <a:t>properties.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7530714" y="2435321"/>
            <a:ext cx="4630497" cy="3472872"/>
          </a:xfrm>
          <a:prstGeom prst="rect">
            <a:avLst/>
          </a:prstGeom>
        </p:spPr>
      </p:pic>
      <p:sp>
        <p:nvSpPr>
          <p:cNvPr id="6" name="TextBox 5"/>
          <p:cNvSpPr txBox="1"/>
          <p:nvPr/>
        </p:nvSpPr>
        <p:spPr>
          <a:xfrm>
            <a:off x="9125526" y="1856508"/>
            <a:ext cx="2456873" cy="400110"/>
          </a:xfrm>
          <a:prstGeom prst="rect">
            <a:avLst/>
          </a:prstGeom>
          <a:noFill/>
        </p:spPr>
        <p:txBody>
          <a:bodyPr wrap="square" rtlCol="0">
            <a:spAutoFit/>
          </a:bodyPr>
          <a:lstStyle/>
          <a:p>
            <a:r>
              <a:rPr lang="en-GB" sz="1000" dirty="0" smtClean="0">
                <a:solidFill>
                  <a:schemeClr val="bg1"/>
                </a:solidFill>
              </a:rPr>
              <a:t>Figure 8: Ushabti Figurine, Authors own image (2019) </a:t>
            </a:r>
            <a:endParaRPr lang="en-GB" sz="1000" dirty="0">
              <a:solidFill>
                <a:schemeClr val="bg1"/>
              </a:solidFill>
            </a:endParaRPr>
          </a:p>
        </p:txBody>
      </p:sp>
    </p:spTree>
    <p:extLst>
      <p:ext uri="{BB962C8B-B14F-4D97-AF65-F5344CB8AC3E}">
        <p14:creationId xmlns:p14="http://schemas.microsoft.com/office/powerpoint/2010/main" val="8143413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624" y="594360"/>
            <a:ext cx="10893775" cy="1179022"/>
          </a:xfrm>
        </p:spPr>
        <p:txBody>
          <a:bodyPr>
            <a:normAutofit fontScale="90000"/>
          </a:bodyPr>
          <a:lstStyle/>
          <a:p>
            <a:r>
              <a:rPr lang="en-GB" dirty="0"/>
              <a:t>Research: Where was this object found? Tomb vs. Workshop</a:t>
            </a:r>
            <a:r>
              <a:rPr lang="en-GB" dirty="0" smtClean="0"/>
              <a:t>? Continued</a:t>
            </a:r>
            <a:endParaRPr lang="en-GB" dirty="0"/>
          </a:p>
        </p:txBody>
      </p:sp>
      <p:sp>
        <p:nvSpPr>
          <p:cNvPr id="4" name="TextBox 3"/>
          <p:cNvSpPr txBox="1"/>
          <p:nvPr/>
        </p:nvSpPr>
        <p:spPr>
          <a:xfrm>
            <a:off x="688624" y="2235199"/>
            <a:ext cx="7716467" cy="4108817"/>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dirty="0"/>
              <a:t>Although I am aware of examples of Ushabti bearing no inscription, due to the </a:t>
            </a:r>
            <a:r>
              <a:rPr lang="en-GB" dirty="0" smtClean="0"/>
              <a:t>disproportion/mistakes </a:t>
            </a:r>
            <a:r>
              <a:rPr lang="en-GB" dirty="0"/>
              <a:t>made within the craft process it was more likely discovered </a:t>
            </a:r>
            <a:r>
              <a:rPr lang="en-GB" dirty="0" smtClean="0"/>
              <a:t>outside a tomb context. </a:t>
            </a:r>
          </a:p>
          <a:p>
            <a:pPr marL="285750" indent="-285750">
              <a:lnSpc>
                <a:spcPct val="150000"/>
              </a:lnSpc>
              <a:buClr>
                <a:schemeClr val="bg1"/>
              </a:buClr>
              <a:buFont typeface="Arial" panose="020B0604020202020204" pitchFamily="34" charset="0"/>
              <a:buChar char="•"/>
            </a:pPr>
            <a:r>
              <a:rPr lang="en-GB" dirty="0" smtClean="0"/>
              <a:t>This leads </a:t>
            </a:r>
            <a:r>
              <a:rPr lang="en-GB" dirty="0"/>
              <a:t>me to believe it was found in a workshop and it had been cast aside for many different reasons:</a:t>
            </a:r>
          </a:p>
          <a:p>
            <a:pPr marL="742950" lvl="1" indent="-285750">
              <a:lnSpc>
                <a:spcPct val="150000"/>
              </a:lnSpc>
              <a:buClr>
                <a:schemeClr val="bg1"/>
              </a:buClr>
              <a:buFont typeface="Arial" panose="020B0604020202020204" pitchFamily="34" charset="0"/>
              <a:buChar char="•"/>
            </a:pPr>
            <a:r>
              <a:rPr lang="en-GB" dirty="0"/>
              <a:t>It was a mistake (basket/bag on right shoulder instead of left) </a:t>
            </a:r>
          </a:p>
          <a:p>
            <a:pPr marL="742950" lvl="1" indent="-285750">
              <a:lnSpc>
                <a:spcPct val="150000"/>
              </a:lnSpc>
              <a:buClr>
                <a:schemeClr val="bg1"/>
              </a:buClr>
              <a:buFont typeface="Arial" panose="020B0604020202020204" pitchFamily="34" charset="0"/>
              <a:buChar char="•"/>
            </a:pPr>
            <a:r>
              <a:rPr lang="en-GB" dirty="0"/>
              <a:t>The head is disproportional to the body </a:t>
            </a:r>
          </a:p>
          <a:p>
            <a:pPr marL="742950" lvl="1" indent="-285750">
              <a:lnSpc>
                <a:spcPct val="150000"/>
              </a:lnSpc>
              <a:buClr>
                <a:schemeClr val="bg1"/>
              </a:buClr>
              <a:buFont typeface="Arial" panose="020B0604020202020204" pitchFamily="34" charset="0"/>
              <a:buChar char="•"/>
            </a:pPr>
            <a:r>
              <a:rPr lang="en-GB" dirty="0"/>
              <a:t>It was made as practice or by </a:t>
            </a:r>
            <a:r>
              <a:rPr lang="en-GB" dirty="0" smtClean="0"/>
              <a:t>an </a:t>
            </a:r>
            <a:r>
              <a:rPr lang="en-GB" dirty="0"/>
              <a:t>apprentice craftsman </a:t>
            </a:r>
          </a:p>
          <a:p>
            <a:pPr marL="742950" lvl="1" indent="-285750">
              <a:lnSpc>
                <a:spcPct val="150000"/>
              </a:lnSpc>
              <a:buClr>
                <a:schemeClr val="bg1"/>
              </a:buClr>
              <a:buFont typeface="Arial" panose="020B0604020202020204" pitchFamily="34" charset="0"/>
              <a:buChar char="•"/>
            </a:pPr>
            <a:r>
              <a:rPr lang="en-GB" dirty="0"/>
              <a:t>It had been </a:t>
            </a:r>
            <a:r>
              <a:rPr lang="en-GB" dirty="0" smtClean="0"/>
              <a:t>lost/forgotten  </a:t>
            </a:r>
            <a:endParaRPr lang="en-GB" dirty="0"/>
          </a:p>
          <a:p>
            <a:endParaRPr lang="en-GB"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28783" t="260" r="9057" b="4871"/>
          <a:stretch/>
        </p:blipFill>
        <p:spPr>
          <a:xfrm>
            <a:off x="8405091" y="2235197"/>
            <a:ext cx="3371703" cy="4108817"/>
          </a:xfrm>
          <a:prstGeom prst="rect">
            <a:avLst/>
          </a:prstGeom>
        </p:spPr>
      </p:pic>
      <p:sp>
        <p:nvSpPr>
          <p:cNvPr id="6" name="TextBox 5"/>
          <p:cNvSpPr txBox="1"/>
          <p:nvPr/>
        </p:nvSpPr>
        <p:spPr>
          <a:xfrm>
            <a:off x="10224655" y="2235195"/>
            <a:ext cx="1736435" cy="830997"/>
          </a:xfrm>
          <a:prstGeom prst="rect">
            <a:avLst/>
          </a:prstGeom>
          <a:noFill/>
        </p:spPr>
        <p:txBody>
          <a:bodyPr wrap="square" rtlCol="0">
            <a:spAutoFit/>
          </a:bodyPr>
          <a:lstStyle/>
          <a:p>
            <a:r>
              <a:rPr lang="en-GB" sz="1000" dirty="0">
                <a:solidFill>
                  <a:schemeClr val="bg1"/>
                </a:solidFill>
              </a:rPr>
              <a:t>Figure </a:t>
            </a:r>
            <a:r>
              <a:rPr lang="en-GB" sz="1000" dirty="0" smtClean="0">
                <a:solidFill>
                  <a:schemeClr val="bg1"/>
                </a:solidFill>
              </a:rPr>
              <a:t>9: Back of Ushabti </a:t>
            </a:r>
            <a:r>
              <a:rPr lang="en-GB" sz="1000" dirty="0">
                <a:solidFill>
                  <a:schemeClr val="bg1"/>
                </a:solidFill>
              </a:rPr>
              <a:t>Figurine, Authors own image (2019) </a:t>
            </a:r>
          </a:p>
          <a:p>
            <a:endParaRPr lang="en-GB" dirty="0"/>
          </a:p>
        </p:txBody>
      </p:sp>
    </p:spTree>
    <p:extLst>
      <p:ext uri="{BB962C8B-B14F-4D97-AF65-F5344CB8AC3E}">
        <p14:creationId xmlns:p14="http://schemas.microsoft.com/office/powerpoint/2010/main" val="39771446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0062" y="362426"/>
            <a:ext cx="10893775" cy="1020128"/>
          </a:xfrm>
        </p:spPr>
        <p:txBody>
          <a:bodyPr/>
          <a:lstStyle/>
          <a:p>
            <a:r>
              <a:rPr lang="en-GB" dirty="0" smtClean="0"/>
              <a:t>Ushabti Spell  </a:t>
            </a:r>
            <a:endParaRPr lang="en-GB" dirty="0"/>
          </a:p>
        </p:txBody>
      </p:sp>
      <p:pic>
        <p:nvPicPr>
          <p:cNvPr id="7" name="Picture 6"/>
          <p:cNvPicPr>
            <a:picLocks noChangeAspect="1"/>
          </p:cNvPicPr>
          <p:nvPr/>
        </p:nvPicPr>
        <p:blipFill rotWithShape="1">
          <a:blip r:embed="rId2"/>
          <a:srcRect l="31479" t="23243" r="46888" b="33594"/>
          <a:stretch/>
        </p:blipFill>
        <p:spPr>
          <a:xfrm>
            <a:off x="7915275" y="2000250"/>
            <a:ext cx="3820776" cy="4286251"/>
          </a:xfrm>
          <a:prstGeom prst="rect">
            <a:avLst/>
          </a:prstGeom>
        </p:spPr>
      </p:pic>
      <p:sp>
        <p:nvSpPr>
          <p:cNvPr id="9" name="TextBox 8"/>
          <p:cNvSpPr txBox="1"/>
          <p:nvPr/>
        </p:nvSpPr>
        <p:spPr>
          <a:xfrm>
            <a:off x="500062" y="1600258"/>
            <a:ext cx="7415213" cy="535531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There are 7 different known versions of the </a:t>
            </a:r>
            <a:r>
              <a:rPr lang="en-GB" dirty="0" smtClean="0"/>
              <a:t>Ushabti </a:t>
            </a:r>
            <a:r>
              <a:rPr lang="en-GB" dirty="0"/>
              <a:t>spell (Milde: 2012). The most common is taken from “Chapter 6 of the Book of the Dead, </a:t>
            </a:r>
            <a:r>
              <a:rPr lang="en-GB" dirty="0" smtClean="0"/>
              <a:t>or the </a:t>
            </a:r>
            <a:r>
              <a:rPr lang="en-GB" dirty="0"/>
              <a:t>earliest version of which appeared in the Coffin Texts of the Middle Kingdom”(</a:t>
            </a:r>
            <a:r>
              <a:rPr lang="en-GB" dirty="0">
                <a:solidFill>
                  <a:srgbClr val="000000"/>
                </a:solidFill>
              </a:rPr>
              <a:t>Janes: </a:t>
            </a:r>
            <a:r>
              <a:rPr lang="en-GB" dirty="0" smtClean="0">
                <a:solidFill>
                  <a:srgbClr val="000000"/>
                </a:solidFill>
              </a:rPr>
              <a:t>n.d) </a:t>
            </a:r>
            <a:endParaRPr lang="en-GB" dirty="0">
              <a:solidFill>
                <a:srgbClr val="000000"/>
              </a:solidFill>
            </a:endParaRPr>
          </a:p>
          <a:p>
            <a:pPr marL="285750" indent="-285750">
              <a:lnSpc>
                <a:spcPct val="150000"/>
              </a:lnSpc>
              <a:buFont typeface="Arial" panose="020B0604020202020204" pitchFamily="34" charset="0"/>
              <a:buChar char="•"/>
            </a:pPr>
            <a:r>
              <a:rPr lang="en-GB" dirty="0"/>
              <a:t>An example of this </a:t>
            </a:r>
            <a:r>
              <a:rPr lang="en-GB" dirty="0" smtClean="0"/>
              <a:t>spell </a:t>
            </a:r>
            <a:r>
              <a:rPr lang="en-GB" dirty="0"/>
              <a:t>is:</a:t>
            </a:r>
          </a:p>
          <a:p>
            <a:pPr lvl="1">
              <a:lnSpc>
                <a:spcPct val="150000"/>
              </a:lnSpc>
            </a:pPr>
            <a:r>
              <a:rPr lang="en-GB" dirty="0"/>
              <a:t>O this/these ushabti(s) if one counts if one reckons the Osiris to do all the works which are wont to be done there in the gods land- now indeed obstacles are implicated therewith as a man at his duties ‘here I am’ you shall say when you are counted off any time to serve there to cultivate the fields to irrigate the riparian lands, to transport by boat the sand of the east to the west, and vice-versa; ‘here I am’ you shall say. </a:t>
            </a:r>
          </a:p>
          <a:p>
            <a:pPr marL="285750" indent="-285750">
              <a:buFont typeface="Arial" panose="020B0604020202020204" pitchFamily="34" charset="0"/>
              <a:buChar char="•"/>
            </a:pPr>
            <a:endParaRPr lang="en-GB" dirty="0"/>
          </a:p>
        </p:txBody>
      </p:sp>
      <p:sp>
        <p:nvSpPr>
          <p:cNvPr id="2" name="TextBox 1"/>
          <p:cNvSpPr txBox="1"/>
          <p:nvPr/>
        </p:nvSpPr>
        <p:spPr>
          <a:xfrm>
            <a:off x="9378745" y="5886391"/>
            <a:ext cx="2610055" cy="400110"/>
          </a:xfrm>
          <a:prstGeom prst="rect">
            <a:avLst/>
          </a:prstGeom>
          <a:noFill/>
        </p:spPr>
        <p:txBody>
          <a:bodyPr wrap="square" rtlCol="0">
            <a:spAutoFit/>
          </a:bodyPr>
          <a:lstStyle/>
          <a:p>
            <a:r>
              <a:rPr lang="en-GB" sz="1000" dirty="0" smtClean="0"/>
              <a:t>Figure 10: Late Period Ushabti Spell, Authors own drawing and image (2019) </a:t>
            </a:r>
            <a:endParaRPr lang="en-GB" sz="1000" dirty="0"/>
          </a:p>
        </p:txBody>
      </p:sp>
    </p:spTree>
    <p:extLst>
      <p:ext uri="{BB962C8B-B14F-4D97-AF65-F5344CB8AC3E}">
        <p14:creationId xmlns:p14="http://schemas.microsoft.com/office/powerpoint/2010/main" val="1095373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4" name="Rectangle 3" descr="decorative element">
            <a:extLst>
              <a:ext uri="{FF2B5EF4-FFF2-40B4-BE49-F238E27FC236}">
                <a16:creationId xmlns:a16="http://schemas.microsoft.com/office/drawing/2014/main" id="{90ECD7DE-6ECE-44C1-B0B1-B36869562478}"/>
              </a:ext>
              <a:ext uri="{C183D7F6-B498-43B3-948B-1728B52AA6E4}">
                <adec:decorative xmlns="" xmlns:adec="http://schemas.microsoft.com/office/drawing/2017/decorative" val="1"/>
              </a:ext>
            </a:extLst>
          </p:cNvPr>
          <p:cNvSpPr/>
          <p:nvPr/>
        </p:nvSpPr>
        <p:spPr bwMode="black">
          <a:xfrm>
            <a:off x="3131819" y="1127368"/>
            <a:ext cx="5928361" cy="4571967"/>
          </a:xfrm>
          <a:prstGeom prst="rect">
            <a:avLst/>
          </a:prstGeom>
          <a:solidFill>
            <a:srgbClr val="000000">
              <a:alpha val="55000"/>
            </a:srgbClr>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DFFFCD-801A-478E-9627-5836490CE680}"/>
              </a:ext>
            </a:extLst>
          </p:cNvPr>
          <p:cNvSpPr>
            <a:spLocks noGrp="1"/>
          </p:cNvSpPr>
          <p:nvPr>
            <p:ph type="title"/>
          </p:nvPr>
        </p:nvSpPr>
        <p:spPr>
          <a:xfrm>
            <a:off x="3744516" y="1127368"/>
            <a:ext cx="4703084" cy="3414651"/>
          </a:xfrm>
        </p:spPr>
        <p:txBody>
          <a:bodyPr/>
          <a:lstStyle/>
          <a:p>
            <a:r>
              <a:rPr lang="en-US" sz="4800" b="1" dirty="0" smtClean="0">
                <a:solidFill>
                  <a:schemeClr val="accent2"/>
                </a:solidFill>
              </a:rPr>
              <a:t>Thank You For Listening!! </a:t>
            </a:r>
            <a:endParaRPr lang="en-US" sz="4800" noProof="0" dirty="0">
              <a:solidFill>
                <a:schemeClr val="accent2"/>
              </a:solidFill>
            </a:endParaRPr>
          </a:p>
        </p:txBody>
      </p:sp>
      <p:cxnSp>
        <p:nvCxnSpPr>
          <p:cNvPr id="12" name="Straight Connector 11" descr="decorative element">
            <a:extLst>
              <a:ext uri="{FF2B5EF4-FFF2-40B4-BE49-F238E27FC236}">
                <a16:creationId xmlns:a16="http://schemas.microsoft.com/office/drawing/2014/main" id="{052DC118-2E25-449E-B08F-DC7B604FFEEF}"/>
              </a:ext>
              <a:ext uri="{C183D7F6-B498-43B3-948B-1728B52AA6E4}">
                <adec:decorative xmlns="" xmlns:adec="http://schemas.microsoft.com/office/drawing/2017/decorative" val="1"/>
              </a:ext>
            </a:extLst>
          </p:cNvPr>
          <p:cNvCxnSpPr>
            <a:cxnSpLocks/>
          </p:cNvCxnSpPr>
          <p:nvPr/>
        </p:nvCxnSpPr>
        <p:spPr>
          <a:xfrm>
            <a:off x="3878992" y="4073073"/>
            <a:ext cx="4464000" cy="0"/>
          </a:xfrm>
          <a:prstGeom prst="line">
            <a:avLst/>
          </a:prstGeom>
          <a:ln w="25400">
            <a:solidFill>
              <a:schemeClr val="accent2"/>
            </a:solidFill>
          </a:ln>
        </p:spPr>
        <p:style>
          <a:lnRef idx="3">
            <a:schemeClr val="dk1"/>
          </a:lnRef>
          <a:fillRef idx="0">
            <a:schemeClr val="dk1"/>
          </a:fillRef>
          <a:effectRef idx="2">
            <a:schemeClr val="dk1"/>
          </a:effectRef>
          <a:fontRef idx="minor">
            <a:schemeClr val="tx1"/>
          </a:fontRef>
        </p:style>
      </p:cxnSp>
      <p:sp>
        <p:nvSpPr>
          <p:cNvPr id="11" name="Rectangle 10" descr="decorative element">
            <a:extLst>
              <a:ext uri="{FF2B5EF4-FFF2-40B4-BE49-F238E27FC236}">
                <a16:creationId xmlns:a16="http://schemas.microsoft.com/office/drawing/2014/main" id="{0E90DB81-F779-42BC-9736-F4BD7E268D0C}"/>
              </a:ext>
              <a:ext uri="{C183D7F6-B498-43B3-948B-1728B52AA6E4}">
                <adec:decorative xmlns="" xmlns:adec="http://schemas.microsoft.com/office/drawing/2017/decorative" val="1"/>
              </a:ext>
            </a:extLst>
          </p:cNvPr>
          <p:cNvSpPr>
            <a:spLocks/>
          </p:cNvSpPr>
          <p:nvPr/>
        </p:nvSpPr>
        <p:spPr bwMode="black">
          <a:xfrm>
            <a:off x="3054000" y="1069120"/>
            <a:ext cx="6084000" cy="4719760"/>
          </a:xfrm>
          <a:prstGeom prst="rect">
            <a:avLst/>
          </a:prstGeom>
          <a:noFill/>
          <a:ln w="31750">
            <a:solidFill>
              <a:schemeClr val="accent2"/>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17" name="Rectangle 16" descr="decorative element">
            <a:extLst>
              <a:ext uri="{FF2B5EF4-FFF2-40B4-BE49-F238E27FC236}">
                <a16:creationId xmlns:a16="http://schemas.microsoft.com/office/drawing/2014/main" id="{6B2E2FBC-3A83-4C18-9BA9-D8E72AF5ABC2}"/>
              </a:ext>
              <a:ext uri="{C183D7F6-B498-43B3-948B-1728B52AA6E4}">
                <adec:decorative xmlns="" xmlns:adec="http://schemas.microsoft.com/office/drawing/2017/decorative" val="1"/>
              </a:ext>
            </a:extLst>
          </p:cNvPr>
          <p:cNvSpPr>
            <a:spLocks noChangeAspect="1"/>
          </p:cNvSpPr>
          <p:nvPr/>
        </p:nvSpPr>
        <p:spPr bwMode="black">
          <a:xfrm>
            <a:off x="2964000" y="999300"/>
            <a:ext cx="6264000" cy="4859400"/>
          </a:xfrm>
          <a:prstGeom prst="rect">
            <a:avLst/>
          </a:prstGeom>
          <a:noFill/>
          <a:ln w="31750">
            <a:solidFill>
              <a:schemeClr val="bg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87441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688624" y="594360"/>
            <a:ext cx="10893775" cy="1039568"/>
          </a:xfrm>
        </p:spPr>
        <p:txBody>
          <a:bodyPr/>
          <a:lstStyle/>
          <a:p>
            <a:r>
              <a:rPr lang="en-US" dirty="0" smtClean="0"/>
              <a:t>Bibliography </a:t>
            </a:r>
            <a:endParaRPr lang="en-US" noProof="0" dirty="0"/>
          </a:p>
        </p:txBody>
      </p:sp>
      <p:sp>
        <p:nvSpPr>
          <p:cNvPr id="3" name="TextBox 2"/>
          <p:cNvSpPr txBox="1"/>
          <p:nvPr/>
        </p:nvSpPr>
        <p:spPr>
          <a:xfrm>
            <a:off x="688624" y="1633928"/>
            <a:ext cx="10127158" cy="5539978"/>
          </a:xfrm>
          <a:prstGeom prst="rect">
            <a:avLst/>
          </a:prstGeom>
          <a:noFill/>
        </p:spPr>
        <p:txBody>
          <a:bodyPr wrap="square" rtlCol="0">
            <a:spAutoFit/>
          </a:bodyPr>
          <a:lstStyle/>
          <a:p>
            <a:pPr marL="285750" indent="-285750">
              <a:lnSpc>
                <a:spcPct val="150000"/>
              </a:lnSpc>
              <a:buClr>
                <a:schemeClr val="bg1"/>
              </a:buClr>
              <a:buFont typeface="Arial" panose="020B0604020202020204" pitchFamily="34" charset="0"/>
              <a:buChar char="•"/>
            </a:pPr>
            <a:r>
              <a:rPr lang="en-GB" sz="1400" dirty="0"/>
              <a:t>Janes, G. (n.d) ‘The Shabti Spell’, Shabti’s and Ancient Egypt. Available on URL: http://www.shabtis.com/Spell.php [Accessed on 25/03/19] </a:t>
            </a:r>
          </a:p>
          <a:p>
            <a:pPr marL="285750" indent="-285750">
              <a:lnSpc>
                <a:spcPct val="150000"/>
              </a:lnSpc>
              <a:buClr>
                <a:schemeClr val="bg1"/>
              </a:buClr>
              <a:buFont typeface="Arial" panose="020B0604020202020204" pitchFamily="34" charset="0"/>
              <a:buChar char="•"/>
            </a:pPr>
            <a:r>
              <a:rPr lang="en-GB" sz="1400" dirty="0"/>
              <a:t>Megaw, A. (2016) ‘Egyptian Shabti Figurines’, Trinity Collage Dublin. Available at URL: https://www.tcd.ie/library/manuscripts/blog/2016/04/egyptian-shabti-figurines/ [Accessed on 31/03/19]</a:t>
            </a:r>
          </a:p>
          <a:p>
            <a:pPr marL="285750" indent="-285750">
              <a:lnSpc>
                <a:spcPct val="150000"/>
              </a:lnSpc>
              <a:buClr>
                <a:schemeClr val="bg1"/>
              </a:buClr>
              <a:buFont typeface="Arial" panose="020B0604020202020204" pitchFamily="34" charset="0"/>
              <a:buChar char="•"/>
            </a:pPr>
            <a:r>
              <a:rPr lang="en-GB" sz="1400" dirty="0" smtClean="0"/>
              <a:t>Milde</a:t>
            </a:r>
            <a:r>
              <a:rPr lang="en-GB" sz="1400" dirty="0"/>
              <a:t>, H. (2012) ‘Shabti’s’, UCLA Encyclopaedia of Egyptology, Available at URL:  http://digital2.library.ucla.edu/viewItem.do?ark=21198/zz002bwv0z [Accessed on 25/03/19] </a:t>
            </a:r>
          </a:p>
          <a:p>
            <a:pPr marL="285750" indent="-285750">
              <a:lnSpc>
                <a:spcPct val="150000"/>
              </a:lnSpc>
              <a:buClr>
                <a:schemeClr val="bg1"/>
              </a:buClr>
              <a:buFont typeface="Arial" panose="020B0604020202020204" pitchFamily="34" charset="0"/>
              <a:buChar char="•"/>
            </a:pPr>
            <a:r>
              <a:rPr lang="en-GB" sz="1400" dirty="0"/>
              <a:t>Nicholson, Paul T., 2009, ‘Faience Technology’, UCLA Encyclopaedia of Egyptology, Available at URL: http://</a:t>
            </a:r>
            <a:r>
              <a:rPr lang="en-GB" sz="1400" dirty="0" smtClean="0"/>
              <a:t>digital2.library.ucla.edu/viewItem.do?ark=21198/zz0017jtts</a:t>
            </a:r>
            <a:r>
              <a:rPr lang="en-GB" sz="1400" dirty="0"/>
              <a:t> </a:t>
            </a:r>
            <a:r>
              <a:rPr lang="en-GB" sz="1400" dirty="0" smtClean="0"/>
              <a:t>[Accessed </a:t>
            </a:r>
            <a:r>
              <a:rPr lang="en-GB" sz="1400" dirty="0"/>
              <a:t>on 1/04/19] </a:t>
            </a:r>
          </a:p>
          <a:p>
            <a:pPr marL="285750" indent="-285750">
              <a:lnSpc>
                <a:spcPct val="150000"/>
              </a:lnSpc>
              <a:buClr>
                <a:schemeClr val="bg1"/>
              </a:buClr>
              <a:buFont typeface="Arial" panose="020B0604020202020204" pitchFamily="34" charset="0"/>
              <a:buChar char="•"/>
            </a:pPr>
            <a:r>
              <a:rPr lang="en-GB" sz="1400" dirty="0"/>
              <a:t>Nicholson, S. Nicholson, T, P. Shaw, I. (2009) ‘Ancient Egyptian Materials and Technology’. Cambridge University Press.</a:t>
            </a:r>
          </a:p>
          <a:p>
            <a:pPr marL="285750" indent="-285750" fontAlgn="base">
              <a:lnSpc>
                <a:spcPct val="150000"/>
              </a:lnSpc>
              <a:buClr>
                <a:schemeClr val="bg1"/>
              </a:buClr>
              <a:buFont typeface="Arial" panose="020B0604020202020204" pitchFamily="34" charset="0"/>
              <a:buChar char="•"/>
            </a:pPr>
            <a:r>
              <a:rPr lang="en-GB" sz="1400" dirty="0"/>
              <a:t>Onderka, P. (2017) ‘Shabti’s of Egyptian Officers from the Late Period in the Collections of the Institute of Classical Archaeology in Prague’, Studia Hercynia, Vol. 21, Issue 1. pp. 79-85.</a:t>
            </a:r>
          </a:p>
          <a:p>
            <a:pPr marL="285750" indent="-285750">
              <a:lnSpc>
                <a:spcPct val="150000"/>
              </a:lnSpc>
              <a:buClr>
                <a:schemeClr val="bg1"/>
              </a:buClr>
              <a:buFont typeface="Arial" panose="020B0604020202020204" pitchFamily="34" charset="0"/>
              <a:buChar char="•"/>
            </a:pPr>
            <a:r>
              <a:rPr lang="en-GB" sz="1400" dirty="0"/>
              <a:t>Oostenrijk, V, E, J. (n.d) ‘Iconographic changes on Late Period Shabti Groups from Saqqara’, Available on URL: https://www.academia.edu/1487065 /Iconographic_changes_on_Late_Period_Shabti_Groups_from_Saqqara [Accessed on 1/04/19] </a:t>
            </a:r>
          </a:p>
          <a:p>
            <a:pPr marL="285750" indent="-285750">
              <a:lnSpc>
                <a:spcPct val="150000"/>
              </a:lnSpc>
              <a:buClr>
                <a:schemeClr val="bg1"/>
              </a:buClr>
              <a:buFont typeface="Arial" panose="020B0604020202020204" pitchFamily="34" charset="0"/>
              <a:buChar char="•"/>
            </a:pPr>
            <a:r>
              <a:rPr lang="en-GB" sz="1400" dirty="0"/>
              <a:t>Spanel, D. (1986) ‘Notes on the terminology for Funerary Figurines’, Studien zur Altägyptischen Kultur, Vol. 13, pp. 249-253.  </a:t>
            </a:r>
          </a:p>
          <a:p>
            <a:endParaRPr lang="en-GB" dirty="0"/>
          </a:p>
        </p:txBody>
      </p:sp>
    </p:spTree>
    <p:extLst>
      <p:ext uri="{BB962C8B-B14F-4D97-AF65-F5344CB8AC3E}">
        <p14:creationId xmlns:p14="http://schemas.microsoft.com/office/powerpoint/2010/main" val="2394598200"/>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Custom 12">
      <a:dk1>
        <a:srgbClr val="000000"/>
      </a:dk1>
      <a:lt1>
        <a:srgbClr val="FFFFFF"/>
      </a:lt1>
      <a:dk2>
        <a:srgbClr val="545454"/>
      </a:dk2>
      <a:lt2>
        <a:srgbClr val="BFBFBF"/>
      </a:lt2>
      <a:accent1>
        <a:srgbClr val="4B9BAA"/>
      </a:accent1>
      <a:accent2>
        <a:srgbClr val="FAB900"/>
      </a:accent2>
      <a:accent3>
        <a:srgbClr val="4B9BAA"/>
      </a:accent3>
      <a:accent4>
        <a:srgbClr val="EE7008"/>
      </a:accent4>
      <a:accent5>
        <a:srgbClr val="4B9BAA"/>
      </a:accent5>
      <a:accent6>
        <a:srgbClr val="D5393D"/>
      </a:accent6>
      <a:hlink>
        <a:srgbClr val="4B9BAA"/>
      </a:hlink>
      <a:folHlink>
        <a:srgbClr val="EE7008"/>
      </a:folHlink>
    </a:clrScheme>
    <a:fontScheme name="Custom 10">
      <a:majorFont>
        <a:latin typeface="Tahoma"/>
        <a:ea typeface=""/>
        <a:cs typeface=""/>
      </a:majorFont>
      <a:minorFont>
        <a:latin typeface="Tahoma"/>
        <a:ea typeface=""/>
        <a:cs typeface=""/>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spDef>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objectDefaults>
  <a:extraClrSchemeLst/>
  <a:extLst>
    <a:ext uri="{05A4C25C-085E-4340-85A3-A5531E510DB2}">
      <thm15:themeFamily xmlns:thm15="http://schemas.microsoft.com/office/thememl/2012/main" name="TF89732948_Virtual_field_trip_cr - v3" id="{4D44C389-1BF5-48B2-8E63-443A64087820}" vid="{13176591-5293-42E9-9E9F-0B3E915C43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44B7AB04-4FFB-4B0D-9E59-B3C3BA27F9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EDE589-B613-4E82-A5E8-4AB533025413}">
  <ds:schemaRefs>
    <ds:schemaRef ds:uri="http://schemas.microsoft.com/sharepoint/v3/contenttype/forms"/>
  </ds:schemaRefs>
</ds:datastoreItem>
</file>

<file path=customXml/itemProps3.xml><?xml version="1.0" encoding="utf-8"?>
<ds:datastoreItem xmlns:ds="http://schemas.openxmlformats.org/officeDocument/2006/customXml" ds:itemID="{023A234C-6B63-4CAE-AD10-A9751888AA84}">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Virtual field trip</Template>
  <TotalTime>0</TotalTime>
  <Words>1436</Words>
  <Application>Microsoft Office PowerPoint</Application>
  <PresentationFormat>Widescreen</PresentationFormat>
  <Paragraphs>82</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Tahoma</vt:lpstr>
      <vt:lpstr>Verdana</vt:lpstr>
      <vt:lpstr>Wingdings</vt:lpstr>
      <vt:lpstr>Parcel</vt:lpstr>
      <vt:lpstr>Ancient Egyptian Ushabti’s </vt:lpstr>
      <vt:lpstr>What is a Shabti?</vt:lpstr>
      <vt:lpstr>What was the purpose of the Shabti? </vt:lpstr>
      <vt:lpstr>Shabti, Shawabti or Ushabti??</vt:lpstr>
      <vt:lpstr>My Object – Ushabti  </vt:lpstr>
      <vt:lpstr>Research: Can we date this object from key features? </vt:lpstr>
      <vt:lpstr>Research: Can we date this object from the material?</vt:lpstr>
      <vt:lpstr>Research: Where was this object found? Tomb vs. Workshop?</vt:lpstr>
      <vt:lpstr>Research: Where was this object found? Tomb vs. Workshop? Continued</vt:lpstr>
      <vt:lpstr>Ushabti Spell  </vt:lpstr>
      <vt:lpstr>Thank You For Listening!!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2019-04-03T15:37:46Z</dcterms:created>
  <dcterms:modified xsi:type="dcterms:W3CDTF">2019-04-04T21:58:35Z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