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E01C5-F15A-4223-A8C1-31FDA55322FE}" v="2433" dt="2026-10-15T18:40:14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majid" userId="969a02ce87319fda" providerId="Windows Live" clId="Web-{1BAE01C5-F15A-4223-A8C1-31FDA55322FE}"/>
    <pc:docChg chg="mod addSld modSld addMainMaster delMainMaster modMainMaster">
      <pc:chgData name="abdul majid" userId="969a02ce87319fda" providerId="Windows Live" clId="Web-{1BAE01C5-F15A-4223-A8C1-31FDA55322FE}" dt="2026-10-15T18:40:14.785" v="1323"/>
      <pc:docMkLst>
        <pc:docMk/>
      </pc:docMkLst>
      <pc:sldChg chg="addSp delSp modSp mod setBg modClrScheme chgLayout">
        <pc:chgData name="abdul majid" userId="969a02ce87319fda" providerId="Windows Live" clId="Web-{1BAE01C5-F15A-4223-A8C1-31FDA55322FE}" dt="2026-10-15T18:23:38.389" v="1276" actId="20577"/>
        <pc:sldMkLst>
          <pc:docMk/>
          <pc:sldMk cId="109857222" sldId="256"/>
        </pc:sldMkLst>
        <pc:spChg chg="add mod">
          <ac:chgData name="abdul majid" userId="969a02ce87319fda" providerId="Windows Live" clId="Web-{1BAE01C5-F15A-4223-A8C1-31FDA55322FE}" dt="2026-10-15T18:23:38.389" v="1276" actId="20577"/>
          <ac:spMkLst>
            <pc:docMk/>
            <pc:sldMk cId="109857222" sldId="256"/>
            <ac:spMk id="4" creationId="{74E99A55-79F1-67FF-B9E9-43130A5BDF3B}"/>
          </ac:spMkLst>
        </pc:spChg>
      </pc:sldChg>
      <pc:sldChg chg="addSp delSp modSp new mod setBg addAnim delAnim">
        <pc:chgData name="abdul majid" userId="969a02ce87319fda" providerId="Windows Live" clId="Web-{1BAE01C5-F15A-4223-A8C1-31FDA55322FE}" dt="2026-10-15T18:39:30.612" v="1313"/>
        <pc:sldMkLst>
          <pc:docMk/>
          <pc:sldMk cId="3517099711" sldId="257"/>
        </pc:sldMkLst>
        <pc:spChg chg="add mod">
          <ac:chgData name="abdul majid" userId="969a02ce87319fda" providerId="Windows Live" clId="Web-{1BAE01C5-F15A-4223-A8C1-31FDA55322FE}" dt="2026-10-15T17:37:17.499" v="1120" actId="20577"/>
          <ac:spMkLst>
            <pc:docMk/>
            <pc:sldMk cId="3517099711" sldId="257"/>
            <ac:spMk id="5" creationId="{38705C45-E85A-47B2-0368-165E4FCF7477}"/>
          </ac:spMkLst>
        </pc:spChg>
        <pc:picChg chg="add mod">
          <ac:chgData name="abdul majid" userId="969a02ce87319fda" providerId="Windows Live" clId="Web-{1BAE01C5-F15A-4223-A8C1-31FDA55322FE}" dt="2026-10-15T18:28:17.109" v="1286" actId="1076"/>
          <ac:picMkLst>
            <pc:docMk/>
            <pc:sldMk cId="3517099711" sldId="257"/>
            <ac:picMk id="4" creationId="{3C3023F4-0EA3-6F42-9214-433C5D08264C}"/>
          </ac:picMkLst>
        </pc:picChg>
        <pc:picChg chg="add mod">
          <ac:chgData name="abdul majid" userId="969a02ce87319fda" providerId="Windows Live" clId="Web-{1BAE01C5-F15A-4223-A8C1-31FDA55322FE}" dt="2026-10-15T18:28:09.625" v="1284" actId="1076"/>
          <ac:picMkLst>
            <pc:docMk/>
            <pc:sldMk cId="3517099711" sldId="257"/>
            <ac:picMk id="6" creationId="{AF0ED020-CCE8-CAC2-5183-226799B78B99}"/>
          </ac:picMkLst>
        </pc:picChg>
      </pc:sldChg>
      <pc:sldChg chg="addSp delSp modSp new mod setBg addAnim delAnim">
        <pc:chgData name="abdul majid" userId="969a02ce87319fda" providerId="Windows Live" clId="Web-{1BAE01C5-F15A-4223-A8C1-31FDA55322FE}" dt="2026-10-15T18:39:35.894" v="1314"/>
        <pc:sldMkLst>
          <pc:docMk/>
          <pc:sldMk cId="2422468284" sldId="258"/>
        </pc:sldMkLst>
        <pc:spChg chg="add mod">
          <ac:chgData name="abdul majid" userId="969a02ce87319fda" providerId="Windows Live" clId="Web-{1BAE01C5-F15A-4223-A8C1-31FDA55322FE}" dt="2026-10-15T18:21:24.248" v="1270" actId="20577"/>
          <ac:spMkLst>
            <pc:docMk/>
            <pc:sldMk cId="2422468284" sldId="258"/>
            <ac:spMk id="6" creationId="{89D9033A-BB14-7ED7-745E-08737D8F7D88}"/>
          </ac:spMkLst>
        </pc:spChg>
        <pc:picChg chg="add mod">
          <ac:chgData name="abdul majid" userId="969a02ce87319fda" providerId="Windows Live" clId="Web-{1BAE01C5-F15A-4223-A8C1-31FDA55322FE}" dt="2026-10-15T18:29:46.422" v="1289" actId="1076"/>
          <ac:picMkLst>
            <pc:docMk/>
            <pc:sldMk cId="2422468284" sldId="258"/>
            <ac:picMk id="5" creationId="{3F3C301C-693F-8682-63C3-E24A12824FB0}"/>
          </ac:picMkLst>
        </pc:picChg>
      </pc:sldChg>
      <pc:sldChg chg="addSp delSp modSp new mod setBg addAnim delAnim">
        <pc:chgData name="abdul majid" userId="969a02ce87319fda" providerId="Windows Live" clId="Web-{1BAE01C5-F15A-4223-A8C1-31FDA55322FE}" dt="2026-10-15T18:39:49.003" v="1319"/>
        <pc:sldMkLst>
          <pc:docMk/>
          <pc:sldMk cId="270315247" sldId="259"/>
        </pc:sldMkLst>
        <pc:spChg chg="add mod">
          <ac:chgData name="abdul majid" userId="969a02ce87319fda" providerId="Windows Live" clId="Web-{1BAE01C5-F15A-4223-A8C1-31FDA55322FE}" dt="2026-10-15T17:38:14.687" v="1130" actId="20577"/>
          <ac:spMkLst>
            <pc:docMk/>
            <pc:sldMk cId="270315247" sldId="259"/>
            <ac:spMk id="5" creationId="{1726646C-57F0-64BB-8022-1910EF6E3642}"/>
          </ac:spMkLst>
        </pc:spChg>
        <pc:spChg chg="add mod">
          <ac:chgData name="abdul majid" userId="969a02ce87319fda" providerId="Windows Live" clId="Web-{1BAE01C5-F15A-4223-A8C1-31FDA55322FE}" dt="2026-10-15T18:20:47.560" v="1266" actId="20577"/>
          <ac:spMkLst>
            <pc:docMk/>
            <pc:sldMk cId="270315247" sldId="259"/>
            <ac:spMk id="7" creationId="{7D091FDD-83E3-8CE1-3AC9-8EAB0327BC9E}"/>
          </ac:spMkLst>
        </pc:spChg>
        <pc:spChg chg="add mod">
          <ac:chgData name="abdul majid" userId="969a02ce87319fda" providerId="Windows Live" clId="Web-{1BAE01C5-F15A-4223-A8C1-31FDA55322FE}" dt="2026-10-12T12:57:52.420" v="866" actId="20577"/>
          <ac:spMkLst>
            <pc:docMk/>
            <pc:sldMk cId="270315247" sldId="259"/>
            <ac:spMk id="8" creationId="{BF145E1B-B2AF-2100-EB54-A2453000A902}"/>
          </ac:spMkLst>
        </pc:spChg>
        <pc:spChg chg="add mod">
          <ac:chgData name="abdul majid" userId="969a02ce87319fda" providerId="Windows Live" clId="Web-{1BAE01C5-F15A-4223-A8C1-31FDA55322FE}" dt="2026-10-15T17:57:14.084" v="1176" actId="1076"/>
          <ac:spMkLst>
            <pc:docMk/>
            <pc:sldMk cId="270315247" sldId="259"/>
            <ac:spMk id="10" creationId="{9E691783-7E79-C8FF-8A2E-8B8F9D1173A9}"/>
          </ac:spMkLst>
        </pc:spChg>
        <pc:spChg chg="add mod">
          <ac:chgData name="abdul majid" userId="969a02ce87319fda" providerId="Windows Live" clId="Web-{1BAE01C5-F15A-4223-A8C1-31FDA55322FE}" dt="2026-10-15T17:38:30.484" v="1131" actId="1076"/>
          <ac:spMkLst>
            <pc:docMk/>
            <pc:sldMk cId="270315247" sldId="259"/>
            <ac:spMk id="11" creationId="{2502C28D-695F-E8C9-36AC-D792B3D1CBA5}"/>
          </ac:spMkLst>
        </pc:spChg>
        <pc:spChg chg="add mod">
          <ac:chgData name="abdul majid" userId="969a02ce87319fda" providerId="Windows Live" clId="Web-{1BAE01C5-F15A-4223-A8C1-31FDA55322FE}" dt="2026-10-15T17:38:04.453" v="1128" actId="20577"/>
          <ac:spMkLst>
            <pc:docMk/>
            <pc:sldMk cId="270315247" sldId="259"/>
            <ac:spMk id="12" creationId="{E695EBDC-B6FC-24FA-08EC-E35550F645E5}"/>
          </ac:spMkLst>
        </pc:spChg>
        <pc:picChg chg="add mod modCrop">
          <ac:chgData name="abdul majid" userId="969a02ce87319fda" providerId="Windows Live" clId="Web-{1BAE01C5-F15A-4223-A8C1-31FDA55322FE}" dt="2026-10-12T12:58:31.748" v="874" actId="1076"/>
          <ac:picMkLst>
            <pc:docMk/>
            <pc:sldMk cId="270315247" sldId="259"/>
            <ac:picMk id="6" creationId="{53A133B1-A1C5-BC6A-3706-844DC7EF6FDB}"/>
          </ac:picMkLst>
        </pc:picChg>
        <pc:picChg chg="add mod">
          <ac:chgData name="abdul majid" userId="969a02ce87319fda" providerId="Windows Live" clId="Web-{1BAE01C5-F15A-4223-A8C1-31FDA55322FE}" dt="2026-10-15T18:32:32.189" v="1291" actId="1076"/>
          <ac:picMkLst>
            <pc:docMk/>
            <pc:sldMk cId="270315247" sldId="259"/>
            <ac:picMk id="9" creationId="{C05D7159-EEA0-6913-3A0F-08B7B255C1EB}"/>
          </ac:picMkLst>
        </pc:picChg>
        <pc:picChg chg="add mod">
          <ac:chgData name="abdul majid" userId="969a02ce87319fda" providerId="Windows Live" clId="Web-{1BAE01C5-F15A-4223-A8C1-31FDA55322FE}" dt="2026-10-15T18:33:11.205" v="1293" actId="1076"/>
          <ac:picMkLst>
            <pc:docMk/>
            <pc:sldMk cId="270315247" sldId="259"/>
            <ac:picMk id="13" creationId="{72603D43-54B5-5EE0-EFC7-BE5BDB69C1EF}"/>
          </ac:picMkLst>
        </pc:picChg>
        <pc:picChg chg="add mod">
          <ac:chgData name="abdul majid" userId="969a02ce87319fda" providerId="Windows Live" clId="Web-{1BAE01C5-F15A-4223-A8C1-31FDA55322FE}" dt="2026-10-15T18:34:22.361" v="1300" actId="1076"/>
          <ac:picMkLst>
            <pc:docMk/>
            <pc:sldMk cId="270315247" sldId="259"/>
            <ac:picMk id="14" creationId="{1E48857D-179D-822E-F9C2-D54B79C09FFC}"/>
          </ac:picMkLst>
        </pc:picChg>
        <pc:picChg chg="add mod">
          <ac:chgData name="abdul majid" userId="969a02ce87319fda" providerId="Windows Live" clId="Web-{1BAE01C5-F15A-4223-A8C1-31FDA55322FE}" dt="2026-10-15T18:35:47.236" v="1303" actId="1076"/>
          <ac:picMkLst>
            <pc:docMk/>
            <pc:sldMk cId="270315247" sldId="259"/>
            <ac:picMk id="15" creationId="{A2F7771F-8D86-5BF8-D4E6-B697B2DA6000}"/>
          </ac:picMkLst>
        </pc:picChg>
      </pc:sldChg>
      <pc:sldChg chg="addSp modSp new mod setBg addAnim delAnim">
        <pc:chgData name="abdul majid" userId="969a02ce87319fda" providerId="Windows Live" clId="Web-{1BAE01C5-F15A-4223-A8C1-31FDA55322FE}" dt="2026-10-15T18:39:58.956" v="1320"/>
        <pc:sldMkLst>
          <pc:docMk/>
          <pc:sldMk cId="1258322236" sldId="260"/>
        </pc:sldMkLst>
        <pc:spChg chg="add mod">
          <ac:chgData name="abdul majid" userId="969a02ce87319fda" providerId="Windows Live" clId="Web-{1BAE01C5-F15A-4223-A8C1-31FDA55322FE}" dt="2026-10-15T17:57:51.741" v="1185" actId="20577"/>
          <ac:spMkLst>
            <pc:docMk/>
            <pc:sldMk cId="1258322236" sldId="260"/>
            <ac:spMk id="5" creationId="{1A2EB031-EF99-4B0C-6F87-B536750BBB5C}"/>
          </ac:spMkLst>
        </pc:spChg>
        <pc:spChg chg="add mod">
          <ac:chgData name="abdul majid" userId="969a02ce87319fda" providerId="Windows Live" clId="Web-{1BAE01C5-F15A-4223-A8C1-31FDA55322FE}" dt="2026-10-15T17:57:44.319" v="1183" actId="20577"/>
          <ac:spMkLst>
            <pc:docMk/>
            <pc:sldMk cId="1258322236" sldId="260"/>
            <ac:spMk id="6" creationId="{3E11A7BC-9626-090C-FDBE-A411A529EE03}"/>
          </ac:spMkLst>
        </pc:spChg>
        <pc:picChg chg="add mod">
          <ac:chgData name="abdul majid" userId="969a02ce87319fda" providerId="Windows Live" clId="Web-{1BAE01C5-F15A-4223-A8C1-31FDA55322FE}" dt="2026-10-15T18:37:06.315" v="1309" actId="1076"/>
          <ac:picMkLst>
            <pc:docMk/>
            <pc:sldMk cId="1258322236" sldId="260"/>
            <ac:picMk id="7" creationId="{B1D544B9-3927-CF39-0748-7CAD594579F9}"/>
          </ac:picMkLst>
        </pc:picChg>
      </pc:sldChg>
      <pc:sldChg chg="addSp delSp modSp new mod setBg addAnim">
        <pc:chgData name="abdul majid" userId="969a02ce87319fda" providerId="Windows Live" clId="Web-{1BAE01C5-F15A-4223-A8C1-31FDA55322FE}" dt="2026-10-15T18:07:43.837" v="1232"/>
        <pc:sldMkLst>
          <pc:docMk/>
          <pc:sldMk cId="2553458501" sldId="261"/>
        </pc:sldMkLst>
        <pc:spChg chg="add del">
          <ac:chgData name="abdul majid" userId="969a02ce87319fda" providerId="Windows Live" clId="Web-{1BAE01C5-F15A-4223-A8C1-31FDA55322FE}" dt="2026-10-15T17:29:50.185" v="1071"/>
          <ac:spMkLst>
            <pc:docMk/>
            <pc:sldMk cId="2553458501" sldId="261"/>
            <ac:spMk id="5" creationId="{71C3D1AB-745A-C885-6A9C-73BE3EBD0C29}"/>
          </ac:spMkLst>
        </pc:spChg>
        <pc:spChg chg="add mod">
          <ac:chgData name="abdul majid" userId="969a02ce87319fda" providerId="Windows Live" clId="Web-{1BAE01C5-F15A-4223-A8C1-31FDA55322FE}" dt="2026-10-15T17:30:04.263" v="1075" actId="14100"/>
          <ac:spMkLst>
            <pc:docMk/>
            <pc:sldMk cId="2553458501" sldId="261"/>
            <ac:spMk id="6" creationId="{9EF3BEB7-E29B-BD85-01D6-187E3E3047E7}"/>
          </ac:spMkLst>
        </pc:spChg>
        <pc:spChg chg="add mod">
          <ac:chgData name="abdul majid" userId="969a02ce87319fda" providerId="Windows Live" clId="Web-{1BAE01C5-F15A-4223-A8C1-31FDA55322FE}" dt="2026-10-15T17:58:13.272" v="1188" actId="20577"/>
          <ac:spMkLst>
            <pc:docMk/>
            <pc:sldMk cId="2553458501" sldId="261"/>
            <ac:spMk id="7" creationId="{06792646-8C11-EDFD-785B-57A7CA79B137}"/>
          </ac:spMkLst>
        </pc:spChg>
      </pc:sldChg>
      <pc:sldChg chg="addSp modSp new mod setBg addAnim delAnim">
        <pc:chgData name="abdul majid" userId="969a02ce87319fda" providerId="Windows Live" clId="Web-{1BAE01C5-F15A-4223-A8C1-31FDA55322FE}" dt="2026-10-15T18:40:04.159" v="1321"/>
        <pc:sldMkLst>
          <pc:docMk/>
          <pc:sldMk cId="943005309" sldId="262"/>
        </pc:sldMkLst>
        <pc:spChg chg="add mod">
          <ac:chgData name="abdul majid" userId="969a02ce87319fda" providerId="Windows Live" clId="Web-{1BAE01C5-F15A-4223-A8C1-31FDA55322FE}" dt="2026-10-15T18:13:48.245" v="1247" actId="20577"/>
          <ac:spMkLst>
            <pc:docMk/>
            <pc:sldMk cId="943005309" sldId="262"/>
            <ac:spMk id="5" creationId="{05963BAD-DBDE-E549-A786-B7AC558A9814}"/>
          </ac:spMkLst>
        </pc:spChg>
        <pc:spChg chg="add mod">
          <ac:chgData name="abdul majid" userId="969a02ce87319fda" providerId="Windows Live" clId="Web-{1BAE01C5-F15A-4223-A8C1-31FDA55322FE}" dt="2026-10-15T18:14:32.386" v="1257" actId="20577"/>
          <ac:spMkLst>
            <pc:docMk/>
            <pc:sldMk cId="943005309" sldId="262"/>
            <ac:spMk id="6" creationId="{FD05DBDB-E8E1-9CD5-66B8-0FDCD4751303}"/>
          </ac:spMkLst>
        </pc:spChg>
        <pc:picChg chg="add mod">
          <ac:chgData name="abdul majid" userId="969a02ce87319fda" providerId="Windows Live" clId="Web-{1BAE01C5-F15A-4223-A8C1-31FDA55322FE}" dt="2026-10-15T18:38:17.784" v="1312" actId="1076"/>
          <ac:picMkLst>
            <pc:docMk/>
            <pc:sldMk cId="943005309" sldId="262"/>
            <ac:picMk id="7" creationId="{E1C6F847-500D-174F-9199-95F62AC64B70}"/>
          </ac:picMkLst>
        </pc:picChg>
      </pc:sldChg>
      <pc:sldChg chg="addSp modSp new mod setBg addAnim delAnim">
        <pc:chgData name="abdul majid" userId="969a02ce87319fda" providerId="Windows Live" clId="Web-{1BAE01C5-F15A-4223-A8C1-31FDA55322FE}" dt="2026-10-15T18:40:14.785" v="1323"/>
        <pc:sldMkLst>
          <pc:docMk/>
          <pc:sldMk cId="1930018756" sldId="263"/>
        </pc:sldMkLst>
        <pc:spChg chg="add mod">
          <ac:chgData name="abdul majid" userId="969a02ce87319fda" providerId="Windows Live" clId="Web-{1BAE01C5-F15A-4223-A8C1-31FDA55322FE}" dt="2026-10-15T18:14:17.917" v="1255" actId="20577"/>
          <ac:spMkLst>
            <pc:docMk/>
            <pc:sldMk cId="1930018756" sldId="263"/>
            <ac:spMk id="5" creationId="{CA936C3A-01C6-077D-B8BD-0AD51A7F5BBF}"/>
          </ac:spMkLst>
        </pc:spChg>
        <pc:spChg chg="add mod">
          <ac:chgData name="abdul majid" userId="969a02ce87319fda" providerId="Windows Live" clId="Web-{1BAE01C5-F15A-4223-A8C1-31FDA55322FE}" dt="2026-10-15T18:22:42.045" v="1274" actId="20577"/>
          <ac:spMkLst>
            <pc:docMk/>
            <pc:sldMk cId="1930018756" sldId="263"/>
            <ac:spMk id="6" creationId="{CB8AF36E-870D-16CB-6673-545884CAB396}"/>
          </ac:spMkLst>
        </pc:spChg>
      </pc:sldChg>
      <pc:sldMasterChg chg="add mod setBg addSldLayout modSldLayout">
        <pc:chgData name="abdul majid" userId="969a02ce87319fda" providerId="Windows Live" clId="Web-{1BAE01C5-F15A-4223-A8C1-31FDA55322FE}" dt="2026-10-15T17:56:08.084" v="1172"/>
        <pc:sldMasterMkLst>
          <pc:docMk/>
          <pc:sldMasterMk cId="4027183339" sldId="2147483684"/>
        </pc:sldMasterMkLst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246394098" sldId="2147483685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240073188" sldId="2147483686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36733704" sldId="2147483687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185800992" sldId="2147483688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586331038" sldId="2147483689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734420901" sldId="2147483690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60124288" sldId="2147483691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583710271" sldId="2147483692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726674329" sldId="2147483693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002303102" sldId="2147483694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678618404" sldId="2147483695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861009076" sldId="2147483696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047824922" sldId="2147483697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689548713" sldId="2147483698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4201727036" sldId="2147483699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814711637" sldId="2147483700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681264468" sldId="2147483701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823037175" sldId="2147483702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339421015" sldId="2147483703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780406230" sldId="2147483704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819403174" sldId="2147483705"/>
          </pc:sldLayoutMkLst>
        </pc:sldLayoutChg>
        <pc:sldLayoutChg chg="add mod replId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17715324" sldId="2147483706"/>
          </pc:sldLayoutMkLst>
        </pc:sldLayoutChg>
        <pc:sldLayoutChg chg="add mod replId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137745346" sldId="2147483707"/>
          </pc:sldLayoutMkLst>
        </pc:sldLayoutChg>
        <pc:sldLayoutChg chg="add mod replId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175481856" sldId="2147483708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676077710" sldId="2147483709"/>
          </pc:sldLayoutMkLst>
        </pc:sldLayoutChg>
        <pc:sldLayoutChg chg="add mod replId setFolMasterObjs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080365819" sldId="2147483710"/>
          </pc:sldLayoutMkLst>
        </pc:sldLayoutChg>
        <pc:sldLayoutChg chg="add mod replId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2988207193" sldId="2147483711"/>
          </pc:sldLayoutMkLst>
        </pc:sldLayoutChg>
        <pc:sldLayoutChg chg="add mod replId">
          <pc:chgData name="abdul majid" userId="969a02ce87319fda" providerId="Windows Live" clId="Web-{1BAE01C5-F15A-4223-A8C1-31FDA55322FE}" dt="2026-10-15T17:56:08.084" v="1172"/>
          <pc:sldLayoutMkLst>
            <pc:docMk/>
            <pc:sldMasterMk cId="4027183339" sldId="2147483684"/>
            <pc:sldLayoutMk cId="3936030037" sldId="214748371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3940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073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10/15/2026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337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009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63310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420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12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710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674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2303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618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009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824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5487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727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711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2644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38230371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4210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804062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403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153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7453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818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0777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3658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2071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030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18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  <p:sldLayoutId id="2147483709" r:id="rId25"/>
    <p:sldLayoutId id="2147483710" r:id="rId26"/>
    <p:sldLayoutId id="2147483711" r:id="rId27"/>
    <p:sldLayoutId id="2147483712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6.jpe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E99A55-79F1-67FF-B9E9-43130A5BDF3B}"/>
              </a:ext>
            </a:extLst>
          </p:cNvPr>
          <p:cNvSpPr txBox="1"/>
          <p:nvPr/>
        </p:nvSpPr>
        <p:spPr>
          <a:xfrm>
            <a:off x="271076" y="251713"/>
            <a:ext cx="11559483" cy="60478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>
                <a:latin typeface="Arial"/>
                <a:cs typeface="Arial"/>
              </a:rPr>
              <a:t>Name: Abdul Majid</a:t>
            </a: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cs typeface="Arial"/>
              </a:rPr>
              <a:t>Student Number: 2520511</a:t>
            </a: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cs typeface="Arial"/>
              </a:rPr>
              <a:t>Module Code: LCHS4009</a:t>
            </a: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/>
                <a:cs typeface="Arial"/>
              </a:rPr>
              <a:t>Module Title: </a:t>
            </a:r>
            <a:r>
              <a:rPr lang="en-US">
                <a:latin typeface="Arial"/>
                <a:cs typeface="Arial"/>
              </a:rPr>
              <a:t>Professional</a:t>
            </a:r>
            <a:r>
              <a:rPr lang="en-US" dirty="0">
                <a:latin typeface="Arial"/>
                <a:cs typeface="Arial"/>
              </a:rPr>
              <a:t> development within health and social care</a:t>
            </a:r>
            <a:endParaRPr lang="en-US" sz="11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/>
                <a:cs typeface="Arial"/>
              </a:rPr>
              <a:t>Lecturer: Kal </a:t>
            </a:r>
            <a:r>
              <a:rPr lang="en-US" dirty="0" err="1">
                <a:latin typeface="Arial"/>
                <a:cs typeface="Arial"/>
              </a:rPr>
              <a:t>Alnababtah</a:t>
            </a:r>
            <a:endParaRPr lang="en-US" dirty="0" err="1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cs typeface="Arial"/>
              </a:rPr>
              <a:t>Assignment Title: Self Awareness Presentation</a:t>
            </a:r>
          </a:p>
          <a:p>
            <a:pPr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cs typeface="Arial"/>
              </a:rPr>
              <a:t>Date: 19/10/2026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A0B5BAE-C26E-3EB2-DD95-354BD3471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E83FE4-4020-7BFE-F834-5B1763465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E17E3-2409-4D69-9864-04F1FA191236}" type="datetime1">
              <a:t>10/15/2026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705C45-E85A-47B2-0368-165E4FCF7477}"/>
              </a:ext>
            </a:extLst>
          </p:cNvPr>
          <p:cNvSpPr txBox="1"/>
          <p:nvPr/>
        </p:nvSpPr>
        <p:spPr>
          <a:xfrm>
            <a:off x="477894" y="494961"/>
            <a:ext cx="11162248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Self-Awareness</a:t>
            </a:r>
            <a:r>
              <a:rPr lang="en-GB" sz="2000" b="1" dirty="0">
                <a:latin typeface="Arial"/>
                <a:cs typeface="Arial"/>
              </a:rPr>
              <a:t> For a future career in care</a:t>
            </a:r>
          </a:p>
          <a:p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Career focus: compassionate, person-centred</a:t>
            </a:r>
            <a:r>
              <a:rPr lang="en-GB" sz="2000" dirty="0">
                <a:latin typeface="Arial"/>
                <a:cs typeface="Arial"/>
              </a:rPr>
              <a:t> support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Role explored: Health care assistant, Royal </a:t>
            </a:r>
            <a:r>
              <a:rPr lang="en-GB" sz="2000" dirty="0" err="1">
                <a:latin typeface="Arial"/>
                <a:cs typeface="Arial"/>
              </a:rPr>
              <a:t>Orthopedic</a:t>
            </a:r>
            <a:r>
              <a:rPr lang="en-GB" sz="2000" dirty="0">
                <a:latin typeface="Arial"/>
                <a:cs typeface="Arial"/>
              </a:rPr>
              <a:t> Hospital NHS </a:t>
            </a:r>
            <a:r>
              <a:rPr lang="en-GB" sz="2000" dirty="0" err="1">
                <a:latin typeface="Arial"/>
                <a:cs typeface="Arial"/>
              </a:rPr>
              <a:t>FoundationTrust</a:t>
            </a:r>
            <a:endParaRPr lang="en-GB" sz="2000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Personal SWOT: Strengths, Weaknesses, </a:t>
            </a:r>
            <a:r>
              <a:rPr lang="en-GB" sz="2000">
                <a:latin typeface="Arial"/>
                <a:cs typeface="Arial"/>
              </a:rPr>
              <a:t>Opportunities and Threats </a:t>
            </a: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C3023F4-0EA3-6F42-9214-433C5D0826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60529" y="3824208"/>
            <a:ext cx="1934704" cy="2025111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AF0ED020-CCE8-CAC2-5183-226799B78B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3244" y="3205566"/>
            <a:ext cx="3546529" cy="358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099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322A6D-A703-9A0F-1EBF-6BBF53822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A3D85E-8E5B-D2E4-1DCC-AD58BA11C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167B5-AA0D-4B55-B624-714C0639F55E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72151-C111-FE36-C175-B07FCD72B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D9033A-BB14-7ED7-745E-08737D8F7D88}"/>
              </a:ext>
            </a:extLst>
          </p:cNvPr>
          <p:cNvSpPr txBox="1"/>
          <p:nvPr/>
        </p:nvSpPr>
        <p:spPr>
          <a:xfrm>
            <a:off x="443759" y="426691"/>
            <a:ext cx="1095743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Career Choice and Job advert</a:t>
            </a:r>
          </a:p>
          <a:p>
            <a:endParaRPr lang="en-GB" sz="2000" b="1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Birmingham B21 2AP, </a:t>
            </a:r>
            <a:r>
              <a:rPr lang="en-GB" sz="2000">
                <a:latin typeface="Arial"/>
                <a:cs typeface="Arial"/>
              </a:rPr>
              <a:t>Permanent</a:t>
            </a:r>
            <a:r>
              <a:rPr lang="en-GB" sz="2000" dirty="0">
                <a:latin typeface="Arial"/>
                <a:cs typeface="Arial"/>
              </a:rPr>
              <a:t> Fulltime 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Support patients with perso</a:t>
            </a:r>
            <a:r>
              <a:rPr lang="en-GB" sz="2000">
                <a:latin typeface="Arial"/>
                <a:cs typeface="Arial"/>
              </a:rPr>
              <a:t>nal care and daily needs</a:t>
            </a:r>
            <a:endParaRPr lang="en-GB" sz="2000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Respect dignity, rights, culture and </a:t>
            </a:r>
            <a:r>
              <a:rPr lang="en-GB" sz="2000">
                <a:latin typeface="Arial"/>
                <a:cs typeface="Arial"/>
              </a:rPr>
              <a:t>individual choices</a:t>
            </a:r>
            <a:endParaRPr lang="en-GB" sz="2000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Advertised </a:t>
            </a:r>
            <a:r>
              <a:rPr lang="en-GB" sz="2000" dirty="0" err="1">
                <a:latin typeface="Arial"/>
                <a:cs typeface="Arial"/>
              </a:rPr>
              <a:t>salery</a:t>
            </a:r>
            <a:r>
              <a:rPr lang="en-GB" sz="2000" dirty="0">
                <a:latin typeface="Arial"/>
                <a:cs typeface="Arial"/>
              </a:rPr>
              <a:t>: £25,750-£27,476 per year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/>
                <a:cs typeface="Arial"/>
              </a:rPr>
              <a:t>(Royal </a:t>
            </a:r>
            <a:r>
              <a:rPr lang="en-GB" sz="2000" dirty="0" err="1">
                <a:latin typeface="Arial"/>
                <a:cs typeface="Arial"/>
              </a:rPr>
              <a:t>Orthopedic</a:t>
            </a:r>
            <a:r>
              <a:rPr lang="en-GB" sz="2000" dirty="0">
                <a:latin typeface="Arial"/>
                <a:cs typeface="Arial"/>
              </a:rPr>
              <a:t> Hospital NHS Foundation Trust, 2026)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/>
                <a:cs typeface="Arial"/>
              </a:rPr>
              <a:t>Live Advert: </a:t>
            </a:r>
            <a:r>
              <a:rPr lang="en-GB" sz="2000">
                <a:latin typeface="Arial"/>
                <a:cs typeface="Arial"/>
              </a:rPr>
              <a:t>Jobs.service.gov.uk/jobs</a:t>
            </a: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</p:txBody>
      </p:sp>
      <p:pic>
        <p:nvPicPr>
          <p:cNvPr id="5" name="Picture 4" descr="A pair of binoculars on a blue bench&#10;&#10;AI-generated content may be incorrect." title="Binoculars reflecting a sunset and laying on table by the sea">
            <a:extLst>
              <a:ext uri="{FF2B5EF4-FFF2-40B4-BE49-F238E27FC236}">
                <a16:creationId xmlns:a16="http://schemas.microsoft.com/office/drawing/2014/main" id="{3F3C301C-693F-8682-63C3-E24A12824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9685" y="464949"/>
            <a:ext cx="3935207" cy="262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468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F0C2DE3-983A-0EA9-AA31-B9F7E5C31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8283D7-7DC1-2311-E0BC-6D0638FAB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8011-9D6D-4F4B-A8E8-73A1EAB0BBE9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6CF61-439E-D89B-001F-4AA37AF97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26646C-57F0-64BB-8022-1910EF6E3642}"/>
              </a:ext>
            </a:extLst>
          </p:cNvPr>
          <p:cNvSpPr txBox="1"/>
          <p:nvPr/>
        </p:nvSpPr>
        <p:spPr>
          <a:xfrm>
            <a:off x="375488" y="392556"/>
            <a:ext cx="10991571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Arial"/>
                <a:cs typeface="Arial"/>
              </a:rPr>
              <a:t>My Personal SWOT analys</a:t>
            </a:r>
            <a:r>
              <a:rPr lang="en-GB" sz="2400" b="1">
                <a:latin typeface="Arial"/>
                <a:cs typeface="Arial"/>
              </a:rPr>
              <a:t>is </a:t>
            </a:r>
            <a:endParaRPr lang="en-GB" sz="24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A133B1-A1C5-BC6A-3706-844DC7EF6F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11364" t="-2429" r="111591" b="2834"/>
          <a:stretch>
            <a:fillRect/>
          </a:stretch>
        </p:blipFill>
        <p:spPr>
          <a:xfrm>
            <a:off x="652462" y="1057275"/>
            <a:ext cx="5219722" cy="29218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D091FDD-83E3-8CE1-3AC9-8EAB0327BC9E}"/>
              </a:ext>
            </a:extLst>
          </p:cNvPr>
          <p:cNvSpPr txBox="1"/>
          <p:nvPr/>
        </p:nvSpPr>
        <p:spPr>
          <a:xfrm>
            <a:off x="381000" y="2202656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</a:t>
            </a:r>
            <a:r>
              <a:rPr lang="en-GB" sz="2000" kern="1200">
                <a:latin typeface="Arial"/>
                <a:cs typeface="Arial"/>
              </a:rPr>
              <a:t> Caring attitude</a:t>
            </a:r>
            <a:endParaRPr lang="en-GB" sz="2000" kern="1200">
              <a:latin typeface="Arial"/>
              <a:ea typeface="Calibri"/>
              <a:cs typeface="Arial"/>
            </a:endParaRPr>
          </a:p>
          <a:p>
            <a:pPr marL="0" algn="l" rtl="0">
              <a:lnSpc>
                <a:spcPct val="150000"/>
              </a:lnSpc>
            </a:pPr>
            <a:r>
              <a:rPr lang="en-GB" sz="2000" kern="1200">
                <a:latin typeface="Arial"/>
                <a:cs typeface="Arial"/>
              </a:rPr>
              <a:t>• Patience and listening</a:t>
            </a:r>
            <a:endParaRPr lang="en-GB" sz="2000" kern="1200">
              <a:latin typeface="Arial"/>
              <a:ea typeface="Calibri"/>
              <a:cs typeface="Arial"/>
            </a:endParaRPr>
          </a:p>
          <a:p>
            <a:pPr marL="0" algn="l" rtl="0">
              <a:lnSpc>
                <a:spcPct val="150000"/>
              </a:lnSpc>
            </a:pPr>
            <a:r>
              <a:rPr lang="en-GB" sz="2000" kern="1200">
                <a:latin typeface="Arial"/>
                <a:cs typeface="Arial"/>
              </a:rPr>
              <a:t>• Reliability</a:t>
            </a:r>
            <a:endParaRPr lang="en-GB" sz="2000" kern="1200">
              <a:latin typeface="Arial"/>
              <a:ea typeface="Calibri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145E1B-B2AF-2100-EB54-A2453000A902}"/>
              </a:ext>
            </a:extLst>
          </p:cNvPr>
          <p:cNvSpPr txBox="1"/>
          <p:nvPr/>
        </p:nvSpPr>
        <p:spPr>
          <a:xfrm>
            <a:off x="375488" y="1775036"/>
            <a:ext cx="368661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Strengths</a:t>
            </a:r>
            <a:r>
              <a:rPr lang="en-GB" sz="2400" dirty="0">
                <a:latin typeface="Arial"/>
                <a:cs typeface="Arial"/>
              </a:rPr>
              <a:t>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691783-7E79-C8FF-8A2E-8B8F9D1173A9}"/>
              </a:ext>
            </a:extLst>
          </p:cNvPr>
          <p:cNvSpPr txBox="1"/>
          <p:nvPr/>
        </p:nvSpPr>
        <p:spPr>
          <a:xfrm>
            <a:off x="5866463" y="1770286"/>
            <a:ext cx="401089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Weaknesses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Limited practical experi</a:t>
            </a:r>
            <a:r>
              <a:rPr lang="en-US" sz="2000">
                <a:latin typeface="Arial"/>
                <a:cs typeface="Arial"/>
              </a:rPr>
              <a:t>ence</a:t>
            </a:r>
            <a:endParaRPr lang="en-US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Nerves in unfami</a:t>
            </a:r>
            <a:r>
              <a:rPr lang="en-US" sz="2000">
                <a:latin typeface="Arial"/>
                <a:cs typeface="Arial"/>
              </a:rPr>
              <a:t>liar situations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02C28D-695F-E8C9-36AC-D792B3D1CBA5}"/>
              </a:ext>
            </a:extLst>
          </p:cNvPr>
          <p:cNvSpPr txBox="1"/>
          <p:nvPr/>
        </p:nvSpPr>
        <p:spPr>
          <a:xfrm>
            <a:off x="375899" y="3954124"/>
            <a:ext cx="4932553" cy="23096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/>
                <a:cs typeface="Arial"/>
              </a:rPr>
              <a:t>Opportu</a:t>
            </a:r>
            <a:r>
              <a:rPr lang="en-GB" sz="2000" b="1">
                <a:latin typeface="Arial"/>
                <a:cs typeface="Arial"/>
              </a:rPr>
              <a:t>nities</a:t>
            </a:r>
            <a:r>
              <a:rPr lang="en-GB" b="1" dirty="0"/>
              <a:t> 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Learning and </a:t>
            </a:r>
            <a:r>
              <a:rPr lang="en-GB" sz="2000">
                <a:latin typeface="Arial"/>
                <a:cs typeface="Arial"/>
              </a:rPr>
              <a:t>Training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Volunteering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Placement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95EBDC-B6FC-24FA-08EC-E35550F645E5}"/>
              </a:ext>
            </a:extLst>
          </p:cNvPr>
          <p:cNvSpPr txBox="1"/>
          <p:nvPr/>
        </p:nvSpPr>
        <p:spPr>
          <a:xfrm>
            <a:off x="5768868" y="3703682"/>
            <a:ext cx="4369320" cy="1881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Threats 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Competition for roles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Fatigue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Emotional </a:t>
            </a:r>
            <a:r>
              <a:rPr lang="en-GB" sz="2000">
                <a:latin typeface="Arial"/>
                <a:cs typeface="Arial"/>
              </a:rPr>
              <a:t>demands</a:t>
            </a:r>
            <a:endParaRPr lang="en-GB" sz="2000" dirty="0">
              <a:latin typeface="Arial"/>
              <a:cs typeface="Arial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05D7159-EEA0-6913-3A0F-08B7B255C1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0292" y="2351868"/>
            <a:ext cx="914400" cy="9144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2603D43-54B5-5EE0-EFC7-BE5BDB69C1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87919" y="2351868"/>
            <a:ext cx="914400" cy="914400"/>
          </a:xfrm>
          <a:prstGeom prst="rect">
            <a:avLst/>
          </a:prstGeom>
        </p:spPr>
      </p:pic>
      <p:pic>
        <p:nvPicPr>
          <p:cNvPr id="14" name="Picture 13" descr="A hand touching a computer screen&#10;&#10;AI-generated content may be incorrect." title="Scientist viewing DNA test results on a computer screen in the laboratory">
            <a:extLst>
              <a:ext uri="{FF2B5EF4-FFF2-40B4-BE49-F238E27FC236}">
                <a16:creationId xmlns:a16="http://schemas.microsoft.com/office/drawing/2014/main" id="{1E48857D-179D-822E-F9C2-D54B79C09F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4389" y="4249119"/>
            <a:ext cx="2011089" cy="2105187"/>
          </a:xfrm>
          <a:prstGeom prst="rect">
            <a:avLst/>
          </a:prstGeom>
        </p:spPr>
      </p:pic>
      <p:pic>
        <p:nvPicPr>
          <p:cNvPr id="15" name="Picture 14" descr="A child covering her face with her hands&#10;&#10;AI-generated content may be incorrect." title="Child covering face">
            <a:extLst>
              <a:ext uri="{FF2B5EF4-FFF2-40B4-BE49-F238E27FC236}">
                <a16:creationId xmlns:a16="http://schemas.microsoft.com/office/drawing/2014/main" id="{A2F7771F-8D86-5BF8-D4E6-B697B2DA60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53313" y="4417016"/>
            <a:ext cx="2770323" cy="178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5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B67A03E-47F9-4114-715F-1A646CFB3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D1A487-FDF8-0B54-85DC-383462D23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124B1-33D5-4134-A1C0-F6A257646131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A1D72-4FB8-DD66-8E78-329FCBA38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2EB031-EF99-4B0C-6F87-B536750BBB5C}"/>
              </a:ext>
            </a:extLst>
          </p:cNvPr>
          <p:cNvSpPr txBox="1"/>
          <p:nvPr/>
        </p:nvSpPr>
        <p:spPr>
          <a:xfrm>
            <a:off x="341352" y="563232"/>
            <a:ext cx="110086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Arial"/>
                <a:cs typeface="Arial"/>
              </a:rPr>
              <a:t>Using Stre</a:t>
            </a:r>
            <a:r>
              <a:rPr lang="en-GB" sz="2400" b="1">
                <a:latin typeface="Arial"/>
                <a:cs typeface="Arial"/>
              </a:rPr>
              <a:t>ngths to work on Weaknesses</a:t>
            </a:r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11A7BC-9626-090C-FDBE-A411A529EE03}"/>
              </a:ext>
            </a:extLst>
          </p:cNvPr>
          <p:cNvSpPr txBox="1"/>
          <p:nvPr/>
        </p:nvSpPr>
        <p:spPr>
          <a:xfrm>
            <a:off x="375488" y="1416615"/>
            <a:ext cx="9114129" cy="2805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Listening: to learn each </a:t>
            </a:r>
            <a:r>
              <a:rPr lang="en-GB" sz="2000">
                <a:latin typeface="Arial"/>
                <a:cs typeface="Arial"/>
              </a:rPr>
              <a:t>person's</a:t>
            </a:r>
            <a:r>
              <a:rPr lang="en-GB" sz="2000" dirty="0">
                <a:latin typeface="Arial"/>
                <a:cs typeface="Arial"/>
              </a:rPr>
              <a:t> preference 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Reliability: to follow care plans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Willingness to </a:t>
            </a:r>
            <a:r>
              <a:rPr lang="en-GB" sz="2000">
                <a:latin typeface="Arial"/>
                <a:cs typeface="Arial"/>
              </a:rPr>
              <a:t>learn</a:t>
            </a:r>
            <a:r>
              <a:rPr lang="en-GB" sz="2000" dirty="0">
                <a:latin typeface="Arial"/>
                <a:cs typeface="Arial"/>
              </a:rPr>
              <a:t> to ask </a:t>
            </a:r>
            <a:r>
              <a:rPr lang="en-GB" sz="2000">
                <a:latin typeface="Arial"/>
                <a:cs typeface="Arial"/>
              </a:rPr>
              <a:t>questions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Nerves: to practice skills in </a:t>
            </a:r>
            <a:r>
              <a:rPr lang="en-GB" sz="2000" dirty="0" err="1">
                <a:latin typeface="Arial"/>
                <a:cs typeface="Arial"/>
              </a:rPr>
              <a:t>trainning</a:t>
            </a:r>
            <a:r>
              <a:rPr lang="en-GB" sz="2000" dirty="0">
                <a:latin typeface="Arial"/>
                <a:cs typeface="Arial"/>
              </a:rPr>
              <a:t> and reflect after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Practice Standards: (Skills for Care, 2025)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GB" sz="2000" dirty="0">
              <a:latin typeface="Arial"/>
              <a:cs typeface="Arial"/>
            </a:endParaRPr>
          </a:p>
        </p:txBody>
      </p:sp>
      <p:pic>
        <p:nvPicPr>
          <p:cNvPr id="7" name="Picture 6" descr="Several hands holding each other&#10;&#10;AI-generated content may be incorrect." title="Holding hands">
            <a:extLst>
              <a:ext uri="{FF2B5EF4-FFF2-40B4-BE49-F238E27FC236}">
                <a16:creationId xmlns:a16="http://schemas.microsoft.com/office/drawing/2014/main" id="{B1D544B9-3927-CF39-0748-7CAD59457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085" y="1511085"/>
            <a:ext cx="4487047" cy="262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322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6C8A0A3-AA1B-3F50-BF55-DA4CCA9C8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1B6ECA-AFC0-5EBB-F5B7-A6C73E4A6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B0A9A-4375-427F-AB25-CDE1B4905A1A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4EBAA7-13C8-B2C6-ADD6-B79D9E8E5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6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F3BEB7-E29B-BD85-01D6-187E3E3047E7}"/>
              </a:ext>
            </a:extLst>
          </p:cNvPr>
          <p:cNvSpPr txBox="1"/>
          <p:nvPr/>
        </p:nvSpPr>
        <p:spPr>
          <a:xfrm>
            <a:off x="534537" y="290015"/>
            <a:ext cx="7312925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GB" sz="2700" b="1" kern="1200">
                <a:solidFill>
                  <a:srgbClr val="193049"/>
                </a:solidFill>
                <a:latin typeface="Aptos Display"/>
                <a:ea typeface="+mn-ea"/>
                <a:cs typeface="+mn-cs"/>
              </a:rPr>
              <a:t>Opportunities, threats and my action plan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792646-8C11-EDFD-785B-57A7CA79B137}"/>
              </a:ext>
            </a:extLst>
          </p:cNvPr>
          <p:cNvSpPr txBox="1"/>
          <p:nvPr/>
        </p:nvSpPr>
        <p:spPr>
          <a:xfrm>
            <a:off x="534537" y="1597925"/>
            <a:ext cx="8700447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700" kern="1200" dirty="0">
                <a:solidFill>
                  <a:srgbClr val="273038"/>
                </a:solidFill>
                <a:latin typeface="Aptos"/>
                <a:ea typeface="+mn-ea"/>
                <a:cs typeface="+mn-cs"/>
              </a:rPr>
              <a:t>•</a:t>
            </a:r>
            <a:r>
              <a:rPr lang="en-GB" sz="2000" dirty="0">
                <a:solidFill>
                  <a:srgbClr val="273038"/>
                </a:solidFill>
                <a:latin typeface="Arial"/>
                <a:cs typeface="Arial"/>
              </a:rPr>
              <a:t> </a:t>
            </a:r>
            <a:r>
              <a:rPr lang="en-GB" sz="2000" kern="1200" dirty="0">
                <a:solidFill>
                  <a:srgbClr val="273038"/>
                </a:solidFill>
                <a:latin typeface="Arial"/>
                <a:cs typeface="Arial"/>
              </a:rPr>
              <a:t>practise interview examples</a:t>
            </a:r>
            <a:r>
              <a:rPr lang="en-GB" sz="2000" dirty="0">
                <a:solidFill>
                  <a:srgbClr val="273038"/>
                </a:solidFill>
                <a:latin typeface="Arial"/>
                <a:cs typeface="Arial"/>
              </a:rPr>
              <a:t>, Next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 1–2 months identify skill gaps, update CV </a:t>
            </a:r>
            <a:endParaRPr lang="en-US" sz="2000"/>
          </a:p>
          <a:p>
            <a:pPr>
              <a:lnSpc>
                <a:spcPct val="150000"/>
              </a:lnSpc>
            </a:pPr>
            <a:r>
              <a:rPr lang="en-GB" sz="2000" kern="1200" dirty="0">
                <a:solidFill>
                  <a:srgbClr val="273038"/>
                </a:solidFill>
                <a:latin typeface="Arial"/>
                <a:cs typeface="Arial"/>
              </a:rPr>
              <a:t>• Next 3–6 </a:t>
            </a:r>
            <a:r>
              <a:rPr lang="en-GB" sz="2000" dirty="0">
                <a:solidFill>
                  <a:srgbClr val="273038"/>
                </a:solidFill>
                <a:latin typeface="Arial"/>
                <a:cs typeface="Arial"/>
              </a:rPr>
              <a:t>months request</a:t>
            </a: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 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feedback, seek experience; complete required training </a:t>
            </a:r>
            <a:endParaRPr lang="en-GB" sz="2000" kern="1200" dirty="0">
              <a:solidFill>
                <a:srgbClr val="273038"/>
              </a:solidFill>
              <a:latin typeface="Arial"/>
              <a:cs typeface="Arial"/>
            </a:endParaRPr>
          </a:p>
          <a:p>
            <a:pPr marL="0" rtl="0"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 Manage competition: tailor applications to the person specification</a:t>
            </a:r>
            <a:endParaRPr lang="en-GB" sz="2000" kern="1200" dirty="0">
              <a:solidFill>
                <a:srgbClr val="273038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 Manage 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stress, supervision</a:t>
            </a: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, reflective practice, breaks and asking for support</a:t>
            </a:r>
            <a:endParaRPr lang="en-GB" sz="2000" kern="1200" dirty="0">
              <a:solidFill>
                <a:srgbClr val="273038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 Use empathy and resilience while protecting personal wellbeing</a:t>
            </a:r>
            <a:endParaRPr lang="en-GB" sz="2000" dirty="0">
              <a:latin typeface="Arial"/>
              <a:cs typeface="Arial"/>
            </a:endParaRPr>
          </a:p>
          <a:p>
            <a:pPr algn="ctr"/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345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88B2222-660B-64D5-4107-D27C47C08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378733-2DBB-0111-1AEF-0DCECC88D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10D-31AE-4A25-BE5D-5C73AE41A040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669B6F-4F91-9E01-E169-BD831E672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963BAD-DBDE-E549-A786-B7AC558A9814}"/>
              </a:ext>
            </a:extLst>
          </p:cNvPr>
          <p:cNvSpPr txBox="1"/>
          <p:nvPr/>
        </p:nvSpPr>
        <p:spPr>
          <a:xfrm>
            <a:off x="887104" y="290015"/>
            <a:ext cx="6096000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700" b="1" kern="1200">
                <a:solidFill>
                  <a:srgbClr val="193049"/>
                </a:solidFill>
                <a:latin typeface="Aptos Display"/>
                <a:ea typeface="+mn-ea"/>
                <a:cs typeface="+mn-cs"/>
              </a:rPr>
              <a:t>Conclusion 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05DBDB-E8E1-9CD5-66B8-0FDCD4751303}"/>
              </a:ext>
            </a:extLst>
          </p:cNvPr>
          <p:cNvSpPr txBox="1"/>
          <p:nvPr/>
        </p:nvSpPr>
        <p:spPr>
          <a:xfrm>
            <a:off x="887104" y="1199866"/>
            <a:ext cx="6096000" cy="3266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700" kern="1200">
                <a:solidFill>
                  <a:srgbClr val="273038"/>
                </a:solidFill>
                <a:latin typeface="Aptos"/>
                <a:ea typeface="+mn-ea"/>
                <a:cs typeface="+mn-cs"/>
              </a:rPr>
              <a:t>•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 Empathy</a:t>
            </a: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, patience and reliability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 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Practical</a:t>
            </a: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 experience, </a:t>
            </a:r>
            <a:r>
              <a:rPr lang="en-GB" sz="2000" dirty="0">
                <a:solidFill>
                  <a:srgbClr val="273038"/>
                </a:solidFill>
                <a:latin typeface="Arial"/>
                <a:cs typeface="Arial"/>
              </a:rPr>
              <a:t>confidence</a:t>
            </a:r>
            <a:r>
              <a:rPr lang="en-GB" sz="2000" kern="1200" dirty="0">
                <a:solidFill>
                  <a:srgbClr val="273038"/>
                </a:solidFill>
                <a:latin typeface="Arial"/>
                <a:cs typeface="Arial"/>
              </a:rPr>
              <a:t> and role-specific skills</a:t>
            </a:r>
          </a:p>
          <a:p>
            <a:pPr>
              <a:lnSpc>
                <a:spcPct val="150000"/>
              </a:lnSpc>
            </a:pP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•</a:t>
            </a:r>
            <a:r>
              <a:rPr lang="en-GB" sz="2000">
                <a:solidFill>
                  <a:srgbClr val="273038"/>
                </a:solidFill>
                <a:latin typeface="Arial"/>
                <a:cs typeface="Arial"/>
              </a:rPr>
              <a:t> Person-centred</a:t>
            </a:r>
            <a:r>
              <a:rPr lang="en-GB" sz="2000" kern="1200">
                <a:solidFill>
                  <a:srgbClr val="273038"/>
                </a:solidFill>
                <a:latin typeface="Arial"/>
                <a:cs typeface="Arial"/>
              </a:rPr>
              <a:t> care, safe practice </a:t>
            </a:r>
            <a:r>
              <a:rPr lang="en-GB" sz="2000" kern="1200" dirty="0">
                <a:solidFill>
                  <a:srgbClr val="273038"/>
                </a:solidFill>
                <a:latin typeface="Arial"/>
                <a:cs typeface="Arial"/>
              </a:rPr>
              <a:t>and continuous learning</a:t>
            </a:r>
          </a:p>
          <a:p>
            <a:pPr marL="0" rtl="0">
              <a:lnSpc>
                <a:spcPct val="150000"/>
              </a:lnSpc>
            </a:pPr>
            <a:endParaRPr lang="en-GB" sz="2000" dirty="0">
              <a:solidFill>
                <a:srgbClr val="273038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2000" dirty="0">
              <a:latin typeface="Arial"/>
              <a:cs typeface="Arial"/>
            </a:endParaRPr>
          </a:p>
        </p:txBody>
      </p:sp>
      <p:pic>
        <p:nvPicPr>
          <p:cNvPr id="7" name="Picture 6" descr="A person sitting in an orange chair with a computer&#10;&#10;AI-generated content may be incorrect." title="Man relaxing">
            <a:extLst>
              <a:ext uri="{FF2B5EF4-FFF2-40B4-BE49-F238E27FC236}">
                <a16:creationId xmlns:a16="http://schemas.microsoft.com/office/drawing/2014/main" id="{E1C6F847-500D-174F-9199-95F62AC64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211" y="3435457"/>
            <a:ext cx="4668865" cy="311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005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47CA89-4909-C64A-CB49-FE40CEA85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5579C4-49FB-8EF7-21D5-C2071A51C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4A09E-AF22-417E-93A1-9F82ABAFA0B4}" type="datetime1">
              <a:t>10/15/2026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DCBB0-622D-12C3-8778-B6EA3DE4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36C3A-01C6-077D-B8BD-0AD51A7F5BBF}"/>
              </a:ext>
            </a:extLst>
          </p:cNvPr>
          <p:cNvSpPr txBox="1"/>
          <p:nvPr/>
        </p:nvSpPr>
        <p:spPr>
          <a:xfrm>
            <a:off x="787831" y="561814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baseline="0">
                <a:solidFill>
                  <a:srgbClr val="193049"/>
                </a:solidFill>
                <a:latin typeface="Arial"/>
                <a:cs typeface="Arial"/>
              </a:rPr>
              <a:t>References</a:t>
            </a:r>
            <a:endParaRPr lang="en-GB" sz="2400" b="1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8AF36E-870D-16CB-6673-545884CAB396}"/>
              </a:ext>
            </a:extLst>
          </p:cNvPr>
          <p:cNvSpPr txBox="1"/>
          <p:nvPr/>
        </p:nvSpPr>
        <p:spPr>
          <a:xfrm>
            <a:off x="787831" y="1685441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ct val="150000"/>
              </a:lnSpc>
            </a:pPr>
            <a:r>
              <a:rPr lang="en-GB" sz="2000" baseline="0">
                <a:solidFill>
                  <a:srgbClr val="273038"/>
                </a:solidFill>
                <a:latin typeface="Arial"/>
                <a:ea typeface="Segoe UI"/>
                <a:cs typeface="Arial"/>
              </a:rPr>
              <a:t>• Royal Orthopaedic Hospital NHS Foundation Trust (2026) ‘Healthcare Assistant’</a:t>
            </a:r>
            <a:r>
              <a:rPr lang="en-US" sz="2000">
                <a:latin typeface="Arial"/>
                <a:ea typeface="Segoe UI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 rtl="0">
              <a:lnSpc>
                <a:spcPct val="150000"/>
              </a:lnSpc>
            </a:pPr>
            <a:r>
              <a:rPr lang="en-GB" sz="2000" baseline="0">
                <a:solidFill>
                  <a:srgbClr val="273038"/>
                </a:solidFill>
                <a:latin typeface="Arial"/>
                <a:ea typeface="Segoe UI"/>
                <a:cs typeface="Arial"/>
              </a:rPr>
              <a:t>• Skills for Care (2025) ‘Care Certificate standards’</a:t>
            </a:r>
            <a:r>
              <a:rPr lang="en-US" sz="2000">
                <a:latin typeface="Arial"/>
                <a:ea typeface="Segoe UI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0187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446</cp:revision>
  <dcterms:created xsi:type="dcterms:W3CDTF">2026-10-12T12:08:51Z</dcterms:created>
  <dcterms:modified xsi:type="dcterms:W3CDTF">2026-10-15T18:40:15Z</dcterms:modified>
</cp:coreProperties>
</file>