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neade Doyle (2405436)" userId="c2df41d3-a13c-4347-b6bb-90b25797ed17" providerId="ADAL" clId="{7DD2873F-EB7D-42D4-AB4A-3BD405D78BDF}"/>
    <pc:docChg chg="custSel modSld">
      <pc:chgData name="Shaneade Doyle (2405436)" userId="c2df41d3-a13c-4347-b6bb-90b25797ed17" providerId="ADAL" clId="{7DD2873F-EB7D-42D4-AB4A-3BD405D78BDF}" dt="2025-11-14T19:50:16.433" v="1965" actId="1076"/>
      <pc:docMkLst>
        <pc:docMk/>
      </pc:docMkLst>
      <pc:sldChg chg="addSp delSp modSp mod">
        <pc:chgData name="Shaneade Doyle (2405436)" userId="c2df41d3-a13c-4347-b6bb-90b25797ed17" providerId="ADAL" clId="{7DD2873F-EB7D-42D4-AB4A-3BD405D78BDF}" dt="2025-11-14T19:50:16.433" v="1965" actId="1076"/>
        <pc:sldMkLst>
          <pc:docMk/>
          <pc:sldMk cId="1432066567" sldId="256"/>
        </pc:sldMkLst>
        <pc:spChg chg="mod">
          <ac:chgData name="Shaneade Doyle (2405436)" userId="c2df41d3-a13c-4347-b6bb-90b25797ed17" providerId="ADAL" clId="{7DD2873F-EB7D-42D4-AB4A-3BD405D78BDF}" dt="2025-11-14T19:21:42.307" v="1086" actId="1076"/>
          <ac:spMkLst>
            <pc:docMk/>
            <pc:sldMk cId="1432066567" sldId="256"/>
            <ac:spMk id="3" creationId="{0FD94778-4DC1-6EDE-38C3-CEBED4FD8FAA}"/>
          </ac:spMkLst>
        </pc:spChg>
        <pc:spChg chg="mod">
          <ac:chgData name="Shaneade Doyle (2405436)" userId="c2df41d3-a13c-4347-b6bb-90b25797ed17" providerId="ADAL" clId="{7DD2873F-EB7D-42D4-AB4A-3BD405D78BDF}" dt="2025-11-14T19:36:07.564" v="1195" actId="255"/>
          <ac:spMkLst>
            <pc:docMk/>
            <pc:sldMk cId="1432066567" sldId="256"/>
            <ac:spMk id="5" creationId="{3DB19222-3FD2-4A1A-0320-9BE945E05936}"/>
          </ac:spMkLst>
        </pc:spChg>
        <pc:spChg chg="add mod">
          <ac:chgData name="Shaneade Doyle (2405436)" userId="c2df41d3-a13c-4347-b6bb-90b25797ed17" providerId="ADAL" clId="{7DD2873F-EB7D-42D4-AB4A-3BD405D78BDF}" dt="2025-11-14T19:50:16.433" v="1965" actId="1076"/>
          <ac:spMkLst>
            <pc:docMk/>
            <pc:sldMk cId="1432066567" sldId="256"/>
            <ac:spMk id="6" creationId="{0023FBFE-0C3D-BEA4-33C2-8533BB1F5DBA}"/>
          </ac:spMkLst>
        </pc:spChg>
        <pc:spChg chg="add del mod">
          <ac:chgData name="Shaneade Doyle (2405436)" userId="c2df41d3-a13c-4347-b6bb-90b25797ed17" providerId="ADAL" clId="{7DD2873F-EB7D-42D4-AB4A-3BD405D78BDF}" dt="2025-11-14T13:59:11.760" v="395" actId="478"/>
          <ac:spMkLst>
            <pc:docMk/>
            <pc:sldMk cId="1432066567" sldId="256"/>
            <ac:spMk id="6" creationId="{DD6A19C5-BD66-C6B4-E5EC-7F1526BADF5F}"/>
          </ac:spMkLst>
        </pc:spChg>
        <pc:spChg chg="add mod">
          <ac:chgData name="Shaneade Doyle (2405436)" userId="c2df41d3-a13c-4347-b6bb-90b25797ed17" providerId="ADAL" clId="{7DD2873F-EB7D-42D4-AB4A-3BD405D78BDF}" dt="2025-11-14T19:48:19.843" v="1906" actId="1076"/>
          <ac:spMkLst>
            <pc:docMk/>
            <pc:sldMk cId="1432066567" sldId="256"/>
            <ac:spMk id="7" creationId="{EB517D45-A3B2-FE02-B004-9E603075413E}"/>
          </ac:spMkLst>
        </pc:spChg>
        <pc:spChg chg="add mod">
          <ac:chgData name="Shaneade Doyle (2405436)" userId="c2df41d3-a13c-4347-b6bb-90b25797ed17" providerId="ADAL" clId="{7DD2873F-EB7D-42D4-AB4A-3BD405D78BDF}" dt="2025-11-14T19:48:16.527" v="1905" actId="1076"/>
          <ac:spMkLst>
            <pc:docMk/>
            <pc:sldMk cId="1432066567" sldId="256"/>
            <ac:spMk id="8" creationId="{4AFCA6FC-B2FC-14E8-31E8-6E509B595A47}"/>
          </ac:spMkLst>
        </pc:spChg>
        <pc:spChg chg="add mod">
          <ac:chgData name="Shaneade Doyle (2405436)" userId="c2df41d3-a13c-4347-b6bb-90b25797ed17" providerId="ADAL" clId="{7DD2873F-EB7D-42D4-AB4A-3BD405D78BDF}" dt="2025-11-14T19:22:50.241" v="1106" actId="20577"/>
          <ac:spMkLst>
            <pc:docMk/>
            <pc:sldMk cId="1432066567" sldId="256"/>
            <ac:spMk id="9" creationId="{378B94B2-35FA-993A-A926-7D4DDFA380A3}"/>
          </ac:spMkLst>
        </pc:spChg>
        <pc:spChg chg="add del mod">
          <ac:chgData name="Shaneade Doyle (2405436)" userId="c2df41d3-a13c-4347-b6bb-90b25797ed17" providerId="ADAL" clId="{7DD2873F-EB7D-42D4-AB4A-3BD405D78BDF}" dt="2025-11-14T19:20:56.262" v="1077" actId="478"/>
          <ac:spMkLst>
            <pc:docMk/>
            <pc:sldMk cId="1432066567" sldId="256"/>
            <ac:spMk id="10" creationId="{6F3BCB3A-87A0-860D-A3E5-03BBD8C952B0}"/>
          </ac:spMkLst>
        </pc:spChg>
        <pc:spChg chg="add mod">
          <ac:chgData name="Shaneade Doyle (2405436)" userId="c2df41d3-a13c-4347-b6bb-90b25797ed17" providerId="ADAL" clId="{7DD2873F-EB7D-42D4-AB4A-3BD405D78BDF}" dt="2025-11-14T19:50:08.467" v="1961" actId="1076"/>
          <ac:spMkLst>
            <pc:docMk/>
            <pc:sldMk cId="1432066567" sldId="256"/>
            <ac:spMk id="11" creationId="{46E5F825-94CF-B89C-C45C-655855A4465A}"/>
          </ac:spMkLst>
        </pc:spChg>
        <pc:spChg chg="add mod">
          <ac:chgData name="Shaneade Doyle (2405436)" userId="c2df41d3-a13c-4347-b6bb-90b25797ed17" providerId="ADAL" clId="{7DD2873F-EB7D-42D4-AB4A-3BD405D78BDF}" dt="2025-11-14T19:45:54.381" v="1903" actId="13926"/>
          <ac:spMkLst>
            <pc:docMk/>
            <pc:sldMk cId="1432066567" sldId="256"/>
            <ac:spMk id="12" creationId="{275BAA3E-E44B-BE88-D1F3-558B362F4802}"/>
          </ac:spMkLst>
        </pc:spChg>
        <pc:spChg chg="add del mod">
          <ac:chgData name="Shaneade Doyle (2405436)" userId="c2df41d3-a13c-4347-b6bb-90b25797ed17" providerId="ADAL" clId="{7DD2873F-EB7D-42D4-AB4A-3BD405D78BDF}" dt="2025-11-14T19:44:30.079" v="1745" actId="21"/>
          <ac:spMkLst>
            <pc:docMk/>
            <pc:sldMk cId="1432066567" sldId="256"/>
            <ac:spMk id="13" creationId="{B1A13338-9E91-6049-1B83-0F39C6752E56}"/>
          </ac:spMkLst>
        </pc:spChg>
        <pc:picChg chg="mod">
          <ac:chgData name="Shaneade Doyle (2405436)" userId="c2df41d3-a13c-4347-b6bb-90b25797ed17" providerId="ADAL" clId="{7DD2873F-EB7D-42D4-AB4A-3BD405D78BDF}" dt="2025-11-14T19:50:05.385" v="1960" actId="1076"/>
          <ac:picMkLst>
            <pc:docMk/>
            <pc:sldMk cId="1432066567" sldId="256"/>
            <ac:picMk id="2" creationId="{1D79FE59-4C95-86B0-E196-D644796A3A15}"/>
          </ac:picMkLst>
        </pc:picChg>
        <pc:picChg chg="mod">
          <ac:chgData name="Shaneade Doyle (2405436)" userId="c2df41d3-a13c-4347-b6bb-90b25797ed17" providerId="ADAL" clId="{7DD2873F-EB7D-42D4-AB4A-3BD405D78BDF}" dt="2025-11-14T19:21:40.724" v="1085" actId="1076"/>
          <ac:picMkLst>
            <pc:docMk/>
            <pc:sldMk cId="1432066567" sldId="256"/>
            <ac:picMk id="4" creationId="{83294A18-7783-4371-48E6-5E0C31E8FA3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A07FC-F592-8B87-D727-ACC73B068F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854308-372A-FF14-E088-714CC08BF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E99D0-D1B1-A20D-2986-FFBECD683A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B0598-BEA9-18F3-1139-A67B2B774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9B928E-EF2F-AD2E-5D5E-7CEC33FBD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2414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68BB6-991F-0F28-4940-8BCA8E17E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830CB-C81F-F364-CE89-B1867F66A9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598E76-E789-6EB8-3F94-2A594F714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DDD424-932D-8229-7503-AC8D53832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8028CB-1276-FF09-A245-1A6E262C9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280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09CE9-01C0-C94B-A28B-983FE540E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E6B71E-AF62-EF42-1977-21A9134F5C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6C1F23-086E-8253-8084-F54DA0607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6307B8-1A2D-8F07-5427-25E1A54BE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9F6C8-F81B-DF61-35AE-9C2A7B7BD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312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05403-28F6-9478-7C0C-6CA502F47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76CD2-E317-4F59-9E72-D745474E7E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572B6D-17AC-03BF-A793-16649F2733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170BF-F83A-9189-248E-AFE9945D2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9179A9-E19D-5692-F391-FB004AA63F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4E9AA3-81DC-90F6-CB1D-2873C6DC5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4293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9780B-F5D7-7E1D-559F-371E863D2C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B17E2C-C0C5-2AAB-AF3C-B32BFA72F2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6908A2-065B-33D4-C0C7-BAD66891E6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BC91A6-99ED-BFD3-2FB2-F785BA86E7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4109875-512E-EFE0-D193-51D0137972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C21047E-C32A-E0B6-E85A-A3FA6DD07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37C59A-BA86-E4F4-F088-7054032CA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D38431-74D6-EB5B-5868-F7BE62121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74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0F101-0A09-FD35-02AA-748AC7155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764865-965C-9A36-2AA3-362B2D3B6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6900D9-A5DF-12BE-3AD8-D1828A1E1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5DC3B3-0B2B-186F-2FCF-65BA1BE834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6071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A88F02-ACCE-FE7F-1E7F-191A807B7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5C510E-5CC2-FB35-CDAA-8823AFD1C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0BC04E-941C-948F-8756-44659BAF2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007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99C0E-E0A7-DC52-447F-3BC13B615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28B8F-D9AF-2053-608F-5AF454F20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72EC4D-E7C7-C7DC-B2F6-D300625FE4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06D2A4-904F-54B3-F22A-A7542F5B9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148BE5-FEEC-3598-942E-E8085BAC33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EC02D-88D4-1C33-4889-030ECA43B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2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6218E-ED7C-D0A3-B107-DDA1E02F0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FC0D2C-8FA7-BA3D-12F9-B169C3CBCB9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1DB749-CBFA-F2FA-AF06-222B2637B6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623FE8-2011-FC8A-B429-A38F51E9C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AD0BC-AABA-F612-5853-B79E6B77C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048663-1D79-6E07-1EE6-101F766E4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3625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72364-FA33-32F9-EA19-997A01566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EC97F5-B5D2-8207-B854-D8CCF4E716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9CAA95-78ED-F9C6-BBD8-E4A1F7155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070A7-E71B-58BB-74C0-72D265010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D78442-D606-84E8-B376-C2BC492B7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2585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509361-583E-E124-521F-1203CC726C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A3178F-06E1-FE48-BC46-5D2580705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6B6D1-0A26-AADE-640E-7E09124FD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5899A-F4B5-35CE-D4C6-4BA241483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5BA4C-D453-9BBE-7791-2C98A455A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442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0C834E-6BC3-9043-5B25-037D9DF737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92C2D-2B53-3A37-BA24-23F9AB2D8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859F8-8EAD-5AF5-A9DC-DB0F6BB565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90E533-C244-EA4B-99CC-286371F93C28}" type="datetimeFigureOut">
              <a:rPr lang="en-US" smtClean="0"/>
              <a:t>11/14/25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03AA8-BD7E-07A4-5740-9F4B4732D3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617FE-9041-2AAC-7BC5-01E1947C6F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64F81C-9E41-4E40-8559-FD5F321B2C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623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FD94778-4DC1-6EDE-38C3-CEBED4FD8F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4745" y="-4642"/>
            <a:ext cx="3019778" cy="355343"/>
          </a:xfrm>
          <a:solidFill>
            <a:schemeClr val="tx1"/>
          </a:solidFill>
        </p:spPr>
        <p:txBody>
          <a:bodyPr>
            <a:noAutofit/>
          </a:bodyPr>
          <a:lstStyle/>
          <a:p>
            <a:r>
              <a:rPr lang="en-GB" sz="1900" dirty="0">
                <a:solidFill>
                  <a:schemeClr val="bg1"/>
                </a:solidFill>
              </a:rPr>
              <a:t>Carl Rogers (1902-1987)</a:t>
            </a:r>
            <a:endParaRPr lang="en-US" sz="19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294A18-7783-4371-48E6-5E0C31E8FA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646" y="458734"/>
            <a:ext cx="4509200" cy="2254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B19222-3FD2-4A1A-0320-9BE945E05936}"/>
              </a:ext>
            </a:extLst>
          </p:cNvPr>
          <p:cNvSpPr txBox="1"/>
          <p:nvPr/>
        </p:nvSpPr>
        <p:spPr>
          <a:xfrm>
            <a:off x="300599" y="251003"/>
            <a:ext cx="3243047" cy="38933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900" b="1" u="sng" dirty="0">
                <a:highlight>
                  <a:srgbClr val="FFFF00"/>
                </a:highlight>
              </a:rPr>
              <a:t>The 3 core conditions used in person centred therapy: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900" dirty="0"/>
              <a:t>Congruence (genuineness) 🩵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900" dirty="0"/>
              <a:t>Unconditional positive regard 🤝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900" dirty="0"/>
              <a:t>Empathy 💭</a:t>
            </a:r>
          </a:p>
          <a:p>
            <a:pPr algn="l"/>
            <a:endParaRPr lang="en-GB" sz="1900" dirty="0"/>
          </a:p>
          <a:p>
            <a:pPr algn="l"/>
            <a:r>
              <a:rPr lang="en-GB" sz="1900" dirty="0"/>
              <a:t>Core conditions help build trust within the care receiver and care giver. Meaning full relationship are built through these conditions also.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79FE59-4C95-86B0-E196-D644796A3A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2097" y="4885756"/>
            <a:ext cx="4807322" cy="1921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517D45-A3B2-FE02-B004-9E603075413E}"/>
              </a:ext>
            </a:extLst>
          </p:cNvPr>
          <p:cNvSpPr txBox="1"/>
          <p:nvPr/>
        </p:nvSpPr>
        <p:spPr>
          <a:xfrm flipH="1">
            <a:off x="8890218" y="4514706"/>
            <a:ext cx="4013595" cy="67710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2000" dirty="0">
                <a:highlight>
                  <a:srgbClr val="FFFF00"/>
                </a:highlight>
              </a:rPr>
              <a:t>Congruence</a:t>
            </a:r>
            <a:endParaRPr lang="en-GB" sz="2000" b="1" dirty="0">
              <a:highlight>
                <a:srgbClr val="FFFF00"/>
              </a:highlight>
            </a:endParaRPr>
          </a:p>
          <a:p>
            <a:pPr algn="ctr"/>
            <a:r>
              <a:rPr lang="en-GB" b="1" dirty="0"/>
              <a:t>^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AFCA6FC-B2FC-14E8-31E8-6E509B595A47}"/>
              </a:ext>
            </a:extLst>
          </p:cNvPr>
          <p:cNvSpPr txBox="1"/>
          <p:nvPr/>
        </p:nvSpPr>
        <p:spPr>
          <a:xfrm>
            <a:off x="6645173" y="4514706"/>
            <a:ext cx="365189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highlight>
                  <a:srgbClr val="FFFF00"/>
                </a:highlight>
              </a:rPr>
              <a:t>Incongruence</a:t>
            </a:r>
          </a:p>
          <a:p>
            <a:pPr algn="ctr"/>
            <a:r>
              <a:rPr lang="en-GB" dirty="0"/>
              <a:t>^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8B94B2-35FA-993A-A926-7D4DDFA380A3}"/>
              </a:ext>
            </a:extLst>
          </p:cNvPr>
          <p:cNvSpPr txBox="1"/>
          <p:nvPr/>
        </p:nvSpPr>
        <p:spPr>
          <a:xfrm>
            <a:off x="8215130" y="50949"/>
            <a:ext cx="383730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b="1" u="sng" dirty="0">
                <a:highlight>
                  <a:srgbClr val="FFFF00"/>
                </a:highlight>
              </a:rPr>
              <a:t>Who was Carl rogers? </a:t>
            </a:r>
          </a:p>
          <a:p>
            <a:pPr algn="l"/>
            <a:r>
              <a:rPr lang="en-GB" sz="2000" dirty="0"/>
              <a:t>Carl rogers was an American psychologist and is best know for his person-centred approach during therapy and care. This person centred approach is still used within the health care sector to date</a:t>
            </a:r>
            <a:r>
              <a:rPr lang="en-GB" dirty="0"/>
              <a:t>. 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E5F825-94CF-B89C-C45C-655855A4465A}"/>
              </a:ext>
            </a:extLst>
          </p:cNvPr>
          <p:cNvSpPr txBox="1"/>
          <p:nvPr/>
        </p:nvSpPr>
        <p:spPr>
          <a:xfrm>
            <a:off x="4955853" y="2821367"/>
            <a:ext cx="305195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>
                <a:highlight>
                  <a:srgbClr val="FFFF00"/>
                </a:highlight>
              </a:rPr>
              <a:t>Why this it’s important in health care sector: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Builds trust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Dignity and trust promoted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Supports emotional wellbeing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Encourages communication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5BAA3E-E44B-BE88-D1F3-558B362F4802}"/>
              </a:ext>
            </a:extLst>
          </p:cNvPr>
          <p:cNvSpPr txBox="1"/>
          <p:nvPr/>
        </p:nvSpPr>
        <p:spPr>
          <a:xfrm>
            <a:off x="138665" y="4386441"/>
            <a:ext cx="450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u="sng" dirty="0">
                <a:highlight>
                  <a:srgbClr val="FFFF00"/>
                </a:highlight>
              </a:rPr>
              <a:t>Here are some inspiring quotes from Carl Rogers: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“ People are just as wonderful as sunsets if you let them be.” 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“The good life is a process, not a state of being. It’s a direction, not a destination.”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23FBFE-0C3D-BEA4-33C2-8533BB1F5DBA}"/>
              </a:ext>
            </a:extLst>
          </p:cNvPr>
          <p:cNvSpPr txBox="1"/>
          <p:nvPr/>
        </p:nvSpPr>
        <p:spPr>
          <a:xfrm>
            <a:off x="8317520" y="2974826"/>
            <a:ext cx="365189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0000"/>
              </a:lnSpc>
            </a:pPr>
            <a:r>
              <a:rPr lang="en-US" sz="1000" dirty="0">
                <a:ea typeface="+mn-lt"/>
                <a:cs typeface="+mn-lt"/>
              </a:rPr>
              <a:t>Rogers, C. (1951). Client-centered. </a:t>
            </a:r>
            <a:r>
              <a:rPr lang="en-US" sz="1000" i="1" dirty="0">
                <a:ea typeface="+mn-lt"/>
                <a:cs typeface="+mn-lt"/>
              </a:rPr>
              <a:t>Therapy</a:t>
            </a:r>
            <a:r>
              <a:rPr lang="en-US" sz="1000" dirty="0">
                <a:ea typeface="+mn-lt"/>
                <a:cs typeface="+mn-lt"/>
              </a:rPr>
              <a:t>, 515-520.</a:t>
            </a:r>
          </a:p>
          <a:p>
            <a:pPr>
              <a:lnSpc>
                <a:spcPct val="100000"/>
              </a:lnSpc>
            </a:pPr>
            <a:r>
              <a:rPr lang="en-US" sz="1000" dirty="0">
                <a:ea typeface="+mn-lt"/>
                <a:cs typeface="+mn-lt"/>
              </a:rPr>
              <a:t>Rogers, C. (1963) The Actualizing Tendency in Relation to “Motives” and to Consciousness. In: Jones, M.R., Ed., </a:t>
            </a:r>
            <a:r>
              <a:rPr lang="en-US" sz="1000" i="1" dirty="0">
                <a:ea typeface="+mn-lt"/>
                <a:cs typeface="+mn-lt"/>
              </a:rPr>
              <a:t>Nebraska Symposium on Motivation</a:t>
            </a:r>
            <a:r>
              <a:rPr lang="en-US" sz="1000" dirty="0">
                <a:ea typeface="+mn-lt"/>
                <a:cs typeface="+mn-lt"/>
              </a:rPr>
              <a:t>, University of Nebraska Press, Lincoln, 1-24.</a:t>
            </a:r>
            <a:endParaRPr lang="en-US" sz="1000" dirty="0"/>
          </a:p>
          <a:p>
            <a:pPr>
              <a:lnSpc>
                <a:spcPct val="100000"/>
              </a:lnSpc>
            </a:pPr>
            <a:r>
              <a:rPr lang="en-US" sz="1000" dirty="0">
                <a:ea typeface="+mn-lt"/>
                <a:cs typeface="+mn-lt"/>
              </a:rPr>
              <a:t>Rogers, C. (1967). </a:t>
            </a:r>
            <a:r>
              <a:rPr lang="en-US" sz="1000" i="1" dirty="0">
                <a:ea typeface="+mn-lt"/>
                <a:cs typeface="+mn-lt"/>
              </a:rPr>
              <a:t>On becoming a person: a therapist’s view of psychotherapy</a:t>
            </a:r>
            <a:r>
              <a:rPr lang="en-US" sz="1000" dirty="0">
                <a:ea typeface="+mn-lt"/>
                <a:cs typeface="+mn-lt"/>
              </a:rPr>
              <a:t>. London: Constable.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320665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Shaneade Doyle (2405436)</dc:creator>
  <cp:lastModifiedBy>Shaneade Doyle (2405436)</cp:lastModifiedBy>
  <cp:revision>5</cp:revision>
  <dcterms:created xsi:type="dcterms:W3CDTF">2025-11-12T19:18:14Z</dcterms:created>
  <dcterms:modified xsi:type="dcterms:W3CDTF">2025-11-14T22:04:23Z</dcterms:modified>
</cp:coreProperties>
</file>