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60" r:id="rId5"/>
    <p:sldId id="264" r:id="rId6"/>
    <p:sldId id="265" r:id="rId7"/>
    <p:sldId id="266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C4C9E3-CF9F-4FCE-96B3-C30DECC1F53E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B956A4-36B1-48C5-BC32-840E1E082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274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3066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25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403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328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916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995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208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754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986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66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05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078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SBPD7003</a:t>
            </a:r>
            <a:br>
              <a:rPr lang="en-GB" dirty="0" smtClean="0"/>
            </a:br>
            <a:r>
              <a:rPr lang="en-GB" dirty="0" smtClean="0"/>
              <a:t>Quantitative 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Questionnaire Piloting and Validation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65492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pilot?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Reveal confusing, badly written and problematic questions</a:t>
            </a:r>
          </a:p>
          <a:p>
            <a:r>
              <a:rPr lang="en-GB" dirty="0" smtClean="0"/>
              <a:t>Check whether respondents understand your questions in the way you intended</a:t>
            </a:r>
          </a:p>
          <a:p>
            <a:r>
              <a:rPr lang="en-GB" dirty="0" smtClean="0"/>
              <a:t>Test your plans for data entry and analysis</a:t>
            </a:r>
          </a:p>
          <a:p>
            <a:r>
              <a:rPr lang="en-GB" dirty="0" smtClean="0"/>
              <a:t>Check specific language/translation issues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5473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pilot?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Ask a small group of people to complete your questionnaire </a:t>
            </a:r>
          </a:p>
          <a:p>
            <a:r>
              <a:rPr lang="en-GB" dirty="0" smtClean="0"/>
              <a:t>Pilot sample should share a similar background and context to the anticipated research sample – think about relevant parameters e.g. culture, language, profession</a:t>
            </a:r>
          </a:p>
          <a:p>
            <a:r>
              <a:rPr lang="en-GB" dirty="0" smtClean="0"/>
              <a:t>Ask for feedback </a:t>
            </a:r>
          </a:p>
          <a:p>
            <a:r>
              <a:rPr lang="en-GB" dirty="0" smtClean="0"/>
              <a:t>Complete all steps, including data entry and analysis, as though for real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2802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Validity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How well is the questionnaire really measuring what it is supposed to measure?</a:t>
            </a:r>
          </a:p>
          <a:p>
            <a:r>
              <a:rPr lang="en-GB" i="1" dirty="0" smtClean="0"/>
              <a:t>Content validity</a:t>
            </a:r>
            <a:r>
              <a:rPr lang="en-GB" dirty="0" smtClean="0"/>
              <a:t> has to do with the logic of items comprising measures of social concepts. </a:t>
            </a:r>
          </a:p>
          <a:p>
            <a:pPr lvl="1"/>
            <a:r>
              <a:rPr lang="en-GB" i="1" dirty="0" smtClean="0"/>
              <a:t>Convergent validity </a:t>
            </a:r>
            <a:r>
              <a:rPr lang="en-GB" dirty="0" smtClean="0"/>
              <a:t>– assessed by correlation of items making up a scale or correlation with other measures of the same concept</a:t>
            </a:r>
          </a:p>
          <a:p>
            <a:pPr lvl="1"/>
            <a:r>
              <a:rPr lang="en-GB" i="1" dirty="0" smtClean="0"/>
              <a:t>Criterion validity </a:t>
            </a:r>
            <a:r>
              <a:rPr lang="en-GB" dirty="0" smtClean="0"/>
              <a:t>– correlation of a scale with other known and accepted standard measures or criteria (ideally, objective and direct measures)</a:t>
            </a:r>
          </a:p>
          <a:p>
            <a:pPr lvl="1"/>
            <a:r>
              <a:rPr lang="en-GB" i="1" dirty="0" smtClean="0"/>
              <a:t>External validity </a:t>
            </a:r>
            <a:r>
              <a:rPr lang="en-GB" dirty="0" smtClean="0"/>
              <a:t>– has to do with possible bias in generalising conclusions from sample to population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12217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Cronbach’s alpha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Measure of internal reliability or convergent validity</a:t>
            </a:r>
          </a:p>
          <a:p>
            <a:r>
              <a:rPr lang="en-GB" dirty="0" smtClean="0"/>
              <a:t>Used for scale data</a:t>
            </a:r>
          </a:p>
          <a:p>
            <a:r>
              <a:rPr lang="en-GB" dirty="0" smtClean="0"/>
              <a:t>Measures for consistency of performance between test items, not across time</a:t>
            </a:r>
          </a:p>
          <a:p>
            <a:r>
              <a:rPr lang="en-GB" dirty="0" smtClean="0"/>
              <a:t>Identifies whether all items are measuring the same construct.</a:t>
            </a:r>
          </a:p>
          <a:p>
            <a:r>
              <a:rPr lang="en-GB" dirty="0" smtClean="0"/>
              <a:t>Based on correlations between items.</a:t>
            </a:r>
          </a:p>
          <a:p>
            <a:r>
              <a:rPr lang="en-GB" dirty="0" smtClean="0"/>
              <a:t>α of 0.60 considered acceptable for exploratory purposes, 0.70 adequate for confirmatory purposes and 0.80 good for confirmatory purposes.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756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compute Cronbach’s alpha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In SPSS:</a:t>
            </a:r>
          </a:p>
          <a:p>
            <a:r>
              <a:rPr lang="en-GB" dirty="0" smtClean="0"/>
              <a:t>Analyse -&gt; Scale -&gt; Reliability Analysis</a:t>
            </a:r>
          </a:p>
          <a:p>
            <a:r>
              <a:rPr lang="en-GB" dirty="0" smtClean="0"/>
              <a:t>Transfer all relevant scale items to the Items box</a:t>
            </a:r>
          </a:p>
          <a:p>
            <a:r>
              <a:rPr lang="en-GB" dirty="0" smtClean="0"/>
              <a:t>Ensure Alpha is chosen in the Model box</a:t>
            </a:r>
          </a:p>
          <a:p>
            <a:r>
              <a:rPr lang="en-GB" dirty="0" smtClean="0"/>
              <a:t>Click on Statistics to open the Reliability analysis statistics dialogue box</a:t>
            </a:r>
          </a:p>
          <a:p>
            <a:r>
              <a:rPr lang="en-GB" dirty="0" smtClean="0"/>
              <a:t>In </a:t>
            </a:r>
            <a:r>
              <a:rPr lang="en-GB" dirty="0" err="1" smtClean="0"/>
              <a:t>Descriptives</a:t>
            </a:r>
            <a:r>
              <a:rPr lang="en-GB" dirty="0" smtClean="0"/>
              <a:t>, select Item, Scale and Scale if item deleted</a:t>
            </a:r>
          </a:p>
          <a:p>
            <a:r>
              <a:rPr lang="en-GB" dirty="0" smtClean="0"/>
              <a:t>In Inter-item area choose Correlations</a:t>
            </a:r>
          </a:p>
          <a:p>
            <a:r>
              <a:rPr lang="en-GB" dirty="0" smtClean="0"/>
              <a:t>Continue - OK</a:t>
            </a:r>
          </a:p>
        </p:txBody>
      </p:sp>
    </p:spTree>
    <p:extLst>
      <p:ext uri="{BB962C8B-B14F-4D97-AF65-F5344CB8AC3E}">
        <p14:creationId xmlns:p14="http://schemas.microsoft.com/office/powerpoint/2010/main" val="34651915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Overall alpha at the bottom of the output table.</a:t>
            </a:r>
          </a:p>
          <a:p>
            <a:r>
              <a:rPr lang="en-GB" dirty="0" smtClean="0"/>
              <a:t>You can see how the alpha would change if any particular item were deleted.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91375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Discriminant validity </a:t>
            </a:r>
            <a:r>
              <a:rPr lang="en-GB" dirty="0" smtClean="0"/>
              <a:t>– indicators designed to measure different concepts should have little definitional overlap or correlation – they must measure different things.</a:t>
            </a:r>
          </a:p>
          <a:p>
            <a:r>
              <a:rPr lang="en-GB" i="1" dirty="0" smtClean="0"/>
              <a:t>Correlation </a:t>
            </a:r>
            <a:r>
              <a:rPr lang="en-GB" dirty="0" smtClean="0"/>
              <a:t>higher than r=0.85 may indicate definitional overlap of concepts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6950935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3183</TotalTime>
  <Words>370</Words>
  <Application>Microsoft Office PowerPoint</Application>
  <PresentationFormat>On-screen Show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SBPD7003 Quantitative Methods</vt:lpstr>
      <vt:lpstr>Why pilot?</vt:lpstr>
      <vt:lpstr>How to pilot?</vt:lpstr>
      <vt:lpstr>Validity</vt:lpstr>
      <vt:lpstr>Cronbach’s alpha</vt:lpstr>
      <vt:lpstr>How to compute Cronbach’s alpha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SBPD7003 Quantitative Methods</dc:title>
  <dc:creator>Rachel Casiday</dc:creator>
  <cp:lastModifiedBy>Rachel Casiday</cp:lastModifiedBy>
  <cp:revision>22</cp:revision>
  <dcterms:created xsi:type="dcterms:W3CDTF">2014-12-15T04:35:19Z</dcterms:created>
  <dcterms:modified xsi:type="dcterms:W3CDTF">2014-12-17T09:39:11Z</dcterms:modified>
</cp:coreProperties>
</file>